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5" r:id="rId4"/>
    <p:sldId id="288" r:id="rId5"/>
    <p:sldId id="258" r:id="rId6"/>
    <p:sldId id="268" r:id="rId7"/>
    <p:sldId id="293" r:id="rId8"/>
    <p:sldId id="259" r:id="rId9"/>
    <p:sldId id="289" r:id="rId10"/>
    <p:sldId id="269" r:id="rId11"/>
    <p:sldId id="291" r:id="rId12"/>
    <p:sldId id="273" r:id="rId13"/>
    <p:sldId id="278" r:id="rId14"/>
    <p:sldId id="276" r:id="rId15"/>
    <p:sldId id="292" r:id="rId16"/>
    <p:sldId id="260" r:id="rId17"/>
    <p:sldId id="282" r:id="rId18"/>
    <p:sldId id="271" r:id="rId19"/>
    <p:sldId id="286" r:id="rId20"/>
    <p:sldId id="280" r:id="rId21"/>
    <p:sldId id="284" r:id="rId22"/>
    <p:sldId id="274" r:id="rId23"/>
    <p:sldId id="261" r:id="rId24"/>
    <p:sldId id="275" r:id="rId25"/>
    <p:sldId id="290" r:id="rId2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FE2FEE-469C-C232-0DC1-77AEBB81F66E}" v="157" dt="2024-12-11T15:15:21.419"/>
    <p1510:client id="{D3856D2B-24E4-8376-E55E-65CA2298CFA2}" v="5" dt="2024-12-11T15:16:45.5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75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1-13T15:15:08.21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31080 2872 16383 0 0,'-5'0'0'0'0,"-7"0"0"0"0,-6 0 0 0 0,0-5 0 0 0,-2-1 0 0 0,-3-1 0 0 0,-2 2 0 0 0,-2 2 0 0 0,-1 0 0 0 0,-1 2 0 0 0,-1 1 0 0 0,5-5 0 0 0,2-2 0 0 0,-1 1 0 0 0,0 1 0 0 0,-2 2 0 0 0,-1 1 0 0 0,-2 1 0 0 0,0 0 0 0 0,0 1 0 0 0,4-4 0 0 0,2-3 0 0 0,0 1 0 0 0,-1 1 0 0 0,3-3 0 0 0,0-1 0 0 0,-1 1 0 0 0,-2 3 0 0 0,-1 1 0 0 0,-3 2 0 0 0,0 1 0 0 0,-1 1 0 0 0,4-5 0 0 0,2-1 0 0 0,-1 0 0 0 0,0 1 0 0 0,-2 2 0 0 0,-1 1 0 0 0,-2 1 0 0 0,0 0 0 0 0,0 1 0 0 0,-1 0 0 0 0,1 1 0 0 0,-1-1 0 0 0,0 0 0 0 0,1 0 0 0 0,-1 0 0 0 0,1 0 0 0 0,-1 0 0 0 0,1 0 0 0 0,0 0 0 0 0,-1 0 0 0 0,1 0 0 0 0,-1 0 0 0 0,1 0 0 0 0,0 0 0 0 0,-1 0 0 0 0,1 0 0 0 0,-1 0 0 0 0,1 0 0 0 0,0 0 0 0 0,-1 0 0 0 0,1 0 0 0 0,0 0 0 0 0,-1 5 0 0 0,1 2 0 0 0,-1-1 0 0 0,6 4 0 0 0,1 1 0 0 0,0-3 0 0 0,4 4 0 0 0,0-2 0 0 0,-2-1 0 0 0,3 2 0 0 0,-1 0 0 0 0,-2-3 0 0 0,3 3 0 0 0,-1-1 0 0 0,3 3 0 0 0,-1 0 0 0 0,-2-3 0 0 0,1 2 0 0 0,0-1 0 0 0,2 2 0 0 0,-1 0 0 0 0,-2-3 0 0 0,2 2 0 0 0,3 4 0 0 0,0-1 0 0 0,2 2 0 0 0,-2-1 0 0 0,1 0 0 0 0,3 4 0 0 0,-1-2 0 0 0,0 1 0 0 0,3 2 0 0 0,-3-3 0 0 0,1 2 0 0 0,2 1 0 0 0,2 3 0 0 0,2 1 0 0 0,3 3 0 0 0,0 1 0 0 0,1 0 0 0 0,0 1 0 0 0,1 0 0 0 0,-1-1 0 0 0,0 1 0 0 0,1 0 0 0 0,-1-1 0 0 0,0 1 0 0 0,0-1 0 0 0,0 1 0 0 0,5-6 0 0 0,2-1 0 0 0,-1 0 0 0 0,-1 1 0 0 0,-1 2 0 0 0,3-4 0 0 0,1 0 0 0 0,-1 0 0 0 0,3-3 0 0 0,0 1 0 0 0,-2 1 0 0 0,3-3 0 0 0,0 1 0 0 0,2-3 0 0 0,0 1 0 0 0,2-3 0 0 0,-1 2 0 0 0,1-3 0 0 0,-1 3 0 0 0,2-3 0 0 0,-2 3 0 0 0,2-3 0 0 0,3-2 0 0 0,-2 1 0 0 0,2-1 0 0 0,-3 2 0 0 0,1 0 0 0 0,-3 1 0 0 0,2 0 0 0 0,3-4 0 0 0,-2 3 0 0 0,2-2 0 0 0,1-3 0 0 0,-1 3 0 0 0,0-1 0 0 0,3-2 0 0 0,-4 3 0 0 0,2-1 0 0 0,-4 3 0 0 0,1 0 0 0 0,2-3 0 0 0,4 2 0 0 0,2-1 0 0 0,2-3 0 0 0,-4 3 0 0 0,0 0 0 0 0,0-3 0 0 0,2-2 0 0 0,-3 2 0 0 0,-1 1 0 0 0,1-2 0 0 0,2-2 0 0 0,2-2 0 0 0,-4 4 0 0 0,0 0 0 0 0,1 0 0 0 0,1 2 0 0 0,2 1 0 0 0,2-1 0 0 0,0-3 0 0 0,1-3 0 0 0,1 0 0 0 0,-5 3 0 0 0,-2 0 0 0 0,0 0 0 0 0,2-1 0 0 0,1-2 0 0 0,1-1 0 0 0,1-1 0 0 0,1-1 0 0 0,0 0 0 0 0,1 0 0 0 0,0 0 0 0 0,-1 0 0 0 0,1-1 0 0 0,-1 1 0 0 0,1 0 0 0 0,-1 0 0 0 0,1 0 0 0 0,-1 0 0 0 0,1 0 0 0 0,-1 0 0 0 0,0 0 0 0 0,1 0 0 0 0,-1 0 0 0 0,0 0 0 0 0,1 0 0 0 0,-1 0 0 0 0,1 0 0 0 0,-1 0 0 0 0,0 0 0 0 0,1 0 0 0 0,-1 0 0 0 0,1 0 0 0 0,-1 0 0 0 0,0 0 0 0 0,1 0 0 0 0,-1 0 0 0 0,1 0 0 0 0,-1 0 0 0 0,0 0 0 0 0,1 0 0 0 0,-1 0 0 0 0,1 0 0 0 0,-1 0 0 0 0,-5-5 0 0 0,-1-2 0 0 0,0 1 0 0 0,2 1 0 0 0,0 1 0 0 0,2 2 0 0 0,-3-4 0 0 0,-2-1 0 0 0,1 0 0 0 0,1 3 0 0 0,3 0 0 0 0,0 2 0 0 0,1 1 0 0 0,1 1 0 0 0,1 0 0 0 0,0 0 0 0 0,-1 1 0 0 0,-4-6 0 0 0,-2-2 0 0 0,0 1 0 0 0,2 1 0 0 0,0 2 0 0 0,-3-5 0 0 0,0 0 0 0 0,1 2 0 0 0,-4-4 0 0 0,0-1 0 0 0,2 3 0 0 0,3 2 0 0 0,-4-3 0 0 0,1 0 0 0 0,-4-3 0 0 0,0 0 0 0 0,3 3 0 0 0,3-3 0 0 0,2 1 0 0 0,-3-3 0 0 0,-1 1 0 0 0,-3-2 0 0 0,0 2 0 0 0,-3-3 0 0 0,1 2 0 0 0,-2-2 0 0 0,-4-3 0 0 0,2 2 0 0 0,-2-2 0 0 0,-1-2 0 0 0,1 2 0 0 0,0 0 0 0 0,-2-2 0 0 0,3 2 0 0 0,-1 0 0 0 0,-2-2 0 0 0,-2-3 0 0 0,-3-2 0 0 0,4 4 0 0 0,1 0 0 0 0,-2-1 0 0 0,-1-2 0 0 0,-2-1 0 0 0,-1-2 0 0 0,-1 0 0 0 0,-1-2 0 0 0,0 1 0 0 0,-1-1 0 0 0,1 1 0 0 0,0-1 0 0 0,0 0 0 0 0,0 1 0 0 0,-1-1 0 0 0,1 1 0 0 0,0-1 0 0 0,0 1 0 0 0,0 0 0 0 0,0-1 0 0 0,0 1 0 0 0,-5 4 0 0 0,-1 3 0 0 0,-6 4 0 0 0,1 0 0 0 0,1-1 0 0 0,-3 2 0 0 0,2-1 0 0 0,2-3 0 0 0,-3 3 0 0 0,2-1 0 0 0,-3 3 0 0 0,0-1 0 0 0,-2 3 0 0 0,2-2 0 0 0,-3 2 0 0 0,2-1 0 0 0,-2 1 0 0 0,2-1 0 0 0,-2 1 0 0 0,3-1 0 0 0,-3 1 0 0 0,-3 3 0 0 0,2-1 0 0 0,-2 1 0 0 0,-2 3 0 0 0,-2 2 0 0 0,2-2 0 0 0,0-1 0 0 0,-2 3 0 0 0,-1 1 0 0 0,2-4 0 0 0,1 1 0 0 0,-1 1 0 0 0,3-3 0 0 0,0 0 0 0 0,-3 2 0 0 0,-1 2 0 0 0,2-3 0 0 0,1 0 0 0 0,-3 2 0 0 0,-1 2 0 0 0,-2 1 0 0 0,-1 3 0 0 0,-2 0 0 0 0,0 1 0 0 0,-1 0 0 0 0,0 0 0 0 0,1 1 0 0 0,-1-1 0 0 0,0 0 0 0 0,1 0 0 0 0,-1 0 0 0 0,1 0 0 0 0,-1 0 0 0 0,1 0 0 0 0,0 0 0 0 0,-1 0 0 0 0,1 0 0 0 0,-1 0 0 0 0,1 0 0 0 0,0 0 0 0 0,-1 0 0 0 0,1 0 0 0 0,-1 0 0 0 0,1 0 0 0 0,0 0 0 0 0,-1 0 0 0 0,1 0 0 0 0,-1 0 0 0 0,1 0 0 0 0,0 0 0 0 0,-1 0 0 0 0,1 0 0 0 0,-1 0 0 0 0,1 0 0 0 0,0 0 0 0 0,-1 0 0 0 0,6 5 0 0 0,1 2 0 0 0,0-1 0 0 0,-1-1 0 0 0,-2-1 0 0 0,-1-2 0 0 0,4 5 0 0 0,0 0 0 0 0,0-1 0 0 0,-1-1 0 0 0,-2-2 0 0 0,-2-1 0 0 0,0-1 0 0 0,-1 0 0 0 0,-1-2 0 0 0,6 6 0 0 0,1 2 0 0 0,-1-1 0 0 0,0-1 0 0 0,-2-2 0 0 0,-1-1 0 0 0,-2-1 0 0 0,0 0 0 0 0,0-1 0 0 0,0 0 0 0 0,-1-1 0 0 0,0 1 0 0 0,1 0 0 0 0,-1 0 0 0 0,1 0 0 0 0,-1 0 0 0 0,1 0 0 0 0,-1 0 0 0 0,1 0 0 0 0,-1 0 0 0 0,1 0 0 0 0,0 0 0 0 0,-1 0 0 0 0,1 0 0 0 0,0 0 0 0 0,4 0 0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1309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7188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5787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55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7285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6106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7578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4983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379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4307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8594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4252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-1387231" y="1119672"/>
            <a:ext cx="11007092" cy="1266829"/>
          </a:xfrm>
        </p:spPr>
        <p:txBody>
          <a:bodyPr>
            <a:normAutofit/>
          </a:bodyPr>
          <a:lstStyle/>
          <a:p>
            <a:r>
              <a:rPr lang="cs-CZ" sz="7200" dirty="0">
                <a:latin typeface="Mystical Woods Rough Script"/>
              </a:rPr>
              <a:t>Naše cesta na Floridu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876270" y="4246391"/>
            <a:ext cx="1595310" cy="1011409"/>
          </a:xfrm>
        </p:spPr>
        <p:txBody>
          <a:bodyPr vert="horz" lIns="91440" tIns="45720" rIns="91440" bIns="45720" rtlCol="0" anchor="t">
            <a:normAutofit fontScale="32500" lnSpcReduction="20000"/>
          </a:bodyPr>
          <a:lstStyle/>
          <a:p>
            <a:r>
              <a:rPr lang="cs-CZ"/>
              <a:t>            </a:t>
            </a:r>
            <a:r>
              <a:rPr lang="cs-CZ" sz="1400"/>
              <a:t>                           </a:t>
            </a:r>
          </a:p>
          <a:p>
            <a:endParaRPr lang="cs-CZ" sz="1400" dirty="0"/>
          </a:p>
          <a:p>
            <a:endParaRPr lang="cs-CZ" sz="1400" dirty="0"/>
          </a:p>
          <a:p>
            <a:endParaRPr lang="cs-CZ" dirty="0"/>
          </a:p>
          <a:p>
            <a:r>
              <a:rPr lang="cs-CZ" dirty="0"/>
              <a:t>               </a:t>
            </a:r>
          </a:p>
        </p:txBody>
      </p:sp>
      <p:pic>
        <p:nvPicPr>
          <p:cNvPr id="4" name="Obrázek 3" descr="How to Get Ice Spice in Fortnite">
            <a:extLst>
              <a:ext uri="{FF2B5EF4-FFF2-40B4-BE49-F238E27FC236}">
                <a16:creationId xmlns:a16="http://schemas.microsoft.com/office/drawing/2014/main" id="{568B9B2E-EAEB-DD28-AD9C-1880E0894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22749" y="6731427"/>
            <a:ext cx="261906" cy="130531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3A911210-8351-DBE4-9C8C-EB8AB841228C}"/>
              </a:ext>
            </a:extLst>
          </p:cNvPr>
          <p:cNvSpPr txBox="1"/>
          <p:nvPr/>
        </p:nvSpPr>
        <p:spPr>
          <a:xfrm>
            <a:off x="5758556" y="5434791"/>
            <a:ext cx="608982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3600" dirty="0">
                <a:latin typeface="Rockwell"/>
              </a:rPr>
              <a:t>Viktor Horák a Jakub </a:t>
            </a:r>
            <a:r>
              <a:rPr lang="cs-CZ" sz="3600" err="1">
                <a:latin typeface="Rockwell"/>
              </a:rPr>
              <a:t>Rajsigl</a:t>
            </a:r>
            <a:endParaRPr lang="cs-CZ" sz="3600">
              <a:latin typeface="Rockwell"/>
            </a:endParaRPr>
          </a:p>
        </p:txBody>
      </p:sp>
    </p:spTree>
    <p:extLst>
      <p:ext uri="{BB962C8B-B14F-4D97-AF65-F5344CB8AC3E}">
        <p14:creationId xmlns:p14="http://schemas.microsoft.com/office/powerpoint/2010/main" val="3799523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8F89FE-A76F-FDF2-9664-86C4B5CA3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0" y="1717156"/>
            <a:ext cx="3886892" cy="466383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 sz="5400"/>
              <a:t>2.6. se podíváme na Miami </a:t>
            </a:r>
            <a:r>
              <a:rPr lang="cs-CZ" sz="5400" err="1"/>
              <a:t>Beach</a:t>
            </a:r>
            <a:r>
              <a:rPr lang="cs-CZ" sz="5400"/>
              <a:t> a do města</a:t>
            </a:r>
          </a:p>
        </p:txBody>
      </p:sp>
      <p:cxnSp>
        <p:nvCxnSpPr>
          <p:cNvPr id="28" name="Straight Connector 13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ázek 6" descr="MIAMI BEACH - VÁNOCE A SILVESTR V TROPECH - Zájezdy WISNAR groupe mondiale  s.r.o.">
            <a:extLst>
              <a:ext uri="{FF2B5EF4-FFF2-40B4-BE49-F238E27FC236}">
                <a16:creationId xmlns:a16="http://schemas.microsoft.com/office/drawing/2014/main" id="{8FC59A33-AE2A-670A-3499-933748F791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40" r="56926" b="-3"/>
          <a:stretch/>
        </p:blipFill>
        <p:spPr>
          <a:xfrm>
            <a:off x="6096001" y="1"/>
            <a:ext cx="3048000" cy="3429000"/>
          </a:xfrm>
          <a:prstGeom prst="rect">
            <a:avLst/>
          </a:prstGeom>
        </p:spPr>
      </p:pic>
      <p:pic>
        <p:nvPicPr>
          <p:cNvPr id="6" name="Obrázek 5" descr="Miami Beach Is 'North America's Leading Beach Destination'">
            <a:extLst>
              <a:ext uri="{FF2B5EF4-FFF2-40B4-BE49-F238E27FC236}">
                <a16:creationId xmlns:a16="http://schemas.microsoft.com/office/drawing/2014/main" id="{38B8E46D-0840-2321-6AFF-A11EDDD768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519" r="10149" b="3"/>
          <a:stretch/>
        </p:blipFill>
        <p:spPr>
          <a:xfrm>
            <a:off x="9144000" y="10"/>
            <a:ext cx="3048000" cy="3428991"/>
          </a:xfrm>
          <a:prstGeom prst="rect">
            <a:avLst/>
          </a:prstGeom>
        </p:spPr>
      </p:pic>
      <p:pic>
        <p:nvPicPr>
          <p:cNvPr id="5" name="Obrázek 4" descr="Brickell City Center Modern Shopping Mall and Business Complex in Downtown  Miami, Miami, South Florida,USA Stock Photo - Alamy">
            <a:extLst>
              <a:ext uri="{FF2B5EF4-FFF2-40B4-BE49-F238E27FC236}">
                <a16:creationId xmlns:a16="http://schemas.microsoft.com/office/drawing/2014/main" id="{3FA61457-52C7-7220-3347-13CA3520138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684" r="2" b="16224"/>
          <a:stretch/>
        </p:blipFill>
        <p:spPr>
          <a:xfrm>
            <a:off x="6096010" y="3429000"/>
            <a:ext cx="3047999" cy="3429000"/>
          </a:xfrm>
          <a:prstGeom prst="rect">
            <a:avLst/>
          </a:prstGeom>
        </p:spPr>
      </p:pic>
      <p:pic>
        <p:nvPicPr>
          <p:cNvPr id="4" name="Zástupný obsah 3" descr="Miami Worldcenter - One of the largest urban developments in the US">
            <a:extLst>
              <a:ext uri="{FF2B5EF4-FFF2-40B4-BE49-F238E27FC236}">
                <a16:creationId xmlns:a16="http://schemas.microsoft.com/office/drawing/2014/main" id="{31AABE3B-B64C-3575-24CE-BF359AF0A27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1450" r="26326" b="-3"/>
          <a:stretch/>
        </p:blipFill>
        <p:spPr>
          <a:xfrm>
            <a:off x="9143997" y="3429000"/>
            <a:ext cx="3048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23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CC962AE-AF83-DF91-0837-DDB5B5B3B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637762"/>
            <a:ext cx="9888496" cy="900131"/>
          </a:xfrm>
        </p:spPr>
        <p:txBody>
          <a:bodyPr anchor="t">
            <a:normAutofit/>
          </a:bodyPr>
          <a:lstStyle/>
          <a:p>
            <a:r>
              <a:rPr lang="cs-CZ" sz="4000">
                <a:solidFill>
                  <a:schemeClr val="bg1"/>
                </a:solidFill>
              </a:rPr>
              <a:t>Cesta z hotelu na nádraží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9EF63D-79CA-3BAB-50E8-C4DF626BE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548" y="2217343"/>
            <a:ext cx="9880893" cy="3959619"/>
          </a:xfrm>
        </p:spPr>
        <p:txBody>
          <a:bodyPr>
            <a:normAutofit/>
          </a:bodyPr>
          <a:lstStyle/>
          <a:p>
            <a:endParaRPr lang="cs-CZ" sz="2400"/>
          </a:p>
        </p:txBody>
      </p:sp>
      <p:pic>
        <p:nvPicPr>
          <p:cNvPr id="5" name="Zástupný obsah 3" descr="Obsah obrázku text, snímek obrazovky, Webová stránka, software&#10;&#10;Popis se vygeneroval automaticky.">
            <a:extLst>
              <a:ext uri="{FF2B5EF4-FFF2-40B4-BE49-F238E27FC236}">
                <a16:creationId xmlns:a16="http://schemas.microsoft.com/office/drawing/2014/main" id="{47D5CCFB-70C7-DCF7-9FED-40BA77045F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2083" b="-3"/>
          <a:stretch/>
        </p:blipFill>
        <p:spPr>
          <a:xfrm>
            <a:off x="-3075" y="1687261"/>
            <a:ext cx="2746760" cy="3900582"/>
          </a:xfrm>
          <a:prstGeom prst="rect">
            <a:avLst/>
          </a:prstGeom>
        </p:spPr>
      </p:pic>
      <p:pic>
        <p:nvPicPr>
          <p:cNvPr id="6" name="Zástupný obsah 2" descr="Obsah obrázku text, mapa&#10;&#10;Popis se vygeneroval automaticky.">
            <a:extLst>
              <a:ext uri="{FF2B5EF4-FFF2-40B4-BE49-F238E27FC236}">
                <a16:creationId xmlns:a16="http://schemas.microsoft.com/office/drawing/2014/main" id="{8E8F3E6E-9A92-0A5F-6D20-9ACC86A66B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2149" y="3429682"/>
            <a:ext cx="8180465" cy="342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241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651C49E-EA8F-E18B-F16C-1EB76D222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rgbClr val="FFFFFF"/>
                </a:solidFill>
              </a:rPr>
              <a:t>Cesta </a:t>
            </a:r>
            <a:r>
              <a:rPr lang="en-US" sz="3600" err="1">
                <a:solidFill>
                  <a:srgbClr val="FFFFFF"/>
                </a:solidFill>
              </a:rPr>
              <a:t>vlakem</a:t>
            </a:r>
            <a:r>
              <a:rPr lang="en-US" sz="3600">
                <a:solidFill>
                  <a:srgbClr val="FFFFFF"/>
                </a:solidFill>
              </a:rPr>
              <a:t> z Miami do Orlanda.</a:t>
            </a:r>
            <a:endParaRPr lang="en-US" sz="36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Zástupný obsah 3" descr="Obsah obrázku text, snímek obrazovky, číslo, software&#10;&#10;Popis se vygeneroval automaticky.">
            <a:extLst>
              <a:ext uri="{FF2B5EF4-FFF2-40B4-BE49-F238E27FC236}">
                <a16:creationId xmlns:a16="http://schemas.microsoft.com/office/drawing/2014/main" id="{C81E9D28-CDAA-9485-B80E-B193B54795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23606" y="851284"/>
            <a:ext cx="4867738" cy="5160030"/>
          </a:xfrm>
          <a:prstGeom prst="rect">
            <a:avLst/>
          </a:prstGeom>
        </p:spPr>
      </p:pic>
      <p:pic>
        <p:nvPicPr>
          <p:cNvPr id="3" name="Obrázek 2" descr="Obsah obrázku mapa, text, atlas&#10;&#10;Popis se vygeneroval automaticky.">
            <a:extLst>
              <a:ext uri="{FF2B5EF4-FFF2-40B4-BE49-F238E27FC236}">
                <a16:creationId xmlns:a16="http://schemas.microsoft.com/office/drawing/2014/main" id="{51CAA353-DB0E-92AA-66F4-3F001DCA05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5941" y="983673"/>
            <a:ext cx="2828956" cy="489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868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35">
            <a:extLst>
              <a:ext uri="{FF2B5EF4-FFF2-40B4-BE49-F238E27FC236}">
                <a16:creationId xmlns:a16="http://schemas.microsoft.com/office/drawing/2014/main" id="{7C98A213-5994-475E-B327-DC6EC27FB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5728166-1F7F-71DE-5754-BB969C1D1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670218"/>
            <a:ext cx="10909640" cy="106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600"/>
              <a:t>Cesta z </a:t>
            </a:r>
            <a:r>
              <a:rPr lang="en-US" sz="4600" err="1"/>
              <a:t>nádraží</a:t>
            </a:r>
            <a:r>
              <a:rPr lang="en-US" sz="4600"/>
              <a:t> do </a:t>
            </a:r>
            <a:r>
              <a:rPr lang="en-US" sz="4600" err="1"/>
              <a:t>hotelu</a:t>
            </a:r>
            <a:r>
              <a:rPr lang="en-US" sz="4600"/>
              <a:t> La Quinta </a:t>
            </a:r>
            <a:r>
              <a:rPr lang="en-US" sz="4600" err="1"/>
              <a:t>taxíkem</a:t>
            </a:r>
            <a:r>
              <a:rPr lang="en-US" sz="4600"/>
              <a:t> </a:t>
            </a:r>
          </a:p>
        </p:txBody>
      </p:sp>
      <p:sp>
        <p:nvSpPr>
          <p:cNvPr id="46" name="sketch line">
            <a:extLst>
              <a:ext uri="{FF2B5EF4-FFF2-40B4-BE49-F238E27FC236}">
                <a16:creationId xmlns:a16="http://schemas.microsoft.com/office/drawing/2014/main" id="{4B030A0D-0DAD-4A99-89BB-419527D6A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89376" y="1800088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Zástupný obsah 3" descr="Obsah obrázku text, snímek obrazovky, software, Počítačová ikona&#10;&#10;Popis se vygeneroval automaticky.">
            <a:extLst>
              <a:ext uri="{FF2B5EF4-FFF2-40B4-BE49-F238E27FC236}">
                <a16:creationId xmlns:a16="http://schemas.microsoft.com/office/drawing/2014/main" id="{AB5ED593-426D-9A1E-B90A-1968B468E8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0397" y="2291078"/>
            <a:ext cx="3158369" cy="3600041"/>
          </a:xfrm>
          <a:prstGeom prst="rect">
            <a:avLst/>
          </a:prstGeom>
        </p:spPr>
      </p:pic>
      <p:pic>
        <p:nvPicPr>
          <p:cNvPr id="5" name="Obrázek 4" descr="Chauncy Fares | Pixar Cars Wiki | Fandom">
            <a:extLst>
              <a:ext uri="{FF2B5EF4-FFF2-40B4-BE49-F238E27FC236}">
                <a16:creationId xmlns:a16="http://schemas.microsoft.com/office/drawing/2014/main" id="{24CC9ED3-9070-C147-09AF-76626CDA7F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2673" y="2010019"/>
            <a:ext cx="3758184" cy="2010628"/>
          </a:xfrm>
          <a:prstGeom prst="rect">
            <a:avLst/>
          </a:prstGeom>
        </p:spPr>
      </p:pic>
      <p:pic>
        <p:nvPicPr>
          <p:cNvPr id="3" name="Obrázek 2" descr="Obsah obrázku text, snímek obrazovky, Svět, mapa&#10;&#10;Popis se vygeneroval automaticky.">
            <a:extLst>
              <a:ext uri="{FF2B5EF4-FFF2-40B4-BE49-F238E27FC236}">
                <a16:creationId xmlns:a16="http://schemas.microsoft.com/office/drawing/2014/main" id="{339B8BE6-88D3-D178-4254-06268DFFB3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4914" y="4216523"/>
            <a:ext cx="6895831" cy="264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344598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D880886B-02ED-4317-9236-CB60C22CF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E312FC5-CE9F-8620-9B9F-ADD675FCA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795520"/>
            <a:ext cx="10908792" cy="120396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4600" kern="1200">
                <a:latin typeface="+mj-lt"/>
                <a:ea typeface="+mj-ea"/>
                <a:cs typeface="+mj-cs"/>
              </a:rPr>
              <a:t>V </a:t>
            </a:r>
            <a:r>
              <a:rPr lang="en-US" sz="4600" kern="1200" err="1">
                <a:latin typeface="+mj-lt"/>
                <a:ea typeface="+mj-ea"/>
                <a:cs typeface="+mj-cs"/>
              </a:rPr>
              <a:t>Orlandu</a:t>
            </a:r>
            <a:r>
              <a:rPr lang="en-US" sz="4600" kern="1200">
                <a:latin typeface="+mj-lt"/>
                <a:ea typeface="+mj-ea"/>
                <a:cs typeface="+mj-cs"/>
              </a:rPr>
              <a:t> se </a:t>
            </a:r>
            <a:r>
              <a:rPr lang="en-US" sz="4600" kern="1200" err="1">
                <a:latin typeface="+mj-lt"/>
                <a:ea typeface="+mj-ea"/>
                <a:cs typeface="+mj-cs"/>
              </a:rPr>
              <a:t>zabydlíme</a:t>
            </a:r>
            <a:r>
              <a:rPr lang="en-US" sz="4600" kern="1200">
                <a:latin typeface="+mj-lt"/>
                <a:ea typeface="+mj-ea"/>
                <a:cs typeface="+mj-cs"/>
              </a:rPr>
              <a:t> v </a:t>
            </a:r>
            <a:r>
              <a:rPr lang="en-US" sz="4600"/>
              <a:t> </a:t>
            </a:r>
            <a:r>
              <a:rPr lang="en-US" sz="4600" err="1"/>
              <a:t>hotelu</a:t>
            </a:r>
            <a:r>
              <a:rPr lang="en-US" sz="4600"/>
              <a:t> La</a:t>
            </a:r>
            <a:r>
              <a:rPr lang="en-US" sz="4600" kern="1200">
                <a:latin typeface="+mj-lt"/>
                <a:ea typeface="+mj-ea"/>
                <a:cs typeface="+mj-cs"/>
              </a:rPr>
              <a:t> Quinta </a:t>
            </a:r>
            <a:r>
              <a:rPr lang="en-US" sz="4600"/>
              <a:t>od 3.6.-5.6. </a:t>
            </a:r>
            <a:endParaRPr lang="en-US" sz="4600" kern="1200">
              <a:latin typeface="+mj-lt"/>
            </a:endParaRPr>
          </a:p>
          <a:p>
            <a:pPr algn="ctr"/>
            <a:endParaRPr lang="en-US" sz="46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Zástupný obsah 3" descr="Certifikát, hodnocení, plakát nebo jiný dokument vystavený v ubytování La Quinta Inn by Wyndham Orlando International Drive North">
            <a:extLst>
              <a:ext uri="{FF2B5EF4-FFF2-40B4-BE49-F238E27FC236}">
                <a16:creationId xmlns:a16="http://schemas.microsoft.com/office/drawing/2014/main" id="{B5E8E745-E8EE-4FEF-D39F-65DCFB12A9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632" b="-1"/>
          <a:stretch/>
        </p:blipFill>
        <p:spPr>
          <a:xfrm>
            <a:off x="6" y="-11"/>
            <a:ext cx="6095994" cy="4194796"/>
          </a:xfrm>
          <a:custGeom>
            <a:avLst/>
            <a:gdLst/>
            <a:ahLst/>
            <a:cxnLst/>
            <a:rect l="l" t="t" r="r" b="b"/>
            <a:pathLst>
              <a:path w="6002835" h="4194796">
                <a:moveTo>
                  <a:pt x="0" y="0"/>
                </a:moveTo>
                <a:lnTo>
                  <a:pt x="5999418" y="0"/>
                </a:lnTo>
                <a:lnTo>
                  <a:pt x="5996190" y="32760"/>
                </a:lnTo>
                <a:cubicBezTo>
                  <a:pt x="5998706" y="293110"/>
                  <a:pt x="5983874" y="553460"/>
                  <a:pt x="5997116" y="813682"/>
                </a:cubicBezTo>
                <a:cubicBezTo>
                  <a:pt x="6007314" y="1015047"/>
                  <a:pt x="6000824" y="1216284"/>
                  <a:pt x="5997116" y="1417522"/>
                </a:cubicBezTo>
                <a:cubicBezTo>
                  <a:pt x="5989967" y="1803471"/>
                  <a:pt x="6000824" y="2188911"/>
                  <a:pt x="5996190" y="2574351"/>
                </a:cubicBezTo>
                <a:cubicBezTo>
                  <a:pt x="5994204" y="2745205"/>
                  <a:pt x="5996454" y="2915805"/>
                  <a:pt x="6000824" y="3086660"/>
                </a:cubicBezTo>
                <a:cubicBezTo>
                  <a:pt x="6007180" y="3330611"/>
                  <a:pt x="5997382" y="3574689"/>
                  <a:pt x="5986656" y="3818514"/>
                </a:cubicBezTo>
                <a:cubicBezTo>
                  <a:pt x="5983054" y="3885559"/>
                  <a:pt x="5982107" y="3952684"/>
                  <a:pt x="5983808" y="4019746"/>
                </a:cubicBezTo>
                <a:lnTo>
                  <a:pt x="5993788" y="4173418"/>
                </a:lnTo>
                <a:lnTo>
                  <a:pt x="5955106" y="4175101"/>
                </a:lnTo>
                <a:cubicBezTo>
                  <a:pt x="5890100" y="4175133"/>
                  <a:pt x="5825078" y="4173227"/>
                  <a:pt x="5760087" y="4171956"/>
                </a:cubicBezTo>
                <a:cubicBezTo>
                  <a:pt x="5521345" y="4167509"/>
                  <a:pt x="5282477" y="4171956"/>
                  <a:pt x="5044242" y="4149213"/>
                </a:cubicBezTo>
                <a:cubicBezTo>
                  <a:pt x="4979506" y="4143051"/>
                  <a:pt x="4914326" y="4139111"/>
                  <a:pt x="4849272" y="4139890"/>
                </a:cubicBezTo>
                <a:cubicBezTo>
                  <a:pt x="4784218" y="4140668"/>
                  <a:pt x="4719291" y="4146163"/>
                  <a:pt x="4655063" y="4158869"/>
                </a:cubicBezTo>
                <a:cubicBezTo>
                  <a:pt x="4447578" y="4199146"/>
                  <a:pt x="4239457" y="4201688"/>
                  <a:pt x="4029811" y="4185424"/>
                </a:cubicBezTo>
                <a:cubicBezTo>
                  <a:pt x="3943792" y="4178690"/>
                  <a:pt x="3857774" y="4167509"/>
                  <a:pt x="3771375" y="4169669"/>
                </a:cubicBezTo>
                <a:cubicBezTo>
                  <a:pt x="3623225" y="4173608"/>
                  <a:pt x="3474948" y="4165603"/>
                  <a:pt x="3326672" y="4167636"/>
                </a:cubicBezTo>
                <a:cubicBezTo>
                  <a:pt x="3322669" y="4168208"/>
                  <a:pt x="3318578" y="4167674"/>
                  <a:pt x="3314855" y="4166111"/>
                </a:cubicBezTo>
                <a:cubicBezTo>
                  <a:pt x="3278008" y="4140827"/>
                  <a:pt x="3237604" y="4150610"/>
                  <a:pt x="3199487" y="4157217"/>
                </a:cubicBezTo>
                <a:cubicBezTo>
                  <a:pt x="3072810" y="4179198"/>
                  <a:pt x="2946260" y="4189998"/>
                  <a:pt x="2817550" y="4172972"/>
                </a:cubicBezTo>
                <a:cubicBezTo>
                  <a:pt x="2694647" y="4155146"/>
                  <a:pt x="2569990" y="4152923"/>
                  <a:pt x="2446541" y="4166365"/>
                </a:cubicBezTo>
                <a:cubicBezTo>
                  <a:pt x="2276791" y="4186186"/>
                  <a:pt x="2107677" y="4181993"/>
                  <a:pt x="1938308" y="4166365"/>
                </a:cubicBezTo>
                <a:cubicBezTo>
                  <a:pt x="1869570" y="4160013"/>
                  <a:pt x="1799815" y="4149213"/>
                  <a:pt x="1731712" y="4165095"/>
                </a:cubicBezTo>
                <a:cubicBezTo>
                  <a:pt x="1647854" y="4184535"/>
                  <a:pt x="1564250" y="4178182"/>
                  <a:pt x="1480137" y="4173862"/>
                </a:cubicBezTo>
                <a:cubicBezTo>
                  <a:pt x="1373663" y="4168271"/>
                  <a:pt x="1267442" y="4152135"/>
                  <a:pt x="1160586" y="4164841"/>
                </a:cubicBezTo>
                <a:cubicBezTo>
                  <a:pt x="1111161" y="4170685"/>
                  <a:pt x="1062116" y="4179961"/>
                  <a:pt x="1012055" y="4177547"/>
                </a:cubicBezTo>
                <a:cubicBezTo>
                  <a:pt x="873562" y="4171194"/>
                  <a:pt x="735196" y="4163697"/>
                  <a:pt x="596449" y="4164841"/>
                </a:cubicBezTo>
                <a:cubicBezTo>
                  <a:pt x="538383" y="4165222"/>
                  <a:pt x="480699" y="4167128"/>
                  <a:pt x="422887" y="4171321"/>
                </a:cubicBezTo>
                <a:cubicBezTo>
                  <a:pt x="315015" y="4179198"/>
                  <a:pt x="207524" y="4168525"/>
                  <a:pt x="100033" y="4164714"/>
                </a:cubicBezTo>
                <a:lnTo>
                  <a:pt x="0" y="4169195"/>
                </a:lnTo>
                <a:close/>
              </a:path>
            </a:pathLst>
          </a:custGeom>
        </p:spPr>
      </p:pic>
      <p:pic>
        <p:nvPicPr>
          <p:cNvPr id="5" name="Obrázek 4" descr="Bazén v ubytování La Quinta Inn by Wyndham Orlando International Drive North nebo v jeho okolí">
            <a:extLst>
              <a:ext uri="{FF2B5EF4-FFF2-40B4-BE49-F238E27FC236}">
                <a16:creationId xmlns:a16="http://schemas.microsoft.com/office/drawing/2014/main" id="{9DECFE2D-6BCD-0AA4-68F9-62292367CB4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19" r="1" b="1"/>
          <a:stretch/>
        </p:blipFill>
        <p:spPr>
          <a:xfrm>
            <a:off x="6019800" y="12"/>
            <a:ext cx="6172195" cy="4186171"/>
          </a:xfrm>
          <a:custGeom>
            <a:avLst/>
            <a:gdLst/>
            <a:ahLst/>
            <a:cxnLst/>
            <a:rect l="l" t="t" r="r" b="b"/>
            <a:pathLst>
              <a:path w="6009490" h="4186171">
                <a:moveTo>
                  <a:pt x="9049" y="0"/>
                </a:moveTo>
                <a:lnTo>
                  <a:pt x="6009490" y="0"/>
                </a:lnTo>
                <a:lnTo>
                  <a:pt x="6009490" y="4168273"/>
                </a:lnTo>
                <a:lnTo>
                  <a:pt x="5803951" y="4172925"/>
                </a:lnTo>
                <a:cubicBezTo>
                  <a:pt x="5729787" y="4171950"/>
                  <a:pt x="5655658" y="4168322"/>
                  <a:pt x="5581704" y="4162045"/>
                </a:cubicBezTo>
                <a:cubicBezTo>
                  <a:pt x="5474340" y="4154041"/>
                  <a:pt x="5366086" y="4142987"/>
                  <a:pt x="5259485" y="4163316"/>
                </a:cubicBezTo>
                <a:cubicBezTo>
                  <a:pt x="5142465" y="4185805"/>
                  <a:pt x="5025571" y="4185932"/>
                  <a:pt x="4907534" y="4180215"/>
                </a:cubicBezTo>
                <a:cubicBezTo>
                  <a:pt x="4806650" y="4175387"/>
                  <a:pt x="4706147" y="4149975"/>
                  <a:pt x="4604501" y="4176784"/>
                </a:cubicBezTo>
                <a:cubicBezTo>
                  <a:pt x="4594387" y="4178258"/>
                  <a:pt x="4584082" y="4177826"/>
                  <a:pt x="4574133" y="4175514"/>
                </a:cubicBezTo>
                <a:cubicBezTo>
                  <a:pt x="4462958" y="4160140"/>
                  <a:pt x="4351020" y="4172718"/>
                  <a:pt x="4239463" y="4168398"/>
                </a:cubicBezTo>
                <a:cubicBezTo>
                  <a:pt x="4188005" y="4166365"/>
                  <a:pt x="4135530" y="4167509"/>
                  <a:pt x="4084706" y="4162045"/>
                </a:cubicBezTo>
                <a:cubicBezTo>
                  <a:pt x="3968067" y="4149594"/>
                  <a:pt x="3851682" y="4142987"/>
                  <a:pt x="3736314" y="4172337"/>
                </a:cubicBezTo>
                <a:cubicBezTo>
                  <a:pt x="3702643" y="4180253"/>
                  <a:pt x="3668235" y="4184509"/>
                  <a:pt x="3633650" y="4185043"/>
                </a:cubicBezTo>
                <a:cubicBezTo>
                  <a:pt x="3520696" y="4189109"/>
                  <a:pt x="3408122" y="4181358"/>
                  <a:pt x="3295549" y="4175005"/>
                </a:cubicBezTo>
                <a:cubicBezTo>
                  <a:pt x="3217408" y="4170558"/>
                  <a:pt x="3139394" y="4160902"/>
                  <a:pt x="3061127" y="4169034"/>
                </a:cubicBezTo>
                <a:cubicBezTo>
                  <a:pt x="3015640" y="4173735"/>
                  <a:pt x="2969772" y="4173735"/>
                  <a:pt x="2924285" y="4169034"/>
                </a:cubicBezTo>
                <a:cubicBezTo>
                  <a:pt x="2840452" y="4159212"/>
                  <a:pt x="2755870" y="4157382"/>
                  <a:pt x="2671694" y="4163570"/>
                </a:cubicBezTo>
                <a:cubicBezTo>
                  <a:pt x="2546033" y="4174370"/>
                  <a:pt x="2420500" y="4183391"/>
                  <a:pt x="2294459" y="4166238"/>
                </a:cubicBezTo>
                <a:cubicBezTo>
                  <a:pt x="2222976" y="4155006"/>
                  <a:pt x="2150298" y="4153685"/>
                  <a:pt x="2078460" y="4162300"/>
                </a:cubicBezTo>
                <a:cubicBezTo>
                  <a:pt x="1907313" y="4186314"/>
                  <a:pt x="1735785" y="4178563"/>
                  <a:pt x="1564257" y="4168653"/>
                </a:cubicBezTo>
                <a:cubicBezTo>
                  <a:pt x="1449650" y="4161918"/>
                  <a:pt x="1334536" y="4149594"/>
                  <a:pt x="1220183" y="4165857"/>
                </a:cubicBezTo>
                <a:cubicBezTo>
                  <a:pt x="1074321" y="4186186"/>
                  <a:pt x="928331" y="4179452"/>
                  <a:pt x="782087" y="4173481"/>
                </a:cubicBezTo>
                <a:cubicBezTo>
                  <a:pt x="674723" y="4169034"/>
                  <a:pt x="567232" y="4155565"/>
                  <a:pt x="459614" y="4172210"/>
                </a:cubicBezTo>
                <a:cubicBezTo>
                  <a:pt x="448535" y="4173722"/>
                  <a:pt x="437265" y="4172591"/>
                  <a:pt x="426706" y="4168907"/>
                </a:cubicBezTo>
                <a:cubicBezTo>
                  <a:pt x="385869" y="4155464"/>
                  <a:pt x="342085" y="4153660"/>
                  <a:pt x="300283" y="4163697"/>
                </a:cubicBezTo>
                <a:cubicBezTo>
                  <a:pt x="223159" y="4180596"/>
                  <a:pt x="146162" y="4187965"/>
                  <a:pt x="67640" y="4172591"/>
                </a:cubicBezTo>
                <a:lnTo>
                  <a:pt x="14015" y="4169393"/>
                </a:lnTo>
                <a:lnTo>
                  <a:pt x="28554" y="3856095"/>
                </a:lnTo>
                <a:cubicBezTo>
                  <a:pt x="30458" y="3735660"/>
                  <a:pt x="27412" y="3615306"/>
                  <a:pt x="15626" y="3495237"/>
                </a:cubicBezTo>
                <a:cubicBezTo>
                  <a:pt x="-847" y="3348740"/>
                  <a:pt x="-4304" y="3201174"/>
                  <a:pt x="5296" y="3054118"/>
                </a:cubicBezTo>
                <a:cubicBezTo>
                  <a:pt x="11786" y="2969961"/>
                  <a:pt x="18539" y="2885804"/>
                  <a:pt x="22776" y="2801522"/>
                </a:cubicBezTo>
                <a:cubicBezTo>
                  <a:pt x="28180" y="2681630"/>
                  <a:pt x="25173" y="2561524"/>
                  <a:pt x="13771" y="2442014"/>
                </a:cubicBezTo>
                <a:cubicBezTo>
                  <a:pt x="4237" y="2350879"/>
                  <a:pt x="3177" y="2259120"/>
                  <a:pt x="10593" y="2167807"/>
                </a:cubicBezTo>
                <a:cubicBezTo>
                  <a:pt x="25690" y="2012336"/>
                  <a:pt x="9931" y="1856863"/>
                  <a:pt x="5032" y="1701516"/>
                </a:cubicBezTo>
                <a:cubicBezTo>
                  <a:pt x="-3577" y="1415742"/>
                  <a:pt x="20393" y="1130095"/>
                  <a:pt x="9666" y="844320"/>
                </a:cubicBezTo>
                <a:cubicBezTo>
                  <a:pt x="3841" y="702958"/>
                  <a:pt x="16420" y="561723"/>
                  <a:pt x="9666" y="420361"/>
                </a:cubicBezTo>
                <a:cubicBezTo>
                  <a:pt x="4105" y="319805"/>
                  <a:pt x="397" y="219250"/>
                  <a:pt x="4105" y="118568"/>
                </a:cubicBezTo>
                <a:cubicBezTo>
                  <a:pt x="5164" y="91109"/>
                  <a:pt x="5826" y="63523"/>
                  <a:pt x="9534" y="36446"/>
                </a:cubicBezTo>
                <a:close/>
              </a:path>
            </a:pathLst>
          </a:custGeom>
        </p:spPr>
      </p:pic>
      <p:sp>
        <p:nvSpPr>
          <p:cNvPr id="23" name="sketch line">
            <a:extLst>
              <a:ext uri="{FF2B5EF4-FFF2-40B4-BE49-F238E27FC236}">
                <a16:creationId xmlns:a16="http://schemas.microsoft.com/office/drawing/2014/main" id="{28C31856-6ABF-41FD-B683-B06E5FFF9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5598439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83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C3B420-B514-4FFC-EEDD-957C078B5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336365" cy="5949856"/>
          </a:xfrm>
        </p:spPr>
        <p:txBody>
          <a:bodyPr/>
          <a:lstStyle/>
          <a:p>
            <a:r>
              <a:rPr lang="cs-CZ"/>
              <a:t>Cesta taxíkem z hotelu do Disney </a:t>
            </a:r>
            <a:r>
              <a:rPr lang="cs-CZ" err="1"/>
              <a:t>World</a:t>
            </a:r>
            <a:r>
              <a:rPr lang="cs-CZ"/>
              <a:t> a zpět.</a:t>
            </a:r>
          </a:p>
        </p:txBody>
      </p:sp>
      <p:pic>
        <p:nvPicPr>
          <p:cNvPr id="5" name="Obrázek 4" descr="Obsah obrázku vozidlo, Pozemní vozidlo, kolo, pneumatika&#10;&#10;Popis se vygeneroval automaticky.">
            <a:extLst>
              <a:ext uri="{FF2B5EF4-FFF2-40B4-BE49-F238E27FC236}">
                <a16:creationId xmlns:a16="http://schemas.microsoft.com/office/drawing/2014/main" id="{79F1FF86-A23B-0F37-8EA3-A298DD9224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79" r="2" b="3179"/>
          <a:stretch/>
        </p:blipFill>
        <p:spPr>
          <a:xfrm>
            <a:off x="5037400" y="4462443"/>
            <a:ext cx="4076715" cy="2395556"/>
          </a:xfrm>
          <a:prstGeom prst="rect">
            <a:avLst/>
          </a:prstGeom>
        </p:spPr>
      </p:pic>
      <p:pic>
        <p:nvPicPr>
          <p:cNvPr id="7" name="Obrázek 6" descr="Obsah obrázku text, snímek obrazovky, Webová stránka, Webové stránky&#10;&#10;Popis se vygeneroval automaticky.">
            <a:extLst>
              <a:ext uri="{FF2B5EF4-FFF2-40B4-BE49-F238E27FC236}">
                <a16:creationId xmlns:a16="http://schemas.microsoft.com/office/drawing/2014/main" id="{523FEE5A-FFA2-CED3-46A9-63183DBF027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36"/>
          <a:stretch/>
        </p:blipFill>
        <p:spPr>
          <a:xfrm>
            <a:off x="9093930" y="-2"/>
            <a:ext cx="3098070" cy="3430905"/>
          </a:xfrm>
          <a:prstGeom prst="rect">
            <a:avLst/>
          </a:prstGeom>
        </p:spPr>
      </p:pic>
      <p:pic>
        <p:nvPicPr>
          <p:cNvPr id="9" name="Obrázek 8" descr="Obsah obrázku text, snímek obrazovky, Webová stránka, Webové stránky&#10;&#10;Popis se vygeneroval automaticky.">
            <a:extLst>
              <a:ext uri="{FF2B5EF4-FFF2-40B4-BE49-F238E27FC236}">
                <a16:creationId xmlns:a16="http://schemas.microsoft.com/office/drawing/2014/main" id="{3C27BA94-27E4-4CE7-C562-D9FC11F10FC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" b="1688"/>
          <a:stretch/>
        </p:blipFill>
        <p:spPr>
          <a:xfrm>
            <a:off x="9092157" y="3428998"/>
            <a:ext cx="3099383" cy="3430904"/>
          </a:xfrm>
          <a:prstGeom prst="rect">
            <a:avLst/>
          </a:prstGeom>
        </p:spPr>
      </p:pic>
      <p:pic>
        <p:nvPicPr>
          <p:cNvPr id="11" name="Obrázek 10" descr="Obsah obrázku text, mapa, cedule, ve vzduchu&#10;&#10;Popis se vygeneroval automaticky.">
            <a:extLst>
              <a:ext uri="{FF2B5EF4-FFF2-40B4-BE49-F238E27FC236}">
                <a16:creationId xmlns:a16="http://schemas.microsoft.com/office/drawing/2014/main" id="{04B496EF-A4C9-E697-3EBD-1C0636035B9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9982" r="1" b="1"/>
          <a:stretch/>
        </p:blipFill>
        <p:spPr>
          <a:xfrm>
            <a:off x="5035174" y="9"/>
            <a:ext cx="4056982" cy="446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649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5E18B4-352B-E089-7EFB-08DB24058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243" y="5686192"/>
            <a:ext cx="6926703" cy="804161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6600" i="1">
                <a:latin typeface="Rage Italic"/>
                <a:cs typeface="Miriam Fixed"/>
              </a:rPr>
              <a:t>Disney World</a:t>
            </a:r>
          </a:p>
        </p:txBody>
      </p:sp>
      <p:pic>
        <p:nvPicPr>
          <p:cNvPr id="7" name="Zástupný obsah 6" descr="Disney Drops Plans to Build New Florida Campus">
            <a:extLst>
              <a:ext uri="{FF2B5EF4-FFF2-40B4-BE49-F238E27FC236}">
                <a16:creationId xmlns:a16="http://schemas.microsoft.com/office/drawing/2014/main" id="{76E2EEF6-4A99-C6B5-B88C-EBEB3E6D1E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23010"/>
          <a:stretch/>
        </p:blipFill>
        <p:spPr>
          <a:xfrm>
            <a:off x="20" y="10"/>
            <a:ext cx="12191980" cy="5279933"/>
          </a:xfrm>
          <a:prstGeom prst="rect">
            <a:avLst/>
          </a:prstGeom>
        </p:spPr>
      </p:pic>
      <p:grpSp>
        <p:nvGrpSpPr>
          <p:cNvPr id="48" name="Group 11">
            <a:extLst>
              <a:ext uri="{FF2B5EF4-FFF2-40B4-BE49-F238E27FC236}">
                <a16:creationId xmlns:a16="http://schemas.microsoft.com/office/drawing/2014/main" id="{0E76F6F3-F5F0-B26D-1B63-73AD0299B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5193518"/>
            <a:ext cx="12207200" cy="123363"/>
            <a:chOff x="-5025" y="6737718"/>
            <a:chExt cx="12207200" cy="12336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BC84BA2-BCC1-89D4-5592-8B2364E6B8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13">
              <a:extLst>
                <a:ext uri="{FF2B5EF4-FFF2-40B4-BE49-F238E27FC236}">
                  <a16:creationId xmlns:a16="http://schemas.microsoft.com/office/drawing/2014/main" id="{39C4FA24-7C12-A16B-31C2-891750171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ovéPole 8">
            <a:extLst>
              <a:ext uri="{FF2B5EF4-FFF2-40B4-BE49-F238E27FC236}">
                <a16:creationId xmlns:a16="http://schemas.microsoft.com/office/drawing/2014/main" id="{0073574B-4D2A-E5D7-B5B6-9DEEFB5C3160}"/>
              </a:ext>
            </a:extLst>
          </p:cNvPr>
          <p:cNvSpPr txBox="1"/>
          <p:nvPr/>
        </p:nvSpPr>
        <p:spPr>
          <a:xfrm>
            <a:off x="4625853" y="5625805"/>
            <a:ext cx="7482590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800"/>
              <a:t>Během našeho výletu navštívíme Disney </a:t>
            </a:r>
            <a:r>
              <a:rPr lang="cs-CZ" sz="2800" err="1"/>
              <a:t>World</a:t>
            </a:r>
            <a:r>
              <a:rPr lang="cs-CZ" sz="2800"/>
              <a:t> na Floridě.     3.6. 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383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4" name="Rectangle 86">
            <a:extLst>
              <a:ext uri="{FF2B5EF4-FFF2-40B4-BE49-F238E27FC236}">
                <a16:creationId xmlns:a16="http://schemas.microsoft.com/office/drawing/2014/main" id="{A26C624C-963C-4795-B05B-6565DB5AB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Zástupný obsah 3" descr="Obsah obrázku text, snímek obrazovky, Webová stránka, Webové stránky&#10;&#10;Popis se vygeneroval automaticky.">
            <a:extLst>
              <a:ext uri="{FF2B5EF4-FFF2-40B4-BE49-F238E27FC236}">
                <a16:creationId xmlns:a16="http://schemas.microsoft.com/office/drawing/2014/main" id="{0E85809B-3672-3C37-2A2C-18D2D450DB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111" b="2"/>
          <a:stretch/>
        </p:blipFill>
        <p:spPr>
          <a:xfrm>
            <a:off x="20" y="10"/>
            <a:ext cx="3728839" cy="4197358"/>
          </a:xfrm>
          <a:prstGeom prst="rect">
            <a:avLst/>
          </a:prstGeom>
        </p:spPr>
      </p:pic>
      <p:pic>
        <p:nvPicPr>
          <p:cNvPr id="5" name="Obrázek 4" descr="Obsah obrázku text, snímek obrazovky, Webová stránka, software&#10;&#10;Popis se vygeneroval automaticky.">
            <a:extLst>
              <a:ext uri="{FF2B5EF4-FFF2-40B4-BE49-F238E27FC236}">
                <a16:creationId xmlns:a16="http://schemas.microsoft.com/office/drawing/2014/main" id="{AC331D3A-F221-B92B-49CA-F2EE1ED0D2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" b="23574"/>
          <a:stretch/>
        </p:blipFill>
        <p:spPr>
          <a:xfrm>
            <a:off x="7653541" y="1"/>
            <a:ext cx="4538463" cy="3877247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  <p:pic>
        <p:nvPicPr>
          <p:cNvPr id="16" name="Obrázek 15" descr="New York Taxi Images - Free Download on Freepik">
            <a:extLst>
              <a:ext uri="{FF2B5EF4-FFF2-40B4-BE49-F238E27FC236}">
                <a16:creationId xmlns:a16="http://schemas.microsoft.com/office/drawing/2014/main" id="{6CB39375-FF75-1584-4112-F9DF412095A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131" r="-2" b="18995"/>
          <a:stretch/>
        </p:blipFill>
        <p:spPr>
          <a:xfrm>
            <a:off x="20" y="4297691"/>
            <a:ext cx="6836830" cy="2560309"/>
          </a:xfrm>
          <a:custGeom>
            <a:avLst/>
            <a:gdLst/>
            <a:ahLst/>
            <a:cxnLst/>
            <a:rect l="l" t="t" r="r" b="b"/>
            <a:pathLst>
              <a:path w="6836850" h="2541737">
                <a:moveTo>
                  <a:pt x="0" y="0"/>
                </a:moveTo>
                <a:lnTo>
                  <a:pt x="4460098" y="0"/>
                </a:lnTo>
                <a:lnTo>
                  <a:pt x="4483996" y="31836"/>
                </a:lnTo>
                <a:cubicBezTo>
                  <a:pt x="4644419" y="28495"/>
                  <a:pt x="4627708" y="282495"/>
                  <a:pt x="4788129" y="245732"/>
                </a:cubicBezTo>
                <a:cubicBezTo>
                  <a:pt x="4754709" y="362707"/>
                  <a:pt x="4641076" y="302548"/>
                  <a:pt x="4600971" y="389443"/>
                </a:cubicBezTo>
                <a:cubicBezTo>
                  <a:pt x="4684524" y="462970"/>
                  <a:pt x="4844945" y="409497"/>
                  <a:pt x="4871683" y="563233"/>
                </a:cubicBezTo>
                <a:cubicBezTo>
                  <a:pt x="4838262" y="723655"/>
                  <a:pt x="4945210" y="703602"/>
                  <a:pt x="5032105" y="713629"/>
                </a:cubicBezTo>
                <a:cubicBezTo>
                  <a:pt x="5239317" y="733683"/>
                  <a:pt x="5439843" y="747050"/>
                  <a:pt x="5643713" y="780472"/>
                </a:cubicBezTo>
                <a:cubicBezTo>
                  <a:pt x="5693844" y="790498"/>
                  <a:pt x="5810819" y="767103"/>
                  <a:pt x="5800794" y="870709"/>
                </a:cubicBezTo>
                <a:cubicBezTo>
                  <a:pt x="5790767" y="954261"/>
                  <a:pt x="5700529" y="924184"/>
                  <a:pt x="5643713" y="927525"/>
                </a:cubicBezTo>
                <a:cubicBezTo>
                  <a:pt x="5329553" y="967632"/>
                  <a:pt x="5012052" y="904131"/>
                  <a:pt x="4701235" y="907472"/>
                </a:cubicBezTo>
                <a:cubicBezTo>
                  <a:pt x="4664472" y="907472"/>
                  <a:pt x="4657787" y="1017762"/>
                  <a:pt x="4577576" y="980999"/>
                </a:cubicBezTo>
                <a:cubicBezTo>
                  <a:pt x="4788129" y="1081263"/>
                  <a:pt x="5767372" y="1108001"/>
                  <a:pt x="6094900" y="1161474"/>
                </a:cubicBezTo>
                <a:cubicBezTo>
                  <a:pt x="5754004" y="1542477"/>
                  <a:pt x="5429817" y="1311870"/>
                  <a:pt x="5159105" y="1525765"/>
                </a:cubicBezTo>
                <a:cubicBezTo>
                  <a:pt x="5159105" y="1525765"/>
                  <a:pt x="5212580" y="1525765"/>
                  <a:pt x="5443187" y="1595950"/>
                </a:cubicBezTo>
                <a:cubicBezTo>
                  <a:pt x="5627002" y="1652765"/>
                  <a:pt x="5536765" y="1732976"/>
                  <a:pt x="6001321" y="1886715"/>
                </a:cubicBezTo>
                <a:cubicBezTo>
                  <a:pt x="5824188" y="1936846"/>
                  <a:pt x="5593581" y="1839925"/>
                  <a:pt x="5506685" y="2100610"/>
                </a:cubicBezTo>
                <a:cubicBezTo>
                  <a:pt x="5643713" y="2147401"/>
                  <a:pt x="5807477" y="2103953"/>
                  <a:pt x="5904398" y="2227611"/>
                </a:cubicBezTo>
                <a:cubicBezTo>
                  <a:pt x="5934478" y="2264375"/>
                  <a:pt x="5964557" y="2287770"/>
                  <a:pt x="6001321" y="2307821"/>
                </a:cubicBezTo>
                <a:cubicBezTo>
                  <a:pt x="5984612" y="2314507"/>
                  <a:pt x="5964557" y="2321190"/>
                  <a:pt x="5951188" y="2327874"/>
                </a:cubicBezTo>
                <a:cubicBezTo>
                  <a:pt x="5977925" y="2351271"/>
                  <a:pt x="6663060" y="2478270"/>
                  <a:pt x="6836850" y="2481613"/>
                </a:cubicBezTo>
                <a:cubicBezTo>
                  <a:pt x="6761652" y="2506679"/>
                  <a:pt x="6636845" y="2527828"/>
                  <a:pt x="6553814" y="2540165"/>
                </a:cubicBezTo>
                <a:lnTo>
                  <a:pt x="6542822" y="2541737"/>
                </a:lnTo>
                <a:lnTo>
                  <a:pt x="0" y="2541737"/>
                </a:lnTo>
                <a:close/>
              </a:path>
            </a:pathLst>
          </a:cu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C5373F2-1175-20C7-0846-F904CFA69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3650" y="4181474"/>
            <a:ext cx="5505814" cy="147133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Cesta taxíkem z hotelu do Universal Studios a zpět.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7DA0B3D-91FE-F7CF-8C4D-0D15EA300F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1223" y="-2932"/>
            <a:ext cx="3919443" cy="406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2477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 descr="Fall Guide to Universal Studios Florida | Fantasy World Resort">
            <a:extLst>
              <a:ext uri="{FF2B5EF4-FFF2-40B4-BE49-F238E27FC236}">
                <a16:creationId xmlns:a16="http://schemas.microsoft.com/office/drawing/2014/main" id="{B4FCD7A9-0334-F8CD-0AB1-B1D356829A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56" r="2626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0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F65C7D5-CD47-BA52-B999-FB6F20E4A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6010" y="1218565"/>
            <a:ext cx="3822189" cy="1899912"/>
          </a:xfrm>
        </p:spPr>
        <p:txBody>
          <a:bodyPr>
            <a:normAutofit fontScale="90000"/>
          </a:bodyPr>
          <a:lstStyle/>
          <a:p>
            <a:r>
              <a:rPr lang="cs-CZ" sz="4000"/>
              <a:t>Během dne 4. 6. se vydáme do Universal </a:t>
            </a:r>
            <a:r>
              <a:rPr lang="cs-CZ" sz="4000" err="1"/>
              <a:t>Studios</a:t>
            </a:r>
            <a:r>
              <a:rPr lang="cs-CZ" sz="4000"/>
              <a:t>.</a:t>
            </a:r>
            <a:br>
              <a:rPr lang="cs-CZ" sz="4000"/>
            </a:br>
            <a:endParaRPr lang="cs-CZ" sz="4000"/>
          </a:p>
        </p:txBody>
      </p:sp>
    </p:spTree>
    <p:extLst>
      <p:ext uri="{BB962C8B-B14F-4D97-AF65-F5344CB8AC3E}">
        <p14:creationId xmlns:p14="http://schemas.microsoft.com/office/powerpoint/2010/main" val="25377259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51">
            <a:extLst>
              <a:ext uri="{FF2B5EF4-FFF2-40B4-BE49-F238E27FC236}">
                <a16:creationId xmlns:a16="http://schemas.microsoft.com/office/drawing/2014/main" id="{63F5877B-98C7-49DD-83AB-0F6F57CB6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 descr="Las Vegas Taxi Cab Accident Lawyer | Corena Law">
            <a:extLst>
              <a:ext uri="{FF2B5EF4-FFF2-40B4-BE49-F238E27FC236}">
                <a16:creationId xmlns:a16="http://schemas.microsoft.com/office/drawing/2014/main" id="{1FEA7DED-3DCD-5584-51C0-31B1674BEA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945" r="46962" b="1"/>
          <a:stretch/>
        </p:blipFill>
        <p:spPr>
          <a:xfrm>
            <a:off x="7364078" y="-18"/>
            <a:ext cx="4827922" cy="6857999"/>
          </a:xfrm>
          <a:custGeom>
            <a:avLst/>
            <a:gdLst/>
            <a:ahLst/>
            <a:cxnLst/>
            <a:rect l="l" t="t" r="r" b="b"/>
            <a:pathLst>
              <a:path w="4827922" h="6858000">
                <a:moveTo>
                  <a:pt x="4441" y="0"/>
                </a:moveTo>
                <a:lnTo>
                  <a:pt x="4827922" y="0"/>
                </a:lnTo>
                <a:lnTo>
                  <a:pt x="4827922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</p:spPr>
      </p:pic>
      <p:pic>
        <p:nvPicPr>
          <p:cNvPr id="4" name="Zástupný obsah 3" descr="Obsah obrázku text, snímek obrazovky, Webová stránka, Operační systém&#10;&#10;Popis se vygeneroval automaticky.">
            <a:extLst>
              <a:ext uri="{FF2B5EF4-FFF2-40B4-BE49-F238E27FC236}">
                <a16:creationId xmlns:a16="http://schemas.microsoft.com/office/drawing/2014/main" id="{A7A07140-C15E-2539-3944-C4D88467F2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8774" b="3"/>
          <a:stretch/>
        </p:blipFill>
        <p:spPr>
          <a:xfrm>
            <a:off x="3119360" y="18"/>
            <a:ext cx="4966290" cy="6857999"/>
          </a:xfrm>
          <a:custGeom>
            <a:avLst/>
            <a:gdLst/>
            <a:ahLst/>
            <a:cxnLst/>
            <a:rect l="l" t="t" r="r" b="b"/>
            <a:pathLst>
              <a:path w="4966290" h="6857999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</p:spPr>
      </p:pic>
      <p:sp useBgFill="1">
        <p:nvSpPr>
          <p:cNvPr id="67" name="Freeform: Shape 53">
            <a:extLst>
              <a:ext uri="{FF2B5EF4-FFF2-40B4-BE49-F238E27FC236}">
                <a16:creationId xmlns:a16="http://schemas.microsoft.com/office/drawing/2014/main" id="{4EA91930-66BC-4C41-B4F5-C31EB216F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68" name="Freeform: Shape 55">
            <a:extLst>
              <a:ext uri="{FF2B5EF4-FFF2-40B4-BE49-F238E27FC236}">
                <a16:creationId xmlns:a16="http://schemas.microsoft.com/office/drawing/2014/main" id="{6313CF8F-B436-401E-9575-DE0F8E8B5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68DEDD8-EDBE-60A5-458C-C977DC41F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1038"/>
            <a:ext cx="2804504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/>
              <a:t>Cesta taxíkem z hotelu do Sea Life Orlando</a:t>
            </a:r>
          </a:p>
        </p:txBody>
      </p:sp>
      <p:sp>
        <p:nvSpPr>
          <p:cNvPr id="69" name="Rectangle 57">
            <a:extLst>
              <a:ext uri="{FF2B5EF4-FFF2-40B4-BE49-F238E27FC236}">
                <a16:creationId xmlns:a16="http://schemas.microsoft.com/office/drawing/2014/main" id="{2A38CFE9-C30A-4551-ACCB-D5808FBC39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0" name="Rectangle 59">
            <a:extLst>
              <a:ext uri="{FF2B5EF4-FFF2-40B4-BE49-F238E27FC236}">
                <a16:creationId xmlns:a16="http://schemas.microsoft.com/office/drawing/2014/main" id="{67EF550F-47CE-4FB2-9DAC-12AD835C8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Zástupný obsah 2">
            <a:extLst>
              <a:ext uri="{FF2B5EF4-FFF2-40B4-BE49-F238E27FC236}">
                <a16:creationId xmlns:a16="http://schemas.microsoft.com/office/drawing/2014/main" id="{23A59937-BD4E-6EA8-A4C7-2F51281BD5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-156" y="2479254"/>
            <a:ext cx="2587811" cy="4380566"/>
          </a:xfrm>
        </p:spPr>
      </p:pic>
    </p:spTree>
    <p:extLst>
      <p:ext uri="{BB962C8B-B14F-4D97-AF65-F5344CB8AC3E}">
        <p14:creationId xmlns:p14="http://schemas.microsoft.com/office/powerpoint/2010/main" val="3601682563"/>
      </p:ext>
    </p:extLst>
  </p:cSld>
  <p:clrMapOvr>
    <a:masterClrMapping/>
  </p:clrMapOvr>
  <p:transition spd="slow"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14E1141-65DC-4F54-8399-7221AE6F8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6096000" cy="6858000"/>
            <a:chOff x="7467600" y="0"/>
            <a:chExt cx="4724400" cy="6858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D75B897-7127-4AAC-A078-70739204B5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DCFF188-DB07-46AA-A2B3-71E936EABE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15A9370-15D3-4C30-8BA1-2059A74C9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69701" cy="6858000"/>
          </a:xfrm>
          <a:custGeom>
            <a:avLst/>
            <a:gdLst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7090188 w 7467600"/>
              <a:gd name="connsiteY3" fmla="*/ 6584365 h 6858000"/>
              <a:gd name="connsiteX4" fmla="*/ 7440138 w 7467600"/>
              <a:gd name="connsiteY4" fmla="*/ 6622648 h 6858000"/>
              <a:gd name="connsiteX5" fmla="*/ 7467600 w 7467600"/>
              <a:gd name="connsiteY5" fmla="*/ 6628217 h 6858000"/>
              <a:gd name="connsiteX6" fmla="*/ 7467600 w 7467600"/>
              <a:gd name="connsiteY6" fmla="*/ 6668575 h 6858000"/>
              <a:gd name="connsiteX7" fmla="*/ 7392322 w 7467600"/>
              <a:gd name="connsiteY7" fmla="*/ 6658238 h 6858000"/>
              <a:gd name="connsiteX8" fmla="*/ 7467600 w 7467600"/>
              <a:gd name="connsiteY8" fmla="*/ 6683873 h 6858000"/>
              <a:gd name="connsiteX9" fmla="*/ 7467600 w 7467600"/>
              <a:gd name="connsiteY9" fmla="*/ 6714215 h 6858000"/>
              <a:gd name="connsiteX10" fmla="*/ 7447383 w 7467600"/>
              <a:gd name="connsiteY10" fmla="*/ 6707202 h 6858000"/>
              <a:gd name="connsiteX11" fmla="*/ 7289862 w 7467600"/>
              <a:gd name="connsiteY11" fmla="*/ 6659827 h 6858000"/>
              <a:gd name="connsiteX12" fmla="*/ 7434024 w 7467600"/>
              <a:gd name="connsiteY12" fmla="*/ 6722130 h 6858000"/>
              <a:gd name="connsiteX13" fmla="*/ 7467600 w 7467600"/>
              <a:gd name="connsiteY13" fmla="*/ 6736157 h 6858000"/>
              <a:gd name="connsiteX14" fmla="*/ 7467600 w 7467600"/>
              <a:gd name="connsiteY14" fmla="*/ 6767913 h 6858000"/>
              <a:gd name="connsiteX15" fmla="*/ 7271814 w 7467600"/>
              <a:gd name="connsiteY15" fmla="*/ 6684601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7090188 w 7467600"/>
              <a:gd name="connsiteY21" fmla="*/ 6584365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61797 w 7467600"/>
              <a:gd name="connsiteY74" fmla="*/ 5419899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126431 w 7467600"/>
              <a:gd name="connsiteY88" fmla="*/ 5737872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6861797 w 7467600"/>
              <a:gd name="connsiteY101" fmla="*/ 5419899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7133363 w 7467600"/>
              <a:gd name="connsiteY125" fmla="*/ 5050246 h 6858000"/>
              <a:gd name="connsiteX126" fmla="*/ 7450656 w 7467600"/>
              <a:gd name="connsiteY126" fmla="*/ 5134750 h 6858000"/>
              <a:gd name="connsiteX127" fmla="*/ 7467600 w 7467600"/>
              <a:gd name="connsiteY127" fmla="*/ 5142496 h 6858000"/>
              <a:gd name="connsiteX128" fmla="*/ 7467600 w 7467600"/>
              <a:gd name="connsiteY128" fmla="*/ 5158623 h 6858000"/>
              <a:gd name="connsiteX129" fmla="*/ 7427076 w 7467600"/>
              <a:gd name="connsiteY129" fmla="*/ 5142684 h 6858000"/>
              <a:gd name="connsiteX130" fmla="*/ 7467600 w 7467600"/>
              <a:gd name="connsiteY130" fmla="*/ 5164774 h 6858000"/>
              <a:gd name="connsiteX131" fmla="*/ 7467600 w 7467600"/>
              <a:gd name="connsiteY131" fmla="*/ 5199146 h 6858000"/>
              <a:gd name="connsiteX132" fmla="*/ 7391022 w 7467600"/>
              <a:gd name="connsiteY132" fmla="*/ 5158141 h 6858000"/>
              <a:gd name="connsiteX133" fmla="*/ 7312201 w 7467600"/>
              <a:gd name="connsiteY133" fmla="*/ 5128278 h 6858000"/>
              <a:gd name="connsiteX134" fmla="*/ 7343603 w 7467600"/>
              <a:gd name="connsiteY134" fmla="*/ 5149746 h 6858000"/>
              <a:gd name="connsiteX135" fmla="*/ 7467600 w 7467600"/>
              <a:gd name="connsiteY135" fmla="*/ 5241225 h 6858000"/>
              <a:gd name="connsiteX136" fmla="*/ 7467600 w 7467600"/>
              <a:gd name="connsiteY136" fmla="*/ 5277736 h 6858000"/>
              <a:gd name="connsiteX137" fmla="*/ 7327465 w 7467600"/>
              <a:gd name="connsiteY137" fmla="*/ 5174181 h 6858000"/>
              <a:gd name="connsiteX138" fmla="*/ 7244057 w 7467600"/>
              <a:gd name="connsiteY138" fmla="*/ 5124233 h 6858000"/>
              <a:gd name="connsiteX139" fmla="*/ 7353035 w 7467600"/>
              <a:gd name="connsiteY139" fmla="*/ 5197318 h 6858000"/>
              <a:gd name="connsiteX140" fmla="*/ 7467600 w 7467600"/>
              <a:gd name="connsiteY140" fmla="*/ 5297634 h 6858000"/>
              <a:gd name="connsiteX141" fmla="*/ 7467600 w 7467600"/>
              <a:gd name="connsiteY141" fmla="*/ 5361850 h 6858000"/>
              <a:gd name="connsiteX142" fmla="*/ 7368569 w 7467600"/>
              <a:gd name="connsiteY142" fmla="*/ 5270182 h 6858000"/>
              <a:gd name="connsiteX143" fmla="*/ 7131946 w 7467600"/>
              <a:gd name="connsiteY143" fmla="*/ 5075653 h 6858000"/>
              <a:gd name="connsiteX144" fmla="*/ 7133363 w 7467600"/>
              <a:gd name="connsiteY144" fmla="*/ 5050246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7467600 w 7467600"/>
              <a:gd name="connsiteY834" fmla="*/ 163142 h 6858000"/>
              <a:gd name="connsiteX835" fmla="*/ 7467600 w 7467600"/>
              <a:gd name="connsiteY835" fmla="*/ 789215 h 6858000"/>
              <a:gd name="connsiteX836" fmla="*/ 7451412 w 7467600"/>
              <a:gd name="connsiteY836" fmla="*/ 799572 h 6858000"/>
              <a:gd name="connsiteX837" fmla="*/ 7419999 w 7467600"/>
              <a:gd name="connsiteY837" fmla="*/ 774360 h 6858000"/>
              <a:gd name="connsiteX838" fmla="*/ 7429067 w 7467600"/>
              <a:gd name="connsiteY838" fmla="*/ 402737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29067 w 7467600"/>
              <a:gd name="connsiteY844" fmla="*/ 402737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7429067 w 7467600"/>
              <a:gd name="connsiteY848" fmla="*/ 402737 h 6858000"/>
              <a:gd name="connsiteX849" fmla="*/ 5905192 w 7467600"/>
              <a:gd name="connsiteY849" fmla="*/ 163079 h 6858000"/>
              <a:gd name="connsiteX850" fmla="*/ 5865655 w 7467600"/>
              <a:gd name="connsiteY850" fmla="*/ 171901 h 6858000"/>
              <a:gd name="connsiteX851" fmla="*/ 5259740 w 7467600"/>
              <a:gd name="connsiteY851" fmla="*/ 257013 h 6858000"/>
              <a:gd name="connsiteX852" fmla="*/ 5208466 w 7467600"/>
              <a:gd name="connsiteY852" fmla="*/ 257550 h 6858000"/>
              <a:gd name="connsiteX853" fmla="*/ 4980204 w 7467600"/>
              <a:gd name="connsiteY853" fmla="*/ 271903 h 6858000"/>
              <a:gd name="connsiteX854" fmla="*/ 5068068 w 7467600"/>
              <a:gd name="connsiteY854" fmla="*/ 282244 h 6858000"/>
              <a:gd name="connsiteX855" fmla="*/ 5153231 w 7467600"/>
              <a:gd name="connsiteY855" fmla="*/ 292240 h 6858000"/>
              <a:gd name="connsiteX856" fmla="*/ 5426491 w 7467600"/>
              <a:gd name="connsiteY856" fmla="*/ 281128 h 6858000"/>
              <a:gd name="connsiteX857" fmla="*/ 5731212 w 7467600"/>
              <a:gd name="connsiteY857" fmla="*/ 231951 h 6858000"/>
              <a:gd name="connsiteX858" fmla="*/ 5905192 w 7467600"/>
              <a:gd name="connsiteY858" fmla="*/ 163079 h 6858000"/>
              <a:gd name="connsiteX859" fmla="*/ 5944437 w 7467600"/>
              <a:gd name="connsiteY859" fmla="*/ 113829 h 6858000"/>
              <a:gd name="connsiteX860" fmla="*/ 5825032 w 7467600"/>
              <a:gd name="connsiteY860" fmla="*/ 146405 h 6858000"/>
              <a:gd name="connsiteX861" fmla="*/ 4955599 w 7467600"/>
              <a:gd name="connsiteY861" fmla="*/ 247008 h 6858000"/>
              <a:gd name="connsiteX862" fmla="*/ 5210104 w 7467600"/>
              <a:gd name="connsiteY862" fmla="*/ 228123 h 6858000"/>
              <a:gd name="connsiteX863" fmla="*/ 5261015 w 7467600"/>
              <a:gd name="connsiteY863" fmla="*/ 227087 h 6858000"/>
              <a:gd name="connsiteX864" fmla="*/ 5861181 w 7467600"/>
              <a:gd name="connsiteY864" fmla="*/ 143093 h 6858000"/>
              <a:gd name="connsiteX865" fmla="*/ 5961252 w 7467600"/>
              <a:gd name="connsiteY865" fmla="*/ 114820 h 6858000"/>
              <a:gd name="connsiteX866" fmla="*/ 5944437 w 7467600"/>
              <a:gd name="connsiteY866" fmla="*/ 113829 h 6858000"/>
              <a:gd name="connsiteX867" fmla="*/ 3882765 w 7467600"/>
              <a:gd name="connsiteY867" fmla="*/ 0 h 6858000"/>
              <a:gd name="connsiteX868" fmla="*/ 3995099 w 7467600"/>
              <a:gd name="connsiteY868" fmla="*/ 0 h 6858000"/>
              <a:gd name="connsiteX869" fmla="*/ 4163818 w 7467600"/>
              <a:gd name="connsiteY869" fmla="*/ 234104 h 6858000"/>
              <a:gd name="connsiteX870" fmla="*/ 4172099 w 7467600"/>
              <a:gd name="connsiteY870" fmla="*/ 234207 h 6858000"/>
              <a:gd name="connsiteX871" fmla="*/ 4784282 w 7467600"/>
              <a:gd name="connsiteY871" fmla="*/ 276561 h 6858000"/>
              <a:gd name="connsiteX872" fmla="*/ 4801687 w 7467600"/>
              <a:gd name="connsiteY872" fmla="*/ 267764 h 6858000"/>
              <a:gd name="connsiteX873" fmla="*/ 6082788 w 7467600"/>
              <a:gd name="connsiteY873" fmla="*/ 64119 h 6858000"/>
              <a:gd name="connsiteX874" fmla="*/ 6099442 w 7467600"/>
              <a:gd name="connsiteY874" fmla="*/ 82568 h 6858000"/>
              <a:gd name="connsiteX875" fmla="*/ 4804137 w 7467600"/>
              <a:gd name="connsiteY875" fmla="*/ 320931 h 6858000"/>
              <a:gd name="connsiteX876" fmla="*/ 4227047 w 7467600"/>
              <a:gd name="connsiteY876" fmla="*/ 313415 h 6858000"/>
              <a:gd name="connsiteX877" fmla="*/ 4346041 w 7467600"/>
              <a:gd name="connsiteY877" fmla="*/ 456086 h 6858000"/>
              <a:gd name="connsiteX878" fmla="*/ 4870967 w 7467600"/>
              <a:gd name="connsiteY878" fmla="*/ 963061 h 6858000"/>
              <a:gd name="connsiteX879" fmla="*/ 4889647 w 7467600"/>
              <a:gd name="connsiteY879" fmla="*/ 957147 h 6858000"/>
              <a:gd name="connsiteX880" fmla="*/ 5422504 w 7467600"/>
              <a:gd name="connsiteY880" fmla="*/ 805191 h 6858000"/>
              <a:gd name="connsiteX881" fmla="*/ 6087656 w 7467600"/>
              <a:gd name="connsiteY881" fmla="*/ 826703 h 6858000"/>
              <a:gd name="connsiteX882" fmla="*/ 6058717 w 7467600"/>
              <a:gd name="connsiteY882" fmla="*/ 865992 h 6858000"/>
              <a:gd name="connsiteX883" fmla="*/ 4974153 w 7467600"/>
              <a:gd name="connsiteY883" fmla="*/ 1045456 h 6858000"/>
              <a:gd name="connsiteX884" fmla="*/ 5627835 w 7467600"/>
              <a:gd name="connsiteY884" fmla="*/ 1472077 h 6858000"/>
              <a:gd name="connsiteX885" fmla="*/ 5629817 w 7467600"/>
              <a:gd name="connsiteY885" fmla="*/ 1471412 h 6858000"/>
              <a:gd name="connsiteX886" fmla="*/ 5634124 w 7467600"/>
              <a:gd name="connsiteY886" fmla="*/ 1470572 h 6858000"/>
              <a:gd name="connsiteX887" fmla="*/ 5755832 w 7467600"/>
              <a:gd name="connsiteY887" fmla="*/ 1383886 h 6858000"/>
              <a:gd name="connsiteX888" fmla="*/ 6014186 w 7467600"/>
              <a:gd name="connsiteY888" fmla="*/ 1279799 h 6858000"/>
              <a:gd name="connsiteX889" fmla="*/ 6901619 w 7467600"/>
              <a:gd name="connsiteY889" fmla="*/ 1047874 h 6858000"/>
              <a:gd name="connsiteX890" fmla="*/ 6931566 w 7467600"/>
              <a:gd name="connsiteY890" fmla="*/ 1062034 h 6858000"/>
              <a:gd name="connsiteX891" fmla="*/ 5790982 w 7467600"/>
              <a:gd name="connsiteY891" fmla="*/ 1561380 h 6858000"/>
              <a:gd name="connsiteX892" fmla="*/ 6188971 w 7467600"/>
              <a:gd name="connsiteY892" fmla="*/ 1755168 h 6858000"/>
              <a:gd name="connsiteX893" fmla="*/ 6202446 w 7467600"/>
              <a:gd name="connsiteY893" fmla="*/ 1752268 h 6858000"/>
              <a:gd name="connsiteX894" fmla="*/ 7179560 w 7467600"/>
              <a:gd name="connsiteY894" fmla="*/ 1467551 h 6858000"/>
              <a:gd name="connsiteX895" fmla="*/ 7158730 w 7467600"/>
              <a:gd name="connsiteY895" fmla="*/ 1507835 h 6858000"/>
              <a:gd name="connsiteX896" fmla="*/ 6326959 w 7467600"/>
              <a:gd name="connsiteY896" fmla="*/ 1817686 h 6858000"/>
              <a:gd name="connsiteX897" fmla="*/ 6537433 w 7467600"/>
              <a:gd name="connsiteY897" fmla="*/ 1907790 h 6858000"/>
              <a:gd name="connsiteX898" fmla="*/ 6550221 w 7467600"/>
              <a:gd name="connsiteY898" fmla="*/ 1910729 h 6858000"/>
              <a:gd name="connsiteX899" fmla="*/ 6964438 w 7467600"/>
              <a:gd name="connsiteY899" fmla="*/ 2209505 h 6858000"/>
              <a:gd name="connsiteX900" fmla="*/ 7367862 w 7467600"/>
              <a:gd name="connsiteY900" fmla="*/ 2806833 h 6858000"/>
              <a:gd name="connsiteX901" fmla="*/ 7364329 w 7467600"/>
              <a:gd name="connsiteY901" fmla="*/ 2826907 h 6858000"/>
              <a:gd name="connsiteX902" fmla="*/ 7290545 w 7467600"/>
              <a:gd name="connsiteY902" fmla="*/ 2850663 h 6858000"/>
              <a:gd name="connsiteX903" fmla="*/ 6472036 w 7467600"/>
              <a:gd name="connsiteY903" fmla="*/ 1959003 h 6858000"/>
              <a:gd name="connsiteX904" fmla="*/ 5792897 w 7467600"/>
              <a:gd name="connsiteY904" fmla="*/ 1647747 h 6858000"/>
              <a:gd name="connsiteX905" fmla="*/ 5842751 w 7467600"/>
              <a:gd name="connsiteY905" fmla="*/ 1816112 h 6858000"/>
              <a:gd name="connsiteX906" fmla="*/ 5847424 w 7467600"/>
              <a:gd name="connsiteY906" fmla="*/ 1815776 h 6858000"/>
              <a:gd name="connsiteX907" fmla="*/ 6399821 w 7467600"/>
              <a:gd name="connsiteY907" fmla="*/ 2344799 h 6858000"/>
              <a:gd name="connsiteX908" fmla="*/ 6323232 w 7467600"/>
              <a:gd name="connsiteY908" fmla="*/ 2389634 h 6858000"/>
              <a:gd name="connsiteX909" fmla="*/ 5942958 w 7467600"/>
              <a:gd name="connsiteY909" fmla="*/ 2077708 h 6858000"/>
              <a:gd name="connsiteX910" fmla="*/ 5921559 w 7467600"/>
              <a:gd name="connsiteY910" fmla="*/ 2378596 h 6858000"/>
              <a:gd name="connsiteX911" fmla="*/ 5817651 w 7467600"/>
              <a:gd name="connsiteY911" fmla="*/ 3023919 h 6858000"/>
              <a:gd name="connsiteX912" fmla="*/ 5729634 w 7467600"/>
              <a:gd name="connsiteY912" fmla="*/ 3051849 h 6858000"/>
              <a:gd name="connsiteX913" fmla="*/ 5611018 w 7467600"/>
              <a:gd name="connsiteY913" fmla="*/ 2316769 h 6858000"/>
              <a:gd name="connsiteX914" fmla="*/ 5687608 w 7467600"/>
              <a:gd name="connsiteY914" fmla="*/ 2039972 h 6858000"/>
              <a:gd name="connsiteX915" fmla="*/ 5657554 w 7467600"/>
              <a:gd name="connsiteY915" fmla="*/ 1576445 h 6858000"/>
              <a:gd name="connsiteX916" fmla="*/ 5150475 w 7467600"/>
              <a:gd name="connsiteY916" fmla="*/ 1274012 h 6858000"/>
              <a:gd name="connsiteX917" fmla="*/ 5349142 w 7467600"/>
              <a:gd name="connsiteY917" fmla="*/ 2204405 h 6858000"/>
              <a:gd name="connsiteX918" fmla="*/ 5262214 w 7467600"/>
              <a:gd name="connsiteY918" fmla="*/ 2233836 h 6858000"/>
              <a:gd name="connsiteX919" fmla="*/ 4981539 w 7467600"/>
              <a:gd name="connsiteY919" fmla="*/ 1542201 h 6858000"/>
              <a:gd name="connsiteX920" fmla="*/ 4958461 w 7467600"/>
              <a:gd name="connsiteY920" fmla="*/ 1136957 h 6858000"/>
              <a:gd name="connsiteX921" fmla="*/ 4655015 w 7467600"/>
              <a:gd name="connsiteY921" fmla="*/ 891426 h 6858000"/>
              <a:gd name="connsiteX922" fmla="*/ 4348002 w 7467600"/>
              <a:gd name="connsiteY922" fmla="*/ 2205895 h 6858000"/>
              <a:gd name="connsiteX923" fmla="*/ 4262250 w 7467600"/>
              <a:gd name="connsiteY923" fmla="*/ 2219972 h 6858000"/>
              <a:gd name="connsiteX924" fmla="*/ 4550611 w 7467600"/>
              <a:gd name="connsiteY924" fmla="*/ 817540 h 6858000"/>
              <a:gd name="connsiteX925" fmla="*/ 4564418 w 7467600"/>
              <a:gd name="connsiteY925" fmla="*/ 808293 h 6858000"/>
              <a:gd name="connsiteX926" fmla="*/ 4266388 w 7467600"/>
              <a:gd name="connsiteY926" fmla="*/ 500083 h 6858000"/>
              <a:gd name="connsiteX927" fmla="*/ 4032842 w 7467600"/>
              <a:gd name="connsiteY927" fmla="*/ 211809 h 6858000"/>
              <a:gd name="connsiteX928" fmla="*/ 3882765 w 7467600"/>
              <a:gd name="connsiteY928" fmla="*/ 0 h 6858000"/>
              <a:gd name="connsiteX929" fmla="*/ 3721337 w 7467600"/>
              <a:gd name="connsiteY929" fmla="*/ 0 h 6858000"/>
              <a:gd name="connsiteX930" fmla="*/ 3797544 w 7467600"/>
              <a:gd name="connsiteY930" fmla="*/ 0 h 6858000"/>
              <a:gd name="connsiteX931" fmla="*/ 3775734 w 7467600"/>
              <a:gd name="connsiteY931" fmla="*/ 95131 h 6858000"/>
              <a:gd name="connsiteX932" fmla="*/ 3724807 w 7467600"/>
              <a:gd name="connsiteY932" fmla="*/ 272257 h 6858000"/>
              <a:gd name="connsiteX933" fmla="*/ 3726844 w 7467600"/>
              <a:gd name="connsiteY933" fmla="*/ 282988 h 6858000"/>
              <a:gd name="connsiteX934" fmla="*/ 3742664 w 7467600"/>
              <a:gd name="connsiteY934" fmla="*/ 279918 h 6858000"/>
              <a:gd name="connsiteX935" fmla="*/ 4103910 w 7467600"/>
              <a:gd name="connsiteY935" fmla="*/ 1161917 h 6858000"/>
              <a:gd name="connsiteX936" fmla="*/ 4020269 w 7467600"/>
              <a:gd name="connsiteY936" fmla="*/ 1200406 h 6858000"/>
              <a:gd name="connsiteX937" fmla="*/ 3674882 w 7467600"/>
              <a:gd name="connsiteY937" fmla="*/ 488524 h 6858000"/>
              <a:gd name="connsiteX938" fmla="*/ 3132682 w 7467600"/>
              <a:gd name="connsiteY938" fmla="*/ 1072284 h 6858000"/>
              <a:gd name="connsiteX939" fmla="*/ 2716346 w 7467600"/>
              <a:gd name="connsiteY939" fmla="*/ 1276376 h 6858000"/>
              <a:gd name="connsiteX940" fmla="*/ 2716772 w 7467600"/>
              <a:gd name="connsiteY940" fmla="*/ 1255462 h 6858000"/>
              <a:gd name="connsiteX941" fmla="*/ 3471096 w 7467600"/>
              <a:gd name="connsiteY941" fmla="*/ 437072 h 6858000"/>
              <a:gd name="connsiteX942" fmla="*/ 3639057 w 7467600"/>
              <a:gd name="connsiteY942" fmla="*/ 286334 h 6858000"/>
              <a:gd name="connsiteX943" fmla="*/ 3640309 w 7467600"/>
              <a:gd name="connsiteY943" fmla="*/ 284664 h 6858000"/>
              <a:gd name="connsiteX944" fmla="*/ 3646022 w 7467600"/>
              <a:gd name="connsiteY944" fmla="*/ 276711 h 6858000"/>
              <a:gd name="connsiteX945" fmla="*/ 3707943 w 7467600"/>
              <a:gd name="connsiteY945" fmla="*/ 65958 h 6858000"/>
              <a:gd name="connsiteX946" fmla="*/ 3721337 w 7467600"/>
              <a:gd name="connsiteY946" fmla="*/ 0 h 6858000"/>
              <a:gd name="connsiteX947" fmla="*/ 2867960 w 7467600"/>
              <a:gd name="connsiteY947" fmla="*/ 0 h 6858000"/>
              <a:gd name="connsiteX948" fmla="*/ 2926351 w 7467600"/>
              <a:gd name="connsiteY948" fmla="*/ 0 h 6858000"/>
              <a:gd name="connsiteX949" fmla="*/ 2902823 w 7467600"/>
              <a:gd name="connsiteY949" fmla="*/ 262929 h 6858000"/>
              <a:gd name="connsiteX950" fmla="*/ 2940663 w 7467600"/>
              <a:gd name="connsiteY950" fmla="*/ 140884 h 6858000"/>
              <a:gd name="connsiteX951" fmla="*/ 2947039 w 7467600"/>
              <a:gd name="connsiteY951" fmla="*/ 122524 h 6858000"/>
              <a:gd name="connsiteX952" fmla="*/ 2984316 w 7467600"/>
              <a:gd name="connsiteY952" fmla="*/ 0 h 6858000"/>
              <a:gd name="connsiteX953" fmla="*/ 3016114 w 7467600"/>
              <a:gd name="connsiteY953" fmla="*/ 0 h 6858000"/>
              <a:gd name="connsiteX954" fmla="*/ 2979949 w 7467600"/>
              <a:gd name="connsiteY954" fmla="*/ 119274 h 6858000"/>
              <a:gd name="connsiteX955" fmla="*/ 3023879 w 7467600"/>
              <a:gd name="connsiteY955" fmla="*/ 0 h 6858000"/>
              <a:gd name="connsiteX956" fmla="*/ 3105400 w 7467600"/>
              <a:gd name="connsiteY956" fmla="*/ 0 h 6858000"/>
              <a:gd name="connsiteX957" fmla="*/ 3094669 w 7467600"/>
              <a:gd name="connsiteY957" fmla="*/ 30308 h 6858000"/>
              <a:gd name="connsiteX958" fmla="*/ 2901945 w 7467600"/>
              <a:gd name="connsiteY958" fmla="*/ 466538 h 6858000"/>
              <a:gd name="connsiteX959" fmla="*/ 2815209 w 7467600"/>
              <a:gd name="connsiteY959" fmla="*/ 497361 h 6858000"/>
              <a:gd name="connsiteX960" fmla="*/ 2844845 w 7467600"/>
              <a:gd name="connsiteY960" fmla="*/ 127638 h 6858000"/>
              <a:gd name="connsiteX961" fmla="*/ 2867960 w 7467600"/>
              <a:gd name="connsiteY961" fmla="*/ 0 h 6858000"/>
              <a:gd name="connsiteX962" fmla="*/ 1057230 w 7467600"/>
              <a:gd name="connsiteY962" fmla="*/ 0 h 6858000"/>
              <a:gd name="connsiteX963" fmla="*/ 1111003 w 7467600"/>
              <a:gd name="connsiteY963" fmla="*/ 0 h 6858000"/>
              <a:gd name="connsiteX964" fmla="*/ 1125553 w 7467600"/>
              <a:gd name="connsiteY964" fmla="*/ 52588 h 6858000"/>
              <a:gd name="connsiteX965" fmla="*/ 1304276 w 7467600"/>
              <a:gd name="connsiteY965" fmla="*/ 476275 h 6858000"/>
              <a:gd name="connsiteX966" fmla="*/ 1492066 w 7467600"/>
              <a:gd name="connsiteY966" fmla="*/ 886333 h 6858000"/>
              <a:gd name="connsiteX967" fmla="*/ 1423698 w 7467600"/>
              <a:gd name="connsiteY967" fmla="*/ 710817 h 6858000"/>
              <a:gd name="connsiteX968" fmla="*/ 1357609 w 7467600"/>
              <a:gd name="connsiteY968" fmla="*/ 532892 h 6858000"/>
              <a:gd name="connsiteX969" fmla="*/ 1309550 w 7467600"/>
              <a:gd name="connsiteY969" fmla="*/ 374031 h 6858000"/>
              <a:gd name="connsiteX970" fmla="*/ 1193673 w 7467600"/>
              <a:gd name="connsiteY970" fmla="*/ 49533 h 6858000"/>
              <a:gd name="connsiteX971" fmla="*/ 1164391 w 7467600"/>
              <a:gd name="connsiteY971" fmla="*/ 0 h 6858000"/>
              <a:gd name="connsiteX972" fmla="*/ 1200666 w 7467600"/>
              <a:gd name="connsiteY972" fmla="*/ 0 h 6858000"/>
              <a:gd name="connsiteX973" fmla="*/ 1223408 w 7467600"/>
              <a:gd name="connsiteY973" fmla="*/ 38996 h 6858000"/>
              <a:gd name="connsiteX974" fmla="*/ 1339635 w 7467600"/>
              <a:gd name="connsiteY974" fmla="*/ 365517 h 6858000"/>
              <a:gd name="connsiteX975" fmla="*/ 1387469 w 7467600"/>
              <a:gd name="connsiteY975" fmla="*/ 523079 h 6858000"/>
              <a:gd name="connsiteX976" fmla="*/ 1452685 w 7467600"/>
              <a:gd name="connsiteY976" fmla="*/ 699806 h 6858000"/>
              <a:gd name="connsiteX977" fmla="*/ 1492092 w 7467600"/>
              <a:gd name="connsiteY977" fmla="*/ 800424 h 6858000"/>
              <a:gd name="connsiteX978" fmla="*/ 1455302 w 7467600"/>
              <a:gd name="connsiteY978" fmla="*/ 632913 h 6858000"/>
              <a:gd name="connsiteX979" fmla="*/ 1222336 w 7467600"/>
              <a:gd name="connsiteY979" fmla="*/ 9480 h 6858000"/>
              <a:gd name="connsiteX980" fmla="*/ 1214634 w 7467600"/>
              <a:gd name="connsiteY980" fmla="*/ 0 h 6858000"/>
              <a:gd name="connsiteX981" fmla="*/ 1289827 w 7467600"/>
              <a:gd name="connsiteY981" fmla="*/ 0 h 6858000"/>
              <a:gd name="connsiteX982" fmla="*/ 1321076 w 7467600"/>
              <a:gd name="connsiteY982" fmla="*/ 59722 h 6858000"/>
              <a:gd name="connsiteX983" fmla="*/ 1512579 w 7467600"/>
              <a:gd name="connsiteY983" fmla="*/ 626441 h 6858000"/>
              <a:gd name="connsiteX984" fmla="*/ 1506076 w 7467600"/>
              <a:gd name="connsiteY984" fmla="*/ 1089289 h 6858000"/>
              <a:gd name="connsiteX985" fmla="*/ 1486346 w 7467600"/>
              <a:gd name="connsiteY985" fmla="*/ 1079919 h 6858000"/>
              <a:gd name="connsiteX986" fmla="*/ 1070511 w 7467600"/>
              <a:gd name="connsiteY986" fmla="*/ 48609 h 6858000"/>
              <a:gd name="connsiteX987" fmla="*/ 1057230 w 7467600"/>
              <a:gd name="connsiteY987" fmla="*/ 0 h 6858000"/>
              <a:gd name="connsiteX988" fmla="*/ 43151 w 7467600"/>
              <a:gd name="connsiteY988" fmla="*/ 0 h 6858000"/>
              <a:gd name="connsiteX989" fmla="*/ 95283 w 7467600"/>
              <a:gd name="connsiteY989" fmla="*/ 0 h 6858000"/>
              <a:gd name="connsiteX990" fmla="*/ 300708 w 7467600"/>
              <a:gd name="connsiteY990" fmla="*/ 154571 h 6858000"/>
              <a:gd name="connsiteX991" fmla="*/ 530414 w 7467600"/>
              <a:gd name="connsiteY991" fmla="*/ 354673 h 6858000"/>
              <a:gd name="connsiteX992" fmla="*/ 333785 w 7467600"/>
              <a:gd name="connsiteY992" fmla="*/ 161564 h 6858000"/>
              <a:gd name="connsiteX993" fmla="*/ 147005 w 7467600"/>
              <a:gd name="connsiteY993" fmla="*/ 0 h 6858000"/>
              <a:gd name="connsiteX994" fmla="*/ 272509 w 7467600"/>
              <a:gd name="connsiteY994" fmla="*/ 0 h 6858000"/>
              <a:gd name="connsiteX995" fmla="*/ 326276 w 7467600"/>
              <a:gd name="connsiteY995" fmla="*/ 45847 h 6858000"/>
              <a:gd name="connsiteX996" fmla="*/ 823759 w 7467600"/>
              <a:gd name="connsiteY996" fmla="*/ 574145 h 6858000"/>
              <a:gd name="connsiteX997" fmla="*/ 811254 w 7467600"/>
              <a:gd name="connsiteY997" fmla="*/ 665546 h 6858000"/>
              <a:gd name="connsiteX998" fmla="*/ 154042 w 7467600"/>
              <a:gd name="connsiteY998" fmla="*/ 261522 h 6858000"/>
              <a:gd name="connsiteX999" fmla="*/ 13550 w 7467600"/>
              <a:gd name="connsiteY999" fmla="*/ 158423 h 6858000"/>
              <a:gd name="connsiteX1000" fmla="*/ 0 w 7467600"/>
              <a:gd name="connsiteY1000" fmla="*/ 146618 h 6858000"/>
              <a:gd name="connsiteX1001" fmla="*/ 0 w 7467600"/>
              <a:gd name="connsiteY1001" fmla="*/ 59161 h 6858000"/>
              <a:gd name="connsiteX1002" fmla="*/ 45427 w 7467600"/>
              <a:gd name="connsiteY1002" fmla="*/ 101078 h 6858000"/>
              <a:gd name="connsiteX1003" fmla="*/ 630103 w 7467600"/>
              <a:gd name="connsiteY1003" fmla="*/ 485885 h 6858000"/>
              <a:gd name="connsiteX1004" fmla="*/ 532040 w 7467600"/>
              <a:gd name="connsiteY1004" fmla="*/ 399359 h 6858000"/>
              <a:gd name="connsiteX1005" fmla="*/ 517618 w 7467600"/>
              <a:gd name="connsiteY1005" fmla="*/ 385726 h 6858000"/>
              <a:gd name="connsiteX1006" fmla="*/ 285074 w 7467600"/>
              <a:gd name="connsiteY1006" fmla="*/ 182755 h 6858000"/>
              <a:gd name="connsiteX1007" fmla="*/ 43151 w 7467600"/>
              <a:gd name="connsiteY100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19999 w 7467600"/>
              <a:gd name="connsiteY844" fmla="*/ 774360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5905192 w 7467600"/>
              <a:gd name="connsiteY848" fmla="*/ 163079 h 6858000"/>
              <a:gd name="connsiteX849" fmla="*/ 5865655 w 7467600"/>
              <a:gd name="connsiteY849" fmla="*/ 171901 h 6858000"/>
              <a:gd name="connsiteX850" fmla="*/ 5259740 w 7467600"/>
              <a:gd name="connsiteY850" fmla="*/ 257013 h 6858000"/>
              <a:gd name="connsiteX851" fmla="*/ 5208466 w 7467600"/>
              <a:gd name="connsiteY851" fmla="*/ 257550 h 6858000"/>
              <a:gd name="connsiteX852" fmla="*/ 4980204 w 7467600"/>
              <a:gd name="connsiteY852" fmla="*/ 271903 h 6858000"/>
              <a:gd name="connsiteX853" fmla="*/ 5068068 w 7467600"/>
              <a:gd name="connsiteY853" fmla="*/ 282244 h 6858000"/>
              <a:gd name="connsiteX854" fmla="*/ 5153231 w 7467600"/>
              <a:gd name="connsiteY854" fmla="*/ 292240 h 6858000"/>
              <a:gd name="connsiteX855" fmla="*/ 5426491 w 7467600"/>
              <a:gd name="connsiteY855" fmla="*/ 281128 h 6858000"/>
              <a:gd name="connsiteX856" fmla="*/ 5731212 w 7467600"/>
              <a:gd name="connsiteY856" fmla="*/ 231951 h 6858000"/>
              <a:gd name="connsiteX857" fmla="*/ 5905192 w 7467600"/>
              <a:gd name="connsiteY857" fmla="*/ 163079 h 6858000"/>
              <a:gd name="connsiteX858" fmla="*/ 5944437 w 7467600"/>
              <a:gd name="connsiteY858" fmla="*/ 113829 h 6858000"/>
              <a:gd name="connsiteX859" fmla="*/ 5825032 w 7467600"/>
              <a:gd name="connsiteY859" fmla="*/ 146405 h 6858000"/>
              <a:gd name="connsiteX860" fmla="*/ 4955599 w 7467600"/>
              <a:gd name="connsiteY860" fmla="*/ 247008 h 6858000"/>
              <a:gd name="connsiteX861" fmla="*/ 5210104 w 7467600"/>
              <a:gd name="connsiteY861" fmla="*/ 228123 h 6858000"/>
              <a:gd name="connsiteX862" fmla="*/ 5261015 w 7467600"/>
              <a:gd name="connsiteY862" fmla="*/ 227087 h 6858000"/>
              <a:gd name="connsiteX863" fmla="*/ 5861181 w 7467600"/>
              <a:gd name="connsiteY863" fmla="*/ 143093 h 6858000"/>
              <a:gd name="connsiteX864" fmla="*/ 5961252 w 7467600"/>
              <a:gd name="connsiteY864" fmla="*/ 114820 h 6858000"/>
              <a:gd name="connsiteX865" fmla="*/ 5944437 w 7467600"/>
              <a:gd name="connsiteY865" fmla="*/ 113829 h 6858000"/>
              <a:gd name="connsiteX866" fmla="*/ 3882765 w 7467600"/>
              <a:gd name="connsiteY866" fmla="*/ 0 h 6858000"/>
              <a:gd name="connsiteX867" fmla="*/ 3995099 w 7467600"/>
              <a:gd name="connsiteY867" fmla="*/ 0 h 6858000"/>
              <a:gd name="connsiteX868" fmla="*/ 4163818 w 7467600"/>
              <a:gd name="connsiteY868" fmla="*/ 234104 h 6858000"/>
              <a:gd name="connsiteX869" fmla="*/ 4172099 w 7467600"/>
              <a:gd name="connsiteY869" fmla="*/ 234207 h 6858000"/>
              <a:gd name="connsiteX870" fmla="*/ 4784282 w 7467600"/>
              <a:gd name="connsiteY870" fmla="*/ 276561 h 6858000"/>
              <a:gd name="connsiteX871" fmla="*/ 4801687 w 7467600"/>
              <a:gd name="connsiteY871" fmla="*/ 267764 h 6858000"/>
              <a:gd name="connsiteX872" fmla="*/ 6082788 w 7467600"/>
              <a:gd name="connsiteY872" fmla="*/ 64119 h 6858000"/>
              <a:gd name="connsiteX873" fmla="*/ 6099442 w 7467600"/>
              <a:gd name="connsiteY873" fmla="*/ 82568 h 6858000"/>
              <a:gd name="connsiteX874" fmla="*/ 4804137 w 7467600"/>
              <a:gd name="connsiteY874" fmla="*/ 320931 h 6858000"/>
              <a:gd name="connsiteX875" fmla="*/ 4227047 w 7467600"/>
              <a:gd name="connsiteY875" fmla="*/ 313415 h 6858000"/>
              <a:gd name="connsiteX876" fmla="*/ 4346041 w 7467600"/>
              <a:gd name="connsiteY876" fmla="*/ 456086 h 6858000"/>
              <a:gd name="connsiteX877" fmla="*/ 4870967 w 7467600"/>
              <a:gd name="connsiteY877" fmla="*/ 963061 h 6858000"/>
              <a:gd name="connsiteX878" fmla="*/ 4889647 w 7467600"/>
              <a:gd name="connsiteY878" fmla="*/ 957147 h 6858000"/>
              <a:gd name="connsiteX879" fmla="*/ 5422504 w 7467600"/>
              <a:gd name="connsiteY879" fmla="*/ 805191 h 6858000"/>
              <a:gd name="connsiteX880" fmla="*/ 6087656 w 7467600"/>
              <a:gd name="connsiteY880" fmla="*/ 826703 h 6858000"/>
              <a:gd name="connsiteX881" fmla="*/ 6058717 w 7467600"/>
              <a:gd name="connsiteY881" fmla="*/ 865992 h 6858000"/>
              <a:gd name="connsiteX882" fmla="*/ 4974153 w 7467600"/>
              <a:gd name="connsiteY882" fmla="*/ 1045456 h 6858000"/>
              <a:gd name="connsiteX883" fmla="*/ 5627835 w 7467600"/>
              <a:gd name="connsiteY883" fmla="*/ 1472077 h 6858000"/>
              <a:gd name="connsiteX884" fmla="*/ 5629817 w 7467600"/>
              <a:gd name="connsiteY884" fmla="*/ 1471412 h 6858000"/>
              <a:gd name="connsiteX885" fmla="*/ 5634124 w 7467600"/>
              <a:gd name="connsiteY885" fmla="*/ 1470572 h 6858000"/>
              <a:gd name="connsiteX886" fmla="*/ 5755832 w 7467600"/>
              <a:gd name="connsiteY886" fmla="*/ 1383886 h 6858000"/>
              <a:gd name="connsiteX887" fmla="*/ 6014186 w 7467600"/>
              <a:gd name="connsiteY887" fmla="*/ 1279799 h 6858000"/>
              <a:gd name="connsiteX888" fmla="*/ 6901619 w 7467600"/>
              <a:gd name="connsiteY888" fmla="*/ 1047874 h 6858000"/>
              <a:gd name="connsiteX889" fmla="*/ 6931566 w 7467600"/>
              <a:gd name="connsiteY889" fmla="*/ 1062034 h 6858000"/>
              <a:gd name="connsiteX890" fmla="*/ 5790982 w 7467600"/>
              <a:gd name="connsiteY890" fmla="*/ 1561380 h 6858000"/>
              <a:gd name="connsiteX891" fmla="*/ 6188971 w 7467600"/>
              <a:gd name="connsiteY891" fmla="*/ 1755168 h 6858000"/>
              <a:gd name="connsiteX892" fmla="*/ 6202446 w 7467600"/>
              <a:gd name="connsiteY892" fmla="*/ 1752268 h 6858000"/>
              <a:gd name="connsiteX893" fmla="*/ 7179560 w 7467600"/>
              <a:gd name="connsiteY893" fmla="*/ 1467551 h 6858000"/>
              <a:gd name="connsiteX894" fmla="*/ 7158730 w 7467600"/>
              <a:gd name="connsiteY894" fmla="*/ 1507835 h 6858000"/>
              <a:gd name="connsiteX895" fmla="*/ 6326959 w 7467600"/>
              <a:gd name="connsiteY895" fmla="*/ 1817686 h 6858000"/>
              <a:gd name="connsiteX896" fmla="*/ 6537433 w 7467600"/>
              <a:gd name="connsiteY896" fmla="*/ 1907790 h 6858000"/>
              <a:gd name="connsiteX897" fmla="*/ 6550221 w 7467600"/>
              <a:gd name="connsiteY897" fmla="*/ 1910729 h 6858000"/>
              <a:gd name="connsiteX898" fmla="*/ 6964438 w 7467600"/>
              <a:gd name="connsiteY898" fmla="*/ 2209505 h 6858000"/>
              <a:gd name="connsiteX899" fmla="*/ 7367862 w 7467600"/>
              <a:gd name="connsiteY899" fmla="*/ 2806833 h 6858000"/>
              <a:gd name="connsiteX900" fmla="*/ 7364329 w 7467600"/>
              <a:gd name="connsiteY900" fmla="*/ 2826907 h 6858000"/>
              <a:gd name="connsiteX901" fmla="*/ 7290545 w 7467600"/>
              <a:gd name="connsiteY901" fmla="*/ 2850663 h 6858000"/>
              <a:gd name="connsiteX902" fmla="*/ 6472036 w 7467600"/>
              <a:gd name="connsiteY902" fmla="*/ 1959003 h 6858000"/>
              <a:gd name="connsiteX903" fmla="*/ 5792897 w 7467600"/>
              <a:gd name="connsiteY903" fmla="*/ 1647747 h 6858000"/>
              <a:gd name="connsiteX904" fmla="*/ 5842751 w 7467600"/>
              <a:gd name="connsiteY904" fmla="*/ 1816112 h 6858000"/>
              <a:gd name="connsiteX905" fmla="*/ 5847424 w 7467600"/>
              <a:gd name="connsiteY905" fmla="*/ 1815776 h 6858000"/>
              <a:gd name="connsiteX906" fmla="*/ 6399821 w 7467600"/>
              <a:gd name="connsiteY906" fmla="*/ 2344799 h 6858000"/>
              <a:gd name="connsiteX907" fmla="*/ 6323232 w 7467600"/>
              <a:gd name="connsiteY907" fmla="*/ 2389634 h 6858000"/>
              <a:gd name="connsiteX908" fmla="*/ 5942958 w 7467600"/>
              <a:gd name="connsiteY908" fmla="*/ 2077708 h 6858000"/>
              <a:gd name="connsiteX909" fmla="*/ 5921559 w 7467600"/>
              <a:gd name="connsiteY909" fmla="*/ 2378596 h 6858000"/>
              <a:gd name="connsiteX910" fmla="*/ 5817651 w 7467600"/>
              <a:gd name="connsiteY910" fmla="*/ 3023919 h 6858000"/>
              <a:gd name="connsiteX911" fmla="*/ 5729634 w 7467600"/>
              <a:gd name="connsiteY911" fmla="*/ 3051849 h 6858000"/>
              <a:gd name="connsiteX912" fmla="*/ 5611018 w 7467600"/>
              <a:gd name="connsiteY912" fmla="*/ 2316769 h 6858000"/>
              <a:gd name="connsiteX913" fmla="*/ 5687608 w 7467600"/>
              <a:gd name="connsiteY913" fmla="*/ 2039972 h 6858000"/>
              <a:gd name="connsiteX914" fmla="*/ 5657554 w 7467600"/>
              <a:gd name="connsiteY914" fmla="*/ 1576445 h 6858000"/>
              <a:gd name="connsiteX915" fmla="*/ 5150475 w 7467600"/>
              <a:gd name="connsiteY915" fmla="*/ 1274012 h 6858000"/>
              <a:gd name="connsiteX916" fmla="*/ 5349142 w 7467600"/>
              <a:gd name="connsiteY916" fmla="*/ 2204405 h 6858000"/>
              <a:gd name="connsiteX917" fmla="*/ 5262214 w 7467600"/>
              <a:gd name="connsiteY917" fmla="*/ 2233836 h 6858000"/>
              <a:gd name="connsiteX918" fmla="*/ 4981539 w 7467600"/>
              <a:gd name="connsiteY918" fmla="*/ 1542201 h 6858000"/>
              <a:gd name="connsiteX919" fmla="*/ 4958461 w 7467600"/>
              <a:gd name="connsiteY919" fmla="*/ 1136957 h 6858000"/>
              <a:gd name="connsiteX920" fmla="*/ 4655015 w 7467600"/>
              <a:gd name="connsiteY920" fmla="*/ 891426 h 6858000"/>
              <a:gd name="connsiteX921" fmla="*/ 4348002 w 7467600"/>
              <a:gd name="connsiteY921" fmla="*/ 2205895 h 6858000"/>
              <a:gd name="connsiteX922" fmla="*/ 4262250 w 7467600"/>
              <a:gd name="connsiteY922" fmla="*/ 2219972 h 6858000"/>
              <a:gd name="connsiteX923" fmla="*/ 4550611 w 7467600"/>
              <a:gd name="connsiteY923" fmla="*/ 817540 h 6858000"/>
              <a:gd name="connsiteX924" fmla="*/ 4564418 w 7467600"/>
              <a:gd name="connsiteY924" fmla="*/ 808293 h 6858000"/>
              <a:gd name="connsiteX925" fmla="*/ 4266388 w 7467600"/>
              <a:gd name="connsiteY925" fmla="*/ 500083 h 6858000"/>
              <a:gd name="connsiteX926" fmla="*/ 4032842 w 7467600"/>
              <a:gd name="connsiteY926" fmla="*/ 211809 h 6858000"/>
              <a:gd name="connsiteX927" fmla="*/ 3882765 w 7467600"/>
              <a:gd name="connsiteY927" fmla="*/ 0 h 6858000"/>
              <a:gd name="connsiteX928" fmla="*/ 3721337 w 7467600"/>
              <a:gd name="connsiteY928" fmla="*/ 0 h 6858000"/>
              <a:gd name="connsiteX929" fmla="*/ 3797544 w 7467600"/>
              <a:gd name="connsiteY929" fmla="*/ 0 h 6858000"/>
              <a:gd name="connsiteX930" fmla="*/ 3775734 w 7467600"/>
              <a:gd name="connsiteY930" fmla="*/ 95131 h 6858000"/>
              <a:gd name="connsiteX931" fmla="*/ 3724807 w 7467600"/>
              <a:gd name="connsiteY931" fmla="*/ 272257 h 6858000"/>
              <a:gd name="connsiteX932" fmla="*/ 3726844 w 7467600"/>
              <a:gd name="connsiteY932" fmla="*/ 282988 h 6858000"/>
              <a:gd name="connsiteX933" fmla="*/ 3742664 w 7467600"/>
              <a:gd name="connsiteY933" fmla="*/ 279918 h 6858000"/>
              <a:gd name="connsiteX934" fmla="*/ 4103910 w 7467600"/>
              <a:gd name="connsiteY934" fmla="*/ 1161917 h 6858000"/>
              <a:gd name="connsiteX935" fmla="*/ 4020269 w 7467600"/>
              <a:gd name="connsiteY935" fmla="*/ 1200406 h 6858000"/>
              <a:gd name="connsiteX936" fmla="*/ 3674882 w 7467600"/>
              <a:gd name="connsiteY936" fmla="*/ 488524 h 6858000"/>
              <a:gd name="connsiteX937" fmla="*/ 3132682 w 7467600"/>
              <a:gd name="connsiteY937" fmla="*/ 1072284 h 6858000"/>
              <a:gd name="connsiteX938" fmla="*/ 2716346 w 7467600"/>
              <a:gd name="connsiteY938" fmla="*/ 1276376 h 6858000"/>
              <a:gd name="connsiteX939" fmla="*/ 2716772 w 7467600"/>
              <a:gd name="connsiteY939" fmla="*/ 1255462 h 6858000"/>
              <a:gd name="connsiteX940" fmla="*/ 3471096 w 7467600"/>
              <a:gd name="connsiteY940" fmla="*/ 437072 h 6858000"/>
              <a:gd name="connsiteX941" fmla="*/ 3639057 w 7467600"/>
              <a:gd name="connsiteY941" fmla="*/ 286334 h 6858000"/>
              <a:gd name="connsiteX942" fmla="*/ 3640309 w 7467600"/>
              <a:gd name="connsiteY942" fmla="*/ 284664 h 6858000"/>
              <a:gd name="connsiteX943" fmla="*/ 3646022 w 7467600"/>
              <a:gd name="connsiteY943" fmla="*/ 276711 h 6858000"/>
              <a:gd name="connsiteX944" fmla="*/ 3707943 w 7467600"/>
              <a:gd name="connsiteY944" fmla="*/ 65958 h 6858000"/>
              <a:gd name="connsiteX945" fmla="*/ 3721337 w 7467600"/>
              <a:gd name="connsiteY945" fmla="*/ 0 h 6858000"/>
              <a:gd name="connsiteX946" fmla="*/ 2867960 w 7467600"/>
              <a:gd name="connsiteY946" fmla="*/ 0 h 6858000"/>
              <a:gd name="connsiteX947" fmla="*/ 2926351 w 7467600"/>
              <a:gd name="connsiteY947" fmla="*/ 0 h 6858000"/>
              <a:gd name="connsiteX948" fmla="*/ 2902823 w 7467600"/>
              <a:gd name="connsiteY948" fmla="*/ 262929 h 6858000"/>
              <a:gd name="connsiteX949" fmla="*/ 2940663 w 7467600"/>
              <a:gd name="connsiteY949" fmla="*/ 140884 h 6858000"/>
              <a:gd name="connsiteX950" fmla="*/ 2947039 w 7467600"/>
              <a:gd name="connsiteY950" fmla="*/ 122524 h 6858000"/>
              <a:gd name="connsiteX951" fmla="*/ 2984316 w 7467600"/>
              <a:gd name="connsiteY951" fmla="*/ 0 h 6858000"/>
              <a:gd name="connsiteX952" fmla="*/ 3016114 w 7467600"/>
              <a:gd name="connsiteY952" fmla="*/ 0 h 6858000"/>
              <a:gd name="connsiteX953" fmla="*/ 2979949 w 7467600"/>
              <a:gd name="connsiteY953" fmla="*/ 119274 h 6858000"/>
              <a:gd name="connsiteX954" fmla="*/ 3023879 w 7467600"/>
              <a:gd name="connsiteY954" fmla="*/ 0 h 6858000"/>
              <a:gd name="connsiteX955" fmla="*/ 3105400 w 7467600"/>
              <a:gd name="connsiteY955" fmla="*/ 0 h 6858000"/>
              <a:gd name="connsiteX956" fmla="*/ 3094669 w 7467600"/>
              <a:gd name="connsiteY956" fmla="*/ 30308 h 6858000"/>
              <a:gd name="connsiteX957" fmla="*/ 2901945 w 7467600"/>
              <a:gd name="connsiteY957" fmla="*/ 466538 h 6858000"/>
              <a:gd name="connsiteX958" fmla="*/ 2815209 w 7467600"/>
              <a:gd name="connsiteY958" fmla="*/ 497361 h 6858000"/>
              <a:gd name="connsiteX959" fmla="*/ 2844845 w 7467600"/>
              <a:gd name="connsiteY959" fmla="*/ 127638 h 6858000"/>
              <a:gd name="connsiteX960" fmla="*/ 2867960 w 7467600"/>
              <a:gd name="connsiteY960" fmla="*/ 0 h 6858000"/>
              <a:gd name="connsiteX961" fmla="*/ 1057230 w 7467600"/>
              <a:gd name="connsiteY961" fmla="*/ 0 h 6858000"/>
              <a:gd name="connsiteX962" fmla="*/ 1111003 w 7467600"/>
              <a:gd name="connsiteY962" fmla="*/ 0 h 6858000"/>
              <a:gd name="connsiteX963" fmla="*/ 1125553 w 7467600"/>
              <a:gd name="connsiteY963" fmla="*/ 52588 h 6858000"/>
              <a:gd name="connsiteX964" fmla="*/ 1304276 w 7467600"/>
              <a:gd name="connsiteY964" fmla="*/ 476275 h 6858000"/>
              <a:gd name="connsiteX965" fmla="*/ 1492066 w 7467600"/>
              <a:gd name="connsiteY965" fmla="*/ 886333 h 6858000"/>
              <a:gd name="connsiteX966" fmla="*/ 1423698 w 7467600"/>
              <a:gd name="connsiteY966" fmla="*/ 710817 h 6858000"/>
              <a:gd name="connsiteX967" fmla="*/ 1357609 w 7467600"/>
              <a:gd name="connsiteY967" fmla="*/ 532892 h 6858000"/>
              <a:gd name="connsiteX968" fmla="*/ 1309550 w 7467600"/>
              <a:gd name="connsiteY968" fmla="*/ 374031 h 6858000"/>
              <a:gd name="connsiteX969" fmla="*/ 1193673 w 7467600"/>
              <a:gd name="connsiteY969" fmla="*/ 49533 h 6858000"/>
              <a:gd name="connsiteX970" fmla="*/ 1164391 w 7467600"/>
              <a:gd name="connsiteY970" fmla="*/ 0 h 6858000"/>
              <a:gd name="connsiteX971" fmla="*/ 1200666 w 7467600"/>
              <a:gd name="connsiteY971" fmla="*/ 0 h 6858000"/>
              <a:gd name="connsiteX972" fmla="*/ 1223408 w 7467600"/>
              <a:gd name="connsiteY972" fmla="*/ 38996 h 6858000"/>
              <a:gd name="connsiteX973" fmla="*/ 1339635 w 7467600"/>
              <a:gd name="connsiteY973" fmla="*/ 365517 h 6858000"/>
              <a:gd name="connsiteX974" fmla="*/ 1387469 w 7467600"/>
              <a:gd name="connsiteY974" fmla="*/ 523079 h 6858000"/>
              <a:gd name="connsiteX975" fmla="*/ 1452685 w 7467600"/>
              <a:gd name="connsiteY975" fmla="*/ 699806 h 6858000"/>
              <a:gd name="connsiteX976" fmla="*/ 1492092 w 7467600"/>
              <a:gd name="connsiteY976" fmla="*/ 800424 h 6858000"/>
              <a:gd name="connsiteX977" fmla="*/ 1455302 w 7467600"/>
              <a:gd name="connsiteY977" fmla="*/ 632913 h 6858000"/>
              <a:gd name="connsiteX978" fmla="*/ 1222336 w 7467600"/>
              <a:gd name="connsiteY978" fmla="*/ 9480 h 6858000"/>
              <a:gd name="connsiteX979" fmla="*/ 1214634 w 7467600"/>
              <a:gd name="connsiteY979" fmla="*/ 0 h 6858000"/>
              <a:gd name="connsiteX980" fmla="*/ 1289827 w 7467600"/>
              <a:gd name="connsiteY980" fmla="*/ 0 h 6858000"/>
              <a:gd name="connsiteX981" fmla="*/ 1321076 w 7467600"/>
              <a:gd name="connsiteY981" fmla="*/ 59722 h 6858000"/>
              <a:gd name="connsiteX982" fmla="*/ 1512579 w 7467600"/>
              <a:gd name="connsiteY982" fmla="*/ 626441 h 6858000"/>
              <a:gd name="connsiteX983" fmla="*/ 1506076 w 7467600"/>
              <a:gd name="connsiteY983" fmla="*/ 1089289 h 6858000"/>
              <a:gd name="connsiteX984" fmla="*/ 1486346 w 7467600"/>
              <a:gd name="connsiteY984" fmla="*/ 1079919 h 6858000"/>
              <a:gd name="connsiteX985" fmla="*/ 1070511 w 7467600"/>
              <a:gd name="connsiteY985" fmla="*/ 48609 h 6858000"/>
              <a:gd name="connsiteX986" fmla="*/ 1057230 w 7467600"/>
              <a:gd name="connsiteY986" fmla="*/ 0 h 6858000"/>
              <a:gd name="connsiteX987" fmla="*/ 43151 w 7467600"/>
              <a:gd name="connsiteY987" fmla="*/ 0 h 6858000"/>
              <a:gd name="connsiteX988" fmla="*/ 95283 w 7467600"/>
              <a:gd name="connsiteY988" fmla="*/ 0 h 6858000"/>
              <a:gd name="connsiteX989" fmla="*/ 300708 w 7467600"/>
              <a:gd name="connsiteY989" fmla="*/ 154571 h 6858000"/>
              <a:gd name="connsiteX990" fmla="*/ 530414 w 7467600"/>
              <a:gd name="connsiteY990" fmla="*/ 354673 h 6858000"/>
              <a:gd name="connsiteX991" fmla="*/ 333785 w 7467600"/>
              <a:gd name="connsiteY991" fmla="*/ 161564 h 6858000"/>
              <a:gd name="connsiteX992" fmla="*/ 147005 w 7467600"/>
              <a:gd name="connsiteY992" fmla="*/ 0 h 6858000"/>
              <a:gd name="connsiteX993" fmla="*/ 272509 w 7467600"/>
              <a:gd name="connsiteY993" fmla="*/ 0 h 6858000"/>
              <a:gd name="connsiteX994" fmla="*/ 326276 w 7467600"/>
              <a:gd name="connsiteY994" fmla="*/ 45847 h 6858000"/>
              <a:gd name="connsiteX995" fmla="*/ 823759 w 7467600"/>
              <a:gd name="connsiteY995" fmla="*/ 574145 h 6858000"/>
              <a:gd name="connsiteX996" fmla="*/ 811254 w 7467600"/>
              <a:gd name="connsiteY996" fmla="*/ 665546 h 6858000"/>
              <a:gd name="connsiteX997" fmla="*/ 154042 w 7467600"/>
              <a:gd name="connsiteY997" fmla="*/ 261522 h 6858000"/>
              <a:gd name="connsiteX998" fmla="*/ 13550 w 7467600"/>
              <a:gd name="connsiteY998" fmla="*/ 158423 h 6858000"/>
              <a:gd name="connsiteX999" fmla="*/ 0 w 7467600"/>
              <a:gd name="connsiteY999" fmla="*/ 146618 h 6858000"/>
              <a:gd name="connsiteX1000" fmla="*/ 0 w 7467600"/>
              <a:gd name="connsiteY1000" fmla="*/ 59161 h 6858000"/>
              <a:gd name="connsiteX1001" fmla="*/ 45427 w 7467600"/>
              <a:gd name="connsiteY1001" fmla="*/ 101078 h 6858000"/>
              <a:gd name="connsiteX1002" fmla="*/ 630103 w 7467600"/>
              <a:gd name="connsiteY1002" fmla="*/ 485885 h 6858000"/>
              <a:gd name="connsiteX1003" fmla="*/ 532040 w 7467600"/>
              <a:gd name="connsiteY1003" fmla="*/ 399359 h 6858000"/>
              <a:gd name="connsiteX1004" fmla="*/ 517618 w 7467600"/>
              <a:gd name="connsiteY1004" fmla="*/ 385726 h 6858000"/>
              <a:gd name="connsiteX1005" fmla="*/ 285074 w 7467600"/>
              <a:gd name="connsiteY1005" fmla="*/ 182755 h 6858000"/>
              <a:gd name="connsiteX1006" fmla="*/ 43151 w 7467600"/>
              <a:gd name="connsiteY100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51412 w 7467600"/>
              <a:gd name="connsiteY844" fmla="*/ 799572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5905192 w 7467600"/>
              <a:gd name="connsiteY847" fmla="*/ 163079 h 6858000"/>
              <a:gd name="connsiteX848" fmla="*/ 5865655 w 7467600"/>
              <a:gd name="connsiteY848" fmla="*/ 171901 h 6858000"/>
              <a:gd name="connsiteX849" fmla="*/ 5259740 w 7467600"/>
              <a:gd name="connsiteY849" fmla="*/ 257013 h 6858000"/>
              <a:gd name="connsiteX850" fmla="*/ 5208466 w 7467600"/>
              <a:gd name="connsiteY850" fmla="*/ 257550 h 6858000"/>
              <a:gd name="connsiteX851" fmla="*/ 4980204 w 7467600"/>
              <a:gd name="connsiteY851" fmla="*/ 271903 h 6858000"/>
              <a:gd name="connsiteX852" fmla="*/ 5068068 w 7467600"/>
              <a:gd name="connsiteY852" fmla="*/ 282244 h 6858000"/>
              <a:gd name="connsiteX853" fmla="*/ 5153231 w 7467600"/>
              <a:gd name="connsiteY853" fmla="*/ 292240 h 6858000"/>
              <a:gd name="connsiteX854" fmla="*/ 5426491 w 7467600"/>
              <a:gd name="connsiteY854" fmla="*/ 281128 h 6858000"/>
              <a:gd name="connsiteX855" fmla="*/ 5731212 w 7467600"/>
              <a:gd name="connsiteY855" fmla="*/ 231951 h 6858000"/>
              <a:gd name="connsiteX856" fmla="*/ 5905192 w 7467600"/>
              <a:gd name="connsiteY856" fmla="*/ 163079 h 6858000"/>
              <a:gd name="connsiteX857" fmla="*/ 5944437 w 7467600"/>
              <a:gd name="connsiteY857" fmla="*/ 113829 h 6858000"/>
              <a:gd name="connsiteX858" fmla="*/ 5825032 w 7467600"/>
              <a:gd name="connsiteY858" fmla="*/ 146405 h 6858000"/>
              <a:gd name="connsiteX859" fmla="*/ 4955599 w 7467600"/>
              <a:gd name="connsiteY859" fmla="*/ 247008 h 6858000"/>
              <a:gd name="connsiteX860" fmla="*/ 5210104 w 7467600"/>
              <a:gd name="connsiteY860" fmla="*/ 228123 h 6858000"/>
              <a:gd name="connsiteX861" fmla="*/ 5261015 w 7467600"/>
              <a:gd name="connsiteY861" fmla="*/ 227087 h 6858000"/>
              <a:gd name="connsiteX862" fmla="*/ 5861181 w 7467600"/>
              <a:gd name="connsiteY862" fmla="*/ 143093 h 6858000"/>
              <a:gd name="connsiteX863" fmla="*/ 5961252 w 7467600"/>
              <a:gd name="connsiteY863" fmla="*/ 114820 h 6858000"/>
              <a:gd name="connsiteX864" fmla="*/ 5944437 w 7467600"/>
              <a:gd name="connsiteY864" fmla="*/ 113829 h 6858000"/>
              <a:gd name="connsiteX865" fmla="*/ 3882765 w 7467600"/>
              <a:gd name="connsiteY865" fmla="*/ 0 h 6858000"/>
              <a:gd name="connsiteX866" fmla="*/ 3995099 w 7467600"/>
              <a:gd name="connsiteY866" fmla="*/ 0 h 6858000"/>
              <a:gd name="connsiteX867" fmla="*/ 4163818 w 7467600"/>
              <a:gd name="connsiteY867" fmla="*/ 234104 h 6858000"/>
              <a:gd name="connsiteX868" fmla="*/ 4172099 w 7467600"/>
              <a:gd name="connsiteY868" fmla="*/ 234207 h 6858000"/>
              <a:gd name="connsiteX869" fmla="*/ 4784282 w 7467600"/>
              <a:gd name="connsiteY869" fmla="*/ 276561 h 6858000"/>
              <a:gd name="connsiteX870" fmla="*/ 4801687 w 7467600"/>
              <a:gd name="connsiteY870" fmla="*/ 267764 h 6858000"/>
              <a:gd name="connsiteX871" fmla="*/ 6082788 w 7467600"/>
              <a:gd name="connsiteY871" fmla="*/ 64119 h 6858000"/>
              <a:gd name="connsiteX872" fmla="*/ 6099442 w 7467600"/>
              <a:gd name="connsiteY872" fmla="*/ 82568 h 6858000"/>
              <a:gd name="connsiteX873" fmla="*/ 4804137 w 7467600"/>
              <a:gd name="connsiteY873" fmla="*/ 320931 h 6858000"/>
              <a:gd name="connsiteX874" fmla="*/ 4227047 w 7467600"/>
              <a:gd name="connsiteY874" fmla="*/ 313415 h 6858000"/>
              <a:gd name="connsiteX875" fmla="*/ 4346041 w 7467600"/>
              <a:gd name="connsiteY875" fmla="*/ 456086 h 6858000"/>
              <a:gd name="connsiteX876" fmla="*/ 4870967 w 7467600"/>
              <a:gd name="connsiteY876" fmla="*/ 963061 h 6858000"/>
              <a:gd name="connsiteX877" fmla="*/ 4889647 w 7467600"/>
              <a:gd name="connsiteY877" fmla="*/ 957147 h 6858000"/>
              <a:gd name="connsiteX878" fmla="*/ 5422504 w 7467600"/>
              <a:gd name="connsiteY878" fmla="*/ 805191 h 6858000"/>
              <a:gd name="connsiteX879" fmla="*/ 6087656 w 7467600"/>
              <a:gd name="connsiteY879" fmla="*/ 826703 h 6858000"/>
              <a:gd name="connsiteX880" fmla="*/ 6058717 w 7467600"/>
              <a:gd name="connsiteY880" fmla="*/ 865992 h 6858000"/>
              <a:gd name="connsiteX881" fmla="*/ 4974153 w 7467600"/>
              <a:gd name="connsiteY881" fmla="*/ 1045456 h 6858000"/>
              <a:gd name="connsiteX882" fmla="*/ 5627835 w 7467600"/>
              <a:gd name="connsiteY882" fmla="*/ 1472077 h 6858000"/>
              <a:gd name="connsiteX883" fmla="*/ 5629817 w 7467600"/>
              <a:gd name="connsiteY883" fmla="*/ 1471412 h 6858000"/>
              <a:gd name="connsiteX884" fmla="*/ 5634124 w 7467600"/>
              <a:gd name="connsiteY884" fmla="*/ 1470572 h 6858000"/>
              <a:gd name="connsiteX885" fmla="*/ 5755832 w 7467600"/>
              <a:gd name="connsiteY885" fmla="*/ 1383886 h 6858000"/>
              <a:gd name="connsiteX886" fmla="*/ 6014186 w 7467600"/>
              <a:gd name="connsiteY886" fmla="*/ 1279799 h 6858000"/>
              <a:gd name="connsiteX887" fmla="*/ 6901619 w 7467600"/>
              <a:gd name="connsiteY887" fmla="*/ 1047874 h 6858000"/>
              <a:gd name="connsiteX888" fmla="*/ 6931566 w 7467600"/>
              <a:gd name="connsiteY888" fmla="*/ 1062034 h 6858000"/>
              <a:gd name="connsiteX889" fmla="*/ 5790982 w 7467600"/>
              <a:gd name="connsiteY889" fmla="*/ 1561380 h 6858000"/>
              <a:gd name="connsiteX890" fmla="*/ 6188971 w 7467600"/>
              <a:gd name="connsiteY890" fmla="*/ 1755168 h 6858000"/>
              <a:gd name="connsiteX891" fmla="*/ 6202446 w 7467600"/>
              <a:gd name="connsiteY891" fmla="*/ 1752268 h 6858000"/>
              <a:gd name="connsiteX892" fmla="*/ 7179560 w 7467600"/>
              <a:gd name="connsiteY892" fmla="*/ 1467551 h 6858000"/>
              <a:gd name="connsiteX893" fmla="*/ 7158730 w 7467600"/>
              <a:gd name="connsiteY893" fmla="*/ 1507835 h 6858000"/>
              <a:gd name="connsiteX894" fmla="*/ 6326959 w 7467600"/>
              <a:gd name="connsiteY894" fmla="*/ 1817686 h 6858000"/>
              <a:gd name="connsiteX895" fmla="*/ 6537433 w 7467600"/>
              <a:gd name="connsiteY895" fmla="*/ 1907790 h 6858000"/>
              <a:gd name="connsiteX896" fmla="*/ 6550221 w 7467600"/>
              <a:gd name="connsiteY896" fmla="*/ 1910729 h 6858000"/>
              <a:gd name="connsiteX897" fmla="*/ 6964438 w 7467600"/>
              <a:gd name="connsiteY897" fmla="*/ 2209505 h 6858000"/>
              <a:gd name="connsiteX898" fmla="*/ 7367862 w 7467600"/>
              <a:gd name="connsiteY898" fmla="*/ 2806833 h 6858000"/>
              <a:gd name="connsiteX899" fmla="*/ 7364329 w 7467600"/>
              <a:gd name="connsiteY899" fmla="*/ 2826907 h 6858000"/>
              <a:gd name="connsiteX900" fmla="*/ 7290545 w 7467600"/>
              <a:gd name="connsiteY900" fmla="*/ 2850663 h 6858000"/>
              <a:gd name="connsiteX901" fmla="*/ 6472036 w 7467600"/>
              <a:gd name="connsiteY901" fmla="*/ 1959003 h 6858000"/>
              <a:gd name="connsiteX902" fmla="*/ 5792897 w 7467600"/>
              <a:gd name="connsiteY902" fmla="*/ 1647747 h 6858000"/>
              <a:gd name="connsiteX903" fmla="*/ 5842751 w 7467600"/>
              <a:gd name="connsiteY903" fmla="*/ 1816112 h 6858000"/>
              <a:gd name="connsiteX904" fmla="*/ 5847424 w 7467600"/>
              <a:gd name="connsiteY904" fmla="*/ 1815776 h 6858000"/>
              <a:gd name="connsiteX905" fmla="*/ 6399821 w 7467600"/>
              <a:gd name="connsiteY905" fmla="*/ 2344799 h 6858000"/>
              <a:gd name="connsiteX906" fmla="*/ 6323232 w 7467600"/>
              <a:gd name="connsiteY906" fmla="*/ 2389634 h 6858000"/>
              <a:gd name="connsiteX907" fmla="*/ 5942958 w 7467600"/>
              <a:gd name="connsiteY907" fmla="*/ 2077708 h 6858000"/>
              <a:gd name="connsiteX908" fmla="*/ 5921559 w 7467600"/>
              <a:gd name="connsiteY908" fmla="*/ 2378596 h 6858000"/>
              <a:gd name="connsiteX909" fmla="*/ 5817651 w 7467600"/>
              <a:gd name="connsiteY909" fmla="*/ 3023919 h 6858000"/>
              <a:gd name="connsiteX910" fmla="*/ 5729634 w 7467600"/>
              <a:gd name="connsiteY910" fmla="*/ 3051849 h 6858000"/>
              <a:gd name="connsiteX911" fmla="*/ 5611018 w 7467600"/>
              <a:gd name="connsiteY911" fmla="*/ 2316769 h 6858000"/>
              <a:gd name="connsiteX912" fmla="*/ 5687608 w 7467600"/>
              <a:gd name="connsiteY912" fmla="*/ 2039972 h 6858000"/>
              <a:gd name="connsiteX913" fmla="*/ 5657554 w 7467600"/>
              <a:gd name="connsiteY913" fmla="*/ 1576445 h 6858000"/>
              <a:gd name="connsiteX914" fmla="*/ 5150475 w 7467600"/>
              <a:gd name="connsiteY914" fmla="*/ 1274012 h 6858000"/>
              <a:gd name="connsiteX915" fmla="*/ 5349142 w 7467600"/>
              <a:gd name="connsiteY915" fmla="*/ 2204405 h 6858000"/>
              <a:gd name="connsiteX916" fmla="*/ 5262214 w 7467600"/>
              <a:gd name="connsiteY916" fmla="*/ 2233836 h 6858000"/>
              <a:gd name="connsiteX917" fmla="*/ 4981539 w 7467600"/>
              <a:gd name="connsiteY917" fmla="*/ 1542201 h 6858000"/>
              <a:gd name="connsiteX918" fmla="*/ 4958461 w 7467600"/>
              <a:gd name="connsiteY918" fmla="*/ 1136957 h 6858000"/>
              <a:gd name="connsiteX919" fmla="*/ 4655015 w 7467600"/>
              <a:gd name="connsiteY919" fmla="*/ 891426 h 6858000"/>
              <a:gd name="connsiteX920" fmla="*/ 4348002 w 7467600"/>
              <a:gd name="connsiteY920" fmla="*/ 2205895 h 6858000"/>
              <a:gd name="connsiteX921" fmla="*/ 4262250 w 7467600"/>
              <a:gd name="connsiteY921" fmla="*/ 2219972 h 6858000"/>
              <a:gd name="connsiteX922" fmla="*/ 4550611 w 7467600"/>
              <a:gd name="connsiteY922" fmla="*/ 817540 h 6858000"/>
              <a:gd name="connsiteX923" fmla="*/ 4564418 w 7467600"/>
              <a:gd name="connsiteY923" fmla="*/ 808293 h 6858000"/>
              <a:gd name="connsiteX924" fmla="*/ 4266388 w 7467600"/>
              <a:gd name="connsiteY924" fmla="*/ 500083 h 6858000"/>
              <a:gd name="connsiteX925" fmla="*/ 4032842 w 7467600"/>
              <a:gd name="connsiteY925" fmla="*/ 211809 h 6858000"/>
              <a:gd name="connsiteX926" fmla="*/ 3882765 w 7467600"/>
              <a:gd name="connsiteY926" fmla="*/ 0 h 6858000"/>
              <a:gd name="connsiteX927" fmla="*/ 3721337 w 7467600"/>
              <a:gd name="connsiteY927" fmla="*/ 0 h 6858000"/>
              <a:gd name="connsiteX928" fmla="*/ 3797544 w 7467600"/>
              <a:gd name="connsiteY928" fmla="*/ 0 h 6858000"/>
              <a:gd name="connsiteX929" fmla="*/ 3775734 w 7467600"/>
              <a:gd name="connsiteY929" fmla="*/ 95131 h 6858000"/>
              <a:gd name="connsiteX930" fmla="*/ 3724807 w 7467600"/>
              <a:gd name="connsiteY930" fmla="*/ 272257 h 6858000"/>
              <a:gd name="connsiteX931" fmla="*/ 3726844 w 7467600"/>
              <a:gd name="connsiteY931" fmla="*/ 282988 h 6858000"/>
              <a:gd name="connsiteX932" fmla="*/ 3742664 w 7467600"/>
              <a:gd name="connsiteY932" fmla="*/ 279918 h 6858000"/>
              <a:gd name="connsiteX933" fmla="*/ 4103910 w 7467600"/>
              <a:gd name="connsiteY933" fmla="*/ 1161917 h 6858000"/>
              <a:gd name="connsiteX934" fmla="*/ 4020269 w 7467600"/>
              <a:gd name="connsiteY934" fmla="*/ 1200406 h 6858000"/>
              <a:gd name="connsiteX935" fmla="*/ 3674882 w 7467600"/>
              <a:gd name="connsiteY935" fmla="*/ 488524 h 6858000"/>
              <a:gd name="connsiteX936" fmla="*/ 3132682 w 7467600"/>
              <a:gd name="connsiteY936" fmla="*/ 1072284 h 6858000"/>
              <a:gd name="connsiteX937" fmla="*/ 2716346 w 7467600"/>
              <a:gd name="connsiteY937" fmla="*/ 1276376 h 6858000"/>
              <a:gd name="connsiteX938" fmla="*/ 2716772 w 7467600"/>
              <a:gd name="connsiteY938" fmla="*/ 1255462 h 6858000"/>
              <a:gd name="connsiteX939" fmla="*/ 3471096 w 7467600"/>
              <a:gd name="connsiteY939" fmla="*/ 437072 h 6858000"/>
              <a:gd name="connsiteX940" fmla="*/ 3639057 w 7467600"/>
              <a:gd name="connsiteY940" fmla="*/ 286334 h 6858000"/>
              <a:gd name="connsiteX941" fmla="*/ 3640309 w 7467600"/>
              <a:gd name="connsiteY941" fmla="*/ 284664 h 6858000"/>
              <a:gd name="connsiteX942" fmla="*/ 3646022 w 7467600"/>
              <a:gd name="connsiteY942" fmla="*/ 276711 h 6858000"/>
              <a:gd name="connsiteX943" fmla="*/ 3707943 w 7467600"/>
              <a:gd name="connsiteY943" fmla="*/ 65958 h 6858000"/>
              <a:gd name="connsiteX944" fmla="*/ 3721337 w 7467600"/>
              <a:gd name="connsiteY944" fmla="*/ 0 h 6858000"/>
              <a:gd name="connsiteX945" fmla="*/ 2867960 w 7467600"/>
              <a:gd name="connsiteY945" fmla="*/ 0 h 6858000"/>
              <a:gd name="connsiteX946" fmla="*/ 2926351 w 7467600"/>
              <a:gd name="connsiteY946" fmla="*/ 0 h 6858000"/>
              <a:gd name="connsiteX947" fmla="*/ 2902823 w 7467600"/>
              <a:gd name="connsiteY947" fmla="*/ 262929 h 6858000"/>
              <a:gd name="connsiteX948" fmla="*/ 2940663 w 7467600"/>
              <a:gd name="connsiteY948" fmla="*/ 140884 h 6858000"/>
              <a:gd name="connsiteX949" fmla="*/ 2947039 w 7467600"/>
              <a:gd name="connsiteY949" fmla="*/ 122524 h 6858000"/>
              <a:gd name="connsiteX950" fmla="*/ 2984316 w 7467600"/>
              <a:gd name="connsiteY950" fmla="*/ 0 h 6858000"/>
              <a:gd name="connsiteX951" fmla="*/ 3016114 w 7467600"/>
              <a:gd name="connsiteY951" fmla="*/ 0 h 6858000"/>
              <a:gd name="connsiteX952" fmla="*/ 2979949 w 7467600"/>
              <a:gd name="connsiteY952" fmla="*/ 119274 h 6858000"/>
              <a:gd name="connsiteX953" fmla="*/ 3023879 w 7467600"/>
              <a:gd name="connsiteY953" fmla="*/ 0 h 6858000"/>
              <a:gd name="connsiteX954" fmla="*/ 3105400 w 7467600"/>
              <a:gd name="connsiteY954" fmla="*/ 0 h 6858000"/>
              <a:gd name="connsiteX955" fmla="*/ 3094669 w 7467600"/>
              <a:gd name="connsiteY955" fmla="*/ 30308 h 6858000"/>
              <a:gd name="connsiteX956" fmla="*/ 2901945 w 7467600"/>
              <a:gd name="connsiteY956" fmla="*/ 466538 h 6858000"/>
              <a:gd name="connsiteX957" fmla="*/ 2815209 w 7467600"/>
              <a:gd name="connsiteY957" fmla="*/ 497361 h 6858000"/>
              <a:gd name="connsiteX958" fmla="*/ 2844845 w 7467600"/>
              <a:gd name="connsiteY958" fmla="*/ 127638 h 6858000"/>
              <a:gd name="connsiteX959" fmla="*/ 2867960 w 7467600"/>
              <a:gd name="connsiteY959" fmla="*/ 0 h 6858000"/>
              <a:gd name="connsiteX960" fmla="*/ 1057230 w 7467600"/>
              <a:gd name="connsiteY960" fmla="*/ 0 h 6858000"/>
              <a:gd name="connsiteX961" fmla="*/ 1111003 w 7467600"/>
              <a:gd name="connsiteY961" fmla="*/ 0 h 6858000"/>
              <a:gd name="connsiteX962" fmla="*/ 1125553 w 7467600"/>
              <a:gd name="connsiteY962" fmla="*/ 52588 h 6858000"/>
              <a:gd name="connsiteX963" fmla="*/ 1304276 w 7467600"/>
              <a:gd name="connsiteY963" fmla="*/ 476275 h 6858000"/>
              <a:gd name="connsiteX964" fmla="*/ 1492066 w 7467600"/>
              <a:gd name="connsiteY964" fmla="*/ 886333 h 6858000"/>
              <a:gd name="connsiteX965" fmla="*/ 1423698 w 7467600"/>
              <a:gd name="connsiteY965" fmla="*/ 710817 h 6858000"/>
              <a:gd name="connsiteX966" fmla="*/ 1357609 w 7467600"/>
              <a:gd name="connsiteY966" fmla="*/ 532892 h 6858000"/>
              <a:gd name="connsiteX967" fmla="*/ 1309550 w 7467600"/>
              <a:gd name="connsiteY967" fmla="*/ 374031 h 6858000"/>
              <a:gd name="connsiteX968" fmla="*/ 1193673 w 7467600"/>
              <a:gd name="connsiteY968" fmla="*/ 49533 h 6858000"/>
              <a:gd name="connsiteX969" fmla="*/ 1164391 w 7467600"/>
              <a:gd name="connsiteY969" fmla="*/ 0 h 6858000"/>
              <a:gd name="connsiteX970" fmla="*/ 1200666 w 7467600"/>
              <a:gd name="connsiteY970" fmla="*/ 0 h 6858000"/>
              <a:gd name="connsiteX971" fmla="*/ 1223408 w 7467600"/>
              <a:gd name="connsiteY971" fmla="*/ 38996 h 6858000"/>
              <a:gd name="connsiteX972" fmla="*/ 1339635 w 7467600"/>
              <a:gd name="connsiteY972" fmla="*/ 365517 h 6858000"/>
              <a:gd name="connsiteX973" fmla="*/ 1387469 w 7467600"/>
              <a:gd name="connsiteY973" fmla="*/ 523079 h 6858000"/>
              <a:gd name="connsiteX974" fmla="*/ 1452685 w 7467600"/>
              <a:gd name="connsiteY974" fmla="*/ 699806 h 6858000"/>
              <a:gd name="connsiteX975" fmla="*/ 1492092 w 7467600"/>
              <a:gd name="connsiteY975" fmla="*/ 800424 h 6858000"/>
              <a:gd name="connsiteX976" fmla="*/ 1455302 w 7467600"/>
              <a:gd name="connsiteY976" fmla="*/ 632913 h 6858000"/>
              <a:gd name="connsiteX977" fmla="*/ 1222336 w 7467600"/>
              <a:gd name="connsiteY977" fmla="*/ 9480 h 6858000"/>
              <a:gd name="connsiteX978" fmla="*/ 1214634 w 7467600"/>
              <a:gd name="connsiteY978" fmla="*/ 0 h 6858000"/>
              <a:gd name="connsiteX979" fmla="*/ 1289827 w 7467600"/>
              <a:gd name="connsiteY979" fmla="*/ 0 h 6858000"/>
              <a:gd name="connsiteX980" fmla="*/ 1321076 w 7467600"/>
              <a:gd name="connsiteY980" fmla="*/ 59722 h 6858000"/>
              <a:gd name="connsiteX981" fmla="*/ 1512579 w 7467600"/>
              <a:gd name="connsiteY981" fmla="*/ 626441 h 6858000"/>
              <a:gd name="connsiteX982" fmla="*/ 1506076 w 7467600"/>
              <a:gd name="connsiteY982" fmla="*/ 1089289 h 6858000"/>
              <a:gd name="connsiteX983" fmla="*/ 1486346 w 7467600"/>
              <a:gd name="connsiteY983" fmla="*/ 1079919 h 6858000"/>
              <a:gd name="connsiteX984" fmla="*/ 1070511 w 7467600"/>
              <a:gd name="connsiteY984" fmla="*/ 48609 h 6858000"/>
              <a:gd name="connsiteX985" fmla="*/ 1057230 w 7467600"/>
              <a:gd name="connsiteY985" fmla="*/ 0 h 6858000"/>
              <a:gd name="connsiteX986" fmla="*/ 43151 w 7467600"/>
              <a:gd name="connsiteY986" fmla="*/ 0 h 6858000"/>
              <a:gd name="connsiteX987" fmla="*/ 95283 w 7467600"/>
              <a:gd name="connsiteY987" fmla="*/ 0 h 6858000"/>
              <a:gd name="connsiteX988" fmla="*/ 300708 w 7467600"/>
              <a:gd name="connsiteY988" fmla="*/ 154571 h 6858000"/>
              <a:gd name="connsiteX989" fmla="*/ 530414 w 7467600"/>
              <a:gd name="connsiteY989" fmla="*/ 354673 h 6858000"/>
              <a:gd name="connsiteX990" fmla="*/ 333785 w 7467600"/>
              <a:gd name="connsiteY990" fmla="*/ 161564 h 6858000"/>
              <a:gd name="connsiteX991" fmla="*/ 147005 w 7467600"/>
              <a:gd name="connsiteY991" fmla="*/ 0 h 6858000"/>
              <a:gd name="connsiteX992" fmla="*/ 272509 w 7467600"/>
              <a:gd name="connsiteY992" fmla="*/ 0 h 6858000"/>
              <a:gd name="connsiteX993" fmla="*/ 326276 w 7467600"/>
              <a:gd name="connsiteY993" fmla="*/ 45847 h 6858000"/>
              <a:gd name="connsiteX994" fmla="*/ 823759 w 7467600"/>
              <a:gd name="connsiteY994" fmla="*/ 574145 h 6858000"/>
              <a:gd name="connsiteX995" fmla="*/ 811254 w 7467600"/>
              <a:gd name="connsiteY995" fmla="*/ 665546 h 6858000"/>
              <a:gd name="connsiteX996" fmla="*/ 154042 w 7467600"/>
              <a:gd name="connsiteY996" fmla="*/ 261522 h 6858000"/>
              <a:gd name="connsiteX997" fmla="*/ 13550 w 7467600"/>
              <a:gd name="connsiteY997" fmla="*/ 158423 h 6858000"/>
              <a:gd name="connsiteX998" fmla="*/ 0 w 7467600"/>
              <a:gd name="connsiteY998" fmla="*/ 146618 h 6858000"/>
              <a:gd name="connsiteX999" fmla="*/ 0 w 7467600"/>
              <a:gd name="connsiteY999" fmla="*/ 59161 h 6858000"/>
              <a:gd name="connsiteX1000" fmla="*/ 45427 w 7467600"/>
              <a:gd name="connsiteY1000" fmla="*/ 101078 h 6858000"/>
              <a:gd name="connsiteX1001" fmla="*/ 630103 w 7467600"/>
              <a:gd name="connsiteY1001" fmla="*/ 485885 h 6858000"/>
              <a:gd name="connsiteX1002" fmla="*/ 532040 w 7467600"/>
              <a:gd name="connsiteY1002" fmla="*/ 399359 h 6858000"/>
              <a:gd name="connsiteX1003" fmla="*/ 517618 w 7467600"/>
              <a:gd name="connsiteY1003" fmla="*/ 385726 h 6858000"/>
              <a:gd name="connsiteX1004" fmla="*/ 285074 w 7467600"/>
              <a:gd name="connsiteY1004" fmla="*/ 182755 h 6858000"/>
              <a:gd name="connsiteX1005" fmla="*/ 43151 w 7467600"/>
              <a:gd name="connsiteY100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5905192 w 7467600"/>
              <a:gd name="connsiteY844" fmla="*/ 163079 h 6858000"/>
              <a:gd name="connsiteX845" fmla="*/ 5865655 w 7467600"/>
              <a:gd name="connsiteY845" fmla="*/ 171901 h 6858000"/>
              <a:gd name="connsiteX846" fmla="*/ 5259740 w 7467600"/>
              <a:gd name="connsiteY846" fmla="*/ 257013 h 6858000"/>
              <a:gd name="connsiteX847" fmla="*/ 5208466 w 7467600"/>
              <a:gd name="connsiteY847" fmla="*/ 257550 h 6858000"/>
              <a:gd name="connsiteX848" fmla="*/ 4980204 w 7467600"/>
              <a:gd name="connsiteY848" fmla="*/ 271903 h 6858000"/>
              <a:gd name="connsiteX849" fmla="*/ 5068068 w 7467600"/>
              <a:gd name="connsiteY849" fmla="*/ 282244 h 6858000"/>
              <a:gd name="connsiteX850" fmla="*/ 5153231 w 7467600"/>
              <a:gd name="connsiteY850" fmla="*/ 292240 h 6858000"/>
              <a:gd name="connsiteX851" fmla="*/ 5426491 w 7467600"/>
              <a:gd name="connsiteY851" fmla="*/ 281128 h 6858000"/>
              <a:gd name="connsiteX852" fmla="*/ 5731212 w 7467600"/>
              <a:gd name="connsiteY852" fmla="*/ 231951 h 6858000"/>
              <a:gd name="connsiteX853" fmla="*/ 5905192 w 7467600"/>
              <a:gd name="connsiteY853" fmla="*/ 163079 h 6858000"/>
              <a:gd name="connsiteX854" fmla="*/ 5944437 w 7467600"/>
              <a:gd name="connsiteY854" fmla="*/ 113829 h 6858000"/>
              <a:gd name="connsiteX855" fmla="*/ 5825032 w 7467600"/>
              <a:gd name="connsiteY855" fmla="*/ 146405 h 6858000"/>
              <a:gd name="connsiteX856" fmla="*/ 4955599 w 7467600"/>
              <a:gd name="connsiteY856" fmla="*/ 247008 h 6858000"/>
              <a:gd name="connsiteX857" fmla="*/ 5210104 w 7467600"/>
              <a:gd name="connsiteY857" fmla="*/ 228123 h 6858000"/>
              <a:gd name="connsiteX858" fmla="*/ 5261015 w 7467600"/>
              <a:gd name="connsiteY858" fmla="*/ 227087 h 6858000"/>
              <a:gd name="connsiteX859" fmla="*/ 5861181 w 7467600"/>
              <a:gd name="connsiteY859" fmla="*/ 143093 h 6858000"/>
              <a:gd name="connsiteX860" fmla="*/ 5961252 w 7467600"/>
              <a:gd name="connsiteY860" fmla="*/ 114820 h 6858000"/>
              <a:gd name="connsiteX861" fmla="*/ 5944437 w 7467600"/>
              <a:gd name="connsiteY861" fmla="*/ 113829 h 6858000"/>
              <a:gd name="connsiteX862" fmla="*/ 3882765 w 7467600"/>
              <a:gd name="connsiteY862" fmla="*/ 0 h 6858000"/>
              <a:gd name="connsiteX863" fmla="*/ 3995099 w 7467600"/>
              <a:gd name="connsiteY863" fmla="*/ 0 h 6858000"/>
              <a:gd name="connsiteX864" fmla="*/ 4163818 w 7467600"/>
              <a:gd name="connsiteY864" fmla="*/ 234104 h 6858000"/>
              <a:gd name="connsiteX865" fmla="*/ 4172099 w 7467600"/>
              <a:gd name="connsiteY865" fmla="*/ 234207 h 6858000"/>
              <a:gd name="connsiteX866" fmla="*/ 4784282 w 7467600"/>
              <a:gd name="connsiteY866" fmla="*/ 276561 h 6858000"/>
              <a:gd name="connsiteX867" fmla="*/ 4801687 w 7467600"/>
              <a:gd name="connsiteY867" fmla="*/ 267764 h 6858000"/>
              <a:gd name="connsiteX868" fmla="*/ 6082788 w 7467600"/>
              <a:gd name="connsiteY868" fmla="*/ 64119 h 6858000"/>
              <a:gd name="connsiteX869" fmla="*/ 6099442 w 7467600"/>
              <a:gd name="connsiteY869" fmla="*/ 82568 h 6858000"/>
              <a:gd name="connsiteX870" fmla="*/ 4804137 w 7467600"/>
              <a:gd name="connsiteY870" fmla="*/ 320931 h 6858000"/>
              <a:gd name="connsiteX871" fmla="*/ 4227047 w 7467600"/>
              <a:gd name="connsiteY871" fmla="*/ 313415 h 6858000"/>
              <a:gd name="connsiteX872" fmla="*/ 4346041 w 7467600"/>
              <a:gd name="connsiteY872" fmla="*/ 456086 h 6858000"/>
              <a:gd name="connsiteX873" fmla="*/ 4870967 w 7467600"/>
              <a:gd name="connsiteY873" fmla="*/ 963061 h 6858000"/>
              <a:gd name="connsiteX874" fmla="*/ 4889647 w 7467600"/>
              <a:gd name="connsiteY874" fmla="*/ 957147 h 6858000"/>
              <a:gd name="connsiteX875" fmla="*/ 5422504 w 7467600"/>
              <a:gd name="connsiteY875" fmla="*/ 805191 h 6858000"/>
              <a:gd name="connsiteX876" fmla="*/ 6087656 w 7467600"/>
              <a:gd name="connsiteY876" fmla="*/ 826703 h 6858000"/>
              <a:gd name="connsiteX877" fmla="*/ 6058717 w 7467600"/>
              <a:gd name="connsiteY877" fmla="*/ 865992 h 6858000"/>
              <a:gd name="connsiteX878" fmla="*/ 4974153 w 7467600"/>
              <a:gd name="connsiteY878" fmla="*/ 1045456 h 6858000"/>
              <a:gd name="connsiteX879" fmla="*/ 5627835 w 7467600"/>
              <a:gd name="connsiteY879" fmla="*/ 1472077 h 6858000"/>
              <a:gd name="connsiteX880" fmla="*/ 5629817 w 7467600"/>
              <a:gd name="connsiteY880" fmla="*/ 1471412 h 6858000"/>
              <a:gd name="connsiteX881" fmla="*/ 5634124 w 7467600"/>
              <a:gd name="connsiteY881" fmla="*/ 1470572 h 6858000"/>
              <a:gd name="connsiteX882" fmla="*/ 5755832 w 7467600"/>
              <a:gd name="connsiteY882" fmla="*/ 1383886 h 6858000"/>
              <a:gd name="connsiteX883" fmla="*/ 6014186 w 7467600"/>
              <a:gd name="connsiteY883" fmla="*/ 1279799 h 6858000"/>
              <a:gd name="connsiteX884" fmla="*/ 6901619 w 7467600"/>
              <a:gd name="connsiteY884" fmla="*/ 1047874 h 6858000"/>
              <a:gd name="connsiteX885" fmla="*/ 6931566 w 7467600"/>
              <a:gd name="connsiteY885" fmla="*/ 1062034 h 6858000"/>
              <a:gd name="connsiteX886" fmla="*/ 5790982 w 7467600"/>
              <a:gd name="connsiteY886" fmla="*/ 1561380 h 6858000"/>
              <a:gd name="connsiteX887" fmla="*/ 6188971 w 7467600"/>
              <a:gd name="connsiteY887" fmla="*/ 1755168 h 6858000"/>
              <a:gd name="connsiteX888" fmla="*/ 6202446 w 7467600"/>
              <a:gd name="connsiteY888" fmla="*/ 1752268 h 6858000"/>
              <a:gd name="connsiteX889" fmla="*/ 7179560 w 7467600"/>
              <a:gd name="connsiteY889" fmla="*/ 1467551 h 6858000"/>
              <a:gd name="connsiteX890" fmla="*/ 7158730 w 7467600"/>
              <a:gd name="connsiteY890" fmla="*/ 1507835 h 6858000"/>
              <a:gd name="connsiteX891" fmla="*/ 6326959 w 7467600"/>
              <a:gd name="connsiteY891" fmla="*/ 1817686 h 6858000"/>
              <a:gd name="connsiteX892" fmla="*/ 6537433 w 7467600"/>
              <a:gd name="connsiteY892" fmla="*/ 1907790 h 6858000"/>
              <a:gd name="connsiteX893" fmla="*/ 6550221 w 7467600"/>
              <a:gd name="connsiteY893" fmla="*/ 1910729 h 6858000"/>
              <a:gd name="connsiteX894" fmla="*/ 6964438 w 7467600"/>
              <a:gd name="connsiteY894" fmla="*/ 2209505 h 6858000"/>
              <a:gd name="connsiteX895" fmla="*/ 7367862 w 7467600"/>
              <a:gd name="connsiteY895" fmla="*/ 2806833 h 6858000"/>
              <a:gd name="connsiteX896" fmla="*/ 7364329 w 7467600"/>
              <a:gd name="connsiteY896" fmla="*/ 2826907 h 6858000"/>
              <a:gd name="connsiteX897" fmla="*/ 7290545 w 7467600"/>
              <a:gd name="connsiteY897" fmla="*/ 2850663 h 6858000"/>
              <a:gd name="connsiteX898" fmla="*/ 6472036 w 7467600"/>
              <a:gd name="connsiteY898" fmla="*/ 1959003 h 6858000"/>
              <a:gd name="connsiteX899" fmla="*/ 5792897 w 7467600"/>
              <a:gd name="connsiteY899" fmla="*/ 1647747 h 6858000"/>
              <a:gd name="connsiteX900" fmla="*/ 5842751 w 7467600"/>
              <a:gd name="connsiteY900" fmla="*/ 1816112 h 6858000"/>
              <a:gd name="connsiteX901" fmla="*/ 5847424 w 7467600"/>
              <a:gd name="connsiteY901" fmla="*/ 1815776 h 6858000"/>
              <a:gd name="connsiteX902" fmla="*/ 6399821 w 7467600"/>
              <a:gd name="connsiteY902" fmla="*/ 2344799 h 6858000"/>
              <a:gd name="connsiteX903" fmla="*/ 6323232 w 7467600"/>
              <a:gd name="connsiteY903" fmla="*/ 2389634 h 6858000"/>
              <a:gd name="connsiteX904" fmla="*/ 5942958 w 7467600"/>
              <a:gd name="connsiteY904" fmla="*/ 2077708 h 6858000"/>
              <a:gd name="connsiteX905" fmla="*/ 5921559 w 7467600"/>
              <a:gd name="connsiteY905" fmla="*/ 2378596 h 6858000"/>
              <a:gd name="connsiteX906" fmla="*/ 5817651 w 7467600"/>
              <a:gd name="connsiteY906" fmla="*/ 3023919 h 6858000"/>
              <a:gd name="connsiteX907" fmla="*/ 5729634 w 7467600"/>
              <a:gd name="connsiteY907" fmla="*/ 3051849 h 6858000"/>
              <a:gd name="connsiteX908" fmla="*/ 5611018 w 7467600"/>
              <a:gd name="connsiteY908" fmla="*/ 2316769 h 6858000"/>
              <a:gd name="connsiteX909" fmla="*/ 5687608 w 7467600"/>
              <a:gd name="connsiteY909" fmla="*/ 2039972 h 6858000"/>
              <a:gd name="connsiteX910" fmla="*/ 5657554 w 7467600"/>
              <a:gd name="connsiteY910" fmla="*/ 1576445 h 6858000"/>
              <a:gd name="connsiteX911" fmla="*/ 5150475 w 7467600"/>
              <a:gd name="connsiteY911" fmla="*/ 1274012 h 6858000"/>
              <a:gd name="connsiteX912" fmla="*/ 5349142 w 7467600"/>
              <a:gd name="connsiteY912" fmla="*/ 2204405 h 6858000"/>
              <a:gd name="connsiteX913" fmla="*/ 5262214 w 7467600"/>
              <a:gd name="connsiteY913" fmla="*/ 2233836 h 6858000"/>
              <a:gd name="connsiteX914" fmla="*/ 4981539 w 7467600"/>
              <a:gd name="connsiteY914" fmla="*/ 1542201 h 6858000"/>
              <a:gd name="connsiteX915" fmla="*/ 4958461 w 7467600"/>
              <a:gd name="connsiteY915" fmla="*/ 1136957 h 6858000"/>
              <a:gd name="connsiteX916" fmla="*/ 4655015 w 7467600"/>
              <a:gd name="connsiteY916" fmla="*/ 891426 h 6858000"/>
              <a:gd name="connsiteX917" fmla="*/ 4348002 w 7467600"/>
              <a:gd name="connsiteY917" fmla="*/ 2205895 h 6858000"/>
              <a:gd name="connsiteX918" fmla="*/ 4262250 w 7467600"/>
              <a:gd name="connsiteY918" fmla="*/ 2219972 h 6858000"/>
              <a:gd name="connsiteX919" fmla="*/ 4550611 w 7467600"/>
              <a:gd name="connsiteY919" fmla="*/ 817540 h 6858000"/>
              <a:gd name="connsiteX920" fmla="*/ 4564418 w 7467600"/>
              <a:gd name="connsiteY920" fmla="*/ 808293 h 6858000"/>
              <a:gd name="connsiteX921" fmla="*/ 4266388 w 7467600"/>
              <a:gd name="connsiteY921" fmla="*/ 500083 h 6858000"/>
              <a:gd name="connsiteX922" fmla="*/ 4032842 w 7467600"/>
              <a:gd name="connsiteY922" fmla="*/ 211809 h 6858000"/>
              <a:gd name="connsiteX923" fmla="*/ 3882765 w 7467600"/>
              <a:gd name="connsiteY923" fmla="*/ 0 h 6858000"/>
              <a:gd name="connsiteX924" fmla="*/ 3721337 w 7467600"/>
              <a:gd name="connsiteY924" fmla="*/ 0 h 6858000"/>
              <a:gd name="connsiteX925" fmla="*/ 3797544 w 7467600"/>
              <a:gd name="connsiteY925" fmla="*/ 0 h 6858000"/>
              <a:gd name="connsiteX926" fmla="*/ 3775734 w 7467600"/>
              <a:gd name="connsiteY926" fmla="*/ 95131 h 6858000"/>
              <a:gd name="connsiteX927" fmla="*/ 3724807 w 7467600"/>
              <a:gd name="connsiteY927" fmla="*/ 272257 h 6858000"/>
              <a:gd name="connsiteX928" fmla="*/ 3726844 w 7467600"/>
              <a:gd name="connsiteY928" fmla="*/ 282988 h 6858000"/>
              <a:gd name="connsiteX929" fmla="*/ 3742664 w 7467600"/>
              <a:gd name="connsiteY929" fmla="*/ 279918 h 6858000"/>
              <a:gd name="connsiteX930" fmla="*/ 4103910 w 7467600"/>
              <a:gd name="connsiteY930" fmla="*/ 1161917 h 6858000"/>
              <a:gd name="connsiteX931" fmla="*/ 4020269 w 7467600"/>
              <a:gd name="connsiteY931" fmla="*/ 1200406 h 6858000"/>
              <a:gd name="connsiteX932" fmla="*/ 3674882 w 7467600"/>
              <a:gd name="connsiteY932" fmla="*/ 488524 h 6858000"/>
              <a:gd name="connsiteX933" fmla="*/ 3132682 w 7467600"/>
              <a:gd name="connsiteY933" fmla="*/ 1072284 h 6858000"/>
              <a:gd name="connsiteX934" fmla="*/ 2716346 w 7467600"/>
              <a:gd name="connsiteY934" fmla="*/ 1276376 h 6858000"/>
              <a:gd name="connsiteX935" fmla="*/ 2716772 w 7467600"/>
              <a:gd name="connsiteY935" fmla="*/ 1255462 h 6858000"/>
              <a:gd name="connsiteX936" fmla="*/ 3471096 w 7467600"/>
              <a:gd name="connsiteY936" fmla="*/ 437072 h 6858000"/>
              <a:gd name="connsiteX937" fmla="*/ 3639057 w 7467600"/>
              <a:gd name="connsiteY937" fmla="*/ 286334 h 6858000"/>
              <a:gd name="connsiteX938" fmla="*/ 3640309 w 7467600"/>
              <a:gd name="connsiteY938" fmla="*/ 284664 h 6858000"/>
              <a:gd name="connsiteX939" fmla="*/ 3646022 w 7467600"/>
              <a:gd name="connsiteY939" fmla="*/ 276711 h 6858000"/>
              <a:gd name="connsiteX940" fmla="*/ 3707943 w 7467600"/>
              <a:gd name="connsiteY940" fmla="*/ 65958 h 6858000"/>
              <a:gd name="connsiteX941" fmla="*/ 3721337 w 7467600"/>
              <a:gd name="connsiteY941" fmla="*/ 0 h 6858000"/>
              <a:gd name="connsiteX942" fmla="*/ 2867960 w 7467600"/>
              <a:gd name="connsiteY942" fmla="*/ 0 h 6858000"/>
              <a:gd name="connsiteX943" fmla="*/ 2926351 w 7467600"/>
              <a:gd name="connsiteY943" fmla="*/ 0 h 6858000"/>
              <a:gd name="connsiteX944" fmla="*/ 2902823 w 7467600"/>
              <a:gd name="connsiteY944" fmla="*/ 262929 h 6858000"/>
              <a:gd name="connsiteX945" fmla="*/ 2940663 w 7467600"/>
              <a:gd name="connsiteY945" fmla="*/ 140884 h 6858000"/>
              <a:gd name="connsiteX946" fmla="*/ 2947039 w 7467600"/>
              <a:gd name="connsiteY946" fmla="*/ 122524 h 6858000"/>
              <a:gd name="connsiteX947" fmla="*/ 2984316 w 7467600"/>
              <a:gd name="connsiteY947" fmla="*/ 0 h 6858000"/>
              <a:gd name="connsiteX948" fmla="*/ 3016114 w 7467600"/>
              <a:gd name="connsiteY948" fmla="*/ 0 h 6858000"/>
              <a:gd name="connsiteX949" fmla="*/ 2979949 w 7467600"/>
              <a:gd name="connsiteY949" fmla="*/ 119274 h 6858000"/>
              <a:gd name="connsiteX950" fmla="*/ 3023879 w 7467600"/>
              <a:gd name="connsiteY950" fmla="*/ 0 h 6858000"/>
              <a:gd name="connsiteX951" fmla="*/ 3105400 w 7467600"/>
              <a:gd name="connsiteY951" fmla="*/ 0 h 6858000"/>
              <a:gd name="connsiteX952" fmla="*/ 3094669 w 7467600"/>
              <a:gd name="connsiteY952" fmla="*/ 30308 h 6858000"/>
              <a:gd name="connsiteX953" fmla="*/ 2901945 w 7467600"/>
              <a:gd name="connsiteY953" fmla="*/ 466538 h 6858000"/>
              <a:gd name="connsiteX954" fmla="*/ 2815209 w 7467600"/>
              <a:gd name="connsiteY954" fmla="*/ 497361 h 6858000"/>
              <a:gd name="connsiteX955" fmla="*/ 2844845 w 7467600"/>
              <a:gd name="connsiteY955" fmla="*/ 127638 h 6858000"/>
              <a:gd name="connsiteX956" fmla="*/ 2867960 w 7467600"/>
              <a:gd name="connsiteY956" fmla="*/ 0 h 6858000"/>
              <a:gd name="connsiteX957" fmla="*/ 1057230 w 7467600"/>
              <a:gd name="connsiteY957" fmla="*/ 0 h 6858000"/>
              <a:gd name="connsiteX958" fmla="*/ 1111003 w 7467600"/>
              <a:gd name="connsiteY958" fmla="*/ 0 h 6858000"/>
              <a:gd name="connsiteX959" fmla="*/ 1125553 w 7467600"/>
              <a:gd name="connsiteY959" fmla="*/ 52588 h 6858000"/>
              <a:gd name="connsiteX960" fmla="*/ 1304276 w 7467600"/>
              <a:gd name="connsiteY960" fmla="*/ 476275 h 6858000"/>
              <a:gd name="connsiteX961" fmla="*/ 1492066 w 7467600"/>
              <a:gd name="connsiteY961" fmla="*/ 886333 h 6858000"/>
              <a:gd name="connsiteX962" fmla="*/ 1423698 w 7467600"/>
              <a:gd name="connsiteY962" fmla="*/ 710817 h 6858000"/>
              <a:gd name="connsiteX963" fmla="*/ 1357609 w 7467600"/>
              <a:gd name="connsiteY963" fmla="*/ 532892 h 6858000"/>
              <a:gd name="connsiteX964" fmla="*/ 1309550 w 7467600"/>
              <a:gd name="connsiteY964" fmla="*/ 374031 h 6858000"/>
              <a:gd name="connsiteX965" fmla="*/ 1193673 w 7467600"/>
              <a:gd name="connsiteY965" fmla="*/ 49533 h 6858000"/>
              <a:gd name="connsiteX966" fmla="*/ 1164391 w 7467600"/>
              <a:gd name="connsiteY966" fmla="*/ 0 h 6858000"/>
              <a:gd name="connsiteX967" fmla="*/ 1200666 w 7467600"/>
              <a:gd name="connsiteY967" fmla="*/ 0 h 6858000"/>
              <a:gd name="connsiteX968" fmla="*/ 1223408 w 7467600"/>
              <a:gd name="connsiteY968" fmla="*/ 38996 h 6858000"/>
              <a:gd name="connsiteX969" fmla="*/ 1339635 w 7467600"/>
              <a:gd name="connsiteY969" fmla="*/ 365517 h 6858000"/>
              <a:gd name="connsiteX970" fmla="*/ 1387469 w 7467600"/>
              <a:gd name="connsiteY970" fmla="*/ 523079 h 6858000"/>
              <a:gd name="connsiteX971" fmla="*/ 1452685 w 7467600"/>
              <a:gd name="connsiteY971" fmla="*/ 699806 h 6858000"/>
              <a:gd name="connsiteX972" fmla="*/ 1492092 w 7467600"/>
              <a:gd name="connsiteY972" fmla="*/ 800424 h 6858000"/>
              <a:gd name="connsiteX973" fmla="*/ 1455302 w 7467600"/>
              <a:gd name="connsiteY973" fmla="*/ 632913 h 6858000"/>
              <a:gd name="connsiteX974" fmla="*/ 1222336 w 7467600"/>
              <a:gd name="connsiteY974" fmla="*/ 9480 h 6858000"/>
              <a:gd name="connsiteX975" fmla="*/ 1214634 w 7467600"/>
              <a:gd name="connsiteY975" fmla="*/ 0 h 6858000"/>
              <a:gd name="connsiteX976" fmla="*/ 1289827 w 7467600"/>
              <a:gd name="connsiteY976" fmla="*/ 0 h 6858000"/>
              <a:gd name="connsiteX977" fmla="*/ 1321076 w 7467600"/>
              <a:gd name="connsiteY977" fmla="*/ 59722 h 6858000"/>
              <a:gd name="connsiteX978" fmla="*/ 1512579 w 7467600"/>
              <a:gd name="connsiteY978" fmla="*/ 626441 h 6858000"/>
              <a:gd name="connsiteX979" fmla="*/ 1506076 w 7467600"/>
              <a:gd name="connsiteY979" fmla="*/ 1089289 h 6858000"/>
              <a:gd name="connsiteX980" fmla="*/ 1486346 w 7467600"/>
              <a:gd name="connsiteY980" fmla="*/ 1079919 h 6858000"/>
              <a:gd name="connsiteX981" fmla="*/ 1070511 w 7467600"/>
              <a:gd name="connsiteY981" fmla="*/ 48609 h 6858000"/>
              <a:gd name="connsiteX982" fmla="*/ 1057230 w 7467600"/>
              <a:gd name="connsiteY982" fmla="*/ 0 h 6858000"/>
              <a:gd name="connsiteX983" fmla="*/ 43151 w 7467600"/>
              <a:gd name="connsiteY983" fmla="*/ 0 h 6858000"/>
              <a:gd name="connsiteX984" fmla="*/ 95283 w 7467600"/>
              <a:gd name="connsiteY984" fmla="*/ 0 h 6858000"/>
              <a:gd name="connsiteX985" fmla="*/ 300708 w 7467600"/>
              <a:gd name="connsiteY985" fmla="*/ 154571 h 6858000"/>
              <a:gd name="connsiteX986" fmla="*/ 530414 w 7467600"/>
              <a:gd name="connsiteY986" fmla="*/ 354673 h 6858000"/>
              <a:gd name="connsiteX987" fmla="*/ 333785 w 7467600"/>
              <a:gd name="connsiteY987" fmla="*/ 161564 h 6858000"/>
              <a:gd name="connsiteX988" fmla="*/ 147005 w 7467600"/>
              <a:gd name="connsiteY988" fmla="*/ 0 h 6858000"/>
              <a:gd name="connsiteX989" fmla="*/ 272509 w 7467600"/>
              <a:gd name="connsiteY989" fmla="*/ 0 h 6858000"/>
              <a:gd name="connsiteX990" fmla="*/ 326276 w 7467600"/>
              <a:gd name="connsiteY990" fmla="*/ 45847 h 6858000"/>
              <a:gd name="connsiteX991" fmla="*/ 823759 w 7467600"/>
              <a:gd name="connsiteY991" fmla="*/ 574145 h 6858000"/>
              <a:gd name="connsiteX992" fmla="*/ 811254 w 7467600"/>
              <a:gd name="connsiteY992" fmla="*/ 665546 h 6858000"/>
              <a:gd name="connsiteX993" fmla="*/ 154042 w 7467600"/>
              <a:gd name="connsiteY993" fmla="*/ 261522 h 6858000"/>
              <a:gd name="connsiteX994" fmla="*/ 13550 w 7467600"/>
              <a:gd name="connsiteY994" fmla="*/ 158423 h 6858000"/>
              <a:gd name="connsiteX995" fmla="*/ 0 w 7467600"/>
              <a:gd name="connsiteY995" fmla="*/ 146618 h 6858000"/>
              <a:gd name="connsiteX996" fmla="*/ 0 w 7467600"/>
              <a:gd name="connsiteY996" fmla="*/ 59161 h 6858000"/>
              <a:gd name="connsiteX997" fmla="*/ 45427 w 7467600"/>
              <a:gd name="connsiteY997" fmla="*/ 101078 h 6858000"/>
              <a:gd name="connsiteX998" fmla="*/ 630103 w 7467600"/>
              <a:gd name="connsiteY998" fmla="*/ 485885 h 6858000"/>
              <a:gd name="connsiteX999" fmla="*/ 532040 w 7467600"/>
              <a:gd name="connsiteY999" fmla="*/ 399359 h 6858000"/>
              <a:gd name="connsiteX1000" fmla="*/ 517618 w 7467600"/>
              <a:gd name="connsiteY1000" fmla="*/ 385726 h 6858000"/>
              <a:gd name="connsiteX1001" fmla="*/ 285074 w 7467600"/>
              <a:gd name="connsiteY1001" fmla="*/ 182755 h 6858000"/>
              <a:gd name="connsiteX1002" fmla="*/ 43151 w 7467600"/>
              <a:gd name="connsiteY100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1946 w 7467600"/>
              <a:gd name="connsiteY127" fmla="*/ 5075653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1903353 w 7467600"/>
              <a:gd name="connsiteY146" fmla="*/ 5044827 h 6858000"/>
              <a:gd name="connsiteX147" fmla="*/ 1936931 w 7467600"/>
              <a:gd name="connsiteY147" fmla="*/ 5093954 h 6858000"/>
              <a:gd name="connsiteX148" fmla="*/ 2195868 w 7467600"/>
              <a:gd name="connsiteY148" fmla="*/ 5396574 h 6858000"/>
              <a:gd name="connsiteX149" fmla="*/ 2088852 w 7467600"/>
              <a:gd name="connsiteY149" fmla="*/ 5166123 h 6858000"/>
              <a:gd name="connsiteX150" fmla="*/ 1958241 w 7467600"/>
              <a:gd name="connsiteY150" fmla="*/ 5067955 h 6858000"/>
              <a:gd name="connsiteX151" fmla="*/ 1903353 w 7467600"/>
              <a:gd name="connsiteY151" fmla="*/ 5044827 h 6858000"/>
              <a:gd name="connsiteX152" fmla="*/ 1979378 w 7467600"/>
              <a:gd name="connsiteY152" fmla="*/ 4769504 h 6858000"/>
              <a:gd name="connsiteX153" fmla="*/ 2882120 w 7467600"/>
              <a:gd name="connsiteY153" fmla="*/ 5064547 h 6858000"/>
              <a:gd name="connsiteX154" fmla="*/ 2793103 w 7467600"/>
              <a:gd name="connsiteY154" fmla="*/ 5039699 h 6858000"/>
              <a:gd name="connsiteX155" fmla="*/ 2770041 w 7467600"/>
              <a:gd name="connsiteY155" fmla="*/ 5033634 h 6858000"/>
              <a:gd name="connsiteX156" fmla="*/ 1979378 w 7467600"/>
              <a:gd name="connsiteY156" fmla="*/ 4769504 h 6858000"/>
              <a:gd name="connsiteX157" fmla="*/ 1927410 w 7467600"/>
              <a:gd name="connsiteY157" fmla="*/ 4716164 h 6858000"/>
              <a:gd name="connsiteX158" fmla="*/ 1959587 w 7467600"/>
              <a:gd name="connsiteY158" fmla="*/ 4728849 h 6858000"/>
              <a:gd name="connsiteX159" fmla="*/ 2777707 w 7467600"/>
              <a:gd name="connsiteY159" fmla="*/ 5003991 h 6858000"/>
              <a:gd name="connsiteX160" fmla="*/ 2800768 w 7467600"/>
              <a:gd name="connsiteY160" fmla="*/ 5010056 h 6858000"/>
              <a:gd name="connsiteX161" fmla="*/ 2879408 w 7467600"/>
              <a:gd name="connsiteY161" fmla="*/ 5031590 h 6858000"/>
              <a:gd name="connsiteX162" fmla="*/ 2862295 w 7467600"/>
              <a:gd name="connsiteY162" fmla="*/ 5022958 h 6858000"/>
              <a:gd name="connsiteX163" fmla="*/ 2813343 w 7467600"/>
              <a:gd name="connsiteY163" fmla="*/ 4998369 h 6858000"/>
              <a:gd name="connsiteX164" fmla="*/ 2646245 w 7467600"/>
              <a:gd name="connsiteY164" fmla="*/ 4930999 h 6858000"/>
              <a:gd name="connsiteX165" fmla="*/ 1999243 w 7467600"/>
              <a:gd name="connsiteY165" fmla="*/ 4730524 h 6858000"/>
              <a:gd name="connsiteX166" fmla="*/ 1979527 w 7467600"/>
              <a:gd name="connsiteY166" fmla="*/ 4726651 h 6858000"/>
              <a:gd name="connsiteX167" fmla="*/ 1927410 w 7467600"/>
              <a:gd name="connsiteY167" fmla="*/ 4716164 h 6858000"/>
              <a:gd name="connsiteX168" fmla="*/ 1997014 w 7467600"/>
              <a:gd name="connsiteY168" fmla="*/ 4698007 h 6858000"/>
              <a:gd name="connsiteX169" fmla="*/ 2005458 w 7467600"/>
              <a:gd name="connsiteY169" fmla="*/ 4699540 h 6858000"/>
              <a:gd name="connsiteX170" fmla="*/ 2657186 w 7467600"/>
              <a:gd name="connsiteY170" fmla="*/ 4901687 h 6858000"/>
              <a:gd name="connsiteX171" fmla="*/ 2826662 w 7467600"/>
              <a:gd name="connsiteY171" fmla="*/ 4970362 h 6858000"/>
              <a:gd name="connsiteX172" fmla="*/ 2876100 w 7467600"/>
              <a:gd name="connsiteY172" fmla="*/ 4995397 h 6858000"/>
              <a:gd name="connsiteX173" fmla="*/ 3042600 w 7467600"/>
              <a:gd name="connsiteY173" fmla="*/ 5059532 h 6858000"/>
              <a:gd name="connsiteX174" fmla="*/ 1997014 w 7467600"/>
              <a:gd name="connsiteY174" fmla="*/ 4698007 h 6858000"/>
              <a:gd name="connsiteX175" fmla="*/ 2305292 w 7467600"/>
              <a:gd name="connsiteY175" fmla="*/ 4219492 h 6858000"/>
              <a:gd name="connsiteX176" fmla="*/ 3360922 w 7467600"/>
              <a:gd name="connsiteY176" fmla="*/ 4529373 h 6858000"/>
              <a:gd name="connsiteX177" fmla="*/ 3492420 w 7467600"/>
              <a:gd name="connsiteY177" fmla="*/ 4510145 h 6858000"/>
              <a:gd name="connsiteX178" fmla="*/ 3364086 w 7467600"/>
              <a:gd name="connsiteY178" fmla="*/ 4480340 h 6858000"/>
              <a:gd name="connsiteX179" fmla="*/ 3225818 w 7467600"/>
              <a:gd name="connsiteY179" fmla="*/ 4411822 h 6858000"/>
              <a:gd name="connsiteX180" fmla="*/ 3129696 w 7467600"/>
              <a:gd name="connsiteY180" fmla="*/ 4360704 h 6858000"/>
              <a:gd name="connsiteX181" fmla="*/ 2814545 w 7467600"/>
              <a:gd name="connsiteY181" fmla="*/ 4282955 h 6858000"/>
              <a:gd name="connsiteX182" fmla="*/ 2305292 w 7467600"/>
              <a:gd name="connsiteY182" fmla="*/ 4219492 h 6858000"/>
              <a:gd name="connsiteX183" fmla="*/ 2626982 w 7467600"/>
              <a:gd name="connsiteY183" fmla="*/ 4206450 h 6858000"/>
              <a:gd name="connsiteX184" fmla="*/ 2490617 w 7467600"/>
              <a:gd name="connsiteY184" fmla="*/ 4206951 h 6858000"/>
              <a:gd name="connsiteX185" fmla="*/ 2819869 w 7467600"/>
              <a:gd name="connsiteY185" fmla="*/ 4252936 h 6858000"/>
              <a:gd name="connsiteX186" fmla="*/ 3143018 w 7467600"/>
              <a:gd name="connsiteY186" fmla="*/ 4332698 h 6858000"/>
              <a:gd name="connsiteX187" fmla="*/ 3241520 w 7467600"/>
              <a:gd name="connsiteY187" fmla="*/ 4385112 h 6858000"/>
              <a:gd name="connsiteX188" fmla="*/ 3374575 w 7467600"/>
              <a:gd name="connsiteY188" fmla="*/ 4451517 h 6858000"/>
              <a:gd name="connsiteX189" fmla="*/ 3505221 w 7467600"/>
              <a:gd name="connsiteY189" fmla="*/ 4480757 h 6858000"/>
              <a:gd name="connsiteX190" fmla="*/ 2626982 w 7467600"/>
              <a:gd name="connsiteY190" fmla="*/ 4206450 h 6858000"/>
              <a:gd name="connsiteX191" fmla="*/ 1310106 w 7467600"/>
              <a:gd name="connsiteY191" fmla="*/ 3943217 h 6858000"/>
              <a:gd name="connsiteX192" fmla="*/ 854994 w 7467600"/>
              <a:gd name="connsiteY192" fmla="*/ 4399136 h 6858000"/>
              <a:gd name="connsiteX193" fmla="*/ 742462 w 7467600"/>
              <a:gd name="connsiteY193" fmla="*/ 4594648 h 6858000"/>
              <a:gd name="connsiteX194" fmla="*/ 820602 w 7467600"/>
              <a:gd name="connsiteY194" fmla="*/ 4485915 h 6858000"/>
              <a:gd name="connsiteX195" fmla="*/ 878295 w 7467600"/>
              <a:gd name="connsiteY195" fmla="*/ 4403594 h 6858000"/>
              <a:gd name="connsiteX196" fmla="*/ 1240607 w 7467600"/>
              <a:gd name="connsiteY196" fmla="*/ 4010401 h 6858000"/>
              <a:gd name="connsiteX197" fmla="*/ 1310106 w 7467600"/>
              <a:gd name="connsiteY197" fmla="*/ 3943217 h 6858000"/>
              <a:gd name="connsiteX198" fmla="*/ 1423113 w 7467600"/>
              <a:gd name="connsiteY198" fmla="*/ 3874565 h 6858000"/>
              <a:gd name="connsiteX199" fmla="*/ 1260565 w 7467600"/>
              <a:gd name="connsiteY199" fmla="*/ 4031982 h 6858000"/>
              <a:gd name="connsiteX200" fmla="*/ 901900 w 7467600"/>
              <a:gd name="connsiteY200" fmla="*/ 4421236 h 6858000"/>
              <a:gd name="connsiteX201" fmla="*/ 845044 w 7467600"/>
              <a:gd name="connsiteY201" fmla="*/ 4502436 h 6858000"/>
              <a:gd name="connsiteX202" fmla="*/ 685926 w 7467600"/>
              <a:gd name="connsiteY202" fmla="*/ 4703069 h 6858000"/>
              <a:gd name="connsiteX203" fmla="*/ 684248 w 7467600"/>
              <a:gd name="connsiteY203" fmla="*/ 4706721 h 6858000"/>
              <a:gd name="connsiteX204" fmla="*/ 1423113 w 7467600"/>
              <a:gd name="connsiteY204" fmla="*/ 3874565 h 6858000"/>
              <a:gd name="connsiteX205" fmla="*/ 3316479 w 7467600"/>
              <a:gd name="connsiteY205" fmla="*/ 3872136 h 6858000"/>
              <a:gd name="connsiteX206" fmla="*/ 3546806 w 7467600"/>
              <a:gd name="connsiteY206" fmla="*/ 4356139 h 6858000"/>
              <a:gd name="connsiteX207" fmla="*/ 3364433 w 7467600"/>
              <a:gd name="connsiteY207" fmla="*/ 3953121 h 6858000"/>
              <a:gd name="connsiteX208" fmla="*/ 3316479 w 7467600"/>
              <a:gd name="connsiteY208" fmla="*/ 3872136 h 6858000"/>
              <a:gd name="connsiteX209" fmla="*/ 3291335 w 7467600"/>
              <a:gd name="connsiteY209" fmla="*/ 3767420 h 6858000"/>
              <a:gd name="connsiteX210" fmla="*/ 3390805 w 7467600"/>
              <a:gd name="connsiteY210" fmla="*/ 3937163 h 6858000"/>
              <a:gd name="connsiteX211" fmla="*/ 3579062 w 7467600"/>
              <a:gd name="connsiteY211" fmla="*/ 4359040 h 6858000"/>
              <a:gd name="connsiteX212" fmla="*/ 3467355 w 7467600"/>
              <a:gd name="connsiteY212" fmla="*/ 3988130 h 6858000"/>
              <a:gd name="connsiteX213" fmla="*/ 3310753 w 7467600"/>
              <a:gd name="connsiteY213" fmla="*/ 3787140 h 6858000"/>
              <a:gd name="connsiteX214" fmla="*/ 3291335 w 7467600"/>
              <a:gd name="connsiteY214" fmla="*/ 3767420 h 6858000"/>
              <a:gd name="connsiteX215" fmla="*/ 1635889 w 7467600"/>
              <a:gd name="connsiteY215" fmla="*/ 3709494 h 6858000"/>
              <a:gd name="connsiteX216" fmla="*/ 1634800 w 7467600"/>
              <a:gd name="connsiteY216" fmla="*/ 3731111 h 6858000"/>
              <a:gd name="connsiteX217" fmla="*/ 1635889 w 7467600"/>
              <a:gd name="connsiteY217" fmla="*/ 3709494 h 6858000"/>
              <a:gd name="connsiteX218" fmla="*/ 1510397 w 7467600"/>
              <a:gd name="connsiteY218" fmla="*/ 3684705 h 6858000"/>
              <a:gd name="connsiteX219" fmla="*/ 1146550 w 7467600"/>
              <a:gd name="connsiteY219" fmla="*/ 3802012 h 6858000"/>
              <a:gd name="connsiteX220" fmla="*/ 698834 w 7467600"/>
              <a:gd name="connsiteY220" fmla="*/ 3952272 h 6858000"/>
              <a:gd name="connsiteX221" fmla="*/ 34256 w 7467600"/>
              <a:gd name="connsiteY221" fmla="*/ 4347603 h 6858000"/>
              <a:gd name="connsiteX222" fmla="*/ 527241 w 7467600"/>
              <a:gd name="connsiteY222" fmla="*/ 4065078 h 6858000"/>
              <a:gd name="connsiteX223" fmla="*/ 1510397 w 7467600"/>
              <a:gd name="connsiteY223" fmla="*/ 3684705 h 6858000"/>
              <a:gd name="connsiteX224" fmla="*/ 1313114 w 7467600"/>
              <a:gd name="connsiteY224" fmla="*/ 3655216 h 6858000"/>
              <a:gd name="connsiteX225" fmla="*/ 1109304 w 7467600"/>
              <a:gd name="connsiteY225" fmla="*/ 3669030 h 6858000"/>
              <a:gd name="connsiteX226" fmla="*/ 8129 w 7467600"/>
              <a:gd name="connsiteY226" fmla="*/ 4330519 h 6858000"/>
              <a:gd name="connsiteX227" fmla="*/ 687572 w 7467600"/>
              <a:gd name="connsiteY227" fmla="*/ 3925629 h 6858000"/>
              <a:gd name="connsiteX228" fmla="*/ 1138365 w 7467600"/>
              <a:gd name="connsiteY228" fmla="*/ 3774515 h 6858000"/>
              <a:gd name="connsiteX229" fmla="*/ 1505579 w 7467600"/>
              <a:gd name="connsiteY229" fmla="*/ 3655526 h 6858000"/>
              <a:gd name="connsiteX230" fmla="*/ 1313114 w 7467600"/>
              <a:gd name="connsiteY230" fmla="*/ 3655216 h 6858000"/>
              <a:gd name="connsiteX231" fmla="*/ 3655073 w 7467600"/>
              <a:gd name="connsiteY231" fmla="*/ 3650884 h 6858000"/>
              <a:gd name="connsiteX232" fmla="*/ 3989938 w 7467600"/>
              <a:gd name="connsiteY232" fmla="*/ 3991685 h 6858000"/>
              <a:gd name="connsiteX233" fmla="*/ 4393907 w 7467600"/>
              <a:gd name="connsiteY233" fmla="*/ 4261258 h 6858000"/>
              <a:gd name="connsiteX234" fmla="*/ 4648051 w 7467600"/>
              <a:gd name="connsiteY234" fmla="*/ 4374051 h 6858000"/>
              <a:gd name="connsiteX235" fmla="*/ 4383389 w 7467600"/>
              <a:gd name="connsiteY235" fmla="*/ 4184369 h 6858000"/>
              <a:gd name="connsiteX236" fmla="*/ 4165508 w 7467600"/>
              <a:gd name="connsiteY236" fmla="*/ 4035196 h 6858000"/>
              <a:gd name="connsiteX237" fmla="*/ 4068162 w 7467600"/>
              <a:gd name="connsiteY237" fmla="*/ 3953394 h 6858000"/>
              <a:gd name="connsiteX238" fmla="*/ 3981416 w 7467600"/>
              <a:gd name="connsiteY238" fmla="*/ 3880482 h 6858000"/>
              <a:gd name="connsiteX239" fmla="*/ 3800147 w 7467600"/>
              <a:gd name="connsiteY239" fmla="*/ 3749872 h 6858000"/>
              <a:gd name="connsiteX240" fmla="*/ 3655073 w 7467600"/>
              <a:gd name="connsiteY240" fmla="*/ 3650884 h 6858000"/>
              <a:gd name="connsiteX241" fmla="*/ 3670252 w 7467600"/>
              <a:gd name="connsiteY241" fmla="*/ 3622798 h 6858000"/>
              <a:gd name="connsiteX242" fmla="*/ 3817258 w 7467600"/>
              <a:gd name="connsiteY242" fmla="*/ 3723577 h 6858000"/>
              <a:gd name="connsiteX243" fmla="*/ 4000461 w 7467600"/>
              <a:gd name="connsiteY243" fmla="*/ 3855966 h 6858000"/>
              <a:gd name="connsiteX244" fmla="*/ 4088180 w 7467600"/>
              <a:gd name="connsiteY244" fmla="*/ 3929774 h 6858000"/>
              <a:gd name="connsiteX245" fmla="*/ 4184555 w 7467600"/>
              <a:gd name="connsiteY245" fmla="*/ 4010683 h 6858000"/>
              <a:gd name="connsiteX246" fmla="*/ 4399563 w 7467600"/>
              <a:gd name="connsiteY246" fmla="*/ 4158106 h 6858000"/>
              <a:gd name="connsiteX247" fmla="*/ 4684469 w 7467600"/>
              <a:gd name="connsiteY247" fmla="*/ 4364680 h 6858000"/>
              <a:gd name="connsiteX248" fmla="*/ 4690271 w 7467600"/>
              <a:gd name="connsiteY248" fmla="*/ 4370034 h 6858000"/>
              <a:gd name="connsiteX249" fmla="*/ 4136093 w 7467600"/>
              <a:gd name="connsiteY249" fmla="*/ 3858466 h 6858000"/>
              <a:gd name="connsiteX250" fmla="*/ 3670252 w 7467600"/>
              <a:gd name="connsiteY250" fmla="*/ 3622798 h 6858000"/>
              <a:gd name="connsiteX251" fmla="*/ 4440129 w 7467600"/>
              <a:gd name="connsiteY251" fmla="*/ 3448571 h 6858000"/>
              <a:gd name="connsiteX252" fmla="*/ 4856525 w 7467600"/>
              <a:gd name="connsiteY252" fmla="*/ 3915351 h 6858000"/>
              <a:gd name="connsiteX253" fmla="*/ 5059055 w 7467600"/>
              <a:gd name="connsiteY253" fmla="*/ 4108918 h 6858000"/>
              <a:gd name="connsiteX254" fmla="*/ 5290070 w 7467600"/>
              <a:gd name="connsiteY254" fmla="*/ 4263619 h 6858000"/>
              <a:gd name="connsiteX255" fmla="*/ 4834991 w 7467600"/>
              <a:gd name="connsiteY255" fmla="*/ 3830985 h 6858000"/>
              <a:gd name="connsiteX256" fmla="*/ 4440129 w 7467600"/>
              <a:gd name="connsiteY256" fmla="*/ 3448571 h 6858000"/>
              <a:gd name="connsiteX257" fmla="*/ 4441737 w 7467600"/>
              <a:gd name="connsiteY257" fmla="*/ 3399734 h 6858000"/>
              <a:gd name="connsiteX258" fmla="*/ 4431236 w 7467600"/>
              <a:gd name="connsiteY258" fmla="*/ 3400954 h 6858000"/>
              <a:gd name="connsiteX259" fmla="*/ 4557150 w 7467600"/>
              <a:gd name="connsiteY259" fmla="*/ 3510023 h 6858000"/>
              <a:gd name="connsiteX260" fmla="*/ 4856936 w 7467600"/>
              <a:gd name="connsiteY260" fmla="*/ 3809146 h 6858000"/>
              <a:gd name="connsiteX261" fmla="*/ 5111996 w 7467600"/>
              <a:gd name="connsiteY261" fmla="*/ 4065759 h 6858000"/>
              <a:gd name="connsiteX262" fmla="*/ 5388878 w 7467600"/>
              <a:gd name="connsiteY262" fmla="*/ 4300185 h 6858000"/>
              <a:gd name="connsiteX263" fmla="*/ 5425556 w 7467600"/>
              <a:gd name="connsiteY263" fmla="*/ 4308967 h 6858000"/>
              <a:gd name="connsiteX264" fmla="*/ 4943646 w 7467600"/>
              <a:gd name="connsiteY264" fmla="*/ 3822916 h 6858000"/>
              <a:gd name="connsiteX265" fmla="*/ 4594837 w 7467600"/>
              <a:gd name="connsiteY265" fmla="*/ 3532274 h 6858000"/>
              <a:gd name="connsiteX266" fmla="*/ 4441737 w 7467600"/>
              <a:gd name="connsiteY266" fmla="*/ 3399734 h 6858000"/>
              <a:gd name="connsiteX267" fmla="*/ 5425834 w 7467600"/>
              <a:gd name="connsiteY267" fmla="*/ 3162785 h 6858000"/>
              <a:gd name="connsiteX268" fmla="*/ 5401644 w 7467600"/>
              <a:gd name="connsiteY268" fmla="*/ 3617847 h 6858000"/>
              <a:gd name="connsiteX269" fmla="*/ 5467256 w 7467600"/>
              <a:gd name="connsiteY269" fmla="*/ 4175494 h 6858000"/>
              <a:gd name="connsiteX270" fmla="*/ 5448069 w 7467600"/>
              <a:gd name="connsiteY270" fmla="*/ 3567554 h 6858000"/>
              <a:gd name="connsiteX271" fmla="*/ 5425834 w 7467600"/>
              <a:gd name="connsiteY271" fmla="*/ 3162785 h 6858000"/>
              <a:gd name="connsiteX272" fmla="*/ 1318687 w 7467600"/>
              <a:gd name="connsiteY272" fmla="*/ 3113840 h 6858000"/>
              <a:gd name="connsiteX273" fmla="*/ 1066793 w 7467600"/>
              <a:gd name="connsiteY273" fmla="*/ 3212171 h 6858000"/>
              <a:gd name="connsiteX274" fmla="*/ 993319 w 7467600"/>
              <a:gd name="connsiteY274" fmla="*/ 3247648 h 6858000"/>
              <a:gd name="connsiteX275" fmla="*/ 853081 w 7467600"/>
              <a:gd name="connsiteY275" fmla="*/ 3312410 h 6858000"/>
              <a:gd name="connsiteX276" fmla="*/ 805957 w 7467600"/>
              <a:gd name="connsiteY276" fmla="*/ 3330443 h 6858000"/>
              <a:gd name="connsiteX277" fmla="*/ 1318687 w 7467600"/>
              <a:gd name="connsiteY277" fmla="*/ 3113840 h 6858000"/>
              <a:gd name="connsiteX278" fmla="*/ 5453702 w 7467600"/>
              <a:gd name="connsiteY278" fmla="*/ 3090882 h 6858000"/>
              <a:gd name="connsiteX279" fmla="*/ 5480135 w 7467600"/>
              <a:gd name="connsiteY279" fmla="*/ 3565802 h 6858000"/>
              <a:gd name="connsiteX280" fmla="*/ 5499023 w 7467600"/>
              <a:gd name="connsiteY280" fmla="*/ 4166310 h 6858000"/>
              <a:gd name="connsiteX281" fmla="*/ 5547022 w 7467600"/>
              <a:gd name="connsiteY281" fmla="*/ 3607838 h 6858000"/>
              <a:gd name="connsiteX282" fmla="*/ 5515964 w 7467600"/>
              <a:gd name="connsiteY282" fmla="*/ 3378541 h 6858000"/>
              <a:gd name="connsiteX283" fmla="*/ 5453702 w 7467600"/>
              <a:gd name="connsiteY283" fmla="*/ 3090882 h 6858000"/>
              <a:gd name="connsiteX284" fmla="*/ 1238695 w 7467600"/>
              <a:gd name="connsiteY284" fmla="*/ 3076820 h 6858000"/>
              <a:gd name="connsiteX285" fmla="*/ 716371 w 7467600"/>
              <a:gd name="connsiteY285" fmla="*/ 3293249 h 6858000"/>
              <a:gd name="connsiteX286" fmla="*/ 579522 w 7467600"/>
              <a:gd name="connsiteY286" fmla="*/ 3371759 h 6858000"/>
              <a:gd name="connsiteX287" fmla="*/ 600288 w 7467600"/>
              <a:gd name="connsiteY287" fmla="*/ 3365555 h 6858000"/>
              <a:gd name="connsiteX288" fmla="*/ 840692 w 7467600"/>
              <a:gd name="connsiteY288" fmla="*/ 3284921 h 6858000"/>
              <a:gd name="connsiteX289" fmla="*/ 979248 w 7467600"/>
              <a:gd name="connsiteY289" fmla="*/ 3221003 h 6858000"/>
              <a:gd name="connsiteX290" fmla="*/ 1053282 w 7467600"/>
              <a:gd name="connsiteY290" fmla="*/ 3185247 h 6858000"/>
              <a:gd name="connsiteX291" fmla="*/ 1320603 w 7467600"/>
              <a:gd name="connsiteY291" fmla="*/ 3081281 h 6858000"/>
              <a:gd name="connsiteX292" fmla="*/ 1238695 w 7467600"/>
              <a:gd name="connsiteY292" fmla="*/ 3076820 h 6858000"/>
              <a:gd name="connsiteX293" fmla="*/ 5425627 w 7467600"/>
              <a:gd name="connsiteY293" fmla="*/ 2954192 h 6858000"/>
              <a:gd name="connsiteX294" fmla="*/ 5470770 w 7467600"/>
              <a:gd name="connsiteY294" fmla="*/ 3005435 h 6858000"/>
              <a:gd name="connsiteX295" fmla="*/ 5519779 w 7467600"/>
              <a:gd name="connsiteY295" fmla="*/ 4359223 h 6858000"/>
              <a:gd name="connsiteX296" fmla="*/ 5520293 w 7467600"/>
              <a:gd name="connsiteY296" fmla="*/ 4360602 h 6858000"/>
              <a:gd name="connsiteX297" fmla="*/ 5767221 w 7467600"/>
              <a:gd name="connsiteY297" fmla="*/ 4665564 h 6858000"/>
              <a:gd name="connsiteX298" fmla="*/ 6937169 w 7467600"/>
              <a:gd name="connsiteY298" fmla="*/ 4815941 h 6858000"/>
              <a:gd name="connsiteX299" fmla="*/ 6953922 w 7467600"/>
              <a:gd name="connsiteY299" fmla="*/ 4890068 h 6858000"/>
              <a:gd name="connsiteX300" fmla="*/ 6071359 w 7467600"/>
              <a:gd name="connsiteY300" fmla="*/ 4770770 h 6858000"/>
              <a:gd name="connsiteX301" fmla="*/ 6038839 w 7467600"/>
              <a:gd name="connsiteY301" fmla="*/ 4764474 h 6858000"/>
              <a:gd name="connsiteX302" fmla="*/ 6038706 w 7467600"/>
              <a:gd name="connsiteY302" fmla="*/ 4763847 h 6858000"/>
              <a:gd name="connsiteX303" fmla="*/ 6037784 w 7467600"/>
              <a:gd name="connsiteY303" fmla="*/ 4764270 h 6858000"/>
              <a:gd name="connsiteX304" fmla="*/ 6038839 w 7467600"/>
              <a:gd name="connsiteY304" fmla="*/ 4764474 h 6858000"/>
              <a:gd name="connsiteX305" fmla="*/ 6040338 w 7467600"/>
              <a:gd name="connsiteY305" fmla="*/ 4771418 h 6858000"/>
              <a:gd name="connsiteX306" fmla="*/ 6024488 w 7467600"/>
              <a:gd name="connsiteY306" fmla="*/ 4809903 h 6858000"/>
              <a:gd name="connsiteX307" fmla="*/ 5599771 w 7467600"/>
              <a:gd name="connsiteY307" fmla="*/ 5509652 h 6858000"/>
              <a:gd name="connsiteX308" fmla="*/ 5548843 w 7467600"/>
              <a:gd name="connsiteY308" fmla="*/ 5563845 h 6858000"/>
              <a:gd name="connsiteX309" fmla="*/ 5940952 w 7467600"/>
              <a:gd name="connsiteY309" fmla="*/ 6250028 h 6858000"/>
              <a:gd name="connsiteX310" fmla="*/ 6043441 w 7467600"/>
              <a:gd name="connsiteY310" fmla="*/ 6665847 h 6858000"/>
              <a:gd name="connsiteX311" fmla="*/ 6093432 w 7467600"/>
              <a:gd name="connsiteY311" fmla="*/ 6858000 h 6858000"/>
              <a:gd name="connsiteX312" fmla="*/ 6034344 w 7467600"/>
              <a:gd name="connsiteY312" fmla="*/ 6858000 h 6858000"/>
              <a:gd name="connsiteX313" fmla="*/ 6026679 w 7467600"/>
              <a:gd name="connsiteY313" fmla="*/ 6836959 h 6858000"/>
              <a:gd name="connsiteX314" fmla="*/ 5800441 w 7467600"/>
              <a:gd name="connsiteY314" fmla="*/ 6335286 h 6858000"/>
              <a:gd name="connsiteX315" fmla="*/ 5526562 w 7467600"/>
              <a:gd name="connsiteY315" fmla="*/ 5705388 h 6858000"/>
              <a:gd name="connsiteX316" fmla="*/ 5519640 w 7467600"/>
              <a:gd name="connsiteY316" fmla="*/ 5683774 h 6858000"/>
              <a:gd name="connsiteX317" fmla="*/ 5844559 w 7467600"/>
              <a:gd name="connsiteY317" fmla="*/ 6553349 h 6858000"/>
              <a:gd name="connsiteX318" fmla="*/ 5975994 w 7467600"/>
              <a:gd name="connsiteY318" fmla="*/ 6858000 h 6858000"/>
              <a:gd name="connsiteX319" fmla="*/ 5898547 w 7467600"/>
              <a:gd name="connsiteY319" fmla="*/ 6858000 h 6858000"/>
              <a:gd name="connsiteX320" fmla="*/ 5682041 w 7467600"/>
              <a:gd name="connsiteY320" fmla="*/ 6355860 h 6858000"/>
              <a:gd name="connsiteX321" fmla="*/ 5461758 w 7467600"/>
              <a:gd name="connsiteY321" fmla="*/ 5820220 h 6858000"/>
              <a:gd name="connsiteX322" fmla="*/ 5237282 w 7467600"/>
              <a:gd name="connsiteY322" fmla="*/ 6579086 h 6858000"/>
              <a:gd name="connsiteX323" fmla="*/ 5115009 w 7467600"/>
              <a:gd name="connsiteY323" fmla="*/ 6858000 h 6858000"/>
              <a:gd name="connsiteX324" fmla="*/ 5028074 w 7467600"/>
              <a:gd name="connsiteY324" fmla="*/ 6858000 h 6858000"/>
              <a:gd name="connsiteX325" fmla="*/ 5079508 w 7467600"/>
              <a:gd name="connsiteY325" fmla="*/ 6749074 h 6858000"/>
              <a:gd name="connsiteX326" fmla="*/ 5371846 w 7467600"/>
              <a:gd name="connsiteY326" fmla="*/ 5924413 h 6858000"/>
              <a:gd name="connsiteX327" fmla="*/ 5270512 w 7467600"/>
              <a:gd name="connsiteY327" fmla="*/ 6138975 h 6858000"/>
              <a:gd name="connsiteX328" fmla="*/ 5062409 w 7467600"/>
              <a:gd name="connsiteY328" fmla="*/ 6653544 h 6858000"/>
              <a:gd name="connsiteX329" fmla="*/ 5036628 w 7467600"/>
              <a:gd name="connsiteY329" fmla="*/ 6754247 h 6858000"/>
              <a:gd name="connsiteX330" fmla="*/ 5009112 w 7467600"/>
              <a:gd name="connsiteY330" fmla="*/ 6858000 h 6858000"/>
              <a:gd name="connsiteX331" fmla="*/ 4976679 w 7467600"/>
              <a:gd name="connsiteY331" fmla="*/ 6858000 h 6858000"/>
              <a:gd name="connsiteX332" fmla="*/ 5006537 w 7467600"/>
              <a:gd name="connsiteY332" fmla="*/ 6747068 h 6858000"/>
              <a:gd name="connsiteX333" fmla="*/ 5032723 w 7467600"/>
              <a:gd name="connsiteY333" fmla="*/ 6644957 h 6858000"/>
              <a:gd name="connsiteX334" fmla="*/ 5242949 w 7467600"/>
              <a:gd name="connsiteY334" fmla="*/ 6125175 h 6858000"/>
              <a:gd name="connsiteX335" fmla="*/ 5286321 w 7467600"/>
              <a:gd name="connsiteY335" fmla="*/ 6033555 h 6858000"/>
              <a:gd name="connsiteX336" fmla="*/ 5008210 w 7467600"/>
              <a:gd name="connsiteY336" fmla="*/ 6649194 h 6858000"/>
              <a:gd name="connsiteX337" fmla="*/ 4986321 w 7467600"/>
              <a:gd name="connsiteY337" fmla="*/ 6765687 h 6858000"/>
              <a:gd name="connsiteX338" fmla="*/ 4973474 w 7467600"/>
              <a:gd name="connsiteY338" fmla="*/ 6858000 h 6858000"/>
              <a:gd name="connsiteX339" fmla="*/ 4907178 w 7467600"/>
              <a:gd name="connsiteY339" fmla="*/ 6858000 h 6858000"/>
              <a:gd name="connsiteX340" fmla="*/ 4910810 w 7467600"/>
              <a:gd name="connsiteY340" fmla="*/ 6829660 h 6858000"/>
              <a:gd name="connsiteX341" fmla="*/ 4987461 w 7467600"/>
              <a:gd name="connsiteY341" fmla="*/ 6432994 h 6858000"/>
              <a:gd name="connsiteX342" fmla="*/ 5179262 w 7467600"/>
              <a:gd name="connsiteY342" fmla="*/ 6035044 h 6858000"/>
              <a:gd name="connsiteX343" fmla="*/ 4689678 w 7467600"/>
              <a:gd name="connsiteY343" fmla="*/ 6440241 h 6858000"/>
              <a:gd name="connsiteX344" fmla="*/ 4477543 w 7467600"/>
              <a:gd name="connsiteY344" fmla="*/ 6674836 h 6858000"/>
              <a:gd name="connsiteX345" fmla="*/ 4329957 w 7467600"/>
              <a:gd name="connsiteY345" fmla="*/ 6858000 h 6858000"/>
              <a:gd name="connsiteX346" fmla="*/ 4218595 w 7467600"/>
              <a:gd name="connsiteY346" fmla="*/ 6858000 h 6858000"/>
              <a:gd name="connsiteX347" fmla="*/ 4368888 w 7467600"/>
              <a:gd name="connsiteY347" fmla="*/ 6668412 h 6858000"/>
              <a:gd name="connsiteX348" fmla="*/ 4563091 w 7467600"/>
              <a:gd name="connsiteY348" fmla="*/ 6442508 h 6858000"/>
              <a:gd name="connsiteX349" fmla="*/ 5387324 w 7467600"/>
              <a:gd name="connsiteY349" fmla="*/ 5705830 h 6858000"/>
              <a:gd name="connsiteX350" fmla="*/ 5073620 w 7467600"/>
              <a:gd name="connsiteY350" fmla="*/ 5955437 h 6858000"/>
              <a:gd name="connsiteX351" fmla="*/ 4689789 w 7467600"/>
              <a:gd name="connsiteY351" fmla="*/ 6268382 h 6858000"/>
              <a:gd name="connsiteX352" fmla="*/ 4418722 w 7467600"/>
              <a:gd name="connsiteY352" fmla="*/ 6570886 h 6858000"/>
              <a:gd name="connsiteX353" fmla="*/ 4214944 w 7467600"/>
              <a:gd name="connsiteY353" fmla="*/ 6858000 h 6858000"/>
              <a:gd name="connsiteX354" fmla="*/ 4177898 w 7467600"/>
              <a:gd name="connsiteY354" fmla="*/ 6858000 h 6858000"/>
              <a:gd name="connsiteX355" fmla="*/ 4391597 w 7467600"/>
              <a:gd name="connsiteY355" fmla="*/ 6556370 h 6858000"/>
              <a:gd name="connsiteX356" fmla="*/ 4668889 w 7467600"/>
              <a:gd name="connsiteY356" fmla="*/ 6246399 h 6858000"/>
              <a:gd name="connsiteX357" fmla="*/ 5055427 w 7467600"/>
              <a:gd name="connsiteY357" fmla="*/ 5931476 h 6858000"/>
              <a:gd name="connsiteX358" fmla="*/ 5371814 w 7467600"/>
              <a:gd name="connsiteY358" fmla="*/ 5678975 h 6858000"/>
              <a:gd name="connsiteX359" fmla="*/ 4987918 w 7467600"/>
              <a:gd name="connsiteY359" fmla="*/ 5838701 h 6858000"/>
              <a:gd name="connsiteX360" fmla="*/ 4317146 w 7467600"/>
              <a:gd name="connsiteY360" fmla="*/ 6587716 h 6858000"/>
              <a:gd name="connsiteX361" fmla="*/ 4171627 w 7467600"/>
              <a:gd name="connsiteY361" fmla="*/ 6858000 h 6858000"/>
              <a:gd name="connsiteX362" fmla="*/ 4081585 w 7467600"/>
              <a:gd name="connsiteY362" fmla="*/ 6858000 h 6858000"/>
              <a:gd name="connsiteX363" fmla="*/ 4238603 w 7467600"/>
              <a:gd name="connsiteY363" fmla="*/ 6559341 h 6858000"/>
              <a:gd name="connsiteX364" fmla="*/ 4778333 w 7467600"/>
              <a:gd name="connsiteY364" fmla="*/ 5873626 h 6858000"/>
              <a:gd name="connsiteX365" fmla="*/ 5414185 w 7467600"/>
              <a:gd name="connsiteY365" fmla="*/ 5573882 h 6858000"/>
              <a:gd name="connsiteX366" fmla="*/ 5959648 w 7467600"/>
              <a:gd name="connsiteY366" fmla="*/ 4760797 h 6858000"/>
              <a:gd name="connsiteX367" fmla="*/ 5355019 w 7467600"/>
              <a:gd name="connsiteY367" fmla="*/ 4734672 h 6858000"/>
              <a:gd name="connsiteX368" fmla="*/ 5083565 w 7467600"/>
              <a:gd name="connsiteY368" fmla="*/ 5179121 h 6858000"/>
              <a:gd name="connsiteX369" fmla="*/ 4713577 w 7467600"/>
              <a:gd name="connsiteY369" fmla="*/ 5616803 h 6858000"/>
              <a:gd name="connsiteX370" fmla="*/ 3989559 w 7467600"/>
              <a:gd name="connsiteY370" fmla="*/ 6145945 h 6858000"/>
              <a:gd name="connsiteX371" fmla="*/ 3939824 w 7467600"/>
              <a:gd name="connsiteY371" fmla="*/ 6066900 h 6858000"/>
              <a:gd name="connsiteX372" fmla="*/ 4584537 w 7467600"/>
              <a:gd name="connsiteY372" fmla="*/ 5324826 h 6858000"/>
              <a:gd name="connsiteX373" fmla="*/ 5037105 w 7467600"/>
              <a:gd name="connsiteY373" fmla="*/ 5088765 h 6858000"/>
              <a:gd name="connsiteX374" fmla="*/ 5039930 w 7467600"/>
              <a:gd name="connsiteY374" fmla="*/ 5089585 h 6858000"/>
              <a:gd name="connsiteX375" fmla="*/ 5263764 w 7467600"/>
              <a:gd name="connsiteY375" fmla="*/ 4735525 h 6858000"/>
              <a:gd name="connsiteX376" fmla="*/ 4086300 w 7467600"/>
              <a:gd name="connsiteY376" fmla="*/ 4884599 h 6858000"/>
              <a:gd name="connsiteX377" fmla="*/ 4085485 w 7467600"/>
              <a:gd name="connsiteY377" fmla="*/ 4899070 h 6858000"/>
              <a:gd name="connsiteX378" fmla="*/ 3871915 w 7467600"/>
              <a:gd name="connsiteY378" fmla="*/ 5253645 h 6858000"/>
              <a:gd name="connsiteX379" fmla="*/ 3799374 w 7467600"/>
              <a:gd name="connsiteY379" fmla="*/ 5466127 h 6858000"/>
              <a:gd name="connsiteX380" fmla="*/ 3498850 w 7467600"/>
              <a:gd name="connsiteY380" fmla="*/ 6661888 h 6858000"/>
              <a:gd name="connsiteX381" fmla="*/ 3399216 w 7467600"/>
              <a:gd name="connsiteY381" fmla="*/ 6858000 h 6858000"/>
              <a:gd name="connsiteX382" fmla="*/ 3303688 w 7467600"/>
              <a:gd name="connsiteY382" fmla="*/ 6858000 h 6858000"/>
              <a:gd name="connsiteX383" fmla="*/ 3391774 w 7467600"/>
              <a:gd name="connsiteY383" fmla="*/ 6697181 h 6858000"/>
              <a:gd name="connsiteX384" fmla="*/ 3735540 w 7467600"/>
              <a:gd name="connsiteY384" fmla="*/ 5546923 h 6858000"/>
              <a:gd name="connsiteX385" fmla="*/ 3729438 w 7467600"/>
              <a:gd name="connsiteY385" fmla="*/ 5569058 h 6858000"/>
              <a:gd name="connsiteX386" fmla="*/ 3707782 w 7467600"/>
              <a:gd name="connsiteY386" fmla="*/ 5644908 h 6858000"/>
              <a:gd name="connsiteX387" fmla="*/ 3583827 w 7467600"/>
              <a:gd name="connsiteY387" fmla="*/ 6039215 h 6858000"/>
              <a:gd name="connsiteX388" fmla="*/ 3547861 w 7467600"/>
              <a:gd name="connsiteY388" fmla="*/ 6129609 h 6858000"/>
              <a:gd name="connsiteX389" fmla="*/ 3490905 w 7467600"/>
              <a:gd name="connsiteY389" fmla="*/ 6277660 h 6858000"/>
              <a:gd name="connsiteX390" fmla="*/ 3455859 w 7467600"/>
              <a:gd name="connsiteY390" fmla="*/ 6391301 h 6858000"/>
              <a:gd name="connsiteX391" fmla="*/ 3429112 w 7467600"/>
              <a:gd name="connsiteY391" fmla="*/ 6479469 h 6858000"/>
              <a:gd name="connsiteX392" fmla="*/ 3304862 w 7467600"/>
              <a:gd name="connsiteY392" fmla="*/ 6796476 h 6858000"/>
              <a:gd name="connsiteX393" fmla="*/ 3276071 w 7467600"/>
              <a:gd name="connsiteY393" fmla="*/ 6858000 h 6858000"/>
              <a:gd name="connsiteX394" fmla="*/ 3240805 w 7467600"/>
              <a:gd name="connsiteY394" fmla="*/ 6858000 h 6858000"/>
              <a:gd name="connsiteX395" fmla="*/ 3275917 w 7467600"/>
              <a:gd name="connsiteY395" fmla="*/ 6783192 h 6858000"/>
              <a:gd name="connsiteX396" fmla="*/ 3399358 w 7467600"/>
              <a:gd name="connsiteY396" fmla="*/ 6469011 h 6858000"/>
              <a:gd name="connsiteX397" fmla="*/ 3425650 w 7467600"/>
              <a:gd name="connsiteY397" fmla="*/ 6381333 h 6858000"/>
              <a:gd name="connsiteX398" fmla="*/ 3460661 w 7467600"/>
              <a:gd name="connsiteY398" fmla="*/ 6266763 h 6858000"/>
              <a:gd name="connsiteX399" fmla="*/ 3518021 w 7467600"/>
              <a:gd name="connsiteY399" fmla="*/ 6117298 h 6858000"/>
              <a:gd name="connsiteX400" fmla="*/ 3554035 w 7467600"/>
              <a:gd name="connsiteY400" fmla="*/ 6027832 h 6858000"/>
              <a:gd name="connsiteX401" fmla="*/ 3677174 w 7467600"/>
              <a:gd name="connsiteY401" fmla="*/ 5636351 h 6858000"/>
              <a:gd name="connsiteX402" fmla="*/ 3698819 w 7467600"/>
              <a:gd name="connsiteY402" fmla="*/ 5560503 h 6858000"/>
              <a:gd name="connsiteX403" fmla="*/ 3702094 w 7467600"/>
              <a:gd name="connsiteY403" fmla="*/ 5549194 h 6858000"/>
              <a:gd name="connsiteX404" fmla="*/ 3398355 w 7467600"/>
              <a:gd name="connsiteY404" fmla="*/ 6094603 h 6858000"/>
              <a:gd name="connsiteX405" fmla="*/ 3193941 w 7467600"/>
              <a:gd name="connsiteY405" fmla="*/ 6798775 h 6858000"/>
              <a:gd name="connsiteX406" fmla="*/ 3184140 w 7467600"/>
              <a:gd name="connsiteY406" fmla="*/ 6858000 h 6858000"/>
              <a:gd name="connsiteX407" fmla="*/ 3099978 w 7467600"/>
              <a:gd name="connsiteY407" fmla="*/ 6858000 h 6858000"/>
              <a:gd name="connsiteX408" fmla="*/ 3101556 w 7467600"/>
              <a:gd name="connsiteY408" fmla="*/ 6843337 h 6858000"/>
              <a:gd name="connsiteX409" fmla="*/ 3370162 w 7467600"/>
              <a:gd name="connsiteY409" fmla="*/ 5785550 h 6858000"/>
              <a:gd name="connsiteX410" fmla="*/ 3746477 w 7467600"/>
              <a:gd name="connsiteY410" fmla="*/ 5377889 h 6858000"/>
              <a:gd name="connsiteX411" fmla="*/ 3863399 w 7467600"/>
              <a:gd name="connsiteY411" fmla="*/ 5087257 h 6858000"/>
              <a:gd name="connsiteX412" fmla="*/ 3968712 w 7467600"/>
              <a:gd name="connsiteY412" fmla="*/ 4913989 h 6858000"/>
              <a:gd name="connsiteX413" fmla="*/ 2792390 w 7467600"/>
              <a:gd name="connsiteY413" fmla="*/ 5382974 h 6858000"/>
              <a:gd name="connsiteX414" fmla="*/ 2714982 w 7467600"/>
              <a:gd name="connsiteY414" fmla="*/ 5427051 h 6858000"/>
              <a:gd name="connsiteX415" fmla="*/ 2813361 w 7467600"/>
              <a:gd name="connsiteY415" fmla="*/ 6023912 h 6858000"/>
              <a:gd name="connsiteX416" fmla="*/ 2688430 w 7467600"/>
              <a:gd name="connsiteY416" fmla="*/ 6801564 h 6858000"/>
              <a:gd name="connsiteX417" fmla="*/ 2629626 w 7467600"/>
              <a:gd name="connsiteY417" fmla="*/ 6763394 h 6858000"/>
              <a:gd name="connsiteX418" fmla="*/ 2565328 w 7467600"/>
              <a:gd name="connsiteY418" fmla="*/ 5516399 h 6858000"/>
              <a:gd name="connsiteX419" fmla="*/ 1922999 w 7467600"/>
              <a:gd name="connsiteY419" fmla="*/ 5980343 h 6858000"/>
              <a:gd name="connsiteX420" fmla="*/ 1950261 w 7467600"/>
              <a:gd name="connsiteY420" fmla="*/ 6405858 h 6858000"/>
              <a:gd name="connsiteX421" fmla="*/ 2365554 w 7467600"/>
              <a:gd name="connsiteY421" fmla="*/ 6759107 h 6858000"/>
              <a:gd name="connsiteX422" fmla="*/ 2424142 w 7467600"/>
              <a:gd name="connsiteY422" fmla="*/ 6858000 h 6858000"/>
              <a:gd name="connsiteX423" fmla="*/ 2395994 w 7467600"/>
              <a:gd name="connsiteY423" fmla="*/ 6858000 h 6858000"/>
              <a:gd name="connsiteX424" fmla="*/ 2392863 w 7467600"/>
              <a:gd name="connsiteY424" fmla="*/ 6852964 h 6858000"/>
              <a:gd name="connsiteX425" fmla="*/ 2017589 w 7467600"/>
              <a:gd name="connsiteY425" fmla="*/ 6493982 h 6858000"/>
              <a:gd name="connsiteX426" fmla="*/ 2147336 w 7467600"/>
              <a:gd name="connsiteY426" fmla="*/ 6594052 h 6858000"/>
              <a:gd name="connsiteX427" fmla="*/ 2207047 w 7467600"/>
              <a:gd name="connsiteY427" fmla="*/ 6654540 h 6858000"/>
              <a:gd name="connsiteX428" fmla="*/ 2299106 w 7467600"/>
              <a:gd name="connsiteY428" fmla="*/ 6778931 h 6858000"/>
              <a:gd name="connsiteX429" fmla="*/ 2314430 w 7467600"/>
              <a:gd name="connsiteY429" fmla="*/ 6801144 h 6858000"/>
              <a:gd name="connsiteX430" fmla="*/ 2352406 w 7467600"/>
              <a:gd name="connsiteY430" fmla="*/ 6858000 h 6858000"/>
              <a:gd name="connsiteX431" fmla="*/ 2314492 w 7467600"/>
              <a:gd name="connsiteY431" fmla="*/ 6858000 h 6858000"/>
              <a:gd name="connsiteX432" fmla="*/ 2288095 w 7467600"/>
              <a:gd name="connsiteY432" fmla="*/ 6818030 h 6858000"/>
              <a:gd name="connsiteX433" fmla="*/ 2272768 w 7467600"/>
              <a:gd name="connsiteY433" fmla="*/ 6795822 h 6858000"/>
              <a:gd name="connsiteX434" fmla="*/ 2182715 w 7467600"/>
              <a:gd name="connsiteY434" fmla="*/ 6675071 h 6858000"/>
              <a:gd name="connsiteX435" fmla="*/ 2032061 w 7467600"/>
              <a:gd name="connsiteY435" fmla="*/ 6541380 h 6858000"/>
              <a:gd name="connsiteX436" fmla="*/ 2257220 w 7467600"/>
              <a:gd name="connsiteY436" fmla="*/ 6826257 h 6858000"/>
              <a:gd name="connsiteX437" fmla="*/ 2281324 w 7467600"/>
              <a:gd name="connsiteY437" fmla="*/ 6858000 h 6858000"/>
              <a:gd name="connsiteX438" fmla="*/ 2242860 w 7467600"/>
              <a:gd name="connsiteY438" fmla="*/ 6858000 h 6858000"/>
              <a:gd name="connsiteX439" fmla="*/ 2232818 w 7467600"/>
              <a:gd name="connsiteY439" fmla="*/ 6844926 h 6858000"/>
              <a:gd name="connsiteX440" fmla="*/ 1990172 w 7467600"/>
              <a:gd name="connsiteY440" fmla="*/ 6542121 h 6858000"/>
              <a:gd name="connsiteX441" fmla="*/ 2124090 w 7467600"/>
              <a:gd name="connsiteY441" fmla="*/ 6761017 h 6858000"/>
              <a:gd name="connsiteX442" fmla="*/ 2200380 w 7467600"/>
              <a:gd name="connsiteY442" fmla="*/ 6858000 h 6858000"/>
              <a:gd name="connsiteX443" fmla="*/ 2147507 w 7467600"/>
              <a:gd name="connsiteY443" fmla="*/ 6858000 h 6858000"/>
              <a:gd name="connsiteX444" fmla="*/ 2070668 w 7467600"/>
              <a:gd name="connsiteY444" fmla="*/ 6761520 h 6858000"/>
              <a:gd name="connsiteX445" fmla="*/ 1975142 w 7467600"/>
              <a:gd name="connsiteY445" fmla="*/ 6585570 h 6858000"/>
              <a:gd name="connsiteX446" fmla="*/ 2050035 w 7467600"/>
              <a:gd name="connsiteY446" fmla="*/ 6813345 h 6858000"/>
              <a:gd name="connsiteX447" fmla="*/ 2063025 w 7467600"/>
              <a:gd name="connsiteY447" fmla="*/ 6858000 h 6858000"/>
              <a:gd name="connsiteX448" fmla="*/ 2021675 w 7467600"/>
              <a:gd name="connsiteY448" fmla="*/ 6858000 h 6858000"/>
              <a:gd name="connsiteX449" fmla="*/ 2019308 w 7467600"/>
              <a:gd name="connsiteY449" fmla="*/ 6847118 h 6858000"/>
              <a:gd name="connsiteX450" fmla="*/ 1938835 w 7467600"/>
              <a:gd name="connsiteY450" fmla="*/ 6551160 h 6858000"/>
              <a:gd name="connsiteX451" fmla="*/ 1953230 w 7467600"/>
              <a:gd name="connsiteY451" fmla="*/ 6759699 h 6858000"/>
              <a:gd name="connsiteX452" fmla="*/ 1956763 w 7467600"/>
              <a:gd name="connsiteY452" fmla="*/ 6778191 h 6858000"/>
              <a:gd name="connsiteX453" fmla="*/ 1967925 w 7467600"/>
              <a:gd name="connsiteY453" fmla="*/ 6858000 h 6858000"/>
              <a:gd name="connsiteX454" fmla="*/ 1936622 w 7467600"/>
              <a:gd name="connsiteY454" fmla="*/ 6858000 h 6858000"/>
              <a:gd name="connsiteX455" fmla="*/ 1926261 w 7467600"/>
              <a:gd name="connsiteY455" fmla="*/ 6784064 h 6858000"/>
              <a:gd name="connsiteX456" fmla="*/ 1922724 w 7467600"/>
              <a:gd name="connsiteY456" fmla="*/ 6765577 h 6858000"/>
              <a:gd name="connsiteX457" fmla="*/ 1904650 w 7467600"/>
              <a:gd name="connsiteY457" fmla="*/ 6639616 h 6858000"/>
              <a:gd name="connsiteX458" fmla="*/ 1885273 w 7467600"/>
              <a:gd name="connsiteY458" fmla="*/ 6858000 h 6858000"/>
              <a:gd name="connsiteX459" fmla="*/ 1854363 w 7467600"/>
              <a:gd name="connsiteY459" fmla="*/ 6858000 h 6858000"/>
              <a:gd name="connsiteX460" fmla="*/ 1880391 w 7467600"/>
              <a:gd name="connsiteY460" fmla="*/ 6603796 h 6858000"/>
              <a:gd name="connsiteX461" fmla="*/ 1818273 w 7467600"/>
              <a:gd name="connsiteY461" fmla="*/ 6715729 h 6858000"/>
              <a:gd name="connsiteX462" fmla="*/ 1794691 w 7467600"/>
              <a:gd name="connsiteY462" fmla="*/ 6843239 h 6858000"/>
              <a:gd name="connsiteX463" fmla="*/ 1794914 w 7467600"/>
              <a:gd name="connsiteY463" fmla="*/ 6858000 h 6858000"/>
              <a:gd name="connsiteX464" fmla="*/ 1746128 w 7467600"/>
              <a:gd name="connsiteY464" fmla="*/ 6858000 h 6858000"/>
              <a:gd name="connsiteX465" fmla="*/ 1753934 w 7467600"/>
              <a:gd name="connsiteY465" fmla="*/ 6724796 h 6858000"/>
              <a:gd name="connsiteX466" fmla="*/ 1792053 w 7467600"/>
              <a:gd name="connsiteY466" fmla="*/ 6572396 h 6858000"/>
              <a:gd name="connsiteX467" fmla="*/ 1862248 w 7467600"/>
              <a:gd name="connsiteY467" fmla="*/ 6266397 h 6858000"/>
              <a:gd name="connsiteX468" fmla="*/ 1862250 w 7467600"/>
              <a:gd name="connsiteY468" fmla="*/ 6033531 h 6858000"/>
              <a:gd name="connsiteX469" fmla="*/ 1211999 w 7467600"/>
              <a:gd name="connsiteY469" fmla="*/ 6683610 h 6858000"/>
              <a:gd name="connsiteX470" fmla="*/ 1213266 w 7467600"/>
              <a:gd name="connsiteY470" fmla="*/ 6691947 h 6858000"/>
              <a:gd name="connsiteX471" fmla="*/ 1203370 w 7467600"/>
              <a:gd name="connsiteY471" fmla="*/ 6850676 h 6858000"/>
              <a:gd name="connsiteX472" fmla="*/ 1203671 w 7467600"/>
              <a:gd name="connsiteY472" fmla="*/ 6858000 h 6858000"/>
              <a:gd name="connsiteX473" fmla="*/ 1143180 w 7467600"/>
              <a:gd name="connsiteY473" fmla="*/ 6858000 h 6858000"/>
              <a:gd name="connsiteX474" fmla="*/ 1142176 w 7467600"/>
              <a:gd name="connsiteY474" fmla="*/ 6766045 h 6858000"/>
              <a:gd name="connsiteX475" fmla="*/ 1067484 w 7467600"/>
              <a:gd name="connsiteY475" fmla="*/ 6858000 h 6858000"/>
              <a:gd name="connsiteX476" fmla="*/ 953928 w 7467600"/>
              <a:gd name="connsiteY476" fmla="*/ 6858000 h 6858000"/>
              <a:gd name="connsiteX477" fmla="*/ 959715 w 7467600"/>
              <a:gd name="connsiteY477" fmla="*/ 6850185 h 6858000"/>
              <a:gd name="connsiteX478" fmla="*/ 1483788 w 7467600"/>
              <a:gd name="connsiteY478" fmla="*/ 6259174 h 6858000"/>
              <a:gd name="connsiteX479" fmla="*/ 1100671 w 7467600"/>
              <a:gd name="connsiteY479" fmla="*/ 6252137 h 6858000"/>
              <a:gd name="connsiteX480" fmla="*/ 1090144 w 7467600"/>
              <a:gd name="connsiteY480" fmla="*/ 6256748 h 6858000"/>
              <a:gd name="connsiteX481" fmla="*/ 1095872 w 7467600"/>
              <a:gd name="connsiteY481" fmla="*/ 6271892 h 6858000"/>
              <a:gd name="connsiteX482" fmla="*/ 262785 w 7467600"/>
              <a:gd name="connsiteY482" fmla="*/ 6845450 h 6858000"/>
              <a:gd name="connsiteX483" fmla="*/ 209968 w 7467600"/>
              <a:gd name="connsiteY483" fmla="*/ 6770713 h 6858000"/>
              <a:gd name="connsiteX484" fmla="*/ 873460 w 7467600"/>
              <a:gd name="connsiteY484" fmla="*/ 6253768 h 6858000"/>
              <a:gd name="connsiteX485" fmla="*/ 192686 w 7467600"/>
              <a:gd name="connsiteY485" fmla="*/ 5849257 h 6858000"/>
              <a:gd name="connsiteX486" fmla="*/ 4696 w 7467600"/>
              <a:gd name="connsiteY486" fmla="*/ 5697668 h 6858000"/>
              <a:gd name="connsiteX487" fmla="*/ 0 w 7467600"/>
              <a:gd name="connsiteY487" fmla="*/ 5689984 h 6858000"/>
              <a:gd name="connsiteX488" fmla="*/ 0 w 7467600"/>
              <a:gd name="connsiteY488" fmla="*/ 5513472 h 6858000"/>
              <a:gd name="connsiteX489" fmla="*/ 174101 w 7467600"/>
              <a:gd name="connsiteY489" fmla="*/ 5620277 h 6858000"/>
              <a:gd name="connsiteX490" fmla="*/ 891800 w 7467600"/>
              <a:gd name="connsiteY490" fmla="*/ 6036935 h 6858000"/>
              <a:gd name="connsiteX491" fmla="*/ 1072219 w 7467600"/>
              <a:gd name="connsiteY491" fmla="*/ 6169443 h 6858000"/>
              <a:gd name="connsiteX492" fmla="*/ 1074117 w 7467600"/>
              <a:gd name="connsiteY492" fmla="*/ 6170301 h 6858000"/>
              <a:gd name="connsiteX493" fmla="*/ 1083114 w 7467600"/>
              <a:gd name="connsiteY493" fmla="*/ 6174131 h 6858000"/>
              <a:gd name="connsiteX494" fmla="*/ 1543010 w 7467600"/>
              <a:gd name="connsiteY494" fmla="*/ 6191140 h 6858000"/>
              <a:gd name="connsiteX495" fmla="*/ 1551080 w 7467600"/>
              <a:gd name="connsiteY495" fmla="*/ 6195006 h 6858000"/>
              <a:gd name="connsiteX496" fmla="*/ 2345443 w 7467600"/>
              <a:gd name="connsiteY496" fmla="*/ 5549882 h 6858000"/>
              <a:gd name="connsiteX497" fmla="*/ 1721499 w 7467600"/>
              <a:gd name="connsiteY497" fmla="*/ 5599969 h 6858000"/>
              <a:gd name="connsiteX498" fmla="*/ 767716 w 7467600"/>
              <a:gd name="connsiteY498" fmla="*/ 5472768 h 6858000"/>
              <a:gd name="connsiteX499" fmla="*/ 722147 w 7467600"/>
              <a:gd name="connsiteY499" fmla="*/ 5393091 h 6858000"/>
              <a:gd name="connsiteX500" fmla="*/ 1485552 w 7467600"/>
              <a:gd name="connsiteY500" fmla="*/ 5313202 h 6858000"/>
              <a:gd name="connsiteX501" fmla="*/ 2143004 w 7467600"/>
              <a:gd name="connsiteY501" fmla="*/ 5402420 h 6858000"/>
              <a:gd name="connsiteX502" fmla="*/ 1933391 w 7467600"/>
              <a:gd name="connsiteY502" fmla="*/ 5156971 h 6858000"/>
              <a:gd name="connsiteX503" fmla="*/ 1827118 w 7467600"/>
              <a:gd name="connsiteY503" fmla="*/ 4968410 h 6858000"/>
              <a:gd name="connsiteX504" fmla="*/ 1837349 w 7467600"/>
              <a:gd name="connsiteY504" fmla="*/ 4956357 h 6858000"/>
              <a:gd name="connsiteX505" fmla="*/ 2162835 w 7467600"/>
              <a:gd name="connsiteY505" fmla="*/ 5187853 h 6858000"/>
              <a:gd name="connsiteX506" fmla="*/ 2257167 w 7467600"/>
              <a:gd name="connsiteY506" fmla="*/ 5462123 h 6858000"/>
              <a:gd name="connsiteX507" fmla="*/ 2261598 w 7467600"/>
              <a:gd name="connsiteY507" fmla="*/ 5467998 h 6858000"/>
              <a:gd name="connsiteX508" fmla="*/ 2437177 w 7467600"/>
              <a:gd name="connsiteY508" fmla="*/ 5479608 h 6858000"/>
              <a:gd name="connsiteX509" fmla="*/ 2445247 w 7467600"/>
              <a:gd name="connsiteY509" fmla="*/ 5483476 h 6858000"/>
              <a:gd name="connsiteX510" fmla="*/ 2743626 w 7467600"/>
              <a:gd name="connsiteY510" fmla="*/ 5304819 h 6858000"/>
              <a:gd name="connsiteX511" fmla="*/ 3048102 w 7467600"/>
              <a:gd name="connsiteY511" fmla="*/ 5150595 h 6858000"/>
              <a:gd name="connsiteX512" fmla="*/ 1799414 w 7467600"/>
              <a:gd name="connsiteY512" fmla="*/ 4694732 h 6858000"/>
              <a:gd name="connsiteX513" fmla="*/ 1771735 w 7467600"/>
              <a:gd name="connsiteY513" fmla="*/ 4619929 h 6858000"/>
              <a:gd name="connsiteX514" fmla="*/ 3104273 w 7467600"/>
              <a:gd name="connsiteY514" fmla="*/ 5076159 h 6858000"/>
              <a:gd name="connsiteX515" fmla="*/ 3113245 w 7467600"/>
              <a:gd name="connsiteY515" fmla="*/ 5090705 h 6858000"/>
              <a:gd name="connsiteX516" fmla="*/ 3126294 w 7467600"/>
              <a:gd name="connsiteY516" fmla="*/ 5114400 h 6858000"/>
              <a:gd name="connsiteX517" fmla="*/ 3937433 w 7467600"/>
              <a:gd name="connsiteY517" fmla="*/ 4830473 h 6858000"/>
              <a:gd name="connsiteX518" fmla="*/ 3590475 w 7467600"/>
              <a:gd name="connsiteY518" fmla="*/ 4597974 h 6858000"/>
              <a:gd name="connsiteX519" fmla="*/ 3100264 w 7467600"/>
              <a:gd name="connsiteY519" fmla="*/ 4579845 h 6858000"/>
              <a:gd name="connsiteX520" fmla="*/ 2183576 w 7467600"/>
              <a:gd name="connsiteY520" fmla="*/ 4227150 h 6858000"/>
              <a:gd name="connsiteX521" fmla="*/ 2151029 w 7467600"/>
              <a:gd name="connsiteY521" fmla="*/ 4146947 h 6858000"/>
              <a:gd name="connsiteX522" fmla="*/ 3563434 w 7467600"/>
              <a:gd name="connsiteY522" fmla="*/ 4469115 h 6858000"/>
              <a:gd name="connsiteX523" fmla="*/ 3177952 w 7467600"/>
              <a:gd name="connsiteY523" fmla="*/ 3657386 h 6858000"/>
              <a:gd name="connsiteX524" fmla="*/ 3189263 w 7467600"/>
              <a:gd name="connsiteY524" fmla="*/ 3625726 h 6858000"/>
              <a:gd name="connsiteX525" fmla="*/ 3560912 w 7467600"/>
              <a:gd name="connsiteY525" fmla="*/ 4079863 h 6858000"/>
              <a:gd name="connsiteX526" fmla="*/ 3626636 w 7467600"/>
              <a:gd name="connsiteY526" fmla="*/ 4512230 h 6858000"/>
              <a:gd name="connsiteX527" fmla="*/ 3653088 w 7467600"/>
              <a:gd name="connsiteY527" fmla="*/ 4521417 h 6858000"/>
              <a:gd name="connsiteX528" fmla="*/ 3988128 w 7467600"/>
              <a:gd name="connsiteY528" fmla="*/ 4817267 h 6858000"/>
              <a:gd name="connsiteX529" fmla="*/ 4830582 w 7467600"/>
              <a:gd name="connsiteY529" fmla="*/ 4676000 h 6858000"/>
              <a:gd name="connsiteX530" fmla="*/ 4830100 w 7467600"/>
              <a:gd name="connsiteY530" fmla="*/ 4675554 h 6858000"/>
              <a:gd name="connsiteX531" fmla="*/ 4036318 w 7467600"/>
              <a:gd name="connsiteY531" fmla="*/ 4147013 h 6858000"/>
              <a:gd name="connsiteX532" fmla="*/ 3432098 w 7467600"/>
              <a:gd name="connsiteY532" fmla="*/ 3537312 h 6858000"/>
              <a:gd name="connsiteX533" fmla="*/ 3446761 w 7467600"/>
              <a:gd name="connsiteY533" fmla="*/ 3461278 h 6858000"/>
              <a:gd name="connsiteX534" fmla="*/ 4419733 w 7467600"/>
              <a:gd name="connsiteY534" fmla="*/ 3963555 h 6858000"/>
              <a:gd name="connsiteX535" fmla="*/ 4781371 w 7467600"/>
              <a:gd name="connsiteY535" fmla="*/ 4458604 h 6858000"/>
              <a:gd name="connsiteX536" fmla="*/ 4780440 w 7467600"/>
              <a:gd name="connsiteY536" fmla="*/ 4470290 h 6858000"/>
              <a:gd name="connsiteX537" fmla="*/ 4898954 w 7467600"/>
              <a:gd name="connsiteY537" fmla="*/ 4662092 h 6858000"/>
              <a:gd name="connsiteX538" fmla="*/ 4900699 w 7467600"/>
              <a:gd name="connsiteY538" fmla="*/ 4670867 h 6858000"/>
              <a:gd name="connsiteX539" fmla="*/ 5714511 w 7467600"/>
              <a:gd name="connsiteY539" fmla="*/ 4663483 h 6858000"/>
              <a:gd name="connsiteX540" fmla="*/ 5464793 w 7467600"/>
              <a:gd name="connsiteY540" fmla="*/ 4393556 h 6858000"/>
              <a:gd name="connsiteX541" fmla="*/ 5461897 w 7467600"/>
              <a:gd name="connsiteY541" fmla="*/ 4390879 h 6858000"/>
              <a:gd name="connsiteX542" fmla="*/ 4294126 w 7467600"/>
              <a:gd name="connsiteY542" fmla="*/ 3303048 h 6858000"/>
              <a:gd name="connsiteX543" fmla="*/ 4305321 w 7467600"/>
              <a:gd name="connsiteY543" fmla="*/ 3256953 h 6858000"/>
              <a:gd name="connsiteX544" fmla="*/ 4949299 w 7467600"/>
              <a:gd name="connsiteY544" fmla="*/ 3766336 h 6858000"/>
              <a:gd name="connsiteX545" fmla="*/ 5291452 w 7467600"/>
              <a:gd name="connsiteY545" fmla="*/ 4076801 h 6858000"/>
              <a:gd name="connsiteX546" fmla="*/ 5434998 w 7467600"/>
              <a:gd name="connsiteY546" fmla="*/ 4254100 h 6858000"/>
              <a:gd name="connsiteX547" fmla="*/ 5351015 w 7467600"/>
              <a:gd name="connsiteY547" fmla="*/ 3760989 h 6858000"/>
              <a:gd name="connsiteX548" fmla="*/ 5413780 w 7467600"/>
              <a:gd name="connsiteY548" fmla="*/ 2966265 h 6858000"/>
              <a:gd name="connsiteX549" fmla="*/ 5425627 w 7467600"/>
              <a:gd name="connsiteY549" fmla="*/ 2954192 h 6858000"/>
              <a:gd name="connsiteX550" fmla="*/ 6604735 w 7467600"/>
              <a:gd name="connsiteY550" fmla="*/ 2041381 h 6858000"/>
              <a:gd name="connsiteX551" fmla="*/ 7204487 w 7467600"/>
              <a:gd name="connsiteY551" fmla="*/ 2742112 h 6858000"/>
              <a:gd name="connsiteX552" fmla="*/ 7131592 w 7467600"/>
              <a:gd name="connsiteY552" fmla="*/ 2672096 h 6858000"/>
              <a:gd name="connsiteX553" fmla="*/ 6996344 w 7467600"/>
              <a:gd name="connsiteY553" fmla="*/ 2518310 h 6858000"/>
              <a:gd name="connsiteX554" fmla="*/ 6735495 w 7467600"/>
              <a:gd name="connsiteY554" fmla="*/ 2196890 h 6858000"/>
              <a:gd name="connsiteX555" fmla="*/ 6721901 w 7467600"/>
              <a:gd name="connsiteY555" fmla="*/ 2179274 h 6858000"/>
              <a:gd name="connsiteX556" fmla="*/ 6604735 w 7467600"/>
              <a:gd name="connsiteY556" fmla="*/ 2041381 h 6858000"/>
              <a:gd name="connsiteX557" fmla="*/ 6591670 w 7467600"/>
              <a:gd name="connsiteY557" fmla="*/ 1988277 h 6858000"/>
              <a:gd name="connsiteX558" fmla="*/ 6747349 w 7467600"/>
              <a:gd name="connsiteY558" fmla="*/ 2160069 h 6858000"/>
              <a:gd name="connsiteX559" fmla="*/ 6760943 w 7467600"/>
              <a:gd name="connsiteY559" fmla="*/ 2177686 h 6858000"/>
              <a:gd name="connsiteX560" fmla="*/ 7021065 w 7467600"/>
              <a:gd name="connsiteY560" fmla="*/ 2498102 h 6858000"/>
              <a:gd name="connsiteX561" fmla="*/ 7155223 w 7467600"/>
              <a:gd name="connsiteY561" fmla="*/ 2650386 h 6858000"/>
              <a:gd name="connsiteX562" fmla="*/ 7203167 w 7467600"/>
              <a:gd name="connsiteY562" fmla="*/ 2697288 h 6858000"/>
              <a:gd name="connsiteX563" fmla="*/ 6937703 w 7467600"/>
              <a:gd name="connsiteY563" fmla="*/ 2321981 h 6858000"/>
              <a:gd name="connsiteX564" fmla="*/ 6591670 w 7467600"/>
              <a:gd name="connsiteY564" fmla="*/ 1988277 h 6858000"/>
              <a:gd name="connsiteX565" fmla="*/ 5798671 w 7467600"/>
              <a:gd name="connsiteY565" fmla="*/ 1981601 h 6858000"/>
              <a:gd name="connsiteX566" fmla="*/ 5754709 w 7467600"/>
              <a:gd name="connsiteY566" fmla="*/ 2071454 h 6858000"/>
              <a:gd name="connsiteX567" fmla="*/ 5763044 w 7467600"/>
              <a:gd name="connsiteY567" fmla="*/ 2842206 h 6858000"/>
              <a:gd name="connsiteX568" fmla="*/ 5764974 w 7467600"/>
              <a:gd name="connsiteY568" fmla="*/ 2799609 h 6858000"/>
              <a:gd name="connsiteX569" fmla="*/ 5767665 w 7467600"/>
              <a:gd name="connsiteY569" fmla="*/ 2666409 h 6858000"/>
              <a:gd name="connsiteX570" fmla="*/ 5763055 w 7467600"/>
              <a:gd name="connsiteY570" fmla="*/ 2579705 h 6858000"/>
              <a:gd name="connsiteX571" fmla="*/ 5758079 w 7467600"/>
              <a:gd name="connsiteY571" fmla="*/ 2492508 h 6858000"/>
              <a:gd name="connsiteX572" fmla="*/ 5779325 w 7467600"/>
              <a:gd name="connsiteY572" fmla="*/ 2197069 h 6858000"/>
              <a:gd name="connsiteX573" fmla="*/ 5798671 w 7467600"/>
              <a:gd name="connsiteY573" fmla="*/ 1981601 h 6858000"/>
              <a:gd name="connsiteX574" fmla="*/ 5829202 w 7467600"/>
              <a:gd name="connsiteY574" fmla="*/ 1971679 h 6858000"/>
              <a:gd name="connsiteX575" fmla="*/ 5809558 w 7467600"/>
              <a:gd name="connsiteY575" fmla="*/ 2198043 h 6858000"/>
              <a:gd name="connsiteX576" fmla="*/ 5788653 w 7467600"/>
              <a:gd name="connsiteY576" fmla="*/ 2489430 h 6858000"/>
              <a:gd name="connsiteX577" fmla="*/ 5793439 w 7467600"/>
              <a:gd name="connsiteY577" fmla="*/ 2575235 h 6858000"/>
              <a:gd name="connsiteX578" fmla="*/ 5796837 w 7467600"/>
              <a:gd name="connsiteY578" fmla="*/ 2637633 h 6858000"/>
              <a:gd name="connsiteX579" fmla="*/ 5818614 w 7467600"/>
              <a:gd name="connsiteY579" fmla="*/ 2473055 h 6858000"/>
              <a:gd name="connsiteX580" fmla="*/ 5829202 w 7467600"/>
              <a:gd name="connsiteY580" fmla="*/ 1971679 h 6858000"/>
              <a:gd name="connsiteX581" fmla="*/ 5911389 w 7467600"/>
              <a:gd name="connsiteY581" fmla="*/ 1898371 h 6858000"/>
              <a:gd name="connsiteX582" fmla="*/ 6237627 w 7467600"/>
              <a:gd name="connsiteY582" fmla="*/ 2231921 h 6858000"/>
              <a:gd name="connsiteX583" fmla="*/ 5911389 w 7467600"/>
              <a:gd name="connsiteY583" fmla="*/ 1898371 h 6858000"/>
              <a:gd name="connsiteX584" fmla="*/ 6944437 w 7467600"/>
              <a:gd name="connsiteY584" fmla="*/ 1575402 h 6858000"/>
              <a:gd name="connsiteX585" fmla="*/ 6304730 w 7467600"/>
              <a:gd name="connsiteY585" fmla="*/ 1766654 h 6858000"/>
              <a:gd name="connsiteX586" fmla="*/ 6944437 w 7467600"/>
              <a:gd name="connsiteY586" fmla="*/ 1575402 h 6858000"/>
              <a:gd name="connsiteX587" fmla="*/ 7019523 w 7467600"/>
              <a:gd name="connsiteY587" fmla="*/ 1519450 h 6858000"/>
              <a:gd name="connsiteX588" fmla="*/ 6298091 w 7467600"/>
              <a:gd name="connsiteY588" fmla="*/ 1737122 h 6858000"/>
              <a:gd name="connsiteX589" fmla="*/ 7019523 w 7467600"/>
              <a:gd name="connsiteY589" fmla="*/ 1519450 h 6858000"/>
              <a:gd name="connsiteX590" fmla="*/ 2399523 w 7467600"/>
              <a:gd name="connsiteY590" fmla="*/ 1428234 h 6858000"/>
              <a:gd name="connsiteX591" fmla="*/ 2224982 w 7467600"/>
              <a:gd name="connsiteY591" fmla="*/ 1826201 h 6858000"/>
              <a:gd name="connsiteX592" fmla="*/ 2096099 w 7467600"/>
              <a:gd name="connsiteY592" fmla="*/ 2345900 h 6858000"/>
              <a:gd name="connsiteX593" fmla="*/ 2283317 w 7467600"/>
              <a:gd name="connsiteY593" fmla="*/ 1796925 h 6858000"/>
              <a:gd name="connsiteX594" fmla="*/ 2399523 w 7467600"/>
              <a:gd name="connsiteY594" fmla="*/ 1428234 h 6858000"/>
              <a:gd name="connsiteX595" fmla="*/ 2448558 w 7467600"/>
              <a:gd name="connsiteY595" fmla="*/ 1373435 h 6858000"/>
              <a:gd name="connsiteX596" fmla="*/ 2312521 w 7467600"/>
              <a:gd name="connsiteY596" fmla="*/ 1806140 h 6858000"/>
              <a:gd name="connsiteX597" fmla="*/ 2127533 w 7467600"/>
              <a:gd name="connsiteY597" fmla="*/ 2348380 h 6858000"/>
              <a:gd name="connsiteX598" fmla="*/ 2358080 w 7467600"/>
              <a:gd name="connsiteY598" fmla="*/ 1866134 h 6858000"/>
              <a:gd name="connsiteX599" fmla="*/ 2407436 w 7467600"/>
              <a:gd name="connsiteY599" fmla="*/ 1651070 h 6858000"/>
              <a:gd name="connsiteX600" fmla="*/ 2448558 w 7467600"/>
              <a:gd name="connsiteY600" fmla="*/ 1373435 h 6858000"/>
              <a:gd name="connsiteX601" fmla="*/ 278707 w 7467600"/>
              <a:gd name="connsiteY601" fmla="*/ 1352270 h 6858000"/>
              <a:gd name="connsiteX602" fmla="*/ 321570 w 7467600"/>
              <a:gd name="connsiteY602" fmla="*/ 1861610 h 6858000"/>
              <a:gd name="connsiteX603" fmla="*/ 294281 w 7467600"/>
              <a:gd name="connsiteY603" fmla="*/ 1440658 h 6858000"/>
              <a:gd name="connsiteX604" fmla="*/ 278707 w 7467600"/>
              <a:gd name="connsiteY604" fmla="*/ 1352270 h 6858000"/>
              <a:gd name="connsiteX605" fmla="*/ 1423821 w 7467600"/>
              <a:gd name="connsiteY605" fmla="*/ 1351958 h 6858000"/>
              <a:gd name="connsiteX606" fmla="*/ 1638521 w 7467600"/>
              <a:gd name="connsiteY606" fmla="*/ 1908470 h 6858000"/>
              <a:gd name="connsiteX607" fmla="*/ 1754199 w 7467600"/>
              <a:gd name="connsiteY607" fmla="*/ 2149284 h 6858000"/>
              <a:gd name="connsiteX608" fmla="*/ 1908359 w 7467600"/>
              <a:gd name="connsiteY608" fmla="*/ 2364988 h 6858000"/>
              <a:gd name="connsiteX609" fmla="*/ 1647661 w 7467600"/>
              <a:gd name="connsiteY609" fmla="*/ 1825945 h 6858000"/>
              <a:gd name="connsiteX610" fmla="*/ 1423821 w 7467600"/>
              <a:gd name="connsiteY610" fmla="*/ 1351958 h 6858000"/>
              <a:gd name="connsiteX611" fmla="*/ 1431890 w 7467600"/>
              <a:gd name="connsiteY611" fmla="*/ 1306475 h 6858000"/>
              <a:gd name="connsiteX612" fmla="*/ 1507597 w 7467600"/>
              <a:gd name="connsiteY612" fmla="*/ 1446132 h 6858000"/>
              <a:gd name="connsiteX613" fmla="*/ 1674586 w 7467600"/>
              <a:gd name="connsiteY613" fmla="*/ 1813832 h 6858000"/>
              <a:gd name="connsiteX614" fmla="*/ 1815950 w 7467600"/>
              <a:gd name="connsiteY614" fmla="*/ 2128564 h 6858000"/>
              <a:gd name="connsiteX615" fmla="*/ 1984242 w 7467600"/>
              <a:gd name="connsiteY615" fmla="*/ 2430829 h 6858000"/>
              <a:gd name="connsiteX616" fmla="*/ 2014023 w 7467600"/>
              <a:gd name="connsiteY616" fmla="*/ 2450995 h 6858000"/>
              <a:gd name="connsiteX617" fmla="*/ 1747337 w 7467600"/>
              <a:gd name="connsiteY617" fmla="*/ 1855264 h 6858000"/>
              <a:gd name="connsiteX618" fmla="*/ 1533749 w 7467600"/>
              <a:gd name="connsiteY618" fmla="*/ 1478656 h 6858000"/>
              <a:gd name="connsiteX619" fmla="*/ 1431890 w 7467600"/>
              <a:gd name="connsiteY619" fmla="*/ 1306475 h 6858000"/>
              <a:gd name="connsiteX620" fmla="*/ 5052692 w 7467600"/>
              <a:gd name="connsiteY620" fmla="*/ 1292994 h 6858000"/>
              <a:gd name="connsiteX621" fmla="*/ 5200661 w 7467600"/>
              <a:gd name="connsiteY621" fmla="*/ 1635186 h 6858000"/>
              <a:gd name="connsiteX622" fmla="*/ 5297138 w 7467600"/>
              <a:gd name="connsiteY622" fmla="*/ 1906351 h 6858000"/>
              <a:gd name="connsiteX623" fmla="*/ 5052692 w 7467600"/>
              <a:gd name="connsiteY623" fmla="*/ 1292994 h 6858000"/>
              <a:gd name="connsiteX624" fmla="*/ 5009948 w 7467600"/>
              <a:gd name="connsiteY624" fmla="*/ 1273619 h 6858000"/>
              <a:gd name="connsiteX625" fmla="*/ 5121777 w 7467600"/>
              <a:gd name="connsiteY625" fmla="*/ 1654213 h 6858000"/>
              <a:gd name="connsiteX626" fmla="*/ 5293545 w 7467600"/>
              <a:gd name="connsiteY626" fmla="*/ 2072247 h 6858000"/>
              <a:gd name="connsiteX627" fmla="*/ 5294042 w 7467600"/>
              <a:gd name="connsiteY627" fmla="*/ 2065019 h 6858000"/>
              <a:gd name="connsiteX628" fmla="*/ 5171936 w 7467600"/>
              <a:gd name="connsiteY628" fmla="*/ 1647613 h 6858000"/>
              <a:gd name="connsiteX629" fmla="*/ 5009948 w 7467600"/>
              <a:gd name="connsiteY629" fmla="*/ 1273619 h 6858000"/>
              <a:gd name="connsiteX630" fmla="*/ 655236 w 7467600"/>
              <a:gd name="connsiteY630" fmla="*/ 1268632 h 6858000"/>
              <a:gd name="connsiteX631" fmla="*/ 839521 w 7467600"/>
              <a:gd name="connsiteY631" fmla="*/ 1685315 h 6858000"/>
              <a:gd name="connsiteX632" fmla="*/ 1109416 w 7467600"/>
              <a:gd name="connsiteY632" fmla="*/ 2061663 h 6858000"/>
              <a:gd name="connsiteX633" fmla="*/ 1298300 w 7467600"/>
              <a:gd name="connsiteY633" fmla="*/ 2247742 h 6858000"/>
              <a:gd name="connsiteX634" fmla="*/ 1125871 w 7467600"/>
              <a:gd name="connsiteY634" fmla="*/ 1989513 h 6858000"/>
              <a:gd name="connsiteX635" fmla="*/ 981574 w 7467600"/>
              <a:gd name="connsiteY635" fmla="*/ 1783157 h 6858000"/>
              <a:gd name="connsiteX636" fmla="*/ 922198 w 7467600"/>
              <a:gd name="connsiteY636" fmla="*/ 1677437 h 6858000"/>
              <a:gd name="connsiteX637" fmla="*/ 869293 w 7467600"/>
              <a:gd name="connsiteY637" fmla="*/ 1583214 h 6858000"/>
              <a:gd name="connsiteX638" fmla="*/ 751431 w 7467600"/>
              <a:gd name="connsiteY638" fmla="*/ 1405731 h 6858000"/>
              <a:gd name="connsiteX639" fmla="*/ 655236 w 7467600"/>
              <a:gd name="connsiteY639" fmla="*/ 1268632 h 6858000"/>
              <a:gd name="connsiteX640" fmla="*/ 6516292 w 7467600"/>
              <a:gd name="connsiteY640" fmla="*/ 1263064 h 6858000"/>
              <a:gd name="connsiteX641" fmla="*/ 5736320 w 7467600"/>
              <a:gd name="connsiteY641" fmla="*/ 1501803 h 6858000"/>
              <a:gd name="connsiteX642" fmla="*/ 6516292 w 7467600"/>
              <a:gd name="connsiteY642" fmla="*/ 1263064 h 6858000"/>
              <a:gd name="connsiteX643" fmla="*/ 291466 w 7467600"/>
              <a:gd name="connsiteY643" fmla="*/ 1250369 h 6858000"/>
              <a:gd name="connsiteX644" fmla="*/ 323180 w 7467600"/>
              <a:gd name="connsiteY644" fmla="*/ 1435283 h 6858000"/>
              <a:gd name="connsiteX645" fmla="*/ 349381 w 7467600"/>
              <a:gd name="connsiteY645" fmla="*/ 1875041 h 6858000"/>
              <a:gd name="connsiteX646" fmla="*/ 374363 w 7467600"/>
              <a:gd name="connsiteY646" fmla="*/ 1506494 h 6858000"/>
              <a:gd name="connsiteX647" fmla="*/ 302168 w 7467600"/>
              <a:gd name="connsiteY647" fmla="*/ 1274495 h 6858000"/>
              <a:gd name="connsiteX648" fmla="*/ 291466 w 7467600"/>
              <a:gd name="connsiteY648" fmla="*/ 1250369 h 6858000"/>
              <a:gd name="connsiteX649" fmla="*/ 678222 w 7467600"/>
              <a:gd name="connsiteY649" fmla="*/ 1248670 h 6858000"/>
              <a:gd name="connsiteX650" fmla="*/ 775536 w 7467600"/>
              <a:gd name="connsiteY650" fmla="*/ 1388015 h 6858000"/>
              <a:gd name="connsiteX651" fmla="*/ 894529 w 7467600"/>
              <a:gd name="connsiteY651" fmla="*/ 1567739 h 6858000"/>
              <a:gd name="connsiteX652" fmla="*/ 948000 w 7467600"/>
              <a:gd name="connsiteY652" fmla="*/ 1663088 h 6858000"/>
              <a:gd name="connsiteX653" fmla="*/ 1006812 w 7467600"/>
              <a:gd name="connsiteY653" fmla="*/ 1767683 h 6858000"/>
              <a:gd name="connsiteX654" fmla="*/ 1149133 w 7467600"/>
              <a:gd name="connsiteY654" fmla="*/ 1971513 h 6858000"/>
              <a:gd name="connsiteX655" fmla="*/ 1333952 w 7467600"/>
              <a:gd name="connsiteY655" fmla="*/ 2251620 h 6858000"/>
              <a:gd name="connsiteX656" fmla="*/ 1337329 w 7467600"/>
              <a:gd name="connsiteY656" fmla="*/ 2258350 h 6858000"/>
              <a:gd name="connsiteX657" fmla="*/ 1014726 w 7467600"/>
              <a:gd name="connsiteY657" fmla="*/ 1615556 h 6858000"/>
              <a:gd name="connsiteX658" fmla="*/ 678222 w 7467600"/>
              <a:gd name="connsiteY658" fmla="*/ 1248670 h 6858000"/>
              <a:gd name="connsiteX659" fmla="*/ 6691602 w 7467600"/>
              <a:gd name="connsiteY659" fmla="*/ 1140573 h 6858000"/>
              <a:gd name="connsiteX660" fmla="*/ 6571100 w 7467600"/>
              <a:gd name="connsiteY660" fmla="*/ 1183662 h 6858000"/>
              <a:gd name="connsiteX661" fmla="*/ 6241687 w 7467600"/>
              <a:gd name="connsiteY661" fmla="*/ 1257600 h 6858000"/>
              <a:gd name="connsiteX662" fmla="*/ 5693009 w 7467600"/>
              <a:gd name="connsiteY662" fmla="*/ 1478256 h 6858000"/>
              <a:gd name="connsiteX663" fmla="*/ 6548420 w 7467600"/>
              <a:gd name="connsiteY663" fmla="*/ 1214599 h 6858000"/>
              <a:gd name="connsiteX664" fmla="*/ 6605473 w 7467600"/>
              <a:gd name="connsiteY664" fmla="*/ 1184686 h 6858000"/>
              <a:gd name="connsiteX665" fmla="*/ 6691602 w 7467600"/>
              <a:gd name="connsiteY665" fmla="*/ 1140573 h 6858000"/>
              <a:gd name="connsiteX666" fmla="*/ 4002475 w 7467600"/>
              <a:gd name="connsiteY666" fmla="*/ 1037802 h 6858000"/>
              <a:gd name="connsiteX667" fmla="*/ 4000324 w 7467600"/>
              <a:gd name="connsiteY667" fmla="*/ 1039362 h 6858000"/>
              <a:gd name="connsiteX668" fmla="*/ 4002862 w 7467600"/>
              <a:gd name="connsiteY668" fmla="*/ 1042866 h 6858000"/>
              <a:gd name="connsiteX669" fmla="*/ 4002475 w 7467600"/>
              <a:gd name="connsiteY669" fmla="*/ 1037802 h 6858000"/>
              <a:gd name="connsiteX670" fmla="*/ 506322 w 7467600"/>
              <a:gd name="connsiteY670" fmla="*/ 1020997 h 6858000"/>
              <a:gd name="connsiteX671" fmla="*/ 533068 w 7467600"/>
              <a:gd name="connsiteY671" fmla="*/ 1029409 h 6858000"/>
              <a:gd name="connsiteX672" fmla="*/ 1232525 w 7467600"/>
              <a:gd name="connsiteY672" fmla="*/ 1804675 h 6858000"/>
              <a:gd name="connsiteX673" fmla="*/ 1388858 w 7467600"/>
              <a:gd name="connsiteY673" fmla="*/ 2368011 h 6858000"/>
              <a:gd name="connsiteX674" fmla="*/ 1384098 w 7467600"/>
              <a:gd name="connsiteY674" fmla="*/ 2378125 h 6858000"/>
              <a:gd name="connsiteX675" fmla="*/ 1425393 w 7467600"/>
              <a:gd name="connsiteY675" fmla="*/ 2589124 h 6858000"/>
              <a:gd name="connsiteX676" fmla="*/ 1424001 w 7467600"/>
              <a:gd name="connsiteY676" fmla="*/ 2597541 h 6858000"/>
              <a:gd name="connsiteX677" fmla="*/ 2152729 w 7467600"/>
              <a:gd name="connsiteY677" fmla="*/ 2864487 h 6858000"/>
              <a:gd name="connsiteX678" fmla="*/ 2020609 w 7467600"/>
              <a:gd name="connsiteY678" fmla="*/ 2539671 h 6858000"/>
              <a:gd name="connsiteX679" fmla="*/ 2018920 w 7467600"/>
              <a:gd name="connsiteY679" fmla="*/ 2536309 h 6858000"/>
              <a:gd name="connsiteX680" fmla="*/ 1342441 w 7467600"/>
              <a:gd name="connsiteY680" fmla="*/ 1173017 h 6858000"/>
              <a:gd name="connsiteX681" fmla="*/ 1367925 w 7467600"/>
              <a:gd name="connsiteY681" fmla="*/ 1135648 h 6858000"/>
              <a:gd name="connsiteX682" fmla="*/ 1771401 w 7467600"/>
              <a:gd name="connsiteY682" fmla="*/ 1806673 h 6858000"/>
              <a:gd name="connsiteX683" fmla="*/ 1972385 w 7467600"/>
              <a:gd name="connsiteY683" fmla="*/ 2198735 h 6858000"/>
              <a:gd name="connsiteX684" fmla="*/ 2040892 w 7467600"/>
              <a:gd name="connsiteY684" fmla="*/ 2405205 h 6858000"/>
              <a:gd name="connsiteX685" fmla="*/ 2131689 w 7467600"/>
              <a:gd name="connsiteY685" fmla="*/ 1936926 h 6858000"/>
              <a:gd name="connsiteX686" fmla="*/ 2454820 w 7467600"/>
              <a:gd name="connsiteY686" fmla="*/ 1248808 h 6858000"/>
              <a:gd name="connsiteX687" fmla="*/ 2492512 w 7467600"/>
              <a:gd name="connsiteY687" fmla="*/ 1302920 h 6858000"/>
              <a:gd name="connsiteX688" fmla="*/ 2081216 w 7467600"/>
              <a:gd name="connsiteY688" fmla="*/ 2527513 h 6858000"/>
              <a:gd name="connsiteX689" fmla="*/ 2081211 w 7467600"/>
              <a:gd name="connsiteY689" fmla="*/ 2528916 h 6858000"/>
              <a:gd name="connsiteX690" fmla="*/ 2199067 w 7467600"/>
              <a:gd name="connsiteY690" fmla="*/ 2884061 h 6858000"/>
              <a:gd name="connsiteX691" fmla="*/ 3192586 w 7467600"/>
              <a:gd name="connsiteY691" fmla="*/ 3411496 h 6858000"/>
              <a:gd name="connsiteX692" fmla="*/ 3182620 w 7467600"/>
              <a:gd name="connsiteY692" fmla="*/ 3483279 h 6858000"/>
              <a:gd name="connsiteX693" fmla="*/ 2435119 w 7467600"/>
              <a:gd name="connsiteY693" fmla="*/ 3080173 h 6858000"/>
              <a:gd name="connsiteX694" fmla="*/ 2410152 w 7467600"/>
              <a:gd name="connsiteY694" fmla="*/ 3063751 h 6858000"/>
              <a:gd name="connsiteX695" fmla="*/ 2408099 w 7467600"/>
              <a:gd name="connsiteY695" fmla="*/ 3064403 h 6858000"/>
              <a:gd name="connsiteX696" fmla="*/ 2407218 w 7467600"/>
              <a:gd name="connsiteY696" fmla="*/ 3070324 h 6858000"/>
              <a:gd name="connsiteX697" fmla="*/ 2380138 w 7467600"/>
              <a:gd name="connsiteY697" fmla="*/ 3099341 h 6858000"/>
              <a:gd name="connsiteX698" fmla="*/ 1765923 w 7467600"/>
              <a:gd name="connsiteY698" fmla="*/ 3581043 h 6858000"/>
              <a:gd name="connsiteX699" fmla="*/ 1702258 w 7467600"/>
              <a:gd name="connsiteY699" fmla="*/ 3612286 h 6858000"/>
              <a:gd name="connsiteX700" fmla="*/ 1538370 w 7467600"/>
              <a:gd name="connsiteY700" fmla="*/ 3811804 h 6858000"/>
              <a:gd name="connsiteX701" fmla="*/ 542867 w 7467600"/>
              <a:gd name="connsiteY701" fmla="*/ 4944092 h 6858000"/>
              <a:gd name="connsiteX702" fmla="*/ 515800 w 7467600"/>
              <a:gd name="connsiteY702" fmla="*/ 4862180 h 6858000"/>
              <a:gd name="connsiteX703" fmla="*/ 909145 w 7467600"/>
              <a:gd name="connsiteY703" fmla="*/ 4199225 h 6858000"/>
              <a:gd name="connsiteX704" fmla="*/ 1214067 w 7467600"/>
              <a:gd name="connsiteY704" fmla="*/ 3908561 h 6858000"/>
              <a:gd name="connsiteX705" fmla="*/ 640967 w 7467600"/>
              <a:gd name="connsiteY705" fmla="*/ 4105601 h 6858000"/>
              <a:gd name="connsiteX706" fmla="*/ 112563 w 7467600"/>
              <a:gd name="connsiteY706" fmla="*/ 4396952 h 6858000"/>
              <a:gd name="connsiteX707" fmla="*/ 0 w 7467600"/>
              <a:gd name="connsiteY707" fmla="*/ 4466006 h 6858000"/>
              <a:gd name="connsiteX708" fmla="*/ 0 w 7467600"/>
              <a:gd name="connsiteY708" fmla="*/ 4233763 h 6858000"/>
              <a:gd name="connsiteX709" fmla="*/ 36881 w 7467600"/>
              <a:gd name="connsiteY709" fmla="*/ 4200118 h 6858000"/>
              <a:gd name="connsiteX710" fmla="*/ 910534 w 7467600"/>
              <a:gd name="connsiteY710" fmla="*/ 3629753 h 6858000"/>
              <a:gd name="connsiteX711" fmla="*/ 1578717 w 7467600"/>
              <a:gd name="connsiteY711" fmla="*/ 3575982 h 6858000"/>
              <a:gd name="connsiteX712" fmla="*/ 2338780 w 7467600"/>
              <a:gd name="connsiteY712" fmla="*/ 3033725 h 6858000"/>
              <a:gd name="connsiteX713" fmla="*/ 1807991 w 7467600"/>
              <a:gd name="connsiteY713" fmla="*/ 2807184 h 6858000"/>
              <a:gd name="connsiteX714" fmla="*/ 1416358 w 7467600"/>
              <a:gd name="connsiteY714" fmla="*/ 3112571 h 6858000"/>
              <a:gd name="connsiteX715" fmla="*/ 939066 w 7467600"/>
              <a:gd name="connsiteY715" fmla="*/ 3378798 h 6858000"/>
              <a:gd name="connsiteX716" fmla="*/ 115099 w 7467600"/>
              <a:gd name="connsiteY716" fmla="*/ 3607650 h 6858000"/>
              <a:gd name="connsiteX717" fmla="*/ 97284 w 7467600"/>
              <a:gd name="connsiteY717" fmla="*/ 3520393 h 6858000"/>
              <a:gd name="connsiteX718" fmla="*/ 922050 w 7467600"/>
              <a:gd name="connsiteY718" fmla="*/ 3074867 h 6858000"/>
              <a:gd name="connsiteX719" fmla="*/ 1405265 w 7467600"/>
              <a:gd name="connsiteY719" fmla="*/ 3016319 h 6858000"/>
              <a:gd name="connsiteX720" fmla="*/ 1407512 w 7467600"/>
              <a:gd name="connsiteY720" fmla="*/ 3018001 h 6858000"/>
              <a:gd name="connsiteX721" fmla="*/ 1726266 w 7467600"/>
              <a:gd name="connsiteY721" fmla="*/ 2777274 h 6858000"/>
              <a:gd name="connsiteX722" fmla="*/ 625390 w 7467600"/>
              <a:gd name="connsiteY722" fmla="*/ 2514541 h 6858000"/>
              <a:gd name="connsiteX723" fmla="*/ 619799 w 7467600"/>
              <a:gd name="connsiteY723" fmla="*/ 2527180 h 6858000"/>
              <a:gd name="connsiteX724" fmla="*/ 310030 w 7467600"/>
              <a:gd name="connsiteY724" fmla="*/ 2771818 h 6858000"/>
              <a:gd name="connsiteX725" fmla="*/ 173877 w 7467600"/>
              <a:gd name="connsiteY725" fmla="*/ 2937056 h 6858000"/>
              <a:gd name="connsiteX726" fmla="*/ 77889 w 7467600"/>
              <a:gd name="connsiteY726" fmla="*/ 3138440 h 6858000"/>
              <a:gd name="connsiteX727" fmla="*/ 0 w 7467600"/>
              <a:gd name="connsiteY727" fmla="*/ 3271395 h 6858000"/>
              <a:gd name="connsiteX728" fmla="*/ 0 w 7467600"/>
              <a:gd name="connsiteY728" fmla="*/ 3153002 h 6858000"/>
              <a:gd name="connsiteX729" fmla="*/ 2386 w 7467600"/>
              <a:gd name="connsiteY729" fmla="*/ 3149203 h 6858000"/>
              <a:gd name="connsiteX730" fmla="*/ 89753 w 7467600"/>
              <a:gd name="connsiteY730" fmla="*/ 2987702 h 6858000"/>
              <a:gd name="connsiteX731" fmla="*/ 76869 w 7467600"/>
              <a:gd name="connsiteY731" fmla="*/ 3005404 h 6858000"/>
              <a:gd name="connsiteX732" fmla="*/ 32049 w 7467600"/>
              <a:gd name="connsiteY732" fmla="*/ 3065814 h 6858000"/>
              <a:gd name="connsiteX733" fmla="*/ 0 w 7467600"/>
              <a:gd name="connsiteY733" fmla="*/ 3108744 h 6858000"/>
              <a:gd name="connsiteX734" fmla="*/ 0 w 7467600"/>
              <a:gd name="connsiteY734" fmla="*/ 3058059 h 6858000"/>
              <a:gd name="connsiteX735" fmla="*/ 7610 w 7467600"/>
              <a:gd name="connsiteY735" fmla="*/ 3047889 h 6858000"/>
              <a:gd name="connsiteX736" fmla="*/ 52419 w 7467600"/>
              <a:gd name="connsiteY736" fmla="*/ 2987479 h 6858000"/>
              <a:gd name="connsiteX737" fmla="*/ 59142 w 7467600"/>
              <a:gd name="connsiteY737" fmla="*/ 2978488 h 6858000"/>
              <a:gd name="connsiteX738" fmla="*/ 0 w 7467600"/>
              <a:gd name="connsiteY738" fmla="*/ 3015334 h 6858000"/>
              <a:gd name="connsiteX739" fmla="*/ 0 w 7467600"/>
              <a:gd name="connsiteY739" fmla="*/ 2914286 h 6858000"/>
              <a:gd name="connsiteX740" fmla="*/ 36383 w 7467600"/>
              <a:gd name="connsiteY740" fmla="*/ 2901128 h 6858000"/>
              <a:gd name="connsiteX741" fmla="*/ 156329 w 7467600"/>
              <a:gd name="connsiteY741" fmla="*/ 2840533 h 6858000"/>
              <a:gd name="connsiteX742" fmla="*/ 358355 w 7467600"/>
              <a:gd name="connsiteY742" fmla="*/ 2620471 h 6858000"/>
              <a:gd name="connsiteX743" fmla="*/ 510577 w 7467600"/>
              <a:gd name="connsiteY743" fmla="*/ 2501244 h 6858000"/>
              <a:gd name="connsiteX744" fmla="*/ 211967 w 7467600"/>
              <a:gd name="connsiteY744" fmla="*/ 2479171 h 6858000"/>
              <a:gd name="connsiteX745" fmla="*/ 0 w 7467600"/>
              <a:gd name="connsiteY745" fmla="*/ 2476398 h 6858000"/>
              <a:gd name="connsiteX746" fmla="*/ 0 w 7467600"/>
              <a:gd name="connsiteY746" fmla="*/ 2389189 h 6858000"/>
              <a:gd name="connsiteX747" fmla="*/ 103062 w 7467600"/>
              <a:gd name="connsiteY747" fmla="*/ 2389518 h 6858000"/>
              <a:gd name="connsiteX748" fmla="*/ 510734 w 7467600"/>
              <a:gd name="connsiteY748" fmla="*/ 2416201 h 6858000"/>
              <a:gd name="connsiteX749" fmla="*/ 279257 w 7467600"/>
              <a:gd name="connsiteY749" fmla="*/ 2092102 h 6858000"/>
              <a:gd name="connsiteX750" fmla="*/ 65265 w 7467600"/>
              <a:gd name="connsiteY750" fmla="*/ 2006049 h 6858000"/>
              <a:gd name="connsiteX751" fmla="*/ 0 w 7467600"/>
              <a:gd name="connsiteY751" fmla="*/ 1982532 h 6858000"/>
              <a:gd name="connsiteX752" fmla="*/ 0 w 7467600"/>
              <a:gd name="connsiteY752" fmla="*/ 1912789 h 6858000"/>
              <a:gd name="connsiteX753" fmla="*/ 97460 w 7467600"/>
              <a:gd name="connsiteY753" fmla="*/ 1953725 h 6858000"/>
              <a:gd name="connsiteX754" fmla="*/ 221272 w 7467600"/>
              <a:gd name="connsiteY754" fmla="*/ 1980766 h 6858000"/>
              <a:gd name="connsiteX755" fmla="*/ 116765 w 7467600"/>
              <a:gd name="connsiteY755" fmla="*/ 1911033 h 6858000"/>
              <a:gd name="connsiteX756" fmla="*/ 16405 w 7467600"/>
              <a:gd name="connsiteY756" fmla="*/ 1803412 h 6858000"/>
              <a:gd name="connsiteX757" fmla="*/ 0 w 7467600"/>
              <a:gd name="connsiteY757" fmla="*/ 1784777 h 6858000"/>
              <a:gd name="connsiteX758" fmla="*/ 0 w 7467600"/>
              <a:gd name="connsiteY758" fmla="*/ 1740082 h 6858000"/>
              <a:gd name="connsiteX759" fmla="*/ 39394 w 7467600"/>
              <a:gd name="connsiteY759" fmla="*/ 1784856 h 6858000"/>
              <a:gd name="connsiteX760" fmla="*/ 135813 w 7467600"/>
              <a:gd name="connsiteY760" fmla="*/ 1888838 h 6858000"/>
              <a:gd name="connsiteX761" fmla="*/ 242575 w 7467600"/>
              <a:gd name="connsiteY761" fmla="*/ 1958841 h 6858000"/>
              <a:gd name="connsiteX762" fmla="*/ 82197 w 7467600"/>
              <a:gd name="connsiteY762" fmla="*/ 1754826 h 6858000"/>
              <a:gd name="connsiteX763" fmla="*/ 0 w 7467600"/>
              <a:gd name="connsiteY763" fmla="*/ 1679650 h 6858000"/>
              <a:gd name="connsiteX764" fmla="*/ 0 w 7467600"/>
              <a:gd name="connsiteY764" fmla="*/ 1602463 h 6858000"/>
              <a:gd name="connsiteX765" fmla="*/ 84689 w 7467600"/>
              <a:gd name="connsiteY765" fmla="*/ 1677442 h 6858000"/>
              <a:gd name="connsiteX766" fmla="*/ 298437 w 7467600"/>
              <a:gd name="connsiteY766" fmla="*/ 1968019 h 6858000"/>
              <a:gd name="connsiteX767" fmla="*/ 227269 w 7467600"/>
              <a:gd name="connsiteY767" fmla="*/ 1114064 h 6858000"/>
              <a:gd name="connsiteX768" fmla="*/ 248003 w 7467600"/>
              <a:gd name="connsiteY768" fmla="*/ 1089613 h 6858000"/>
              <a:gd name="connsiteX769" fmla="*/ 427020 w 7467600"/>
              <a:gd name="connsiteY769" fmla="*/ 1619803 h 6858000"/>
              <a:gd name="connsiteX770" fmla="*/ 340345 w 7467600"/>
              <a:gd name="connsiteY770" fmla="*/ 2027739 h 6858000"/>
              <a:gd name="connsiteX771" fmla="*/ 360865 w 7467600"/>
              <a:gd name="connsiteY771" fmla="*/ 2044827 h 6858000"/>
              <a:gd name="connsiteX772" fmla="*/ 560414 w 7467600"/>
              <a:gd name="connsiteY772" fmla="*/ 2421457 h 6858000"/>
              <a:gd name="connsiteX773" fmla="*/ 1359703 w 7467600"/>
              <a:gd name="connsiteY773" fmla="*/ 2578554 h 6858000"/>
              <a:gd name="connsiteX774" fmla="*/ 1359422 w 7467600"/>
              <a:gd name="connsiteY774" fmla="*/ 2577994 h 6858000"/>
              <a:gd name="connsiteX775" fmla="*/ 828701 w 7467600"/>
              <a:gd name="connsiteY775" fmla="*/ 1839520 h 6858000"/>
              <a:gd name="connsiteX776" fmla="*/ 494427 w 7467600"/>
              <a:gd name="connsiteY776" fmla="*/ 1092333 h 6858000"/>
              <a:gd name="connsiteX777" fmla="*/ 506322 w 7467600"/>
              <a:gd name="connsiteY777" fmla="*/ 1020997 h 6858000"/>
              <a:gd name="connsiteX778" fmla="*/ 4570198 w 7467600"/>
              <a:gd name="connsiteY778" fmla="*/ 978081 h 6858000"/>
              <a:gd name="connsiteX779" fmla="*/ 4523691 w 7467600"/>
              <a:gd name="connsiteY779" fmla="*/ 1127776 h 6858000"/>
              <a:gd name="connsiteX780" fmla="*/ 4509875 w 7467600"/>
              <a:gd name="connsiteY780" fmla="*/ 1167552 h 6858000"/>
              <a:gd name="connsiteX781" fmla="*/ 4478168 w 7467600"/>
              <a:gd name="connsiteY781" fmla="*/ 1260735 h 6858000"/>
              <a:gd name="connsiteX782" fmla="*/ 4409309 w 7467600"/>
              <a:gd name="connsiteY782" fmla="*/ 1666996 h 6858000"/>
              <a:gd name="connsiteX783" fmla="*/ 4370031 w 7467600"/>
              <a:gd name="connsiteY783" fmla="*/ 1955666 h 6858000"/>
              <a:gd name="connsiteX784" fmla="*/ 4570198 w 7467600"/>
              <a:gd name="connsiteY784" fmla="*/ 978081 h 6858000"/>
              <a:gd name="connsiteX785" fmla="*/ 4557898 w 7467600"/>
              <a:gd name="connsiteY785" fmla="*/ 900011 h 6858000"/>
              <a:gd name="connsiteX786" fmla="*/ 4344840 w 7467600"/>
              <a:gd name="connsiteY786" fmla="*/ 1922038 h 6858000"/>
              <a:gd name="connsiteX787" fmla="*/ 4378710 w 7467600"/>
              <a:gd name="connsiteY787" fmla="*/ 1665516 h 6858000"/>
              <a:gd name="connsiteX788" fmla="*/ 4448798 w 7467600"/>
              <a:gd name="connsiteY788" fmla="*/ 1253024 h 6858000"/>
              <a:gd name="connsiteX789" fmla="*/ 4480315 w 7467600"/>
              <a:gd name="connsiteY789" fmla="*/ 1158454 h 6858000"/>
              <a:gd name="connsiteX790" fmla="*/ 4494133 w 7467600"/>
              <a:gd name="connsiteY790" fmla="*/ 1118676 h 6858000"/>
              <a:gd name="connsiteX791" fmla="*/ 4557898 w 7467600"/>
              <a:gd name="connsiteY791" fmla="*/ 900011 h 6858000"/>
              <a:gd name="connsiteX792" fmla="*/ 5870151 w 7467600"/>
              <a:gd name="connsiteY792" fmla="*/ 898890 h 6858000"/>
              <a:gd name="connsiteX793" fmla="*/ 5861335 w 7467600"/>
              <a:gd name="connsiteY793" fmla="*/ 899177 h 6858000"/>
              <a:gd name="connsiteX794" fmla="*/ 5843702 w 7467600"/>
              <a:gd name="connsiteY794" fmla="*/ 899748 h 6858000"/>
              <a:gd name="connsiteX795" fmla="*/ 5651107 w 7467600"/>
              <a:gd name="connsiteY795" fmla="*/ 920306 h 6858000"/>
              <a:gd name="connsiteX796" fmla="*/ 5459407 w 7467600"/>
              <a:gd name="connsiteY796" fmla="*/ 940975 h 6858000"/>
              <a:gd name="connsiteX797" fmla="*/ 5374846 w 7467600"/>
              <a:gd name="connsiteY797" fmla="*/ 941988 h 6858000"/>
              <a:gd name="connsiteX798" fmla="*/ 5256105 w 7467600"/>
              <a:gd name="connsiteY798" fmla="*/ 945632 h 6858000"/>
              <a:gd name="connsiteX799" fmla="*/ 5107071 w 7467600"/>
              <a:gd name="connsiteY799" fmla="*/ 969720 h 6858000"/>
              <a:gd name="connsiteX800" fmla="*/ 4998681 w 7467600"/>
              <a:gd name="connsiteY800" fmla="*/ 988771 h 6858000"/>
              <a:gd name="connsiteX801" fmla="*/ 5870151 w 7467600"/>
              <a:gd name="connsiteY801" fmla="*/ 898890 h 6858000"/>
              <a:gd name="connsiteX802" fmla="*/ 5504425 w 7467600"/>
              <a:gd name="connsiteY802" fmla="*/ 848067 h 6858000"/>
              <a:gd name="connsiteX803" fmla="*/ 4968849 w 7467600"/>
              <a:gd name="connsiteY803" fmla="*/ 962318 h 6858000"/>
              <a:gd name="connsiteX804" fmla="*/ 5104039 w 7467600"/>
              <a:gd name="connsiteY804" fmla="*/ 940634 h 6858000"/>
              <a:gd name="connsiteX805" fmla="*/ 5256311 w 7467600"/>
              <a:gd name="connsiteY805" fmla="*/ 916490 h 6858000"/>
              <a:gd name="connsiteX806" fmla="*/ 5377381 w 7467600"/>
              <a:gd name="connsiteY806" fmla="*/ 912671 h 6858000"/>
              <a:gd name="connsiteX807" fmla="*/ 5460148 w 7467600"/>
              <a:gd name="connsiteY807" fmla="*/ 911442 h 6858000"/>
              <a:gd name="connsiteX808" fmla="*/ 5648971 w 7467600"/>
              <a:gd name="connsiteY808" fmla="*/ 891331 h 6858000"/>
              <a:gd name="connsiteX809" fmla="*/ 5844807 w 7467600"/>
              <a:gd name="connsiteY809" fmla="*/ 870718 h 6858000"/>
              <a:gd name="connsiteX810" fmla="*/ 5862975 w 7467600"/>
              <a:gd name="connsiteY810" fmla="*/ 869756 h 6858000"/>
              <a:gd name="connsiteX811" fmla="*/ 5920887 w 7467600"/>
              <a:gd name="connsiteY811" fmla="*/ 865929 h 6858000"/>
              <a:gd name="connsiteX812" fmla="*/ 5504425 w 7467600"/>
              <a:gd name="connsiteY812" fmla="*/ 848067 h 6858000"/>
              <a:gd name="connsiteX813" fmla="*/ 3607114 w 7467600"/>
              <a:gd name="connsiteY813" fmla="*/ 467441 h 6858000"/>
              <a:gd name="connsiteX814" fmla="*/ 3296242 w 7467600"/>
              <a:gd name="connsiteY814" fmla="*/ 807991 h 6858000"/>
              <a:gd name="connsiteX815" fmla="*/ 3174674 w 7467600"/>
              <a:gd name="connsiteY815" fmla="*/ 919759 h 6858000"/>
              <a:gd name="connsiteX816" fmla="*/ 3042978 w 7467600"/>
              <a:gd name="connsiteY816" fmla="*/ 1054894 h 6858000"/>
              <a:gd name="connsiteX817" fmla="*/ 2968914 w 7467600"/>
              <a:gd name="connsiteY817" fmla="*/ 1133756 h 6858000"/>
              <a:gd name="connsiteX818" fmla="*/ 3103823 w 7467600"/>
              <a:gd name="connsiteY818" fmla="*/ 1026814 h 6858000"/>
              <a:gd name="connsiteX819" fmla="*/ 3607114 w 7467600"/>
              <a:gd name="connsiteY819" fmla="*/ 467441 h 6858000"/>
              <a:gd name="connsiteX820" fmla="*/ 3744487 w 7467600"/>
              <a:gd name="connsiteY820" fmla="*/ 383136 h 6858000"/>
              <a:gd name="connsiteX821" fmla="*/ 3970213 w 7467600"/>
              <a:gd name="connsiteY821" fmla="*/ 995559 h 6858000"/>
              <a:gd name="connsiteX822" fmla="*/ 3744487 w 7467600"/>
              <a:gd name="connsiteY822" fmla="*/ 383136 h 6858000"/>
              <a:gd name="connsiteX823" fmla="*/ 3624562 w 7467600"/>
              <a:gd name="connsiteY823" fmla="*/ 367041 h 6858000"/>
              <a:gd name="connsiteX824" fmla="*/ 3489712 w 7467600"/>
              <a:gd name="connsiteY824" fmla="*/ 485386 h 6858000"/>
              <a:gd name="connsiteX825" fmla="*/ 3182994 w 7467600"/>
              <a:gd name="connsiteY825" fmla="*/ 828265 h 6858000"/>
              <a:gd name="connsiteX826" fmla="*/ 2892114 w 7467600"/>
              <a:gd name="connsiteY826" fmla="*/ 1172635 h 6858000"/>
              <a:gd name="connsiteX827" fmla="*/ 3021459 w 7467600"/>
              <a:gd name="connsiteY827" fmla="*/ 1035385 h 6858000"/>
              <a:gd name="connsiteX828" fmla="*/ 3153873 w 7467600"/>
              <a:gd name="connsiteY828" fmla="*/ 898971 h 6858000"/>
              <a:gd name="connsiteX829" fmla="*/ 3276511 w 7467600"/>
              <a:gd name="connsiteY829" fmla="*/ 786423 h 6858000"/>
              <a:gd name="connsiteX830" fmla="*/ 3584154 w 7467600"/>
              <a:gd name="connsiteY830" fmla="*/ 448218 h 6858000"/>
              <a:gd name="connsiteX831" fmla="*/ 3624562 w 7467600"/>
              <a:gd name="connsiteY831" fmla="*/ 367041 h 6858000"/>
              <a:gd name="connsiteX832" fmla="*/ 3766672 w 7467600"/>
              <a:gd name="connsiteY832" fmla="*/ 359429 h 6858000"/>
              <a:gd name="connsiteX833" fmla="*/ 3996338 w 7467600"/>
              <a:gd name="connsiteY833" fmla="*/ 968237 h 6858000"/>
              <a:gd name="connsiteX834" fmla="*/ 3766672 w 7467600"/>
              <a:gd name="connsiteY834" fmla="*/ 359429 h 6858000"/>
              <a:gd name="connsiteX835" fmla="*/ 5805386 w 7467600"/>
              <a:gd name="connsiteY835" fmla="*/ 239240 h 6858000"/>
              <a:gd name="connsiteX836" fmla="*/ 5736947 w 7467600"/>
              <a:gd name="connsiteY836" fmla="*/ 261367 h 6858000"/>
              <a:gd name="connsiteX837" fmla="*/ 5427012 w 7467600"/>
              <a:gd name="connsiteY837" fmla="*/ 311272 h 6858000"/>
              <a:gd name="connsiteX838" fmla="*/ 5147818 w 7467600"/>
              <a:gd name="connsiteY838" fmla="*/ 322112 h 6858000"/>
              <a:gd name="connsiteX839" fmla="*/ 5060854 w 7467600"/>
              <a:gd name="connsiteY839" fmla="*/ 311882 h 6858000"/>
              <a:gd name="connsiteX840" fmla="*/ 4945989 w 7467600"/>
              <a:gd name="connsiteY840" fmla="*/ 300516 h 6858000"/>
              <a:gd name="connsiteX841" fmla="*/ 5410479 w 7467600"/>
              <a:gd name="connsiteY841" fmla="*/ 348434 h 6858000"/>
              <a:gd name="connsiteX842" fmla="*/ 5805386 w 7467600"/>
              <a:gd name="connsiteY842" fmla="*/ 239240 h 6858000"/>
              <a:gd name="connsiteX843" fmla="*/ 5905192 w 7467600"/>
              <a:gd name="connsiteY843" fmla="*/ 163079 h 6858000"/>
              <a:gd name="connsiteX844" fmla="*/ 5865655 w 7467600"/>
              <a:gd name="connsiteY844" fmla="*/ 171901 h 6858000"/>
              <a:gd name="connsiteX845" fmla="*/ 5259740 w 7467600"/>
              <a:gd name="connsiteY845" fmla="*/ 257013 h 6858000"/>
              <a:gd name="connsiteX846" fmla="*/ 5208466 w 7467600"/>
              <a:gd name="connsiteY846" fmla="*/ 257550 h 6858000"/>
              <a:gd name="connsiteX847" fmla="*/ 4980204 w 7467600"/>
              <a:gd name="connsiteY847" fmla="*/ 271903 h 6858000"/>
              <a:gd name="connsiteX848" fmla="*/ 5068068 w 7467600"/>
              <a:gd name="connsiteY848" fmla="*/ 282244 h 6858000"/>
              <a:gd name="connsiteX849" fmla="*/ 5153231 w 7467600"/>
              <a:gd name="connsiteY849" fmla="*/ 292240 h 6858000"/>
              <a:gd name="connsiteX850" fmla="*/ 5426491 w 7467600"/>
              <a:gd name="connsiteY850" fmla="*/ 281128 h 6858000"/>
              <a:gd name="connsiteX851" fmla="*/ 5731212 w 7467600"/>
              <a:gd name="connsiteY851" fmla="*/ 231951 h 6858000"/>
              <a:gd name="connsiteX852" fmla="*/ 5905192 w 7467600"/>
              <a:gd name="connsiteY852" fmla="*/ 163079 h 6858000"/>
              <a:gd name="connsiteX853" fmla="*/ 5944437 w 7467600"/>
              <a:gd name="connsiteY853" fmla="*/ 113829 h 6858000"/>
              <a:gd name="connsiteX854" fmla="*/ 5825032 w 7467600"/>
              <a:gd name="connsiteY854" fmla="*/ 146405 h 6858000"/>
              <a:gd name="connsiteX855" fmla="*/ 4955599 w 7467600"/>
              <a:gd name="connsiteY855" fmla="*/ 247008 h 6858000"/>
              <a:gd name="connsiteX856" fmla="*/ 5210104 w 7467600"/>
              <a:gd name="connsiteY856" fmla="*/ 228123 h 6858000"/>
              <a:gd name="connsiteX857" fmla="*/ 5261015 w 7467600"/>
              <a:gd name="connsiteY857" fmla="*/ 227087 h 6858000"/>
              <a:gd name="connsiteX858" fmla="*/ 5861181 w 7467600"/>
              <a:gd name="connsiteY858" fmla="*/ 143093 h 6858000"/>
              <a:gd name="connsiteX859" fmla="*/ 5961252 w 7467600"/>
              <a:gd name="connsiteY859" fmla="*/ 114820 h 6858000"/>
              <a:gd name="connsiteX860" fmla="*/ 5944437 w 7467600"/>
              <a:gd name="connsiteY860" fmla="*/ 113829 h 6858000"/>
              <a:gd name="connsiteX861" fmla="*/ 3882765 w 7467600"/>
              <a:gd name="connsiteY861" fmla="*/ 0 h 6858000"/>
              <a:gd name="connsiteX862" fmla="*/ 3995099 w 7467600"/>
              <a:gd name="connsiteY862" fmla="*/ 0 h 6858000"/>
              <a:gd name="connsiteX863" fmla="*/ 4163818 w 7467600"/>
              <a:gd name="connsiteY863" fmla="*/ 234104 h 6858000"/>
              <a:gd name="connsiteX864" fmla="*/ 4172099 w 7467600"/>
              <a:gd name="connsiteY864" fmla="*/ 234207 h 6858000"/>
              <a:gd name="connsiteX865" fmla="*/ 4784282 w 7467600"/>
              <a:gd name="connsiteY865" fmla="*/ 276561 h 6858000"/>
              <a:gd name="connsiteX866" fmla="*/ 4801687 w 7467600"/>
              <a:gd name="connsiteY866" fmla="*/ 267764 h 6858000"/>
              <a:gd name="connsiteX867" fmla="*/ 6082788 w 7467600"/>
              <a:gd name="connsiteY867" fmla="*/ 64119 h 6858000"/>
              <a:gd name="connsiteX868" fmla="*/ 6099442 w 7467600"/>
              <a:gd name="connsiteY868" fmla="*/ 82568 h 6858000"/>
              <a:gd name="connsiteX869" fmla="*/ 4804137 w 7467600"/>
              <a:gd name="connsiteY869" fmla="*/ 320931 h 6858000"/>
              <a:gd name="connsiteX870" fmla="*/ 4227047 w 7467600"/>
              <a:gd name="connsiteY870" fmla="*/ 313415 h 6858000"/>
              <a:gd name="connsiteX871" fmla="*/ 4346041 w 7467600"/>
              <a:gd name="connsiteY871" fmla="*/ 456086 h 6858000"/>
              <a:gd name="connsiteX872" fmla="*/ 4870967 w 7467600"/>
              <a:gd name="connsiteY872" fmla="*/ 963061 h 6858000"/>
              <a:gd name="connsiteX873" fmla="*/ 4889647 w 7467600"/>
              <a:gd name="connsiteY873" fmla="*/ 957147 h 6858000"/>
              <a:gd name="connsiteX874" fmla="*/ 5422504 w 7467600"/>
              <a:gd name="connsiteY874" fmla="*/ 805191 h 6858000"/>
              <a:gd name="connsiteX875" fmla="*/ 6087656 w 7467600"/>
              <a:gd name="connsiteY875" fmla="*/ 826703 h 6858000"/>
              <a:gd name="connsiteX876" fmla="*/ 6058717 w 7467600"/>
              <a:gd name="connsiteY876" fmla="*/ 865992 h 6858000"/>
              <a:gd name="connsiteX877" fmla="*/ 4974153 w 7467600"/>
              <a:gd name="connsiteY877" fmla="*/ 1045456 h 6858000"/>
              <a:gd name="connsiteX878" fmla="*/ 5627835 w 7467600"/>
              <a:gd name="connsiteY878" fmla="*/ 1472077 h 6858000"/>
              <a:gd name="connsiteX879" fmla="*/ 5629817 w 7467600"/>
              <a:gd name="connsiteY879" fmla="*/ 1471412 h 6858000"/>
              <a:gd name="connsiteX880" fmla="*/ 5634124 w 7467600"/>
              <a:gd name="connsiteY880" fmla="*/ 1470572 h 6858000"/>
              <a:gd name="connsiteX881" fmla="*/ 5755832 w 7467600"/>
              <a:gd name="connsiteY881" fmla="*/ 1383886 h 6858000"/>
              <a:gd name="connsiteX882" fmla="*/ 6014186 w 7467600"/>
              <a:gd name="connsiteY882" fmla="*/ 1279799 h 6858000"/>
              <a:gd name="connsiteX883" fmla="*/ 6901619 w 7467600"/>
              <a:gd name="connsiteY883" fmla="*/ 1047874 h 6858000"/>
              <a:gd name="connsiteX884" fmla="*/ 6931566 w 7467600"/>
              <a:gd name="connsiteY884" fmla="*/ 1062034 h 6858000"/>
              <a:gd name="connsiteX885" fmla="*/ 5790982 w 7467600"/>
              <a:gd name="connsiteY885" fmla="*/ 1561380 h 6858000"/>
              <a:gd name="connsiteX886" fmla="*/ 6188971 w 7467600"/>
              <a:gd name="connsiteY886" fmla="*/ 1755168 h 6858000"/>
              <a:gd name="connsiteX887" fmla="*/ 6202446 w 7467600"/>
              <a:gd name="connsiteY887" fmla="*/ 1752268 h 6858000"/>
              <a:gd name="connsiteX888" fmla="*/ 7179560 w 7467600"/>
              <a:gd name="connsiteY888" fmla="*/ 1467551 h 6858000"/>
              <a:gd name="connsiteX889" fmla="*/ 7158730 w 7467600"/>
              <a:gd name="connsiteY889" fmla="*/ 1507835 h 6858000"/>
              <a:gd name="connsiteX890" fmla="*/ 6326959 w 7467600"/>
              <a:gd name="connsiteY890" fmla="*/ 1817686 h 6858000"/>
              <a:gd name="connsiteX891" fmla="*/ 6537433 w 7467600"/>
              <a:gd name="connsiteY891" fmla="*/ 1907790 h 6858000"/>
              <a:gd name="connsiteX892" fmla="*/ 6550221 w 7467600"/>
              <a:gd name="connsiteY892" fmla="*/ 1910729 h 6858000"/>
              <a:gd name="connsiteX893" fmla="*/ 6964438 w 7467600"/>
              <a:gd name="connsiteY893" fmla="*/ 2209505 h 6858000"/>
              <a:gd name="connsiteX894" fmla="*/ 7367862 w 7467600"/>
              <a:gd name="connsiteY894" fmla="*/ 2806833 h 6858000"/>
              <a:gd name="connsiteX895" fmla="*/ 7364329 w 7467600"/>
              <a:gd name="connsiteY895" fmla="*/ 2826907 h 6858000"/>
              <a:gd name="connsiteX896" fmla="*/ 7290545 w 7467600"/>
              <a:gd name="connsiteY896" fmla="*/ 2850663 h 6858000"/>
              <a:gd name="connsiteX897" fmla="*/ 6472036 w 7467600"/>
              <a:gd name="connsiteY897" fmla="*/ 1959003 h 6858000"/>
              <a:gd name="connsiteX898" fmla="*/ 5792897 w 7467600"/>
              <a:gd name="connsiteY898" fmla="*/ 1647747 h 6858000"/>
              <a:gd name="connsiteX899" fmla="*/ 5842751 w 7467600"/>
              <a:gd name="connsiteY899" fmla="*/ 1816112 h 6858000"/>
              <a:gd name="connsiteX900" fmla="*/ 5847424 w 7467600"/>
              <a:gd name="connsiteY900" fmla="*/ 1815776 h 6858000"/>
              <a:gd name="connsiteX901" fmla="*/ 6399821 w 7467600"/>
              <a:gd name="connsiteY901" fmla="*/ 2344799 h 6858000"/>
              <a:gd name="connsiteX902" fmla="*/ 6323232 w 7467600"/>
              <a:gd name="connsiteY902" fmla="*/ 2389634 h 6858000"/>
              <a:gd name="connsiteX903" fmla="*/ 5942958 w 7467600"/>
              <a:gd name="connsiteY903" fmla="*/ 2077708 h 6858000"/>
              <a:gd name="connsiteX904" fmla="*/ 5921559 w 7467600"/>
              <a:gd name="connsiteY904" fmla="*/ 2378596 h 6858000"/>
              <a:gd name="connsiteX905" fmla="*/ 5817651 w 7467600"/>
              <a:gd name="connsiteY905" fmla="*/ 3023919 h 6858000"/>
              <a:gd name="connsiteX906" fmla="*/ 5729634 w 7467600"/>
              <a:gd name="connsiteY906" fmla="*/ 3051849 h 6858000"/>
              <a:gd name="connsiteX907" fmla="*/ 5611018 w 7467600"/>
              <a:gd name="connsiteY907" fmla="*/ 2316769 h 6858000"/>
              <a:gd name="connsiteX908" fmla="*/ 5687608 w 7467600"/>
              <a:gd name="connsiteY908" fmla="*/ 2039972 h 6858000"/>
              <a:gd name="connsiteX909" fmla="*/ 5657554 w 7467600"/>
              <a:gd name="connsiteY909" fmla="*/ 1576445 h 6858000"/>
              <a:gd name="connsiteX910" fmla="*/ 5150475 w 7467600"/>
              <a:gd name="connsiteY910" fmla="*/ 1274012 h 6858000"/>
              <a:gd name="connsiteX911" fmla="*/ 5349142 w 7467600"/>
              <a:gd name="connsiteY911" fmla="*/ 2204405 h 6858000"/>
              <a:gd name="connsiteX912" fmla="*/ 5262214 w 7467600"/>
              <a:gd name="connsiteY912" fmla="*/ 2233836 h 6858000"/>
              <a:gd name="connsiteX913" fmla="*/ 4981539 w 7467600"/>
              <a:gd name="connsiteY913" fmla="*/ 1542201 h 6858000"/>
              <a:gd name="connsiteX914" fmla="*/ 4958461 w 7467600"/>
              <a:gd name="connsiteY914" fmla="*/ 1136957 h 6858000"/>
              <a:gd name="connsiteX915" fmla="*/ 4655015 w 7467600"/>
              <a:gd name="connsiteY915" fmla="*/ 891426 h 6858000"/>
              <a:gd name="connsiteX916" fmla="*/ 4348002 w 7467600"/>
              <a:gd name="connsiteY916" fmla="*/ 2205895 h 6858000"/>
              <a:gd name="connsiteX917" fmla="*/ 4262250 w 7467600"/>
              <a:gd name="connsiteY917" fmla="*/ 2219972 h 6858000"/>
              <a:gd name="connsiteX918" fmla="*/ 4550611 w 7467600"/>
              <a:gd name="connsiteY918" fmla="*/ 817540 h 6858000"/>
              <a:gd name="connsiteX919" fmla="*/ 4564418 w 7467600"/>
              <a:gd name="connsiteY919" fmla="*/ 808293 h 6858000"/>
              <a:gd name="connsiteX920" fmla="*/ 4266388 w 7467600"/>
              <a:gd name="connsiteY920" fmla="*/ 500083 h 6858000"/>
              <a:gd name="connsiteX921" fmla="*/ 4032842 w 7467600"/>
              <a:gd name="connsiteY921" fmla="*/ 211809 h 6858000"/>
              <a:gd name="connsiteX922" fmla="*/ 3882765 w 7467600"/>
              <a:gd name="connsiteY922" fmla="*/ 0 h 6858000"/>
              <a:gd name="connsiteX923" fmla="*/ 3721337 w 7467600"/>
              <a:gd name="connsiteY923" fmla="*/ 0 h 6858000"/>
              <a:gd name="connsiteX924" fmla="*/ 3797544 w 7467600"/>
              <a:gd name="connsiteY924" fmla="*/ 0 h 6858000"/>
              <a:gd name="connsiteX925" fmla="*/ 3775734 w 7467600"/>
              <a:gd name="connsiteY925" fmla="*/ 95131 h 6858000"/>
              <a:gd name="connsiteX926" fmla="*/ 3724807 w 7467600"/>
              <a:gd name="connsiteY926" fmla="*/ 272257 h 6858000"/>
              <a:gd name="connsiteX927" fmla="*/ 3726844 w 7467600"/>
              <a:gd name="connsiteY927" fmla="*/ 282988 h 6858000"/>
              <a:gd name="connsiteX928" fmla="*/ 3742664 w 7467600"/>
              <a:gd name="connsiteY928" fmla="*/ 279918 h 6858000"/>
              <a:gd name="connsiteX929" fmla="*/ 4103910 w 7467600"/>
              <a:gd name="connsiteY929" fmla="*/ 1161917 h 6858000"/>
              <a:gd name="connsiteX930" fmla="*/ 4020269 w 7467600"/>
              <a:gd name="connsiteY930" fmla="*/ 1200406 h 6858000"/>
              <a:gd name="connsiteX931" fmla="*/ 3674882 w 7467600"/>
              <a:gd name="connsiteY931" fmla="*/ 488524 h 6858000"/>
              <a:gd name="connsiteX932" fmla="*/ 3132682 w 7467600"/>
              <a:gd name="connsiteY932" fmla="*/ 1072284 h 6858000"/>
              <a:gd name="connsiteX933" fmla="*/ 2716346 w 7467600"/>
              <a:gd name="connsiteY933" fmla="*/ 1276376 h 6858000"/>
              <a:gd name="connsiteX934" fmla="*/ 2716772 w 7467600"/>
              <a:gd name="connsiteY934" fmla="*/ 1255462 h 6858000"/>
              <a:gd name="connsiteX935" fmla="*/ 3471096 w 7467600"/>
              <a:gd name="connsiteY935" fmla="*/ 437072 h 6858000"/>
              <a:gd name="connsiteX936" fmla="*/ 3639057 w 7467600"/>
              <a:gd name="connsiteY936" fmla="*/ 286334 h 6858000"/>
              <a:gd name="connsiteX937" fmla="*/ 3640309 w 7467600"/>
              <a:gd name="connsiteY937" fmla="*/ 284664 h 6858000"/>
              <a:gd name="connsiteX938" fmla="*/ 3646022 w 7467600"/>
              <a:gd name="connsiteY938" fmla="*/ 276711 h 6858000"/>
              <a:gd name="connsiteX939" fmla="*/ 3707943 w 7467600"/>
              <a:gd name="connsiteY939" fmla="*/ 65958 h 6858000"/>
              <a:gd name="connsiteX940" fmla="*/ 3721337 w 7467600"/>
              <a:gd name="connsiteY940" fmla="*/ 0 h 6858000"/>
              <a:gd name="connsiteX941" fmla="*/ 2867960 w 7467600"/>
              <a:gd name="connsiteY941" fmla="*/ 0 h 6858000"/>
              <a:gd name="connsiteX942" fmla="*/ 2926351 w 7467600"/>
              <a:gd name="connsiteY942" fmla="*/ 0 h 6858000"/>
              <a:gd name="connsiteX943" fmla="*/ 2902823 w 7467600"/>
              <a:gd name="connsiteY943" fmla="*/ 262929 h 6858000"/>
              <a:gd name="connsiteX944" fmla="*/ 2940663 w 7467600"/>
              <a:gd name="connsiteY944" fmla="*/ 140884 h 6858000"/>
              <a:gd name="connsiteX945" fmla="*/ 2947039 w 7467600"/>
              <a:gd name="connsiteY945" fmla="*/ 122524 h 6858000"/>
              <a:gd name="connsiteX946" fmla="*/ 2984316 w 7467600"/>
              <a:gd name="connsiteY946" fmla="*/ 0 h 6858000"/>
              <a:gd name="connsiteX947" fmla="*/ 3016114 w 7467600"/>
              <a:gd name="connsiteY947" fmla="*/ 0 h 6858000"/>
              <a:gd name="connsiteX948" fmla="*/ 2979949 w 7467600"/>
              <a:gd name="connsiteY948" fmla="*/ 119274 h 6858000"/>
              <a:gd name="connsiteX949" fmla="*/ 3023879 w 7467600"/>
              <a:gd name="connsiteY949" fmla="*/ 0 h 6858000"/>
              <a:gd name="connsiteX950" fmla="*/ 3105400 w 7467600"/>
              <a:gd name="connsiteY950" fmla="*/ 0 h 6858000"/>
              <a:gd name="connsiteX951" fmla="*/ 3094669 w 7467600"/>
              <a:gd name="connsiteY951" fmla="*/ 30308 h 6858000"/>
              <a:gd name="connsiteX952" fmla="*/ 2901945 w 7467600"/>
              <a:gd name="connsiteY952" fmla="*/ 466538 h 6858000"/>
              <a:gd name="connsiteX953" fmla="*/ 2815209 w 7467600"/>
              <a:gd name="connsiteY953" fmla="*/ 497361 h 6858000"/>
              <a:gd name="connsiteX954" fmla="*/ 2844845 w 7467600"/>
              <a:gd name="connsiteY954" fmla="*/ 127638 h 6858000"/>
              <a:gd name="connsiteX955" fmla="*/ 2867960 w 7467600"/>
              <a:gd name="connsiteY955" fmla="*/ 0 h 6858000"/>
              <a:gd name="connsiteX956" fmla="*/ 1057230 w 7467600"/>
              <a:gd name="connsiteY956" fmla="*/ 0 h 6858000"/>
              <a:gd name="connsiteX957" fmla="*/ 1111003 w 7467600"/>
              <a:gd name="connsiteY957" fmla="*/ 0 h 6858000"/>
              <a:gd name="connsiteX958" fmla="*/ 1125553 w 7467600"/>
              <a:gd name="connsiteY958" fmla="*/ 52588 h 6858000"/>
              <a:gd name="connsiteX959" fmla="*/ 1304276 w 7467600"/>
              <a:gd name="connsiteY959" fmla="*/ 476275 h 6858000"/>
              <a:gd name="connsiteX960" fmla="*/ 1492066 w 7467600"/>
              <a:gd name="connsiteY960" fmla="*/ 886333 h 6858000"/>
              <a:gd name="connsiteX961" fmla="*/ 1423698 w 7467600"/>
              <a:gd name="connsiteY961" fmla="*/ 710817 h 6858000"/>
              <a:gd name="connsiteX962" fmla="*/ 1357609 w 7467600"/>
              <a:gd name="connsiteY962" fmla="*/ 532892 h 6858000"/>
              <a:gd name="connsiteX963" fmla="*/ 1309550 w 7467600"/>
              <a:gd name="connsiteY963" fmla="*/ 374031 h 6858000"/>
              <a:gd name="connsiteX964" fmla="*/ 1193673 w 7467600"/>
              <a:gd name="connsiteY964" fmla="*/ 49533 h 6858000"/>
              <a:gd name="connsiteX965" fmla="*/ 1164391 w 7467600"/>
              <a:gd name="connsiteY965" fmla="*/ 0 h 6858000"/>
              <a:gd name="connsiteX966" fmla="*/ 1200666 w 7467600"/>
              <a:gd name="connsiteY966" fmla="*/ 0 h 6858000"/>
              <a:gd name="connsiteX967" fmla="*/ 1223408 w 7467600"/>
              <a:gd name="connsiteY967" fmla="*/ 38996 h 6858000"/>
              <a:gd name="connsiteX968" fmla="*/ 1339635 w 7467600"/>
              <a:gd name="connsiteY968" fmla="*/ 365517 h 6858000"/>
              <a:gd name="connsiteX969" fmla="*/ 1387469 w 7467600"/>
              <a:gd name="connsiteY969" fmla="*/ 523079 h 6858000"/>
              <a:gd name="connsiteX970" fmla="*/ 1452685 w 7467600"/>
              <a:gd name="connsiteY970" fmla="*/ 699806 h 6858000"/>
              <a:gd name="connsiteX971" fmla="*/ 1492092 w 7467600"/>
              <a:gd name="connsiteY971" fmla="*/ 800424 h 6858000"/>
              <a:gd name="connsiteX972" fmla="*/ 1455302 w 7467600"/>
              <a:gd name="connsiteY972" fmla="*/ 632913 h 6858000"/>
              <a:gd name="connsiteX973" fmla="*/ 1222336 w 7467600"/>
              <a:gd name="connsiteY973" fmla="*/ 9480 h 6858000"/>
              <a:gd name="connsiteX974" fmla="*/ 1214634 w 7467600"/>
              <a:gd name="connsiteY974" fmla="*/ 0 h 6858000"/>
              <a:gd name="connsiteX975" fmla="*/ 1289827 w 7467600"/>
              <a:gd name="connsiteY975" fmla="*/ 0 h 6858000"/>
              <a:gd name="connsiteX976" fmla="*/ 1321076 w 7467600"/>
              <a:gd name="connsiteY976" fmla="*/ 59722 h 6858000"/>
              <a:gd name="connsiteX977" fmla="*/ 1512579 w 7467600"/>
              <a:gd name="connsiteY977" fmla="*/ 626441 h 6858000"/>
              <a:gd name="connsiteX978" fmla="*/ 1506076 w 7467600"/>
              <a:gd name="connsiteY978" fmla="*/ 1089289 h 6858000"/>
              <a:gd name="connsiteX979" fmla="*/ 1486346 w 7467600"/>
              <a:gd name="connsiteY979" fmla="*/ 1079919 h 6858000"/>
              <a:gd name="connsiteX980" fmla="*/ 1070511 w 7467600"/>
              <a:gd name="connsiteY980" fmla="*/ 48609 h 6858000"/>
              <a:gd name="connsiteX981" fmla="*/ 1057230 w 7467600"/>
              <a:gd name="connsiteY981" fmla="*/ 0 h 6858000"/>
              <a:gd name="connsiteX982" fmla="*/ 43151 w 7467600"/>
              <a:gd name="connsiteY982" fmla="*/ 0 h 6858000"/>
              <a:gd name="connsiteX983" fmla="*/ 95283 w 7467600"/>
              <a:gd name="connsiteY983" fmla="*/ 0 h 6858000"/>
              <a:gd name="connsiteX984" fmla="*/ 300708 w 7467600"/>
              <a:gd name="connsiteY984" fmla="*/ 154571 h 6858000"/>
              <a:gd name="connsiteX985" fmla="*/ 530414 w 7467600"/>
              <a:gd name="connsiteY985" fmla="*/ 354673 h 6858000"/>
              <a:gd name="connsiteX986" fmla="*/ 333785 w 7467600"/>
              <a:gd name="connsiteY986" fmla="*/ 161564 h 6858000"/>
              <a:gd name="connsiteX987" fmla="*/ 147005 w 7467600"/>
              <a:gd name="connsiteY987" fmla="*/ 0 h 6858000"/>
              <a:gd name="connsiteX988" fmla="*/ 272509 w 7467600"/>
              <a:gd name="connsiteY988" fmla="*/ 0 h 6858000"/>
              <a:gd name="connsiteX989" fmla="*/ 326276 w 7467600"/>
              <a:gd name="connsiteY989" fmla="*/ 45847 h 6858000"/>
              <a:gd name="connsiteX990" fmla="*/ 823759 w 7467600"/>
              <a:gd name="connsiteY990" fmla="*/ 574145 h 6858000"/>
              <a:gd name="connsiteX991" fmla="*/ 811254 w 7467600"/>
              <a:gd name="connsiteY991" fmla="*/ 665546 h 6858000"/>
              <a:gd name="connsiteX992" fmla="*/ 154042 w 7467600"/>
              <a:gd name="connsiteY992" fmla="*/ 261522 h 6858000"/>
              <a:gd name="connsiteX993" fmla="*/ 13550 w 7467600"/>
              <a:gd name="connsiteY993" fmla="*/ 158423 h 6858000"/>
              <a:gd name="connsiteX994" fmla="*/ 0 w 7467600"/>
              <a:gd name="connsiteY994" fmla="*/ 146618 h 6858000"/>
              <a:gd name="connsiteX995" fmla="*/ 0 w 7467600"/>
              <a:gd name="connsiteY995" fmla="*/ 59161 h 6858000"/>
              <a:gd name="connsiteX996" fmla="*/ 45427 w 7467600"/>
              <a:gd name="connsiteY996" fmla="*/ 101078 h 6858000"/>
              <a:gd name="connsiteX997" fmla="*/ 630103 w 7467600"/>
              <a:gd name="connsiteY997" fmla="*/ 485885 h 6858000"/>
              <a:gd name="connsiteX998" fmla="*/ 532040 w 7467600"/>
              <a:gd name="connsiteY998" fmla="*/ 399359 h 6858000"/>
              <a:gd name="connsiteX999" fmla="*/ 517618 w 7467600"/>
              <a:gd name="connsiteY999" fmla="*/ 385726 h 6858000"/>
              <a:gd name="connsiteX1000" fmla="*/ 285074 w 7467600"/>
              <a:gd name="connsiteY1000" fmla="*/ 182755 h 6858000"/>
              <a:gd name="connsiteX1001" fmla="*/ 43151 w 7467600"/>
              <a:gd name="connsiteY100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27410 w 7467600"/>
              <a:gd name="connsiteY166" fmla="*/ 4716164 h 6858000"/>
              <a:gd name="connsiteX167" fmla="*/ 1997014 w 7467600"/>
              <a:gd name="connsiteY167" fmla="*/ 4698007 h 6858000"/>
              <a:gd name="connsiteX168" fmla="*/ 2005458 w 7467600"/>
              <a:gd name="connsiteY168" fmla="*/ 4699540 h 6858000"/>
              <a:gd name="connsiteX169" fmla="*/ 2657186 w 7467600"/>
              <a:gd name="connsiteY169" fmla="*/ 4901687 h 6858000"/>
              <a:gd name="connsiteX170" fmla="*/ 2826662 w 7467600"/>
              <a:gd name="connsiteY170" fmla="*/ 4970362 h 6858000"/>
              <a:gd name="connsiteX171" fmla="*/ 2876100 w 7467600"/>
              <a:gd name="connsiteY171" fmla="*/ 4995397 h 6858000"/>
              <a:gd name="connsiteX172" fmla="*/ 3042600 w 7467600"/>
              <a:gd name="connsiteY172" fmla="*/ 5059532 h 6858000"/>
              <a:gd name="connsiteX173" fmla="*/ 1997014 w 7467600"/>
              <a:gd name="connsiteY173" fmla="*/ 4698007 h 6858000"/>
              <a:gd name="connsiteX174" fmla="*/ 2305292 w 7467600"/>
              <a:gd name="connsiteY174" fmla="*/ 4219492 h 6858000"/>
              <a:gd name="connsiteX175" fmla="*/ 3360922 w 7467600"/>
              <a:gd name="connsiteY175" fmla="*/ 4529373 h 6858000"/>
              <a:gd name="connsiteX176" fmla="*/ 3492420 w 7467600"/>
              <a:gd name="connsiteY176" fmla="*/ 4510145 h 6858000"/>
              <a:gd name="connsiteX177" fmla="*/ 3364086 w 7467600"/>
              <a:gd name="connsiteY177" fmla="*/ 4480340 h 6858000"/>
              <a:gd name="connsiteX178" fmla="*/ 3225818 w 7467600"/>
              <a:gd name="connsiteY178" fmla="*/ 4411822 h 6858000"/>
              <a:gd name="connsiteX179" fmla="*/ 3129696 w 7467600"/>
              <a:gd name="connsiteY179" fmla="*/ 4360704 h 6858000"/>
              <a:gd name="connsiteX180" fmla="*/ 2814545 w 7467600"/>
              <a:gd name="connsiteY180" fmla="*/ 4282955 h 6858000"/>
              <a:gd name="connsiteX181" fmla="*/ 2305292 w 7467600"/>
              <a:gd name="connsiteY181" fmla="*/ 4219492 h 6858000"/>
              <a:gd name="connsiteX182" fmla="*/ 2626982 w 7467600"/>
              <a:gd name="connsiteY182" fmla="*/ 4206450 h 6858000"/>
              <a:gd name="connsiteX183" fmla="*/ 2490617 w 7467600"/>
              <a:gd name="connsiteY183" fmla="*/ 4206951 h 6858000"/>
              <a:gd name="connsiteX184" fmla="*/ 2819869 w 7467600"/>
              <a:gd name="connsiteY184" fmla="*/ 4252936 h 6858000"/>
              <a:gd name="connsiteX185" fmla="*/ 3143018 w 7467600"/>
              <a:gd name="connsiteY185" fmla="*/ 4332698 h 6858000"/>
              <a:gd name="connsiteX186" fmla="*/ 3241520 w 7467600"/>
              <a:gd name="connsiteY186" fmla="*/ 4385112 h 6858000"/>
              <a:gd name="connsiteX187" fmla="*/ 3374575 w 7467600"/>
              <a:gd name="connsiteY187" fmla="*/ 4451517 h 6858000"/>
              <a:gd name="connsiteX188" fmla="*/ 3505221 w 7467600"/>
              <a:gd name="connsiteY188" fmla="*/ 4480757 h 6858000"/>
              <a:gd name="connsiteX189" fmla="*/ 2626982 w 7467600"/>
              <a:gd name="connsiteY189" fmla="*/ 4206450 h 6858000"/>
              <a:gd name="connsiteX190" fmla="*/ 1310106 w 7467600"/>
              <a:gd name="connsiteY190" fmla="*/ 3943217 h 6858000"/>
              <a:gd name="connsiteX191" fmla="*/ 854994 w 7467600"/>
              <a:gd name="connsiteY191" fmla="*/ 4399136 h 6858000"/>
              <a:gd name="connsiteX192" fmla="*/ 742462 w 7467600"/>
              <a:gd name="connsiteY192" fmla="*/ 4594648 h 6858000"/>
              <a:gd name="connsiteX193" fmla="*/ 820602 w 7467600"/>
              <a:gd name="connsiteY193" fmla="*/ 4485915 h 6858000"/>
              <a:gd name="connsiteX194" fmla="*/ 878295 w 7467600"/>
              <a:gd name="connsiteY194" fmla="*/ 4403594 h 6858000"/>
              <a:gd name="connsiteX195" fmla="*/ 1240607 w 7467600"/>
              <a:gd name="connsiteY195" fmla="*/ 4010401 h 6858000"/>
              <a:gd name="connsiteX196" fmla="*/ 1310106 w 7467600"/>
              <a:gd name="connsiteY196" fmla="*/ 3943217 h 6858000"/>
              <a:gd name="connsiteX197" fmla="*/ 1423113 w 7467600"/>
              <a:gd name="connsiteY197" fmla="*/ 3874565 h 6858000"/>
              <a:gd name="connsiteX198" fmla="*/ 1260565 w 7467600"/>
              <a:gd name="connsiteY198" fmla="*/ 4031982 h 6858000"/>
              <a:gd name="connsiteX199" fmla="*/ 901900 w 7467600"/>
              <a:gd name="connsiteY199" fmla="*/ 4421236 h 6858000"/>
              <a:gd name="connsiteX200" fmla="*/ 845044 w 7467600"/>
              <a:gd name="connsiteY200" fmla="*/ 4502436 h 6858000"/>
              <a:gd name="connsiteX201" fmla="*/ 685926 w 7467600"/>
              <a:gd name="connsiteY201" fmla="*/ 4703069 h 6858000"/>
              <a:gd name="connsiteX202" fmla="*/ 684248 w 7467600"/>
              <a:gd name="connsiteY202" fmla="*/ 4706721 h 6858000"/>
              <a:gd name="connsiteX203" fmla="*/ 1423113 w 7467600"/>
              <a:gd name="connsiteY203" fmla="*/ 3874565 h 6858000"/>
              <a:gd name="connsiteX204" fmla="*/ 3316479 w 7467600"/>
              <a:gd name="connsiteY204" fmla="*/ 3872136 h 6858000"/>
              <a:gd name="connsiteX205" fmla="*/ 3546806 w 7467600"/>
              <a:gd name="connsiteY205" fmla="*/ 4356139 h 6858000"/>
              <a:gd name="connsiteX206" fmla="*/ 3364433 w 7467600"/>
              <a:gd name="connsiteY206" fmla="*/ 3953121 h 6858000"/>
              <a:gd name="connsiteX207" fmla="*/ 3316479 w 7467600"/>
              <a:gd name="connsiteY207" fmla="*/ 3872136 h 6858000"/>
              <a:gd name="connsiteX208" fmla="*/ 3291335 w 7467600"/>
              <a:gd name="connsiteY208" fmla="*/ 3767420 h 6858000"/>
              <a:gd name="connsiteX209" fmla="*/ 3390805 w 7467600"/>
              <a:gd name="connsiteY209" fmla="*/ 3937163 h 6858000"/>
              <a:gd name="connsiteX210" fmla="*/ 3579062 w 7467600"/>
              <a:gd name="connsiteY210" fmla="*/ 4359040 h 6858000"/>
              <a:gd name="connsiteX211" fmla="*/ 3467355 w 7467600"/>
              <a:gd name="connsiteY211" fmla="*/ 3988130 h 6858000"/>
              <a:gd name="connsiteX212" fmla="*/ 3310753 w 7467600"/>
              <a:gd name="connsiteY212" fmla="*/ 3787140 h 6858000"/>
              <a:gd name="connsiteX213" fmla="*/ 3291335 w 7467600"/>
              <a:gd name="connsiteY213" fmla="*/ 3767420 h 6858000"/>
              <a:gd name="connsiteX214" fmla="*/ 1635889 w 7467600"/>
              <a:gd name="connsiteY214" fmla="*/ 3709494 h 6858000"/>
              <a:gd name="connsiteX215" fmla="*/ 1634800 w 7467600"/>
              <a:gd name="connsiteY215" fmla="*/ 3731111 h 6858000"/>
              <a:gd name="connsiteX216" fmla="*/ 1635889 w 7467600"/>
              <a:gd name="connsiteY216" fmla="*/ 3709494 h 6858000"/>
              <a:gd name="connsiteX217" fmla="*/ 1510397 w 7467600"/>
              <a:gd name="connsiteY217" fmla="*/ 3684705 h 6858000"/>
              <a:gd name="connsiteX218" fmla="*/ 1146550 w 7467600"/>
              <a:gd name="connsiteY218" fmla="*/ 3802012 h 6858000"/>
              <a:gd name="connsiteX219" fmla="*/ 698834 w 7467600"/>
              <a:gd name="connsiteY219" fmla="*/ 3952272 h 6858000"/>
              <a:gd name="connsiteX220" fmla="*/ 34256 w 7467600"/>
              <a:gd name="connsiteY220" fmla="*/ 4347603 h 6858000"/>
              <a:gd name="connsiteX221" fmla="*/ 527241 w 7467600"/>
              <a:gd name="connsiteY221" fmla="*/ 4065078 h 6858000"/>
              <a:gd name="connsiteX222" fmla="*/ 1510397 w 7467600"/>
              <a:gd name="connsiteY222" fmla="*/ 3684705 h 6858000"/>
              <a:gd name="connsiteX223" fmla="*/ 1313114 w 7467600"/>
              <a:gd name="connsiteY223" fmla="*/ 3655216 h 6858000"/>
              <a:gd name="connsiteX224" fmla="*/ 1109304 w 7467600"/>
              <a:gd name="connsiteY224" fmla="*/ 3669030 h 6858000"/>
              <a:gd name="connsiteX225" fmla="*/ 8129 w 7467600"/>
              <a:gd name="connsiteY225" fmla="*/ 4330519 h 6858000"/>
              <a:gd name="connsiteX226" fmla="*/ 687572 w 7467600"/>
              <a:gd name="connsiteY226" fmla="*/ 3925629 h 6858000"/>
              <a:gd name="connsiteX227" fmla="*/ 1138365 w 7467600"/>
              <a:gd name="connsiteY227" fmla="*/ 3774515 h 6858000"/>
              <a:gd name="connsiteX228" fmla="*/ 1505579 w 7467600"/>
              <a:gd name="connsiteY228" fmla="*/ 3655526 h 6858000"/>
              <a:gd name="connsiteX229" fmla="*/ 1313114 w 7467600"/>
              <a:gd name="connsiteY229" fmla="*/ 3655216 h 6858000"/>
              <a:gd name="connsiteX230" fmla="*/ 3655073 w 7467600"/>
              <a:gd name="connsiteY230" fmla="*/ 3650884 h 6858000"/>
              <a:gd name="connsiteX231" fmla="*/ 3989938 w 7467600"/>
              <a:gd name="connsiteY231" fmla="*/ 3991685 h 6858000"/>
              <a:gd name="connsiteX232" fmla="*/ 4393907 w 7467600"/>
              <a:gd name="connsiteY232" fmla="*/ 4261258 h 6858000"/>
              <a:gd name="connsiteX233" fmla="*/ 4648051 w 7467600"/>
              <a:gd name="connsiteY233" fmla="*/ 4374051 h 6858000"/>
              <a:gd name="connsiteX234" fmla="*/ 4383389 w 7467600"/>
              <a:gd name="connsiteY234" fmla="*/ 4184369 h 6858000"/>
              <a:gd name="connsiteX235" fmla="*/ 4165508 w 7467600"/>
              <a:gd name="connsiteY235" fmla="*/ 4035196 h 6858000"/>
              <a:gd name="connsiteX236" fmla="*/ 4068162 w 7467600"/>
              <a:gd name="connsiteY236" fmla="*/ 3953394 h 6858000"/>
              <a:gd name="connsiteX237" fmla="*/ 3981416 w 7467600"/>
              <a:gd name="connsiteY237" fmla="*/ 3880482 h 6858000"/>
              <a:gd name="connsiteX238" fmla="*/ 3800147 w 7467600"/>
              <a:gd name="connsiteY238" fmla="*/ 3749872 h 6858000"/>
              <a:gd name="connsiteX239" fmla="*/ 3655073 w 7467600"/>
              <a:gd name="connsiteY239" fmla="*/ 3650884 h 6858000"/>
              <a:gd name="connsiteX240" fmla="*/ 3670252 w 7467600"/>
              <a:gd name="connsiteY240" fmla="*/ 3622798 h 6858000"/>
              <a:gd name="connsiteX241" fmla="*/ 3817258 w 7467600"/>
              <a:gd name="connsiteY241" fmla="*/ 3723577 h 6858000"/>
              <a:gd name="connsiteX242" fmla="*/ 4000461 w 7467600"/>
              <a:gd name="connsiteY242" fmla="*/ 3855966 h 6858000"/>
              <a:gd name="connsiteX243" fmla="*/ 4088180 w 7467600"/>
              <a:gd name="connsiteY243" fmla="*/ 3929774 h 6858000"/>
              <a:gd name="connsiteX244" fmla="*/ 4184555 w 7467600"/>
              <a:gd name="connsiteY244" fmla="*/ 4010683 h 6858000"/>
              <a:gd name="connsiteX245" fmla="*/ 4399563 w 7467600"/>
              <a:gd name="connsiteY245" fmla="*/ 4158106 h 6858000"/>
              <a:gd name="connsiteX246" fmla="*/ 4684469 w 7467600"/>
              <a:gd name="connsiteY246" fmla="*/ 4364680 h 6858000"/>
              <a:gd name="connsiteX247" fmla="*/ 4690271 w 7467600"/>
              <a:gd name="connsiteY247" fmla="*/ 4370034 h 6858000"/>
              <a:gd name="connsiteX248" fmla="*/ 4136093 w 7467600"/>
              <a:gd name="connsiteY248" fmla="*/ 3858466 h 6858000"/>
              <a:gd name="connsiteX249" fmla="*/ 3670252 w 7467600"/>
              <a:gd name="connsiteY249" fmla="*/ 3622798 h 6858000"/>
              <a:gd name="connsiteX250" fmla="*/ 4440129 w 7467600"/>
              <a:gd name="connsiteY250" fmla="*/ 3448571 h 6858000"/>
              <a:gd name="connsiteX251" fmla="*/ 4856525 w 7467600"/>
              <a:gd name="connsiteY251" fmla="*/ 3915351 h 6858000"/>
              <a:gd name="connsiteX252" fmla="*/ 5059055 w 7467600"/>
              <a:gd name="connsiteY252" fmla="*/ 4108918 h 6858000"/>
              <a:gd name="connsiteX253" fmla="*/ 5290070 w 7467600"/>
              <a:gd name="connsiteY253" fmla="*/ 4263619 h 6858000"/>
              <a:gd name="connsiteX254" fmla="*/ 4834991 w 7467600"/>
              <a:gd name="connsiteY254" fmla="*/ 3830985 h 6858000"/>
              <a:gd name="connsiteX255" fmla="*/ 4440129 w 7467600"/>
              <a:gd name="connsiteY255" fmla="*/ 3448571 h 6858000"/>
              <a:gd name="connsiteX256" fmla="*/ 4441737 w 7467600"/>
              <a:gd name="connsiteY256" fmla="*/ 3399734 h 6858000"/>
              <a:gd name="connsiteX257" fmla="*/ 4431236 w 7467600"/>
              <a:gd name="connsiteY257" fmla="*/ 3400954 h 6858000"/>
              <a:gd name="connsiteX258" fmla="*/ 4557150 w 7467600"/>
              <a:gd name="connsiteY258" fmla="*/ 3510023 h 6858000"/>
              <a:gd name="connsiteX259" fmla="*/ 4856936 w 7467600"/>
              <a:gd name="connsiteY259" fmla="*/ 3809146 h 6858000"/>
              <a:gd name="connsiteX260" fmla="*/ 5111996 w 7467600"/>
              <a:gd name="connsiteY260" fmla="*/ 4065759 h 6858000"/>
              <a:gd name="connsiteX261" fmla="*/ 5388878 w 7467600"/>
              <a:gd name="connsiteY261" fmla="*/ 4300185 h 6858000"/>
              <a:gd name="connsiteX262" fmla="*/ 5425556 w 7467600"/>
              <a:gd name="connsiteY262" fmla="*/ 4308967 h 6858000"/>
              <a:gd name="connsiteX263" fmla="*/ 4943646 w 7467600"/>
              <a:gd name="connsiteY263" fmla="*/ 3822916 h 6858000"/>
              <a:gd name="connsiteX264" fmla="*/ 4594837 w 7467600"/>
              <a:gd name="connsiteY264" fmla="*/ 3532274 h 6858000"/>
              <a:gd name="connsiteX265" fmla="*/ 4441737 w 7467600"/>
              <a:gd name="connsiteY265" fmla="*/ 3399734 h 6858000"/>
              <a:gd name="connsiteX266" fmla="*/ 5425834 w 7467600"/>
              <a:gd name="connsiteY266" fmla="*/ 3162785 h 6858000"/>
              <a:gd name="connsiteX267" fmla="*/ 5401644 w 7467600"/>
              <a:gd name="connsiteY267" fmla="*/ 3617847 h 6858000"/>
              <a:gd name="connsiteX268" fmla="*/ 5467256 w 7467600"/>
              <a:gd name="connsiteY268" fmla="*/ 4175494 h 6858000"/>
              <a:gd name="connsiteX269" fmla="*/ 5448069 w 7467600"/>
              <a:gd name="connsiteY269" fmla="*/ 3567554 h 6858000"/>
              <a:gd name="connsiteX270" fmla="*/ 5425834 w 7467600"/>
              <a:gd name="connsiteY270" fmla="*/ 3162785 h 6858000"/>
              <a:gd name="connsiteX271" fmla="*/ 1318687 w 7467600"/>
              <a:gd name="connsiteY271" fmla="*/ 3113840 h 6858000"/>
              <a:gd name="connsiteX272" fmla="*/ 1066793 w 7467600"/>
              <a:gd name="connsiteY272" fmla="*/ 3212171 h 6858000"/>
              <a:gd name="connsiteX273" fmla="*/ 993319 w 7467600"/>
              <a:gd name="connsiteY273" fmla="*/ 3247648 h 6858000"/>
              <a:gd name="connsiteX274" fmla="*/ 853081 w 7467600"/>
              <a:gd name="connsiteY274" fmla="*/ 3312410 h 6858000"/>
              <a:gd name="connsiteX275" fmla="*/ 805957 w 7467600"/>
              <a:gd name="connsiteY275" fmla="*/ 3330443 h 6858000"/>
              <a:gd name="connsiteX276" fmla="*/ 1318687 w 7467600"/>
              <a:gd name="connsiteY276" fmla="*/ 3113840 h 6858000"/>
              <a:gd name="connsiteX277" fmla="*/ 5453702 w 7467600"/>
              <a:gd name="connsiteY277" fmla="*/ 3090882 h 6858000"/>
              <a:gd name="connsiteX278" fmla="*/ 5480135 w 7467600"/>
              <a:gd name="connsiteY278" fmla="*/ 3565802 h 6858000"/>
              <a:gd name="connsiteX279" fmla="*/ 5499023 w 7467600"/>
              <a:gd name="connsiteY279" fmla="*/ 4166310 h 6858000"/>
              <a:gd name="connsiteX280" fmla="*/ 5547022 w 7467600"/>
              <a:gd name="connsiteY280" fmla="*/ 3607838 h 6858000"/>
              <a:gd name="connsiteX281" fmla="*/ 5515964 w 7467600"/>
              <a:gd name="connsiteY281" fmla="*/ 3378541 h 6858000"/>
              <a:gd name="connsiteX282" fmla="*/ 5453702 w 7467600"/>
              <a:gd name="connsiteY282" fmla="*/ 3090882 h 6858000"/>
              <a:gd name="connsiteX283" fmla="*/ 1238695 w 7467600"/>
              <a:gd name="connsiteY283" fmla="*/ 3076820 h 6858000"/>
              <a:gd name="connsiteX284" fmla="*/ 716371 w 7467600"/>
              <a:gd name="connsiteY284" fmla="*/ 3293249 h 6858000"/>
              <a:gd name="connsiteX285" fmla="*/ 579522 w 7467600"/>
              <a:gd name="connsiteY285" fmla="*/ 3371759 h 6858000"/>
              <a:gd name="connsiteX286" fmla="*/ 600288 w 7467600"/>
              <a:gd name="connsiteY286" fmla="*/ 3365555 h 6858000"/>
              <a:gd name="connsiteX287" fmla="*/ 840692 w 7467600"/>
              <a:gd name="connsiteY287" fmla="*/ 3284921 h 6858000"/>
              <a:gd name="connsiteX288" fmla="*/ 979248 w 7467600"/>
              <a:gd name="connsiteY288" fmla="*/ 3221003 h 6858000"/>
              <a:gd name="connsiteX289" fmla="*/ 1053282 w 7467600"/>
              <a:gd name="connsiteY289" fmla="*/ 3185247 h 6858000"/>
              <a:gd name="connsiteX290" fmla="*/ 1320603 w 7467600"/>
              <a:gd name="connsiteY290" fmla="*/ 3081281 h 6858000"/>
              <a:gd name="connsiteX291" fmla="*/ 1238695 w 7467600"/>
              <a:gd name="connsiteY291" fmla="*/ 3076820 h 6858000"/>
              <a:gd name="connsiteX292" fmla="*/ 5425627 w 7467600"/>
              <a:gd name="connsiteY292" fmla="*/ 2954192 h 6858000"/>
              <a:gd name="connsiteX293" fmla="*/ 5470770 w 7467600"/>
              <a:gd name="connsiteY293" fmla="*/ 3005435 h 6858000"/>
              <a:gd name="connsiteX294" fmla="*/ 5519779 w 7467600"/>
              <a:gd name="connsiteY294" fmla="*/ 4359223 h 6858000"/>
              <a:gd name="connsiteX295" fmla="*/ 5520293 w 7467600"/>
              <a:gd name="connsiteY295" fmla="*/ 4360602 h 6858000"/>
              <a:gd name="connsiteX296" fmla="*/ 5767221 w 7467600"/>
              <a:gd name="connsiteY296" fmla="*/ 4665564 h 6858000"/>
              <a:gd name="connsiteX297" fmla="*/ 6937169 w 7467600"/>
              <a:gd name="connsiteY297" fmla="*/ 4815941 h 6858000"/>
              <a:gd name="connsiteX298" fmla="*/ 6953922 w 7467600"/>
              <a:gd name="connsiteY298" fmla="*/ 4890068 h 6858000"/>
              <a:gd name="connsiteX299" fmla="*/ 6071359 w 7467600"/>
              <a:gd name="connsiteY299" fmla="*/ 4770770 h 6858000"/>
              <a:gd name="connsiteX300" fmla="*/ 6038839 w 7467600"/>
              <a:gd name="connsiteY300" fmla="*/ 4764474 h 6858000"/>
              <a:gd name="connsiteX301" fmla="*/ 6038706 w 7467600"/>
              <a:gd name="connsiteY301" fmla="*/ 4763847 h 6858000"/>
              <a:gd name="connsiteX302" fmla="*/ 6037784 w 7467600"/>
              <a:gd name="connsiteY302" fmla="*/ 4764270 h 6858000"/>
              <a:gd name="connsiteX303" fmla="*/ 6038839 w 7467600"/>
              <a:gd name="connsiteY303" fmla="*/ 4764474 h 6858000"/>
              <a:gd name="connsiteX304" fmla="*/ 6040338 w 7467600"/>
              <a:gd name="connsiteY304" fmla="*/ 4771418 h 6858000"/>
              <a:gd name="connsiteX305" fmla="*/ 6024488 w 7467600"/>
              <a:gd name="connsiteY305" fmla="*/ 4809903 h 6858000"/>
              <a:gd name="connsiteX306" fmla="*/ 5599771 w 7467600"/>
              <a:gd name="connsiteY306" fmla="*/ 5509652 h 6858000"/>
              <a:gd name="connsiteX307" fmla="*/ 5548843 w 7467600"/>
              <a:gd name="connsiteY307" fmla="*/ 5563845 h 6858000"/>
              <a:gd name="connsiteX308" fmla="*/ 5940952 w 7467600"/>
              <a:gd name="connsiteY308" fmla="*/ 6250028 h 6858000"/>
              <a:gd name="connsiteX309" fmla="*/ 6043441 w 7467600"/>
              <a:gd name="connsiteY309" fmla="*/ 6665847 h 6858000"/>
              <a:gd name="connsiteX310" fmla="*/ 6093432 w 7467600"/>
              <a:gd name="connsiteY310" fmla="*/ 6858000 h 6858000"/>
              <a:gd name="connsiteX311" fmla="*/ 6034344 w 7467600"/>
              <a:gd name="connsiteY311" fmla="*/ 6858000 h 6858000"/>
              <a:gd name="connsiteX312" fmla="*/ 6026679 w 7467600"/>
              <a:gd name="connsiteY312" fmla="*/ 6836959 h 6858000"/>
              <a:gd name="connsiteX313" fmla="*/ 5800441 w 7467600"/>
              <a:gd name="connsiteY313" fmla="*/ 6335286 h 6858000"/>
              <a:gd name="connsiteX314" fmla="*/ 5526562 w 7467600"/>
              <a:gd name="connsiteY314" fmla="*/ 5705388 h 6858000"/>
              <a:gd name="connsiteX315" fmla="*/ 5519640 w 7467600"/>
              <a:gd name="connsiteY315" fmla="*/ 5683774 h 6858000"/>
              <a:gd name="connsiteX316" fmla="*/ 5844559 w 7467600"/>
              <a:gd name="connsiteY316" fmla="*/ 6553349 h 6858000"/>
              <a:gd name="connsiteX317" fmla="*/ 5975994 w 7467600"/>
              <a:gd name="connsiteY317" fmla="*/ 6858000 h 6858000"/>
              <a:gd name="connsiteX318" fmla="*/ 5898547 w 7467600"/>
              <a:gd name="connsiteY318" fmla="*/ 6858000 h 6858000"/>
              <a:gd name="connsiteX319" fmla="*/ 5682041 w 7467600"/>
              <a:gd name="connsiteY319" fmla="*/ 6355860 h 6858000"/>
              <a:gd name="connsiteX320" fmla="*/ 5461758 w 7467600"/>
              <a:gd name="connsiteY320" fmla="*/ 5820220 h 6858000"/>
              <a:gd name="connsiteX321" fmla="*/ 5237282 w 7467600"/>
              <a:gd name="connsiteY321" fmla="*/ 6579086 h 6858000"/>
              <a:gd name="connsiteX322" fmla="*/ 5115009 w 7467600"/>
              <a:gd name="connsiteY322" fmla="*/ 6858000 h 6858000"/>
              <a:gd name="connsiteX323" fmla="*/ 5028074 w 7467600"/>
              <a:gd name="connsiteY323" fmla="*/ 6858000 h 6858000"/>
              <a:gd name="connsiteX324" fmla="*/ 5079508 w 7467600"/>
              <a:gd name="connsiteY324" fmla="*/ 6749074 h 6858000"/>
              <a:gd name="connsiteX325" fmla="*/ 5371846 w 7467600"/>
              <a:gd name="connsiteY325" fmla="*/ 5924413 h 6858000"/>
              <a:gd name="connsiteX326" fmla="*/ 5270512 w 7467600"/>
              <a:gd name="connsiteY326" fmla="*/ 6138975 h 6858000"/>
              <a:gd name="connsiteX327" fmla="*/ 5062409 w 7467600"/>
              <a:gd name="connsiteY327" fmla="*/ 6653544 h 6858000"/>
              <a:gd name="connsiteX328" fmla="*/ 5036628 w 7467600"/>
              <a:gd name="connsiteY328" fmla="*/ 6754247 h 6858000"/>
              <a:gd name="connsiteX329" fmla="*/ 5009112 w 7467600"/>
              <a:gd name="connsiteY329" fmla="*/ 6858000 h 6858000"/>
              <a:gd name="connsiteX330" fmla="*/ 4976679 w 7467600"/>
              <a:gd name="connsiteY330" fmla="*/ 6858000 h 6858000"/>
              <a:gd name="connsiteX331" fmla="*/ 5006537 w 7467600"/>
              <a:gd name="connsiteY331" fmla="*/ 6747068 h 6858000"/>
              <a:gd name="connsiteX332" fmla="*/ 5032723 w 7467600"/>
              <a:gd name="connsiteY332" fmla="*/ 6644957 h 6858000"/>
              <a:gd name="connsiteX333" fmla="*/ 5242949 w 7467600"/>
              <a:gd name="connsiteY333" fmla="*/ 6125175 h 6858000"/>
              <a:gd name="connsiteX334" fmla="*/ 5286321 w 7467600"/>
              <a:gd name="connsiteY334" fmla="*/ 6033555 h 6858000"/>
              <a:gd name="connsiteX335" fmla="*/ 5008210 w 7467600"/>
              <a:gd name="connsiteY335" fmla="*/ 6649194 h 6858000"/>
              <a:gd name="connsiteX336" fmla="*/ 4986321 w 7467600"/>
              <a:gd name="connsiteY336" fmla="*/ 6765687 h 6858000"/>
              <a:gd name="connsiteX337" fmla="*/ 4973474 w 7467600"/>
              <a:gd name="connsiteY337" fmla="*/ 6858000 h 6858000"/>
              <a:gd name="connsiteX338" fmla="*/ 4907178 w 7467600"/>
              <a:gd name="connsiteY338" fmla="*/ 6858000 h 6858000"/>
              <a:gd name="connsiteX339" fmla="*/ 4910810 w 7467600"/>
              <a:gd name="connsiteY339" fmla="*/ 6829660 h 6858000"/>
              <a:gd name="connsiteX340" fmla="*/ 4987461 w 7467600"/>
              <a:gd name="connsiteY340" fmla="*/ 6432994 h 6858000"/>
              <a:gd name="connsiteX341" fmla="*/ 5179262 w 7467600"/>
              <a:gd name="connsiteY341" fmla="*/ 6035044 h 6858000"/>
              <a:gd name="connsiteX342" fmla="*/ 4689678 w 7467600"/>
              <a:gd name="connsiteY342" fmla="*/ 6440241 h 6858000"/>
              <a:gd name="connsiteX343" fmla="*/ 4477543 w 7467600"/>
              <a:gd name="connsiteY343" fmla="*/ 6674836 h 6858000"/>
              <a:gd name="connsiteX344" fmla="*/ 4329957 w 7467600"/>
              <a:gd name="connsiteY344" fmla="*/ 6858000 h 6858000"/>
              <a:gd name="connsiteX345" fmla="*/ 4218595 w 7467600"/>
              <a:gd name="connsiteY345" fmla="*/ 6858000 h 6858000"/>
              <a:gd name="connsiteX346" fmla="*/ 4368888 w 7467600"/>
              <a:gd name="connsiteY346" fmla="*/ 6668412 h 6858000"/>
              <a:gd name="connsiteX347" fmla="*/ 4563091 w 7467600"/>
              <a:gd name="connsiteY347" fmla="*/ 6442508 h 6858000"/>
              <a:gd name="connsiteX348" fmla="*/ 5387324 w 7467600"/>
              <a:gd name="connsiteY348" fmla="*/ 5705830 h 6858000"/>
              <a:gd name="connsiteX349" fmla="*/ 5073620 w 7467600"/>
              <a:gd name="connsiteY349" fmla="*/ 5955437 h 6858000"/>
              <a:gd name="connsiteX350" fmla="*/ 4689789 w 7467600"/>
              <a:gd name="connsiteY350" fmla="*/ 6268382 h 6858000"/>
              <a:gd name="connsiteX351" fmla="*/ 4418722 w 7467600"/>
              <a:gd name="connsiteY351" fmla="*/ 6570886 h 6858000"/>
              <a:gd name="connsiteX352" fmla="*/ 4214944 w 7467600"/>
              <a:gd name="connsiteY352" fmla="*/ 6858000 h 6858000"/>
              <a:gd name="connsiteX353" fmla="*/ 4177898 w 7467600"/>
              <a:gd name="connsiteY353" fmla="*/ 6858000 h 6858000"/>
              <a:gd name="connsiteX354" fmla="*/ 4391597 w 7467600"/>
              <a:gd name="connsiteY354" fmla="*/ 6556370 h 6858000"/>
              <a:gd name="connsiteX355" fmla="*/ 4668889 w 7467600"/>
              <a:gd name="connsiteY355" fmla="*/ 6246399 h 6858000"/>
              <a:gd name="connsiteX356" fmla="*/ 5055427 w 7467600"/>
              <a:gd name="connsiteY356" fmla="*/ 5931476 h 6858000"/>
              <a:gd name="connsiteX357" fmla="*/ 5371814 w 7467600"/>
              <a:gd name="connsiteY357" fmla="*/ 5678975 h 6858000"/>
              <a:gd name="connsiteX358" fmla="*/ 4987918 w 7467600"/>
              <a:gd name="connsiteY358" fmla="*/ 5838701 h 6858000"/>
              <a:gd name="connsiteX359" fmla="*/ 4317146 w 7467600"/>
              <a:gd name="connsiteY359" fmla="*/ 6587716 h 6858000"/>
              <a:gd name="connsiteX360" fmla="*/ 4171627 w 7467600"/>
              <a:gd name="connsiteY360" fmla="*/ 6858000 h 6858000"/>
              <a:gd name="connsiteX361" fmla="*/ 4081585 w 7467600"/>
              <a:gd name="connsiteY361" fmla="*/ 6858000 h 6858000"/>
              <a:gd name="connsiteX362" fmla="*/ 4238603 w 7467600"/>
              <a:gd name="connsiteY362" fmla="*/ 6559341 h 6858000"/>
              <a:gd name="connsiteX363" fmla="*/ 4778333 w 7467600"/>
              <a:gd name="connsiteY363" fmla="*/ 5873626 h 6858000"/>
              <a:gd name="connsiteX364" fmla="*/ 5414185 w 7467600"/>
              <a:gd name="connsiteY364" fmla="*/ 5573882 h 6858000"/>
              <a:gd name="connsiteX365" fmla="*/ 5959648 w 7467600"/>
              <a:gd name="connsiteY365" fmla="*/ 4760797 h 6858000"/>
              <a:gd name="connsiteX366" fmla="*/ 5355019 w 7467600"/>
              <a:gd name="connsiteY366" fmla="*/ 4734672 h 6858000"/>
              <a:gd name="connsiteX367" fmla="*/ 5083565 w 7467600"/>
              <a:gd name="connsiteY367" fmla="*/ 5179121 h 6858000"/>
              <a:gd name="connsiteX368" fmla="*/ 4713577 w 7467600"/>
              <a:gd name="connsiteY368" fmla="*/ 5616803 h 6858000"/>
              <a:gd name="connsiteX369" fmla="*/ 3989559 w 7467600"/>
              <a:gd name="connsiteY369" fmla="*/ 6145945 h 6858000"/>
              <a:gd name="connsiteX370" fmla="*/ 3939824 w 7467600"/>
              <a:gd name="connsiteY370" fmla="*/ 6066900 h 6858000"/>
              <a:gd name="connsiteX371" fmla="*/ 4584537 w 7467600"/>
              <a:gd name="connsiteY371" fmla="*/ 5324826 h 6858000"/>
              <a:gd name="connsiteX372" fmla="*/ 5037105 w 7467600"/>
              <a:gd name="connsiteY372" fmla="*/ 5088765 h 6858000"/>
              <a:gd name="connsiteX373" fmla="*/ 5039930 w 7467600"/>
              <a:gd name="connsiteY373" fmla="*/ 5089585 h 6858000"/>
              <a:gd name="connsiteX374" fmla="*/ 5263764 w 7467600"/>
              <a:gd name="connsiteY374" fmla="*/ 4735525 h 6858000"/>
              <a:gd name="connsiteX375" fmla="*/ 4086300 w 7467600"/>
              <a:gd name="connsiteY375" fmla="*/ 4884599 h 6858000"/>
              <a:gd name="connsiteX376" fmla="*/ 4085485 w 7467600"/>
              <a:gd name="connsiteY376" fmla="*/ 4899070 h 6858000"/>
              <a:gd name="connsiteX377" fmla="*/ 3871915 w 7467600"/>
              <a:gd name="connsiteY377" fmla="*/ 5253645 h 6858000"/>
              <a:gd name="connsiteX378" fmla="*/ 3799374 w 7467600"/>
              <a:gd name="connsiteY378" fmla="*/ 5466127 h 6858000"/>
              <a:gd name="connsiteX379" fmla="*/ 3498850 w 7467600"/>
              <a:gd name="connsiteY379" fmla="*/ 6661888 h 6858000"/>
              <a:gd name="connsiteX380" fmla="*/ 3399216 w 7467600"/>
              <a:gd name="connsiteY380" fmla="*/ 6858000 h 6858000"/>
              <a:gd name="connsiteX381" fmla="*/ 3303688 w 7467600"/>
              <a:gd name="connsiteY381" fmla="*/ 6858000 h 6858000"/>
              <a:gd name="connsiteX382" fmla="*/ 3391774 w 7467600"/>
              <a:gd name="connsiteY382" fmla="*/ 6697181 h 6858000"/>
              <a:gd name="connsiteX383" fmla="*/ 3735540 w 7467600"/>
              <a:gd name="connsiteY383" fmla="*/ 5546923 h 6858000"/>
              <a:gd name="connsiteX384" fmla="*/ 3729438 w 7467600"/>
              <a:gd name="connsiteY384" fmla="*/ 5569058 h 6858000"/>
              <a:gd name="connsiteX385" fmla="*/ 3707782 w 7467600"/>
              <a:gd name="connsiteY385" fmla="*/ 5644908 h 6858000"/>
              <a:gd name="connsiteX386" fmla="*/ 3583827 w 7467600"/>
              <a:gd name="connsiteY386" fmla="*/ 6039215 h 6858000"/>
              <a:gd name="connsiteX387" fmla="*/ 3547861 w 7467600"/>
              <a:gd name="connsiteY387" fmla="*/ 6129609 h 6858000"/>
              <a:gd name="connsiteX388" fmla="*/ 3490905 w 7467600"/>
              <a:gd name="connsiteY388" fmla="*/ 6277660 h 6858000"/>
              <a:gd name="connsiteX389" fmla="*/ 3455859 w 7467600"/>
              <a:gd name="connsiteY389" fmla="*/ 6391301 h 6858000"/>
              <a:gd name="connsiteX390" fmla="*/ 3429112 w 7467600"/>
              <a:gd name="connsiteY390" fmla="*/ 6479469 h 6858000"/>
              <a:gd name="connsiteX391" fmla="*/ 3304862 w 7467600"/>
              <a:gd name="connsiteY391" fmla="*/ 6796476 h 6858000"/>
              <a:gd name="connsiteX392" fmla="*/ 3276071 w 7467600"/>
              <a:gd name="connsiteY392" fmla="*/ 6858000 h 6858000"/>
              <a:gd name="connsiteX393" fmla="*/ 3240805 w 7467600"/>
              <a:gd name="connsiteY393" fmla="*/ 6858000 h 6858000"/>
              <a:gd name="connsiteX394" fmla="*/ 3275917 w 7467600"/>
              <a:gd name="connsiteY394" fmla="*/ 6783192 h 6858000"/>
              <a:gd name="connsiteX395" fmla="*/ 3399358 w 7467600"/>
              <a:gd name="connsiteY395" fmla="*/ 6469011 h 6858000"/>
              <a:gd name="connsiteX396" fmla="*/ 3425650 w 7467600"/>
              <a:gd name="connsiteY396" fmla="*/ 6381333 h 6858000"/>
              <a:gd name="connsiteX397" fmla="*/ 3460661 w 7467600"/>
              <a:gd name="connsiteY397" fmla="*/ 6266763 h 6858000"/>
              <a:gd name="connsiteX398" fmla="*/ 3518021 w 7467600"/>
              <a:gd name="connsiteY398" fmla="*/ 6117298 h 6858000"/>
              <a:gd name="connsiteX399" fmla="*/ 3554035 w 7467600"/>
              <a:gd name="connsiteY399" fmla="*/ 6027832 h 6858000"/>
              <a:gd name="connsiteX400" fmla="*/ 3677174 w 7467600"/>
              <a:gd name="connsiteY400" fmla="*/ 5636351 h 6858000"/>
              <a:gd name="connsiteX401" fmla="*/ 3698819 w 7467600"/>
              <a:gd name="connsiteY401" fmla="*/ 5560503 h 6858000"/>
              <a:gd name="connsiteX402" fmla="*/ 3702094 w 7467600"/>
              <a:gd name="connsiteY402" fmla="*/ 5549194 h 6858000"/>
              <a:gd name="connsiteX403" fmla="*/ 3398355 w 7467600"/>
              <a:gd name="connsiteY403" fmla="*/ 6094603 h 6858000"/>
              <a:gd name="connsiteX404" fmla="*/ 3193941 w 7467600"/>
              <a:gd name="connsiteY404" fmla="*/ 6798775 h 6858000"/>
              <a:gd name="connsiteX405" fmla="*/ 3184140 w 7467600"/>
              <a:gd name="connsiteY405" fmla="*/ 6858000 h 6858000"/>
              <a:gd name="connsiteX406" fmla="*/ 3099978 w 7467600"/>
              <a:gd name="connsiteY406" fmla="*/ 6858000 h 6858000"/>
              <a:gd name="connsiteX407" fmla="*/ 3101556 w 7467600"/>
              <a:gd name="connsiteY407" fmla="*/ 6843337 h 6858000"/>
              <a:gd name="connsiteX408" fmla="*/ 3370162 w 7467600"/>
              <a:gd name="connsiteY408" fmla="*/ 5785550 h 6858000"/>
              <a:gd name="connsiteX409" fmla="*/ 3746477 w 7467600"/>
              <a:gd name="connsiteY409" fmla="*/ 5377889 h 6858000"/>
              <a:gd name="connsiteX410" fmla="*/ 3863399 w 7467600"/>
              <a:gd name="connsiteY410" fmla="*/ 5087257 h 6858000"/>
              <a:gd name="connsiteX411" fmla="*/ 3968712 w 7467600"/>
              <a:gd name="connsiteY411" fmla="*/ 4913989 h 6858000"/>
              <a:gd name="connsiteX412" fmla="*/ 2792390 w 7467600"/>
              <a:gd name="connsiteY412" fmla="*/ 5382974 h 6858000"/>
              <a:gd name="connsiteX413" fmla="*/ 2714982 w 7467600"/>
              <a:gd name="connsiteY413" fmla="*/ 5427051 h 6858000"/>
              <a:gd name="connsiteX414" fmla="*/ 2813361 w 7467600"/>
              <a:gd name="connsiteY414" fmla="*/ 6023912 h 6858000"/>
              <a:gd name="connsiteX415" fmla="*/ 2688430 w 7467600"/>
              <a:gd name="connsiteY415" fmla="*/ 6801564 h 6858000"/>
              <a:gd name="connsiteX416" fmla="*/ 2629626 w 7467600"/>
              <a:gd name="connsiteY416" fmla="*/ 6763394 h 6858000"/>
              <a:gd name="connsiteX417" fmla="*/ 2565328 w 7467600"/>
              <a:gd name="connsiteY417" fmla="*/ 5516399 h 6858000"/>
              <a:gd name="connsiteX418" fmla="*/ 1922999 w 7467600"/>
              <a:gd name="connsiteY418" fmla="*/ 5980343 h 6858000"/>
              <a:gd name="connsiteX419" fmla="*/ 1950261 w 7467600"/>
              <a:gd name="connsiteY419" fmla="*/ 6405858 h 6858000"/>
              <a:gd name="connsiteX420" fmla="*/ 2365554 w 7467600"/>
              <a:gd name="connsiteY420" fmla="*/ 6759107 h 6858000"/>
              <a:gd name="connsiteX421" fmla="*/ 2424142 w 7467600"/>
              <a:gd name="connsiteY421" fmla="*/ 6858000 h 6858000"/>
              <a:gd name="connsiteX422" fmla="*/ 2395994 w 7467600"/>
              <a:gd name="connsiteY422" fmla="*/ 6858000 h 6858000"/>
              <a:gd name="connsiteX423" fmla="*/ 2392863 w 7467600"/>
              <a:gd name="connsiteY423" fmla="*/ 6852964 h 6858000"/>
              <a:gd name="connsiteX424" fmla="*/ 2017589 w 7467600"/>
              <a:gd name="connsiteY424" fmla="*/ 6493982 h 6858000"/>
              <a:gd name="connsiteX425" fmla="*/ 2147336 w 7467600"/>
              <a:gd name="connsiteY425" fmla="*/ 6594052 h 6858000"/>
              <a:gd name="connsiteX426" fmla="*/ 2207047 w 7467600"/>
              <a:gd name="connsiteY426" fmla="*/ 6654540 h 6858000"/>
              <a:gd name="connsiteX427" fmla="*/ 2299106 w 7467600"/>
              <a:gd name="connsiteY427" fmla="*/ 6778931 h 6858000"/>
              <a:gd name="connsiteX428" fmla="*/ 2314430 w 7467600"/>
              <a:gd name="connsiteY428" fmla="*/ 6801144 h 6858000"/>
              <a:gd name="connsiteX429" fmla="*/ 2352406 w 7467600"/>
              <a:gd name="connsiteY429" fmla="*/ 6858000 h 6858000"/>
              <a:gd name="connsiteX430" fmla="*/ 2314492 w 7467600"/>
              <a:gd name="connsiteY430" fmla="*/ 6858000 h 6858000"/>
              <a:gd name="connsiteX431" fmla="*/ 2288095 w 7467600"/>
              <a:gd name="connsiteY431" fmla="*/ 6818030 h 6858000"/>
              <a:gd name="connsiteX432" fmla="*/ 2272768 w 7467600"/>
              <a:gd name="connsiteY432" fmla="*/ 6795822 h 6858000"/>
              <a:gd name="connsiteX433" fmla="*/ 2182715 w 7467600"/>
              <a:gd name="connsiteY433" fmla="*/ 6675071 h 6858000"/>
              <a:gd name="connsiteX434" fmla="*/ 2032061 w 7467600"/>
              <a:gd name="connsiteY434" fmla="*/ 6541380 h 6858000"/>
              <a:gd name="connsiteX435" fmla="*/ 2257220 w 7467600"/>
              <a:gd name="connsiteY435" fmla="*/ 6826257 h 6858000"/>
              <a:gd name="connsiteX436" fmla="*/ 2281324 w 7467600"/>
              <a:gd name="connsiteY436" fmla="*/ 6858000 h 6858000"/>
              <a:gd name="connsiteX437" fmla="*/ 2242860 w 7467600"/>
              <a:gd name="connsiteY437" fmla="*/ 6858000 h 6858000"/>
              <a:gd name="connsiteX438" fmla="*/ 2232818 w 7467600"/>
              <a:gd name="connsiteY438" fmla="*/ 6844926 h 6858000"/>
              <a:gd name="connsiteX439" fmla="*/ 1990172 w 7467600"/>
              <a:gd name="connsiteY439" fmla="*/ 6542121 h 6858000"/>
              <a:gd name="connsiteX440" fmla="*/ 2124090 w 7467600"/>
              <a:gd name="connsiteY440" fmla="*/ 6761017 h 6858000"/>
              <a:gd name="connsiteX441" fmla="*/ 2200380 w 7467600"/>
              <a:gd name="connsiteY441" fmla="*/ 6858000 h 6858000"/>
              <a:gd name="connsiteX442" fmla="*/ 2147507 w 7467600"/>
              <a:gd name="connsiteY442" fmla="*/ 6858000 h 6858000"/>
              <a:gd name="connsiteX443" fmla="*/ 2070668 w 7467600"/>
              <a:gd name="connsiteY443" fmla="*/ 6761520 h 6858000"/>
              <a:gd name="connsiteX444" fmla="*/ 1975142 w 7467600"/>
              <a:gd name="connsiteY444" fmla="*/ 6585570 h 6858000"/>
              <a:gd name="connsiteX445" fmla="*/ 2050035 w 7467600"/>
              <a:gd name="connsiteY445" fmla="*/ 6813345 h 6858000"/>
              <a:gd name="connsiteX446" fmla="*/ 2063025 w 7467600"/>
              <a:gd name="connsiteY446" fmla="*/ 6858000 h 6858000"/>
              <a:gd name="connsiteX447" fmla="*/ 2021675 w 7467600"/>
              <a:gd name="connsiteY447" fmla="*/ 6858000 h 6858000"/>
              <a:gd name="connsiteX448" fmla="*/ 2019308 w 7467600"/>
              <a:gd name="connsiteY448" fmla="*/ 6847118 h 6858000"/>
              <a:gd name="connsiteX449" fmla="*/ 1938835 w 7467600"/>
              <a:gd name="connsiteY449" fmla="*/ 6551160 h 6858000"/>
              <a:gd name="connsiteX450" fmla="*/ 1953230 w 7467600"/>
              <a:gd name="connsiteY450" fmla="*/ 6759699 h 6858000"/>
              <a:gd name="connsiteX451" fmla="*/ 1956763 w 7467600"/>
              <a:gd name="connsiteY451" fmla="*/ 6778191 h 6858000"/>
              <a:gd name="connsiteX452" fmla="*/ 1967925 w 7467600"/>
              <a:gd name="connsiteY452" fmla="*/ 6858000 h 6858000"/>
              <a:gd name="connsiteX453" fmla="*/ 1936622 w 7467600"/>
              <a:gd name="connsiteY453" fmla="*/ 6858000 h 6858000"/>
              <a:gd name="connsiteX454" fmla="*/ 1926261 w 7467600"/>
              <a:gd name="connsiteY454" fmla="*/ 6784064 h 6858000"/>
              <a:gd name="connsiteX455" fmla="*/ 1922724 w 7467600"/>
              <a:gd name="connsiteY455" fmla="*/ 6765577 h 6858000"/>
              <a:gd name="connsiteX456" fmla="*/ 1904650 w 7467600"/>
              <a:gd name="connsiteY456" fmla="*/ 6639616 h 6858000"/>
              <a:gd name="connsiteX457" fmla="*/ 1885273 w 7467600"/>
              <a:gd name="connsiteY457" fmla="*/ 6858000 h 6858000"/>
              <a:gd name="connsiteX458" fmla="*/ 1854363 w 7467600"/>
              <a:gd name="connsiteY458" fmla="*/ 6858000 h 6858000"/>
              <a:gd name="connsiteX459" fmla="*/ 1880391 w 7467600"/>
              <a:gd name="connsiteY459" fmla="*/ 6603796 h 6858000"/>
              <a:gd name="connsiteX460" fmla="*/ 1818273 w 7467600"/>
              <a:gd name="connsiteY460" fmla="*/ 6715729 h 6858000"/>
              <a:gd name="connsiteX461" fmla="*/ 1794691 w 7467600"/>
              <a:gd name="connsiteY461" fmla="*/ 6843239 h 6858000"/>
              <a:gd name="connsiteX462" fmla="*/ 1794914 w 7467600"/>
              <a:gd name="connsiteY462" fmla="*/ 6858000 h 6858000"/>
              <a:gd name="connsiteX463" fmla="*/ 1746128 w 7467600"/>
              <a:gd name="connsiteY463" fmla="*/ 6858000 h 6858000"/>
              <a:gd name="connsiteX464" fmla="*/ 1753934 w 7467600"/>
              <a:gd name="connsiteY464" fmla="*/ 6724796 h 6858000"/>
              <a:gd name="connsiteX465" fmla="*/ 1792053 w 7467600"/>
              <a:gd name="connsiteY465" fmla="*/ 6572396 h 6858000"/>
              <a:gd name="connsiteX466" fmla="*/ 1862248 w 7467600"/>
              <a:gd name="connsiteY466" fmla="*/ 6266397 h 6858000"/>
              <a:gd name="connsiteX467" fmla="*/ 1862250 w 7467600"/>
              <a:gd name="connsiteY467" fmla="*/ 6033531 h 6858000"/>
              <a:gd name="connsiteX468" fmla="*/ 1211999 w 7467600"/>
              <a:gd name="connsiteY468" fmla="*/ 6683610 h 6858000"/>
              <a:gd name="connsiteX469" fmla="*/ 1213266 w 7467600"/>
              <a:gd name="connsiteY469" fmla="*/ 6691947 h 6858000"/>
              <a:gd name="connsiteX470" fmla="*/ 1203370 w 7467600"/>
              <a:gd name="connsiteY470" fmla="*/ 6850676 h 6858000"/>
              <a:gd name="connsiteX471" fmla="*/ 1203671 w 7467600"/>
              <a:gd name="connsiteY471" fmla="*/ 6858000 h 6858000"/>
              <a:gd name="connsiteX472" fmla="*/ 1143180 w 7467600"/>
              <a:gd name="connsiteY472" fmla="*/ 6858000 h 6858000"/>
              <a:gd name="connsiteX473" fmla="*/ 1142176 w 7467600"/>
              <a:gd name="connsiteY473" fmla="*/ 6766045 h 6858000"/>
              <a:gd name="connsiteX474" fmla="*/ 1067484 w 7467600"/>
              <a:gd name="connsiteY474" fmla="*/ 6858000 h 6858000"/>
              <a:gd name="connsiteX475" fmla="*/ 953928 w 7467600"/>
              <a:gd name="connsiteY475" fmla="*/ 6858000 h 6858000"/>
              <a:gd name="connsiteX476" fmla="*/ 959715 w 7467600"/>
              <a:gd name="connsiteY476" fmla="*/ 6850185 h 6858000"/>
              <a:gd name="connsiteX477" fmla="*/ 1483788 w 7467600"/>
              <a:gd name="connsiteY477" fmla="*/ 6259174 h 6858000"/>
              <a:gd name="connsiteX478" fmla="*/ 1100671 w 7467600"/>
              <a:gd name="connsiteY478" fmla="*/ 6252137 h 6858000"/>
              <a:gd name="connsiteX479" fmla="*/ 1090144 w 7467600"/>
              <a:gd name="connsiteY479" fmla="*/ 6256748 h 6858000"/>
              <a:gd name="connsiteX480" fmla="*/ 1095872 w 7467600"/>
              <a:gd name="connsiteY480" fmla="*/ 6271892 h 6858000"/>
              <a:gd name="connsiteX481" fmla="*/ 262785 w 7467600"/>
              <a:gd name="connsiteY481" fmla="*/ 6845450 h 6858000"/>
              <a:gd name="connsiteX482" fmla="*/ 209968 w 7467600"/>
              <a:gd name="connsiteY482" fmla="*/ 6770713 h 6858000"/>
              <a:gd name="connsiteX483" fmla="*/ 873460 w 7467600"/>
              <a:gd name="connsiteY483" fmla="*/ 6253768 h 6858000"/>
              <a:gd name="connsiteX484" fmla="*/ 192686 w 7467600"/>
              <a:gd name="connsiteY484" fmla="*/ 5849257 h 6858000"/>
              <a:gd name="connsiteX485" fmla="*/ 4696 w 7467600"/>
              <a:gd name="connsiteY485" fmla="*/ 5697668 h 6858000"/>
              <a:gd name="connsiteX486" fmla="*/ 0 w 7467600"/>
              <a:gd name="connsiteY486" fmla="*/ 5689984 h 6858000"/>
              <a:gd name="connsiteX487" fmla="*/ 0 w 7467600"/>
              <a:gd name="connsiteY487" fmla="*/ 5513472 h 6858000"/>
              <a:gd name="connsiteX488" fmla="*/ 174101 w 7467600"/>
              <a:gd name="connsiteY488" fmla="*/ 5620277 h 6858000"/>
              <a:gd name="connsiteX489" fmla="*/ 891800 w 7467600"/>
              <a:gd name="connsiteY489" fmla="*/ 6036935 h 6858000"/>
              <a:gd name="connsiteX490" fmla="*/ 1072219 w 7467600"/>
              <a:gd name="connsiteY490" fmla="*/ 6169443 h 6858000"/>
              <a:gd name="connsiteX491" fmla="*/ 1074117 w 7467600"/>
              <a:gd name="connsiteY491" fmla="*/ 6170301 h 6858000"/>
              <a:gd name="connsiteX492" fmla="*/ 1083114 w 7467600"/>
              <a:gd name="connsiteY492" fmla="*/ 6174131 h 6858000"/>
              <a:gd name="connsiteX493" fmla="*/ 1543010 w 7467600"/>
              <a:gd name="connsiteY493" fmla="*/ 6191140 h 6858000"/>
              <a:gd name="connsiteX494" fmla="*/ 1551080 w 7467600"/>
              <a:gd name="connsiteY494" fmla="*/ 6195006 h 6858000"/>
              <a:gd name="connsiteX495" fmla="*/ 2345443 w 7467600"/>
              <a:gd name="connsiteY495" fmla="*/ 5549882 h 6858000"/>
              <a:gd name="connsiteX496" fmla="*/ 1721499 w 7467600"/>
              <a:gd name="connsiteY496" fmla="*/ 5599969 h 6858000"/>
              <a:gd name="connsiteX497" fmla="*/ 767716 w 7467600"/>
              <a:gd name="connsiteY497" fmla="*/ 5472768 h 6858000"/>
              <a:gd name="connsiteX498" fmla="*/ 722147 w 7467600"/>
              <a:gd name="connsiteY498" fmla="*/ 5393091 h 6858000"/>
              <a:gd name="connsiteX499" fmla="*/ 1485552 w 7467600"/>
              <a:gd name="connsiteY499" fmla="*/ 5313202 h 6858000"/>
              <a:gd name="connsiteX500" fmla="*/ 2143004 w 7467600"/>
              <a:gd name="connsiteY500" fmla="*/ 5402420 h 6858000"/>
              <a:gd name="connsiteX501" fmla="*/ 1933391 w 7467600"/>
              <a:gd name="connsiteY501" fmla="*/ 5156971 h 6858000"/>
              <a:gd name="connsiteX502" fmla="*/ 1827118 w 7467600"/>
              <a:gd name="connsiteY502" fmla="*/ 4968410 h 6858000"/>
              <a:gd name="connsiteX503" fmla="*/ 1837349 w 7467600"/>
              <a:gd name="connsiteY503" fmla="*/ 4956357 h 6858000"/>
              <a:gd name="connsiteX504" fmla="*/ 2162835 w 7467600"/>
              <a:gd name="connsiteY504" fmla="*/ 5187853 h 6858000"/>
              <a:gd name="connsiteX505" fmla="*/ 2257167 w 7467600"/>
              <a:gd name="connsiteY505" fmla="*/ 5462123 h 6858000"/>
              <a:gd name="connsiteX506" fmla="*/ 2261598 w 7467600"/>
              <a:gd name="connsiteY506" fmla="*/ 5467998 h 6858000"/>
              <a:gd name="connsiteX507" fmla="*/ 2437177 w 7467600"/>
              <a:gd name="connsiteY507" fmla="*/ 5479608 h 6858000"/>
              <a:gd name="connsiteX508" fmla="*/ 2445247 w 7467600"/>
              <a:gd name="connsiteY508" fmla="*/ 5483476 h 6858000"/>
              <a:gd name="connsiteX509" fmla="*/ 2743626 w 7467600"/>
              <a:gd name="connsiteY509" fmla="*/ 5304819 h 6858000"/>
              <a:gd name="connsiteX510" fmla="*/ 3048102 w 7467600"/>
              <a:gd name="connsiteY510" fmla="*/ 5150595 h 6858000"/>
              <a:gd name="connsiteX511" fmla="*/ 1799414 w 7467600"/>
              <a:gd name="connsiteY511" fmla="*/ 4694732 h 6858000"/>
              <a:gd name="connsiteX512" fmla="*/ 1771735 w 7467600"/>
              <a:gd name="connsiteY512" fmla="*/ 4619929 h 6858000"/>
              <a:gd name="connsiteX513" fmla="*/ 3104273 w 7467600"/>
              <a:gd name="connsiteY513" fmla="*/ 5076159 h 6858000"/>
              <a:gd name="connsiteX514" fmla="*/ 3113245 w 7467600"/>
              <a:gd name="connsiteY514" fmla="*/ 5090705 h 6858000"/>
              <a:gd name="connsiteX515" fmla="*/ 3126294 w 7467600"/>
              <a:gd name="connsiteY515" fmla="*/ 5114400 h 6858000"/>
              <a:gd name="connsiteX516" fmla="*/ 3937433 w 7467600"/>
              <a:gd name="connsiteY516" fmla="*/ 4830473 h 6858000"/>
              <a:gd name="connsiteX517" fmla="*/ 3590475 w 7467600"/>
              <a:gd name="connsiteY517" fmla="*/ 4597974 h 6858000"/>
              <a:gd name="connsiteX518" fmla="*/ 3100264 w 7467600"/>
              <a:gd name="connsiteY518" fmla="*/ 4579845 h 6858000"/>
              <a:gd name="connsiteX519" fmla="*/ 2183576 w 7467600"/>
              <a:gd name="connsiteY519" fmla="*/ 4227150 h 6858000"/>
              <a:gd name="connsiteX520" fmla="*/ 2151029 w 7467600"/>
              <a:gd name="connsiteY520" fmla="*/ 4146947 h 6858000"/>
              <a:gd name="connsiteX521" fmla="*/ 3563434 w 7467600"/>
              <a:gd name="connsiteY521" fmla="*/ 4469115 h 6858000"/>
              <a:gd name="connsiteX522" fmla="*/ 3177952 w 7467600"/>
              <a:gd name="connsiteY522" fmla="*/ 3657386 h 6858000"/>
              <a:gd name="connsiteX523" fmla="*/ 3189263 w 7467600"/>
              <a:gd name="connsiteY523" fmla="*/ 3625726 h 6858000"/>
              <a:gd name="connsiteX524" fmla="*/ 3560912 w 7467600"/>
              <a:gd name="connsiteY524" fmla="*/ 4079863 h 6858000"/>
              <a:gd name="connsiteX525" fmla="*/ 3626636 w 7467600"/>
              <a:gd name="connsiteY525" fmla="*/ 4512230 h 6858000"/>
              <a:gd name="connsiteX526" fmla="*/ 3653088 w 7467600"/>
              <a:gd name="connsiteY526" fmla="*/ 4521417 h 6858000"/>
              <a:gd name="connsiteX527" fmla="*/ 3988128 w 7467600"/>
              <a:gd name="connsiteY527" fmla="*/ 4817267 h 6858000"/>
              <a:gd name="connsiteX528" fmla="*/ 4830582 w 7467600"/>
              <a:gd name="connsiteY528" fmla="*/ 4676000 h 6858000"/>
              <a:gd name="connsiteX529" fmla="*/ 4830100 w 7467600"/>
              <a:gd name="connsiteY529" fmla="*/ 4675554 h 6858000"/>
              <a:gd name="connsiteX530" fmla="*/ 4036318 w 7467600"/>
              <a:gd name="connsiteY530" fmla="*/ 4147013 h 6858000"/>
              <a:gd name="connsiteX531" fmla="*/ 3432098 w 7467600"/>
              <a:gd name="connsiteY531" fmla="*/ 3537312 h 6858000"/>
              <a:gd name="connsiteX532" fmla="*/ 3446761 w 7467600"/>
              <a:gd name="connsiteY532" fmla="*/ 3461278 h 6858000"/>
              <a:gd name="connsiteX533" fmla="*/ 4419733 w 7467600"/>
              <a:gd name="connsiteY533" fmla="*/ 3963555 h 6858000"/>
              <a:gd name="connsiteX534" fmla="*/ 4781371 w 7467600"/>
              <a:gd name="connsiteY534" fmla="*/ 4458604 h 6858000"/>
              <a:gd name="connsiteX535" fmla="*/ 4780440 w 7467600"/>
              <a:gd name="connsiteY535" fmla="*/ 4470290 h 6858000"/>
              <a:gd name="connsiteX536" fmla="*/ 4898954 w 7467600"/>
              <a:gd name="connsiteY536" fmla="*/ 4662092 h 6858000"/>
              <a:gd name="connsiteX537" fmla="*/ 4900699 w 7467600"/>
              <a:gd name="connsiteY537" fmla="*/ 4670867 h 6858000"/>
              <a:gd name="connsiteX538" fmla="*/ 5714511 w 7467600"/>
              <a:gd name="connsiteY538" fmla="*/ 4663483 h 6858000"/>
              <a:gd name="connsiteX539" fmla="*/ 5464793 w 7467600"/>
              <a:gd name="connsiteY539" fmla="*/ 4393556 h 6858000"/>
              <a:gd name="connsiteX540" fmla="*/ 5461897 w 7467600"/>
              <a:gd name="connsiteY540" fmla="*/ 4390879 h 6858000"/>
              <a:gd name="connsiteX541" fmla="*/ 4294126 w 7467600"/>
              <a:gd name="connsiteY541" fmla="*/ 3303048 h 6858000"/>
              <a:gd name="connsiteX542" fmla="*/ 4305321 w 7467600"/>
              <a:gd name="connsiteY542" fmla="*/ 3256953 h 6858000"/>
              <a:gd name="connsiteX543" fmla="*/ 4949299 w 7467600"/>
              <a:gd name="connsiteY543" fmla="*/ 3766336 h 6858000"/>
              <a:gd name="connsiteX544" fmla="*/ 5291452 w 7467600"/>
              <a:gd name="connsiteY544" fmla="*/ 4076801 h 6858000"/>
              <a:gd name="connsiteX545" fmla="*/ 5434998 w 7467600"/>
              <a:gd name="connsiteY545" fmla="*/ 4254100 h 6858000"/>
              <a:gd name="connsiteX546" fmla="*/ 5351015 w 7467600"/>
              <a:gd name="connsiteY546" fmla="*/ 3760989 h 6858000"/>
              <a:gd name="connsiteX547" fmla="*/ 5413780 w 7467600"/>
              <a:gd name="connsiteY547" fmla="*/ 2966265 h 6858000"/>
              <a:gd name="connsiteX548" fmla="*/ 5425627 w 7467600"/>
              <a:gd name="connsiteY548" fmla="*/ 2954192 h 6858000"/>
              <a:gd name="connsiteX549" fmla="*/ 6604735 w 7467600"/>
              <a:gd name="connsiteY549" fmla="*/ 2041381 h 6858000"/>
              <a:gd name="connsiteX550" fmla="*/ 7204487 w 7467600"/>
              <a:gd name="connsiteY550" fmla="*/ 2742112 h 6858000"/>
              <a:gd name="connsiteX551" fmla="*/ 7131592 w 7467600"/>
              <a:gd name="connsiteY551" fmla="*/ 2672096 h 6858000"/>
              <a:gd name="connsiteX552" fmla="*/ 6996344 w 7467600"/>
              <a:gd name="connsiteY552" fmla="*/ 2518310 h 6858000"/>
              <a:gd name="connsiteX553" fmla="*/ 6735495 w 7467600"/>
              <a:gd name="connsiteY553" fmla="*/ 2196890 h 6858000"/>
              <a:gd name="connsiteX554" fmla="*/ 6721901 w 7467600"/>
              <a:gd name="connsiteY554" fmla="*/ 2179274 h 6858000"/>
              <a:gd name="connsiteX555" fmla="*/ 6604735 w 7467600"/>
              <a:gd name="connsiteY555" fmla="*/ 2041381 h 6858000"/>
              <a:gd name="connsiteX556" fmla="*/ 6591670 w 7467600"/>
              <a:gd name="connsiteY556" fmla="*/ 1988277 h 6858000"/>
              <a:gd name="connsiteX557" fmla="*/ 6747349 w 7467600"/>
              <a:gd name="connsiteY557" fmla="*/ 2160069 h 6858000"/>
              <a:gd name="connsiteX558" fmla="*/ 6760943 w 7467600"/>
              <a:gd name="connsiteY558" fmla="*/ 2177686 h 6858000"/>
              <a:gd name="connsiteX559" fmla="*/ 7021065 w 7467600"/>
              <a:gd name="connsiteY559" fmla="*/ 2498102 h 6858000"/>
              <a:gd name="connsiteX560" fmla="*/ 7155223 w 7467600"/>
              <a:gd name="connsiteY560" fmla="*/ 2650386 h 6858000"/>
              <a:gd name="connsiteX561" fmla="*/ 7203167 w 7467600"/>
              <a:gd name="connsiteY561" fmla="*/ 2697288 h 6858000"/>
              <a:gd name="connsiteX562" fmla="*/ 6937703 w 7467600"/>
              <a:gd name="connsiteY562" fmla="*/ 2321981 h 6858000"/>
              <a:gd name="connsiteX563" fmla="*/ 6591670 w 7467600"/>
              <a:gd name="connsiteY563" fmla="*/ 1988277 h 6858000"/>
              <a:gd name="connsiteX564" fmla="*/ 5798671 w 7467600"/>
              <a:gd name="connsiteY564" fmla="*/ 1981601 h 6858000"/>
              <a:gd name="connsiteX565" fmla="*/ 5754709 w 7467600"/>
              <a:gd name="connsiteY565" fmla="*/ 2071454 h 6858000"/>
              <a:gd name="connsiteX566" fmla="*/ 5763044 w 7467600"/>
              <a:gd name="connsiteY566" fmla="*/ 2842206 h 6858000"/>
              <a:gd name="connsiteX567" fmla="*/ 5764974 w 7467600"/>
              <a:gd name="connsiteY567" fmla="*/ 2799609 h 6858000"/>
              <a:gd name="connsiteX568" fmla="*/ 5767665 w 7467600"/>
              <a:gd name="connsiteY568" fmla="*/ 2666409 h 6858000"/>
              <a:gd name="connsiteX569" fmla="*/ 5763055 w 7467600"/>
              <a:gd name="connsiteY569" fmla="*/ 2579705 h 6858000"/>
              <a:gd name="connsiteX570" fmla="*/ 5758079 w 7467600"/>
              <a:gd name="connsiteY570" fmla="*/ 2492508 h 6858000"/>
              <a:gd name="connsiteX571" fmla="*/ 5779325 w 7467600"/>
              <a:gd name="connsiteY571" fmla="*/ 2197069 h 6858000"/>
              <a:gd name="connsiteX572" fmla="*/ 5798671 w 7467600"/>
              <a:gd name="connsiteY572" fmla="*/ 1981601 h 6858000"/>
              <a:gd name="connsiteX573" fmla="*/ 5829202 w 7467600"/>
              <a:gd name="connsiteY573" fmla="*/ 1971679 h 6858000"/>
              <a:gd name="connsiteX574" fmla="*/ 5809558 w 7467600"/>
              <a:gd name="connsiteY574" fmla="*/ 2198043 h 6858000"/>
              <a:gd name="connsiteX575" fmla="*/ 5788653 w 7467600"/>
              <a:gd name="connsiteY575" fmla="*/ 2489430 h 6858000"/>
              <a:gd name="connsiteX576" fmla="*/ 5793439 w 7467600"/>
              <a:gd name="connsiteY576" fmla="*/ 2575235 h 6858000"/>
              <a:gd name="connsiteX577" fmla="*/ 5796837 w 7467600"/>
              <a:gd name="connsiteY577" fmla="*/ 2637633 h 6858000"/>
              <a:gd name="connsiteX578" fmla="*/ 5818614 w 7467600"/>
              <a:gd name="connsiteY578" fmla="*/ 2473055 h 6858000"/>
              <a:gd name="connsiteX579" fmla="*/ 5829202 w 7467600"/>
              <a:gd name="connsiteY579" fmla="*/ 1971679 h 6858000"/>
              <a:gd name="connsiteX580" fmla="*/ 5911389 w 7467600"/>
              <a:gd name="connsiteY580" fmla="*/ 1898371 h 6858000"/>
              <a:gd name="connsiteX581" fmla="*/ 6237627 w 7467600"/>
              <a:gd name="connsiteY581" fmla="*/ 2231921 h 6858000"/>
              <a:gd name="connsiteX582" fmla="*/ 5911389 w 7467600"/>
              <a:gd name="connsiteY582" fmla="*/ 1898371 h 6858000"/>
              <a:gd name="connsiteX583" fmla="*/ 6944437 w 7467600"/>
              <a:gd name="connsiteY583" fmla="*/ 1575402 h 6858000"/>
              <a:gd name="connsiteX584" fmla="*/ 6304730 w 7467600"/>
              <a:gd name="connsiteY584" fmla="*/ 1766654 h 6858000"/>
              <a:gd name="connsiteX585" fmla="*/ 6944437 w 7467600"/>
              <a:gd name="connsiteY585" fmla="*/ 1575402 h 6858000"/>
              <a:gd name="connsiteX586" fmla="*/ 7019523 w 7467600"/>
              <a:gd name="connsiteY586" fmla="*/ 1519450 h 6858000"/>
              <a:gd name="connsiteX587" fmla="*/ 6298091 w 7467600"/>
              <a:gd name="connsiteY587" fmla="*/ 1737122 h 6858000"/>
              <a:gd name="connsiteX588" fmla="*/ 7019523 w 7467600"/>
              <a:gd name="connsiteY588" fmla="*/ 1519450 h 6858000"/>
              <a:gd name="connsiteX589" fmla="*/ 2399523 w 7467600"/>
              <a:gd name="connsiteY589" fmla="*/ 1428234 h 6858000"/>
              <a:gd name="connsiteX590" fmla="*/ 2224982 w 7467600"/>
              <a:gd name="connsiteY590" fmla="*/ 1826201 h 6858000"/>
              <a:gd name="connsiteX591" fmla="*/ 2096099 w 7467600"/>
              <a:gd name="connsiteY591" fmla="*/ 2345900 h 6858000"/>
              <a:gd name="connsiteX592" fmla="*/ 2283317 w 7467600"/>
              <a:gd name="connsiteY592" fmla="*/ 1796925 h 6858000"/>
              <a:gd name="connsiteX593" fmla="*/ 2399523 w 7467600"/>
              <a:gd name="connsiteY593" fmla="*/ 1428234 h 6858000"/>
              <a:gd name="connsiteX594" fmla="*/ 2448558 w 7467600"/>
              <a:gd name="connsiteY594" fmla="*/ 1373435 h 6858000"/>
              <a:gd name="connsiteX595" fmla="*/ 2312521 w 7467600"/>
              <a:gd name="connsiteY595" fmla="*/ 1806140 h 6858000"/>
              <a:gd name="connsiteX596" fmla="*/ 2127533 w 7467600"/>
              <a:gd name="connsiteY596" fmla="*/ 2348380 h 6858000"/>
              <a:gd name="connsiteX597" fmla="*/ 2358080 w 7467600"/>
              <a:gd name="connsiteY597" fmla="*/ 1866134 h 6858000"/>
              <a:gd name="connsiteX598" fmla="*/ 2407436 w 7467600"/>
              <a:gd name="connsiteY598" fmla="*/ 1651070 h 6858000"/>
              <a:gd name="connsiteX599" fmla="*/ 2448558 w 7467600"/>
              <a:gd name="connsiteY599" fmla="*/ 1373435 h 6858000"/>
              <a:gd name="connsiteX600" fmla="*/ 278707 w 7467600"/>
              <a:gd name="connsiteY600" fmla="*/ 1352270 h 6858000"/>
              <a:gd name="connsiteX601" fmla="*/ 321570 w 7467600"/>
              <a:gd name="connsiteY601" fmla="*/ 1861610 h 6858000"/>
              <a:gd name="connsiteX602" fmla="*/ 294281 w 7467600"/>
              <a:gd name="connsiteY602" fmla="*/ 1440658 h 6858000"/>
              <a:gd name="connsiteX603" fmla="*/ 278707 w 7467600"/>
              <a:gd name="connsiteY603" fmla="*/ 1352270 h 6858000"/>
              <a:gd name="connsiteX604" fmla="*/ 1423821 w 7467600"/>
              <a:gd name="connsiteY604" fmla="*/ 1351958 h 6858000"/>
              <a:gd name="connsiteX605" fmla="*/ 1638521 w 7467600"/>
              <a:gd name="connsiteY605" fmla="*/ 1908470 h 6858000"/>
              <a:gd name="connsiteX606" fmla="*/ 1754199 w 7467600"/>
              <a:gd name="connsiteY606" fmla="*/ 2149284 h 6858000"/>
              <a:gd name="connsiteX607" fmla="*/ 1908359 w 7467600"/>
              <a:gd name="connsiteY607" fmla="*/ 2364988 h 6858000"/>
              <a:gd name="connsiteX608" fmla="*/ 1647661 w 7467600"/>
              <a:gd name="connsiteY608" fmla="*/ 1825945 h 6858000"/>
              <a:gd name="connsiteX609" fmla="*/ 1423821 w 7467600"/>
              <a:gd name="connsiteY609" fmla="*/ 1351958 h 6858000"/>
              <a:gd name="connsiteX610" fmla="*/ 1431890 w 7467600"/>
              <a:gd name="connsiteY610" fmla="*/ 1306475 h 6858000"/>
              <a:gd name="connsiteX611" fmla="*/ 1507597 w 7467600"/>
              <a:gd name="connsiteY611" fmla="*/ 1446132 h 6858000"/>
              <a:gd name="connsiteX612" fmla="*/ 1674586 w 7467600"/>
              <a:gd name="connsiteY612" fmla="*/ 1813832 h 6858000"/>
              <a:gd name="connsiteX613" fmla="*/ 1815950 w 7467600"/>
              <a:gd name="connsiteY613" fmla="*/ 2128564 h 6858000"/>
              <a:gd name="connsiteX614" fmla="*/ 1984242 w 7467600"/>
              <a:gd name="connsiteY614" fmla="*/ 2430829 h 6858000"/>
              <a:gd name="connsiteX615" fmla="*/ 2014023 w 7467600"/>
              <a:gd name="connsiteY615" fmla="*/ 2450995 h 6858000"/>
              <a:gd name="connsiteX616" fmla="*/ 1747337 w 7467600"/>
              <a:gd name="connsiteY616" fmla="*/ 1855264 h 6858000"/>
              <a:gd name="connsiteX617" fmla="*/ 1533749 w 7467600"/>
              <a:gd name="connsiteY617" fmla="*/ 1478656 h 6858000"/>
              <a:gd name="connsiteX618" fmla="*/ 1431890 w 7467600"/>
              <a:gd name="connsiteY618" fmla="*/ 1306475 h 6858000"/>
              <a:gd name="connsiteX619" fmla="*/ 5052692 w 7467600"/>
              <a:gd name="connsiteY619" fmla="*/ 1292994 h 6858000"/>
              <a:gd name="connsiteX620" fmla="*/ 5200661 w 7467600"/>
              <a:gd name="connsiteY620" fmla="*/ 1635186 h 6858000"/>
              <a:gd name="connsiteX621" fmla="*/ 5297138 w 7467600"/>
              <a:gd name="connsiteY621" fmla="*/ 1906351 h 6858000"/>
              <a:gd name="connsiteX622" fmla="*/ 5052692 w 7467600"/>
              <a:gd name="connsiteY622" fmla="*/ 1292994 h 6858000"/>
              <a:gd name="connsiteX623" fmla="*/ 5009948 w 7467600"/>
              <a:gd name="connsiteY623" fmla="*/ 1273619 h 6858000"/>
              <a:gd name="connsiteX624" fmla="*/ 5121777 w 7467600"/>
              <a:gd name="connsiteY624" fmla="*/ 1654213 h 6858000"/>
              <a:gd name="connsiteX625" fmla="*/ 5293545 w 7467600"/>
              <a:gd name="connsiteY625" fmla="*/ 2072247 h 6858000"/>
              <a:gd name="connsiteX626" fmla="*/ 5294042 w 7467600"/>
              <a:gd name="connsiteY626" fmla="*/ 2065019 h 6858000"/>
              <a:gd name="connsiteX627" fmla="*/ 5171936 w 7467600"/>
              <a:gd name="connsiteY627" fmla="*/ 1647613 h 6858000"/>
              <a:gd name="connsiteX628" fmla="*/ 5009948 w 7467600"/>
              <a:gd name="connsiteY628" fmla="*/ 1273619 h 6858000"/>
              <a:gd name="connsiteX629" fmla="*/ 655236 w 7467600"/>
              <a:gd name="connsiteY629" fmla="*/ 1268632 h 6858000"/>
              <a:gd name="connsiteX630" fmla="*/ 839521 w 7467600"/>
              <a:gd name="connsiteY630" fmla="*/ 1685315 h 6858000"/>
              <a:gd name="connsiteX631" fmla="*/ 1109416 w 7467600"/>
              <a:gd name="connsiteY631" fmla="*/ 2061663 h 6858000"/>
              <a:gd name="connsiteX632" fmla="*/ 1298300 w 7467600"/>
              <a:gd name="connsiteY632" fmla="*/ 2247742 h 6858000"/>
              <a:gd name="connsiteX633" fmla="*/ 1125871 w 7467600"/>
              <a:gd name="connsiteY633" fmla="*/ 1989513 h 6858000"/>
              <a:gd name="connsiteX634" fmla="*/ 981574 w 7467600"/>
              <a:gd name="connsiteY634" fmla="*/ 1783157 h 6858000"/>
              <a:gd name="connsiteX635" fmla="*/ 922198 w 7467600"/>
              <a:gd name="connsiteY635" fmla="*/ 1677437 h 6858000"/>
              <a:gd name="connsiteX636" fmla="*/ 869293 w 7467600"/>
              <a:gd name="connsiteY636" fmla="*/ 1583214 h 6858000"/>
              <a:gd name="connsiteX637" fmla="*/ 751431 w 7467600"/>
              <a:gd name="connsiteY637" fmla="*/ 1405731 h 6858000"/>
              <a:gd name="connsiteX638" fmla="*/ 655236 w 7467600"/>
              <a:gd name="connsiteY638" fmla="*/ 1268632 h 6858000"/>
              <a:gd name="connsiteX639" fmla="*/ 6516292 w 7467600"/>
              <a:gd name="connsiteY639" fmla="*/ 1263064 h 6858000"/>
              <a:gd name="connsiteX640" fmla="*/ 5736320 w 7467600"/>
              <a:gd name="connsiteY640" fmla="*/ 1501803 h 6858000"/>
              <a:gd name="connsiteX641" fmla="*/ 6516292 w 7467600"/>
              <a:gd name="connsiteY641" fmla="*/ 1263064 h 6858000"/>
              <a:gd name="connsiteX642" fmla="*/ 291466 w 7467600"/>
              <a:gd name="connsiteY642" fmla="*/ 1250369 h 6858000"/>
              <a:gd name="connsiteX643" fmla="*/ 323180 w 7467600"/>
              <a:gd name="connsiteY643" fmla="*/ 1435283 h 6858000"/>
              <a:gd name="connsiteX644" fmla="*/ 349381 w 7467600"/>
              <a:gd name="connsiteY644" fmla="*/ 1875041 h 6858000"/>
              <a:gd name="connsiteX645" fmla="*/ 374363 w 7467600"/>
              <a:gd name="connsiteY645" fmla="*/ 1506494 h 6858000"/>
              <a:gd name="connsiteX646" fmla="*/ 302168 w 7467600"/>
              <a:gd name="connsiteY646" fmla="*/ 1274495 h 6858000"/>
              <a:gd name="connsiteX647" fmla="*/ 291466 w 7467600"/>
              <a:gd name="connsiteY647" fmla="*/ 1250369 h 6858000"/>
              <a:gd name="connsiteX648" fmla="*/ 678222 w 7467600"/>
              <a:gd name="connsiteY648" fmla="*/ 1248670 h 6858000"/>
              <a:gd name="connsiteX649" fmla="*/ 775536 w 7467600"/>
              <a:gd name="connsiteY649" fmla="*/ 1388015 h 6858000"/>
              <a:gd name="connsiteX650" fmla="*/ 894529 w 7467600"/>
              <a:gd name="connsiteY650" fmla="*/ 1567739 h 6858000"/>
              <a:gd name="connsiteX651" fmla="*/ 948000 w 7467600"/>
              <a:gd name="connsiteY651" fmla="*/ 1663088 h 6858000"/>
              <a:gd name="connsiteX652" fmla="*/ 1006812 w 7467600"/>
              <a:gd name="connsiteY652" fmla="*/ 1767683 h 6858000"/>
              <a:gd name="connsiteX653" fmla="*/ 1149133 w 7467600"/>
              <a:gd name="connsiteY653" fmla="*/ 1971513 h 6858000"/>
              <a:gd name="connsiteX654" fmla="*/ 1333952 w 7467600"/>
              <a:gd name="connsiteY654" fmla="*/ 2251620 h 6858000"/>
              <a:gd name="connsiteX655" fmla="*/ 1337329 w 7467600"/>
              <a:gd name="connsiteY655" fmla="*/ 2258350 h 6858000"/>
              <a:gd name="connsiteX656" fmla="*/ 1014726 w 7467600"/>
              <a:gd name="connsiteY656" fmla="*/ 1615556 h 6858000"/>
              <a:gd name="connsiteX657" fmla="*/ 678222 w 7467600"/>
              <a:gd name="connsiteY657" fmla="*/ 1248670 h 6858000"/>
              <a:gd name="connsiteX658" fmla="*/ 6691602 w 7467600"/>
              <a:gd name="connsiteY658" fmla="*/ 1140573 h 6858000"/>
              <a:gd name="connsiteX659" fmla="*/ 6571100 w 7467600"/>
              <a:gd name="connsiteY659" fmla="*/ 1183662 h 6858000"/>
              <a:gd name="connsiteX660" fmla="*/ 6241687 w 7467600"/>
              <a:gd name="connsiteY660" fmla="*/ 1257600 h 6858000"/>
              <a:gd name="connsiteX661" fmla="*/ 5693009 w 7467600"/>
              <a:gd name="connsiteY661" fmla="*/ 1478256 h 6858000"/>
              <a:gd name="connsiteX662" fmla="*/ 6548420 w 7467600"/>
              <a:gd name="connsiteY662" fmla="*/ 1214599 h 6858000"/>
              <a:gd name="connsiteX663" fmla="*/ 6605473 w 7467600"/>
              <a:gd name="connsiteY663" fmla="*/ 1184686 h 6858000"/>
              <a:gd name="connsiteX664" fmla="*/ 6691602 w 7467600"/>
              <a:gd name="connsiteY664" fmla="*/ 1140573 h 6858000"/>
              <a:gd name="connsiteX665" fmla="*/ 4002475 w 7467600"/>
              <a:gd name="connsiteY665" fmla="*/ 1037802 h 6858000"/>
              <a:gd name="connsiteX666" fmla="*/ 4000324 w 7467600"/>
              <a:gd name="connsiteY666" fmla="*/ 1039362 h 6858000"/>
              <a:gd name="connsiteX667" fmla="*/ 4002862 w 7467600"/>
              <a:gd name="connsiteY667" fmla="*/ 1042866 h 6858000"/>
              <a:gd name="connsiteX668" fmla="*/ 4002475 w 7467600"/>
              <a:gd name="connsiteY668" fmla="*/ 1037802 h 6858000"/>
              <a:gd name="connsiteX669" fmla="*/ 506322 w 7467600"/>
              <a:gd name="connsiteY669" fmla="*/ 1020997 h 6858000"/>
              <a:gd name="connsiteX670" fmla="*/ 533068 w 7467600"/>
              <a:gd name="connsiteY670" fmla="*/ 1029409 h 6858000"/>
              <a:gd name="connsiteX671" fmla="*/ 1232525 w 7467600"/>
              <a:gd name="connsiteY671" fmla="*/ 1804675 h 6858000"/>
              <a:gd name="connsiteX672" fmla="*/ 1388858 w 7467600"/>
              <a:gd name="connsiteY672" fmla="*/ 2368011 h 6858000"/>
              <a:gd name="connsiteX673" fmla="*/ 1384098 w 7467600"/>
              <a:gd name="connsiteY673" fmla="*/ 2378125 h 6858000"/>
              <a:gd name="connsiteX674" fmla="*/ 1425393 w 7467600"/>
              <a:gd name="connsiteY674" fmla="*/ 2589124 h 6858000"/>
              <a:gd name="connsiteX675" fmla="*/ 1424001 w 7467600"/>
              <a:gd name="connsiteY675" fmla="*/ 2597541 h 6858000"/>
              <a:gd name="connsiteX676" fmla="*/ 2152729 w 7467600"/>
              <a:gd name="connsiteY676" fmla="*/ 2864487 h 6858000"/>
              <a:gd name="connsiteX677" fmla="*/ 2020609 w 7467600"/>
              <a:gd name="connsiteY677" fmla="*/ 2539671 h 6858000"/>
              <a:gd name="connsiteX678" fmla="*/ 2018920 w 7467600"/>
              <a:gd name="connsiteY678" fmla="*/ 2536309 h 6858000"/>
              <a:gd name="connsiteX679" fmla="*/ 1342441 w 7467600"/>
              <a:gd name="connsiteY679" fmla="*/ 1173017 h 6858000"/>
              <a:gd name="connsiteX680" fmla="*/ 1367925 w 7467600"/>
              <a:gd name="connsiteY680" fmla="*/ 1135648 h 6858000"/>
              <a:gd name="connsiteX681" fmla="*/ 1771401 w 7467600"/>
              <a:gd name="connsiteY681" fmla="*/ 1806673 h 6858000"/>
              <a:gd name="connsiteX682" fmla="*/ 1972385 w 7467600"/>
              <a:gd name="connsiteY682" fmla="*/ 2198735 h 6858000"/>
              <a:gd name="connsiteX683" fmla="*/ 2040892 w 7467600"/>
              <a:gd name="connsiteY683" fmla="*/ 2405205 h 6858000"/>
              <a:gd name="connsiteX684" fmla="*/ 2131689 w 7467600"/>
              <a:gd name="connsiteY684" fmla="*/ 1936926 h 6858000"/>
              <a:gd name="connsiteX685" fmla="*/ 2454820 w 7467600"/>
              <a:gd name="connsiteY685" fmla="*/ 1248808 h 6858000"/>
              <a:gd name="connsiteX686" fmla="*/ 2492512 w 7467600"/>
              <a:gd name="connsiteY686" fmla="*/ 1302920 h 6858000"/>
              <a:gd name="connsiteX687" fmla="*/ 2081216 w 7467600"/>
              <a:gd name="connsiteY687" fmla="*/ 2527513 h 6858000"/>
              <a:gd name="connsiteX688" fmla="*/ 2081211 w 7467600"/>
              <a:gd name="connsiteY688" fmla="*/ 2528916 h 6858000"/>
              <a:gd name="connsiteX689" fmla="*/ 2199067 w 7467600"/>
              <a:gd name="connsiteY689" fmla="*/ 2884061 h 6858000"/>
              <a:gd name="connsiteX690" fmla="*/ 3192586 w 7467600"/>
              <a:gd name="connsiteY690" fmla="*/ 3411496 h 6858000"/>
              <a:gd name="connsiteX691" fmla="*/ 3182620 w 7467600"/>
              <a:gd name="connsiteY691" fmla="*/ 3483279 h 6858000"/>
              <a:gd name="connsiteX692" fmla="*/ 2435119 w 7467600"/>
              <a:gd name="connsiteY692" fmla="*/ 3080173 h 6858000"/>
              <a:gd name="connsiteX693" fmla="*/ 2410152 w 7467600"/>
              <a:gd name="connsiteY693" fmla="*/ 3063751 h 6858000"/>
              <a:gd name="connsiteX694" fmla="*/ 2408099 w 7467600"/>
              <a:gd name="connsiteY694" fmla="*/ 3064403 h 6858000"/>
              <a:gd name="connsiteX695" fmla="*/ 2407218 w 7467600"/>
              <a:gd name="connsiteY695" fmla="*/ 3070324 h 6858000"/>
              <a:gd name="connsiteX696" fmla="*/ 2380138 w 7467600"/>
              <a:gd name="connsiteY696" fmla="*/ 3099341 h 6858000"/>
              <a:gd name="connsiteX697" fmla="*/ 1765923 w 7467600"/>
              <a:gd name="connsiteY697" fmla="*/ 3581043 h 6858000"/>
              <a:gd name="connsiteX698" fmla="*/ 1702258 w 7467600"/>
              <a:gd name="connsiteY698" fmla="*/ 3612286 h 6858000"/>
              <a:gd name="connsiteX699" fmla="*/ 1538370 w 7467600"/>
              <a:gd name="connsiteY699" fmla="*/ 3811804 h 6858000"/>
              <a:gd name="connsiteX700" fmla="*/ 542867 w 7467600"/>
              <a:gd name="connsiteY700" fmla="*/ 4944092 h 6858000"/>
              <a:gd name="connsiteX701" fmla="*/ 515800 w 7467600"/>
              <a:gd name="connsiteY701" fmla="*/ 4862180 h 6858000"/>
              <a:gd name="connsiteX702" fmla="*/ 909145 w 7467600"/>
              <a:gd name="connsiteY702" fmla="*/ 4199225 h 6858000"/>
              <a:gd name="connsiteX703" fmla="*/ 1214067 w 7467600"/>
              <a:gd name="connsiteY703" fmla="*/ 3908561 h 6858000"/>
              <a:gd name="connsiteX704" fmla="*/ 640967 w 7467600"/>
              <a:gd name="connsiteY704" fmla="*/ 4105601 h 6858000"/>
              <a:gd name="connsiteX705" fmla="*/ 112563 w 7467600"/>
              <a:gd name="connsiteY705" fmla="*/ 4396952 h 6858000"/>
              <a:gd name="connsiteX706" fmla="*/ 0 w 7467600"/>
              <a:gd name="connsiteY706" fmla="*/ 4466006 h 6858000"/>
              <a:gd name="connsiteX707" fmla="*/ 0 w 7467600"/>
              <a:gd name="connsiteY707" fmla="*/ 4233763 h 6858000"/>
              <a:gd name="connsiteX708" fmla="*/ 36881 w 7467600"/>
              <a:gd name="connsiteY708" fmla="*/ 4200118 h 6858000"/>
              <a:gd name="connsiteX709" fmla="*/ 910534 w 7467600"/>
              <a:gd name="connsiteY709" fmla="*/ 3629753 h 6858000"/>
              <a:gd name="connsiteX710" fmla="*/ 1578717 w 7467600"/>
              <a:gd name="connsiteY710" fmla="*/ 3575982 h 6858000"/>
              <a:gd name="connsiteX711" fmla="*/ 2338780 w 7467600"/>
              <a:gd name="connsiteY711" fmla="*/ 3033725 h 6858000"/>
              <a:gd name="connsiteX712" fmla="*/ 1807991 w 7467600"/>
              <a:gd name="connsiteY712" fmla="*/ 2807184 h 6858000"/>
              <a:gd name="connsiteX713" fmla="*/ 1416358 w 7467600"/>
              <a:gd name="connsiteY713" fmla="*/ 3112571 h 6858000"/>
              <a:gd name="connsiteX714" fmla="*/ 939066 w 7467600"/>
              <a:gd name="connsiteY714" fmla="*/ 3378798 h 6858000"/>
              <a:gd name="connsiteX715" fmla="*/ 115099 w 7467600"/>
              <a:gd name="connsiteY715" fmla="*/ 3607650 h 6858000"/>
              <a:gd name="connsiteX716" fmla="*/ 97284 w 7467600"/>
              <a:gd name="connsiteY716" fmla="*/ 3520393 h 6858000"/>
              <a:gd name="connsiteX717" fmla="*/ 922050 w 7467600"/>
              <a:gd name="connsiteY717" fmla="*/ 3074867 h 6858000"/>
              <a:gd name="connsiteX718" fmla="*/ 1405265 w 7467600"/>
              <a:gd name="connsiteY718" fmla="*/ 3016319 h 6858000"/>
              <a:gd name="connsiteX719" fmla="*/ 1407512 w 7467600"/>
              <a:gd name="connsiteY719" fmla="*/ 3018001 h 6858000"/>
              <a:gd name="connsiteX720" fmla="*/ 1726266 w 7467600"/>
              <a:gd name="connsiteY720" fmla="*/ 2777274 h 6858000"/>
              <a:gd name="connsiteX721" fmla="*/ 625390 w 7467600"/>
              <a:gd name="connsiteY721" fmla="*/ 2514541 h 6858000"/>
              <a:gd name="connsiteX722" fmla="*/ 619799 w 7467600"/>
              <a:gd name="connsiteY722" fmla="*/ 2527180 h 6858000"/>
              <a:gd name="connsiteX723" fmla="*/ 310030 w 7467600"/>
              <a:gd name="connsiteY723" fmla="*/ 2771818 h 6858000"/>
              <a:gd name="connsiteX724" fmla="*/ 173877 w 7467600"/>
              <a:gd name="connsiteY724" fmla="*/ 2937056 h 6858000"/>
              <a:gd name="connsiteX725" fmla="*/ 77889 w 7467600"/>
              <a:gd name="connsiteY725" fmla="*/ 3138440 h 6858000"/>
              <a:gd name="connsiteX726" fmla="*/ 0 w 7467600"/>
              <a:gd name="connsiteY726" fmla="*/ 3271395 h 6858000"/>
              <a:gd name="connsiteX727" fmla="*/ 0 w 7467600"/>
              <a:gd name="connsiteY727" fmla="*/ 3153002 h 6858000"/>
              <a:gd name="connsiteX728" fmla="*/ 2386 w 7467600"/>
              <a:gd name="connsiteY728" fmla="*/ 3149203 h 6858000"/>
              <a:gd name="connsiteX729" fmla="*/ 89753 w 7467600"/>
              <a:gd name="connsiteY729" fmla="*/ 2987702 h 6858000"/>
              <a:gd name="connsiteX730" fmla="*/ 76869 w 7467600"/>
              <a:gd name="connsiteY730" fmla="*/ 3005404 h 6858000"/>
              <a:gd name="connsiteX731" fmla="*/ 32049 w 7467600"/>
              <a:gd name="connsiteY731" fmla="*/ 3065814 h 6858000"/>
              <a:gd name="connsiteX732" fmla="*/ 0 w 7467600"/>
              <a:gd name="connsiteY732" fmla="*/ 3108744 h 6858000"/>
              <a:gd name="connsiteX733" fmla="*/ 0 w 7467600"/>
              <a:gd name="connsiteY733" fmla="*/ 3058059 h 6858000"/>
              <a:gd name="connsiteX734" fmla="*/ 7610 w 7467600"/>
              <a:gd name="connsiteY734" fmla="*/ 3047889 h 6858000"/>
              <a:gd name="connsiteX735" fmla="*/ 52419 w 7467600"/>
              <a:gd name="connsiteY735" fmla="*/ 2987479 h 6858000"/>
              <a:gd name="connsiteX736" fmla="*/ 59142 w 7467600"/>
              <a:gd name="connsiteY736" fmla="*/ 2978488 h 6858000"/>
              <a:gd name="connsiteX737" fmla="*/ 0 w 7467600"/>
              <a:gd name="connsiteY737" fmla="*/ 3015334 h 6858000"/>
              <a:gd name="connsiteX738" fmla="*/ 0 w 7467600"/>
              <a:gd name="connsiteY738" fmla="*/ 2914286 h 6858000"/>
              <a:gd name="connsiteX739" fmla="*/ 36383 w 7467600"/>
              <a:gd name="connsiteY739" fmla="*/ 2901128 h 6858000"/>
              <a:gd name="connsiteX740" fmla="*/ 156329 w 7467600"/>
              <a:gd name="connsiteY740" fmla="*/ 2840533 h 6858000"/>
              <a:gd name="connsiteX741" fmla="*/ 358355 w 7467600"/>
              <a:gd name="connsiteY741" fmla="*/ 2620471 h 6858000"/>
              <a:gd name="connsiteX742" fmla="*/ 510577 w 7467600"/>
              <a:gd name="connsiteY742" fmla="*/ 2501244 h 6858000"/>
              <a:gd name="connsiteX743" fmla="*/ 211967 w 7467600"/>
              <a:gd name="connsiteY743" fmla="*/ 2479171 h 6858000"/>
              <a:gd name="connsiteX744" fmla="*/ 0 w 7467600"/>
              <a:gd name="connsiteY744" fmla="*/ 2476398 h 6858000"/>
              <a:gd name="connsiteX745" fmla="*/ 0 w 7467600"/>
              <a:gd name="connsiteY745" fmla="*/ 2389189 h 6858000"/>
              <a:gd name="connsiteX746" fmla="*/ 103062 w 7467600"/>
              <a:gd name="connsiteY746" fmla="*/ 2389518 h 6858000"/>
              <a:gd name="connsiteX747" fmla="*/ 510734 w 7467600"/>
              <a:gd name="connsiteY747" fmla="*/ 2416201 h 6858000"/>
              <a:gd name="connsiteX748" fmla="*/ 279257 w 7467600"/>
              <a:gd name="connsiteY748" fmla="*/ 2092102 h 6858000"/>
              <a:gd name="connsiteX749" fmla="*/ 65265 w 7467600"/>
              <a:gd name="connsiteY749" fmla="*/ 2006049 h 6858000"/>
              <a:gd name="connsiteX750" fmla="*/ 0 w 7467600"/>
              <a:gd name="connsiteY750" fmla="*/ 1982532 h 6858000"/>
              <a:gd name="connsiteX751" fmla="*/ 0 w 7467600"/>
              <a:gd name="connsiteY751" fmla="*/ 1912789 h 6858000"/>
              <a:gd name="connsiteX752" fmla="*/ 97460 w 7467600"/>
              <a:gd name="connsiteY752" fmla="*/ 1953725 h 6858000"/>
              <a:gd name="connsiteX753" fmla="*/ 221272 w 7467600"/>
              <a:gd name="connsiteY753" fmla="*/ 1980766 h 6858000"/>
              <a:gd name="connsiteX754" fmla="*/ 116765 w 7467600"/>
              <a:gd name="connsiteY754" fmla="*/ 1911033 h 6858000"/>
              <a:gd name="connsiteX755" fmla="*/ 16405 w 7467600"/>
              <a:gd name="connsiteY755" fmla="*/ 1803412 h 6858000"/>
              <a:gd name="connsiteX756" fmla="*/ 0 w 7467600"/>
              <a:gd name="connsiteY756" fmla="*/ 1784777 h 6858000"/>
              <a:gd name="connsiteX757" fmla="*/ 0 w 7467600"/>
              <a:gd name="connsiteY757" fmla="*/ 1740082 h 6858000"/>
              <a:gd name="connsiteX758" fmla="*/ 39394 w 7467600"/>
              <a:gd name="connsiteY758" fmla="*/ 1784856 h 6858000"/>
              <a:gd name="connsiteX759" fmla="*/ 135813 w 7467600"/>
              <a:gd name="connsiteY759" fmla="*/ 1888838 h 6858000"/>
              <a:gd name="connsiteX760" fmla="*/ 242575 w 7467600"/>
              <a:gd name="connsiteY760" fmla="*/ 1958841 h 6858000"/>
              <a:gd name="connsiteX761" fmla="*/ 82197 w 7467600"/>
              <a:gd name="connsiteY761" fmla="*/ 1754826 h 6858000"/>
              <a:gd name="connsiteX762" fmla="*/ 0 w 7467600"/>
              <a:gd name="connsiteY762" fmla="*/ 1679650 h 6858000"/>
              <a:gd name="connsiteX763" fmla="*/ 0 w 7467600"/>
              <a:gd name="connsiteY763" fmla="*/ 1602463 h 6858000"/>
              <a:gd name="connsiteX764" fmla="*/ 84689 w 7467600"/>
              <a:gd name="connsiteY764" fmla="*/ 1677442 h 6858000"/>
              <a:gd name="connsiteX765" fmla="*/ 298437 w 7467600"/>
              <a:gd name="connsiteY765" fmla="*/ 1968019 h 6858000"/>
              <a:gd name="connsiteX766" fmla="*/ 227269 w 7467600"/>
              <a:gd name="connsiteY766" fmla="*/ 1114064 h 6858000"/>
              <a:gd name="connsiteX767" fmla="*/ 248003 w 7467600"/>
              <a:gd name="connsiteY767" fmla="*/ 1089613 h 6858000"/>
              <a:gd name="connsiteX768" fmla="*/ 427020 w 7467600"/>
              <a:gd name="connsiteY768" fmla="*/ 1619803 h 6858000"/>
              <a:gd name="connsiteX769" fmla="*/ 340345 w 7467600"/>
              <a:gd name="connsiteY769" fmla="*/ 2027739 h 6858000"/>
              <a:gd name="connsiteX770" fmla="*/ 360865 w 7467600"/>
              <a:gd name="connsiteY770" fmla="*/ 2044827 h 6858000"/>
              <a:gd name="connsiteX771" fmla="*/ 560414 w 7467600"/>
              <a:gd name="connsiteY771" fmla="*/ 2421457 h 6858000"/>
              <a:gd name="connsiteX772" fmla="*/ 1359703 w 7467600"/>
              <a:gd name="connsiteY772" fmla="*/ 2578554 h 6858000"/>
              <a:gd name="connsiteX773" fmla="*/ 1359422 w 7467600"/>
              <a:gd name="connsiteY773" fmla="*/ 2577994 h 6858000"/>
              <a:gd name="connsiteX774" fmla="*/ 828701 w 7467600"/>
              <a:gd name="connsiteY774" fmla="*/ 1839520 h 6858000"/>
              <a:gd name="connsiteX775" fmla="*/ 494427 w 7467600"/>
              <a:gd name="connsiteY775" fmla="*/ 1092333 h 6858000"/>
              <a:gd name="connsiteX776" fmla="*/ 506322 w 7467600"/>
              <a:gd name="connsiteY776" fmla="*/ 1020997 h 6858000"/>
              <a:gd name="connsiteX777" fmla="*/ 4570198 w 7467600"/>
              <a:gd name="connsiteY777" fmla="*/ 978081 h 6858000"/>
              <a:gd name="connsiteX778" fmla="*/ 4523691 w 7467600"/>
              <a:gd name="connsiteY778" fmla="*/ 1127776 h 6858000"/>
              <a:gd name="connsiteX779" fmla="*/ 4509875 w 7467600"/>
              <a:gd name="connsiteY779" fmla="*/ 1167552 h 6858000"/>
              <a:gd name="connsiteX780" fmla="*/ 4478168 w 7467600"/>
              <a:gd name="connsiteY780" fmla="*/ 1260735 h 6858000"/>
              <a:gd name="connsiteX781" fmla="*/ 4409309 w 7467600"/>
              <a:gd name="connsiteY781" fmla="*/ 1666996 h 6858000"/>
              <a:gd name="connsiteX782" fmla="*/ 4370031 w 7467600"/>
              <a:gd name="connsiteY782" fmla="*/ 1955666 h 6858000"/>
              <a:gd name="connsiteX783" fmla="*/ 4570198 w 7467600"/>
              <a:gd name="connsiteY783" fmla="*/ 978081 h 6858000"/>
              <a:gd name="connsiteX784" fmla="*/ 4557898 w 7467600"/>
              <a:gd name="connsiteY784" fmla="*/ 900011 h 6858000"/>
              <a:gd name="connsiteX785" fmla="*/ 4344840 w 7467600"/>
              <a:gd name="connsiteY785" fmla="*/ 1922038 h 6858000"/>
              <a:gd name="connsiteX786" fmla="*/ 4378710 w 7467600"/>
              <a:gd name="connsiteY786" fmla="*/ 1665516 h 6858000"/>
              <a:gd name="connsiteX787" fmla="*/ 4448798 w 7467600"/>
              <a:gd name="connsiteY787" fmla="*/ 1253024 h 6858000"/>
              <a:gd name="connsiteX788" fmla="*/ 4480315 w 7467600"/>
              <a:gd name="connsiteY788" fmla="*/ 1158454 h 6858000"/>
              <a:gd name="connsiteX789" fmla="*/ 4494133 w 7467600"/>
              <a:gd name="connsiteY789" fmla="*/ 1118676 h 6858000"/>
              <a:gd name="connsiteX790" fmla="*/ 4557898 w 7467600"/>
              <a:gd name="connsiteY790" fmla="*/ 900011 h 6858000"/>
              <a:gd name="connsiteX791" fmla="*/ 5870151 w 7467600"/>
              <a:gd name="connsiteY791" fmla="*/ 898890 h 6858000"/>
              <a:gd name="connsiteX792" fmla="*/ 5861335 w 7467600"/>
              <a:gd name="connsiteY792" fmla="*/ 899177 h 6858000"/>
              <a:gd name="connsiteX793" fmla="*/ 5843702 w 7467600"/>
              <a:gd name="connsiteY793" fmla="*/ 899748 h 6858000"/>
              <a:gd name="connsiteX794" fmla="*/ 5651107 w 7467600"/>
              <a:gd name="connsiteY794" fmla="*/ 920306 h 6858000"/>
              <a:gd name="connsiteX795" fmla="*/ 5459407 w 7467600"/>
              <a:gd name="connsiteY795" fmla="*/ 940975 h 6858000"/>
              <a:gd name="connsiteX796" fmla="*/ 5374846 w 7467600"/>
              <a:gd name="connsiteY796" fmla="*/ 941988 h 6858000"/>
              <a:gd name="connsiteX797" fmla="*/ 5256105 w 7467600"/>
              <a:gd name="connsiteY797" fmla="*/ 945632 h 6858000"/>
              <a:gd name="connsiteX798" fmla="*/ 5107071 w 7467600"/>
              <a:gd name="connsiteY798" fmla="*/ 969720 h 6858000"/>
              <a:gd name="connsiteX799" fmla="*/ 4998681 w 7467600"/>
              <a:gd name="connsiteY799" fmla="*/ 988771 h 6858000"/>
              <a:gd name="connsiteX800" fmla="*/ 5870151 w 7467600"/>
              <a:gd name="connsiteY800" fmla="*/ 898890 h 6858000"/>
              <a:gd name="connsiteX801" fmla="*/ 5504425 w 7467600"/>
              <a:gd name="connsiteY801" fmla="*/ 848067 h 6858000"/>
              <a:gd name="connsiteX802" fmla="*/ 4968849 w 7467600"/>
              <a:gd name="connsiteY802" fmla="*/ 962318 h 6858000"/>
              <a:gd name="connsiteX803" fmla="*/ 5104039 w 7467600"/>
              <a:gd name="connsiteY803" fmla="*/ 940634 h 6858000"/>
              <a:gd name="connsiteX804" fmla="*/ 5256311 w 7467600"/>
              <a:gd name="connsiteY804" fmla="*/ 916490 h 6858000"/>
              <a:gd name="connsiteX805" fmla="*/ 5377381 w 7467600"/>
              <a:gd name="connsiteY805" fmla="*/ 912671 h 6858000"/>
              <a:gd name="connsiteX806" fmla="*/ 5460148 w 7467600"/>
              <a:gd name="connsiteY806" fmla="*/ 911442 h 6858000"/>
              <a:gd name="connsiteX807" fmla="*/ 5648971 w 7467600"/>
              <a:gd name="connsiteY807" fmla="*/ 891331 h 6858000"/>
              <a:gd name="connsiteX808" fmla="*/ 5844807 w 7467600"/>
              <a:gd name="connsiteY808" fmla="*/ 870718 h 6858000"/>
              <a:gd name="connsiteX809" fmla="*/ 5862975 w 7467600"/>
              <a:gd name="connsiteY809" fmla="*/ 869756 h 6858000"/>
              <a:gd name="connsiteX810" fmla="*/ 5920887 w 7467600"/>
              <a:gd name="connsiteY810" fmla="*/ 865929 h 6858000"/>
              <a:gd name="connsiteX811" fmla="*/ 5504425 w 7467600"/>
              <a:gd name="connsiteY811" fmla="*/ 848067 h 6858000"/>
              <a:gd name="connsiteX812" fmla="*/ 3607114 w 7467600"/>
              <a:gd name="connsiteY812" fmla="*/ 467441 h 6858000"/>
              <a:gd name="connsiteX813" fmla="*/ 3296242 w 7467600"/>
              <a:gd name="connsiteY813" fmla="*/ 807991 h 6858000"/>
              <a:gd name="connsiteX814" fmla="*/ 3174674 w 7467600"/>
              <a:gd name="connsiteY814" fmla="*/ 919759 h 6858000"/>
              <a:gd name="connsiteX815" fmla="*/ 3042978 w 7467600"/>
              <a:gd name="connsiteY815" fmla="*/ 1054894 h 6858000"/>
              <a:gd name="connsiteX816" fmla="*/ 2968914 w 7467600"/>
              <a:gd name="connsiteY816" fmla="*/ 1133756 h 6858000"/>
              <a:gd name="connsiteX817" fmla="*/ 3103823 w 7467600"/>
              <a:gd name="connsiteY817" fmla="*/ 1026814 h 6858000"/>
              <a:gd name="connsiteX818" fmla="*/ 3607114 w 7467600"/>
              <a:gd name="connsiteY818" fmla="*/ 467441 h 6858000"/>
              <a:gd name="connsiteX819" fmla="*/ 3744487 w 7467600"/>
              <a:gd name="connsiteY819" fmla="*/ 383136 h 6858000"/>
              <a:gd name="connsiteX820" fmla="*/ 3970213 w 7467600"/>
              <a:gd name="connsiteY820" fmla="*/ 995559 h 6858000"/>
              <a:gd name="connsiteX821" fmla="*/ 3744487 w 7467600"/>
              <a:gd name="connsiteY821" fmla="*/ 383136 h 6858000"/>
              <a:gd name="connsiteX822" fmla="*/ 3624562 w 7467600"/>
              <a:gd name="connsiteY822" fmla="*/ 367041 h 6858000"/>
              <a:gd name="connsiteX823" fmla="*/ 3489712 w 7467600"/>
              <a:gd name="connsiteY823" fmla="*/ 485386 h 6858000"/>
              <a:gd name="connsiteX824" fmla="*/ 3182994 w 7467600"/>
              <a:gd name="connsiteY824" fmla="*/ 828265 h 6858000"/>
              <a:gd name="connsiteX825" fmla="*/ 2892114 w 7467600"/>
              <a:gd name="connsiteY825" fmla="*/ 1172635 h 6858000"/>
              <a:gd name="connsiteX826" fmla="*/ 3021459 w 7467600"/>
              <a:gd name="connsiteY826" fmla="*/ 1035385 h 6858000"/>
              <a:gd name="connsiteX827" fmla="*/ 3153873 w 7467600"/>
              <a:gd name="connsiteY827" fmla="*/ 898971 h 6858000"/>
              <a:gd name="connsiteX828" fmla="*/ 3276511 w 7467600"/>
              <a:gd name="connsiteY828" fmla="*/ 786423 h 6858000"/>
              <a:gd name="connsiteX829" fmla="*/ 3584154 w 7467600"/>
              <a:gd name="connsiteY829" fmla="*/ 448218 h 6858000"/>
              <a:gd name="connsiteX830" fmla="*/ 3624562 w 7467600"/>
              <a:gd name="connsiteY830" fmla="*/ 367041 h 6858000"/>
              <a:gd name="connsiteX831" fmla="*/ 3766672 w 7467600"/>
              <a:gd name="connsiteY831" fmla="*/ 359429 h 6858000"/>
              <a:gd name="connsiteX832" fmla="*/ 3996338 w 7467600"/>
              <a:gd name="connsiteY832" fmla="*/ 968237 h 6858000"/>
              <a:gd name="connsiteX833" fmla="*/ 3766672 w 7467600"/>
              <a:gd name="connsiteY833" fmla="*/ 359429 h 6858000"/>
              <a:gd name="connsiteX834" fmla="*/ 5805386 w 7467600"/>
              <a:gd name="connsiteY834" fmla="*/ 239240 h 6858000"/>
              <a:gd name="connsiteX835" fmla="*/ 5736947 w 7467600"/>
              <a:gd name="connsiteY835" fmla="*/ 261367 h 6858000"/>
              <a:gd name="connsiteX836" fmla="*/ 5427012 w 7467600"/>
              <a:gd name="connsiteY836" fmla="*/ 311272 h 6858000"/>
              <a:gd name="connsiteX837" fmla="*/ 5147818 w 7467600"/>
              <a:gd name="connsiteY837" fmla="*/ 322112 h 6858000"/>
              <a:gd name="connsiteX838" fmla="*/ 5060854 w 7467600"/>
              <a:gd name="connsiteY838" fmla="*/ 311882 h 6858000"/>
              <a:gd name="connsiteX839" fmla="*/ 4945989 w 7467600"/>
              <a:gd name="connsiteY839" fmla="*/ 300516 h 6858000"/>
              <a:gd name="connsiteX840" fmla="*/ 5410479 w 7467600"/>
              <a:gd name="connsiteY840" fmla="*/ 348434 h 6858000"/>
              <a:gd name="connsiteX841" fmla="*/ 5805386 w 7467600"/>
              <a:gd name="connsiteY841" fmla="*/ 239240 h 6858000"/>
              <a:gd name="connsiteX842" fmla="*/ 5905192 w 7467600"/>
              <a:gd name="connsiteY842" fmla="*/ 163079 h 6858000"/>
              <a:gd name="connsiteX843" fmla="*/ 5865655 w 7467600"/>
              <a:gd name="connsiteY843" fmla="*/ 171901 h 6858000"/>
              <a:gd name="connsiteX844" fmla="*/ 5259740 w 7467600"/>
              <a:gd name="connsiteY844" fmla="*/ 257013 h 6858000"/>
              <a:gd name="connsiteX845" fmla="*/ 5208466 w 7467600"/>
              <a:gd name="connsiteY845" fmla="*/ 257550 h 6858000"/>
              <a:gd name="connsiteX846" fmla="*/ 4980204 w 7467600"/>
              <a:gd name="connsiteY846" fmla="*/ 271903 h 6858000"/>
              <a:gd name="connsiteX847" fmla="*/ 5068068 w 7467600"/>
              <a:gd name="connsiteY847" fmla="*/ 282244 h 6858000"/>
              <a:gd name="connsiteX848" fmla="*/ 5153231 w 7467600"/>
              <a:gd name="connsiteY848" fmla="*/ 292240 h 6858000"/>
              <a:gd name="connsiteX849" fmla="*/ 5426491 w 7467600"/>
              <a:gd name="connsiteY849" fmla="*/ 281128 h 6858000"/>
              <a:gd name="connsiteX850" fmla="*/ 5731212 w 7467600"/>
              <a:gd name="connsiteY850" fmla="*/ 231951 h 6858000"/>
              <a:gd name="connsiteX851" fmla="*/ 5905192 w 7467600"/>
              <a:gd name="connsiteY851" fmla="*/ 163079 h 6858000"/>
              <a:gd name="connsiteX852" fmla="*/ 5944437 w 7467600"/>
              <a:gd name="connsiteY852" fmla="*/ 113829 h 6858000"/>
              <a:gd name="connsiteX853" fmla="*/ 5825032 w 7467600"/>
              <a:gd name="connsiteY853" fmla="*/ 146405 h 6858000"/>
              <a:gd name="connsiteX854" fmla="*/ 4955599 w 7467600"/>
              <a:gd name="connsiteY854" fmla="*/ 247008 h 6858000"/>
              <a:gd name="connsiteX855" fmla="*/ 5210104 w 7467600"/>
              <a:gd name="connsiteY855" fmla="*/ 228123 h 6858000"/>
              <a:gd name="connsiteX856" fmla="*/ 5261015 w 7467600"/>
              <a:gd name="connsiteY856" fmla="*/ 227087 h 6858000"/>
              <a:gd name="connsiteX857" fmla="*/ 5861181 w 7467600"/>
              <a:gd name="connsiteY857" fmla="*/ 143093 h 6858000"/>
              <a:gd name="connsiteX858" fmla="*/ 5961252 w 7467600"/>
              <a:gd name="connsiteY858" fmla="*/ 114820 h 6858000"/>
              <a:gd name="connsiteX859" fmla="*/ 5944437 w 7467600"/>
              <a:gd name="connsiteY859" fmla="*/ 113829 h 6858000"/>
              <a:gd name="connsiteX860" fmla="*/ 3882765 w 7467600"/>
              <a:gd name="connsiteY860" fmla="*/ 0 h 6858000"/>
              <a:gd name="connsiteX861" fmla="*/ 3995099 w 7467600"/>
              <a:gd name="connsiteY861" fmla="*/ 0 h 6858000"/>
              <a:gd name="connsiteX862" fmla="*/ 4163818 w 7467600"/>
              <a:gd name="connsiteY862" fmla="*/ 234104 h 6858000"/>
              <a:gd name="connsiteX863" fmla="*/ 4172099 w 7467600"/>
              <a:gd name="connsiteY863" fmla="*/ 234207 h 6858000"/>
              <a:gd name="connsiteX864" fmla="*/ 4784282 w 7467600"/>
              <a:gd name="connsiteY864" fmla="*/ 276561 h 6858000"/>
              <a:gd name="connsiteX865" fmla="*/ 4801687 w 7467600"/>
              <a:gd name="connsiteY865" fmla="*/ 267764 h 6858000"/>
              <a:gd name="connsiteX866" fmla="*/ 6082788 w 7467600"/>
              <a:gd name="connsiteY866" fmla="*/ 64119 h 6858000"/>
              <a:gd name="connsiteX867" fmla="*/ 6099442 w 7467600"/>
              <a:gd name="connsiteY867" fmla="*/ 82568 h 6858000"/>
              <a:gd name="connsiteX868" fmla="*/ 4804137 w 7467600"/>
              <a:gd name="connsiteY868" fmla="*/ 320931 h 6858000"/>
              <a:gd name="connsiteX869" fmla="*/ 4227047 w 7467600"/>
              <a:gd name="connsiteY869" fmla="*/ 313415 h 6858000"/>
              <a:gd name="connsiteX870" fmla="*/ 4346041 w 7467600"/>
              <a:gd name="connsiteY870" fmla="*/ 456086 h 6858000"/>
              <a:gd name="connsiteX871" fmla="*/ 4870967 w 7467600"/>
              <a:gd name="connsiteY871" fmla="*/ 963061 h 6858000"/>
              <a:gd name="connsiteX872" fmla="*/ 4889647 w 7467600"/>
              <a:gd name="connsiteY872" fmla="*/ 957147 h 6858000"/>
              <a:gd name="connsiteX873" fmla="*/ 5422504 w 7467600"/>
              <a:gd name="connsiteY873" fmla="*/ 805191 h 6858000"/>
              <a:gd name="connsiteX874" fmla="*/ 6087656 w 7467600"/>
              <a:gd name="connsiteY874" fmla="*/ 826703 h 6858000"/>
              <a:gd name="connsiteX875" fmla="*/ 6058717 w 7467600"/>
              <a:gd name="connsiteY875" fmla="*/ 865992 h 6858000"/>
              <a:gd name="connsiteX876" fmla="*/ 4974153 w 7467600"/>
              <a:gd name="connsiteY876" fmla="*/ 1045456 h 6858000"/>
              <a:gd name="connsiteX877" fmla="*/ 5627835 w 7467600"/>
              <a:gd name="connsiteY877" fmla="*/ 1472077 h 6858000"/>
              <a:gd name="connsiteX878" fmla="*/ 5629817 w 7467600"/>
              <a:gd name="connsiteY878" fmla="*/ 1471412 h 6858000"/>
              <a:gd name="connsiteX879" fmla="*/ 5634124 w 7467600"/>
              <a:gd name="connsiteY879" fmla="*/ 1470572 h 6858000"/>
              <a:gd name="connsiteX880" fmla="*/ 5755832 w 7467600"/>
              <a:gd name="connsiteY880" fmla="*/ 1383886 h 6858000"/>
              <a:gd name="connsiteX881" fmla="*/ 6014186 w 7467600"/>
              <a:gd name="connsiteY881" fmla="*/ 1279799 h 6858000"/>
              <a:gd name="connsiteX882" fmla="*/ 6901619 w 7467600"/>
              <a:gd name="connsiteY882" fmla="*/ 1047874 h 6858000"/>
              <a:gd name="connsiteX883" fmla="*/ 6931566 w 7467600"/>
              <a:gd name="connsiteY883" fmla="*/ 1062034 h 6858000"/>
              <a:gd name="connsiteX884" fmla="*/ 5790982 w 7467600"/>
              <a:gd name="connsiteY884" fmla="*/ 1561380 h 6858000"/>
              <a:gd name="connsiteX885" fmla="*/ 6188971 w 7467600"/>
              <a:gd name="connsiteY885" fmla="*/ 1755168 h 6858000"/>
              <a:gd name="connsiteX886" fmla="*/ 6202446 w 7467600"/>
              <a:gd name="connsiteY886" fmla="*/ 1752268 h 6858000"/>
              <a:gd name="connsiteX887" fmla="*/ 7179560 w 7467600"/>
              <a:gd name="connsiteY887" fmla="*/ 1467551 h 6858000"/>
              <a:gd name="connsiteX888" fmla="*/ 7158730 w 7467600"/>
              <a:gd name="connsiteY888" fmla="*/ 1507835 h 6858000"/>
              <a:gd name="connsiteX889" fmla="*/ 6326959 w 7467600"/>
              <a:gd name="connsiteY889" fmla="*/ 1817686 h 6858000"/>
              <a:gd name="connsiteX890" fmla="*/ 6537433 w 7467600"/>
              <a:gd name="connsiteY890" fmla="*/ 1907790 h 6858000"/>
              <a:gd name="connsiteX891" fmla="*/ 6550221 w 7467600"/>
              <a:gd name="connsiteY891" fmla="*/ 1910729 h 6858000"/>
              <a:gd name="connsiteX892" fmla="*/ 6964438 w 7467600"/>
              <a:gd name="connsiteY892" fmla="*/ 2209505 h 6858000"/>
              <a:gd name="connsiteX893" fmla="*/ 7367862 w 7467600"/>
              <a:gd name="connsiteY893" fmla="*/ 2806833 h 6858000"/>
              <a:gd name="connsiteX894" fmla="*/ 7364329 w 7467600"/>
              <a:gd name="connsiteY894" fmla="*/ 2826907 h 6858000"/>
              <a:gd name="connsiteX895" fmla="*/ 7290545 w 7467600"/>
              <a:gd name="connsiteY895" fmla="*/ 2850663 h 6858000"/>
              <a:gd name="connsiteX896" fmla="*/ 6472036 w 7467600"/>
              <a:gd name="connsiteY896" fmla="*/ 1959003 h 6858000"/>
              <a:gd name="connsiteX897" fmla="*/ 5792897 w 7467600"/>
              <a:gd name="connsiteY897" fmla="*/ 1647747 h 6858000"/>
              <a:gd name="connsiteX898" fmla="*/ 5842751 w 7467600"/>
              <a:gd name="connsiteY898" fmla="*/ 1816112 h 6858000"/>
              <a:gd name="connsiteX899" fmla="*/ 5847424 w 7467600"/>
              <a:gd name="connsiteY899" fmla="*/ 1815776 h 6858000"/>
              <a:gd name="connsiteX900" fmla="*/ 6399821 w 7467600"/>
              <a:gd name="connsiteY900" fmla="*/ 2344799 h 6858000"/>
              <a:gd name="connsiteX901" fmla="*/ 6323232 w 7467600"/>
              <a:gd name="connsiteY901" fmla="*/ 2389634 h 6858000"/>
              <a:gd name="connsiteX902" fmla="*/ 5942958 w 7467600"/>
              <a:gd name="connsiteY902" fmla="*/ 2077708 h 6858000"/>
              <a:gd name="connsiteX903" fmla="*/ 5921559 w 7467600"/>
              <a:gd name="connsiteY903" fmla="*/ 2378596 h 6858000"/>
              <a:gd name="connsiteX904" fmla="*/ 5817651 w 7467600"/>
              <a:gd name="connsiteY904" fmla="*/ 3023919 h 6858000"/>
              <a:gd name="connsiteX905" fmla="*/ 5729634 w 7467600"/>
              <a:gd name="connsiteY905" fmla="*/ 3051849 h 6858000"/>
              <a:gd name="connsiteX906" fmla="*/ 5611018 w 7467600"/>
              <a:gd name="connsiteY906" fmla="*/ 2316769 h 6858000"/>
              <a:gd name="connsiteX907" fmla="*/ 5687608 w 7467600"/>
              <a:gd name="connsiteY907" fmla="*/ 2039972 h 6858000"/>
              <a:gd name="connsiteX908" fmla="*/ 5657554 w 7467600"/>
              <a:gd name="connsiteY908" fmla="*/ 1576445 h 6858000"/>
              <a:gd name="connsiteX909" fmla="*/ 5150475 w 7467600"/>
              <a:gd name="connsiteY909" fmla="*/ 1274012 h 6858000"/>
              <a:gd name="connsiteX910" fmla="*/ 5349142 w 7467600"/>
              <a:gd name="connsiteY910" fmla="*/ 2204405 h 6858000"/>
              <a:gd name="connsiteX911" fmla="*/ 5262214 w 7467600"/>
              <a:gd name="connsiteY911" fmla="*/ 2233836 h 6858000"/>
              <a:gd name="connsiteX912" fmla="*/ 4981539 w 7467600"/>
              <a:gd name="connsiteY912" fmla="*/ 1542201 h 6858000"/>
              <a:gd name="connsiteX913" fmla="*/ 4958461 w 7467600"/>
              <a:gd name="connsiteY913" fmla="*/ 1136957 h 6858000"/>
              <a:gd name="connsiteX914" fmla="*/ 4655015 w 7467600"/>
              <a:gd name="connsiteY914" fmla="*/ 891426 h 6858000"/>
              <a:gd name="connsiteX915" fmla="*/ 4348002 w 7467600"/>
              <a:gd name="connsiteY915" fmla="*/ 2205895 h 6858000"/>
              <a:gd name="connsiteX916" fmla="*/ 4262250 w 7467600"/>
              <a:gd name="connsiteY916" fmla="*/ 2219972 h 6858000"/>
              <a:gd name="connsiteX917" fmla="*/ 4550611 w 7467600"/>
              <a:gd name="connsiteY917" fmla="*/ 817540 h 6858000"/>
              <a:gd name="connsiteX918" fmla="*/ 4564418 w 7467600"/>
              <a:gd name="connsiteY918" fmla="*/ 808293 h 6858000"/>
              <a:gd name="connsiteX919" fmla="*/ 4266388 w 7467600"/>
              <a:gd name="connsiteY919" fmla="*/ 500083 h 6858000"/>
              <a:gd name="connsiteX920" fmla="*/ 4032842 w 7467600"/>
              <a:gd name="connsiteY920" fmla="*/ 211809 h 6858000"/>
              <a:gd name="connsiteX921" fmla="*/ 3882765 w 7467600"/>
              <a:gd name="connsiteY921" fmla="*/ 0 h 6858000"/>
              <a:gd name="connsiteX922" fmla="*/ 3721337 w 7467600"/>
              <a:gd name="connsiteY922" fmla="*/ 0 h 6858000"/>
              <a:gd name="connsiteX923" fmla="*/ 3797544 w 7467600"/>
              <a:gd name="connsiteY923" fmla="*/ 0 h 6858000"/>
              <a:gd name="connsiteX924" fmla="*/ 3775734 w 7467600"/>
              <a:gd name="connsiteY924" fmla="*/ 95131 h 6858000"/>
              <a:gd name="connsiteX925" fmla="*/ 3724807 w 7467600"/>
              <a:gd name="connsiteY925" fmla="*/ 272257 h 6858000"/>
              <a:gd name="connsiteX926" fmla="*/ 3726844 w 7467600"/>
              <a:gd name="connsiteY926" fmla="*/ 282988 h 6858000"/>
              <a:gd name="connsiteX927" fmla="*/ 3742664 w 7467600"/>
              <a:gd name="connsiteY927" fmla="*/ 279918 h 6858000"/>
              <a:gd name="connsiteX928" fmla="*/ 4103910 w 7467600"/>
              <a:gd name="connsiteY928" fmla="*/ 1161917 h 6858000"/>
              <a:gd name="connsiteX929" fmla="*/ 4020269 w 7467600"/>
              <a:gd name="connsiteY929" fmla="*/ 1200406 h 6858000"/>
              <a:gd name="connsiteX930" fmla="*/ 3674882 w 7467600"/>
              <a:gd name="connsiteY930" fmla="*/ 488524 h 6858000"/>
              <a:gd name="connsiteX931" fmla="*/ 3132682 w 7467600"/>
              <a:gd name="connsiteY931" fmla="*/ 1072284 h 6858000"/>
              <a:gd name="connsiteX932" fmla="*/ 2716346 w 7467600"/>
              <a:gd name="connsiteY932" fmla="*/ 1276376 h 6858000"/>
              <a:gd name="connsiteX933" fmla="*/ 2716772 w 7467600"/>
              <a:gd name="connsiteY933" fmla="*/ 1255462 h 6858000"/>
              <a:gd name="connsiteX934" fmla="*/ 3471096 w 7467600"/>
              <a:gd name="connsiteY934" fmla="*/ 437072 h 6858000"/>
              <a:gd name="connsiteX935" fmla="*/ 3639057 w 7467600"/>
              <a:gd name="connsiteY935" fmla="*/ 286334 h 6858000"/>
              <a:gd name="connsiteX936" fmla="*/ 3640309 w 7467600"/>
              <a:gd name="connsiteY936" fmla="*/ 284664 h 6858000"/>
              <a:gd name="connsiteX937" fmla="*/ 3646022 w 7467600"/>
              <a:gd name="connsiteY937" fmla="*/ 276711 h 6858000"/>
              <a:gd name="connsiteX938" fmla="*/ 3707943 w 7467600"/>
              <a:gd name="connsiteY938" fmla="*/ 65958 h 6858000"/>
              <a:gd name="connsiteX939" fmla="*/ 3721337 w 7467600"/>
              <a:gd name="connsiteY939" fmla="*/ 0 h 6858000"/>
              <a:gd name="connsiteX940" fmla="*/ 2867960 w 7467600"/>
              <a:gd name="connsiteY940" fmla="*/ 0 h 6858000"/>
              <a:gd name="connsiteX941" fmla="*/ 2926351 w 7467600"/>
              <a:gd name="connsiteY941" fmla="*/ 0 h 6858000"/>
              <a:gd name="connsiteX942" fmla="*/ 2902823 w 7467600"/>
              <a:gd name="connsiteY942" fmla="*/ 262929 h 6858000"/>
              <a:gd name="connsiteX943" fmla="*/ 2940663 w 7467600"/>
              <a:gd name="connsiteY943" fmla="*/ 140884 h 6858000"/>
              <a:gd name="connsiteX944" fmla="*/ 2947039 w 7467600"/>
              <a:gd name="connsiteY944" fmla="*/ 122524 h 6858000"/>
              <a:gd name="connsiteX945" fmla="*/ 2984316 w 7467600"/>
              <a:gd name="connsiteY945" fmla="*/ 0 h 6858000"/>
              <a:gd name="connsiteX946" fmla="*/ 3016114 w 7467600"/>
              <a:gd name="connsiteY946" fmla="*/ 0 h 6858000"/>
              <a:gd name="connsiteX947" fmla="*/ 2979949 w 7467600"/>
              <a:gd name="connsiteY947" fmla="*/ 119274 h 6858000"/>
              <a:gd name="connsiteX948" fmla="*/ 3023879 w 7467600"/>
              <a:gd name="connsiteY948" fmla="*/ 0 h 6858000"/>
              <a:gd name="connsiteX949" fmla="*/ 3105400 w 7467600"/>
              <a:gd name="connsiteY949" fmla="*/ 0 h 6858000"/>
              <a:gd name="connsiteX950" fmla="*/ 3094669 w 7467600"/>
              <a:gd name="connsiteY950" fmla="*/ 30308 h 6858000"/>
              <a:gd name="connsiteX951" fmla="*/ 2901945 w 7467600"/>
              <a:gd name="connsiteY951" fmla="*/ 466538 h 6858000"/>
              <a:gd name="connsiteX952" fmla="*/ 2815209 w 7467600"/>
              <a:gd name="connsiteY952" fmla="*/ 497361 h 6858000"/>
              <a:gd name="connsiteX953" fmla="*/ 2844845 w 7467600"/>
              <a:gd name="connsiteY953" fmla="*/ 127638 h 6858000"/>
              <a:gd name="connsiteX954" fmla="*/ 2867960 w 7467600"/>
              <a:gd name="connsiteY954" fmla="*/ 0 h 6858000"/>
              <a:gd name="connsiteX955" fmla="*/ 1057230 w 7467600"/>
              <a:gd name="connsiteY955" fmla="*/ 0 h 6858000"/>
              <a:gd name="connsiteX956" fmla="*/ 1111003 w 7467600"/>
              <a:gd name="connsiteY956" fmla="*/ 0 h 6858000"/>
              <a:gd name="connsiteX957" fmla="*/ 1125553 w 7467600"/>
              <a:gd name="connsiteY957" fmla="*/ 52588 h 6858000"/>
              <a:gd name="connsiteX958" fmla="*/ 1304276 w 7467600"/>
              <a:gd name="connsiteY958" fmla="*/ 476275 h 6858000"/>
              <a:gd name="connsiteX959" fmla="*/ 1492066 w 7467600"/>
              <a:gd name="connsiteY959" fmla="*/ 886333 h 6858000"/>
              <a:gd name="connsiteX960" fmla="*/ 1423698 w 7467600"/>
              <a:gd name="connsiteY960" fmla="*/ 710817 h 6858000"/>
              <a:gd name="connsiteX961" fmla="*/ 1357609 w 7467600"/>
              <a:gd name="connsiteY961" fmla="*/ 532892 h 6858000"/>
              <a:gd name="connsiteX962" fmla="*/ 1309550 w 7467600"/>
              <a:gd name="connsiteY962" fmla="*/ 374031 h 6858000"/>
              <a:gd name="connsiteX963" fmla="*/ 1193673 w 7467600"/>
              <a:gd name="connsiteY963" fmla="*/ 49533 h 6858000"/>
              <a:gd name="connsiteX964" fmla="*/ 1164391 w 7467600"/>
              <a:gd name="connsiteY964" fmla="*/ 0 h 6858000"/>
              <a:gd name="connsiteX965" fmla="*/ 1200666 w 7467600"/>
              <a:gd name="connsiteY965" fmla="*/ 0 h 6858000"/>
              <a:gd name="connsiteX966" fmla="*/ 1223408 w 7467600"/>
              <a:gd name="connsiteY966" fmla="*/ 38996 h 6858000"/>
              <a:gd name="connsiteX967" fmla="*/ 1339635 w 7467600"/>
              <a:gd name="connsiteY967" fmla="*/ 365517 h 6858000"/>
              <a:gd name="connsiteX968" fmla="*/ 1387469 w 7467600"/>
              <a:gd name="connsiteY968" fmla="*/ 523079 h 6858000"/>
              <a:gd name="connsiteX969" fmla="*/ 1452685 w 7467600"/>
              <a:gd name="connsiteY969" fmla="*/ 699806 h 6858000"/>
              <a:gd name="connsiteX970" fmla="*/ 1492092 w 7467600"/>
              <a:gd name="connsiteY970" fmla="*/ 800424 h 6858000"/>
              <a:gd name="connsiteX971" fmla="*/ 1455302 w 7467600"/>
              <a:gd name="connsiteY971" fmla="*/ 632913 h 6858000"/>
              <a:gd name="connsiteX972" fmla="*/ 1222336 w 7467600"/>
              <a:gd name="connsiteY972" fmla="*/ 9480 h 6858000"/>
              <a:gd name="connsiteX973" fmla="*/ 1214634 w 7467600"/>
              <a:gd name="connsiteY973" fmla="*/ 0 h 6858000"/>
              <a:gd name="connsiteX974" fmla="*/ 1289827 w 7467600"/>
              <a:gd name="connsiteY974" fmla="*/ 0 h 6858000"/>
              <a:gd name="connsiteX975" fmla="*/ 1321076 w 7467600"/>
              <a:gd name="connsiteY975" fmla="*/ 59722 h 6858000"/>
              <a:gd name="connsiteX976" fmla="*/ 1512579 w 7467600"/>
              <a:gd name="connsiteY976" fmla="*/ 626441 h 6858000"/>
              <a:gd name="connsiteX977" fmla="*/ 1506076 w 7467600"/>
              <a:gd name="connsiteY977" fmla="*/ 1089289 h 6858000"/>
              <a:gd name="connsiteX978" fmla="*/ 1486346 w 7467600"/>
              <a:gd name="connsiteY978" fmla="*/ 1079919 h 6858000"/>
              <a:gd name="connsiteX979" fmla="*/ 1070511 w 7467600"/>
              <a:gd name="connsiteY979" fmla="*/ 48609 h 6858000"/>
              <a:gd name="connsiteX980" fmla="*/ 1057230 w 7467600"/>
              <a:gd name="connsiteY980" fmla="*/ 0 h 6858000"/>
              <a:gd name="connsiteX981" fmla="*/ 43151 w 7467600"/>
              <a:gd name="connsiteY981" fmla="*/ 0 h 6858000"/>
              <a:gd name="connsiteX982" fmla="*/ 95283 w 7467600"/>
              <a:gd name="connsiteY982" fmla="*/ 0 h 6858000"/>
              <a:gd name="connsiteX983" fmla="*/ 300708 w 7467600"/>
              <a:gd name="connsiteY983" fmla="*/ 154571 h 6858000"/>
              <a:gd name="connsiteX984" fmla="*/ 530414 w 7467600"/>
              <a:gd name="connsiteY984" fmla="*/ 354673 h 6858000"/>
              <a:gd name="connsiteX985" fmla="*/ 333785 w 7467600"/>
              <a:gd name="connsiteY985" fmla="*/ 161564 h 6858000"/>
              <a:gd name="connsiteX986" fmla="*/ 147005 w 7467600"/>
              <a:gd name="connsiteY986" fmla="*/ 0 h 6858000"/>
              <a:gd name="connsiteX987" fmla="*/ 272509 w 7467600"/>
              <a:gd name="connsiteY987" fmla="*/ 0 h 6858000"/>
              <a:gd name="connsiteX988" fmla="*/ 326276 w 7467600"/>
              <a:gd name="connsiteY988" fmla="*/ 45847 h 6858000"/>
              <a:gd name="connsiteX989" fmla="*/ 823759 w 7467600"/>
              <a:gd name="connsiteY989" fmla="*/ 574145 h 6858000"/>
              <a:gd name="connsiteX990" fmla="*/ 811254 w 7467600"/>
              <a:gd name="connsiteY990" fmla="*/ 665546 h 6858000"/>
              <a:gd name="connsiteX991" fmla="*/ 154042 w 7467600"/>
              <a:gd name="connsiteY991" fmla="*/ 261522 h 6858000"/>
              <a:gd name="connsiteX992" fmla="*/ 13550 w 7467600"/>
              <a:gd name="connsiteY992" fmla="*/ 158423 h 6858000"/>
              <a:gd name="connsiteX993" fmla="*/ 0 w 7467600"/>
              <a:gd name="connsiteY993" fmla="*/ 146618 h 6858000"/>
              <a:gd name="connsiteX994" fmla="*/ 0 w 7467600"/>
              <a:gd name="connsiteY994" fmla="*/ 59161 h 6858000"/>
              <a:gd name="connsiteX995" fmla="*/ 45427 w 7467600"/>
              <a:gd name="connsiteY995" fmla="*/ 101078 h 6858000"/>
              <a:gd name="connsiteX996" fmla="*/ 630103 w 7467600"/>
              <a:gd name="connsiteY996" fmla="*/ 485885 h 6858000"/>
              <a:gd name="connsiteX997" fmla="*/ 532040 w 7467600"/>
              <a:gd name="connsiteY997" fmla="*/ 399359 h 6858000"/>
              <a:gd name="connsiteX998" fmla="*/ 517618 w 7467600"/>
              <a:gd name="connsiteY998" fmla="*/ 385726 h 6858000"/>
              <a:gd name="connsiteX999" fmla="*/ 285074 w 7467600"/>
              <a:gd name="connsiteY999" fmla="*/ 182755 h 6858000"/>
              <a:gd name="connsiteX1000" fmla="*/ 43151 w 7467600"/>
              <a:gd name="connsiteY100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7368569 w 7467600"/>
              <a:gd name="connsiteY143" fmla="*/ 5270182 h 6858000"/>
              <a:gd name="connsiteX144" fmla="*/ 1903353 w 7467600"/>
              <a:gd name="connsiteY144" fmla="*/ 5044827 h 6858000"/>
              <a:gd name="connsiteX145" fmla="*/ 1936931 w 7467600"/>
              <a:gd name="connsiteY145" fmla="*/ 5093954 h 6858000"/>
              <a:gd name="connsiteX146" fmla="*/ 2195868 w 7467600"/>
              <a:gd name="connsiteY146" fmla="*/ 5396574 h 6858000"/>
              <a:gd name="connsiteX147" fmla="*/ 2088852 w 7467600"/>
              <a:gd name="connsiteY147" fmla="*/ 5166123 h 6858000"/>
              <a:gd name="connsiteX148" fmla="*/ 1958241 w 7467600"/>
              <a:gd name="connsiteY148" fmla="*/ 5067955 h 6858000"/>
              <a:gd name="connsiteX149" fmla="*/ 1903353 w 7467600"/>
              <a:gd name="connsiteY149" fmla="*/ 5044827 h 6858000"/>
              <a:gd name="connsiteX150" fmla="*/ 1979378 w 7467600"/>
              <a:gd name="connsiteY150" fmla="*/ 4769504 h 6858000"/>
              <a:gd name="connsiteX151" fmla="*/ 2882120 w 7467600"/>
              <a:gd name="connsiteY151" fmla="*/ 5064547 h 6858000"/>
              <a:gd name="connsiteX152" fmla="*/ 2793103 w 7467600"/>
              <a:gd name="connsiteY152" fmla="*/ 5039699 h 6858000"/>
              <a:gd name="connsiteX153" fmla="*/ 2770041 w 7467600"/>
              <a:gd name="connsiteY153" fmla="*/ 5033634 h 6858000"/>
              <a:gd name="connsiteX154" fmla="*/ 1979378 w 7467600"/>
              <a:gd name="connsiteY154" fmla="*/ 4769504 h 6858000"/>
              <a:gd name="connsiteX155" fmla="*/ 1927410 w 7467600"/>
              <a:gd name="connsiteY155" fmla="*/ 4716164 h 6858000"/>
              <a:gd name="connsiteX156" fmla="*/ 1959587 w 7467600"/>
              <a:gd name="connsiteY156" fmla="*/ 4728849 h 6858000"/>
              <a:gd name="connsiteX157" fmla="*/ 2777707 w 7467600"/>
              <a:gd name="connsiteY157" fmla="*/ 5003991 h 6858000"/>
              <a:gd name="connsiteX158" fmla="*/ 2800768 w 7467600"/>
              <a:gd name="connsiteY158" fmla="*/ 5010056 h 6858000"/>
              <a:gd name="connsiteX159" fmla="*/ 2879408 w 7467600"/>
              <a:gd name="connsiteY159" fmla="*/ 5031590 h 6858000"/>
              <a:gd name="connsiteX160" fmla="*/ 2862295 w 7467600"/>
              <a:gd name="connsiteY160" fmla="*/ 5022958 h 6858000"/>
              <a:gd name="connsiteX161" fmla="*/ 2813343 w 7467600"/>
              <a:gd name="connsiteY161" fmla="*/ 4998369 h 6858000"/>
              <a:gd name="connsiteX162" fmla="*/ 2646245 w 7467600"/>
              <a:gd name="connsiteY162" fmla="*/ 4930999 h 6858000"/>
              <a:gd name="connsiteX163" fmla="*/ 1999243 w 7467600"/>
              <a:gd name="connsiteY163" fmla="*/ 4730524 h 6858000"/>
              <a:gd name="connsiteX164" fmla="*/ 1979527 w 7467600"/>
              <a:gd name="connsiteY164" fmla="*/ 4726651 h 6858000"/>
              <a:gd name="connsiteX165" fmla="*/ 1927410 w 7467600"/>
              <a:gd name="connsiteY165" fmla="*/ 4716164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310106 w 7467600"/>
              <a:gd name="connsiteY195" fmla="*/ 3943217 h 6858000"/>
              <a:gd name="connsiteX196" fmla="*/ 1423113 w 7467600"/>
              <a:gd name="connsiteY196" fmla="*/ 3874565 h 6858000"/>
              <a:gd name="connsiteX197" fmla="*/ 1260565 w 7467600"/>
              <a:gd name="connsiteY197" fmla="*/ 4031982 h 6858000"/>
              <a:gd name="connsiteX198" fmla="*/ 901900 w 7467600"/>
              <a:gd name="connsiteY198" fmla="*/ 4421236 h 6858000"/>
              <a:gd name="connsiteX199" fmla="*/ 845044 w 7467600"/>
              <a:gd name="connsiteY199" fmla="*/ 4502436 h 6858000"/>
              <a:gd name="connsiteX200" fmla="*/ 685926 w 7467600"/>
              <a:gd name="connsiteY200" fmla="*/ 4703069 h 6858000"/>
              <a:gd name="connsiteX201" fmla="*/ 684248 w 7467600"/>
              <a:gd name="connsiteY201" fmla="*/ 4706721 h 6858000"/>
              <a:gd name="connsiteX202" fmla="*/ 1423113 w 7467600"/>
              <a:gd name="connsiteY202" fmla="*/ 3874565 h 6858000"/>
              <a:gd name="connsiteX203" fmla="*/ 3316479 w 7467600"/>
              <a:gd name="connsiteY203" fmla="*/ 3872136 h 6858000"/>
              <a:gd name="connsiteX204" fmla="*/ 3546806 w 7467600"/>
              <a:gd name="connsiteY204" fmla="*/ 4356139 h 6858000"/>
              <a:gd name="connsiteX205" fmla="*/ 3364433 w 7467600"/>
              <a:gd name="connsiteY205" fmla="*/ 3953121 h 6858000"/>
              <a:gd name="connsiteX206" fmla="*/ 3316479 w 7467600"/>
              <a:gd name="connsiteY206" fmla="*/ 3872136 h 6858000"/>
              <a:gd name="connsiteX207" fmla="*/ 3291335 w 7467600"/>
              <a:gd name="connsiteY207" fmla="*/ 3767420 h 6858000"/>
              <a:gd name="connsiteX208" fmla="*/ 3390805 w 7467600"/>
              <a:gd name="connsiteY208" fmla="*/ 3937163 h 6858000"/>
              <a:gd name="connsiteX209" fmla="*/ 3579062 w 7467600"/>
              <a:gd name="connsiteY209" fmla="*/ 4359040 h 6858000"/>
              <a:gd name="connsiteX210" fmla="*/ 3467355 w 7467600"/>
              <a:gd name="connsiteY210" fmla="*/ 3988130 h 6858000"/>
              <a:gd name="connsiteX211" fmla="*/ 3310753 w 7467600"/>
              <a:gd name="connsiteY211" fmla="*/ 3787140 h 6858000"/>
              <a:gd name="connsiteX212" fmla="*/ 3291335 w 7467600"/>
              <a:gd name="connsiteY212" fmla="*/ 3767420 h 6858000"/>
              <a:gd name="connsiteX213" fmla="*/ 1635889 w 7467600"/>
              <a:gd name="connsiteY213" fmla="*/ 3709494 h 6858000"/>
              <a:gd name="connsiteX214" fmla="*/ 1634800 w 7467600"/>
              <a:gd name="connsiteY214" fmla="*/ 3731111 h 6858000"/>
              <a:gd name="connsiteX215" fmla="*/ 1635889 w 7467600"/>
              <a:gd name="connsiteY215" fmla="*/ 3709494 h 6858000"/>
              <a:gd name="connsiteX216" fmla="*/ 1510397 w 7467600"/>
              <a:gd name="connsiteY216" fmla="*/ 3684705 h 6858000"/>
              <a:gd name="connsiteX217" fmla="*/ 1146550 w 7467600"/>
              <a:gd name="connsiteY217" fmla="*/ 3802012 h 6858000"/>
              <a:gd name="connsiteX218" fmla="*/ 698834 w 7467600"/>
              <a:gd name="connsiteY218" fmla="*/ 3952272 h 6858000"/>
              <a:gd name="connsiteX219" fmla="*/ 34256 w 7467600"/>
              <a:gd name="connsiteY219" fmla="*/ 4347603 h 6858000"/>
              <a:gd name="connsiteX220" fmla="*/ 527241 w 7467600"/>
              <a:gd name="connsiteY220" fmla="*/ 4065078 h 6858000"/>
              <a:gd name="connsiteX221" fmla="*/ 1510397 w 7467600"/>
              <a:gd name="connsiteY221" fmla="*/ 3684705 h 6858000"/>
              <a:gd name="connsiteX222" fmla="*/ 1313114 w 7467600"/>
              <a:gd name="connsiteY222" fmla="*/ 3655216 h 6858000"/>
              <a:gd name="connsiteX223" fmla="*/ 1109304 w 7467600"/>
              <a:gd name="connsiteY223" fmla="*/ 3669030 h 6858000"/>
              <a:gd name="connsiteX224" fmla="*/ 8129 w 7467600"/>
              <a:gd name="connsiteY224" fmla="*/ 4330519 h 6858000"/>
              <a:gd name="connsiteX225" fmla="*/ 687572 w 7467600"/>
              <a:gd name="connsiteY225" fmla="*/ 3925629 h 6858000"/>
              <a:gd name="connsiteX226" fmla="*/ 1138365 w 7467600"/>
              <a:gd name="connsiteY226" fmla="*/ 3774515 h 6858000"/>
              <a:gd name="connsiteX227" fmla="*/ 1505579 w 7467600"/>
              <a:gd name="connsiteY227" fmla="*/ 3655526 h 6858000"/>
              <a:gd name="connsiteX228" fmla="*/ 1313114 w 7467600"/>
              <a:gd name="connsiteY228" fmla="*/ 3655216 h 6858000"/>
              <a:gd name="connsiteX229" fmla="*/ 3655073 w 7467600"/>
              <a:gd name="connsiteY229" fmla="*/ 3650884 h 6858000"/>
              <a:gd name="connsiteX230" fmla="*/ 3989938 w 7467600"/>
              <a:gd name="connsiteY230" fmla="*/ 3991685 h 6858000"/>
              <a:gd name="connsiteX231" fmla="*/ 4393907 w 7467600"/>
              <a:gd name="connsiteY231" fmla="*/ 4261258 h 6858000"/>
              <a:gd name="connsiteX232" fmla="*/ 4648051 w 7467600"/>
              <a:gd name="connsiteY232" fmla="*/ 4374051 h 6858000"/>
              <a:gd name="connsiteX233" fmla="*/ 4383389 w 7467600"/>
              <a:gd name="connsiteY233" fmla="*/ 4184369 h 6858000"/>
              <a:gd name="connsiteX234" fmla="*/ 4165508 w 7467600"/>
              <a:gd name="connsiteY234" fmla="*/ 4035196 h 6858000"/>
              <a:gd name="connsiteX235" fmla="*/ 4068162 w 7467600"/>
              <a:gd name="connsiteY235" fmla="*/ 3953394 h 6858000"/>
              <a:gd name="connsiteX236" fmla="*/ 3981416 w 7467600"/>
              <a:gd name="connsiteY236" fmla="*/ 3880482 h 6858000"/>
              <a:gd name="connsiteX237" fmla="*/ 3800147 w 7467600"/>
              <a:gd name="connsiteY237" fmla="*/ 3749872 h 6858000"/>
              <a:gd name="connsiteX238" fmla="*/ 3655073 w 7467600"/>
              <a:gd name="connsiteY238" fmla="*/ 3650884 h 6858000"/>
              <a:gd name="connsiteX239" fmla="*/ 3670252 w 7467600"/>
              <a:gd name="connsiteY239" fmla="*/ 3622798 h 6858000"/>
              <a:gd name="connsiteX240" fmla="*/ 3817258 w 7467600"/>
              <a:gd name="connsiteY240" fmla="*/ 3723577 h 6858000"/>
              <a:gd name="connsiteX241" fmla="*/ 4000461 w 7467600"/>
              <a:gd name="connsiteY241" fmla="*/ 3855966 h 6858000"/>
              <a:gd name="connsiteX242" fmla="*/ 4088180 w 7467600"/>
              <a:gd name="connsiteY242" fmla="*/ 3929774 h 6858000"/>
              <a:gd name="connsiteX243" fmla="*/ 4184555 w 7467600"/>
              <a:gd name="connsiteY243" fmla="*/ 4010683 h 6858000"/>
              <a:gd name="connsiteX244" fmla="*/ 4399563 w 7467600"/>
              <a:gd name="connsiteY244" fmla="*/ 4158106 h 6858000"/>
              <a:gd name="connsiteX245" fmla="*/ 4684469 w 7467600"/>
              <a:gd name="connsiteY245" fmla="*/ 4364680 h 6858000"/>
              <a:gd name="connsiteX246" fmla="*/ 4690271 w 7467600"/>
              <a:gd name="connsiteY246" fmla="*/ 4370034 h 6858000"/>
              <a:gd name="connsiteX247" fmla="*/ 4136093 w 7467600"/>
              <a:gd name="connsiteY247" fmla="*/ 3858466 h 6858000"/>
              <a:gd name="connsiteX248" fmla="*/ 3670252 w 7467600"/>
              <a:gd name="connsiteY248" fmla="*/ 3622798 h 6858000"/>
              <a:gd name="connsiteX249" fmla="*/ 4440129 w 7467600"/>
              <a:gd name="connsiteY249" fmla="*/ 3448571 h 6858000"/>
              <a:gd name="connsiteX250" fmla="*/ 4856525 w 7467600"/>
              <a:gd name="connsiteY250" fmla="*/ 3915351 h 6858000"/>
              <a:gd name="connsiteX251" fmla="*/ 5059055 w 7467600"/>
              <a:gd name="connsiteY251" fmla="*/ 4108918 h 6858000"/>
              <a:gd name="connsiteX252" fmla="*/ 5290070 w 7467600"/>
              <a:gd name="connsiteY252" fmla="*/ 4263619 h 6858000"/>
              <a:gd name="connsiteX253" fmla="*/ 4834991 w 7467600"/>
              <a:gd name="connsiteY253" fmla="*/ 3830985 h 6858000"/>
              <a:gd name="connsiteX254" fmla="*/ 4440129 w 7467600"/>
              <a:gd name="connsiteY254" fmla="*/ 3448571 h 6858000"/>
              <a:gd name="connsiteX255" fmla="*/ 4441737 w 7467600"/>
              <a:gd name="connsiteY255" fmla="*/ 3399734 h 6858000"/>
              <a:gd name="connsiteX256" fmla="*/ 4431236 w 7467600"/>
              <a:gd name="connsiteY256" fmla="*/ 3400954 h 6858000"/>
              <a:gd name="connsiteX257" fmla="*/ 4557150 w 7467600"/>
              <a:gd name="connsiteY257" fmla="*/ 3510023 h 6858000"/>
              <a:gd name="connsiteX258" fmla="*/ 4856936 w 7467600"/>
              <a:gd name="connsiteY258" fmla="*/ 3809146 h 6858000"/>
              <a:gd name="connsiteX259" fmla="*/ 5111996 w 7467600"/>
              <a:gd name="connsiteY259" fmla="*/ 4065759 h 6858000"/>
              <a:gd name="connsiteX260" fmla="*/ 5388878 w 7467600"/>
              <a:gd name="connsiteY260" fmla="*/ 4300185 h 6858000"/>
              <a:gd name="connsiteX261" fmla="*/ 5425556 w 7467600"/>
              <a:gd name="connsiteY261" fmla="*/ 4308967 h 6858000"/>
              <a:gd name="connsiteX262" fmla="*/ 4943646 w 7467600"/>
              <a:gd name="connsiteY262" fmla="*/ 3822916 h 6858000"/>
              <a:gd name="connsiteX263" fmla="*/ 4594837 w 7467600"/>
              <a:gd name="connsiteY263" fmla="*/ 3532274 h 6858000"/>
              <a:gd name="connsiteX264" fmla="*/ 4441737 w 7467600"/>
              <a:gd name="connsiteY264" fmla="*/ 3399734 h 6858000"/>
              <a:gd name="connsiteX265" fmla="*/ 5425834 w 7467600"/>
              <a:gd name="connsiteY265" fmla="*/ 3162785 h 6858000"/>
              <a:gd name="connsiteX266" fmla="*/ 5401644 w 7467600"/>
              <a:gd name="connsiteY266" fmla="*/ 3617847 h 6858000"/>
              <a:gd name="connsiteX267" fmla="*/ 5467256 w 7467600"/>
              <a:gd name="connsiteY267" fmla="*/ 4175494 h 6858000"/>
              <a:gd name="connsiteX268" fmla="*/ 5448069 w 7467600"/>
              <a:gd name="connsiteY268" fmla="*/ 3567554 h 6858000"/>
              <a:gd name="connsiteX269" fmla="*/ 5425834 w 7467600"/>
              <a:gd name="connsiteY269" fmla="*/ 3162785 h 6858000"/>
              <a:gd name="connsiteX270" fmla="*/ 1318687 w 7467600"/>
              <a:gd name="connsiteY270" fmla="*/ 3113840 h 6858000"/>
              <a:gd name="connsiteX271" fmla="*/ 1066793 w 7467600"/>
              <a:gd name="connsiteY271" fmla="*/ 3212171 h 6858000"/>
              <a:gd name="connsiteX272" fmla="*/ 993319 w 7467600"/>
              <a:gd name="connsiteY272" fmla="*/ 3247648 h 6858000"/>
              <a:gd name="connsiteX273" fmla="*/ 853081 w 7467600"/>
              <a:gd name="connsiteY273" fmla="*/ 3312410 h 6858000"/>
              <a:gd name="connsiteX274" fmla="*/ 805957 w 7467600"/>
              <a:gd name="connsiteY274" fmla="*/ 3330443 h 6858000"/>
              <a:gd name="connsiteX275" fmla="*/ 1318687 w 7467600"/>
              <a:gd name="connsiteY275" fmla="*/ 3113840 h 6858000"/>
              <a:gd name="connsiteX276" fmla="*/ 5453702 w 7467600"/>
              <a:gd name="connsiteY276" fmla="*/ 3090882 h 6858000"/>
              <a:gd name="connsiteX277" fmla="*/ 5480135 w 7467600"/>
              <a:gd name="connsiteY277" fmla="*/ 3565802 h 6858000"/>
              <a:gd name="connsiteX278" fmla="*/ 5499023 w 7467600"/>
              <a:gd name="connsiteY278" fmla="*/ 4166310 h 6858000"/>
              <a:gd name="connsiteX279" fmla="*/ 5547022 w 7467600"/>
              <a:gd name="connsiteY279" fmla="*/ 3607838 h 6858000"/>
              <a:gd name="connsiteX280" fmla="*/ 5515964 w 7467600"/>
              <a:gd name="connsiteY280" fmla="*/ 3378541 h 6858000"/>
              <a:gd name="connsiteX281" fmla="*/ 5453702 w 7467600"/>
              <a:gd name="connsiteY281" fmla="*/ 3090882 h 6858000"/>
              <a:gd name="connsiteX282" fmla="*/ 1238695 w 7467600"/>
              <a:gd name="connsiteY282" fmla="*/ 3076820 h 6858000"/>
              <a:gd name="connsiteX283" fmla="*/ 716371 w 7467600"/>
              <a:gd name="connsiteY283" fmla="*/ 3293249 h 6858000"/>
              <a:gd name="connsiteX284" fmla="*/ 579522 w 7467600"/>
              <a:gd name="connsiteY284" fmla="*/ 3371759 h 6858000"/>
              <a:gd name="connsiteX285" fmla="*/ 600288 w 7467600"/>
              <a:gd name="connsiteY285" fmla="*/ 3365555 h 6858000"/>
              <a:gd name="connsiteX286" fmla="*/ 840692 w 7467600"/>
              <a:gd name="connsiteY286" fmla="*/ 3284921 h 6858000"/>
              <a:gd name="connsiteX287" fmla="*/ 979248 w 7467600"/>
              <a:gd name="connsiteY287" fmla="*/ 3221003 h 6858000"/>
              <a:gd name="connsiteX288" fmla="*/ 1053282 w 7467600"/>
              <a:gd name="connsiteY288" fmla="*/ 3185247 h 6858000"/>
              <a:gd name="connsiteX289" fmla="*/ 1320603 w 7467600"/>
              <a:gd name="connsiteY289" fmla="*/ 3081281 h 6858000"/>
              <a:gd name="connsiteX290" fmla="*/ 1238695 w 7467600"/>
              <a:gd name="connsiteY290" fmla="*/ 3076820 h 6858000"/>
              <a:gd name="connsiteX291" fmla="*/ 5425627 w 7467600"/>
              <a:gd name="connsiteY291" fmla="*/ 2954192 h 6858000"/>
              <a:gd name="connsiteX292" fmla="*/ 5470770 w 7467600"/>
              <a:gd name="connsiteY292" fmla="*/ 3005435 h 6858000"/>
              <a:gd name="connsiteX293" fmla="*/ 5519779 w 7467600"/>
              <a:gd name="connsiteY293" fmla="*/ 4359223 h 6858000"/>
              <a:gd name="connsiteX294" fmla="*/ 5520293 w 7467600"/>
              <a:gd name="connsiteY294" fmla="*/ 4360602 h 6858000"/>
              <a:gd name="connsiteX295" fmla="*/ 5767221 w 7467600"/>
              <a:gd name="connsiteY295" fmla="*/ 4665564 h 6858000"/>
              <a:gd name="connsiteX296" fmla="*/ 6937169 w 7467600"/>
              <a:gd name="connsiteY296" fmla="*/ 4815941 h 6858000"/>
              <a:gd name="connsiteX297" fmla="*/ 6953922 w 7467600"/>
              <a:gd name="connsiteY297" fmla="*/ 4890068 h 6858000"/>
              <a:gd name="connsiteX298" fmla="*/ 6071359 w 7467600"/>
              <a:gd name="connsiteY298" fmla="*/ 4770770 h 6858000"/>
              <a:gd name="connsiteX299" fmla="*/ 6038839 w 7467600"/>
              <a:gd name="connsiteY299" fmla="*/ 4764474 h 6858000"/>
              <a:gd name="connsiteX300" fmla="*/ 6038706 w 7467600"/>
              <a:gd name="connsiteY300" fmla="*/ 4763847 h 6858000"/>
              <a:gd name="connsiteX301" fmla="*/ 6037784 w 7467600"/>
              <a:gd name="connsiteY301" fmla="*/ 4764270 h 6858000"/>
              <a:gd name="connsiteX302" fmla="*/ 6038839 w 7467600"/>
              <a:gd name="connsiteY302" fmla="*/ 4764474 h 6858000"/>
              <a:gd name="connsiteX303" fmla="*/ 6040338 w 7467600"/>
              <a:gd name="connsiteY303" fmla="*/ 4771418 h 6858000"/>
              <a:gd name="connsiteX304" fmla="*/ 6024488 w 7467600"/>
              <a:gd name="connsiteY304" fmla="*/ 4809903 h 6858000"/>
              <a:gd name="connsiteX305" fmla="*/ 5599771 w 7467600"/>
              <a:gd name="connsiteY305" fmla="*/ 5509652 h 6858000"/>
              <a:gd name="connsiteX306" fmla="*/ 5548843 w 7467600"/>
              <a:gd name="connsiteY306" fmla="*/ 5563845 h 6858000"/>
              <a:gd name="connsiteX307" fmla="*/ 5940952 w 7467600"/>
              <a:gd name="connsiteY307" fmla="*/ 6250028 h 6858000"/>
              <a:gd name="connsiteX308" fmla="*/ 6043441 w 7467600"/>
              <a:gd name="connsiteY308" fmla="*/ 6665847 h 6858000"/>
              <a:gd name="connsiteX309" fmla="*/ 6093432 w 7467600"/>
              <a:gd name="connsiteY309" fmla="*/ 6858000 h 6858000"/>
              <a:gd name="connsiteX310" fmla="*/ 6034344 w 7467600"/>
              <a:gd name="connsiteY310" fmla="*/ 6858000 h 6858000"/>
              <a:gd name="connsiteX311" fmla="*/ 6026679 w 7467600"/>
              <a:gd name="connsiteY311" fmla="*/ 6836959 h 6858000"/>
              <a:gd name="connsiteX312" fmla="*/ 5800441 w 7467600"/>
              <a:gd name="connsiteY312" fmla="*/ 6335286 h 6858000"/>
              <a:gd name="connsiteX313" fmla="*/ 5526562 w 7467600"/>
              <a:gd name="connsiteY313" fmla="*/ 5705388 h 6858000"/>
              <a:gd name="connsiteX314" fmla="*/ 5519640 w 7467600"/>
              <a:gd name="connsiteY314" fmla="*/ 5683774 h 6858000"/>
              <a:gd name="connsiteX315" fmla="*/ 5844559 w 7467600"/>
              <a:gd name="connsiteY315" fmla="*/ 6553349 h 6858000"/>
              <a:gd name="connsiteX316" fmla="*/ 5975994 w 7467600"/>
              <a:gd name="connsiteY316" fmla="*/ 6858000 h 6858000"/>
              <a:gd name="connsiteX317" fmla="*/ 5898547 w 7467600"/>
              <a:gd name="connsiteY317" fmla="*/ 6858000 h 6858000"/>
              <a:gd name="connsiteX318" fmla="*/ 5682041 w 7467600"/>
              <a:gd name="connsiteY318" fmla="*/ 6355860 h 6858000"/>
              <a:gd name="connsiteX319" fmla="*/ 5461758 w 7467600"/>
              <a:gd name="connsiteY319" fmla="*/ 5820220 h 6858000"/>
              <a:gd name="connsiteX320" fmla="*/ 5237282 w 7467600"/>
              <a:gd name="connsiteY320" fmla="*/ 6579086 h 6858000"/>
              <a:gd name="connsiteX321" fmla="*/ 5115009 w 7467600"/>
              <a:gd name="connsiteY321" fmla="*/ 6858000 h 6858000"/>
              <a:gd name="connsiteX322" fmla="*/ 5028074 w 7467600"/>
              <a:gd name="connsiteY322" fmla="*/ 6858000 h 6858000"/>
              <a:gd name="connsiteX323" fmla="*/ 5079508 w 7467600"/>
              <a:gd name="connsiteY323" fmla="*/ 6749074 h 6858000"/>
              <a:gd name="connsiteX324" fmla="*/ 5371846 w 7467600"/>
              <a:gd name="connsiteY324" fmla="*/ 5924413 h 6858000"/>
              <a:gd name="connsiteX325" fmla="*/ 5270512 w 7467600"/>
              <a:gd name="connsiteY325" fmla="*/ 6138975 h 6858000"/>
              <a:gd name="connsiteX326" fmla="*/ 5062409 w 7467600"/>
              <a:gd name="connsiteY326" fmla="*/ 6653544 h 6858000"/>
              <a:gd name="connsiteX327" fmla="*/ 5036628 w 7467600"/>
              <a:gd name="connsiteY327" fmla="*/ 6754247 h 6858000"/>
              <a:gd name="connsiteX328" fmla="*/ 5009112 w 7467600"/>
              <a:gd name="connsiteY328" fmla="*/ 6858000 h 6858000"/>
              <a:gd name="connsiteX329" fmla="*/ 4976679 w 7467600"/>
              <a:gd name="connsiteY329" fmla="*/ 6858000 h 6858000"/>
              <a:gd name="connsiteX330" fmla="*/ 5006537 w 7467600"/>
              <a:gd name="connsiteY330" fmla="*/ 6747068 h 6858000"/>
              <a:gd name="connsiteX331" fmla="*/ 5032723 w 7467600"/>
              <a:gd name="connsiteY331" fmla="*/ 6644957 h 6858000"/>
              <a:gd name="connsiteX332" fmla="*/ 5242949 w 7467600"/>
              <a:gd name="connsiteY332" fmla="*/ 6125175 h 6858000"/>
              <a:gd name="connsiteX333" fmla="*/ 5286321 w 7467600"/>
              <a:gd name="connsiteY333" fmla="*/ 6033555 h 6858000"/>
              <a:gd name="connsiteX334" fmla="*/ 5008210 w 7467600"/>
              <a:gd name="connsiteY334" fmla="*/ 6649194 h 6858000"/>
              <a:gd name="connsiteX335" fmla="*/ 4986321 w 7467600"/>
              <a:gd name="connsiteY335" fmla="*/ 6765687 h 6858000"/>
              <a:gd name="connsiteX336" fmla="*/ 4973474 w 7467600"/>
              <a:gd name="connsiteY336" fmla="*/ 6858000 h 6858000"/>
              <a:gd name="connsiteX337" fmla="*/ 4907178 w 7467600"/>
              <a:gd name="connsiteY337" fmla="*/ 6858000 h 6858000"/>
              <a:gd name="connsiteX338" fmla="*/ 4910810 w 7467600"/>
              <a:gd name="connsiteY338" fmla="*/ 6829660 h 6858000"/>
              <a:gd name="connsiteX339" fmla="*/ 4987461 w 7467600"/>
              <a:gd name="connsiteY339" fmla="*/ 6432994 h 6858000"/>
              <a:gd name="connsiteX340" fmla="*/ 5179262 w 7467600"/>
              <a:gd name="connsiteY340" fmla="*/ 6035044 h 6858000"/>
              <a:gd name="connsiteX341" fmla="*/ 4689678 w 7467600"/>
              <a:gd name="connsiteY341" fmla="*/ 6440241 h 6858000"/>
              <a:gd name="connsiteX342" fmla="*/ 4477543 w 7467600"/>
              <a:gd name="connsiteY342" fmla="*/ 6674836 h 6858000"/>
              <a:gd name="connsiteX343" fmla="*/ 4329957 w 7467600"/>
              <a:gd name="connsiteY343" fmla="*/ 6858000 h 6858000"/>
              <a:gd name="connsiteX344" fmla="*/ 4218595 w 7467600"/>
              <a:gd name="connsiteY344" fmla="*/ 6858000 h 6858000"/>
              <a:gd name="connsiteX345" fmla="*/ 4368888 w 7467600"/>
              <a:gd name="connsiteY345" fmla="*/ 6668412 h 6858000"/>
              <a:gd name="connsiteX346" fmla="*/ 4563091 w 7467600"/>
              <a:gd name="connsiteY346" fmla="*/ 6442508 h 6858000"/>
              <a:gd name="connsiteX347" fmla="*/ 5387324 w 7467600"/>
              <a:gd name="connsiteY347" fmla="*/ 5705830 h 6858000"/>
              <a:gd name="connsiteX348" fmla="*/ 5073620 w 7467600"/>
              <a:gd name="connsiteY348" fmla="*/ 5955437 h 6858000"/>
              <a:gd name="connsiteX349" fmla="*/ 4689789 w 7467600"/>
              <a:gd name="connsiteY349" fmla="*/ 6268382 h 6858000"/>
              <a:gd name="connsiteX350" fmla="*/ 4418722 w 7467600"/>
              <a:gd name="connsiteY350" fmla="*/ 6570886 h 6858000"/>
              <a:gd name="connsiteX351" fmla="*/ 4214944 w 7467600"/>
              <a:gd name="connsiteY351" fmla="*/ 6858000 h 6858000"/>
              <a:gd name="connsiteX352" fmla="*/ 4177898 w 7467600"/>
              <a:gd name="connsiteY352" fmla="*/ 6858000 h 6858000"/>
              <a:gd name="connsiteX353" fmla="*/ 4391597 w 7467600"/>
              <a:gd name="connsiteY353" fmla="*/ 6556370 h 6858000"/>
              <a:gd name="connsiteX354" fmla="*/ 4668889 w 7467600"/>
              <a:gd name="connsiteY354" fmla="*/ 6246399 h 6858000"/>
              <a:gd name="connsiteX355" fmla="*/ 5055427 w 7467600"/>
              <a:gd name="connsiteY355" fmla="*/ 5931476 h 6858000"/>
              <a:gd name="connsiteX356" fmla="*/ 5371814 w 7467600"/>
              <a:gd name="connsiteY356" fmla="*/ 5678975 h 6858000"/>
              <a:gd name="connsiteX357" fmla="*/ 4987918 w 7467600"/>
              <a:gd name="connsiteY357" fmla="*/ 5838701 h 6858000"/>
              <a:gd name="connsiteX358" fmla="*/ 4317146 w 7467600"/>
              <a:gd name="connsiteY358" fmla="*/ 6587716 h 6858000"/>
              <a:gd name="connsiteX359" fmla="*/ 4171627 w 7467600"/>
              <a:gd name="connsiteY359" fmla="*/ 6858000 h 6858000"/>
              <a:gd name="connsiteX360" fmla="*/ 4081585 w 7467600"/>
              <a:gd name="connsiteY360" fmla="*/ 6858000 h 6858000"/>
              <a:gd name="connsiteX361" fmla="*/ 4238603 w 7467600"/>
              <a:gd name="connsiteY361" fmla="*/ 6559341 h 6858000"/>
              <a:gd name="connsiteX362" fmla="*/ 4778333 w 7467600"/>
              <a:gd name="connsiteY362" fmla="*/ 5873626 h 6858000"/>
              <a:gd name="connsiteX363" fmla="*/ 5414185 w 7467600"/>
              <a:gd name="connsiteY363" fmla="*/ 5573882 h 6858000"/>
              <a:gd name="connsiteX364" fmla="*/ 5959648 w 7467600"/>
              <a:gd name="connsiteY364" fmla="*/ 4760797 h 6858000"/>
              <a:gd name="connsiteX365" fmla="*/ 5355019 w 7467600"/>
              <a:gd name="connsiteY365" fmla="*/ 4734672 h 6858000"/>
              <a:gd name="connsiteX366" fmla="*/ 5083565 w 7467600"/>
              <a:gd name="connsiteY366" fmla="*/ 5179121 h 6858000"/>
              <a:gd name="connsiteX367" fmla="*/ 4713577 w 7467600"/>
              <a:gd name="connsiteY367" fmla="*/ 5616803 h 6858000"/>
              <a:gd name="connsiteX368" fmla="*/ 3989559 w 7467600"/>
              <a:gd name="connsiteY368" fmla="*/ 6145945 h 6858000"/>
              <a:gd name="connsiteX369" fmla="*/ 3939824 w 7467600"/>
              <a:gd name="connsiteY369" fmla="*/ 6066900 h 6858000"/>
              <a:gd name="connsiteX370" fmla="*/ 4584537 w 7467600"/>
              <a:gd name="connsiteY370" fmla="*/ 5324826 h 6858000"/>
              <a:gd name="connsiteX371" fmla="*/ 5037105 w 7467600"/>
              <a:gd name="connsiteY371" fmla="*/ 5088765 h 6858000"/>
              <a:gd name="connsiteX372" fmla="*/ 5039930 w 7467600"/>
              <a:gd name="connsiteY372" fmla="*/ 5089585 h 6858000"/>
              <a:gd name="connsiteX373" fmla="*/ 5263764 w 7467600"/>
              <a:gd name="connsiteY373" fmla="*/ 4735525 h 6858000"/>
              <a:gd name="connsiteX374" fmla="*/ 4086300 w 7467600"/>
              <a:gd name="connsiteY374" fmla="*/ 4884599 h 6858000"/>
              <a:gd name="connsiteX375" fmla="*/ 4085485 w 7467600"/>
              <a:gd name="connsiteY375" fmla="*/ 4899070 h 6858000"/>
              <a:gd name="connsiteX376" fmla="*/ 3871915 w 7467600"/>
              <a:gd name="connsiteY376" fmla="*/ 5253645 h 6858000"/>
              <a:gd name="connsiteX377" fmla="*/ 3799374 w 7467600"/>
              <a:gd name="connsiteY377" fmla="*/ 5466127 h 6858000"/>
              <a:gd name="connsiteX378" fmla="*/ 3498850 w 7467600"/>
              <a:gd name="connsiteY378" fmla="*/ 6661888 h 6858000"/>
              <a:gd name="connsiteX379" fmla="*/ 3399216 w 7467600"/>
              <a:gd name="connsiteY379" fmla="*/ 6858000 h 6858000"/>
              <a:gd name="connsiteX380" fmla="*/ 3303688 w 7467600"/>
              <a:gd name="connsiteY380" fmla="*/ 6858000 h 6858000"/>
              <a:gd name="connsiteX381" fmla="*/ 3391774 w 7467600"/>
              <a:gd name="connsiteY381" fmla="*/ 6697181 h 6858000"/>
              <a:gd name="connsiteX382" fmla="*/ 3735540 w 7467600"/>
              <a:gd name="connsiteY382" fmla="*/ 5546923 h 6858000"/>
              <a:gd name="connsiteX383" fmla="*/ 3729438 w 7467600"/>
              <a:gd name="connsiteY383" fmla="*/ 5569058 h 6858000"/>
              <a:gd name="connsiteX384" fmla="*/ 3707782 w 7467600"/>
              <a:gd name="connsiteY384" fmla="*/ 5644908 h 6858000"/>
              <a:gd name="connsiteX385" fmla="*/ 3583827 w 7467600"/>
              <a:gd name="connsiteY385" fmla="*/ 6039215 h 6858000"/>
              <a:gd name="connsiteX386" fmla="*/ 3547861 w 7467600"/>
              <a:gd name="connsiteY386" fmla="*/ 6129609 h 6858000"/>
              <a:gd name="connsiteX387" fmla="*/ 3490905 w 7467600"/>
              <a:gd name="connsiteY387" fmla="*/ 6277660 h 6858000"/>
              <a:gd name="connsiteX388" fmla="*/ 3455859 w 7467600"/>
              <a:gd name="connsiteY388" fmla="*/ 6391301 h 6858000"/>
              <a:gd name="connsiteX389" fmla="*/ 3429112 w 7467600"/>
              <a:gd name="connsiteY389" fmla="*/ 6479469 h 6858000"/>
              <a:gd name="connsiteX390" fmla="*/ 3304862 w 7467600"/>
              <a:gd name="connsiteY390" fmla="*/ 6796476 h 6858000"/>
              <a:gd name="connsiteX391" fmla="*/ 3276071 w 7467600"/>
              <a:gd name="connsiteY391" fmla="*/ 6858000 h 6858000"/>
              <a:gd name="connsiteX392" fmla="*/ 3240805 w 7467600"/>
              <a:gd name="connsiteY392" fmla="*/ 6858000 h 6858000"/>
              <a:gd name="connsiteX393" fmla="*/ 3275917 w 7467600"/>
              <a:gd name="connsiteY393" fmla="*/ 6783192 h 6858000"/>
              <a:gd name="connsiteX394" fmla="*/ 3399358 w 7467600"/>
              <a:gd name="connsiteY394" fmla="*/ 6469011 h 6858000"/>
              <a:gd name="connsiteX395" fmla="*/ 3425650 w 7467600"/>
              <a:gd name="connsiteY395" fmla="*/ 6381333 h 6858000"/>
              <a:gd name="connsiteX396" fmla="*/ 3460661 w 7467600"/>
              <a:gd name="connsiteY396" fmla="*/ 6266763 h 6858000"/>
              <a:gd name="connsiteX397" fmla="*/ 3518021 w 7467600"/>
              <a:gd name="connsiteY397" fmla="*/ 6117298 h 6858000"/>
              <a:gd name="connsiteX398" fmla="*/ 3554035 w 7467600"/>
              <a:gd name="connsiteY398" fmla="*/ 6027832 h 6858000"/>
              <a:gd name="connsiteX399" fmla="*/ 3677174 w 7467600"/>
              <a:gd name="connsiteY399" fmla="*/ 5636351 h 6858000"/>
              <a:gd name="connsiteX400" fmla="*/ 3698819 w 7467600"/>
              <a:gd name="connsiteY400" fmla="*/ 5560503 h 6858000"/>
              <a:gd name="connsiteX401" fmla="*/ 3702094 w 7467600"/>
              <a:gd name="connsiteY401" fmla="*/ 5549194 h 6858000"/>
              <a:gd name="connsiteX402" fmla="*/ 3398355 w 7467600"/>
              <a:gd name="connsiteY402" fmla="*/ 6094603 h 6858000"/>
              <a:gd name="connsiteX403" fmla="*/ 3193941 w 7467600"/>
              <a:gd name="connsiteY403" fmla="*/ 6798775 h 6858000"/>
              <a:gd name="connsiteX404" fmla="*/ 3184140 w 7467600"/>
              <a:gd name="connsiteY404" fmla="*/ 6858000 h 6858000"/>
              <a:gd name="connsiteX405" fmla="*/ 3099978 w 7467600"/>
              <a:gd name="connsiteY405" fmla="*/ 6858000 h 6858000"/>
              <a:gd name="connsiteX406" fmla="*/ 3101556 w 7467600"/>
              <a:gd name="connsiteY406" fmla="*/ 6843337 h 6858000"/>
              <a:gd name="connsiteX407" fmla="*/ 3370162 w 7467600"/>
              <a:gd name="connsiteY407" fmla="*/ 5785550 h 6858000"/>
              <a:gd name="connsiteX408" fmla="*/ 3746477 w 7467600"/>
              <a:gd name="connsiteY408" fmla="*/ 5377889 h 6858000"/>
              <a:gd name="connsiteX409" fmla="*/ 3863399 w 7467600"/>
              <a:gd name="connsiteY409" fmla="*/ 5087257 h 6858000"/>
              <a:gd name="connsiteX410" fmla="*/ 3968712 w 7467600"/>
              <a:gd name="connsiteY410" fmla="*/ 4913989 h 6858000"/>
              <a:gd name="connsiteX411" fmla="*/ 2792390 w 7467600"/>
              <a:gd name="connsiteY411" fmla="*/ 5382974 h 6858000"/>
              <a:gd name="connsiteX412" fmla="*/ 2714982 w 7467600"/>
              <a:gd name="connsiteY412" fmla="*/ 5427051 h 6858000"/>
              <a:gd name="connsiteX413" fmla="*/ 2813361 w 7467600"/>
              <a:gd name="connsiteY413" fmla="*/ 6023912 h 6858000"/>
              <a:gd name="connsiteX414" fmla="*/ 2688430 w 7467600"/>
              <a:gd name="connsiteY414" fmla="*/ 6801564 h 6858000"/>
              <a:gd name="connsiteX415" fmla="*/ 2629626 w 7467600"/>
              <a:gd name="connsiteY415" fmla="*/ 6763394 h 6858000"/>
              <a:gd name="connsiteX416" fmla="*/ 2565328 w 7467600"/>
              <a:gd name="connsiteY416" fmla="*/ 5516399 h 6858000"/>
              <a:gd name="connsiteX417" fmla="*/ 1922999 w 7467600"/>
              <a:gd name="connsiteY417" fmla="*/ 5980343 h 6858000"/>
              <a:gd name="connsiteX418" fmla="*/ 1950261 w 7467600"/>
              <a:gd name="connsiteY418" fmla="*/ 6405858 h 6858000"/>
              <a:gd name="connsiteX419" fmla="*/ 2365554 w 7467600"/>
              <a:gd name="connsiteY419" fmla="*/ 6759107 h 6858000"/>
              <a:gd name="connsiteX420" fmla="*/ 2424142 w 7467600"/>
              <a:gd name="connsiteY420" fmla="*/ 6858000 h 6858000"/>
              <a:gd name="connsiteX421" fmla="*/ 2395994 w 7467600"/>
              <a:gd name="connsiteY421" fmla="*/ 6858000 h 6858000"/>
              <a:gd name="connsiteX422" fmla="*/ 2392863 w 7467600"/>
              <a:gd name="connsiteY422" fmla="*/ 6852964 h 6858000"/>
              <a:gd name="connsiteX423" fmla="*/ 2017589 w 7467600"/>
              <a:gd name="connsiteY423" fmla="*/ 6493982 h 6858000"/>
              <a:gd name="connsiteX424" fmla="*/ 2147336 w 7467600"/>
              <a:gd name="connsiteY424" fmla="*/ 6594052 h 6858000"/>
              <a:gd name="connsiteX425" fmla="*/ 2207047 w 7467600"/>
              <a:gd name="connsiteY425" fmla="*/ 6654540 h 6858000"/>
              <a:gd name="connsiteX426" fmla="*/ 2299106 w 7467600"/>
              <a:gd name="connsiteY426" fmla="*/ 6778931 h 6858000"/>
              <a:gd name="connsiteX427" fmla="*/ 2314430 w 7467600"/>
              <a:gd name="connsiteY427" fmla="*/ 6801144 h 6858000"/>
              <a:gd name="connsiteX428" fmla="*/ 2352406 w 7467600"/>
              <a:gd name="connsiteY428" fmla="*/ 6858000 h 6858000"/>
              <a:gd name="connsiteX429" fmla="*/ 2314492 w 7467600"/>
              <a:gd name="connsiteY429" fmla="*/ 6858000 h 6858000"/>
              <a:gd name="connsiteX430" fmla="*/ 2288095 w 7467600"/>
              <a:gd name="connsiteY430" fmla="*/ 6818030 h 6858000"/>
              <a:gd name="connsiteX431" fmla="*/ 2272768 w 7467600"/>
              <a:gd name="connsiteY431" fmla="*/ 6795822 h 6858000"/>
              <a:gd name="connsiteX432" fmla="*/ 2182715 w 7467600"/>
              <a:gd name="connsiteY432" fmla="*/ 6675071 h 6858000"/>
              <a:gd name="connsiteX433" fmla="*/ 2032061 w 7467600"/>
              <a:gd name="connsiteY433" fmla="*/ 6541380 h 6858000"/>
              <a:gd name="connsiteX434" fmla="*/ 2257220 w 7467600"/>
              <a:gd name="connsiteY434" fmla="*/ 6826257 h 6858000"/>
              <a:gd name="connsiteX435" fmla="*/ 2281324 w 7467600"/>
              <a:gd name="connsiteY435" fmla="*/ 6858000 h 6858000"/>
              <a:gd name="connsiteX436" fmla="*/ 2242860 w 7467600"/>
              <a:gd name="connsiteY436" fmla="*/ 6858000 h 6858000"/>
              <a:gd name="connsiteX437" fmla="*/ 2232818 w 7467600"/>
              <a:gd name="connsiteY437" fmla="*/ 6844926 h 6858000"/>
              <a:gd name="connsiteX438" fmla="*/ 1990172 w 7467600"/>
              <a:gd name="connsiteY438" fmla="*/ 6542121 h 6858000"/>
              <a:gd name="connsiteX439" fmla="*/ 2124090 w 7467600"/>
              <a:gd name="connsiteY439" fmla="*/ 6761017 h 6858000"/>
              <a:gd name="connsiteX440" fmla="*/ 2200380 w 7467600"/>
              <a:gd name="connsiteY440" fmla="*/ 6858000 h 6858000"/>
              <a:gd name="connsiteX441" fmla="*/ 2147507 w 7467600"/>
              <a:gd name="connsiteY441" fmla="*/ 6858000 h 6858000"/>
              <a:gd name="connsiteX442" fmla="*/ 2070668 w 7467600"/>
              <a:gd name="connsiteY442" fmla="*/ 6761520 h 6858000"/>
              <a:gd name="connsiteX443" fmla="*/ 1975142 w 7467600"/>
              <a:gd name="connsiteY443" fmla="*/ 6585570 h 6858000"/>
              <a:gd name="connsiteX444" fmla="*/ 2050035 w 7467600"/>
              <a:gd name="connsiteY444" fmla="*/ 6813345 h 6858000"/>
              <a:gd name="connsiteX445" fmla="*/ 2063025 w 7467600"/>
              <a:gd name="connsiteY445" fmla="*/ 6858000 h 6858000"/>
              <a:gd name="connsiteX446" fmla="*/ 2021675 w 7467600"/>
              <a:gd name="connsiteY446" fmla="*/ 6858000 h 6858000"/>
              <a:gd name="connsiteX447" fmla="*/ 2019308 w 7467600"/>
              <a:gd name="connsiteY447" fmla="*/ 6847118 h 6858000"/>
              <a:gd name="connsiteX448" fmla="*/ 1938835 w 7467600"/>
              <a:gd name="connsiteY448" fmla="*/ 6551160 h 6858000"/>
              <a:gd name="connsiteX449" fmla="*/ 1953230 w 7467600"/>
              <a:gd name="connsiteY449" fmla="*/ 6759699 h 6858000"/>
              <a:gd name="connsiteX450" fmla="*/ 1956763 w 7467600"/>
              <a:gd name="connsiteY450" fmla="*/ 6778191 h 6858000"/>
              <a:gd name="connsiteX451" fmla="*/ 1967925 w 7467600"/>
              <a:gd name="connsiteY451" fmla="*/ 6858000 h 6858000"/>
              <a:gd name="connsiteX452" fmla="*/ 1936622 w 7467600"/>
              <a:gd name="connsiteY452" fmla="*/ 6858000 h 6858000"/>
              <a:gd name="connsiteX453" fmla="*/ 1926261 w 7467600"/>
              <a:gd name="connsiteY453" fmla="*/ 6784064 h 6858000"/>
              <a:gd name="connsiteX454" fmla="*/ 1922724 w 7467600"/>
              <a:gd name="connsiteY454" fmla="*/ 6765577 h 6858000"/>
              <a:gd name="connsiteX455" fmla="*/ 1904650 w 7467600"/>
              <a:gd name="connsiteY455" fmla="*/ 6639616 h 6858000"/>
              <a:gd name="connsiteX456" fmla="*/ 1885273 w 7467600"/>
              <a:gd name="connsiteY456" fmla="*/ 6858000 h 6858000"/>
              <a:gd name="connsiteX457" fmla="*/ 1854363 w 7467600"/>
              <a:gd name="connsiteY457" fmla="*/ 6858000 h 6858000"/>
              <a:gd name="connsiteX458" fmla="*/ 1880391 w 7467600"/>
              <a:gd name="connsiteY458" fmla="*/ 6603796 h 6858000"/>
              <a:gd name="connsiteX459" fmla="*/ 1818273 w 7467600"/>
              <a:gd name="connsiteY459" fmla="*/ 6715729 h 6858000"/>
              <a:gd name="connsiteX460" fmla="*/ 1794691 w 7467600"/>
              <a:gd name="connsiteY460" fmla="*/ 6843239 h 6858000"/>
              <a:gd name="connsiteX461" fmla="*/ 1794914 w 7467600"/>
              <a:gd name="connsiteY461" fmla="*/ 6858000 h 6858000"/>
              <a:gd name="connsiteX462" fmla="*/ 1746128 w 7467600"/>
              <a:gd name="connsiteY462" fmla="*/ 6858000 h 6858000"/>
              <a:gd name="connsiteX463" fmla="*/ 1753934 w 7467600"/>
              <a:gd name="connsiteY463" fmla="*/ 6724796 h 6858000"/>
              <a:gd name="connsiteX464" fmla="*/ 1792053 w 7467600"/>
              <a:gd name="connsiteY464" fmla="*/ 6572396 h 6858000"/>
              <a:gd name="connsiteX465" fmla="*/ 1862248 w 7467600"/>
              <a:gd name="connsiteY465" fmla="*/ 6266397 h 6858000"/>
              <a:gd name="connsiteX466" fmla="*/ 1862250 w 7467600"/>
              <a:gd name="connsiteY466" fmla="*/ 6033531 h 6858000"/>
              <a:gd name="connsiteX467" fmla="*/ 1211999 w 7467600"/>
              <a:gd name="connsiteY467" fmla="*/ 6683610 h 6858000"/>
              <a:gd name="connsiteX468" fmla="*/ 1213266 w 7467600"/>
              <a:gd name="connsiteY468" fmla="*/ 6691947 h 6858000"/>
              <a:gd name="connsiteX469" fmla="*/ 1203370 w 7467600"/>
              <a:gd name="connsiteY469" fmla="*/ 6850676 h 6858000"/>
              <a:gd name="connsiteX470" fmla="*/ 1203671 w 7467600"/>
              <a:gd name="connsiteY470" fmla="*/ 6858000 h 6858000"/>
              <a:gd name="connsiteX471" fmla="*/ 1143180 w 7467600"/>
              <a:gd name="connsiteY471" fmla="*/ 6858000 h 6858000"/>
              <a:gd name="connsiteX472" fmla="*/ 1142176 w 7467600"/>
              <a:gd name="connsiteY472" fmla="*/ 6766045 h 6858000"/>
              <a:gd name="connsiteX473" fmla="*/ 1067484 w 7467600"/>
              <a:gd name="connsiteY473" fmla="*/ 6858000 h 6858000"/>
              <a:gd name="connsiteX474" fmla="*/ 953928 w 7467600"/>
              <a:gd name="connsiteY474" fmla="*/ 6858000 h 6858000"/>
              <a:gd name="connsiteX475" fmla="*/ 959715 w 7467600"/>
              <a:gd name="connsiteY475" fmla="*/ 6850185 h 6858000"/>
              <a:gd name="connsiteX476" fmla="*/ 1483788 w 7467600"/>
              <a:gd name="connsiteY476" fmla="*/ 6259174 h 6858000"/>
              <a:gd name="connsiteX477" fmla="*/ 1100671 w 7467600"/>
              <a:gd name="connsiteY477" fmla="*/ 6252137 h 6858000"/>
              <a:gd name="connsiteX478" fmla="*/ 1090144 w 7467600"/>
              <a:gd name="connsiteY478" fmla="*/ 6256748 h 6858000"/>
              <a:gd name="connsiteX479" fmla="*/ 1095872 w 7467600"/>
              <a:gd name="connsiteY479" fmla="*/ 6271892 h 6858000"/>
              <a:gd name="connsiteX480" fmla="*/ 262785 w 7467600"/>
              <a:gd name="connsiteY480" fmla="*/ 6845450 h 6858000"/>
              <a:gd name="connsiteX481" fmla="*/ 209968 w 7467600"/>
              <a:gd name="connsiteY481" fmla="*/ 6770713 h 6858000"/>
              <a:gd name="connsiteX482" fmla="*/ 873460 w 7467600"/>
              <a:gd name="connsiteY482" fmla="*/ 6253768 h 6858000"/>
              <a:gd name="connsiteX483" fmla="*/ 192686 w 7467600"/>
              <a:gd name="connsiteY483" fmla="*/ 5849257 h 6858000"/>
              <a:gd name="connsiteX484" fmla="*/ 4696 w 7467600"/>
              <a:gd name="connsiteY484" fmla="*/ 5697668 h 6858000"/>
              <a:gd name="connsiteX485" fmla="*/ 0 w 7467600"/>
              <a:gd name="connsiteY485" fmla="*/ 5689984 h 6858000"/>
              <a:gd name="connsiteX486" fmla="*/ 0 w 7467600"/>
              <a:gd name="connsiteY486" fmla="*/ 5513472 h 6858000"/>
              <a:gd name="connsiteX487" fmla="*/ 174101 w 7467600"/>
              <a:gd name="connsiteY487" fmla="*/ 5620277 h 6858000"/>
              <a:gd name="connsiteX488" fmla="*/ 891800 w 7467600"/>
              <a:gd name="connsiteY488" fmla="*/ 6036935 h 6858000"/>
              <a:gd name="connsiteX489" fmla="*/ 1072219 w 7467600"/>
              <a:gd name="connsiteY489" fmla="*/ 6169443 h 6858000"/>
              <a:gd name="connsiteX490" fmla="*/ 1074117 w 7467600"/>
              <a:gd name="connsiteY490" fmla="*/ 6170301 h 6858000"/>
              <a:gd name="connsiteX491" fmla="*/ 1083114 w 7467600"/>
              <a:gd name="connsiteY491" fmla="*/ 6174131 h 6858000"/>
              <a:gd name="connsiteX492" fmla="*/ 1543010 w 7467600"/>
              <a:gd name="connsiteY492" fmla="*/ 6191140 h 6858000"/>
              <a:gd name="connsiteX493" fmla="*/ 1551080 w 7467600"/>
              <a:gd name="connsiteY493" fmla="*/ 6195006 h 6858000"/>
              <a:gd name="connsiteX494" fmla="*/ 2345443 w 7467600"/>
              <a:gd name="connsiteY494" fmla="*/ 5549882 h 6858000"/>
              <a:gd name="connsiteX495" fmla="*/ 1721499 w 7467600"/>
              <a:gd name="connsiteY495" fmla="*/ 5599969 h 6858000"/>
              <a:gd name="connsiteX496" fmla="*/ 767716 w 7467600"/>
              <a:gd name="connsiteY496" fmla="*/ 5472768 h 6858000"/>
              <a:gd name="connsiteX497" fmla="*/ 722147 w 7467600"/>
              <a:gd name="connsiteY497" fmla="*/ 5393091 h 6858000"/>
              <a:gd name="connsiteX498" fmla="*/ 1485552 w 7467600"/>
              <a:gd name="connsiteY498" fmla="*/ 5313202 h 6858000"/>
              <a:gd name="connsiteX499" fmla="*/ 2143004 w 7467600"/>
              <a:gd name="connsiteY499" fmla="*/ 5402420 h 6858000"/>
              <a:gd name="connsiteX500" fmla="*/ 1933391 w 7467600"/>
              <a:gd name="connsiteY500" fmla="*/ 5156971 h 6858000"/>
              <a:gd name="connsiteX501" fmla="*/ 1827118 w 7467600"/>
              <a:gd name="connsiteY501" fmla="*/ 4968410 h 6858000"/>
              <a:gd name="connsiteX502" fmla="*/ 1837349 w 7467600"/>
              <a:gd name="connsiteY502" fmla="*/ 4956357 h 6858000"/>
              <a:gd name="connsiteX503" fmla="*/ 2162835 w 7467600"/>
              <a:gd name="connsiteY503" fmla="*/ 5187853 h 6858000"/>
              <a:gd name="connsiteX504" fmla="*/ 2257167 w 7467600"/>
              <a:gd name="connsiteY504" fmla="*/ 5462123 h 6858000"/>
              <a:gd name="connsiteX505" fmla="*/ 2261598 w 7467600"/>
              <a:gd name="connsiteY505" fmla="*/ 5467998 h 6858000"/>
              <a:gd name="connsiteX506" fmla="*/ 2437177 w 7467600"/>
              <a:gd name="connsiteY506" fmla="*/ 5479608 h 6858000"/>
              <a:gd name="connsiteX507" fmla="*/ 2445247 w 7467600"/>
              <a:gd name="connsiteY507" fmla="*/ 5483476 h 6858000"/>
              <a:gd name="connsiteX508" fmla="*/ 2743626 w 7467600"/>
              <a:gd name="connsiteY508" fmla="*/ 5304819 h 6858000"/>
              <a:gd name="connsiteX509" fmla="*/ 3048102 w 7467600"/>
              <a:gd name="connsiteY509" fmla="*/ 5150595 h 6858000"/>
              <a:gd name="connsiteX510" fmla="*/ 1799414 w 7467600"/>
              <a:gd name="connsiteY510" fmla="*/ 4694732 h 6858000"/>
              <a:gd name="connsiteX511" fmla="*/ 1771735 w 7467600"/>
              <a:gd name="connsiteY511" fmla="*/ 4619929 h 6858000"/>
              <a:gd name="connsiteX512" fmla="*/ 3104273 w 7467600"/>
              <a:gd name="connsiteY512" fmla="*/ 5076159 h 6858000"/>
              <a:gd name="connsiteX513" fmla="*/ 3113245 w 7467600"/>
              <a:gd name="connsiteY513" fmla="*/ 5090705 h 6858000"/>
              <a:gd name="connsiteX514" fmla="*/ 3126294 w 7467600"/>
              <a:gd name="connsiteY514" fmla="*/ 5114400 h 6858000"/>
              <a:gd name="connsiteX515" fmla="*/ 3937433 w 7467600"/>
              <a:gd name="connsiteY515" fmla="*/ 4830473 h 6858000"/>
              <a:gd name="connsiteX516" fmla="*/ 3590475 w 7467600"/>
              <a:gd name="connsiteY516" fmla="*/ 4597974 h 6858000"/>
              <a:gd name="connsiteX517" fmla="*/ 3100264 w 7467600"/>
              <a:gd name="connsiteY517" fmla="*/ 4579845 h 6858000"/>
              <a:gd name="connsiteX518" fmla="*/ 2183576 w 7467600"/>
              <a:gd name="connsiteY518" fmla="*/ 4227150 h 6858000"/>
              <a:gd name="connsiteX519" fmla="*/ 2151029 w 7467600"/>
              <a:gd name="connsiteY519" fmla="*/ 4146947 h 6858000"/>
              <a:gd name="connsiteX520" fmla="*/ 3563434 w 7467600"/>
              <a:gd name="connsiteY520" fmla="*/ 4469115 h 6858000"/>
              <a:gd name="connsiteX521" fmla="*/ 3177952 w 7467600"/>
              <a:gd name="connsiteY521" fmla="*/ 3657386 h 6858000"/>
              <a:gd name="connsiteX522" fmla="*/ 3189263 w 7467600"/>
              <a:gd name="connsiteY522" fmla="*/ 3625726 h 6858000"/>
              <a:gd name="connsiteX523" fmla="*/ 3560912 w 7467600"/>
              <a:gd name="connsiteY523" fmla="*/ 4079863 h 6858000"/>
              <a:gd name="connsiteX524" fmla="*/ 3626636 w 7467600"/>
              <a:gd name="connsiteY524" fmla="*/ 4512230 h 6858000"/>
              <a:gd name="connsiteX525" fmla="*/ 3653088 w 7467600"/>
              <a:gd name="connsiteY525" fmla="*/ 4521417 h 6858000"/>
              <a:gd name="connsiteX526" fmla="*/ 3988128 w 7467600"/>
              <a:gd name="connsiteY526" fmla="*/ 4817267 h 6858000"/>
              <a:gd name="connsiteX527" fmla="*/ 4830582 w 7467600"/>
              <a:gd name="connsiteY527" fmla="*/ 4676000 h 6858000"/>
              <a:gd name="connsiteX528" fmla="*/ 4830100 w 7467600"/>
              <a:gd name="connsiteY528" fmla="*/ 4675554 h 6858000"/>
              <a:gd name="connsiteX529" fmla="*/ 4036318 w 7467600"/>
              <a:gd name="connsiteY529" fmla="*/ 4147013 h 6858000"/>
              <a:gd name="connsiteX530" fmla="*/ 3432098 w 7467600"/>
              <a:gd name="connsiteY530" fmla="*/ 3537312 h 6858000"/>
              <a:gd name="connsiteX531" fmla="*/ 3446761 w 7467600"/>
              <a:gd name="connsiteY531" fmla="*/ 3461278 h 6858000"/>
              <a:gd name="connsiteX532" fmla="*/ 4419733 w 7467600"/>
              <a:gd name="connsiteY532" fmla="*/ 3963555 h 6858000"/>
              <a:gd name="connsiteX533" fmla="*/ 4781371 w 7467600"/>
              <a:gd name="connsiteY533" fmla="*/ 4458604 h 6858000"/>
              <a:gd name="connsiteX534" fmla="*/ 4780440 w 7467600"/>
              <a:gd name="connsiteY534" fmla="*/ 4470290 h 6858000"/>
              <a:gd name="connsiteX535" fmla="*/ 4898954 w 7467600"/>
              <a:gd name="connsiteY535" fmla="*/ 4662092 h 6858000"/>
              <a:gd name="connsiteX536" fmla="*/ 4900699 w 7467600"/>
              <a:gd name="connsiteY536" fmla="*/ 4670867 h 6858000"/>
              <a:gd name="connsiteX537" fmla="*/ 5714511 w 7467600"/>
              <a:gd name="connsiteY537" fmla="*/ 4663483 h 6858000"/>
              <a:gd name="connsiteX538" fmla="*/ 5464793 w 7467600"/>
              <a:gd name="connsiteY538" fmla="*/ 4393556 h 6858000"/>
              <a:gd name="connsiteX539" fmla="*/ 5461897 w 7467600"/>
              <a:gd name="connsiteY539" fmla="*/ 4390879 h 6858000"/>
              <a:gd name="connsiteX540" fmla="*/ 4294126 w 7467600"/>
              <a:gd name="connsiteY540" fmla="*/ 3303048 h 6858000"/>
              <a:gd name="connsiteX541" fmla="*/ 4305321 w 7467600"/>
              <a:gd name="connsiteY541" fmla="*/ 3256953 h 6858000"/>
              <a:gd name="connsiteX542" fmla="*/ 4949299 w 7467600"/>
              <a:gd name="connsiteY542" fmla="*/ 3766336 h 6858000"/>
              <a:gd name="connsiteX543" fmla="*/ 5291452 w 7467600"/>
              <a:gd name="connsiteY543" fmla="*/ 4076801 h 6858000"/>
              <a:gd name="connsiteX544" fmla="*/ 5434998 w 7467600"/>
              <a:gd name="connsiteY544" fmla="*/ 4254100 h 6858000"/>
              <a:gd name="connsiteX545" fmla="*/ 5351015 w 7467600"/>
              <a:gd name="connsiteY545" fmla="*/ 3760989 h 6858000"/>
              <a:gd name="connsiteX546" fmla="*/ 5413780 w 7467600"/>
              <a:gd name="connsiteY546" fmla="*/ 2966265 h 6858000"/>
              <a:gd name="connsiteX547" fmla="*/ 5425627 w 7467600"/>
              <a:gd name="connsiteY547" fmla="*/ 2954192 h 6858000"/>
              <a:gd name="connsiteX548" fmla="*/ 6604735 w 7467600"/>
              <a:gd name="connsiteY548" fmla="*/ 2041381 h 6858000"/>
              <a:gd name="connsiteX549" fmla="*/ 7204487 w 7467600"/>
              <a:gd name="connsiteY549" fmla="*/ 2742112 h 6858000"/>
              <a:gd name="connsiteX550" fmla="*/ 7131592 w 7467600"/>
              <a:gd name="connsiteY550" fmla="*/ 2672096 h 6858000"/>
              <a:gd name="connsiteX551" fmla="*/ 6996344 w 7467600"/>
              <a:gd name="connsiteY551" fmla="*/ 2518310 h 6858000"/>
              <a:gd name="connsiteX552" fmla="*/ 6735495 w 7467600"/>
              <a:gd name="connsiteY552" fmla="*/ 2196890 h 6858000"/>
              <a:gd name="connsiteX553" fmla="*/ 6721901 w 7467600"/>
              <a:gd name="connsiteY553" fmla="*/ 2179274 h 6858000"/>
              <a:gd name="connsiteX554" fmla="*/ 6604735 w 7467600"/>
              <a:gd name="connsiteY554" fmla="*/ 2041381 h 6858000"/>
              <a:gd name="connsiteX555" fmla="*/ 6591670 w 7467600"/>
              <a:gd name="connsiteY555" fmla="*/ 1988277 h 6858000"/>
              <a:gd name="connsiteX556" fmla="*/ 6747349 w 7467600"/>
              <a:gd name="connsiteY556" fmla="*/ 2160069 h 6858000"/>
              <a:gd name="connsiteX557" fmla="*/ 6760943 w 7467600"/>
              <a:gd name="connsiteY557" fmla="*/ 2177686 h 6858000"/>
              <a:gd name="connsiteX558" fmla="*/ 7021065 w 7467600"/>
              <a:gd name="connsiteY558" fmla="*/ 2498102 h 6858000"/>
              <a:gd name="connsiteX559" fmla="*/ 7155223 w 7467600"/>
              <a:gd name="connsiteY559" fmla="*/ 2650386 h 6858000"/>
              <a:gd name="connsiteX560" fmla="*/ 7203167 w 7467600"/>
              <a:gd name="connsiteY560" fmla="*/ 2697288 h 6858000"/>
              <a:gd name="connsiteX561" fmla="*/ 6937703 w 7467600"/>
              <a:gd name="connsiteY561" fmla="*/ 2321981 h 6858000"/>
              <a:gd name="connsiteX562" fmla="*/ 6591670 w 7467600"/>
              <a:gd name="connsiteY562" fmla="*/ 1988277 h 6858000"/>
              <a:gd name="connsiteX563" fmla="*/ 5798671 w 7467600"/>
              <a:gd name="connsiteY563" fmla="*/ 1981601 h 6858000"/>
              <a:gd name="connsiteX564" fmla="*/ 5754709 w 7467600"/>
              <a:gd name="connsiteY564" fmla="*/ 2071454 h 6858000"/>
              <a:gd name="connsiteX565" fmla="*/ 5763044 w 7467600"/>
              <a:gd name="connsiteY565" fmla="*/ 2842206 h 6858000"/>
              <a:gd name="connsiteX566" fmla="*/ 5764974 w 7467600"/>
              <a:gd name="connsiteY566" fmla="*/ 2799609 h 6858000"/>
              <a:gd name="connsiteX567" fmla="*/ 5767665 w 7467600"/>
              <a:gd name="connsiteY567" fmla="*/ 2666409 h 6858000"/>
              <a:gd name="connsiteX568" fmla="*/ 5763055 w 7467600"/>
              <a:gd name="connsiteY568" fmla="*/ 2579705 h 6858000"/>
              <a:gd name="connsiteX569" fmla="*/ 5758079 w 7467600"/>
              <a:gd name="connsiteY569" fmla="*/ 2492508 h 6858000"/>
              <a:gd name="connsiteX570" fmla="*/ 5779325 w 7467600"/>
              <a:gd name="connsiteY570" fmla="*/ 2197069 h 6858000"/>
              <a:gd name="connsiteX571" fmla="*/ 5798671 w 7467600"/>
              <a:gd name="connsiteY571" fmla="*/ 1981601 h 6858000"/>
              <a:gd name="connsiteX572" fmla="*/ 5829202 w 7467600"/>
              <a:gd name="connsiteY572" fmla="*/ 1971679 h 6858000"/>
              <a:gd name="connsiteX573" fmla="*/ 5809558 w 7467600"/>
              <a:gd name="connsiteY573" fmla="*/ 2198043 h 6858000"/>
              <a:gd name="connsiteX574" fmla="*/ 5788653 w 7467600"/>
              <a:gd name="connsiteY574" fmla="*/ 2489430 h 6858000"/>
              <a:gd name="connsiteX575" fmla="*/ 5793439 w 7467600"/>
              <a:gd name="connsiteY575" fmla="*/ 2575235 h 6858000"/>
              <a:gd name="connsiteX576" fmla="*/ 5796837 w 7467600"/>
              <a:gd name="connsiteY576" fmla="*/ 2637633 h 6858000"/>
              <a:gd name="connsiteX577" fmla="*/ 5818614 w 7467600"/>
              <a:gd name="connsiteY577" fmla="*/ 2473055 h 6858000"/>
              <a:gd name="connsiteX578" fmla="*/ 5829202 w 7467600"/>
              <a:gd name="connsiteY578" fmla="*/ 1971679 h 6858000"/>
              <a:gd name="connsiteX579" fmla="*/ 5911389 w 7467600"/>
              <a:gd name="connsiteY579" fmla="*/ 1898371 h 6858000"/>
              <a:gd name="connsiteX580" fmla="*/ 6237627 w 7467600"/>
              <a:gd name="connsiteY580" fmla="*/ 2231921 h 6858000"/>
              <a:gd name="connsiteX581" fmla="*/ 5911389 w 7467600"/>
              <a:gd name="connsiteY581" fmla="*/ 1898371 h 6858000"/>
              <a:gd name="connsiteX582" fmla="*/ 6944437 w 7467600"/>
              <a:gd name="connsiteY582" fmla="*/ 1575402 h 6858000"/>
              <a:gd name="connsiteX583" fmla="*/ 6304730 w 7467600"/>
              <a:gd name="connsiteY583" fmla="*/ 1766654 h 6858000"/>
              <a:gd name="connsiteX584" fmla="*/ 6944437 w 7467600"/>
              <a:gd name="connsiteY584" fmla="*/ 1575402 h 6858000"/>
              <a:gd name="connsiteX585" fmla="*/ 7019523 w 7467600"/>
              <a:gd name="connsiteY585" fmla="*/ 1519450 h 6858000"/>
              <a:gd name="connsiteX586" fmla="*/ 6298091 w 7467600"/>
              <a:gd name="connsiteY586" fmla="*/ 1737122 h 6858000"/>
              <a:gd name="connsiteX587" fmla="*/ 7019523 w 7467600"/>
              <a:gd name="connsiteY587" fmla="*/ 1519450 h 6858000"/>
              <a:gd name="connsiteX588" fmla="*/ 2399523 w 7467600"/>
              <a:gd name="connsiteY588" fmla="*/ 1428234 h 6858000"/>
              <a:gd name="connsiteX589" fmla="*/ 2224982 w 7467600"/>
              <a:gd name="connsiteY589" fmla="*/ 1826201 h 6858000"/>
              <a:gd name="connsiteX590" fmla="*/ 2096099 w 7467600"/>
              <a:gd name="connsiteY590" fmla="*/ 2345900 h 6858000"/>
              <a:gd name="connsiteX591" fmla="*/ 2283317 w 7467600"/>
              <a:gd name="connsiteY591" fmla="*/ 1796925 h 6858000"/>
              <a:gd name="connsiteX592" fmla="*/ 2399523 w 7467600"/>
              <a:gd name="connsiteY592" fmla="*/ 1428234 h 6858000"/>
              <a:gd name="connsiteX593" fmla="*/ 2448558 w 7467600"/>
              <a:gd name="connsiteY593" fmla="*/ 1373435 h 6858000"/>
              <a:gd name="connsiteX594" fmla="*/ 2312521 w 7467600"/>
              <a:gd name="connsiteY594" fmla="*/ 1806140 h 6858000"/>
              <a:gd name="connsiteX595" fmla="*/ 2127533 w 7467600"/>
              <a:gd name="connsiteY595" fmla="*/ 2348380 h 6858000"/>
              <a:gd name="connsiteX596" fmla="*/ 2358080 w 7467600"/>
              <a:gd name="connsiteY596" fmla="*/ 1866134 h 6858000"/>
              <a:gd name="connsiteX597" fmla="*/ 2407436 w 7467600"/>
              <a:gd name="connsiteY597" fmla="*/ 1651070 h 6858000"/>
              <a:gd name="connsiteX598" fmla="*/ 2448558 w 7467600"/>
              <a:gd name="connsiteY598" fmla="*/ 1373435 h 6858000"/>
              <a:gd name="connsiteX599" fmla="*/ 278707 w 7467600"/>
              <a:gd name="connsiteY599" fmla="*/ 1352270 h 6858000"/>
              <a:gd name="connsiteX600" fmla="*/ 321570 w 7467600"/>
              <a:gd name="connsiteY600" fmla="*/ 1861610 h 6858000"/>
              <a:gd name="connsiteX601" fmla="*/ 294281 w 7467600"/>
              <a:gd name="connsiteY601" fmla="*/ 1440658 h 6858000"/>
              <a:gd name="connsiteX602" fmla="*/ 278707 w 7467600"/>
              <a:gd name="connsiteY602" fmla="*/ 1352270 h 6858000"/>
              <a:gd name="connsiteX603" fmla="*/ 1423821 w 7467600"/>
              <a:gd name="connsiteY603" fmla="*/ 1351958 h 6858000"/>
              <a:gd name="connsiteX604" fmla="*/ 1638521 w 7467600"/>
              <a:gd name="connsiteY604" fmla="*/ 1908470 h 6858000"/>
              <a:gd name="connsiteX605" fmla="*/ 1754199 w 7467600"/>
              <a:gd name="connsiteY605" fmla="*/ 2149284 h 6858000"/>
              <a:gd name="connsiteX606" fmla="*/ 1908359 w 7467600"/>
              <a:gd name="connsiteY606" fmla="*/ 2364988 h 6858000"/>
              <a:gd name="connsiteX607" fmla="*/ 1647661 w 7467600"/>
              <a:gd name="connsiteY607" fmla="*/ 1825945 h 6858000"/>
              <a:gd name="connsiteX608" fmla="*/ 1423821 w 7467600"/>
              <a:gd name="connsiteY608" fmla="*/ 1351958 h 6858000"/>
              <a:gd name="connsiteX609" fmla="*/ 1431890 w 7467600"/>
              <a:gd name="connsiteY609" fmla="*/ 1306475 h 6858000"/>
              <a:gd name="connsiteX610" fmla="*/ 1507597 w 7467600"/>
              <a:gd name="connsiteY610" fmla="*/ 1446132 h 6858000"/>
              <a:gd name="connsiteX611" fmla="*/ 1674586 w 7467600"/>
              <a:gd name="connsiteY611" fmla="*/ 1813832 h 6858000"/>
              <a:gd name="connsiteX612" fmla="*/ 1815950 w 7467600"/>
              <a:gd name="connsiteY612" fmla="*/ 2128564 h 6858000"/>
              <a:gd name="connsiteX613" fmla="*/ 1984242 w 7467600"/>
              <a:gd name="connsiteY613" fmla="*/ 2430829 h 6858000"/>
              <a:gd name="connsiteX614" fmla="*/ 2014023 w 7467600"/>
              <a:gd name="connsiteY614" fmla="*/ 2450995 h 6858000"/>
              <a:gd name="connsiteX615" fmla="*/ 1747337 w 7467600"/>
              <a:gd name="connsiteY615" fmla="*/ 1855264 h 6858000"/>
              <a:gd name="connsiteX616" fmla="*/ 1533749 w 7467600"/>
              <a:gd name="connsiteY616" fmla="*/ 1478656 h 6858000"/>
              <a:gd name="connsiteX617" fmla="*/ 1431890 w 7467600"/>
              <a:gd name="connsiteY617" fmla="*/ 1306475 h 6858000"/>
              <a:gd name="connsiteX618" fmla="*/ 5052692 w 7467600"/>
              <a:gd name="connsiteY618" fmla="*/ 1292994 h 6858000"/>
              <a:gd name="connsiteX619" fmla="*/ 5200661 w 7467600"/>
              <a:gd name="connsiteY619" fmla="*/ 1635186 h 6858000"/>
              <a:gd name="connsiteX620" fmla="*/ 5297138 w 7467600"/>
              <a:gd name="connsiteY620" fmla="*/ 1906351 h 6858000"/>
              <a:gd name="connsiteX621" fmla="*/ 5052692 w 7467600"/>
              <a:gd name="connsiteY621" fmla="*/ 1292994 h 6858000"/>
              <a:gd name="connsiteX622" fmla="*/ 5009948 w 7467600"/>
              <a:gd name="connsiteY622" fmla="*/ 1273619 h 6858000"/>
              <a:gd name="connsiteX623" fmla="*/ 5121777 w 7467600"/>
              <a:gd name="connsiteY623" fmla="*/ 1654213 h 6858000"/>
              <a:gd name="connsiteX624" fmla="*/ 5293545 w 7467600"/>
              <a:gd name="connsiteY624" fmla="*/ 2072247 h 6858000"/>
              <a:gd name="connsiteX625" fmla="*/ 5294042 w 7467600"/>
              <a:gd name="connsiteY625" fmla="*/ 2065019 h 6858000"/>
              <a:gd name="connsiteX626" fmla="*/ 5171936 w 7467600"/>
              <a:gd name="connsiteY626" fmla="*/ 1647613 h 6858000"/>
              <a:gd name="connsiteX627" fmla="*/ 5009948 w 7467600"/>
              <a:gd name="connsiteY627" fmla="*/ 1273619 h 6858000"/>
              <a:gd name="connsiteX628" fmla="*/ 655236 w 7467600"/>
              <a:gd name="connsiteY628" fmla="*/ 1268632 h 6858000"/>
              <a:gd name="connsiteX629" fmla="*/ 839521 w 7467600"/>
              <a:gd name="connsiteY629" fmla="*/ 1685315 h 6858000"/>
              <a:gd name="connsiteX630" fmla="*/ 1109416 w 7467600"/>
              <a:gd name="connsiteY630" fmla="*/ 2061663 h 6858000"/>
              <a:gd name="connsiteX631" fmla="*/ 1298300 w 7467600"/>
              <a:gd name="connsiteY631" fmla="*/ 2247742 h 6858000"/>
              <a:gd name="connsiteX632" fmla="*/ 1125871 w 7467600"/>
              <a:gd name="connsiteY632" fmla="*/ 1989513 h 6858000"/>
              <a:gd name="connsiteX633" fmla="*/ 981574 w 7467600"/>
              <a:gd name="connsiteY633" fmla="*/ 1783157 h 6858000"/>
              <a:gd name="connsiteX634" fmla="*/ 922198 w 7467600"/>
              <a:gd name="connsiteY634" fmla="*/ 1677437 h 6858000"/>
              <a:gd name="connsiteX635" fmla="*/ 869293 w 7467600"/>
              <a:gd name="connsiteY635" fmla="*/ 1583214 h 6858000"/>
              <a:gd name="connsiteX636" fmla="*/ 751431 w 7467600"/>
              <a:gd name="connsiteY636" fmla="*/ 1405731 h 6858000"/>
              <a:gd name="connsiteX637" fmla="*/ 655236 w 7467600"/>
              <a:gd name="connsiteY637" fmla="*/ 1268632 h 6858000"/>
              <a:gd name="connsiteX638" fmla="*/ 6516292 w 7467600"/>
              <a:gd name="connsiteY638" fmla="*/ 1263064 h 6858000"/>
              <a:gd name="connsiteX639" fmla="*/ 5736320 w 7467600"/>
              <a:gd name="connsiteY639" fmla="*/ 1501803 h 6858000"/>
              <a:gd name="connsiteX640" fmla="*/ 6516292 w 7467600"/>
              <a:gd name="connsiteY640" fmla="*/ 1263064 h 6858000"/>
              <a:gd name="connsiteX641" fmla="*/ 291466 w 7467600"/>
              <a:gd name="connsiteY641" fmla="*/ 1250369 h 6858000"/>
              <a:gd name="connsiteX642" fmla="*/ 323180 w 7467600"/>
              <a:gd name="connsiteY642" fmla="*/ 1435283 h 6858000"/>
              <a:gd name="connsiteX643" fmla="*/ 349381 w 7467600"/>
              <a:gd name="connsiteY643" fmla="*/ 1875041 h 6858000"/>
              <a:gd name="connsiteX644" fmla="*/ 374363 w 7467600"/>
              <a:gd name="connsiteY644" fmla="*/ 1506494 h 6858000"/>
              <a:gd name="connsiteX645" fmla="*/ 302168 w 7467600"/>
              <a:gd name="connsiteY645" fmla="*/ 1274495 h 6858000"/>
              <a:gd name="connsiteX646" fmla="*/ 291466 w 7467600"/>
              <a:gd name="connsiteY646" fmla="*/ 1250369 h 6858000"/>
              <a:gd name="connsiteX647" fmla="*/ 678222 w 7467600"/>
              <a:gd name="connsiteY647" fmla="*/ 1248670 h 6858000"/>
              <a:gd name="connsiteX648" fmla="*/ 775536 w 7467600"/>
              <a:gd name="connsiteY648" fmla="*/ 1388015 h 6858000"/>
              <a:gd name="connsiteX649" fmla="*/ 894529 w 7467600"/>
              <a:gd name="connsiteY649" fmla="*/ 1567739 h 6858000"/>
              <a:gd name="connsiteX650" fmla="*/ 948000 w 7467600"/>
              <a:gd name="connsiteY650" fmla="*/ 1663088 h 6858000"/>
              <a:gd name="connsiteX651" fmla="*/ 1006812 w 7467600"/>
              <a:gd name="connsiteY651" fmla="*/ 1767683 h 6858000"/>
              <a:gd name="connsiteX652" fmla="*/ 1149133 w 7467600"/>
              <a:gd name="connsiteY652" fmla="*/ 1971513 h 6858000"/>
              <a:gd name="connsiteX653" fmla="*/ 1333952 w 7467600"/>
              <a:gd name="connsiteY653" fmla="*/ 2251620 h 6858000"/>
              <a:gd name="connsiteX654" fmla="*/ 1337329 w 7467600"/>
              <a:gd name="connsiteY654" fmla="*/ 2258350 h 6858000"/>
              <a:gd name="connsiteX655" fmla="*/ 1014726 w 7467600"/>
              <a:gd name="connsiteY655" fmla="*/ 1615556 h 6858000"/>
              <a:gd name="connsiteX656" fmla="*/ 678222 w 7467600"/>
              <a:gd name="connsiteY656" fmla="*/ 1248670 h 6858000"/>
              <a:gd name="connsiteX657" fmla="*/ 6691602 w 7467600"/>
              <a:gd name="connsiteY657" fmla="*/ 1140573 h 6858000"/>
              <a:gd name="connsiteX658" fmla="*/ 6571100 w 7467600"/>
              <a:gd name="connsiteY658" fmla="*/ 1183662 h 6858000"/>
              <a:gd name="connsiteX659" fmla="*/ 6241687 w 7467600"/>
              <a:gd name="connsiteY659" fmla="*/ 1257600 h 6858000"/>
              <a:gd name="connsiteX660" fmla="*/ 5693009 w 7467600"/>
              <a:gd name="connsiteY660" fmla="*/ 1478256 h 6858000"/>
              <a:gd name="connsiteX661" fmla="*/ 6548420 w 7467600"/>
              <a:gd name="connsiteY661" fmla="*/ 1214599 h 6858000"/>
              <a:gd name="connsiteX662" fmla="*/ 6605473 w 7467600"/>
              <a:gd name="connsiteY662" fmla="*/ 1184686 h 6858000"/>
              <a:gd name="connsiteX663" fmla="*/ 6691602 w 7467600"/>
              <a:gd name="connsiteY663" fmla="*/ 1140573 h 6858000"/>
              <a:gd name="connsiteX664" fmla="*/ 4002475 w 7467600"/>
              <a:gd name="connsiteY664" fmla="*/ 1037802 h 6858000"/>
              <a:gd name="connsiteX665" fmla="*/ 4000324 w 7467600"/>
              <a:gd name="connsiteY665" fmla="*/ 1039362 h 6858000"/>
              <a:gd name="connsiteX666" fmla="*/ 4002862 w 7467600"/>
              <a:gd name="connsiteY666" fmla="*/ 1042866 h 6858000"/>
              <a:gd name="connsiteX667" fmla="*/ 4002475 w 7467600"/>
              <a:gd name="connsiteY667" fmla="*/ 1037802 h 6858000"/>
              <a:gd name="connsiteX668" fmla="*/ 506322 w 7467600"/>
              <a:gd name="connsiteY668" fmla="*/ 1020997 h 6858000"/>
              <a:gd name="connsiteX669" fmla="*/ 533068 w 7467600"/>
              <a:gd name="connsiteY669" fmla="*/ 1029409 h 6858000"/>
              <a:gd name="connsiteX670" fmla="*/ 1232525 w 7467600"/>
              <a:gd name="connsiteY670" fmla="*/ 1804675 h 6858000"/>
              <a:gd name="connsiteX671" fmla="*/ 1388858 w 7467600"/>
              <a:gd name="connsiteY671" fmla="*/ 2368011 h 6858000"/>
              <a:gd name="connsiteX672" fmla="*/ 1384098 w 7467600"/>
              <a:gd name="connsiteY672" fmla="*/ 2378125 h 6858000"/>
              <a:gd name="connsiteX673" fmla="*/ 1425393 w 7467600"/>
              <a:gd name="connsiteY673" fmla="*/ 2589124 h 6858000"/>
              <a:gd name="connsiteX674" fmla="*/ 1424001 w 7467600"/>
              <a:gd name="connsiteY674" fmla="*/ 2597541 h 6858000"/>
              <a:gd name="connsiteX675" fmla="*/ 2152729 w 7467600"/>
              <a:gd name="connsiteY675" fmla="*/ 2864487 h 6858000"/>
              <a:gd name="connsiteX676" fmla="*/ 2020609 w 7467600"/>
              <a:gd name="connsiteY676" fmla="*/ 2539671 h 6858000"/>
              <a:gd name="connsiteX677" fmla="*/ 2018920 w 7467600"/>
              <a:gd name="connsiteY677" fmla="*/ 2536309 h 6858000"/>
              <a:gd name="connsiteX678" fmla="*/ 1342441 w 7467600"/>
              <a:gd name="connsiteY678" fmla="*/ 1173017 h 6858000"/>
              <a:gd name="connsiteX679" fmla="*/ 1367925 w 7467600"/>
              <a:gd name="connsiteY679" fmla="*/ 1135648 h 6858000"/>
              <a:gd name="connsiteX680" fmla="*/ 1771401 w 7467600"/>
              <a:gd name="connsiteY680" fmla="*/ 1806673 h 6858000"/>
              <a:gd name="connsiteX681" fmla="*/ 1972385 w 7467600"/>
              <a:gd name="connsiteY681" fmla="*/ 2198735 h 6858000"/>
              <a:gd name="connsiteX682" fmla="*/ 2040892 w 7467600"/>
              <a:gd name="connsiteY682" fmla="*/ 2405205 h 6858000"/>
              <a:gd name="connsiteX683" fmla="*/ 2131689 w 7467600"/>
              <a:gd name="connsiteY683" fmla="*/ 1936926 h 6858000"/>
              <a:gd name="connsiteX684" fmla="*/ 2454820 w 7467600"/>
              <a:gd name="connsiteY684" fmla="*/ 1248808 h 6858000"/>
              <a:gd name="connsiteX685" fmla="*/ 2492512 w 7467600"/>
              <a:gd name="connsiteY685" fmla="*/ 1302920 h 6858000"/>
              <a:gd name="connsiteX686" fmla="*/ 2081216 w 7467600"/>
              <a:gd name="connsiteY686" fmla="*/ 2527513 h 6858000"/>
              <a:gd name="connsiteX687" fmla="*/ 2081211 w 7467600"/>
              <a:gd name="connsiteY687" fmla="*/ 2528916 h 6858000"/>
              <a:gd name="connsiteX688" fmla="*/ 2199067 w 7467600"/>
              <a:gd name="connsiteY688" fmla="*/ 2884061 h 6858000"/>
              <a:gd name="connsiteX689" fmla="*/ 3192586 w 7467600"/>
              <a:gd name="connsiteY689" fmla="*/ 3411496 h 6858000"/>
              <a:gd name="connsiteX690" fmla="*/ 3182620 w 7467600"/>
              <a:gd name="connsiteY690" fmla="*/ 3483279 h 6858000"/>
              <a:gd name="connsiteX691" fmla="*/ 2435119 w 7467600"/>
              <a:gd name="connsiteY691" fmla="*/ 3080173 h 6858000"/>
              <a:gd name="connsiteX692" fmla="*/ 2410152 w 7467600"/>
              <a:gd name="connsiteY692" fmla="*/ 3063751 h 6858000"/>
              <a:gd name="connsiteX693" fmla="*/ 2408099 w 7467600"/>
              <a:gd name="connsiteY693" fmla="*/ 3064403 h 6858000"/>
              <a:gd name="connsiteX694" fmla="*/ 2407218 w 7467600"/>
              <a:gd name="connsiteY694" fmla="*/ 3070324 h 6858000"/>
              <a:gd name="connsiteX695" fmla="*/ 2380138 w 7467600"/>
              <a:gd name="connsiteY695" fmla="*/ 3099341 h 6858000"/>
              <a:gd name="connsiteX696" fmla="*/ 1765923 w 7467600"/>
              <a:gd name="connsiteY696" fmla="*/ 3581043 h 6858000"/>
              <a:gd name="connsiteX697" fmla="*/ 1702258 w 7467600"/>
              <a:gd name="connsiteY697" fmla="*/ 3612286 h 6858000"/>
              <a:gd name="connsiteX698" fmla="*/ 1538370 w 7467600"/>
              <a:gd name="connsiteY698" fmla="*/ 3811804 h 6858000"/>
              <a:gd name="connsiteX699" fmla="*/ 542867 w 7467600"/>
              <a:gd name="connsiteY699" fmla="*/ 4944092 h 6858000"/>
              <a:gd name="connsiteX700" fmla="*/ 515800 w 7467600"/>
              <a:gd name="connsiteY700" fmla="*/ 4862180 h 6858000"/>
              <a:gd name="connsiteX701" fmla="*/ 909145 w 7467600"/>
              <a:gd name="connsiteY701" fmla="*/ 4199225 h 6858000"/>
              <a:gd name="connsiteX702" fmla="*/ 1214067 w 7467600"/>
              <a:gd name="connsiteY702" fmla="*/ 3908561 h 6858000"/>
              <a:gd name="connsiteX703" fmla="*/ 640967 w 7467600"/>
              <a:gd name="connsiteY703" fmla="*/ 4105601 h 6858000"/>
              <a:gd name="connsiteX704" fmla="*/ 112563 w 7467600"/>
              <a:gd name="connsiteY704" fmla="*/ 4396952 h 6858000"/>
              <a:gd name="connsiteX705" fmla="*/ 0 w 7467600"/>
              <a:gd name="connsiteY705" fmla="*/ 4466006 h 6858000"/>
              <a:gd name="connsiteX706" fmla="*/ 0 w 7467600"/>
              <a:gd name="connsiteY706" fmla="*/ 4233763 h 6858000"/>
              <a:gd name="connsiteX707" fmla="*/ 36881 w 7467600"/>
              <a:gd name="connsiteY707" fmla="*/ 4200118 h 6858000"/>
              <a:gd name="connsiteX708" fmla="*/ 910534 w 7467600"/>
              <a:gd name="connsiteY708" fmla="*/ 3629753 h 6858000"/>
              <a:gd name="connsiteX709" fmla="*/ 1578717 w 7467600"/>
              <a:gd name="connsiteY709" fmla="*/ 3575982 h 6858000"/>
              <a:gd name="connsiteX710" fmla="*/ 2338780 w 7467600"/>
              <a:gd name="connsiteY710" fmla="*/ 3033725 h 6858000"/>
              <a:gd name="connsiteX711" fmla="*/ 1807991 w 7467600"/>
              <a:gd name="connsiteY711" fmla="*/ 2807184 h 6858000"/>
              <a:gd name="connsiteX712" fmla="*/ 1416358 w 7467600"/>
              <a:gd name="connsiteY712" fmla="*/ 3112571 h 6858000"/>
              <a:gd name="connsiteX713" fmla="*/ 939066 w 7467600"/>
              <a:gd name="connsiteY713" fmla="*/ 3378798 h 6858000"/>
              <a:gd name="connsiteX714" fmla="*/ 115099 w 7467600"/>
              <a:gd name="connsiteY714" fmla="*/ 3607650 h 6858000"/>
              <a:gd name="connsiteX715" fmla="*/ 97284 w 7467600"/>
              <a:gd name="connsiteY715" fmla="*/ 3520393 h 6858000"/>
              <a:gd name="connsiteX716" fmla="*/ 922050 w 7467600"/>
              <a:gd name="connsiteY716" fmla="*/ 3074867 h 6858000"/>
              <a:gd name="connsiteX717" fmla="*/ 1405265 w 7467600"/>
              <a:gd name="connsiteY717" fmla="*/ 3016319 h 6858000"/>
              <a:gd name="connsiteX718" fmla="*/ 1407512 w 7467600"/>
              <a:gd name="connsiteY718" fmla="*/ 3018001 h 6858000"/>
              <a:gd name="connsiteX719" fmla="*/ 1726266 w 7467600"/>
              <a:gd name="connsiteY719" fmla="*/ 2777274 h 6858000"/>
              <a:gd name="connsiteX720" fmla="*/ 625390 w 7467600"/>
              <a:gd name="connsiteY720" fmla="*/ 2514541 h 6858000"/>
              <a:gd name="connsiteX721" fmla="*/ 619799 w 7467600"/>
              <a:gd name="connsiteY721" fmla="*/ 2527180 h 6858000"/>
              <a:gd name="connsiteX722" fmla="*/ 310030 w 7467600"/>
              <a:gd name="connsiteY722" fmla="*/ 2771818 h 6858000"/>
              <a:gd name="connsiteX723" fmla="*/ 173877 w 7467600"/>
              <a:gd name="connsiteY723" fmla="*/ 2937056 h 6858000"/>
              <a:gd name="connsiteX724" fmla="*/ 77889 w 7467600"/>
              <a:gd name="connsiteY724" fmla="*/ 3138440 h 6858000"/>
              <a:gd name="connsiteX725" fmla="*/ 0 w 7467600"/>
              <a:gd name="connsiteY725" fmla="*/ 3271395 h 6858000"/>
              <a:gd name="connsiteX726" fmla="*/ 0 w 7467600"/>
              <a:gd name="connsiteY726" fmla="*/ 3153002 h 6858000"/>
              <a:gd name="connsiteX727" fmla="*/ 2386 w 7467600"/>
              <a:gd name="connsiteY727" fmla="*/ 3149203 h 6858000"/>
              <a:gd name="connsiteX728" fmla="*/ 89753 w 7467600"/>
              <a:gd name="connsiteY728" fmla="*/ 2987702 h 6858000"/>
              <a:gd name="connsiteX729" fmla="*/ 76869 w 7467600"/>
              <a:gd name="connsiteY729" fmla="*/ 3005404 h 6858000"/>
              <a:gd name="connsiteX730" fmla="*/ 32049 w 7467600"/>
              <a:gd name="connsiteY730" fmla="*/ 3065814 h 6858000"/>
              <a:gd name="connsiteX731" fmla="*/ 0 w 7467600"/>
              <a:gd name="connsiteY731" fmla="*/ 3108744 h 6858000"/>
              <a:gd name="connsiteX732" fmla="*/ 0 w 7467600"/>
              <a:gd name="connsiteY732" fmla="*/ 3058059 h 6858000"/>
              <a:gd name="connsiteX733" fmla="*/ 7610 w 7467600"/>
              <a:gd name="connsiteY733" fmla="*/ 3047889 h 6858000"/>
              <a:gd name="connsiteX734" fmla="*/ 52419 w 7467600"/>
              <a:gd name="connsiteY734" fmla="*/ 2987479 h 6858000"/>
              <a:gd name="connsiteX735" fmla="*/ 59142 w 7467600"/>
              <a:gd name="connsiteY735" fmla="*/ 2978488 h 6858000"/>
              <a:gd name="connsiteX736" fmla="*/ 0 w 7467600"/>
              <a:gd name="connsiteY736" fmla="*/ 3015334 h 6858000"/>
              <a:gd name="connsiteX737" fmla="*/ 0 w 7467600"/>
              <a:gd name="connsiteY737" fmla="*/ 2914286 h 6858000"/>
              <a:gd name="connsiteX738" fmla="*/ 36383 w 7467600"/>
              <a:gd name="connsiteY738" fmla="*/ 2901128 h 6858000"/>
              <a:gd name="connsiteX739" fmla="*/ 156329 w 7467600"/>
              <a:gd name="connsiteY739" fmla="*/ 2840533 h 6858000"/>
              <a:gd name="connsiteX740" fmla="*/ 358355 w 7467600"/>
              <a:gd name="connsiteY740" fmla="*/ 2620471 h 6858000"/>
              <a:gd name="connsiteX741" fmla="*/ 510577 w 7467600"/>
              <a:gd name="connsiteY741" fmla="*/ 2501244 h 6858000"/>
              <a:gd name="connsiteX742" fmla="*/ 211967 w 7467600"/>
              <a:gd name="connsiteY742" fmla="*/ 2479171 h 6858000"/>
              <a:gd name="connsiteX743" fmla="*/ 0 w 7467600"/>
              <a:gd name="connsiteY743" fmla="*/ 2476398 h 6858000"/>
              <a:gd name="connsiteX744" fmla="*/ 0 w 7467600"/>
              <a:gd name="connsiteY744" fmla="*/ 2389189 h 6858000"/>
              <a:gd name="connsiteX745" fmla="*/ 103062 w 7467600"/>
              <a:gd name="connsiteY745" fmla="*/ 2389518 h 6858000"/>
              <a:gd name="connsiteX746" fmla="*/ 510734 w 7467600"/>
              <a:gd name="connsiteY746" fmla="*/ 2416201 h 6858000"/>
              <a:gd name="connsiteX747" fmla="*/ 279257 w 7467600"/>
              <a:gd name="connsiteY747" fmla="*/ 2092102 h 6858000"/>
              <a:gd name="connsiteX748" fmla="*/ 65265 w 7467600"/>
              <a:gd name="connsiteY748" fmla="*/ 2006049 h 6858000"/>
              <a:gd name="connsiteX749" fmla="*/ 0 w 7467600"/>
              <a:gd name="connsiteY749" fmla="*/ 1982532 h 6858000"/>
              <a:gd name="connsiteX750" fmla="*/ 0 w 7467600"/>
              <a:gd name="connsiteY750" fmla="*/ 1912789 h 6858000"/>
              <a:gd name="connsiteX751" fmla="*/ 97460 w 7467600"/>
              <a:gd name="connsiteY751" fmla="*/ 1953725 h 6858000"/>
              <a:gd name="connsiteX752" fmla="*/ 221272 w 7467600"/>
              <a:gd name="connsiteY752" fmla="*/ 1980766 h 6858000"/>
              <a:gd name="connsiteX753" fmla="*/ 116765 w 7467600"/>
              <a:gd name="connsiteY753" fmla="*/ 1911033 h 6858000"/>
              <a:gd name="connsiteX754" fmla="*/ 16405 w 7467600"/>
              <a:gd name="connsiteY754" fmla="*/ 1803412 h 6858000"/>
              <a:gd name="connsiteX755" fmla="*/ 0 w 7467600"/>
              <a:gd name="connsiteY755" fmla="*/ 1784777 h 6858000"/>
              <a:gd name="connsiteX756" fmla="*/ 0 w 7467600"/>
              <a:gd name="connsiteY756" fmla="*/ 1740082 h 6858000"/>
              <a:gd name="connsiteX757" fmla="*/ 39394 w 7467600"/>
              <a:gd name="connsiteY757" fmla="*/ 1784856 h 6858000"/>
              <a:gd name="connsiteX758" fmla="*/ 135813 w 7467600"/>
              <a:gd name="connsiteY758" fmla="*/ 1888838 h 6858000"/>
              <a:gd name="connsiteX759" fmla="*/ 242575 w 7467600"/>
              <a:gd name="connsiteY759" fmla="*/ 1958841 h 6858000"/>
              <a:gd name="connsiteX760" fmla="*/ 82197 w 7467600"/>
              <a:gd name="connsiteY760" fmla="*/ 1754826 h 6858000"/>
              <a:gd name="connsiteX761" fmla="*/ 0 w 7467600"/>
              <a:gd name="connsiteY761" fmla="*/ 1679650 h 6858000"/>
              <a:gd name="connsiteX762" fmla="*/ 0 w 7467600"/>
              <a:gd name="connsiteY762" fmla="*/ 1602463 h 6858000"/>
              <a:gd name="connsiteX763" fmla="*/ 84689 w 7467600"/>
              <a:gd name="connsiteY763" fmla="*/ 1677442 h 6858000"/>
              <a:gd name="connsiteX764" fmla="*/ 298437 w 7467600"/>
              <a:gd name="connsiteY764" fmla="*/ 1968019 h 6858000"/>
              <a:gd name="connsiteX765" fmla="*/ 227269 w 7467600"/>
              <a:gd name="connsiteY765" fmla="*/ 1114064 h 6858000"/>
              <a:gd name="connsiteX766" fmla="*/ 248003 w 7467600"/>
              <a:gd name="connsiteY766" fmla="*/ 1089613 h 6858000"/>
              <a:gd name="connsiteX767" fmla="*/ 427020 w 7467600"/>
              <a:gd name="connsiteY767" fmla="*/ 1619803 h 6858000"/>
              <a:gd name="connsiteX768" fmla="*/ 340345 w 7467600"/>
              <a:gd name="connsiteY768" fmla="*/ 2027739 h 6858000"/>
              <a:gd name="connsiteX769" fmla="*/ 360865 w 7467600"/>
              <a:gd name="connsiteY769" fmla="*/ 2044827 h 6858000"/>
              <a:gd name="connsiteX770" fmla="*/ 560414 w 7467600"/>
              <a:gd name="connsiteY770" fmla="*/ 2421457 h 6858000"/>
              <a:gd name="connsiteX771" fmla="*/ 1359703 w 7467600"/>
              <a:gd name="connsiteY771" fmla="*/ 2578554 h 6858000"/>
              <a:gd name="connsiteX772" fmla="*/ 1359422 w 7467600"/>
              <a:gd name="connsiteY772" fmla="*/ 2577994 h 6858000"/>
              <a:gd name="connsiteX773" fmla="*/ 828701 w 7467600"/>
              <a:gd name="connsiteY773" fmla="*/ 1839520 h 6858000"/>
              <a:gd name="connsiteX774" fmla="*/ 494427 w 7467600"/>
              <a:gd name="connsiteY774" fmla="*/ 1092333 h 6858000"/>
              <a:gd name="connsiteX775" fmla="*/ 506322 w 7467600"/>
              <a:gd name="connsiteY775" fmla="*/ 1020997 h 6858000"/>
              <a:gd name="connsiteX776" fmla="*/ 4570198 w 7467600"/>
              <a:gd name="connsiteY776" fmla="*/ 978081 h 6858000"/>
              <a:gd name="connsiteX777" fmla="*/ 4523691 w 7467600"/>
              <a:gd name="connsiteY777" fmla="*/ 1127776 h 6858000"/>
              <a:gd name="connsiteX778" fmla="*/ 4509875 w 7467600"/>
              <a:gd name="connsiteY778" fmla="*/ 1167552 h 6858000"/>
              <a:gd name="connsiteX779" fmla="*/ 4478168 w 7467600"/>
              <a:gd name="connsiteY779" fmla="*/ 1260735 h 6858000"/>
              <a:gd name="connsiteX780" fmla="*/ 4409309 w 7467600"/>
              <a:gd name="connsiteY780" fmla="*/ 1666996 h 6858000"/>
              <a:gd name="connsiteX781" fmla="*/ 4370031 w 7467600"/>
              <a:gd name="connsiteY781" fmla="*/ 1955666 h 6858000"/>
              <a:gd name="connsiteX782" fmla="*/ 4570198 w 7467600"/>
              <a:gd name="connsiteY782" fmla="*/ 978081 h 6858000"/>
              <a:gd name="connsiteX783" fmla="*/ 4557898 w 7467600"/>
              <a:gd name="connsiteY783" fmla="*/ 900011 h 6858000"/>
              <a:gd name="connsiteX784" fmla="*/ 4344840 w 7467600"/>
              <a:gd name="connsiteY784" fmla="*/ 1922038 h 6858000"/>
              <a:gd name="connsiteX785" fmla="*/ 4378710 w 7467600"/>
              <a:gd name="connsiteY785" fmla="*/ 1665516 h 6858000"/>
              <a:gd name="connsiteX786" fmla="*/ 4448798 w 7467600"/>
              <a:gd name="connsiteY786" fmla="*/ 1253024 h 6858000"/>
              <a:gd name="connsiteX787" fmla="*/ 4480315 w 7467600"/>
              <a:gd name="connsiteY787" fmla="*/ 1158454 h 6858000"/>
              <a:gd name="connsiteX788" fmla="*/ 4494133 w 7467600"/>
              <a:gd name="connsiteY788" fmla="*/ 1118676 h 6858000"/>
              <a:gd name="connsiteX789" fmla="*/ 4557898 w 7467600"/>
              <a:gd name="connsiteY789" fmla="*/ 900011 h 6858000"/>
              <a:gd name="connsiteX790" fmla="*/ 5870151 w 7467600"/>
              <a:gd name="connsiteY790" fmla="*/ 898890 h 6858000"/>
              <a:gd name="connsiteX791" fmla="*/ 5861335 w 7467600"/>
              <a:gd name="connsiteY791" fmla="*/ 899177 h 6858000"/>
              <a:gd name="connsiteX792" fmla="*/ 5843702 w 7467600"/>
              <a:gd name="connsiteY792" fmla="*/ 899748 h 6858000"/>
              <a:gd name="connsiteX793" fmla="*/ 5651107 w 7467600"/>
              <a:gd name="connsiteY793" fmla="*/ 920306 h 6858000"/>
              <a:gd name="connsiteX794" fmla="*/ 5459407 w 7467600"/>
              <a:gd name="connsiteY794" fmla="*/ 940975 h 6858000"/>
              <a:gd name="connsiteX795" fmla="*/ 5374846 w 7467600"/>
              <a:gd name="connsiteY795" fmla="*/ 941988 h 6858000"/>
              <a:gd name="connsiteX796" fmla="*/ 5256105 w 7467600"/>
              <a:gd name="connsiteY796" fmla="*/ 945632 h 6858000"/>
              <a:gd name="connsiteX797" fmla="*/ 5107071 w 7467600"/>
              <a:gd name="connsiteY797" fmla="*/ 969720 h 6858000"/>
              <a:gd name="connsiteX798" fmla="*/ 4998681 w 7467600"/>
              <a:gd name="connsiteY798" fmla="*/ 988771 h 6858000"/>
              <a:gd name="connsiteX799" fmla="*/ 5870151 w 7467600"/>
              <a:gd name="connsiteY799" fmla="*/ 898890 h 6858000"/>
              <a:gd name="connsiteX800" fmla="*/ 5504425 w 7467600"/>
              <a:gd name="connsiteY800" fmla="*/ 848067 h 6858000"/>
              <a:gd name="connsiteX801" fmla="*/ 4968849 w 7467600"/>
              <a:gd name="connsiteY801" fmla="*/ 962318 h 6858000"/>
              <a:gd name="connsiteX802" fmla="*/ 5104039 w 7467600"/>
              <a:gd name="connsiteY802" fmla="*/ 940634 h 6858000"/>
              <a:gd name="connsiteX803" fmla="*/ 5256311 w 7467600"/>
              <a:gd name="connsiteY803" fmla="*/ 916490 h 6858000"/>
              <a:gd name="connsiteX804" fmla="*/ 5377381 w 7467600"/>
              <a:gd name="connsiteY804" fmla="*/ 912671 h 6858000"/>
              <a:gd name="connsiteX805" fmla="*/ 5460148 w 7467600"/>
              <a:gd name="connsiteY805" fmla="*/ 911442 h 6858000"/>
              <a:gd name="connsiteX806" fmla="*/ 5648971 w 7467600"/>
              <a:gd name="connsiteY806" fmla="*/ 891331 h 6858000"/>
              <a:gd name="connsiteX807" fmla="*/ 5844807 w 7467600"/>
              <a:gd name="connsiteY807" fmla="*/ 870718 h 6858000"/>
              <a:gd name="connsiteX808" fmla="*/ 5862975 w 7467600"/>
              <a:gd name="connsiteY808" fmla="*/ 869756 h 6858000"/>
              <a:gd name="connsiteX809" fmla="*/ 5920887 w 7467600"/>
              <a:gd name="connsiteY809" fmla="*/ 865929 h 6858000"/>
              <a:gd name="connsiteX810" fmla="*/ 5504425 w 7467600"/>
              <a:gd name="connsiteY810" fmla="*/ 848067 h 6858000"/>
              <a:gd name="connsiteX811" fmla="*/ 3607114 w 7467600"/>
              <a:gd name="connsiteY811" fmla="*/ 467441 h 6858000"/>
              <a:gd name="connsiteX812" fmla="*/ 3296242 w 7467600"/>
              <a:gd name="connsiteY812" fmla="*/ 807991 h 6858000"/>
              <a:gd name="connsiteX813" fmla="*/ 3174674 w 7467600"/>
              <a:gd name="connsiteY813" fmla="*/ 919759 h 6858000"/>
              <a:gd name="connsiteX814" fmla="*/ 3042978 w 7467600"/>
              <a:gd name="connsiteY814" fmla="*/ 1054894 h 6858000"/>
              <a:gd name="connsiteX815" fmla="*/ 2968914 w 7467600"/>
              <a:gd name="connsiteY815" fmla="*/ 1133756 h 6858000"/>
              <a:gd name="connsiteX816" fmla="*/ 3103823 w 7467600"/>
              <a:gd name="connsiteY816" fmla="*/ 1026814 h 6858000"/>
              <a:gd name="connsiteX817" fmla="*/ 3607114 w 7467600"/>
              <a:gd name="connsiteY817" fmla="*/ 467441 h 6858000"/>
              <a:gd name="connsiteX818" fmla="*/ 3744487 w 7467600"/>
              <a:gd name="connsiteY818" fmla="*/ 383136 h 6858000"/>
              <a:gd name="connsiteX819" fmla="*/ 3970213 w 7467600"/>
              <a:gd name="connsiteY819" fmla="*/ 995559 h 6858000"/>
              <a:gd name="connsiteX820" fmla="*/ 3744487 w 7467600"/>
              <a:gd name="connsiteY820" fmla="*/ 383136 h 6858000"/>
              <a:gd name="connsiteX821" fmla="*/ 3624562 w 7467600"/>
              <a:gd name="connsiteY821" fmla="*/ 367041 h 6858000"/>
              <a:gd name="connsiteX822" fmla="*/ 3489712 w 7467600"/>
              <a:gd name="connsiteY822" fmla="*/ 485386 h 6858000"/>
              <a:gd name="connsiteX823" fmla="*/ 3182994 w 7467600"/>
              <a:gd name="connsiteY823" fmla="*/ 828265 h 6858000"/>
              <a:gd name="connsiteX824" fmla="*/ 2892114 w 7467600"/>
              <a:gd name="connsiteY824" fmla="*/ 1172635 h 6858000"/>
              <a:gd name="connsiteX825" fmla="*/ 3021459 w 7467600"/>
              <a:gd name="connsiteY825" fmla="*/ 1035385 h 6858000"/>
              <a:gd name="connsiteX826" fmla="*/ 3153873 w 7467600"/>
              <a:gd name="connsiteY826" fmla="*/ 898971 h 6858000"/>
              <a:gd name="connsiteX827" fmla="*/ 3276511 w 7467600"/>
              <a:gd name="connsiteY827" fmla="*/ 786423 h 6858000"/>
              <a:gd name="connsiteX828" fmla="*/ 3584154 w 7467600"/>
              <a:gd name="connsiteY828" fmla="*/ 448218 h 6858000"/>
              <a:gd name="connsiteX829" fmla="*/ 3624562 w 7467600"/>
              <a:gd name="connsiteY829" fmla="*/ 367041 h 6858000"/>
              <a:gd name="connsiteX830" fmla="*/ 3766672 w 7467600"/>
              <a:gd name="connsiteY830" fmla="*/ 359429 h 6858000"/>
              <a:gd name="connsiteX831" fmla="*/ 3996338 w 7467600"/>
              <a:gd name="connsiteY831" fmla="*/ 968237 h 6858000"/>
              <a:gd name="connsiteX832" fmla="*/ 3766672 w 7467600"/>
              <a:gd name="connsiteY832" fmla="*/ 359429 h 6858000"/>
              <a:gd name="connsiteX833" fmla="*/ 5805386 w 7467600"/>
              <a:gd name="connsiteY833" fmla="*/ 239240 h 6858000"/>
              <a:gd name="connsiteX834" fmla="*/ 5736947 w 7467600"/>
              <a:gd name="connsiteY834" fmla="*/ 261367 h 6858000"/>
              <a:gd name="connsiteX835" fmla="*/ 5427012 w 7467600"/>
              <a:gd name="connsiteY835" fmla="*/ 311272 h 6858000"/>
              <a:gd name="connsiteX836" fmla="*/ 5147818 w 7467600"/>
              <a:gd name="connsiteY836" fmla="*/ 322112 h 6858000"/>
              <a:gd name="connsiteX837" fmla="*/ 5060854 w 7467600"/>
              <a:gd name="connsiteY837" fmla="*/ 311882 h 6858000"/>
              <a:gd name="connsiteX838" fmla="*/ 4945989 w 7467600"/>
              <a:gd name="connsiteY838" fmla="*/ 300516 h 6858000"/>
              <a:gd name="connsiteX839" fmla="*/ 5410479 w 7467600"/>
              <a:gd name="connsiteY839" fmla="*/ 348434 h 6858000"/>
              <a:gd name="connsiteX840" fmla="*/ 5805386 w 7467600"/>
              <a:gd name="connsiteY840" fmla="*/ 239240 h 6858000"/>
              <a:gd name="connsiteX841" fmla="*/ 5905192 w 7467600"/>
              <a:gd name="connsiteY841" fmla="*/ 163079 h 6858000"/>
              <a:gd name="connsiteX842" fmla="*/ 5865655 w 7467600"/>
              <a:gd name="connsiteY842" fmla="*/ 171901 h 6858000"/>
              <a:gd name="connsiteX843" fmla="*/ 5259740 w 7467600"/>
              <a:gd name="connsiteY843" fmla="*/ 257013 h 6858000"/>
              <a:gd name="connsiteX844" fmla="*/ 5208466 w 7467600"/>
              <a:gd name="connsiteY844" fmla="*/ 257550 h 6858000"/>
              <a:gd name="connsiteX845" fmla="*/ 4980204 w 7467600"/>
              <a:gd name="connsiteY845" fmla="*/ 271903 h 6858000"/>
              <a:gd name="connsiteX846" fmla="*/ 5068068 w 7467600"/>
              <a:gd name="connsiteY846" fmla="*/ 282244 h 6858000"/>
              <a:gd name="connsiteX847" fmla="*/ 5153231 w 7467600"/>
              <a:gd name="connsiteY847" fmla="*/ 292240 h 6858000"/>
              <a:gd name="connsiteX848" fmla="*/ 5426491 w 7467600"/>
              <a:gd name="connsiteY848" fmla="*/ 281128 h 6858000"/>
              <a:gd name="connsiteX849" fmla="*/ 5731212 w 7467600"/>
              <a:gd name="connsiteY849" fmla="*/ 231951 h 6858000"/>
              <a:gd name="connsiteX850" fmla="*/ 5905192 w 7467600"/>
              <a:gd name="connsiteY850" fmla="*/ 163079 h 6858000"/>
              <a:gd name="connsiteX851" fmla="*/ 5944437 w 7467600"/>
              <a:gd name="connsiteY851" fmla="*/ 113829 h 6858000"/>
              <a:gd name="connsiteX852" fmla="*/ 5825032 w 7467600"/>
              <a:gd name="connsiteY852" fmla="*/ 146405 h 6858000"/>
              <a:gd name="connsiteX853" fmla="*/ 4955599 w 7467600"/>
              <a:gd name="connsiteY853" fmla="*/ 247008 h 6858000"/>
              <a:gd name="connsiteX854" fmla="*/ 5210104 w 7467600"/>
              <a:gd name="connsiteY854" fmla="*/ 228123 h 6858000"/>
              <a:gd name="connsiteX855" fmla="*/ 5261015 w 7467600"/>
              <a:gd name="connsiteY855" fmla="*/ 227087 h 6858000"/>
              <a:gd name="connsiteX856" fmla="*/ 5861181 w 7467600"/>
              <a:gd name="connsiteY856" fmla="*/ 143093 h 6858000"/>
              <a:gd name="connsiteX857" fmla="*/ 5961252 w 7467600"/>
              <a:gd name="connsiteY857" fmla="*/ 114820 h 6858000"/>
              <a:gd name="connsiteX858" fmla="*/ 5944437 w 7467600"/>
              <a:gd name="connsiteY858" fmla="*/ 113829 h 6858000"/>
              <a:gd name="connsiteX859" fmla="*/ 3882765 w 7467600"/>
              <a:gd name="connsiteY859" fmla="*/ 0 h 6858000"/>
              <a:gd name="connsiteX860" fmla="*/ 3995099 w 7467600"/>
              <a:gd name="connsiteY860" fmla="*/ 0 h 6858000"/>
              <a:gd name="connsiteX861" fmla="*/ 4163818 w 7467600"/>
              <a:gd name="connsiteY861" fmla="*/ 234104 h 6858000"/>
              <a:gd name="connsiteX862" fmla="*/ 4172099 w 7467600"/>
              <a:gd name="connsiteY862" fmla="*/ 234207 h 6858000"/>
              <a:gd name="connsiteX863" fmla="*/ 4784282 w 7467600"/>
              <a:gd name="connsiteY863" fmla="*/ 276561 h 6858000"/>
              <a:gd name="connsiteX864" fmla="*/ 4801687 w 7467600"/>
              <a:gd name="connsiteY864" fmla="*/ 267764 h 6858000"/>
              <a:gd name="connsiteX865" fmla="*/ 6082788 w 7467600"/>
              <a:gd name="connsiteY865" fmla="*/ 64119 h 6858000"/>
              <a:gd name="connsiteX866" fmla="*/ 6099442 w 7467600"/>
              <a:gd name="connsiteY866" fmla="*/ 82568 h 6858000"/>
              <a:gd name="connsiteX867" fmla="*/ 4804137 w 7467600"/>
              <a:gd name="connsiteY867" fmla="*/ 320931 h 6858000"/>
              <a:gd name="connsiteX868" fmla="*/ 4227047 w 7467600"/>
              <a:gd name="connsiteY868" fmla="*/ 313415 h 6858000"/>
              <a:gd name="connsiteX869" fmla="*/ 4346041 w 7467600"/>
              <a:gd name="connsiteY869" fmla="*/ 456086 h 6858000"/>
              <a:gd name="connsiteX870" fmla="*/ 4870967 w 7467600"/>
              <a:gd name="connsiteY870" fmla="*/ 963061 h 6858000"/>
              <a:gd name="connsiteX871" fmla="*/ 4889647 w 7467600"/>
              <a:gd name="connsiteY871" fmla="*/ 957147 h 6858000"/>
              <a:gd name="connsiteX872" fmla="*/ 5422504 w 7467600"/>
              <a:gd name="connsiteY872" fmla="*/ 805191 h 6858000"/>
              <a:gd name="connsiteX873" fmla="*/ 6087656 w 7467600"/>
              <a:gd name="connsiteY873" fmla="*/ 826703 h 6858000"/>
              <a:gd name="connsiteX874" fmla="*/ 6058717 w 7467600"/>
              <a:gd name="connsiteY874" fmla="*/ 865992 h 6858000"/>
              <a:gd name="connsiteX875" fmla="*/ 4974153 w 7467600"/>
              <a:gd name="connsiteY875" fmla="*/ 1045456 h 6858000"/>
              <a:gd name="connsiteX876" fmla="*/ 5627835 w 7467600"/>
              <a:gd name="connsiteY876" fmla="*/ 1472077 h 6858000"/>
              <a:gd name="connsiteX877" fmla="*/ 5629817 w 7467600"/>
              <a:gd name="connsiteY877" fmla="*/ 1471412 h 6858000"/>
              <a:gd name="connsiteX878" fmla="*/ 5634124 w 7467600"/>
              <a:gd name="connsiteY878" fmla="*/ 1470572 h 6858000"/>
              <a:gd name="connsiteX879" fmla="*/ 5755832 w 7467600"/>
              <a:gd name="connsiteY879" fmla="*/ 1383886 h 6858000"/>
              <a:gd name="connsiteX880" fmla="*/ 6014186 w 7467600"/>
              <a:gd name="connsiteY880" fmla="*/ 1279799 h 6858000"/>
              <a:gd name="connsiteX881" fmla="*/ 6901619 w 7467600"/>
              <a:gd name="connsiteY881" fmla="*/ 1047874 h 6858000"/>
              <a:gd name="connsiteX882" fmla="*/ 6931566 w 7467600"/>
              <a:gd name="connsiteY882" fmla="*/ 1062034 h 6858000"/>
              <a:gd name="connsiteX883" fmla="*/ 5790982 w 7467600"/>
              <a:gd name="connsiteY883" fmla="*/ 1561380 h 6858000"/>
              <a:gd name="connsiteX884" fmla="*/ 6188971 w 7467600"/>
              <a:gd name="connsiteY884" fmla="*/ 1755168 h 6858000"/>
              <a:gd name="connsiteX885" fmla="*/ 6202446 w 7467600"/>
              <a:gd name="connsiteY885" fmla="*/ 1752268 h 6858000"/>
              <a:gd name="connsiteX886" fmla="*/ 7179560 w 7467600"/>
              <a:gd name="connsiteY886" fmla="*/ 1467551 h 6858000"/>
              <a:gd name="connsiteX887" fmla="*/ 7158730 w 7467600"/>
              <a:gd name="connsiteY887" fmla="*/ 1507835 h 6858000"/>
              <a:gd name="connsiteX888" fmla="*/ 6326959 w 7467600"/>
              <a:gd name="connsiteY888" fmla="*/ 1817686 h 6858000"/>
              <a:gd name="connsiteX889" fmla="*/ 6537433 w 7467600"/>
              <a:gd name="connsiteY889" fmla="*/ 1907790 h 6858000"/>
              <a:gd name="connsiteX890" fmla="*/ 6550221 w 7467600"/>
              <a:gd name="connsiteY890" fmla="*/ 1910729 h 6858000"/>
              <a:gd name="connsiteX891" fmla="*/ 6964438 w 7467600"/>
              <a:gd name="connsiteY891" fmla="*/ 2209505 h 6858000"/>
              <a:gd name="connsiteX892" fmla="*/ 7367862 w 7467600"/>
              <a:gd name="connsiteY892" fmla="*/ 2806833 h 6858000"/>
              <a:gd name="connsiteX893" fmla="*/ 7364329 w 7467600"/>
              <a:gd name="connsiteY893" fmla="*/ 2826907 h 6858000"/>
              <a:gd name="connsiteX894" fmla="*/ 7290545 w 7467600"/>
              <a:gd name="connsiteY894" fmla="*/ 2850663 h 6858000"/>
              <a:gd name="connsiteX895" fmla="*/ 6472036 w 7467600"/>
              <a:gd name="connsiteY895" fmla="*/ 1959003 h 6858000"/>
              <a:gd name="connsiteX896" fmla="*/ 5792897 w 7467600"/>
              <a:gd name="connsiteY896" fmla="*/ 1647747 h 6858000"/>
              <a:gd name="connsiteX897" fmla="*/ 5842751 w 7467600"/>
              <a:gd name="connsiteY897" fmla="*/ 1816112 h 6858000"/>
              <a:gd name="connsiteX898" fmla="*/ 5847424 w 7467600"/>
              <a:gd name="connsiteY898" fmla="*/ 1815776 h 6858000"/>
              <a:gd name="connsiteX899" fmla="*/ 6399821 w 7467600"/>
              <a:gd name="connsiteY899" fmla="*/ 2344799 h 6858000"/>
              <a:gd name="connsiteX900" fmla="*/ 6323232 w 7467600"/>
              <a:gd name="connsiteY900" fmla="*/ 2389634 h 6858000"/>
              <a:gd name="connsiteX901" fmla="*/ 5942958 w 7467600"/>
              <a:gd name="connsiteY901" fmla="*/ 2077708 h 6858000"/>
              <a:gd name="connsiteX902" fmla="*/ 5921559 w 7467600"/>
              <a:gd name="connsiteY902" fmla="*/ 2378596 h 6858000"/>
              <a:gd name="connsiteX903" fmla="*/ 5817651 w 7467600"/>
              <a:gd name="connsiteY903" fmla="*/ 3023919 h 6858000"/>
              <a:gd name="connsiteX904" fmla="*/ 5729634 w 7467600"/>
              <a:gd name="connsiteY904" fmla="*/ 3051849 h 6858000"/>
              <a:gd name="connsiteX905" fmla="*/ 5611018 w 7467600"/>
              <a:gd name="connsiteY905" fmla="*/ 2316769 h 6858000"/>
              <a:gd name="connsiteX906" fmla="*/ 5687608 w 7467600"/>
              <a:gd name="connsiteY906" fmla="*/ 2039972 h 6858000"/>
              <a:gd name="connsiteX907" fmla="*/ 5657554 w 7467600"/>
              <a:gd name="connsiteY907" fmla="*/ 1576445 h 6858000"/>
              <a:gd name="connsiteX908" fmla="*/ 5150475 w 7467600"/>
              <a:gd name="connsiteY908" fmla="*/ 1274012 h 6858000"/>
              <a:gd name="connsiteX909" fmla="*/ 5349142 w 7467600"/>
              <a:gd name="connsiteY909" fmla="*/ 2204405 h 6858000"/>
              <a:gd name="connsiteX910" fmla="*/ 5262214 w 7467600"/>
              <a:gd name="connsiteY910" fmla="*/ 2233836 h 6858000"/>
              <a:gd name="connsiteX911" fmla="*/ 4981539 w 7467600"/>
              <a:gd name="connsiteY911" fmla="*/ 1542201 h 6858000"/>
              <a:gd name="connsiteX912" fmla="*/ 4958461 w 7467600"/>
              <a:gd name="connsiteY912" fmla="*/ 1136957 h 6858000"/>
              <a:gd name="connsiteX913" fmla="*/ 4655015 w 7467600"/>
              <a:gd name="connsiteY913" fmla="*/ 891426 h 6858000"/>
              <a:gd name="connsiteX914" fmla="*/ 4348002 w 7467600"/>
              <a:gd name="connsiteY914" fmla="*/ 2205895 h 6858000"/>
              <a:gd name="connsiteX915" fmla="*/ 4262250 w 7467600"/>
              <a:gd name="connsiteY915" fmla="*/ 2219972 h 6858000"/>
              <a:gd name="connsiteX916" fmla="*/ 4550611 w 7467600"/>
              <a:gd name="connsiteY916" fmla="*/ 817540 h 6858000"/>
              <a:gd name="connsiteX917" fmla="*/ 4564418 w 7467600"/>
              <a:gd name="connsiteY917" fmla="*/ 808293 h 6858000"/>
              <a:gd name="connsiteX918" fmla="*/ 4266388 w 7467600"/>
              <a:gd name="connsiteY918" fmla="*/ 500083 h 6858000"/>
              <a:gd name="connsiteX919" fmla="*/ 4032842 w 7467600"/>
              <a:gd name="connsiteY919" fmla="*/ 211809 h 6858000"/>
              <a:gd name="connsiteX920" fmla="*/ 3882765 w 7467600"/>
              <a:gd name="connsiteY920" fmla="*/ 0 h 6858000"/>
              <a:gd name="connsiteX921" fmla="*/ 3721337 w 7467600"/>
              <a:gd name="connsiteY921" fmla="*/ 0 h 6858000"/>
              <a:gd name="connsiteX922" fmla="*/ 3797544 w 7467600"/>
              <a:gd name="connsiteY922" fmla="*/ 0 h 6858000"/>
              <a:gd name="connsiteX923" fmla="*/ 3775734 w 7467600"/>
              <a:gd name="connsiteY923" fmla="*/ 95131 h 6858000"/>
              <a:gd name="connsiteX924" fmla="*/ 3724807 w 7467600"/>
              <a:gd name="connsiteY924" fmla="*/ 272257 h 6858000"/>
              <a:gd name="connsiteX925" fmla="*/ 3726844 w 7467600"/>
              <a:gd name="connsiteY925" fmla="*/ 282988 h 6858000"/>
              <a:gd name="connsiteX926" fmla="*/ 3742664 w 7467600"/>
              <a:gd name="connsiteY926" fmla="*/ 279918 h 6858000"/>
              <a:gd name="connsiteX927" fmla="*/ 4103910 w 7467600"/>
              <a:gd name="connsiteY927" fmla="*/ 1161917 h 6858000"/>
              <a:gd name="connsiteX928" fmla="*/ 4020269 w 7467600"/>
              <a:gd name="connsiteY928" fmla="*/ 1200406 h 6858000"/>
              <a:gd name="connsiteX929" fmla="*/ 3674882 w 7467600"/>
              <a:gd name="connsiteY929" fmla="*/ 488524 h 6858000"/>
              <a:gd name="connsiteX930" fmla="*/ 3132682 w 7467600"/>
              <a:gd name="connsiteY930" fmla="*/ 1072284 h 6858000"/>
              <a:gd name="connsiteX931" fmla="*/ 2716346 w 7467600"/>
              <a:gd name="connsiteY931" fmla="*/ 1276376 h 6858000"/>
              <a:gd name="connsiteX932" fmla="*/ 2716772 w 7467600"/>
              <a:gd name="connsiteY932" fmla="*/ 1255462 h 6858000"/>
              <a:gd name="connsiteX933" fmla="*/ 3471096 w 7467600"/>
              <a:gd name="connsiteY933" fmla="*/ 437072 h 6858000"/>
              <a:gd name="connsiteX934" fmla="*/ 3639057 w 7467600"/>
              <a:gd name="connsiteY934" fmla="*/ 286334 h 6858000"/>
              <a:gd name="connsiteX935" fmla="*/ 3640309 w 7467600"/>
              <a:gd name="connsiteY935" fmla="*/ 284664 h 6858000"/>
              <a:gd name="connsiteX936" fmla="*/ 3646022 w 7467600"/>
              <a:gd name="connsiteY936" fmla="*/ 276711 h 6858000"/>
              <a:gd name="connsiteX937" fmla="*/ 3707943 w 7467600"/>
              <a:gd name="connsiteY937" fmla="*/ 65958 h 6858000"/>
              <a:gd name="connsiteX938" fmla="*/ 3721337 w 7467600"/>
              <a:gd name="connsiteY938" fmla="*/ 0 h 6858000"/>
              <a:gd name="connsiteX939" fmla="*/ 2867960 w 7467600"/>
              <a:gd name="connsiteY939" fmla="*/ 0 h 6858000"/>
              <a:gd name="connsiteX940" fmla="*/ 2926351 w 7467600"/>
              <a:gd name="connsiteY940" fmla="*/ 0 h 6858000"/>
              <a:gd name="connsiteX941" fmla="*/ 2902823 w 7467600"/>
              <a:gd name="connsiteY941" fmla="*/ 262929 h 6858000"/>
              <a:gd name="connsiteX942" fmla="*/ 2940663 w 7467600"/>
              <a:gd name="connsiteY942" fmla="*/ 140884 h 6858000"/>
              <a:gd name="connsiteX943" fmla="*/ 2947039 w 7467600"/>
              <a:gd name="connsiteY943" fmla="*/ 122524 h 6858000"/>
              <a:gd name="connsiteX944" fmla="*/ 2984316 w 7467600"/>
              <a:gd name="connsiteY944" fmla="*/ 0 h 6858000"/>
              <a:gd name="connsiteX945" fmla="*/ 3016114 w 7467600"/>
              <a:gd name="connsiteY945" fmla="*/ 0 h 6858000"/>
              <a:gd name="connsiteX946" fmla="*/ 2979949 w 7467600"/>
              <a:gd name="connsiteY946" fmla="*/ 119274 h 6858000"/>
              <a:gd name="connsiteX947" fmla="*/ 3023879 w 7467600"/>
              <a:gd name="connsiteY947" fmla="*/ 0 h 6858000"/>
              <a:gd name="connsiteX948" fmla="*/ 3105400 w 7467600"/>
              <a:gd name="connsiteY948" fmla="*/ 0 h 6858000"/>
              <a:gd name="connsiteX949" fmla="*/ 3094669 w 7467600"/>
              <a:gd name="connsiteY949" fmla="*/ 30308 h 6858000"/>
              <a:gd name="connsiteX950" fmla="*/ 2901945 w 7467600"/>
              <a:gd name="connsiteY950" fmla="*/ 466538 h 6858000"/>
              <a:gd name="connsiteX951" fmla="*/ 2815209 w 7467600"/>
              <a:gd name="connsiteY951" fmla="*/ 497361 h 6858000"/>
              <a:gd name="connsiteX952" fmla="*/ 2844845 w 7467600"/>
              <a:gd name="connsiteY952" fmla="*/ 127638 h 6858000"/>
              <a:gd name="connsiteX953" fmla="*/ 2867960 w 7467600"/>
              <a:gd name="connsiteY953" fmla="*/ 0 h 6858000"/>
              <a:gd name="connsiteX954" fmla="*/ 1057230 w 7467600"/>
              <a:gd name="connsiteY954" fmla="*/ 0 h 6858000"/>
              <a:gd name="connsiteX955" fmla="*/ 1111003 w 7467600"/>
              <a:gd name="connsiteY955" fmla="*/ 0 h 6858000"/>
              <a:gd name="connsiteX956" fmla="*/ 1125553 w 7467600"/>
              <a:gd name="connsiteY956" fmla="*/ 52588 h 6858000"/>
              <a:gd name="connsiteX957" fmla="*/ 1304276 w 7467600"/>
              <a:gd name="connsiteY957" fmla="*/ 476275 h 6858000"/>
              <a:gd name="connsiteX958" fmla="*/ 1492066 w 7467600"/>
              <a:gd name="connsiteY958" fmla="*/ 886333 h 6858000"/>
              <a:gd name="connsiteX959" fmla="*/ 1423698 w 7467600"/>
              <a:gd name="connsiteY959" fmla="*/ 710817 h 6858000"/>
              <a:gd name="connsiteX960" fmla="*/ 1357609 w 7467600"/>
              <a:gd name="connsiteY960" fmla="*/ 532892 h 6858000"/>
              <a:gd name="connsiteX961" fmla="*/ 1309550 w 7467600"/>
              <a:gd name="connsiteY961" fmla="*/ 374031 h 6858000"/>
              <a:gd name="connsiteX962" fmla="*/ 1193673 w 7467600"/>
              <a:gd name="connsiteY962" fmla="*/ 49533 h 6858000"/>
              <a:gd name="connsiteX963" fmla="*/ 1164391 w 7467600"/>
              <a:gd name="connsiteY963" fmla="*/ 0 h 6858000"/>
              <a:gd name="connsiteX964" fmla="*/ 1200666 w 7467600"/>
              <a:gd name="connsiteY964" fmla="*/ 0 h 6858000"/>
              <a:gd name="connsiteX965" fmla="*/ 1223408 w 7467600"/>
              <a:gd name="connsiteY965" fmla="*/ 38996 h 6858000"/>
              <a:gd name="connsiteX966" fmla="*/ 1339635 w 7467600"/>
              <a:gd name="connsiteY966" fmla="*/ 365517 h 6858000"/>
              <a:gd name="connsiteX967" fmla="*/ 1387469 w 7467600"/>
              <a:gd name="connsiteY967" fmla="*/ 523079 h 6858000"/>
              <a:gd name="connsiteX968" fmla="*/ 1452685 w 7467600"/>
              <a:gd name="connsiteY968" fmla="*/ 699806 h 6858000"/>
              <a:gd name="connsiteX969" fmla="*/ 1492092 w 7467600"/>
              <a:gd name="connsiteY969" fmla="*/ 800424 h 6858000"/>
              <a:gd name="connsiteX970" fmla="*/ 1455302 w 7467600"/>
              <a:gd name="connsiteY970" fmla="*/ 632913 h 6858000"/>
              <a:gd name="connsiteX971" fmla="*/ 1222336 w 7467600"/>
              <a:gd name="connsiteY971" fmla="*/ 9480 h 6858000"/>
              <a:gd name="connsiteX972" fmla="*/ 1214634 w 7467600"/>
              <a:gd name="connsiteY972" fmla="*/ 0 h 6858000"/>
              <a:gd name="connsiteX973" fmla="*/ 1289827 w 7467600"/>
              <a:gd name="connsiteY973" fmla="*/ 0 h 6858000"/>
              <a:gd name="connsiteX974" fmla="*/ 1321076 w 7467600"/>
              <a:gd name="connsiteY974" fmla="*/ 59722 h 6858000"/>
              <a:gd name="connsiteX975" fmla="*/ 1512579 w 7467600"/>
              <a:gd name="connsiteY975" fmla="*/ 626441 h 6858000"/>
              <a:gd name="connsiteX976" fmla="*/ 1506076 w 7467600"/>
              <a:gd name="connsiteY976" fmla="*/ 1089289 h 6858000"/>
              <a:gd name="connsiteX977" fmla="*/ 1486346 w 7467600"/>
              <a:gd name="connsiteY977" fmla="*/ 1079919 h 6858000"/>
              <a:gd name="connsiteX978" fmla="*/ 1070511 w 7467600"/>
              <a:gd name="connsiteY978" fmla="*/ 48609 h 6858000"/>
              <a:gd name="connsiteX979" fmla="*/ 1057230 w 7467600"/>
              <a:gd name="connsiteY979" fmla="*/ 0 h 6858000"/>
              <a:gd name="connsiteX980" fmla="*/ 43151 w 7467600"/>
              <a:gd name="connsiteY980" fmla="*/ 0 h 6858000"/>
              <a:gd name="connsiteX981" fmla="*/ 95283 w 7467600"/>
              <a:gd name="connsiteY981" fmla="*/ 0 h 6858000"/>
              <a:gd name="connsiteX982" fmla="*/ 300708 w 7467600"/>
              <a:gd name="connsiteY982" fmla="*/ 154571 h 6858000"/>
              <a:gd name="connsiteX983" fmla="*/ 530414 w 7467600"/>
              <a:gd name="connsiteY983" fmla="*/ 354673 h 6858000"/>
              <a:gd name="connsiteX984" fmla="*/ 333785 w 7467600"/>
              <a:gd name="connsiteY984" fmla="*/ 161564 h 6858000"/>
              <a:gd name="connsiteX985" fmla="*/ 147005 w 7467600"/>
              <a:gd name="connsiteY985" fmla="*/ 0 h 6858000"/>
              <a:gd name="connsiteX986" fmla="*/ 272509 w 7467600"/>
              <a:gd name="connsiteY986" fmla="*/ 0 h 6858000"/>
              <a:gd name="connsiteX987" fmla="*/ 326276 w 7467600"/>
              <a:gd name="connsiteY987" fmla="*/ 45847 h 6858000"/>
              <a:gd name="connsiteX988" fmla="*/ 823759 w 7467600"/>
              <a:gd name="connsiteY988" fmla="*/ 574145 h 6858000"/>
              <a:gd name="connsiteX989" fmla="*/ 811254 w 7467600"/>
              <a:gd name="connsiteY989" fmla="*/ 665546 h 6858000"/>
              <a:gd name="connsiteX990" fmla="*/ 154042 w 7467600"/>
              <a:gd name="connsiteY990" fmla="*/ 261522 h 6858000"/>
              <a:gd name="connsiteX991" fmla="*/ 13550 w 7467600"/>
              <a:gd name="connsiteY991" fmla="*/ 158423 h 6858000"/>
              <a:gd name="connsiteX992" fmla="*/ 0 w 7467600"/>
              <a:gd name="connsiteY992" fmla="*/ 146618 h 6858000"/>
              <a:gd name="connsiteX993" fmla="*/ 0 w 7467600"/>
              <a:gd name="connsiteY993" fmla="*/ 59161 h 6858000"/>
              <a:gd name="connsiteX994" fmla="*/ 45427 w 7467600"/>
              <a:gd name="connsiteY994" fmla="*/ 101078 h 6858000"/>
              <a:gd name="connsiteX995" fmla="*/ 630103 w 7467600"/>
              <a:gd name="connsiteY995" fmla="*/ 485885 h 6858000"/>
              <a:gd name="connsiteX996" fmla="*/ 532040 w 7467600"/>
              <a:gd name="connsiteY996" fmla="*/ 399359 h 6858000"/>
              <a:gd name="connsiteX997" fmla="*/ 517618 w 7467600"/>
              <a:gd name="connsiteY997" fmla="*/ 385726 h 6858000"/>
              <a:gd name="connsiteX998" fmla="*/ 285074 w 7467600"/>
              <a:gd name="connsiteY998" fmla="*/ 182755 h 6858000"/>
              <a:gd name="connsiteX999" fmla="*/ 43151 w 7467600"/>
              <a:gd name="connsiteY99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361850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1903353 w 7467600"/>
              <a:gd name="connsiteY143" fmla="*/ 5044827 h 6858000"/>
              <a:gd name="connsiteX144" fmla="*/ 1936931 w 7467600"/>
              <a:gd name="connsiteY144" fmla="*/ 5093954 h 6858000"/>
              <a:gd name="connsiteX145" fmla="*/ 2195868 w 7467600"/>
              <a:gd name="connsiteY145" fmla="*/ 5396574 h 6858000"/>
              <a:gd name="connsiteX146" fmla="*/ 2088852 w 7467600"/>
              <a:gd name="connsiteY146" fmla="*/ 5166123 h 6858000"/>
              <a:gd name="connsiteX147" fmla="*/ 1958241 w 7467600"/>
              <a:gd name="connsiteY147" fmla="*/ 5067955 h 6858000"/>
              <a:gd name="connsiteX148" fmla="*/ 1903353 w 7467600"/>
              <a:gd name="connsiteY148" fmla="*/ 5044827 h 6858000"/>
              <a:gd name="connsiteX149" fmla="*/ 1979378 w 7467600"/>
              <a:gd name="connsiteY149" fmla="*/ 4769504 h 6858000"/>
              <a:gd name="connsiteX150" fmla="*/ 2882120 w 7467600"/>
              <a:gd name="connsiteY150" fmla="*/ 5064547 h 6858000"/>
              <a:gd name="connsiteX151" fmla="*/ 2793103 w 7467600"/>
              <a:gd name="connsiteY151" fmla="*/ 5039699 h 6858000"/>
              <a:gd name="connsiteX152" fmla="*/ 2770041 w 7467600"/>
              <a:gd name="connsiteY152" fmla="*/ 5033634 h 6858000"/>
              <a:gd name="connsiteX153" fmla="*/ 1979378 w 7467600"/>
              <a:gd name="connsiteY153" fmla="*/ 4769504 h 6858000"/>
              <a:gd name="connsiteX154" fmla="*/ 1927410 w 7467600"/>
              <a:gd name="connsiteY154" fmla="*/ 4716164 h 6858000"/>
              <a:gd name="connsiteX155" fmla="*/ 1959587 w 7467600"/>
              <a:gd name="connsiteY155" fmla="*/ 4728849 h 6858000"/>
              <a:gd name="connsiteX156" fmla="*/ 2777707 w 7467600"/>
              <a:gd name="connsiteY156" fmla="*/ 5003991 h 6858000"/>
              <a:gd name="connsiteX157" fmla="*/ 2800768 w 7467600"/>
              <a:gd name="connsiteY157" fmla="*/ 5010056 h 6858000"/>
              <a:gd name="connsiteX158" fmla="*/ 2879408 w 7467600"/>
              <a:gd name="connsiteY158" fmla="*/ 5031590 h 6858000"/>
              <a:gd name="connsiteX159" fmla="*/ 2862295 w 7467600"/>
              <a:gd name="connsiteY159" fmla="*/ 5022958 h 6858000"/>
              <a:gd name="connsiteX160" fmla="*/ 2813343 w 7467600"/>
              <a:gd name="connsiteY160" fmla="*/ 4998369 h 6858000"/>
              <a:gd name="connsiteX161" fmla="*/ 2646245 w 7467600"/>
              <a:gd name="connsiteY161" fmla="*/ 4930999 h 6858000"/>
              <a:gd name="connsiteX162" fmla="*/ 1999243 w 7467600"/>
              <a:gd name="connsiteY162" fmla="*/ 4730524 h 6858000"/>
              <a:gd name="connsiteX163" fmla="*/ 1979527 w 7467600"/>
              <a:gd name="connsiteY163" fmla="*/ 4726651 h 6858000"/>
              <a:gd name="connsiteX164" fmla="*/ 1927410 w 7467600"/>
              <a:gd name="connsiteY164" fmla="*/ 4716164 h 6858000"/>
              <a:gd name="connsiteX165" fmla="*/ 1997014 w 7467600"/>
              <a:gd name="connsiteY165" fmla="*/ 4698007 h 6858000"/>
              <a:gd name="connsiteX166" fmla="*/ 2005458 w 7467600"/>
              <a:gd name="connsiteY166" fmla="*/ 4699540 h 6858000"/>
              <a:gd name="connsiteX167" fmla="*/ 2657186 w 7467600"/>
              <a:gd name="connsiteY167" fmla="*/ 4901687 h 6858000"/>
              <a:gd name="connsiteX168" fmla="*/ 2826662 w 7467600"/>
              <a:gd name="connsiteY168" fmla="*/ 4970362 h 6858000"/>
              <a:gd name="connsiteX169" fmla="*/ 2876100 w 7467600"/>
              <a:gd name="connsiteY169" fmla="*/ 4995397 h 6858000"/>
              <a:gd name="connsiteX170" fmla="*/ 3042600 w 7467600"/>
              <a:gd name="connsiteY170" fmla="*/ 5059532 h 6858000"/>
              <a:gd name="connsiteX171" fmla="*/ 1997014 w 7467600"/>
              <a:gd name="connsiteY171" fmla="*/ 4698007 h 6858000"/>
              <a:gd name="connsiteX172" fmla="*/ 2305292 w 7467600"/>
              <a:gd name="connsiteY172" fmla="*/ 4219492 h 6858000"/>
              <a:gd name="connsiteX173" fmla="*/ 3360922 w 7467600"/>
              <a:gd name="connsiteY173" fmla="*/ 4529373 h 6858000"/>
              <a:gd name="connsiteX174" fmla="*/ 3492420 w 7467600"/>
              <a:gd name="connsiteY174" fmla="*/ 4510145 h 6858000"/>
              <a:gd name="connsiteX175" fmla="*/ 3364086 w 7467600"/>
              <a:gd name="connsiteY175" fmla="*/ 4480340 h 6858000"/>
              <a:gd name="connsiteX176" fmla="*/ 3225818 w 7467600"/>
              <a:gd name="connsiteY176" fmla="*/ 4411822 h 6858000"/>
              <a:gd name="connsiteX177" fmla="*/ 3129696 w 7467600"/>
              <a:gd name="connsiteY177" fmla="*/ 4360704 h 6858000"/>
              <a:gd name="connsiteX178" fmla="*/ 2814545 w 7467600"/>
              <a:gd name="connsiteY178" fmla="*/ 4282955 h 6858000"/>
              <a:gd name="connsiteX179" fmla="*/ 2305292 w 7467600"/>
              <a:gd name="connsiteY179" fmla="*/ 4219492 h 6858000"/>
              <a:gd name="connsiteX180" fmla="*/ 2626982 w 7467600"/>
              <a:gd name="connsiteY180" fmla="*/ 4206450 h 6858000"/>
              <a:gd name="connsiteX181" fmla="*/ 2490617 w 7467600"/>
              <a:gd name="connsiteY181" fmla="*/ 4206951 h 6858000"/>
              <a:gd name="connsiteX182" fmla="*/ 2819869 w 7467600"/>
              <a:gd name="connsiteY182" fmla="*/ 4252936 h 6858000"/>
              <a:gd name="connsiteX183" fmla="*/ 3143018 w 7467600"/>
              <a:gd name="connsiteY183" fmla="*/ 4332698 h 6858000"/>
              <a:gd name="connsiteX184" fmla="*/ 3241520 w 7467600"/>
              <a:gd name="connsiteY184" fmla="*/ 4385112 h 6858000"/>
              <a:gd name="connsiteX185" fmla="*/ 3374575 w 7467600"/>
              <a:gd name="connsiteY185" fmla="*/ 4451517 h 6858000"/>
              <a:gd name="connsiteX186" fmla="*/ 3505221 w 7467600"/>
              <a:gd name="connsiteY186" fmla="*/ 4480757 h 6858000"/>
              <a:gd name="connsiteX187" fmla="*/ 2626982 w 7467600"/>
              <a:gd name="connsiteY187" fmla="*/ 4206450 h 6858000"/>
              <a:gd name="connsiteX188" fmla="*/ 1310106 w 7467600"/>
              <a:gd name="connsiteY188" fmla="*/ 3943217 h 6858000"/>
              <a:gd name="connsiteX189" fmla="*/ 854994 w 7467600"/>
              <a:gd name="connsiteY189" fmla="*/ 4399136 h 6858000"/>
              <a:gd name="connsiteX190" fmla="*/ 742462 w 7467600"/>
              <a:gd name="connsiteY190" fmla="*/ 4594648 h 6858000"/>
              <a:gd name="connsiteX191" fmla="*/ 820602 w 7467600"/>
              <a:gd name="connsiteY191" fmla="*/ 4485915 h 6858000"/>
              <a:gd name="connsiteX192" fmla="*/ 878295 w 7467600"/>
              <a:gd name="connsiteY192" fmla="*/ 4403594 h 6858000"/>
              <a:gd name="connsiteX193" fmla="*/ 1240607 w 7467600"/>
              <a:gd name="connsiteY193" fmla="*/ 4010401 h 6858000"/>
              <a:gd name="connsiteX194" fmla="*/ 1310106 w 7467600"/>
              <a:gd name="connsiteY194" fmla="*/ 3943217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316479 w 7467600"/>
              <a:gd name="connsiteY205" fmla="*/ 3872136 h 6858000"/>
              <a:gd name="connsiteX206" fmla="*/ 3291335 w 7467600"/>
              <a:gd name="connsiteY206" fmla="*/ 3767420 h 6858000"/>
              <a:gd name="connsiteX207" fmla="*/ 3390805 w 7467600"/>
              <a:gd name="connsiteY207" fmla="*/ 3937163 h 6858000"/>
              <a:gd name="connsiteX208" fmla="*/ 3579062 w 7467600"/>
              <a:gd name="connsiteY208" fmla="*/ 4359040 h 6858000"/>
              <a:gd name="connsiteX209" fmla="*/ 3467355 w 7467600"/>
              <a:gd name="connsiteY209" fmla="*/ 3988130 h 6858000"/>
              <a:gd name="connsiteX210" fmla="*/ 3310753 w 7467600"/>
              <a:gd name="connsiteY210" fmla="*/ 3787140 h 6858000"/>
              <a:gd name="connsiteX211" fmla="*/ 3291335 w 7467600"/>
              <a:gd name="connsiteY211" fmla="*/ 3767420 h 6858000"/>
              <a:gd name="connsiteX212" fmla="*/ 1635889 w 7467600"/>
              <a:gd name="connsiteY212" fmla="*/ 3709494 h 6858000"/>
              <a:gd name="connsiteX213" fmla="*/ 1634800 w 7467600"/>
              <a:gd name="connsiteY213" fmla="*/ 3731111 h 6858000"/>
              <a:gd name="connsiteX214" fmla="*/ 1635889 w 7467600"/>
              <a:gd name="connsiteY214" fmla="*/ 3709494 h 6858000"/>
              <a:gd name="connsiteX215" fmla="*/ 1510397 w 7467600"/>
              <a:gd name="connsiteY215" fmla="*/ 3684705 h 6858000"/>
              <a:gd name="connsiteX216" fmla="*/ 1146550 w 7467600"/>
              <a:gd name="connsiteY216" fmla="*/ 3802012 h 6858000"/>
              <a:gd name="connsiteX217" fmla="*/ 698834 w 7467600"/>
              <a:gd name="connsiteY217" fmla="*/ 3952272 h 6858000"/>
              <a:gd name="connsiteX218" fmla="*/ 34256 w 7467600"/>
              <a:gd name="connsiteY218" fmla="*/ 4347603 h 6858000"/>
              <a:gd name="connsiteX219" fmla="*/ 527241 w 7467600"/>
              <a:gd name="connsiteY219" fmla="*/ 4065078 h 6858000"/>
              <a:gd name="connsiteX220" fmla="*/ 1510397 w 7467600"/>
              <a:gd name="connsiteY220" fmla="*/ 3684705 h 6858000"/>
              <a:gd name="connsiteX221" fmla="*/ 1313114 w 7467600"/>
              <a:gd name="connsiteY221" fmla="*/ 3655216 h 6858000"/>
              <a:gd name="connsiteX222" fmla="*/ 1109304 w 7467600"/>
              <a:gd name="connsiteY222" fmla="*/ 3669030 h 6858000"/>
              <a:gd name="connsiteX223" fmla="*/ 8129 w 7467600"/>
              <a:gd name="connsiteY223" fmla="*/ 4330519 h 6858000"/>
              <a:gd name="connsiteX224" fmla="*/ 687572 w 7467600"/>
              <a:gd name="connsiteY224" fmla="*/ 3925629 h 6858000"/>
              <a:gd name="connsiteX225" fmla="*/ 1138365 w 7467600"/>
              <a:gd name="connsiteY225" fmla="*/ 3774515 h 6858000"/>
              <a:gd name="connsiteX226" fmla="*/ 1505579 w 7467600"/>
              <a:gd name="connsiteY226" fmla="*/ 3655526 h 6858000"/>
              <a:gd name="connsiteX227" fmla="*/ 1313114 w 7467600"/>
              <a:gd name="connsiteY227" fmla="*/ 3655216 h 6858000"/>
              <a:gd name="connsiteX228" fmla="*/ 3655073 w 7467600"/>
              <a:gd name="connsiteY228" fmla="*/ 3650884 h 6858000"/>
              <a:gd name="connsiteX229" fmla="*/ 3989938 w 7467600"/>
              <a:gd name="connsiteY229" fmla="*/ 3991685 h 6858000"/>
              <a:gd name="connsiteX230" fmla="*/ 4393907 w 7467600"/>
              <a:gd name="connsiteY230" fmla="*/ 4261258 h 6858000"/>
              <a:gd name="connsiteX231" fmla="*/ 4648051 w 7467600"/>
              <a:gd name="connsiteY231" fmla="*/ 4374051 h 6858000"/>
              <a:gd name="connsiteX232" fmla="*/ 4383389 w 7467600"/>
              <a:gd name="connsiteY232" fmla="*/ 4184369 h 6858000"/>
              <a:gd name="connsiteX233" fmla="*/ 4165508 w 7467600"/>
              <a:gd name="connsiteY233" fmla="*/ 4035196 h 6858000"/>
              <a:gd name="connsiteX234" fmla="*/ 4068162 w 7467600"/>
              <a:gd name="connsiteY234" fmla="*/ 3953394 h 6858000"/>
              <a:gd name="connsiteX235" fmla="*/ 3981416 w 7467600"/>
              <a:gd name="connsiteY235" fmla="*/ 3880482 h 6858000"/>
              <a:gd name="connsiteX236" fmla="*/ 3800147 w 7467600"/>
              <a:gd name="connsiteY236" fmla="*/ 3749872 h 6858000"/>
              <a:gd name="connsiteX237" fmla="*/ 3655073 w 7467600"/>
              <a:gd name="connsiteY237" fmla="*/ 3650884 h 6858000"/>
              <a:gd name="connsiteX238" fmla="*/ 3670252 w 7467600"/>
              <a:gd name="connsiteY238" fmla="*/ 3622798 h 6858000"/>
              <a:gd name="connsiteX239" fmla="*/ 3817258 w 7467600"/>
              <a:gd name="connsiteY239" fmla="*/ 3723577 h 6858000"/>
              <a:gd name="connsiteX240" fmla="*/ 4000461 w 7467600"/>
              <a:gd name="connsiteY240" fmla="*/ 3855966 h 6858000"/>
              <a:gd name="connsiteX241" fmla="*/ 4088180 w 7467600"/>
              <a:gd name="connsiteY241" fmla="*/ 3929774 h 6858000"/>
              <a:gd name="connsiteX242" fmla="*/ 4184555 w 7467600"/>
              <a:gd name="connsiteY242" fmla="*/ 4010683 h 6858000"/>
              <a:gd name="connsiteX243" fmla="*/ 4399563 w 7467600"/>
              <a:gd name="connsiteY243" fmla="*/ 4158106 h 6858000"/>
              <a:gd name="connsiteX244" fmla="*/ 4684469 w 7467600"/>
              <a:gd name="connsiteY244" fmla="*/ 4364680 h 6858000"/>
              <a:gd name="connsiteX245" fmla="*/ 4690271 w 7467600"/>
              <a:gd name="connsiteY245" fmla="*/ 4370034 h 6858000"/>
              <a:gd name="connsiteX246" fmla="*/ 4136093 w 7467600"/>
              <a:gd name="connsiteY246" fmla="*/ 3858466 h 6858000"/>
              <a:gd name="connsiteX247" fmla="*/ 3670252 w 7467600"/>
              <a:gd name="connsiteY247" fmla="*/ 3622798 h 6858000"/>
              <a:gd name="connsiteX248" fmla="*/ 4440129 w 7467600"/>
              <a:gd name="connsiteY248" fmla="*/ 3448571 h 6858000"/>
              <a:gd name="connsiteX249" fmla="*/ 4856525 w 7467600"/>
              <a:gd name="connsiteY249" fmla="*/ 3915351 h 6858000"/>
              <a:gd name="connsiteX250" fmla="*/ 5059055 w 7467600"/>
              <a:gd name="connsiteY250" fmla="*/ 4108918 h 6858000"/>
              <a:gd name="connsiteX251" fmla="*/ 5290070 w 7467600"/>
              <a:gd name="connsiteY251" fmla="*/ 4263619 h 6858000"/>
              <a:gd name="connsiteX252" fmla="*/ 4834991 w 7467600"/>
              <a:gd name="connsiteY252" fmla="*/ 3830985 h 6858000"/>
              <a:gd name="connsiteX253" fmla="*/ 4440129 w 7467600"/>
              <a:gd name="connsiteY253" fmla="*/ 3448571 h 6858000"/>
              <a:gd name="connsiteX254" fmla="*/ 4441737 w 7467600"/>
              <a:gd name="connsiteY254" fmla="*/ 3399734 h 6858000"/>
              <a:gd name="connsiteX255" fmla="*/ 4431236 w 7467600"/>
              <a:gd name="connsiteY255" fmla="*/ 3400954 h 6858000"/>
              <a:gd name="connsiteX256" fmla="*/ 4557150 w 7467600"/>
              <a:gd name="connsiteY256" fmla="*/ 3510023 h 6858000"/>
              <a:gd name="connsiteX257" fmla="*/ 4856936 w 7467600"/>
              <a:gd name="connsiteY257" fmla="*/ 3809146 h 6858000"/>
              <a:gd name="connsiteX258" fmla="*/ 5111996 w 7467600"/>
              <a:gd name="connsiteY258" fmla="*/ 4065759 h 6858000"/>
              <a:gd name="connsiteX259" fmla="*/ 5388878 w 7467600"/>
              <a:gd name="connsiteY259" fmla="*/ 4300185 h 6858000"/>
              <a:gd name="connsiteX260" fmla="*/ 5425556 w 7467600"/>
              <a:gd name="connsiteY260" fmla="*/ 4308967 h 6858000"/>
              <a:gd name="connsiteX261" fmla="*/ 4943646 w 7467600"/>
              <a:gd name="connsiteY261" fmla="*/ 3822916 h 6858000"/>
              <a:gd name="connsiteX262" fmla="*/ 4594837 w 7467600"/>
              <a:gd name="connsiteY262" fmla="*/ 3532274 h 6858000"/>
              <a:gd name="connsiteX263" fmla="*/ 4441737 w 7467600"/>
              <a:gd name="connsiteY263" fmla="*/ 3399734 h 6858000"/>
              <a:gd name="connsiteX264" fmla="*/ 5425834 w 7467600"/>
              <a:gd name="connsiteY264" fmla="*/ 3162785 h 6858000"/>
              <a:gd name="connsiteX265" fmla="*/ 5401644 w 7467600"/>
              <a:gd name="connsiteY265" fmla="*/ 3617847 h 6858000"/>
              <a:gd name="connsiteX266" fmla="*/ 5467256 w 7467600"/>
              <a:gd name="connsiteY266" fmla="*/ 4175494 h 6858000"/>
              <a:gd name="connsiteX267" fmla="*/ 5448069 w 7467600"/>
              <a:gd name="connsiteY267" fmla="*/ 3567554 h 6858000"/>
              <a:gd name="connsiteX268" fmla="*/ 5425834 w 7467600"/>
              <a:gd name="connsiteY268" fmla="*/ 3162785 h 6858000"/>
              <a:gd name="connsiteX269" fmla="*/ 1318687 w 7467600"/>
              <a:gd name="connsiteY269" fmla="*/ 3113840 h 6858000"/>
              <a:gd name="connsiteX270" fmla="*/ 1066793 w 7467600"/>
              <a:gd name="connsiteY270" fmla="*/ 3212171 h 6858000"/>
              <a:gd name="connsiteX271" fmla="*/ 993319 w 7467600"/>
              <a:gd name="connsiteY271" fmla="*/ 3247648 h 6858000"/>
              <a:gd name="connsiteX272" fmla="*/ 853081 w 7467600"/>
              <a:gd name="connsiteY272" fmla="*/ 3312410 h 6858000"/>
              <a:gd name="connsiteX273" fmla="*/ 805957 w 7467600"/>
              <a:gd name="connsiteY273" fmla="*/ 3330443 h 6858000"/>
              <a:gd name="connsiteX274" fmla="*/ 1318687 w 7467600"/>
              <a:gd name="connsiteY274" fmla="*/ 3113840 h 6858000"/>
              <a:gd name="connsiteX275" fmla="*/ 5453702 w 7467600"/>
              <a:gd name="connsiteY275" fmla="*/ 3090882 h 6858000"/>
              <a:gd name="connsiteX276" fmla="*/ 5480135 w 7467600"/>
              <a:gd name="connsiteY276" fmla="*/ 3565802 h 6858000"/>
              <a:gd name="connsiteX277" fmla="*/ 5499023 w 7467600"/>
              <a:gd name="connsiteY277" fmla="*/ 4166310 h 6858000"/>
              <a:gd name="connsiteX278" fmla="*/ 5547022 w 7467600"/>
              <a:gd name="connsiteY278" fmla="*/ 3607838 h 6858000"/>
              <a:gd name="connsiteX279" fmla="*/ 5515964 w 7467600"/>
              <a:gd name="connsiteY279" fmla="*/ 3378541 h 6858000"/>
              <a:gd name="connsiteX280" fmla="*/ 5453702 w 7467600"/>
              <a:gd name="connsiteY280" fmla="*/ 3090882 h 6858000"/>
              <a:gd name="connsiteX281" fmla="*/ 1238695 w 7467600"/>
              <a:gd name="connsiteY281" fmla="*/ 3076820 h 6858000"/>
              <a:gd name="connsiteX282" fmla="*/ 716371 w 7467600"/>
              <a:gd name="connsiteY282" fmla="*/ 3293249 h 6858000"/>
              <a:gd name="connsiteX283" fmla="*/ 579522 w 7467600"/>
              <a:gd name="connsiteY283" fmla="*/ 3371759 h 6858000"/>
              <a:gd name="connsiteX284" fmla="*/ 600288 w 7467600"/>
              <a:gd name="connsiteY284" fmla="*/ 3365555 h 6858000"/>
              <a:gd name="connsiteX285" fmla="*/ 840692 w 7467600"/>
              <a:gd name="connsiteY285" fmla="*/ 3284921 h 6858000"/>
              <a:gd name="connsiteX286" fmla="*/ 979248 w 7467600"/>
              <a:gd name="connsiteY286" fmla="*/ 3221003 h 6858000"/>
              <a:gd name="connsiteX287" fmla="*/ 1053282 w 7467600"/>
              <a:gd name="connsiteY287" fmla="*/ 3185247 h 6858000"/>
              <a:gd name="connsiteX288" fmla="*/ 1320603 w 7467600"/>
              <a:gd name="connsiteY288" fmla="*/ 3081281 h 6858000"/>
              <a:gd name="connsiteX289" fmla="*/ 1238695 w 7467600"/>
              <a:gd name="connsiteY289" fmla="*/ 3076820 h 6858000"/>
              <a:gd name="connsiteX290" fmla="*/ 5425627 w 7467600"/>
              <a:gd name="connsiteY290" fmla="*/ 2954192 h 6858000"/>
              <a:gd name="connsiteX291" fmla="*/ 5470770 w 7467600"/>
              <a:gd name="connsiteY291" fmla="*/ 3005435 h 6858000"/>
              <a:gd name="connsiteX292" fmla="*/ 5519779 w 7467600"/>
              <a:gd name="connsiteY292" fmla="*/ 4359223 h 6858000"/>
              <a:gd name="connsiteX293" fmla="*/ 5520293 w 7467600"/>
              <a:gd name="connsiteY293" fmla="*/ 4360602 h 6858000"/>
              <a:gd name="connsiteX294" fmla="*/ 5767221 w 7467600"/>
              <a:gd name="connsiteY294" fmla="*/ 4665564 h 6858000"/>
              <a:gd name="connsiteX295" fmla="*/ 6937169 w 7467600"/>
              <a:gd name="connsiteY295" fmla="*/ 4815941 h 6858000"/>
              <a:gd name="connsiteX296" fmla="*/ 6953922 w 7467600"/>
              <a:gd name="connsiteY296" fmla="*/ 4890068 h 6858000"/>
              <a:gd name="connsiteX297" fmla="*/ 6071359 w 7467600"/>
              <a:gd name="connsiteY297" fmla="*/ 4770770 h 6858000"/>
              <a:gd name="connsiteX298" fmla="*/ 6038839 w 7467600"/>
              <a:gd name="connsiteY298" fmla="*/ 4764474 h 6858000"/>
              <a:gd name="connsiteX299" fmla="*/ 6038706 w 7467600"/>
              <a:gd name="connsiteY299" fmla="*/ 4763847 h 6858000"/>
              <a:gd name="connsiteX300" fmla="*/ 6037784 w 7467600"/>
              <a:gd name="connsiteY300" fmla="*/ 4764270 h 6858000"/>
              <a:gd name="connsiteX301" fmla="*/ 6038839 w 7467600"/>
              <a:gd name="connsiteY301" fmla="*/ 4764474 h 6858000"/>
              <a:gd name="connsiteX302" fmla="*/ 6040338 w 7467600"/>
              <a:gd name="connsiteY302" fmla="*/ 4771418 h 6858000"/>
              <a:gd name="connsiteX303" fmla="*/ 6024488 w 7467600"/>
              <a:gd name="connsiteY303" fmla="*/ 4809903 h 6858000"/>
              <a:gd name="connsiteX304" fmla="*/ 5599771 w 7467600"/>
              <a:gd name="connsiteY304" fmla="*/ 5509652 h 6858000"/>
              <a:gd name="connsiteX305" fmla="*/ 5548843 w 7467600"/>
              <a:gd name="connsiteY305" fmla="*/ 5563845 h 6858000"/>
              <a:gd name="connsiteX306" fmla="*/ 5940952 w 7467600"/>
              <a:gd name="connsiteY306" fmla="*/ 6250028 h 6858000"/>
              <a:gd name="connsiteX307" fmla="*/ 6043441 w 7467600"/>
              <a:gd name="connsiteY307" fmla="*/ 6665847 h 6858000"/>
              <a:gd name="connsiteX308" fmla="*/ 6093432 w 7467600"/>
              <a:gd name="connsiteY308" fmla="*/ 6858000 h 6858000"/>
              <a:gd name="connsiteX309" fmla="*/ 6034344 w 7467600"/>
              <a:gd name="connsiteY309" fmla="*/ 6858000 h 6858000"/>
              <a:gd name="connsiteX310" fmla="*/ 6026679 w 7467600"/>
              <a:gd name="connsiteY310" fmla="*/ 6836959 h 6858000"/>
              <a:gd name="connsiteX311" fmla="*/ 5800441 w 7467600"/>
              <a:gd name="connsiteY311" fmla="*/ 6335286 h 6858000"/>
              <a:gd name="connsiteX312" fmla="*/ 5526562 w 7467600"/>
              <a:gd name="connsiteY312" fmla="*/ 5705388 h 6858000"/>
              <a:gd name="connsiteX313" fmla="*/ 5519640 w 7467600"/>
              <a:gd name="connsiteY313" fmla="*/ 5683774 h 6858000"/>
              <a:gd name="connsiteX314" fmla="*/ 5844559 w 7467600"/>
              <a:gd name="connsiteY314" fmla="*/ 6553349 h 6858000"/>
              <a:gd name="connsiteX315" fmla="*/ 5975994 w 7467600"/>
              <a:gd name="connsiteY315" fmla="*/ 6858000 h 6858000"/>
              <a:gd name="connsiteX316" fmla="*/ 5898547 w 7467600"/>
              <a:gd name="connsiteY316" fmla="*/ 6858000 h 6858000"/>
              <a:gd name="connsiteX317" fmla="*/ 5682041 w 7467600"/>
              <a:gd name="connsiteY317" fmla="*/ 6355860 h 6858000"/>
              <a:gd name="connsiteX318" fmla="*/ 5461758 w 7467600"/>
              <a:gd name="connsiteY318" fmla="*/ 5820220 h 6858000"/>
              <a:gd name="connsiteX319" fmla="*/ 5237282 w 7467600"/>
              <a:gd name="connsiteY319" fmla="*/ 6579086 h 6858000"/>
              <a:gd name="connsiteX320" fmla="*/ 5115009 w 7467600"/>
              <a:gd name="connsiteY320" fmla="*/ 6858000 h 6858000"/>
              <a:gd name="connsiteX321" fmla="*/ 5028074 w 7467600"/>
              <a:gd name="connsiteY321" fmla="*/ 6858000 h 6858000"/>
              <a:gd name="connsiteX322" fmla="*/ 5079508 w 7467600"/>
              <a:gd name="connsiteY322" fmla="*/ 6749074 h 6858000"/>
              <a:gd name="connsiteX323" fmla="*/ 5371846 w 7467600"/>
              <a:gd name="connsiteY323" fmla="*/ 5924413 h 6858000"/>
              <a:gd name="connsiteX324" fmla="*/ 5270512 w 7467600"/>
              <a:gd name="connsiteY324" fmla="*/ 6138975 h 6858000"/>
              <a:gd name="connsiteX325" fmla="*/ 5062409 w 7467600"/>
              <a:gd name="connsiteY325" fmla="*/ 6653544 h 6858000"/>
              <a:gd name="connsiteX326" fmla="*/ 5036628 w 7467600"/>
              <a:gd name="connsiteY326" fmla="*/ 6754247 h 6858000"/>
              <a:gd name="connsiteX327" fmla="*/ 5009112 w 7467600"/>
              <a:gd name="connsiteY327" fmla="*/ 6858000 h 6858000"/>
              <a:gd name="connsiteX328" fmla="*/ 4976679 w 7467600"/>
              <a:gd name="connsiteY328" fmla="*/ 6858000 h 6858000"/>
              <a:gd name="connsiteX329" fmla="*/ 5006537 w 7467600"/>
              <a:gd name="connsiteY329" fmla="*/ 6747068 h 6858000"/>
              <a:gd name="connsiteX330" fmla="*/ 5032723 w 7467600"/>
              <a:gd name="connsiteY330" fmla="*/ 6644957 h 6858000"/>
              <a:gd name="connsiteX331" fmla="*/ 5242949 w 7467600"/>
              <a:gd name="connsiteY331" fmla="*/ 6125175 h 6858000"/>
              <a:gd name="connsiteX332" fmla="*/ 5286321 w 7467600"/>
              <a:gd name="connsiteY332" fmla="*/ 6033555 h 6858000"/>
              <a:gd name="connsiteX333" fmla="*/ 5008210 w 7467600"/>
              <a:gd name="connsiteY333" fmla="*/ 6649194 h 6858000"/>
              <a:gd name="connsiteX334" fmla="*/ 4986321 w 7467600"/>
              <a:gd name="connsiteY334" fmla="*/ 6765687 h 6858000"/>
              <a:gd name="connsiteX335" fmla="*/ 4973474 w 7467600"/>
              <a:gd name="connsiteY335" fmla="*/ 6858000 h 6858000"/>
              <a:gd name="connsiteX336" fmla="*/ 4907178 w 7467600"/>
              <a:gd name="connsiteY336" fmla="*/ 6858000 h 6858000"/>
              <a:gd name="connsiteX337" fmla="*/ 4910810 w 7467600"/>
              <a:gd name="connsiteY337" fmla="*/ 6829660 h 6858000"/>
              <a:gd name="connsiteX338" fmla="*/ 4987461 w 7467600"/>
              <a:gd name="connsiteY338" fmla="*/ 6432994 h 6858000"/>
              <a:gd name="connsiteX339" fmla="*/ 5179262 w 7467600"/>
              <a:gd name="connsiteY339" fmla="*/ 6035044 h 6858000"/>
              <a:gd name="connsiteX340" fmla="*/ 4689678 w 7467600"/>
              <a:gd name="connsiteY340" fmla="*/ 6440241 h 6858000"/>
              <a:gd name="connsiteX341" fmla="*/ 4477543 w 7467600"/>
              <a:gd name="connsiteY341" fmla="*/ 6674836 h 6858000"/>
              <a:gd name="connsiteX342" fmla="*/ 4329957 w 7467600"/>
              <a:gd name="connsiteY342" fmla="*/ 6858000 h 6858000"/>
              <a:gd name="connsiteX343" fmla="*/ 4218595 w 7467600"/>
              <a:gd name="connsiteY343" fmla="*/ 6858000 h 6858000"/>
              <a:gd name="connsiteX344" fmla="*/ 4368888 w 7467600"/>
              <a:gd name="connsiteY344" fmla="*/ 6668412 h 6858000"/>
              <a:gd name="connsiteX345" fmla="*/ 4563091 w 7467600"/>
              <a:gd name="connsiteY345" fmla="*/ 6442508 h 6858000"/>
              <a:gd name="connsiteX346" fmla="*/ 5387324 w 7467600"/>
              <a:gd name="connsiteY346" fmla="*/ 5705830 h 6858000"/>
              <a:gd name="connsiteX347" fmla="*/ 5073620 w 7467600"/>
              <a:gd name="connsiteY347" fmla="*/ 5955437 h 6858000"/>
              <a:gd name="connsiteX348" fmla="*/ 4689789 w 7467600"/>
              <a:gd name="connsiteY348" fmla="*/ 6268382 h 6858000"/>
              <a:gd name="connsiteX349" fmla="*/ 4418722 w 7467600"/>
              <a:gd name="connsiteY349" fmla="*/ 6570886 h 6858000"/>
              <a:gd name="connsiteX350" fmla="*/ 4214944 w 7467600"/>
              <a:gd name="connsiteY350" fmla="*/ 6858000 h 6858000"/>
              <a:gd name="connsiteX351" fmla="*/ 4177898 w 7467600"/>
              <a:gd name="connsiteY351" fmla="*/ 6858000 h 6858000"/>
              <a:gd name="connsiteX352" fmla="*/ 4391597 w 7467600"/>
              <a:gd name="connsiteY352" fmla="*/ 6556370 h 6858000"/>
              <a:gd name="connsiteX353" fmla="*/ 4668889 w 7467600"/>
              <a:gd name="connsiteY353" fmla="*/ 6246399 h 6858000"/>
              <a:gd name="connsiteX354" fmla="*/ 5055427 w 7467600"/>
              <a:gd name="connsiteY354" fmla="*/ 5931476 h 6858000"/>
              <a:gd name="connsiteX355" fmla="*/ 5371814 w 7467600"/>
              <a:gd name="connsiteY355" fmla="*/ 5678975 h 6858000"/>
              <a:gd name="connsiteX356" fmla="*/ 4987918 w 7467600"/>
              <a:gd name="connsiteY356" fmla="*/ 5838701 h 6858000"/>
              <a:gd name="connsiteX357" fmla="*/ 4317146 w 7467600"/>
              <a:gd name="connsiteY357" fmla="*/ 6587716 h 6858000"/>
              <a:gd name="connsiteX358" fmla="*/ 4171627 w 7467600"/>
              <a:gd name="connsiteY358" fmla="*/ 6858000 h 6858000"/>
              <a:gd name="connsiteX359" fmla="*/ 4081585 w 7467600"/>
              <a:gd name="connsiteY359" fmla="*/ 6858000 h 6858000"/>
              <a:gd name="connsiteX360" fmla="*/ 4238603 w 7467600"/>
              <a:gd name="connsiteY360" fmla="*/ 6559341 h 6858000"/>
              <a:gd name="connsiteX361" fmla="*/ 4778333 w 7467600"/>
              <a:gd name="connsiteY361" fmla="*/ 5873626 h 6858000"/>
              <a:gd name="connsiteX362" fmla="*/ 5414185 w 7467600"/>
              <a:gd name="connsiteY362" fmla="*/ 5573882 h 6858000"/>
              <a:gd name="connsiteX363" fmla="*/ 5959648 w 7467600"/>
              <a:gd name="connsiteY363" fmla="*/ 4760797 h 6858000"/>
              <a:gd name="connsiteX364" fmla="*/ 5355019 w 7467600"/>
              <a:gd name="connsiteY364" fmla="*/ 4734672 h 6858000"/>
              <a:gd name="connsiteX365" fmla="*/ 5083565 w 7467600"/>
              <a:gd name="connsiteY365" fmla="*/ 5179121 h 6858000"/>
              <a:gd name="connsiteX366" fmla="*/ 4713577 w 7467600"/>
              <a:gd name="connsiteY366" fmla="*/ 5616803 h 6858000"/>
              <a:gd name="connsiteX367" fmla="*/ 3989559 w 7467600"/>
              <a:gd name="connsiteY367" fmla="*/ 6145945 h 6858000"/>
              <a:gd name="connsiteX368" fmla="*/ 3939824 w 7467600"/>
              <a:gd name="connsiteY368" fmla="*/ 6066900 h 6858000"/>
              <a:gd name="connsiteX369" fmla="*/ 4584537 w 7467600"/>
              <a:gd name="connsiteY369" fmla="*/ 5324826 h 6858000"/>
              <a:gd name="connsiteX370" fmla="*/ 5037105 w 7467600"/>
              <a:gd name="connsiteY370" fmla="*/ 5088765 h 6858000"/>
              <a:gd name="connsiteX371" fmla="*/ 5039930 w 7467600"/>
              <a:gd name="connsiteY371" fmla="*/ 5089585 h 6858000"/>
              <a:gd name="connsiteX372" fmla="*/ 5263764 w 7467600"/>
              <a:gd name="connsiteY372" fmla="*/ 4735525 h 6858000"/>
              <a:gd name="connsiteX373" fmla="*/ 4086300 w 7467600"/>
              <a:gd name="connsiteY373" fmla="*/ 4884599 h 6858000"/>
              <a:gd name="connsiteX374" fmla="*/ 4085485 w 7467600"/>
              <a:gd name="connsiteY374" fmla="*/ 4899070 h 6858000"/>
              <a:gd name="connsiteX375" fmla="*/ 3871915 w 7467600"/>
              <a:gd name="connsiteY375" fmla="*/ 5253645 h 6858000"/>
              <a:gd name="connsiteX376" fmla="*/ 3799374 w 7467600"/>
              <a:gd name="connsiteY376" fmla="*/ 5466127 h 6858000"/>
              <a:gd name="connsiteX377" fmla="*/ 3498850 w 7467600"/>
              <a:gd name="connsiteY377" fmla="*/ 6661888 h 6858000"/>
              <a:gd name="connsiteX378" fmla="*/ 3399216 w 7467600"/>
              <a:gd name="connsiteY378" fmla="*/ 6858000 h 6858000"/>
              <a:gd name="connsiteX379" fmla="*/ 3303688 w 7467600"/>
              <a:gd name="connsiteY379" fmla="*/ 6858000 h 6858000"/>
              <a:gd name="connsiteX380" fmla="*/ 3391774 w 7467600"/>
              <a:gd name="connsiteY380" fmla="*/ 6697181 h 6858000"/>
              <a:gd name="connsiteX381" fmla="*/ 3735540 w 7467600"/>
              <a:gd name="connsiteY381" fmla="*/ 5546923 h 6858000"/>
              <a:gd name="connsiteX382" fmla="*/ 3729438 w 7467600"/>
              <a:gd name="connsiteY382" fmla="*/ 5569058 h 6858000"/>
              <a:gd name="connsiteX383" fmla="*/ 3707782 w 7467600"/>
              <a:gd name="connsiteY383" fmla="*/ 5644908 h 6858000"/>
              <a:gd name="connsiteX384" fmla="*/ 3583827 w 7467600"/>
              <a:gd name="connsiteY384" fmla="*/ 6039215 h 6858000"/>
              <a:gd name="connsiteX385" fmla="*/ 3547861 w 7467600"/>
              <a:gd name="connsiteY385" fmla="*/ 6129609 h 6858000"/>
              <a:gd name="connsiteX386" fmla="*/ 3490905 w 7467600"/>
              <a:gd name="connsiteY386" fmla="*/ 6277660 h 6858000"/>
              <a:gd name="connsiteX387" fmla="*/ 3455859 w 7467600"/>
              <a:gd name="connsiteY387" fmla="*/ 6391301 h 6858000"/>
              <a:gd name="connsiteX388" fmla="*/ 3429112 w 7467600"/>
              <a:gd name="connsiteY388" fmla="*/ 6479469 h 6858000"/>
              <a:gd name="connsiteX389" fmla="*/ 3304862 w 7467600"/>
              <a:gd name="connsiteY389" fmla="*/ 6796476 h 6858000"/>
              <a:gd name="connsiteX390" fmla="*/ 3276071 w 7467600"/>
              <a:gd name="connsiteY390" fmla="*/ 6858000 h 6858000"/>
              <a:gd name="connsiteX391" fmla="*/ 3240805 w 7467600"/>
              <a:gd name="connsiteY391" fmla="*/ 6858000 h 6858000"/>
              <a:gd name="connsiteX392" fmla="*/ 3275917 w 7467600"/>
              <a:gd name="connsiteY392" fmla="*/ 6783192 h 6858000"/>
              <a:gd name="connsiteX393" fmla="*/ 3399358 w 7467600"/>
              <a:gd name="connsiteY393" fmla="*/ 6469011 h 6858000"/>
              <a:gd name="connsiteX394" fmla="*/ 3425650 w 7467600"/>
              <a:gd name="connsiteY394" fmla="*/ 6381333 h 6858000"/>
              <a:gd name="connsiteX395" fmla="*/ 3460661 w 7467600"/>
              <a:gd name="connsiteY395" fmla="*/ 6266763 h 6858000"/>
              <a:gd name="connsiteX396" fmla="*/ 3518021 w 7467600"/>
              <a:gd name="connsiteY396" fmla="*/ 6117298 h 6858000"/>
              <a:gd name="connsiteX397" fmla="*/ 3554035 w 7467600"/>
              <a:gd name="connsiteY397" fmla="*/ 6027832 h 6858000"/>
              <a:gd name="connsiteX398" fmla="*/ 3677174 w 7467600"/>
              <a:gd name="connsiteY398" fmla="*/ 5636351 h 6858000"/>
              <a:gd name="connsiteX399" fmla="*/ 3698819 w 7467600"/>
              <a:gd name="connsiteY399" fmla="*/ 5560503 h 6858000"/>
              <a:gd name="connsiteX400" fmla="*/ 3702094 w 7467600"/>
              <a:gd name="connsiteY400" fmla="*/ 5549194 h 6858000"/>
              <a:gd name="connsiteX401" fmla="*/ 3398355 w 7467600"/>
              <a:gd name="connsiteY401" fmla="*/ 6094603 h 6858000"/>
              <a:gd name="connsiteX402" fmla="*/ 3193941 w 7467600"/>
              <a:gd name="connsiteY402" fmla="*/ 6798775 h 6858000"/>
              <a:gd name="connsiteX403" fmla="*/ 3184140 w 7467600"/>
              <a:gd name="connsiteY403" fmla="*/ 6858000 h 6858000"/>
              <a:gd name="connsiteX404" fmla="*/ 3099978 w 7467600"/>
              <a:gd name="connsiteY404" fmla="*/ 6858000 h 6858000"/>
              <a:gd name="connsiteX405" fmla="*/ 3101556 w 7467600"/>
              <a:gd name="connsiteY405" fmla="*/ 6843337 h 6858000"/>
              <a:gd name="connsiteX406" fmla="*/ 3370162 w 7467600"/>
              <a:gd name="connsiteY406" fmla="*/ 5785550 h 6858000"/>
              <a:gd name="connsiteX407" fmla="*/ 3746477 w 7467600"/>
              <a:gd name="connsiteY407" fmla="*/ 5377889 h 6858000"/>
              <a:gd name="connsiteX408" fmla="*/ 3863399 w 7467600"/>
              <a:gd name="connsiteY408" fmla="*/ 5087257 h 6858000"/>
              <a:gd name="connsiteX409" fmla="*/ 3968712 w 7467600"/>
              <a:gd name="connsiteY409" fmla="*/ 4913989 h 6858000"/>
              <a:gd name="connsiteX410" fmla="*/ 2792390 w 7467600"/>
              <a:gd name="connsiteY410" fmla="*/ 5382974 h 6858000"/>
              <a:gd name="connsiteX411" fmla="*/ 2714982 w 7467600"/>
              <a:gd name="connsiteY411" fmla="*/ 5427051 h 6858000"/>
              <a:gd name="connsiteX412" fmla="*/ 2813361 w 7467600"/>
              <a:gd name="connsiteY412" fmla="*/ 6023912 h 6858000"/>
              <a:gd name="connsiteX413" fmla="*/ 2688430 w 7467600"/>
              <a:gd name="connsiteY413" fmla="*/ 6801564 h 6858000"/>
              <a:gd name="connsiteX414" fmla="*/ 2629626 w 7467600"/>
              <a:gd name="connsiteY414" fmla="*/ 6763394 h 6858000"/>
              <a:gd name="connsiteX415" fmla="*/ 2565328 w 7467600"/>
              <a:gd name="connsiteY415" fmla="*/ 5516399 h 6858000"/>
              <a:gd name="connsiteX416" fmla="*/ 1922999 w 7467600"/>
              <a:gd name="connsiteY416" fmla="*/ 5980343 h 6858000"/>
              <a:gd name="connsiteX417" fmla="*/ 1950261 w 7467600"/>
              <a:gd name="connsiteY417" fmla="*/ 6405858 h 6858000"/>
              <a:gd name="connsiteX418" fmla="*/ 2365554 w 7467600"/>
              <a:gd name="connsiteY418" fmla="*/ 6759107 h 6858000"/>
              <a:gd name="connsiteX419" fmla="*/ 2424142 w 7467600"/>
              <a:gd name="connsiteY419" fmla="*/ 6858000 h 6858000"/>
              <a:gd name="connsiteX420" fmla="*/ 2395994 w 7467600"/>
              <a:gd name="connsiteY420" fmla="*/ 6858000 h 6858000"/>
              <a:gd name="connsiteX421" fmla="*/ 2392863 w 7467600"/>
              <a:gd name="connsiteY421" fmla="*/ 6852964 h 6858000"/>
              <a:gd name="connsiteX422" fmla="*/ 2017589 w 7467600"/>
              <a:gd name="connsiteY422" fmla="*/ 6493982 h 6858000"/>
              <a:gd name="connsiteX423" fmla="*/ 2147336 w 7467600"/>
              <a:gd name="connsiteY423" fmla="*/ 6594052 h 6858000"/>
              <a:gd name="connsiteX424" fmla="*/ 2207047 w 7467600"/>
              <a:gd name="connsiteY424" fmla="*/ 6654540 h 6858000"/>
              <a:gd name="connsiteX425" fmla="*/ 2299106 w 7467600"/>
              <a:gd name="connsiteY425" fmla="*/ 6778931 h 6858000"/>
              <a:gd name="connsiteX426" fmla="*/ 2314430 w 7467600"/>
              <a:gd name="connsiteY426" fmla="*/ 6801144 h 6858000"/>
              <a:gd name="connsiteX427" fmla="*/ 2352406 w 7467600"/>
              <a:gd name="connsiteY427" fmla="*/ 6858000 h 6858000"/>
              <a:gd name="connsiteX428" fmla="*/ 2314492 w 7467600"/>
              <a:gd name="connsiteY428" fmla="*/ 6858000 h 6858000"/>
              <a:gd name="connsiteX429" fmla="*/ 2288095 w 7467600"/>
              <a:gd name="connsiteY429" fmla="*/ 6818030 h 6858000"/>
              <a:gd name="connsiteX430" fmla="*/ 2272768 w 7467600"/>
              <a:gd name="connsiteY430" fmla="*/ 6795822 h 6858000"/>
              <a:gd name="connsiteX431" fmla="*/ 2182715 w 7467600"/>
              <a:gd name="connsiteY431" fmla="*/ 6675071 h 6858000"/>
              <a:gd name="connsiteX432" fmla="*/ 2032061 w 7467600"/>
              <a:gd name="connsiteY432" fmla="*/ 6541380 h 6858000"/>
              <a:gd name="connsiteX433" fmla="*/ 2257220 w 7467600"/>
              <a:gd name="connsiteY433" fmla="*/ 6826257 h 6858000"/>
              <a:gd name="connsiteX434" fmla="*/ 2281324 w 7467600"/>
              <a:gd name="connsiteY434" fmla="*/ 6858000 h 6858000"/>
              <a:gd name="connsiteX435" fmla="*/ 2242860 w 7467600"/>
              <a:gd name="connsiteY435" fmla="*/ 6858000 h 6858000"/>
              <a:gd name="connsiteX436" fmla="*/ 2232818 w 7467600"/>
              <a:gd name="connsiteY436" fmla="*/ 6844926 h 6858000"/>
              <a:gd name="connsiteX437" fmla="*/ 1990172 w 7467600"/>
              <a:gd name="connsiteY437" fmla="*/ 6542121 h 6858000"/>
              <a:gd name="connsiteX438" fmla="*/ 2124090 w 7467600"/>
              <a:gd name="connsiteY438" fmla="*/ 6761017 h 6858000"/>
              <a:gd name="connsiteX439" fmla="*/ 2200380 w 7467600"/>
              <a:gd name="connsiteY439" fmla="*/ 6858000 h 6858000"/>
              <a:gd name="connsiteX440" fmla="*/ 2147507 w 7467600"/>
              <a:gd name="connsiteY440" fmla="*/ 6858000 h 6858000"/>
              <a:gd name="connsiteX441" fmla="*/ 2070668 w 7467600"/>
              <a:gd name="connsiteY441" fmla="*/ 6761520 h 6858000"/>
              <a:gd name="connsiteX442" fmla="*/ 1975142 w 7467600"/>
              <a:gd name="connsiteY442" fmla="*/ 6585570 h 6858000"/>
              <a:gd name="connsiteX443" fmla="*/ 2050035 w 7467600"/>
              <a:gd name="connsiteY443" fmla="*/ 6813345 h 6858000"/>
              <a:gd name="connsiteX444" fmla="*/ 2063025 w 7467600"/>
              <a:gd name="connsiteY444" fmla="*/ 6858000 h 6858000"/>
              <a:gd name="connsiteX445" fmla="*/ 2021675 w 7467600"/>
              <a:gd name="connsiteY445" fmla="*/ 6858000 h 6858000"/>
              <a:gd name="connsiteX446" fmla="*/ 2019308 w 7467600"/>
              <a:gd name="connsiteY446" fmla="*/ 6847118 h 6858000"/>
              <a:gd name="connsiteX447" fmla="*/ 1938835 w 7467600"/>
              <a:gd name="connsiteY447" fmla="*/ 6551160 h 6858000"/>
              <a:gd name="connsiteX448" fmla="*/ 1953230 w 7467600"/>
              <a:gd name="connsiteY448" fmla="*/ 6759699 h 6858000"/>
              <a:gd name="connsiteX449" fmla="*/ 1956763 w 7467600"/>
              <a:gd name="connsiteY449" fmla="*/ 6778191 h 6858000"/>
              <a:gd name="connsiteX450" fmla="*/ 1967925 w 7467600"/>
              <a:gd name="connsiteY450" fmla="*/ 6858000 h 6858000"/>
              <a:gd name="connsiteX451" fmla="*/ 1936622 w 7467600"/>
              <a:gd name="connsiteY451" fmla="*/ 6858000 h 6858000"/>
              <a:gd name="connsiteX452" fmla="*/ 1926261 w 7467600"/>
              <a:gd name="connsiteY452" fmla="*/ 6784064 h 6858000"/>
              <a:gd name="connsiteX453" fmla="*/ 1922724 w 7467600"/>
              <a:gd name="connsiteY453" fmla="*/ 6765577 h 6858000"/>
              <a:gd name="connsiteX454" fmla="*/ 1904650 w 7467600"/>
              <a:gd name="connsiteY454" fmla="*/ 6639616 h 6858000"/>
              <a:gd name="connsiteX455" fmla="*/ 1885273 w 7467600"/>
              <a:gd name="connsiteY455" fmla="*/ 6858000 h 6858000"/>
              <a:gd name="connsiteX456" fmla="*/ 1854363 w 7467600"/>
              <a:gd name="connsiteY456" fmla="*/ 6858000 h 6858000"/>
              <a:gd name="connsiteX457" fmla="*/ 1880391 w 7467600"/>
              <a:gd name="connsiteY457" fmla="*/ 6603796 h 6858000"/>
              <a:gd name="connsiteX458" fmla="*/ 1818273 w 7467600"/>
              <a:gd name="connsiteY458" fmla="*/ 6715729 h 6858000"/>
              <a:gd name="connsiteX459" fmla="*/ 1794691 w 7467600"/>
              <a:gd name="connsiteY459" fmla="*/ 6843239 h 6858000"/>
              <a:gd name="connsiteX460" fmla="*/ 1794914 w 7467600"/>
              <a:gd name="connsiteY460" fmla="*/ 6858000 h 6858000"/>
              <a:gd name="connsiteX461" fmla="*/ 1746128 w 7467600"/>
              <a:gd name="connsiteY461" fmla="*/ 6858000 h 6858000"/>
              <a:gd name="connsiteX462" fmla="*/ 1753934 w 7467600"/>
              <a:gd name="connsiteY462" fmla="*/ 6724796 h 6858000"/>
              <a:gd name="connsiteX463" fmla="*/ 1792053 w 7467600"/>
              <a:gd name="connsiteY463" fmla="*/ 6572396 h 6858000"/>
              <a:gd name="connsiteX464" fmla="*/ 1862248 w 7467600"/>
              <a:gd name="connsiteY464" fmla="*/ 6266397 h 6858000"/>
              <a:gd name="connsiteX465" fmla="*/ 1862250 w 7467600"/>
              <a:gd name="connsiteY465" fmla="*/ 6033531 h 6858000"/>
              <a:gd name="connsiteX466" fmla="*/ 1211999 w 7467600"/>
              <a:gd name="connsiteY466" fmla="*/ 6683610 h 6858000"/>
              <a:gd name="connsiteX467" fmla="*/ 1213266 w 7467600"/>
              <a:gd name="connsiteY467" fmla="*/ 6691947 h 6858000"/>
              <a:gd name="connsiteX468" fmla="*/ 1203370 w 7467600"/>
              <a:gd name="connsiteY468" fmla="*/ 6850676 h 6858000"/>
              <a:gd name="connsiteX469" fmla="*/ 1203671 w 7467600"/>
              <a:gd name="connsiteY469" fmla="*/ 6858000 h 6858000"/>
              <a:gd name="connsiteX470" fmla="*/ 1143180 w 7467600"/>
              <a:gd name="connsiteY470" fmla="*/ 6858000 h 6858000"/>
              <a:gd name="connsiteX471" fmla="*/ 1142176 w 7467600"/>
              <a:gd name="connsiteY471" fmla="*/ 6766045 h 6858000"/>
              <a:gd name="connsiteX472" fmla="*/ 1067484 w 7467600"/>
              <a:gd name="connsiteY472" fmla="*/ 6858000 h 6858000"/>
              <a:gd name="connsiteX473" fmla="*/ 953928 w 7467600"/>
              <a:gd name="connsiteY473" fmla="*/ 6858000 h 6858000"/>
              <a:gd name="connsiteX474" fmla="*/ 959715 w 7467600"/>
              <a:gd name="connsiteY474" fmla="*/ 6850185 h 6858000"/>
              <a:gd name="connsiteX475" fmla="*/ 1483788 w 7467600"/>
              <a:gd name="connsiteY475" fmla="*/ 6259174 h 6858000"/>
              <a:gd name="connsiteX476" fmla="*/ 1100671 w 7467600"/>
              <a:gd name="connsiteY476" fmla="*/ 6252137 h 6858000"/>
              <a:gd name="connsiteX477" fmla="*/ 1090144 w 7467600"/>
              <a:gd name="connsiteY477" fmla="*/ 6256748 h 6858000"/>
              <a:gd name="connsiteX478" fmla="*/ 1095872 w 7467600"/>
              <a:gd name="connsiteY478" fmla="*/ 6271892 h 6858000"/>
              <a:gd name="connsiteX479" fmla="*/ 262785 w 7467600"/>
              <a:gd name="connsiteY479" fmla="*/ 6845450 h 6858000"/>
              <a:gd name="connsiteX480" fmla="*/ 209968 w 7467600"/>
              <a:gd name="connsiteY480" fmla="*/ 6770713 h 6858000"/>
              <a:gd name="connsiteX481" fmla="*/ 873460 w 7467600"/>
              <a:gd name="connsiteY481" fmla="*/ 6253768 h 6858000"/>
              <a:gd name="connsiteX482" fmla="*/ 192686 w 7467600"/>
              <a:gd name="connsiteY482" fmla="*/ 5849257 h 6858000"/>
              <a:gd name="connsiteX483" fmla="*/ 4696 w 7467600"/>
              <a:gd name="connsiteY483" fmla="*/ 5697668 h 6858000"/>
              <a:gd name="connsiteX484" fmla="*/ 0 w 7467600"/>
              <a:gd name="connsiteY484" fmla="*/ 5689984 h 6858000"/>
              <a:gd name="connsiteX485" fmla="*/ 0 w 7467600"/>
              <a:gd name="connsiteY485" fmla="*/ 5513472 h 6858000"/>
              <a:gd name="connsiteX486" fmla="*/ 174101 w 7467600"/>
              <a:gd name="connsiteY486" fmla="*/ 5620277 h 6858000"/>
              <a:gd name="connsiteX487" fmla="*/ 891800 w 7467600"/>
              <a:gd name="connsiteY487" fmla="*/ 6036935 h 6858000"/>
              <a:gd name="connsiteX488" fmla="*/ 1072219 w 7467600"/>
              <a:gd name="connsiteY488" fmla="*/ 6169443 h 6858000"/>
              <a:gd name="connsiteX489" fmla="*/ 1074117 w 7467600"/>
              <a:gd name="connsiteY489" fmla="*/ 6170301 h 6858000"/>
              <a:gd name="connsiteX490" fmla="*/ 1083114 w 7467600"/>
              <a:gd name="connsiteY490" fmla="*/ 6174131 h 6858000"/>
              <a:gd name="connsiteX491" fmla="*/ 1543010 w 7467600"/>
              <a:gd name="connsiteY491" fmla="*/ 6191140 h 6858000"/>
              <a:gd name="connsiteX492" fmla="*/ 1551080 w 7467600"/>
              <a:gd name="connsiteY492" fmla="*/ 6195006 h 6858000"/>
              <a:gd name="connsiteX493" fmla="*/ 2345443 w 7467600"/>
              <a:gd name="connsiteY493" fmla="*/ 5549882 h 6858000"/>
              <a:gd name="connsiteX494" fmla="*/ 1721499 w 7467600"/>
              <a:gd name="connsiteY494" fmla="*/ 5599969 h 6858000"/>
              <a:gd name="connsiteX495" fmla="*/ 767716 w 7467600"/>
              <a:gd name="connsiteY495" fmla="*/ 5472768 h 6858000"/>
              <a:gd name="connsiteX496" fmla="*/ 722147 w 7467600"/>
              <a:gd name="connsiteY496" fmla="*/ 5393091 h 6858000"/>
              <a:gd name="connsiteX497" fmla="*/ 1485552 w 7467600"/>
              <a:gd name="connsiteY497" fmla="*/ 5313202 h 6858000"/>
              <a:gd name="connsiteX498" fmla="*/ 2143004 w 7467600"/>
              <a:gd name="connsiteY498" fmla="*/ 5402420 h 6858000"/>
              <a:gd name="connsiteX499" fmla="*/ 1933391 w 7467600"/>
              <a:gd name="connsiteY499" fmla="*/ 5156971 h 6858000"/>
              <a:gd name="connsiteX500" fmla="*/ 1827118 w 7467600"/>
              <a:gd name="connsiteY500" fmla="*/ 4968410 h 6858000"/>
              <a:gd name="connsiteX501" fmla="*/ 1837349 w 7467600"/>
              <a:gd name="connsiteY501" fmla="*/ 4956357 h 6858000"/>
              <a:gd name="connsiteX502" fmla="*/ 2162835 w 7467600"/>
              <a:gd name="connsiteY502" fmla="*/ 5187853 h 6858000"/>
              <a:gd name="connsiteX503" fmla="*/ 2257167 w 7467600"/>
              <a:gd name="connsiteY503" fmla="*/ 5462123 h 6858000"/>
              <a:gd name="connsiteX504" fmla="*/ 2261598 w 7467600"/>
              <a:gd name="connsiteY504" fmla="*/ 5467998 h 6858000"/>
              <a:gd name="connsiteX505" fmla="*/ 2437177 w 7467600"/>
              <a:gd name="connsiteY505" fmla="*/ 5479608 h 6858000"/>
              <a:gd name="connsiteX506" fmla="*/ 2445247 w 7467600"/>
              <a:gd name="connsiteY506" fmla="*/ 5483476 h 6858000"/>
              <a:gd name="connsiteX507" fmla="*/ 2743626 w 7467600"/>
              <a:gd name="connsiteY507" fmla="*/ 5304819 h 6858000"/>
              <a:gd name="connsiteX508" fmla="*/ 3048102 w 7467600"/>
              <a:gd name="connsiteY508" fmla="*/ 5150595 h 6858000"/>
              <a:gd name="connsiteX509" fmla="*/ 1799414 w 7467600"/>
              <a:gd name="connsiteY509" fmla="*/ 4694732 h 6858000"/>
              <a:gd name="connsiteX510" fmla="*/ 1771735 w 7467600"/>
              <a:gd name="connsiteY510" fmla="*/ 4619929 h 6858000"/>
              <a:gd name="connsiteX511" fmla="*/ 3104273 w 7467600"/>
              <a:gd name="connsiteY511" fmla="*/ 5076159 h 6858000"/>
              <a:gd name="connsiteX512" fmla="*/ 3113245 w 7467600"/>
              <a:gd name="connsiteY512" fmla="*/ 5090705 h 6858000"/>
              <a:gd name="connsiteX513" fmla="*/ 3126294 w 7467600"/>
              <a:gd name="connsiteY513" fmla="*/ 5114400 h 6858000"/>
              <a:gd name="connsiteX514" fmla="*/ 3937433 w 7467600"/>
              <a:gd name="connsiteY514" fmla="*/ 4830473 h 6858000"/>
              <a:gd name="connsiteX515" fmla="*/ 3590475 w 7467600"/>
              <a:gd name="connsiteY515" fmla="*/ 4597974 h 6858000"/>
              <a:gd name="connsiteX516" fmla="*/ 3100264 w 7467600"/>
              <a:gd name="connsiteY516" fmla="*/ 4579845 h 6858000"/>
              <a:gd name="connsiteX517" fmla="*/ 2183576 w 7467600"/>
              <a:gd name="connsiteY517" fmla="*/ 4227150 h 6858000"/>
              <a:gd name="connsiteX518" fmla="*/ 2151029 w 7467600"/>
              <a:gd name="connsiteY518" fmla="*/ 4146947 h 6858000"/>
              <a:gd name="connsiteX519" fmla="*/ 3563434 w 7467600"/>
              <a:gd name="connsiteY519" fmla="*/ 4469115 h 6858000"/>
              <a:gd name="connsiteX520" fmla="*/ 3177952 w 7467600"/>
              <a:gd name="connsiteY520" fmla="*/ 3657386 h 6858000"/>
              <a:gd name="connsiteX521" fmla="*/ 3189263 w 7467600"/>
              <a:gd name="connsiteY521" fmla="*/ 3625726 h 6858000"/>
              <a:gd name="connsiteX522" fmla="*/ 3560912 w 7467600"/>
              <a:gd name="connsiteY522" fmla="*/ 4079863 h 6858000"/>
              <a:gd name="connsiteX523" fmla="*/ 3626636 w 7467600"/>
              <a:gd name="connsiteY523" fmla="*/ 4512230 h 6858000"/>
              <a:gd name="connsiteX524" fmla="*/ 3653088 w 7467600"/>
              <a:gd name="connsiteY524" fmla="*/ 4521417 h 6858000"/>
              <a:gd name="connsiteX525" fmla="*/ 3988128 w 7467600"/>
              <a:gd name="connsiteY525" fmla="*/ 4817267 h 6858000"/>
              <a:gd name="connsiteX526" fmla="*/ 4830582 w 7467600"/>
              <a:gd name="connsiteY526" fmla="*/ 4676000 h 6858000"/>
              <a:gd name="connsiteX527" fmla="*/ 4830100 w 7467600"/>
              <a:gd name="connsiteY527" fmla="*/ 4675554 h 6858000"/>
              <a:gd name="connsiteX528" fmla="*/ 4036318 w 7467600"/>
              <a:gd name="connsiteY528" fmla="*/ 4147013 h 6858000"/>
              <a:gd name="connsiteX529" fmla="*/ 3432098 w 7467600"/>
              <a:gd name="connsiteY529" fmla="*/ 3537312 h 6858000"/>
              <a:gd name="connsiteX530" fmla="*/ 3446761 w 7467600"/>
              <a:gd name="connsiteY530" fmla="*/ 3461278 h 6858000"/>
              <a:gd name="connsiteX531" fmla="*/ 4419733 w 7467600"/>
              <a:gd name="connsiteY531" fmla="*/ 3963555 h 6858000"/>
              <a:gd name="connsiteX532" fmla="*/ 4781371 w 7467600"/>
              <a:gd name="connsiteY532" fmla="*/ 4458604 h 6858000"/>
              <a:gd name="connsiteX533" fmla="*/ 4780440 w 7467600"/>
              <a:gd name="connsiteY533" fmla="*/ 4470290 h 6858000"/>
              <a:gd name="connsiteX534" fmla="*/ 4898954 w 7467600"/>
              <a:gd name="connsiteY534" fmla="*/ 4662092 h 6858000"/>
              <a:gd name="connsiteX535" fmla="*/ 4900699 w 7467600"/>
              <a:gd name="connsiteY535" fmla="*/ 4670867 h 6858000"/>
              <a:gd name="connsiteX536" fmla="*/ 5714511 w 7467600"/>
              <a:gd name="connsiteY536" fmla="*/ 4663483 h 6858000"/>
              <a:gd name="connsiteX537" fmla="*/ 5464793 w 7467600"/>
              <a:gd name="connsiteY537" fmla="*/ 4393556 h 6858000"/>
              <a:gd name="connsiteX538" fmla="*/ 5461897 w 7467600"/>
              <a:gd name="connsiteY538" fmla="*/ 4390879 h 6858000"/>
              <a:gd name="connsiteX539" fmla="*/ 4294126 w 7467600"/>
              <a:gd name="connsiteY539" fmla="*/ 3303048 h 6858000"/>
              <a:gd name="connsiteX540" fmla="*/ 4305321 w 7467600"/>
              <a:gd name="connsiteY540" fmla="*/ 3256953 h 6858000"/>
              <a:gd name="connsiteX541" fmla="*/ 4949299 w 7467600"/>
              <a:gd name="connsiteY541" fmla="*/ 3766336 h 6858000"/>
              <a:gd name="connsiteX542" fmla="*/ 5291452 w 7467600"/>
              <a:gd name="connsiteY542" fmla="*/ 4076801 h 6858000"/>
              <a:gd name="connsiteX543" fmla="*/ 5434998 w 7467600"/>
              <a:gd name="connsiteY543" fmla="*/ 4254100 h 6858000"/>
              <a:gd name="connsiteX544" fmla="*/ 5351015 w 7467600"/>
              <a:gd name="connsiteY544" fmla="*/ 3760989 h 6858000"/>
              <a:gd name="connsiteX545" fmla="*/ 5413780 w 7467600"/>
              <a:gd name="connsiteY545" fmla="*/ 2966265 h 6858000"/>
              <a:gd name="connsiteX546" fmla="*/ 5425627 w 7467600"/>
              <a:gd name="connsiteY546" fmla="*/ 2954192 h 6858000"/>
              <a:gd name="connsiteX547" fmla="*/ 6604735 w 7467600"/>
              <a:gd name="connsiteY547" fmla="*/ 2041381 h 6858000"/>
              <a:gd name="connsiteX548" fmla="*/ 7204487 w 7467600"/>
              <a:gd name="connsiteY548" fmla="*/ 2742112 h 6858000"/>
              <a:gd name="connsiteX549" fmla="*/ 7131592 w 7467600"/>
              <a:gd name="connsiteY549" fmla="*/ 2672096 h 6858000"/>
              <a:gd name="connsiteX550" fmla="*/ 6996344 w 7467600"/>
              <a:gd name="connsiteY550" fmla="*/ 2518310 h 6858000"/>
              <a:gd name="connsiteX551" fmla="*/ 6735495 w 7467600"/>
              <a:gd name="connsiteY551" fmla="*/ 2196890 h 6858000"/>
              <a:gd name="connsiteX552" fmla="*/ 6721901 w 7467600"/>
              <a:gd name="connsiteY552" fmla="*/ 2179274 h 6858000"/>
              <a:gd name="connsiteX553" fmla="*/ 6604735 w 7467600"/>
              <a:gd name="connsiteY553" fmla="*/ 2041381 h 6858000"/>
              <a:gd name="connsiteX554" fmla="*/ 6591670 w 7467600"/>
              <a:gd name="connsiteY554" fmla="*/ 1988277 h 6858000"/>
              <a:gd name="connsiteX555" fmla="*/ 6747349 w 7467600"/>
              <a:gd name="connsiteY555" fmla="*/ 2160069 h 6858000"/>
              <a:gd name="connsiteX556" fmla="*/ 6760943 w 7467600"/>
              <a:gd name="connsiteY556" fmla="*/ 2177686 h 6858000"/>
              <a:gd name="connsiteX557" fmla="*/ 7021065 w 7467600"/>
              <a:gd name="connsiteY557" fmla="*/ 2498102 h 6858000"/>
              <a:gd name="connsiteX558" fmla="*/ 7155223 w 7467600"/>
              <a:gd name="connsiteY558" fmla="*/ 2650386 h 6858000"/>
              <a:gd name="connsiteX559" fmla="*/ 7203167 w 7467600"/>
              <a:gd name="connsiteY559" fmla="*/ 2697288 h 6858000"/>
              <a:gd name="connsiteX560" fmla="*/ 6937703 w 7467600"/>
              <a:gd name="connsiteY560" fmla="*/ 2321981 h 6858000"/>
              <a:gd name="connsiteX561" fmla="*/ 6591670 w 7467600"/>
              <a:gd name="connsiteY561" fmla="*/ 1988277 h 6858000"/>
              <a:gd name="connsiteX562" fmla="*/ 5798671 w 7467600"/>
              <a:gd name="connsiteY562" fmla="*/ 1981601 h 6858000"/>
              <a:gd name="connsiteX563" fmla="*/ 5754709 w 7467600"/>
              <a:gd name="connsiteY563" fmla="*/ 2071454 h 6858000"/>
              <a:gd name="connsiteX564" fmla="*/ 5763044 w 7467600"/>
              <a:gd name="connsiteY564" fmla="*/ 2842206 h 6858000"/>
              <a:gd name="connsiteX565" fmla="*/ 5764974 w 7467600"/>
              <a:gd name="connsiteY565" fmla="*/ 2799609 h 6858000"/>
              <a:gd name="connsiteX566" fmla="*/ 5767665 w 7467600"/>
              <a:gd name="connsiteY566" fmla="*/ 2666409 h 6858000"/>
              <a:gd name="connsiteX567" fmla="*/ 5763055 w 7467600"/>
              <a:gd name="connsiteY567" fmla="*/ 2579705 h 6858000"/>
              <a:gd name="connsiteX568" fmla="*/ 5758079 w 7467600"/>
              <a:gd name="connsiteY568" fmla="*/ 2492508 h 6858000"/>
              <a:gd name="connsiteX569" fmla="*/ 5779325 w 7467600"/>
              <a:gd name="connsiteY569" fmla="*/ 2197069 h 6858000"/>
              <a:gd name="connsiteX570" fmla="*/ 5798671 w 7467600"/>
              <a:gd name="connsiteY570" fmla="*/ 1981601 h 6858000"/>
              <a:gd name="connsiteX571" fmla="*/ 5829202 w 7467600"/>
              <a:gd name="connsiteY571" fmla="*/ 1971679 h 6858000"/>
              <a:gd name="connsiteX572" fmla="*/ 5809558 w 7467600"/>
              <a:gd name="connsiteY572" fmla="*/ 2198043 h 6858000"/>
              <a:gd name="connsiteX573" fmla="*/ 5788653 w 7467600"/>
              <a:gd name="connsiteY573" fmla="*/ 2489430 h 6858000"/>
              <a:gd name="connsiteX574" fmla="*/ 5793439 w 7467600"/>
              <a:gd name="connsiteY574" fmla="*/ 2575235 h 6858000"/>
              <a:gd name="connsiteX575" fmla="*/ 5796837 w 7467600"/>
              <a:gd name="connsiteY575" fmla="*/ 2637633 h 6858000"/>
              <a:gd name="connsiteX576" fmla="*/ 5818614 w 7467600"/>
              <a:gd name="connsiteY576" fmla="*/ 2473055 h 6858000"/>
              <a:gd name="connsiteX577" fmla="*/ 5829202 w 7467600"/>
              <a:gd name="connsiteY577" fmla="*/ 1971679 h 6858000"/>
              <a:gd name="connsiteX578" fmla="*/ 5911389 w 7467600"/>
              <a:gd name="connsiteY578" fmla="*/ 1898371 h 6858000"/>
              <a:gd name="connsiteX579" fmla="*/ 6237627 w 7467600"/>
              <a:gd name="connsiteY579" fmla="*/ 2231921 h 6858000"/>
              <a:gd name="connsiteX580" fmla="*/ 5911389 w 7467600"/>
              <a:gd name="connsiteY580" fmla="*/ 1898371 h 6858000"/>
              <a:gd name="connsiteX581" fmla="*/ 6944437 w 7467600"/>
              <a:gd name="connsiteY581" fmla="*/ 1575402 h 6858000"/>
              <a:gd name="connsiteX582" fmla="*/ 6304730 w 7467600"/>
              <a:gd name="connsiteY582" fmla="*/ 1766654 h 6858000"/>
              <a:gd name="connsiteX583" fmla="*/ 6944437 w 7467600"/>
              <a:gd name="connsiteY583" fmla="*/ 1575402 h 6858000"/>
              <a:gd name="connsiteX584" fmla="*/ 7019523 w 7467600"/>
              <a:gd name="connsiteY584" fmla="*/ 1519450 h 6858000"/>
              <a:gd name="connsiteX585" fmla="*/ 6298091 w 7467600"/>
              <a:gd name="connsiteY585" fmla="*/ 1737122 h 6858000"/>
              <a:gd name="connsiteX586" fmla="*/ 7019523 w 7467600"/>
              <a:gd name="connsiteY586" fmla="*/ 1519450 h 6858000"/>
              <a:gd name="connsiteX587" fmla="*/ 2399523 w 7467600"/>
              <a:gd name="connsiteY587" fmla="*/ 1428234 h 6858000"/>
              <a:gd name="connsiteX588" fmla="*/ 2224982 w 7467600"/>
              <a:gd name="connsiteY588" fmla="*/ 1826201 h 6858000"/>
              <a:gd name="connsiteX589" fmla="*/ 2096099 w 7467600"/>
              <a:gd name="connsiteY589" fmla="*/ 2345900 h 6858000"/>
              <a:gd name="connsiteX590" fmla="*/ 2283317 w 7467600"/>
              <a:gd name="connsiteY590" fmla="*/ 1796925 h 6858000"/>
              <a:gd name="connsiteX591" fmla="*/ 2399523 w 7467600"/>
              <a:gd name="connsiteY591" fmla="*/ 1428234 h 6858000"/>
              <a:gd name="connsiteX592" fmla="*/ 2448558 w 7467600"/>
              <a:gd name="connsiteY592" fmla="*/ 1373435 h 6858000"/>
              <a:gd name="connsiteX593" fmla="*/ 2312521 w 7467600"/>
              <a:gd name="connsiteY593" fmla="*/ 1806140 h 6858000"/>
              <a:gd name="connsiteX594" fmla="*/ 2127533 w 7467600"/>
              <a:gd name="connsiteY594" fmla="*/ 2348380 h 6858000"/>
              <a:gd name="connsiteX595" fmla="*/ 2358080 w 7467600"/>
              <a:gd name="connsiteY595" fmla="*/ 1866134 h 6858000"/>
              <a:gd name="connsiteX596" fmla="*/ 2407436 w 7467600"/>
              <a:gd name="connsiteY596" fmla="*/ 1651070 h 6858000"/>
              <a:gd name="connsiteX597" fmla="*/ 2448558 w 7467600"/>
              <a:gd name="connsiteY597" fmla="*/ 1373435 h 6858000"/>
              <a:gd name="connsiteX598" fmla="*/ 278707 w 7467600"/>
              <a:gd name="connsiteY598" fmla="*/ 1352270 h 6858000"/>
              <a:gd name="connsiteX599" fmla="*/ 321570 w 7467600"/>
              <a:gd name="connsiteY599" fmla="*/ 1861610 h 6858000"/>
              <a:gd name="connsiteX600" fmla="*/ 294281 w 7467600"/>
              <a:gd name="connsiteY600" fmla="*/ 1440658 h 6858000"/>
              <a:gd name="connsiteX601" fmla="*/ 278707 w 7467600"/>
              <a:gd name="connsiteY601" fmla="*/ 1352270 h 6858000"/>
              <a:gd name="connsiteX602" fmla="*/ 1423821 w 7467600"/>
              <a:gd name="connsiteY602" fmla="*/ 1351958 h 6858000"/>
              <a:gd name="connsiteX603" fmla="*/ 1638521 w 7467600"/>
              <a:gd name="connsiteY603" fmla="*/ 1908470 h 6858000"/>
              <a:gd name="connsiteX604" fmla="*/ 1754199 w 7467600"/>
              <a:gd name="connsiteY604" fmla="*/ 2149284 h 6858000"/>
              <a:gd name="connsiteX605" fmla="*/ 1908359 w 7467600"/>
              <a:gd name="connsiteY605" fmla="*/ 2364988 h 6858000"/>
              <a:gd name="connsiteX606" fmla="*/ 1647661 w 7467600"/>
              <a:gd name="connsiteY606" fmla="*/ 1825945 h 6858000"/>
              <a:gd name="connsiteX607" fmla="*/ 1423821 w 7467600"/>
              <a:gd name="connsiteY607" fmla="*/ 1351958 h 6858000"/>
              <a:gd name="connsiteX608" fmla="*/ 1431890 w 7467600"/>
              <a:gd name="connsiteY608" fmla="*/ 1306475 h 6858000"/>
              <a:gd name="connsiteX609" fmla="*/ 1507597 w 7467600"/>
              <a:gd name="connsiteY609" fmla="*/ 1446132 h 6858000"/>
              <a:gd name="connsiteX610" fmla="*/ 1674586 w 7467600"/>
              <a:gd name="connsiteY610" fmla="*/ 1813832 h 6858000"/>
              <a:gd name="connsiteX611" fmla="*/ 1815950 w 7467600"/>
              <a:gd name="connsiteY611" fmla="*/ 2128564 h 6858000"/>
              <a:gd name="connsiteX612" fmla="*/ 1984242 w 7467600"/>
              <a:gd name="connsiteY612" fmla="*/ 2430829 h 6858000"/>
              <a:gd name="connsiteX613" fmla="*/ 2014023 w 7467600"/>
              <a:gd name="connsiteY613" fmla="*/ 2450995 h 6858000"/>
              <a:gd name="connsiteX614" fmla="*/ 1747337 w 7467600"/>
              <a:gd name="connsiteY614" fmla="*/ 1855264 h 6858000"/>
              <a:gd name="connsiteX615" fmla="*/ 1533749 w 7467600"/>
              <a:gd name="connsiteY615" fmla="*/ 1478656 h 6858000"/>
              <a:gd name="connsiteX616" fmla="*/ 1431890 w 7467600"/>
              <a:gd name="connsiteY616" fmla="*/ 1306475 h 6858000"/>
              <a:gd name="connsiteX617" fmla="*/ 5052692 w 7467600"/>
              <a:gd name="connsiteY617" fmla="*/ 1292994 h 6858000"/>
              <a:gd name="connsiteX618" fmla="*/ 5200661 w 7467600"/>
              <a:gd name="connsiteY618" fmla="*/ 1635186 h 6858000"/>
              <a:gd name="connsiteX619" fmla="*/ 5297138 w 7467600"/>
              <a:gd name="connsiteY619" fmla="*/ 1906351 h 6858000"/>
              <a:gd name="connsiteX620" fmla="*/ 5052692 w 7467600"/>
              <a:gd name="connsiteY620" fmla="*/ 1292994 h 6858000"/>
              <a:gd name="connsiteX621" fmla="*/ 5009948 w 7467600"/>
              <a:gd name="connsiteY621" fmla="*/ 1273619 h 6858000"/>
              <a:gd name="connsiteX622" fmla="*/ 5121777 w 7467600"/>
              <a:gd name="connsiteY622" fmla="*/ 1654213 h 6858000"/>
              <a:gd name="connsiteX623" fmla="*/ 5293545 w 7467600"/>
              <a:gd name="connsiteY623" fmla="*/ 2072247 h 6858000"/>
              <a:gd name="connsiteX624" fmla="*/ 5294042 w 7467600"/>
              <a:gd name="connsiteY624" fmla="*/ 2065019 h 6858000"/>
              <a:gd name="connsiteX625" fmla="*/ 5171936 w 7467600"/>
              <a:gd name="connsiteY625" fmla="*/ 1647613 h 6858000"/>
              <a:gd name="connsiteX626" fmla="*/ 5009948 w 7467600"/>
              <a:gd name="connsiteY626" fmla="*/ 1273619 h 6858000"/>
              <a:gd name="connsiteX627" fmla="*/ 655236 w 7467600"/>
              <a:gd name="connsiteY627" fmla="*/ 1268632 h 6858000"/>
              <a:gd name="connsiteX628" fmla="*/ 839521 w 7467600"/>
              <a:gd name="connsiteY628" fmla="*/ 1685315 h 6858000"/>
              <a:gd name="connsiteX629" fmla="*/ 1109416 w 7467600"/>
              <a:gd name="connsiteY629" fmla="*/ 2061663 h 6858000"/>
              <a:gd name="connsiteX630" fmla="*/ 1298300 w 7467600"/>
              <a:gd name="connsiteY630" fmla="*/ 2247742 h 6858000"/>
              <a:gd name="connsiteX631" fmla="*/ 1125871 w 7467600"/>
              <a:gd name="connsiteY631" fmla="*/ 1989513 h 6858000"/>
              <a:gd name="connsiteX632" fmla="*/ 981574 w 7467600"/>
              <a:gd name="connsiteY632" fmla="*/ 1783157 h 6858000"/>
              <a:gd name="connsiteX633" fmla="*/ 922198 w 7467600"/>
              <a:gd name="connsiteY633" fmla="*/ 1677437 h 6858000"/>
              <a:gd name="connsiteX634" fmla="*/ 869293 w 7467600"/>
              <a:gd name="connsiteY634" fmla="*/ 1583214 h 6858000"/>
              <a:gd name="connsiteX635" fmla="*/ 751431 w 7467600"/>
              <a:gd name="connsiteY635" fmla="*/ 1405731 h 6858000"/>
              <a:gd name="connsiteX636" fmla="*/ 655236 w 7467600"/>
              <a:gd name="connsiteY636" fmla="*/ 1268632 h 6858000"/>
              <a:gd name="connsiteX637" fmla="*/ 6516292 w 7467600"/>
              <a:gd name="connsiteY637" fmla="*/ 1263064 h 6858000"/>
              <a:gd name="connsiteX638" fmla="*/ 5736320 w 7467600"/>
              <a:gd name="connsiteY638" fmla="*/ 1501803 h 6858000"/>
              <a:gd name="connsiteX639" fmla="*/ 6516292 w 7467600"/>
              <a:gd name="connsiteY639" fmla="*/ 1263064 h 6858000"/>
              <a:gd name="connsiteX640" fmla="*/ 291466 w 7467600"/>
              <a:gd name="connsiteY640" fmla="*/ 1250369 h 6858000"/>
              <a:gd name="connsiteX641" fmla="*/ 323180 w 7467600"/>
              <a:gd name="connsiteY641" fmla="*/ 1435283 h 6858000"/>
              <a:gd name="connsiteX642" fmla="*/ 349381 w 7467600"/>
              <a:gd name="connsiteY642" fmla="*/ 1875041 h 6858000"/>
              <a:gd name="connsiteX643" fmla="*/ 374363 w 7467600"/>
              <a:gd name="connsiteY643" fmla="*/ 1506494 h 6858000"/>
              <a:gd name="connsiteX644" fmla="*/ 302168 w 7467600"/>
              <a:gd name="connsiteY644" fmla="*/ 1274495 h 6858000"/>
              <a:gd name="connsiteX645" fmla="*/ 291466 w 7467600"/>
              <a:gd name="connsiteY645" fmla="*/ 1250369 h 6858000"/>
              <a:gd name="connsiteX646" fmla="*/ 678222 w 7467600"/>
              <a:gd name="connsiteY646" fmla="*/ 1248670 h 6858000"/>
              <a:gd name="connsiteX647" fmla="*/ 775536 w 7467600"/>
              <a:gd name="connsiteY647" fmla="*/ 1388015 h 6858000"/>
              <a:gd name="connsiteX648" fmla="*/ 894529 w 7467600"/>
              <a:gd name="connsiteY648" fmla="*/ 1567739 h 6858000"/>
              <a:gd name="connsiteX649" fmla="*/ 948000 w 7467600"/>
              <a:gd name="connsiteY649" fmla="*/ 1663088 h 6858000"/>
              <a:gd name="connsiteX650" fmla="*/ 1006812 w 7467600"/>
              <a:gd name="connsiteY650" fmla="*/ 1767683 h 6858000"/>
              <a:gd name="connsiteX651" fmla="*/ 1149133 w 7467600"/>
              <a:gd name="connsiteY651" fmla="*/ 1971513 h 6858000"/>
              <a:gd name="connsiteX652" fmla="*/ 1333952 w 7467600"/>
              <a:gd name="connsiteY652" fmla="*/ 2251620 h 6858000"/>
              <a:gd name="connsiteX653" fmla="*/ 1337329 w 7467600"/>
              <a:gd name="connsiteY653" fmla="*/ 2258350 h 6858000"/>
              <a:gd name="connsiteX654" fmla="*/ 1014726 w 7467600"/>
              <a:gd name="connsiteY654" fmla="*/ 1615556 h 6858000"/>
              <a:gd name="connsiteX655" fmla="*/ 678222 w 7467600"/>
              <a:gd name="connsiteY655" fmla="*/ 1248670 h 6858000"/>
              <a:gd name="connsiteX656" fmla="*/ 6691602 w 7467600"/>
              <a:gd name="connsiteY656" fmla="*/ 1140573 h 6858000"/>
              <a:gd name="connsiteX657" fmla="*/ 6571100 w 7467600"/>
              <a:gd name="connsiteY657" fmla="*/ 1183662 h 6858000"/>
              <a:gd name="connsiteX658" fmla="*/ 6241687 w 7467600"/>
              <a:gd name="connsiteY658" fmla="*/ 1257600 h 6858000"/>
              <a:gd name="connsiteX659" fmla="*/ 5693009 w 7467600"/>
              <a:gd name="connsiteY659" fmla="*/ 1478256 h 6858000"/>
              <a:gd name="connsiteX660" fmla="*/ 6548420 w 7467600"/>
              <a:gd name="connsiteY660" fmla="*/ 1214599 h 6858000"/>
              <a:gd name="connsiteX661" fmla="*/ 6605473 w 7467600"/>
              <a:gd name="connsiteY661" fmla="*/ 1184686 h 6858000"/>
              <a:gd name="connsiteX662" fmla="*/ 6691602 w 7467600"/>
              <a:gd name="connsiteY662" fmla="*/ 1140573 h 6858000"/>
              <a:gd name="connsiteX663" fmla="*/ 4002475 w 7467600"/>
              <a:gd name="connsiteY663" fmla="*/ 1037802 h 6858000"/>
              <a:gd name="connsiteX664" fmla="*/ 4000324 w 7467600"/>
              <a:gd name="connsiteY664" fmla="*/ 1039362 h 6858000"/>
              <a:gd name="connsiteX665" fmla="*/ 4002862 w 7467600"/>
              <a:gd name="connsiteY665" fmla="*/ 1042866 h 6858000"/>
              <a:gd name="connsiteX666" fmla="*/ 4002475 w 7467600"/>
              <a:gd name="connsiteY666" fmla="*/ 1037802 h 6858000"/>
              <a:gd name="connsiteX667" fmla="*/ 506322 w 7467600"/>
              <a:gd name="connsiteY667" fmla="*/ 1020997 h 6858000"/>
              <a:gd name="connsiteX668" fmla="*/ 533068 w 7467600"/>
              <a:gd name="connsiteY668" fmla="*/ 1029409 h 6858000"/>
              <a:gd name="connsiteX669" fmla="*/ 1232525 w 7467600"/>
              <a:gd name="connsiteY669" fmla="*/ 1804675 h 6858000"/>
              <a:gd name="connsiteX670" fmla="*/ 1388858 w 7467600"/>
              <a:gd name="connsiteY670" fmla="*/ 2368011 h 6858000"/>
              <a:gd name="connsiteX671" fmla="*/ 1384098 w 7467600"/>
              <a:gd name="connsiteY671" fmla="*/ 2378125 h 6858000"/>
              <a:gd name="connsiteX672" fmla="*/ 1425393 w 7467600"/>
              <a:gd name="connsiteY672" fmla="*/ 2589124 h 6858000"/>
              <a:gd name="connsiteX673" fmla="*/ 1424001 w 7467600"/>
              <a:gd name="connsiteY673" fmla="*/ 2597541 h 6858000"/>
              <a:gd name="connsiteX674" fmla="*/ 2152729 w 7467600"/>
              <a:gd name="connsiteY674" fmla="*/ 2864487 h 6858000"/>
              <a:gd name="connsiteX675" fmla="*/ 2020609 w 7467600"/>
              <a:gd name="connsiteY675" fmla="*/ 2539671 h 6858000"/>
              <a:gd name="connsiteX676" fmla="*/ 2018920 w 7467600"/>
              <a:gd name="connsiteY676" fmla="*/ 2536309 h 6858000"/>
              <a:gd name="connsiteX677" fmla="*/ 1342441 w 7467600"/>
              <a:gd name="connsiteY677" fmla="*/ 1173017 h 6858000"/>
              <a:gd name="connsiteX678" fmla="*/ 1367925 w 7467600"/>
              <a:gd name="connsiteY678" fmla="*/ 1135648 h 6858000"/>
              <a:gd name="connsiteX679" fmla="*/ 1771401 w 7467600"/>
              <a:gd name="connsiteY679" fmla="*/ 1806673 h 6858000"/>
              <a:gd name="connsiteX680" fmla="*/ 1972385 w 7467600"/>
              <a:gd name="connsiteY680" fmla="*/ 2198735 h 6858000"/>
              <a:gd name="connsiteX681" fmla="*/ 2040892 w 7467600"/>
              <a:gd name="connsiteY681" fmla="*/ 2405205 h 6858000"/>
              <a:gd name="connsiteX682" fmla="*/ 2131689 w 7467600"/>
              <a:gd name="connsiteY682" fmla="*/ 1936926 h 6858000"/>
              <a:gd name="connsiteX683" fmla="*/ 2454820 w 7467600"/>
              <a:gd name="connsiteY683" fmla="*/ 1248808 h 6858000"/>
              <a:gd name="connsiteX684" fmla="*/ 2492512 w 7467600"/>
              <a:gd name="connsiteY684" fmla="*/ 1302920 h 6858000"/>
              <a:gd name="connsiteX685" fmla="*/ 2081216 w 7467600"/>
              <a:gd name="connsiteY685" fmla="*/ 2527513 h 6858000"/>
              <a:gd name="connsiteX686" fmla="*/ 2081211 w 7467600"/>
              <a:gd name="connsiteY686" fmla="*/ 2528916 h 6858000"/>
              <a:gd name="connsiteX687" fmla="*/ 2199067 w 7467600"/>
              <a:gd name="connsiteY687" fmla="*/ 2884061 h 6858000"/>
              <a:gd name="connsiteX688" fmla="*/ 3192586 w 7467600"/>
              <a:gd name="connsiteY688" fmla="*/ 3411496 h 6858000"/>
              <a:gd name="connsiteX689" fmla="*/ 3182620 w 7467600"/>
              <a:gd name="connsiteY689" fmla="*/ 3483279 h 6858000"/>
              <a:gd name="connsiteX690" fmla="*/ 2435119 w 7467600"/>
              <a:gd name="connsiteY690" fmla="*/ 3080173 h 6858000"/>
              <a:gd name="connsiteX691" fmla="*/ 2410152 w 7467600"/>
              <a:gd name="connsiteY691" fmla="*/ 3063751 h 6858000"/>
              <a:gd name="connsiteX692" fmla="*/ 2408099 w 7467600"/>
              <a:gd name="connsiteY692" fmla="*/ 3064403 h 6858000"/>
              <a:gd name="connsiteX693" fmla="*/ 2407218 w 7467600"/>
              <a:gd name="connsiteY693" fmla="*/ 3070324 h 6858000"/>
              <a:gd name="connsiteX694" fmla="*/ 2380138 w 7467600"/>
              <a:gd name="connsiteY694" fmla="*/ 3099341 h 6858000"/>
              <a:gd name="connsiteX695" fmla="*/ 1765923 w 7467600"/>
              <a:gd name="connsiteY695" fmla="*/ 3581043 h 6858000"/>
              <a:gd name="connsiteX696" fmla="*/ 1702258 w 7467600"/>
              <a:gd name="connsiteY696" fmla="*/ 3612286 h 6858000"/>
              <a:gd name="connsiteX697" fmla="*/ 1538370 w 7467600"/>
              <a:gd name="connsiteY697" fmla="*/ 3811804 h 6858000"/>
              <a:gd name="connsiteX698" fmla="*/ 542867 w 7467600"/>
              <a:gd name="connsiteY698" fmla="*/ 4944092 h 6858000"/>
              <a:gd name="connsiteX699" fmla="*/ 515800 w 7467600"/>
              <a:gd name="connsiteY699" fmla="*/ 4862180 h 6858000"/>
              <a:gd name="connsiteX700" fmla="*/ 909145 w 7467600"/>
              <a:gd name="connsiteY700" fmla="*/ 4199225 h 6858000"/>
              <a:gd name="connsiteX701" fmla="*/ 1214067 w 7467600"/>
              <a:gd name="connsiteY701" fmla="*/ 3908561 h 6858000"/>
              <a:gd name="connsiteX702" fmla="*/ 640967 w 7467600"/>
              <a:gd name="connsiteY702" fmla="*/ 4105601 h 6858000"/>
              <a:gd name="connsiteX703" fmla="*/ 112563 w 7467600"/>
              <a:gd name="connsiteY703" fmla="*/ 4396952 h 6858000"/>
              <a:gd name="connsiteX704" fmla="*/ 0 w 7467600"/>
              <a:gd name="connsiteY704" fmla="*/ 4466006 h 6858000"/>
              <a:gd name="connsiteX705" fmla="*/ 0 w 7467600"/>
              <a:gd name="connsiteY705" fmla="*/ 4233763 h 6858000"/>
              <a:gd name="connsiteX706" fmla="*/ 36881 w 7467600"/>
              <a:gd name="connsiteY706" fmla="*/ 4200118 h 6858000"/>
              <a:gd name="connsiteX707" fmla="*/ 910534 w 7467600"/>
              <a:gd name="connsiteY707" fmla="*/ 3629753 h 6858000"/>
              <a:gd name="connsiteX708" fmla="*/ 1578717 w 7467600"/>
              <a:gd name="connsiteY708" fmla="*/ 3575982 h 6858000"/>
              <a:gd name="connsiteX709" fmla="*/ 2338780 w 7467600"/>
              <a:gd name="connsiteY709" fmla="*/ 3033725 h 6858000"/>
              <a:gd name="connsiteX710" fmla="*/ 1807991 w 7467600"/>
              <a:gd name="connsiteY710" fmla="*/ 2807184 h 6858000"/>
              <a:gd name="connsiteX711" fmla="*/ 1416358 w 7467600"/>
              <a:gd name="connsiteY711" fmla="*/ 3112571 h 6858000"/>
              <a:gd name="connsiteX712" fmla="*/ 939066 w 7467600"/>
              <a:gd name="connsiteY712" fmla="*/ 3378798 h 6858000"/>
              <a:gd name="connsiteX713" fmla="*/ 115099 w 7467600"/>
              <a:gd name="connsiteY713" fmla="*/ 3607650 h 6858000"/>
              <a:gd name="connsiteX714" fmla="*/ 97284 w 7467600"/>
              <a:gd name="connsiteY714" fmla="*/ 3520393 h 6858000"/>
              <a:gd name="connsiteX715" fmla="*/ 922050 w 7467600"/>
              <a:gd name="connsiteY715" fmla="*/ 3074867 h 6858000"/>
              <a:gd name="connsiteX716" fmla="*/ 1405265 w 7467600"/>
              <a:gd name="connsiteY716" fmla="*/ 3016319 h 6858000"/>
              <a:gd name="connsiteX717" fmla="*/ 1407512 w 7467600"/>
              <a:gd name="connsiteY717" fmla="*/ 3018001 h 6858000"/>
              <a:gd name="connsiteX718" fmla="*/ 1726266 w 7467600"/>
              <a:gd name="connsiteY718" fmla="*/ 2777274 h 6858000"/>
              <a:gd name="connsiteX719" fmla="*/ 625390 w 7467600"/>
              <a:gd name="connsiteY719" fmla="*/ 2514541 h 6858000"/>
              <a:gd name="connsiteX720" fmla="*/ 619799 w 7467600"/>
              <a:gd name="connsiteY720" fmla="*/ 2527180 h 6858000"/>
              <a:gd name="connsiteX721" fmla="*/ 310030 w 7467600"/>
              <a:gd name="connsiteY721" fmla="*/ 2771818 h 6858000"/>
              <a:gd name="connsiteX722" fmla="*/ 173877 w 7467600"/>
              <a:gd name="connsiteY722" fmla="*/ 2937056 h 6858000"/>
              <a:gd name="connsiteX723" fmla="*/ 77889 w 7467600"/>
              <a:gd name="connsiteY723" fmla="*/ 3138440 h 6858000"/>
              <a:gd name="connsiteX724" fmla="*/ 0 w 7467600"/>
              <a:gd name="connsiteY724" fmla="*/ 3271395 h 6858000"/>
              <a:gd name="connsiteX725" fmla="*/ 0 w 7467600"/>
              <a:gd name="connsiteY725" fmla="*/ 3153002 h 6858000"/>
              <a:gd name="connsiteX726" fmla="*/ 2386 w 7467600"/>
              <a:gd name="connsiteY726" fmla="*/ 3149203 h 6858000"/>
              <a:gd name="connsiteX727" fmla="*/ 89753 w 7467600"/>
              <a:gd name="connsiteY727" fmla="*/ 2987702 h 6858000"/>
              <a:gd name="connsiteX728" fmla="*/ 76869 w 7467600"/>
              <a:gd name="connsiteY728" fmla="*/ 3005404 h 6858000"/>
              <a:gd name="connsiteX729" fmla="*/ 32049 w 7467600"/>
              <a:gd name="connsiteY729" fmla="*/ 3065814 h 6858000"/>
              <a:gd name="connsiteX730" fmla="*/ 0 w 7467600"/>
              <a:gd name="connsiteY730" fmla="*/ 3108744 h 6858000"/>
              <a:gd name="connsiteX731" fmla="*/ 0 w 7467600"/>
              <a:gd name="connsiteY731" fmla="*/ 3058059 h 6858000"/>
              <a:gd name="connsiteX732" fmla="*/ 7610 w 7467600"/>
              <a:gd name="connsiteY732" fmla="*/ 3047889 h 6858000"/>
              <a:gd name="connsiteX733" fmla="*/ 52419 w 7467600"/>
              <a:gd name="connsiteY733" fmla="*/ 2987479 h 6858000"/>
              <a:gd name="connsiteX734" fmla="*/ 59142 w 7467600"/>
              <a:gd name="connsiteY734" fmla="*/ 2978488 h 6858000"/>
              <a:gd name="connsiteX735" fmla="*/ 0 w 7467600"/>
              <a:gd name="connsiteY735" fmla="*/ 3015334 h 6858000"/>
              <a:gd name="connsiteX736" fmla="*/ 0 w 7467600"/>
              <a:gd name="connsiteY736" fmla="*/ 2914286 h 6858000"/>
              <a:gd name="connsiteX737" fmla="*/ 36383 w 7467600"/>
              <a:gd name="connsiteY737" fmla="*/ 2901128 h 6858000"/>
              <a:gd name="connsiteX738" fmla="*/ 156329 w 7467600"/>
              <a:gd name="connsiteY738" fmla="*/ 2840533 h 6858000"/>
              <a:gd name="connsiteX739" fmla="*/ 358355 w 7467600"/>
              <a:gd name="connsiteY739" fmla="*/ 2620471 h 6858000"/>
              <a:gd name="connsiteX740" fmla="*/ 510577 w 7467600"/>
              <a:gd name="connsiteY740" fmla="*/ 2501244 h 6858000"/>
              <a:gd name="connsiteX741" fmla="*/ 211967 w 7467600"/>
              <a:gd name="connsiteY741" fmla="*/ 2479171 h 6858000"/>
              <a:gd name="connsiteX742" fmla="*/ 0 w 7467600"/>
              <a:gd name="connsiteY742" fmla="*/ 2476398 h 6858000"/>
              <a:gd name="connsiteX743" fmla="*/ 0 w 7467600"/>
              <a:gd name="connsiteY743" fmla="*/ 2389189 h 6858000"/>
              <a:gd name="connsiteX744" fmla="*/ 103062 w 7467600"/>
              <a:gd name="connsiteY744" fmla="*/ 2389518 h 6858000"/>
              <a:gd name="connsiteX745" fmla="*/ 510734 w 7467600"/>
              <a:gd name="connsiteY745" fmla="*/ 2416201 h 6858000"/>
              <a:gd name="connsiteX746" fmla="*/ 279257 w 7467600"/>
              <a:gd name="connsiteY746" fmla="*/ 2092102 h 6858000"/>
              <a:gd name="connsiteX747" fmla="*/ 65265 w 7467600"/>
              <a:gd name="connsiteY747" fmla="*/ 2006049 h 6858000"/>
              <a:gd name="connsiteX748" fmla="*/ 0 w 7467600"/>
              <a:gd name="connsiteY748" fmla="*/ 1982532 h 6858000"/>
              <a:gd name="connsiteX749" fmla="*/ 0 w 7467600"/>
              <a:gd name="connsiteY749" fmla="*/ 1912789 h 6858000"/>
              <a:gd name="connsiteX750" fmla="*/ 97460 w 7467600"/>
              <a:gd name="connsiteY750" fmla="*/ 1953725 h 6858000"/>
              <a:gd name="connsiteX751" fmla="*/ 221272 w 7467600"/>
              <a:gd name="connsiteY751" fmla="*/ 1980766 h 6858000"/>
              <a:gd name="connsiteX752" fmla="*/ 116765 w 7467600"/>
              <a:gd name="connsiteY752" fmla="*/ 1911033 h 6858000"/>
              <a:gd name="connsiteX753" fmla="*/ 16405 w 7467600"/>
              <a:gd name="connsiteY753" fmla="*/ 1803412 h 6858000"/>
              <a:gd name="connsiteX754" fmla="*/ 0 w 7467600"/>
              <a:gd name="connsiteY754" fmla="*/ 1784777 h 6858000"/>
              <a:gd name="connsiteX755" fmla="*/ 0 w 7467600"/>
              <a:gd name="connsiteY755" fmla="*/ 1740082 h 6858000"/>
              <a:gd name="connsiteX756" fmla="*/ 39394 w 7467600"/>
              <a:gd name="connsiteY756" fmla="*/ 1784856 h 6858000"/>
              <a:gd name="connsiteX757" fmla="*/ 135813 w 7467600"/>
              <a:gd name="connsiteY757" fmla="*/ 1888838 h 6858000"/>
              <a:gd name="connsiteX758" fmla="*/ 242575 w 7467600"/>
              <a:gd name="connsiteY758" fmla="*/ 1958841 h 6858000"/>
              <a:gd name="connsiteX759" fmla="*/ 82197 w 7467600"/>
              <a:gd name="connsiteY759" fmla="*/ 1754826 h 6858000"/>
              <a:gd name="connsiteX760" fmla="*/ 0 w 7467600"/>
              <a:gd name="connsiteY760" fmla="*/ 1679650 h 6858000"/>
              <a:gd name="connsiteX761" fmla="*/ 0 w 7467600"/>
              <a:gd name="connsiteY761" fmla="*/ 1602463 h 6858000"/>
              <a:gd name="connsiteX762" fmla="*/ 84689 w 7467600"/>
              <a:gd name="connsiteY762" fmla="*/ 1677442 h 6858000"/>
              <a:gd name="connsiteX763" fmla="*/ 298437 w 7467600"/>
              <a:gd name="connsiteY763" fmla="*/ 1968019 h 6858000"/>
              <a:gd name="connsiteX764" fmla="*/ 227269 w 7467600"/>
              <a:gd name="connsiteY764" fmla="*/ 1114064 h 6858000"/>
              <a:gd name="connsiteX765" fmla="*/ 248003 w 7467600"/>
              <a:gd name="connsiteY765" fmla="*/ 1089613 h 6858000"/>
              <a:gd name="connsiteX766" fmla="*/ 427020 w 7467600"/>
              <a:gd name="connsiteY766" fmla="*/ 1619803 h 6858000"/>
              <a:gd name="connsiteX767" fmla="*/ 340345 w 7467600"/>
              <a:gd name="connsiteY767" fmla="*/ 2027739 h 6858000"/>
              <a:gd name="connsiteX768" fmla="*/ 360865 w 7467600"/>
              <a:gd name="connsiteY768" fmla="*/ 2044827 h 6858000"/>
              <a:gd name="connsiteX769" fmla="*/ 560414 w 7467600"/>
              <a:gd name="connsiteY769" fmla="*/ 2421457 h 6858000"/>
              <a:gd name="connsiteX770" fmla="*/ 1359703 w 7467600"/>
              <a:gd name="connsiteY770" fmla="*/ 2578554 h 6858000"/>
              <a:gd name="connsiteX771" fmla="*/ 1359422 w 7467600"/>
              <a:gd name="connsiteY771" fmla="*/ 2577994 h 6858000"/>
              <a:gd name="connsiteX772" fmla="*/ 828701 w 7467600"/>
              <a:gd name="connsiteY772" fmla="*/ 1839520 h 6858000"/>
              <a:gd name="connsiteX773" fmla="*/ 494427 w 7467600"/>
              <a:gd name="connsiteY773" fmla="*/ 1092333 h 6858000"/>
              <a:gd name="connsiteX774" fmla="*/ 506322 w 7467600"/>
              <a:gd name="connsiteY774" fmla="*/ 1020997 h 6858000"/>
              <a:gd name="connsiteX775" fmla="*/ 4570198 w 7467600"/>
              <a:gd name="connsiteY775" fmla="*/ 978081 h 6858000"/>
              <a:gd name="connsiteX776" fmla="*/ 4523691 w 7467600"/>
              <a:gd name="connsiteY776" fmla="*/ 1127776 h 6858000"/>
              <a:gd name="connsiteX777" fmla="*/ 4509875 w 7467600"/>
              <a:gd name="connsiteY777" fmla="*/ 1167552 h 6858000"/>
              <a:gd name="connsiteX778" fmla="*/ 4478168 w 7467600"/>
              <a:gd name="connsiteY778" fmla="*/ 1260735 h 6858000"/>
              <a:gd name="connsiteX779" fmla="*/ 4409309 w 7467600"/>
              <a:gd name="connsiteY779" fmla="*/ 1666996 h 6858000"/>
              <a:gd name="connsiteX780" fmla="*/ 4370031 w 7467600"/>
              <a:gd name="connsiteY780" fmla="*/ 1955666 h 6858000"/>
              <a:gd name="connsiteX781" fmla="*/ 4570198 w 7467600"/>
              <a:gd name="connsiteY781" fmla="*/ 978081 h 6858000"/>
              <a:gd name="connsiteX782" fmla="*/ 4557898 w 7467600"/>
              <a:gd name="connsiteY782" fmla="*/ 900011 h 6858000"/>
              <a:gd name="connsiteX783" fmla="*/ 4344840 w 7467600"/>
              <a:gd name="connsiteY783" fmla="*/ 1922038 h 6858000"/>
              <a:gd name="connsiteX784" fmla="*/ 4378710 w 7467600"/>
              <a:gd name="connsiteY784" fmla="*/ 1665516 h 6858000"/>
              <a:gd name="connsiteX785" fmla="*/ 4448798 w 7467600"/>
              <a:gd name="connsiteY785" fmla="*/ 1253024 h 6858000"/>
              <a:gd name="connsiteX786" fmla="*/ 4480315 w 7467600"/>
              <a:gd name="connsiteY786" fmla="*/ 1158454 h 6858000"/>
              <a:gd name="connsiteX787" fmla="*/ 4494133 w 7467600"/>
              <a:gd name="connsiteY787" fmla="*/ 1118676 h 6858000"/>
              <a:gd name="connsiteX788" fmla="*/ 4557898 w 7467600"/>
              <a:gd name="connsiteY788" fmla="*/ 900011 h 6858000"/>
              <a:gd name="connsiteX789" fmla="*/ 5870151 w 7467600"/>
              <a:gd name="connsiteY789" fmla="*/ 898890 h 6858000"/>
              <a:gd name="connsiteX790" fmla="*/ 5861335 w 7467600"/>
              <a:gd name="connsiteY790" fmla="*/ 899177 h 6858000"/>
              <a:gd name="connsiteX791" fmla="*/ 5843702 w 7467600"/>
              <a:gd name="connsiteY791" fmla="*/ 899748 h 6858000"/>
              <a:gd name="connsiteX792" fmla="*/ 5651107 w 7467600"/>
              <a:gd name="connsiteY792" fmla="*/ 920306 h 6858000"/>
              <a:gd name="connsiteX793" fmla="*/ 5459407 w 7467600"/>
              <a:gd name="connsiteY793" fmla="*/ 940975 h 6858000"/>
              <a:gd name="connsiteX794" fmla="*/ 5374846 w 7467600"/>
              <a:gd name="connsiteY794" fmla="*/ 941988 h 6858000"/>
              <a:gd name="connsiteX795" fmla="*/ 5256105 w 7467600"/>
              <a:gd name="connsiteY795" fmla="*/ 945632 h 6858000"/>
              <a:gd name="connsiteX796" fmla="*/ 5107071 w 7467600"/>
              <a:gd name="connsiteY796" fmla="*/ 969720 h 6858000"/>
              <a:gd name="connsiteX797" fmla="*/ 4998681 w 7467600"/>
              <a:gd name="connsiteY797" fmla="*/ 988771 h 6858000"/>
              <a:gd name="connsiteX798" fmla="*/ 5870151 w 7467600"/>
              <a:gd name="connsiteY798" fmla="*/ 898890 h 6858000"/>
              <a:gd name="connsiteX799" fmla="*/ 5504425 w 7467600"/>
              <a:gd name="connsiteY799" fmla="*/ 848067 h 6858000"/>
              <a:gd name="connsiteX800" fmla="*/ 4968849 w 7467600"/>
              <a:gd name="connsiteY800" fmla="*/ 962318 h 6858000"/>
              <a:gd name="connsiteX801" fmla="*/ 5104039 w 7467600"/>
              <a:gd name="connsiteY801" fmla="*/ 940634 h 6858000"/>
              <a:gd name="connsiteX802" fmla="*/ 5256311 w 7467600"/>
              <a:gd name="connsiteY802" fmla="*/ 916490 h 6858000"/>
              <a:gd name="connsiteX803" fmla="*/ 5377381 w 7467600"/>
              <a:gd name="connsiteY803" fmla="*/ 912671 h 6858000"/>
              <a:gd name="connsiteX804" fmla="*/ 5460148 w 7467600"/>
              <a:gd name="connsiteY804" fmla="*/ 911442 h 6858000"/>
              <a:gd name="connsiteX805" fmla="*/ 5648971 w 7467600"/>
              <a:gd name="connsiteY805" fmla="*/ 891331 h 6858000"/>
              <a:gd name="connsiteX806" fmla="*/ 5844807 w 7467600"/>
              <a:gd name="connsiteY806" fmla="*/ 870718 h 6858000"/>
              <a:gd name="connsiteX807" fmla="*/ 5862975 w 7467600"/>
              <a:gd name="connsiteY807" fmla="*/ 869756 h 6858000"/>
              <a:gd name="connsiteX808" fmla="*/ 5920887 w 7467600"/>
              <a:gd name="connsiteY808" fmla="*/ 865929 h 6858000"/>
              <a:gd name="connsiteX809" fmla="*/ 5504425 w 7467600"/>
              <a:gd name="connsiteY809" fmla="*/ 848067 h 6858000"/>
              <a:gd name="connsiteX810" fmla="*/ 3607114 w 7467600"/>
              <a:gd name="connsiteY810" fmla="*/ 467441 h 6858000"/>
              <a:gd name="connsiteX811" fmla="*/ 3296242 w 7467600"/>
              <a:gd name="connsiteY811" fmla="*/ 807991 h 6858000"/>
              <a:gd name="connsiteX812" fmla="*/ 3174674 w 7467600"/>
              <a:gd name="connsiteY812" fmla="*/ 919759 h 6858000"/>
              <a:gd name="connsiteX813" fmla="*/ 3042978 w 7467600"/>
              <a:gd name="connsiteY813" fmla="*/ 1054894 h 6858000"/>
              <a:gd name="connsiteX814" fmla="*/ 2968914 w 7467600"/>
              <a:gd name="connsiteY814" fmla="*/ 1133756 h 6858000"/>
              <a:gd name="connsiteX815" fmla="*/ 3103823 w 7467600"/>
              <a:gd name="connsiteY815" fmla="*/ 1026814 h 6858000"/>
              <a:gd name="connsiteX816" fmla="*/ 3607114 w 7467600"/>
              <a:gd name="connsiteY816" fmla="*/ 467441 h 6858000"/>
              <a:gd name="connsiteX817" fmla="*/ 3744487 w 7467600"/>
              <a:gd name="connsiteY817" fmla="*/ 383136 h 6858000"/>
              <a:gd name="connsiteX818" fmla="*/ 3970213 w 7467600"/>
              <a:gd name="connsiteY818" fmla="*/ 995559 h 6858000"/>
              <a:gd name="connsiteX819" fmla="*/ 3744487 w 7467600"/>
              <a:gd name="connsiteY819" fmla="*/ 383136 h 6858000"/>
              <a:gd name="connsiteX820" fmla="*/ 3624562 w 7467600"/>
              <a:gd name="connsiteY820" fmla="*/ 367041 h 6858000"/>
              <a:gd name="connsiteX821" fmla="*/ 3489712 w 7467600"/>
              <a:gd name="connsiteY821" fmla="*/ 485386 h 6858000"/>
              <a:gd name="connsiteX822" fmla="*/ 3182994 w 7467600"/>
              <a:gd name="connsiteY822" fmla="*/ 828265 h 6858000"/>
              <a:gd name="connsiteX823" fmla="*/ 2892114 w 7467600"/>
              <a:gd name="connsiteY823" fmla="*/ 1172635 h 6858000"/>
              <a:gd name="connsiteX824" fmla="*/ 3021459 w 7467600"/>
              <a:gd name="connsiteY824" fmla="*/ 1035385 h 6858000"/>
              <a:gd name="connsiteX825" fmla="*/ 3153873 w 7467600"/>
              <a:gd name="connsiteY825" fmla="*/ 898971 h 6858000"/>
              <a:gd name="connsiteX826" fmla="*/ 3276511 w 7467600"/>
              <a:gd name="connsiteY826" fmla="*/ 786423 h 6858000"/>
              <a:gd name="connsiteX827" fmla="*/ 3584154 w 7467600"/>
              <a:gd name="connsiteY827" fmla="*/ 448218 h 6858000"/>
              <a:gd name="connsiteX828" fmla="*/ 3624562 w 7467600"/>
              <a:gd name="connsiteY828" fmla="*/ 367041 h 6858000"/>
              <a:gd name="connsiteX829" fmla="*/ 3766672 w 7467600"/>
              <a:gd name="connsiteY829" fmla="*/ 359429 h 6858000"/>
              <a:gd name="connsiteX830" fmla="*/ 3996338 w 7467600"/>
              <a:gd name="connsiteY830" fmla="*/ 968237 h 6858000"/>
              <a:gd name="connsiteX831" fmla="*/ 3766672 w 7467600"/>
              <a:gd name="connsiteY831" fmla="*/ 359429 h 6858000"/>
              <a:gd name="connsiteX832" fmla="*/ 5805386 w 7467600"/>
              <a:gd name="connsiteY832" fmla="*/ 239240 h 6858000"/>
              <a:gd name="connsiteX833" fmla="*/ 5736947 w 7467600"/>
              <a:gd name="connsiteY833" fmla="*/ 261367 h 6858000"/>
              <a:gd name="connsiteX834" fmla="*/ 5427012 w 7467600"/>
              <a:gd name="connsiteY834" fmla="*/ 311272 h 6858000"/>
              <a:gd name="connsiteX835" fmla="*/ 5147818 w 7467600"/>
              <a:gd name="connsiteY835" fmla="*/ 322112 h 6858000"/>
              <a:gd name="connsiteX836" fmla="*/ 5060854 w 7467600"/>
              <a:gd name="connsiteY836" fmla="*/ 311882 h 6858000"/>
              <a:gd name="connsiteX837" fmla="*/ 4945989 w 7467600"/>
              <a:gd name="connsiteY837" fmla="*/ 300516 h 6858000"/>
              <a:gd name="connsiteX838" fmla="*/ 5410479 w 7467600"/>
              <a:gd name="connsiteY838" fmla="*/ 348434 h 6858000"/>
              <a:gd name="connsiteX839" fmla="*/ 5805386 w 7467600"/>
              <a:gd name="connsiteY839" fmla="*/ 239240 h 6858000"/>
              <a:gd name="connsiteX840" fmla="*/ 5905192 w 7467600"/>
              <a:gd name="connsiteY840" fmla="*/ 163079 h 6858000"/>
              <a:gd name="connsiteX841" fmla="*/ 5865655 w 7467600"/>
              <a:gd name="connsiteY841" fmla="*/ 171901 h 6858000"/>
              <a:gd name="connsiteX842" fmla="*/ 5259740 w 7467600"/>
              <a:gd name="connsiteY842" fmla="*/ 257013 h 6858000"/>
              <a:gd name="connsiteX843" fmla="*/ 5208466 w 7467600"/>
              <a:gd name="connsiteY843" fmla="*/ 257550 h 6858000"/>
              <a:gd name="connsiteX844" fmla="*/ 4980204 w 7467600"/>
              <a:gd name="connsiteY844" fmla="*/ 271903 h 6858000"/>
              <a:gd name="connsiteX845" fmla="*/ 5068068 w 7467600"/>
              <a:gd name="connsiteY845" fmla="*/ 282244 h 6858000"/>
              <a:gd name="connsiteX846" fmla="*/ 5153231 w 7467600"/>
              <a:gd name="connsiteY846" fmla="*/ 292240 h 6858000"/>
              <a:gd name="connsiteX847" fmla="*/ 5426491 w 7467600"/>
              <a:gd name="connsiteY847" fmla="*/ 281128 h 6858000"/>
              <a:gd name="connsiteX848" fmla="*/ 5731212 w 7467600"/>
              <a:gd name="connsiteY848" fmla="*/ 231951 h 6858000"/>
              <a:gd name="connsiteX849" fmla="*/ 5905192 w 7467600"/>
              <a:gd name="connsiteY849" fmla="*/ 163079 h 6858000"/>
              <a:gd name="connsiteX850" fmla="*/ 5944437 w 7467600"/>
              <a:gd name="connsiteY850" fmla="*/ 113829 h 6858000"/>
              <a:gd name="connsiteX851" fmla="*/ 5825032 w 7467600"/>
              <a:gd name="connsiteY851" fmla="*/ 146405 h 6858000"/>
              <a:gd name="connsiteX852" fmla="*/ 4955599 w 7467600"/>
              <a:gd name="connsiteY852" fmla="*/ 247008 h 6858000"/>
              <a:gd name="connsiteX853" fmla="*/ 5210104 w 7467600"/>
              <a:gd name="connsiteY853" fmla="*/ 228123 h 6858000"/>
              <a:gd name="connsiteX854" fmla="*/ 5261015 w 7467600"/>
              <a:gd name="connsiteY854" fmla="*/ 227087 h 6858000"/>
              <a:gd name="connsiteX855" fmla="*/ 5861181 w 7467600"/>
              <a:gd name="connsiteY855" fmla="*/ 143093 h 6858000"/>
              <a:gd name="connsiteX856" fmla="*/ 5961252 w 7467600"/>
              <a:gd name="connsiteY856" fmla="*/ 114820 h 6858000"/>
              <a:gd name="connsiteX857" fmla="*/ 5944437 w 7467600"/>
              <a:gd name="connsiteY857" fmla="*/ 113829 h 6858000"/>
              <a:gd name="connsiteX858" fmla="*/ 3882765 w 7467600"/>
              <a:gd name="connsiteY858" fmla="*/ 0 h 6858000"/>
              <a:gd name="connsiteX859" fmla="*/ 3995099 w 7467600"/>
              <a:gd name="connsiteY859" fmla="*/ 0 h 6858000"/>
              <a:gd name="connsiteX860" fmla="*/ 4163818 w 7467600"/>
              <a:gd name="connsiteY860" fmla="*/ 234104 h 6858000"/>
              <a:gd name="connsiteX861" fmla="*/ 4172099 w 7467600"/>
              <a:gd name="connsiteY861" fmla="*/ 234207 h 6858000"/>
              <a:gd name="connsiteX862" fmla="*/ 4784282 w 7467600"/>
              <a:gd name="connsiteY862" fmla="*/ 276561 h 6858000"/>
              <a:gd name="connsiteX863" fmla="*/ 4801687 w 7467600"/>
              <a:gd name="connsiteY863" fmla="*/ 267764 h 6858000"/>
              <a:gd name="connsiteX864" fmla="*/ 6082788 w 7467600"/>
              <a:gd name="connsiteY864" fmla="*/ 64119 h 6858000"/>
              <a:gd name="connsiteX865" fmla="*/ 6099442 w 7467600"/>
              <a:gd name="connsiteY865" fmla="*/ 82568 h 6858000"/>
              <a:gd name="connsiteX866" fmla="*/ 4804137 w 7467600"/>
              <a:gd name="connsiteY866" fmla="*/ 320931 h 6858000"/>
              <a:gd name="connsiteX867" fmla="*/ 4227047 w 7467600"/>
              <a:gd name="connsiteY867" fmla="*/ 313415 h 6858000"/>
              <a:gd name="connsiteX868" fmla="*/ 4346041 w 7467600"/>
              <a:gd name="connsiteY868" fmla="*/ 456086 h 6858000"/>
              <a:gd name="connsiteX869" fmla="*/ 4870967 w 7467600"/>
              <a:gd name="connsiteY869" fmla="*/ 963061 h 6858000"/>
              <a:gd name="connsiteX870" fmla="*/ 4889647 w 7467600"/>
              <a:gd name="connsiteY870" fmla="*/ 957147 h 6858000"/>
              <a:gd name="connsiteX871" fmla="*/ 5422504 w 7467600"/>
              <a:gd name="connsiteY871" fmla="*/ 805191 h 6858000"/>
              <a:gd name="connsiteX872" fmla="*/ 6087656 w 7467600"/>
              <a:gd name="connsiteY872" fmla="*/ 826703 h 6858000"/>
              <a:gd name="connsiteX873" fmla="*/ 6058717 w 7467600"/>
              <a:gd name="connsiteY873" fmla="*/ 865992 h 6858000"/>
              <a:gd name="connsiteX874" fmla="*/ 4974153 w 7467600"/>
              <a:gd name="connsiteY874" fmla="*/ 1045456 h 6858000"/>
              <a:gd name="connsiteX875" fmla="*/ 5627835 w 7467600"/>
              <a:gd name="connsiteY875" fmla="*/ 1472077 h 6858000"/>
              <a:gd name="connsiteX876" fmla="*/ 5629817 w 7467600"/>
              <a:gd name="connsiteY876" fmla="*/ 1471412 h 6858000"/>
              <a:gd name="connsiteX877" fmla="*/ 5634124 w 7467600"/>
              <a:gd name="connsiteY877" fmla="*/ 1470572 h 6858000"/>
              <a:gd name="connsiteX878" fmla="*/ 5755832 w 7467600"/>
              <a:gd name="connsiteY878" fmla="*/ 1383886 h 6858000"/>
              <a:gd name="connsiteX879" fmla="*/ 6014186 w 7467600"/>
              <a:gd name="connsiteY879" fmla="*/ 1279799 h 6858000"/>
              <a:gd name="connsiteX880" fmla="*/ 6901619 w 7467600"/>
              <a:gd name="connsiteY880" fmla="*/ 1047874 h 6858000"/>
              <a:gd name="connsiteX881" fmla="*/ 6931566 w 7467600"/>
              <a:gd name="connsiteY881" fmla="*/ 1062034 h 6858000"/>
              <a:gd name="connsiteX882" fmla="*/ 5790982 w 7467600"/>
              <a:gd name="connsiteY882" fmla="*/ 1561380 h 6858000"/>
              <a:gd name="connsiteX883" fmla="*/ 6188971 w 7467600"/>
              <a:gd name="connsiteY883" fmla="*/ 1755168 h 6858000"/>
              <a:gd name="connsiteX884" fmla="*/ 6202446 w 7467600"/>
              <a:gd name="connsiteY884" fmla="*/ 1752268 h 6858000"/>
              <a:gd name="connsiteX885" fmla="*/ 7179560 w 7467600"/>
              <a:gd name="connsiteY885" fmla="*/ 1467551 h 6858000"/>
              <a:gd name="connsiteX886" fmla="*/ 7158730 w 7467600"/>
              <a:gd name="connsiteY886" fmla="*/ 1507835 h 6858000"/>
              <a:gd name="connsiteX887" fmla="*/ 6326959 w 7467600"/>
              <a:gd name="connsiteY887" fmla="*/ 1817686 h 6858000"/>
              <a:gd name="connsiteX888" fmla="*/ 6537433 w 7467600"/>
              <a:gd name="connsiteY888" fmla="*/ 1907790 h 6858000"/>
              <a:gd name="connsiteX889" fmla="*/ 6550221 w 7467600"/>
              <a:gd name="connsiteY889" fmla="*/ 1910729 h 6858000"/>
              <a:gd name="connsiteX890" fmla="*/ 6964438 w 7467600"/>
              <a:gd name="connsiteY890" fmla="*/ 2209505 h 6858000"/>
              <a:gd name="connsiteX891" fmla="*/ 7367862 w 7467600"/>
              <a:gd name="connsiteY891" fmla="*/ 2806833 h 6858000"/>
              <a:gd name="connsiteX892" fmla="*/ 7364329 w 7467600"/>
              <a:gd name="connsiteY892" fmla="*/ 2826907 h 6858000"/>
              <a:gd name="connsiteX893" fmla="*/ 7290545 w 7467600"/>
              <a:gd name="connsiteY893" fmla="*/ 2850663 h 6858000"/>
              <a:gd name="connsiteX894" fmla="*/ 6472036 w 7467600"/>
              <a:gd name="connsiteY894" fmla="*/ 1959003 h 6858000"/>
              <a:gd name="connsiteX895" fmla="*/ 5792897 w 7467600"/>
              <a:gd name="connsiteY895" fmla="*/ 1647747 h 6858000"/>
              <a:gd name="connsiteX896" fmla="*/ 5842751 w 7467600"/>
              <a:gd name="connsiteY896" fmla="*/ 1816112 h 6858000"/>
              <a:gd name="connsiteX897" fmla="*/ 5847424 w 7467600"/>
              <a:gd name="connsiteY897" fmla="*/ 1815776 h 6858000"/>
              <a:gd name="connsiteX898" fmla="*/ 6399821 w 7467600"/>
              <a:gd name="connsiteY898" fmla="*/ 2344799 h 6858000"/>
              <a:gd name="connsiteX899" fmla="*/ 6323232 w 7467600"/>
              <a:gd name="connsiteY899" fmla="*/ 2389634 h 6858000"/>
              <a:gd name="connsiteX900" fmla="*/ 5942958 w 7467600"/>
              <a:gd name="connsiteY900" fmla="*/ 2077708 h 6858000"/>
              <a:gd name="connsiteX901" fmla="*/ 5921559 w 7467600"/>
              <a:gd name="connsiteY901" fmla="*/ 2378596 h 6858000"/>
              <a:gd name="connsiteX902" fmla="*/ 5817651 w 7467600"/>
              <a:gd name="connsiteY902" fmla="*/ 3023919 h 6858000"/>
              <a:gd name="connsiteX903" fmla="*/ 5729634 w 7467600"/>
              <a:gd name="connsiteY903" fmla="*/ 3051849 h 6858000"/>
              <a:gd name="connsiteX904" fmla="*/ 5611018 w 7467600"/>
              <a:gd name="connsiteY904" fmla="*/ 2316769 h 6858000"/>
              <a:gd name="connsiteX905" fmla="*/ 5687608 w 7467600"/>
              <a:gd name="connsiteY905" fmla="*/ 2039972 h 6858000"/>
              <a:gd name="connsiteX906" fmla="*/ 5657554 w 7467600"/>
              <a:gd name="connsiteY906" fmla="*/ 1576445 h 6858000"/>
              <a:gd name="connsiteX907" fmla="*/ 5150475 w 7467600"/>
              <a:gd name="connsiteY907" fmla="*/ 1274012 h 6858000"/>
              <a:gd name="connsiteX908" fmla="*/ 5349142 w 7467600"/>
              <a:gd name="connsiteY908" fmla="*/ 2204405 h 6858000"/>
              <a:gd name="connsiteX909" fmla="*/ 5262214 w 7467600"/>
              <a:gd name="connsiteY909" fmla="*/ 2233836 h 6858000"/>
              <a:gd name="connsiteX910" fmla="*/ 4981539 w 7467600"/>
              <a:gd name="connsiteY910" fmla="*/ 1542201 h 6858000"/>
              <a:gd name="connsiteX911" fmla="*/ 4958461 w 7467600"/>
              <a:gd name="connsiteY911" fmla="*/ 1136957 h 6858000"/>
              <a:gd name="connsiteX912" fmla="*/ 4655015 w 7467600"/>
              <a:gd name="connsiteY912" fmla="*/ 891426 h 6858000"/>
              <a:gd name="connsiteX913" fmla="*/ 4348002 w 7467600"/>
              <a:gd name="connsiteY913" fmla="*/ 2205895 h 6858000"/>
              <a:gd name="connsiteX914" fmla="*/ 4262250 w 7467600"/>
              <a:gd name="connsiteY914" fmla="*/ 2219972 h 6858000"/>
              <a:gd name="connsiteX915" fmla="*/ 4550611 w 7467600"/>
              <a:gd name="connsiteY915" fmla="*/ 817540 h 6858000"/>
              <a:gd name="connsiteX916" fmla="*/ 4564418 w 7467600"/>
              <a:gd name="connsiteY916" fmla="*/ 808293 h 6858000"/>
              <a:gd name="connsiteX917" fmla="*/ 4266388 w 7467600"/>
              <a:gd name="connsiteY917" fmla="*/ 500083 h 6858000"/>
              <a:gd name="connsiteX918" fmla="*/ 4032842 w 7467600"/>
              <a:gd name="connsiteY918" fmla="*/ 211809 h 6858000"/>
              <a:gd name="connsiteX919" fmla="*/ 3882765 w 7467600"/>
              <a:gd name="connsiteY919" fmla="*/ 0 h 6858000"/>
              <a:gd name="connsiteX920" fmla="*/ 3721337 w 7467600"/>
              <a:gd name="connsiteY920" fmla="*/ 0 h 6858000"/>
              <a:gd name="connsiteX921" fmla="*/ 3797544 w 7467600"/>
              <a:gd name="connsiteY921" fmla="*/ 0 h 6858000"/>
              <a:gd name="connsiteX922" fmla="*/ 3775734 w 7467600"/>
              <a:gd name="connsiteY922" fmla="*/ 95131 h 6858000"/>
              <a:gd name="connsiteX923" fmla="*/ 3724807 w 7467600"/>
              <a:gd name="connsiteY923" fmla="*/ 272257 h 6858000"/>
              <a:gd name="connsiteX924" fmla="*/ 3726844 w 7467600"/>
              <a:gd name="connsiteY924" fmla="*/ 282988 h 6858000"/>
              <a:gd name="connsiteX925" fmla="*/ 3742664 w 7467600"/>
              <a:gd name="connsiteY925" fmla="*/ 279918 h 6858000"/>
              <a:gd name="connsiteX926" fmla="*/ 4103910 w 7467600"/>
              <a:gd name="connsiteY926" fmla="*/ 1161917 h 6858000"/>
              <a:gd name="connsiteX927" fmla="*/ 4020269 w 7467600"/>
              <a:gd name="connsiteY927" fmla="*/ 1200406 h 6858000"/>
              <a:gd name="connsiteX928" fmla="*/ 3674882 w 7467600"/>
              <a:gd name="connsiteY928" fmla="*/ 488524 h 6858000"/>
              <a:gd name="connsiteX929" fmla="*/ 3132682 w 7467600"/>
              <a:gd name="connsiteY929" fmla="*/ 1072284 h 6858000"/>
              <a:gd name="connsiteX930" fmla="*/ 2716346 w 7467600"/>
              <a:gd name="connsiteY930" fmla="*/ 1276376 h 6858000"/>
              <a:gd name="connsiteX931" fmla="*/ 2716772 w 7467600"/>
              <a:gd name="connsiteY931" fmla="*/ 1255462 h 6858000"/>
              <a:gd name="connsiteX932" fmla="*/ 3471096 w 7467600"/>
              <a:gd name="connsiteY932" fmla="*/ 437072 h 6858000"/>
              <a:gd name="connsiteX933" fmla="*/ 3639057 w 7467600"/>
              <a:gd name="connsiteY933" fmla="*/ 286334 h 6858000"/>
              <a:gd name="connsiteX934" fmla="*/ 3640309 w 7467600"/>
              <a:gd name="connsiteY934" fmla="*/ 284664 h 6858000"/>
              <a:gd name="connsiteX935" fmla="*/ 3646022 w 7467600"/>
              <a:gd name="connsiteY935" fmla="*/ 276711 h 6858000"/>
              <a:gd name="connsiteX936" fmla="*/ 3707943 w 7467600"/>
              <a:gd name="connsiteY936" fmla="*/ 65958 h 6858000"/>
              <a:gd name="connsiteX937" fmla="*/ 3721337 w 7467600"/>
              <a:gd name="connsiteY937" fmla="*/ 0 h 6858000"/>
              <a:gd name="connsiteX938" fmla="*/ 2867960 w 7467600"/>
              <a:gd name="connsiteY938" fmla="*/ 0 h 6858000"/>
              <a:gd name="connsiteX939" fmla="*/ 2926351 w 7467600"/>
              <a:gd name="connsiteY939" fmla="*/ 0 h 6858000"/>
              <a:gd name="connsiteX940" fmla="*/ 2902823 w 7467600"/>
              <a:gd name="connsiteY940" fmla="*/ 262929 h 6858000"/>
              <a:gd name="connsiteX941" fmla="*/ 2940663 w 7467600"/>
              <a:gd name="connsiteY941" fmla="*/ 140884 h 6858000"/>
              <a:gd name="connsiteX942" fmla="*/ 2947039 w 7467600"/>
              <a:gd name="connsiteY942" fmla="*/ 122524 h 6858000"/>
              <a:gd name="connsiteX943" fmla="*/ 2984316 w 7467600"/>
              <a:gd name="connsiteY943" fmla="*/ 0 h 6858000"/>
              <a:gd name="connsiteX944" fmla="*/ 3016114 w 7467600"/>
              <a:gd name="connsiteY944" fmla="*/ 0 h 6858000"/>
              <a:gd name="connsiteX945" fmla="*/ 2979949 w 7467600"/>
              <a:gd name="connsiteY945" fmla="*/ 119274 h 6858000"/>
              <a:gd name="connsiteX946" fmla="*/ 3023879 w 7467600"/>
              <a:gd name="connsiteY946" fmla="*/ 0 h 6858000"/>
              <a:gd name="connsiteX947" fmla="*/ 3105400 w 7467600"/>
              <a:gd name="connsiteY947" fmla="*/ 0 h 6858000"/>
              <a:gd name="connsiteX948" fmla="*/ 3094669 w 7467600"/>
              <a:gd name="connsiteY948" fmla="*/ 30308 h 6858000"/>
              <a:gd name="connsiteX949" fmla="*/ 2901945 w 7467600"/>
              <a:gd name="connsiteY949" fmla="*/ 466538 h 6858000"/>
              <a:gd name="connsiteX950" fmla="*/ 2815209 w 7467600"/>
              <a:gd name="connsiteY950" fmla="*/ 497361 h 6858000"/>
              <a:gd name="connsiteX951" fmla="*/ 2844845 w 7467600"/>
              <a:gd name="connsiteY951" fmla="*/ 127638 h 6858000"/>
              <a:gd name="connsiteX952" fmla="*/ 2867960 w 7467600"/>
              <a:gd name="connsiteY952" fmla="*/ 0 h 6858000"/>
              <a:gd name="connsiteX953" fmla="*/ 1057230 w 7467600"/>
              <a:gd name="connsiteY953" fmla="*/ 0 h 6858000"/>
              <a:gd name="connsiteX954" fmla="*/ 1111003 w 7467600"/>
              <a:gd name="connsiteY954" fmla="*/ 0 h 6858000"/>
              <a:gd name="connsiteX955" fmla="*/ 1125553 w 7467600"/>
              <a:gd name="connsiteY955" fmla="*/ 52588 h 6858000"/>
              <a:gd name="connsiteX956" fmla="*/ 1304276 w 7467600"/>
              <a:gd name="connsiteY956" fmla="*/ 476275 h 6858000"/>
              <a:gd name="connsiteX957" fmla="*/ 1492066 w 7467600"/>
              <a:gd name="connsiteY957" fmla="*/ 886333 h 6858000"/>
              <a:gd name="connsiteX958" fmla="*/ 1423698 w 7467600"/>
              <a:gd name="connsiteY958" fmla="*/ 710817 h 6858000"/>
              <a:gd name="connsiteX959" fmla="*/ 1357609 w 7467600"/>
              <a:gd name="connsiteY959" fmla="*/ 532892 h 6858000"/>
              <a:gd name="connsiteX960" fmla="*/ 1309550 w 7467600"/>
              <a:gd name="connsiteY960" fmla="*/ 374031 h 6858000"/>
              <a:gd name="connsiteX961" fmla="*/ 1193673 w 7467600"/>
              <a:gd name="connsiteY961" fmla="*/ 49533 h 6858000"/>
              <a:gd name="connsiteX962" fmla="*/ 1164391 w 7467600"/>
              <a:gd name="connsiteY962" fmla="*/ 0 h 6858000"/>
              <a:gd name="connsiteX963" fmla="*/ 1200666 w 7467600"/>
              <a:gd name="connsiteY963" fmla="*/ 0 h 6858000"/>
              <a:gd name="connsiteX964" fmla="*/ 1223408 w 7467600"/>
              <a:gd name="connsiteY964" fmla="*/ 38996 h 6858000"/>
              <a:gd name="connsiteX965" fmla="*/ 1339635 w 7467600"/>
              <a:gd name="connsiteY965" fmla="*/ 365517 h 6858000"/>
              <a:gd name="connsiteX966" fmla="*/ 1387469 w 7467600"/>
              <a:gd name="connsiteY966" fmla="*/ 523079 h 6858000"/>
              <a:gd name="connsiteX967" fmla="*/ 1452685 w 7467600"/>
              <a:gd name="connsiteY967" fmla="*/ 699806 h 6858000"/>
              <a:gd name="connsiteX968" fmla="*/ 1492092 w 7467600"/>
              <a:gd name="connsiteY968" fmla="*/ 800424 h 6858000"/>
              <a:gd name="connsiteX969" fmla="*/ 1455302 w 7467600"/>
              <a:gd name="connsiteY969" fmla="*/ 632913 h 6858000"/>
              <a:gd name="connsiteX970" fmla="*/ 1222336 w 7467600"/>
              <a:gd name="connsiteY970" fmla="*/ 9480 h 6858000"/>
              <a:gd name="connsiteX971" fmla="*/ 1214634 w 7467600"/>
              <a:gd name="connsiteY971" fmla="*/ 0 h 6858000"/>
              <a:gd name="connsiteX972" fmla="*/ 1289827 w 7467600"/>
              <a:gd name="connsiteY972" fmla="*/ 0 h 6858000"/>
              <a:gd name="connsiteX973" fmla="*/ 1321076 w 7467600"/>
              <a:gd name="connsiteY973" fmla="*/ 59722 h 6858000"/>
              <a:gd name="connsiteX974" fmla="*/ 1512579 w 7467600"/>
              <a:gd name="connsiteY974" fmla="*/ 626441 h 6858000"/>
              <a:gd name="connsiteX975" fmla="*/ 1506076 w 7467600"/>
              <a:gd name="connsiteY975" fmla="*/ 1089289 h 6858000"/>
              <a:gd name="connsiteX976" fmla="*/ 1486346 w 7467600"/>
              <a:gd name="connsiteY976" fmla="*/ 1079919 h 6858000"/>
              <a:gd name="connsiteX977" fmla="*/ 1070511 w 7467600"/>
              <a:gd name="connsiteY977" fmla="*/ 48609 h 6858000"/>
              <a:gd name="connsiteX978" fmla="*/ 1057230 w 7467600"/>
              <a:gd name="connsiteY978" fmla="*/ 0 h 6858000"/>
              <a:gd name="connsiteX979" fmla="*/ 43151 w 7467600"/>
              <a:gd name="connsiteY979" fmla="*/ 0 h 6858000"/>
              <a:gd name="connsiteX980" fmla="*/ 95283 w 7467600"/>
              <a:gd name="connsiteY980" fmla="*/ 0 h 6858000"/>
              <a:gd name="connsiteX981" fmla="*/ 300708 w 7467600"/>
              <a:gd name="connsiteY981" fmla="*/ 154571 h 6858000"/>
              <a:gd name="connsiteX982" fmla="*/ 530414 w 7467600"/>
              <a:gd name="connsiteY982" fmla="*/ 354673 h 6858000"/>
              <a:gd name="connsiteX983" fmla="*/ 333785 w 7467600"/>
              <a:gd name="connsiteY983" fmla="*/ 161564 h 6858000"/>
              <a:gd name="connsiteX984" fmla="*/ 147005 w 7467600"/>
              <a:gd name="connsiteY984" fmla="*/ 0 h 6858000"/>
              <a:gd name="connsiteX985" fmla="*/ 272509 w 7467600"/>
              <a:gd name="connsiteY985" fmla="*/ 0 h 6858000"/>
              <a:gd name="connsiteX986" fmla="*/ 326276 w 7467600"/>
              <a:gd name="connsiteY986" fmla="*/ 45847 h 6858000"/>
              <a:gd name="connsiteX987" fmla="*/ 823759 w 7467600"/>
              <a:gd name="connsiteY987" fmla="*/ 574145 h 6858000"/>
              <a:gd name="connsiteX988" fmla="*/ 811254 w 7467600"/>
              <a:gd name="connsiteY988" fmla="*/ 665546 h 6858000"/>
              <a:gd name="connsiteX989" fmla="*/ 154042 w 7467600"/>
              <a:gd name="connsiteY989" fmla="*/ 261522 h 6858000"/>
              <a:gd name="connsiteX990" fmla="*/ 13550 w 7467600"/>
              <a:gd name="connsiteY990" fmla="*/ 158423 h 6858000"/>
              <a:gd name="connsiteX991" fmla="*/ 0 w 7467600"/>
              <a:gd name="connsiteY991" fmla="*/ 146618 h 6858000"/>
              <a:gd name="connsiteX992" fmla="*/ 0 w 7467600"/>
              <a:gd name="connsiteY992" fmla="*/ 59161 h 6858000"/>
              <a:gd name="connsiteX993" fmla="*/ 45427 w 7467600"/>
              <a:gd name="connsiteY993" fmla="*/ 101078 h 6858000"/>
              <a:gd name="connsiteX994" fmla="*/ 630103 w 7467600"/>
              <a:gd name="connsiteY994" fmla="*/ 485885 h 6858000"/>
              <a:gd name="connsiteX995" fmla="*/ 532040 w 7467600"/>
              <a:gd name="connsiteY995" fmla="*/ 399359 h 6858000"/>
              <a:gd name="connsiteX996" fmla="*/ 517618 w 7467600"/>
              <a:gd name="connsiteY996" fmla="*/ 385726 h 6858000"/>
              <a:gd name="connsiteX997" fmla="*/ 285074 w 7467600"/>
              <a:gd name="connsiteY997" fmla="*/ 182755 h 6858000"/>
              <a:gd name="connsiteX998" fmla="*/ 43151 w 7467600"/>
              <a:gd name="connsiteY99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97634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1903353 w 7467600"/>
              <a:gd name="connsiteY142" fmla="*/ 5044827 h 6858000"/>
              <a:gd name="connsiteX143" fmla="*/ 1936931 w 7467600"/>
              <a:gd name="connsiteY143" fmla="*/ 5093954 h 6858000"/>
              <a:gd name="connsiteX144" fmla="*/ 2195868 w 7467600"/>
              <a:gd name="connsiteY144" fmla="*/ 5396574 h 6858000"/>
              <a:gd name="connsiteX145" fmla="*/ 2088852 w 7467600"/>
              <a:gd name="connsiteY145" fmla="*/ 5166123 h 6858000"/>
              <a:gd name="connsiteX146" fmla="*/ 1958241 w 7467600"/>
              <a:gd name="connsiteY146" fmla="*/ 5067955 h 6858000"/>
              <a:gd name="connsiteX147" fmla="*/ 1903353 w 7467600"/>
              <a:gd name="connsiteY147" fmla="*/ 5044827 h 6858000"/>
              <a:gd name="connsiteX148" fmla="*/ 1979378 w 7467600"/>
              <a:gd name="connsiteY148" fmla="*/ 4769504 h 6858000"/>
              <a:gd name="connsiteX149" fmla="*/ 2882120 w 7467600"/>
              <a:gd name="connsiteY149" fmla="*/ 5064547 h 6858000"/>
              <a:gd name="connsiteX150" fmla="*/ 2793103 w 7467600"/>
              <a:gd name="connsiteY150" fmla="*/ 5039699 h 6858000"/>
              <a:gd name="connsiteX151" fmla="*/ 2770041 w 7467600"/>
              <a:gd name="connsiteY151" fmla="*/ 5033634 h 6858000"/>
              <a:gd name="connsiteX152" fmla="*/ 1979378 w 7467600"/>
              <a:gd name="connsiteY152" fmla="*/ 4769504 h 6858000"/>
              <a:gd name="connsiteX153" fmla="*/ 1927410 w 7467600"/>
              <a:gd name="connsiteY153" fmla="*/ 4716164 h 6858000"/>
              <a:gd name="connsiteX154" fmla="*/ 1959587 w 7467600"/>
              <a:gd name="connsiteY154" fmla="*/ 4728849 h 6858000"/>
              <a:gd name="connsiteX155" fmla="*/ 2777707 w 7467600"/>
              <a:gd name="connsiteY155" fmla="*/ 5003991 h 6858000"/>
              <a:gd name="connsiteX156" fmla="*/ 2800768 w 7467600"/>
              <a:gd name="connsiteY156" fmla="*/ 5010056 h 6858000"/>
              <a:gd name="connsiteX157" fmla="*/ 2879408 w 7467600"/>
              <a:gd name="connsiteY157" fmla="*/ 5031590 h 6858000"/>
              <a:gd name="connsiteX158" fmla="*/ 2862295 w 7467600"/>
              <a:gd name="connsiteY158" fmla="*/ 5022958 h 6858000"/>
              <a:gd name="connsiteX159" fmla="*/ 2813343 w 7467600"/>
              <a:gd name="connsiteY159" fmla="*/ 4998369 h 6858000"/>
              <a:gd name="connsiteX160" fmla="*/ 2646245 w 7467600"/>
              <a:gd name="connsiteY160" fmla="*/ 4930999 h 6858000"/>
              <a:gd name="connsiteX161" fmla="*/ 1999243 w 7467600"/>
              <a:gd name="connsiteY161" fmla="*/ 4730524 h 6858000"/>
              <a:gd name="connsiteX162" fmla="*/ 1979527 w 7467600"/>
              <a:gd name="connsiteY162" fmla="*/ 4726651 h 6858000"/>
              <a:gd name="connsiteX163" fmla="*/ 1927410 w 7467600"/>
              <a:gd name="connsiteY163" fmla="*/ 4716164 h 6858000"/>
              <a:gd name="connsiteX164" fmla="*/ 1997014 w 7467600"/>
              <a:gd name="connsiteY164" fmla="*/ 4698007 h 6858000"/>
              <a:gd name="connsiteX165" fmla="*/ 2005458 w 7467600"/>
              <a:gd name="connsiteY165" fmla="*/ 4699540 h 6858000"/>
              <a:gd name="connsiteX166" fmla="*/ 2657186 w 7467600"/>
              <a:gd name="connsiteY166" fmla="*/ 4901687 h 6858000"/>
              <a:gd name="connsiteX167" fmla="*/ 2826662 w 7467600"/>
              <a:gd name="connsiteY167" fmla="*/ 4970362 h 6858000"/>
              <a:gd name="connsiteX168" fmla="*/ 2876100 w 7467600"/>
              <a:gd name="connsiteY168" fmla="*/ 4995397 h 6858000"/>
              <a:gd name="connsiteX169" fmla="*/ 3042600 w 7467600"/>
              <a:gd name="connsiteY169" fmla="*/ 5059532 h 6858000"/>
              <a:gd name="connsiteX170" fmla="*/ 1997014 w 7467600"/>
              <a:gd name="connsiteY170" fmla="*/ 4698007 h 6858000"/>
              <a:gd name="connsiteX171" fmla="*/ 2305292 w 7467600"/>
              <a:gd name="connsiteY171" fmla="*/ 4219492 h 6858000"/>
              <a:gd name="connsiteX172" fmla="*/ 3360922 w 7467600"/>
              <a:gd name="connsiteY172" fmla="*/ 4529373 h 6858000"/>
              <a:gd name="connsiteX173" fmla="*/ 3492420 w 7467600"/>
              <a:gd name="connsiteY173" fmla="*/ 4510145 h 6858000"/>
              <a:gd name="connsiteX174" fmla="*/ 3364086 w 7467600"/>
              <a:gd name="connsiteY174" fmla="*/ 4480340 h 6858000"/>
              <a:gd name="connsiteX175" fmla="*/ 3225818 w 7467600"/>
              <a:gd name="connsiteY175" fmla="*/ 4411822 h 6858000"/>
              <a:gd name="connsiteX176" fmla="*/ 3129696 w 7467600"/>
              <a:gd name="connsiteY176" fmla="*/ 4360704 h 6858000"/>
              <a:gd name="connsiteX177" fmla="*/ 2814545 w 7467600"/>
              <a:gd name="connsiteY177" fmla="*/ 4282955 h 6858000"/>
              <a:gd name="connsiteX178" fmla="*/ 2305292 w 7467600"/>
              <a:gd name="connsiteY178" fmla="*/ 4219492 h 6858000"/>
              <a:gd name="connsiteX179" fmla="*/ 2626982 w 7467600"/>
              <a:gd name="connsiteY179" fmla="*/ 4206450 h 6858000"/>
              <a:gd name="connsiteX180" fmla="*/ 2490617 w 7467600"/>
              <a:gd name="connsiteY180" fmla="*/ 4206951 h 6858000"/>
              <a:gd name="connsiteX181" fmla="*/ 2819869 w 7467600"/>
              <a:gd name="connsiteY181" fmla="*/ 4252936 h 6858000"/>
              <a:gd name="connsiteX182" fmla="*/ 3143018 w 7467600"/>
              <a:gd name="connsiteY182" fmla="*/ 4332698 h 6858000"/>
              <a:gd name="connsiteX183" fmla="*/ 3241520 w 7467600"/>
              <a:gd name="connsiteY183" fmla="*/ 4385112 h 6858000"/>
              <a:gd name="connsiteX184" fmla="*/ 3374575 w 7467600"/>
              <a:gd name="connsiteY184" fmla="*/ 4451517 h 6858000"/>
              <a:gd name="connsiteX185" fmla="*/ 3505221 w 7467600"/>
              <a:gd name="connsiteY185" fmla="*/ 4480757 h 6858000"/>
              <a:gd name="connsiteX186" fmla="*/ 2626982 w 7467600"/>
              <a:gd name="connsiteY186" fmla="*/ 4206450 h 6858000"/>
              <a:gd name="connsiteX187" fmla="*/ 1310106 w 7467600"/>
              <a:gd name="connsiteY187" fmla="*/ 3943217 h 6858000"/>
              <a:gd name="connsiteX188" fmla="*/ 854994 w 7467600"/>
              <a:gd name="connsiteY188" fmla="*/ 4399136 h 6858000"/>
              <a:gd name="connsiteX189" fmla="*/ 742462 w 7467600"/>
              <a:gd name="connsiteY189" fmla="*/ 4594648 h 6858000"/>
              <a:gd name="connsiteX190" fmla="*/ 820602 w 7467600"/>
              <a:gd name="connsiteY190" fmla="*/ 4485915 h 6858000"/>
              <a:gd name="connsiteX191" fmla="*/ 878295 w 7467600"/>
              <a:gd name="connsiteY191" fmla="*/ 4403594 h 6858000"/>
              <a:gd name="connsiteX192" fmla="*/ 1240607 w 7467600"/>
              <a:gd name="connsiteY192" fmla="*/ 4010401 h 6858000"/>
              <a:gd name="connsiteX193" fmla="*/ 1310106 w 7467600"/>
              <a:gd name="connsiteY193" fmla="*/ 3943217 h 6858000"/>
              <a:gd name="connsiteX194" fmla="*/ 1423113 w 7467600"/>
              <a:gd name="connsiteY194" fmla="*/ 3874565 h 6858000"/>
              <a:gd name="connsiteX195" fmla="*/ 1260565 w 7467600"/>
              <a:gd name="connsiteY195" fmla="*/ 4031982 h 6858000"/>
              <a:gd name="connsiteX196" fmla="*/ 901900 w 7467600"/>
              <a:gd name="connsiteY196" fmla="*/ 4421236 h 6858000"/>
              <a:gd name="connsiteX197" fmla="*/ 845044 w 7467600"/>
              <a:gd name="connsiteY197" fmla="*/ 4502436 h 6858000"/>
              <a:gd name="connsiteX198" fmla="*/ 685926 w 7467600"/>
              <a:gd name="connsiteY198" fmla="*/ 4703069 h 6858000"/>
              <a:gd name="connsiteX199" fmla="*/ 684248 w 7467600"/>
              <a:gd name="connsiteY199" fmla="*/ 4706721 h 6858000"/>
              <a:gd name="connsiteX200" fmla="*/ 1423113 w 7467600"/>
              <a:gd name="connsiteY200" fmla="*/ 3874565 h 6858000"/>
              <a:gd name="connsiteX201" fmla="*/ 3316479 w 7467600"/>
              <a:gd name="connsiteY201" fmla="*/ 3872136 h 6858000"/>
              <a:gd name="connsiteX202" fmla="*/ 3546806 w 7467600"/>
              <a:gd name="connsiteY202" fmla="*/ 4356139 h 6858000"/>
              <a:gd name="connsiteX203" fmla="*/ 3364433 w 7467600"/>
              <a:gd name="connsiteY203" fmla="*/ 3953121 h 6858000"/>
              <a:gd name="connsiteX204" fmla="*/ 3316479 w 7467600"/>
              <a:gd name="connsiteY204" fmla="*/ 3872136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55073 w 7467600"/>
              <a:gd name="connsiteY236" fmla="*/ 3650884 h 6858000"/>
              <a:gd name="connsiteX237" fmla="*/ 3670252 w 7467600"/>
              <a:gd name="connsiteY237" fmla="*/ 3622798 h 6858000"/>
              <a:gd name="connsiteX238" fmla="*/ 3817258 w 7467600"/>
              <a:gd name="connsiteY238" fmla="*/ 3723577 h 6858000"/>
              <a:gd name="connsiteX239" fmla="*/ 4000461 w 7467600"/>
              <a:gd name="connsiteY239" fmla="*/ 3855966 h 6858000"/>
              <a:gd name="connsiteX240" fmla="*/ 4088180 w 7467600"/>
              <a:gd name="connsiteY240" fmla="*/ 3929774 h 6858000"/>
              <a:gd name="connsiteX241" fmla="*/ 4184555 w 7467600"/>
              <a:gd name="connsiteY241" fmla="*/ 4010683 h 6858000"/>
              <a:gd name="connsiteX242" fmla="*/ 4399563 w 7467600"/>
              <a:gd name="connsiteY242" fmla="*/ 4158106 h 6858000"/>
              <a:gd name="connsiteX243" fmla="*/ 4684469 w 7467600"/>
              <a:gd name="connsiteY243" fmla="*/ 4364680 h 6858000"/>
              <a:gd name="connsiteX244" fmla="*/ 4690271 w 7467600"/>
              <a:gd name="connsiteY244" fmla="*/ 4370034 h 6858000"/>
              <a:gd name="connsiteX245" fmla="*/ 4136093 w 7467600"/>
              <a:gd name="connsiteY245" fmla="*/ 3858466 h 6858000"/>
              <a:gd name="connsiteX246" fmla="*/ 3670252 w 7467600"/>
              <a:gd name="connsiteY246" fmla="*/ 3622798 h 6858000"/>
              <a:gd name="connsiteX247" fmla="*/ 4440129 w 7467600"/>
              <a:gd name="connsiteY247" fmla="*/ 3448571 h 6858000"/>
              <a:gd name="connsiteX248" fmla="*/ 4856525 w 7467600"/>
              <a:gd name="connsiteY248" fmla="*/ 3915351 h 6858000"/>
              <a:gd name="connsiteX249" fmla="*/ 5059055 w 7467600"/>
              <a:gd name="connsiteY249" fmla="*/ 4108918 h 6858000"/>
              <a:gd name="connsiteX250" fmla="*/ 5290070 w 7467600"/>
              <a:gd name="connsiteY250" fmla="*/ 4263619 h 6858000"/>
              <a:gd name="connsiteX251" fmla="*/ 4834991 w 7467600"/>
              <a:gd name="connsiteY251" fmla="*/ 3830985 h 6858000"/>
              <a:gd name="connsiteX252" fmla="*/ 4440129 w 7467600"/>
              <a:gd name="connsiteY252" fmla="*/ 3448571 h 6858000"/>
              <a:gd name="connsiteX253" fmla="*/ 4441737 w 7467600"/>
              <a:gd name="connsiteY253" fmla="*/ 3399734 h 6858000"/>
              <a:gd name="connsiteX254" fmla="*/ 4431236 w 7467600"/>
              <a:gd name="connsiteY254" fmla="*/ 3400954 h 6858000"/>
              <a:gd name="connsiteX255" fmla="*/ 4557150 w 7467600"/>
              <a:gd name="connsiteY255" fmla="*/ 3510023 h 6858000"/>
              <a:gd name="connsiteX256" fmla="*/ 4856936 w 7467600"/>
              <a:gd name="connsiteY256" fmla="*/ 3809146 h 6858000"/>
              <a:gd name="connsiteX257" fmla="*/ 5111996 w 7467600"/>
              <a:gd name="connsiteY257" fmla="*/ 4065759 h 6858000"/>
              <a:gd name="connsiteX258" fmla="*/ 5388878 w 7467600"/>
              <a:gd name="connsiteY258" fmla="*/ 4300185 h 6858000"/>
              <a:gd name="connsiteX259" fmla="*/ 5425556 w 7467600"/>
              <a:gd name="connsiteY259" fmla="*/ 4308967 h 6858000"/>
              <a:gd name="connsiteX260" fmla="*/ 4943646 w 7467600"/>
              <a:gd name="connsiteY260" fmla="*/ 3822916 h 6858000"/>
              <a:gd name="connsiteX261" fmla="*/ 4594837 w 7467600"/>
              <a:gd name="connsiteY261" fmla="*/ 3532274 h 6858000"/>
              <a:gd name="connsiteX262" fmla="*/ 4441737 w 7467600"/>
              <a:gd name="connsiteY262" fmla="*/ 3399734 h 6858000"/>
              <a:gd name="connsiteX263" fmla="*/ 5425834 w 7467600"/>
              <a:gd name="connsiteY263" fmla="*/ 3162785 h 6858000"/>
              <a:gd name="connsiteX264" fmla="*/ 5401644 w 7467600"/>
              <a:gd name="connsiteY264" fmla="*/ 3617847 h 6858000"/>
              <a:gd name="connsiteX265" fmla="*/ 5467256 w 7467600"/>
              <a:gd name="connsiteY265" fmla="*/ 4175494 h 6858000"/>
              <a:gd name="connsiteX266" fmla="*/ 5448069 w 7467600"/>
              <a:gd name="connsiteY266" fmla="*/ 3567554 h 6858000"/>
              <a:gd name="connsiteX267" fmla="*/ 5425834 w 7467600"/>
              <a:gd name="connsiteY267" fmla="*/ 3162785 h 6858000"/>
              <a:gd name="connsiteX268" fmla="*/ 1318687 w 7467600"/>
              <a:gd name="connsiteY268" fmla="*/ 3113840 h 6858000"/>
              <a:gd name="connsiteX269" fmla="*/ 1066793 w 7467600"/>
              <a:gd name="connsiteY269" fmla="*/ 3212171 h 6858000"/>
              <a:gd name="connsiteX270" fmla="*/ 993319 w 7467600"/>
              <a:gd name="connsiteY270" fmla="*/ 3247648 h 6858000"/>
              <a:gd name="connsiteX271" fmla="*/ 853081 w 7467600"/>
              <a:gd name="connsiteY271" fmla="*/ 3312410 h 6858000"/>
              <a:gd name="connsiteX272" fmla="*/ 805957 w 7467600"/>
              <a:gd name="connsiteY272" fmla="*/ 3330443 h 6858000"/>
              <a:gd name="connsiteX273" fmla="*/ 1318687 w 7467600"/>
              <a:gd name="connsiteY273" fmla="*/ 3113840 h 6858000"/>
              <a:gd name="connsiteX274" fmla="*/ 5453702 w 7467600"/>
              <a:gd name="connsiteY274" fmla="*/ 3090882 h 6858000"/>
              <a:gd name="connsiteX275" fmla="*/ 5480135 w 7467600"/>
              <a:gd name="connsiteY275" fmla="*/ 3565802 h 6858000"/>
              <a:gd name="connsiteX276" fmla="*/ 5499023 w 7467600"/>
              <a:gd name="connsiteY276" fmla="*/ 4166310 h 6858000"/>
              <a:gd name="connsiteX277" fmla="*/ 5547022 w 7467600"/>
              <a:gd name="connsiteY277" fmla="*/ 3607838 h 6858000"/>
              <a:gd name="connsiteX278" fmla="*/ 5515964 w 7467600"/>
              <a:gd name="connsiteY278" fmla="*/ 3378541 h 6858000"/>
              <a:gd name="connsiteX279" fmla="*/ 5453702 w 7467600"/>
              <a:gd name="connsiteY279" fmla="*/ 3090882 h 6858000"/>
              <a:gd name="connsiteX280" fmla="*/ 1238695 w 7467600"/>
              <a:gd name="connsiteY280" fmla="*/ 3076820 h 6858000"/>
              <a:gd name="connsiteX281" fmla="*/ 716371 w 7467600"/>
              <a:gd name="connsiteY281" fmla="*/ 3293249 h 6858000"/>
              <a:gd name="connsiteX282" fmla="*/ 579522 w 7467600"/>
              <a:gd name="connsiteY282" fmla="*/ 3371759 h 6858000"/>
              <a:gd name="connsiteX283" fmla="*/ 600288 w 7467600"/>
              <a:gd name="connsiteY283" fmla="*/ 3365555 h 6858000"/>
              <a:gd name="connsiteX284" fmla="*/ 840692 w 7467600"/>
              <a:gd name="connsiteY284" fmla="*/ 3284921 h 6858000"/>
              <a:gd name="connsiteX285" fmla="*/ 979248 w 7467600"/>
              <a:gd name="connsiteY285" fmla="*/ 3221003 h 6858000"/>
              <a:gd name="connsiteX286" fmla="*/ 1053282 w 7467600"/>
              <a:gd name="connsiteY286" fmla="*/ 3185247 h 6858000"/>
              <a:gd name="connsiteX287" fmla="*/ 1320603 w 7467600"/>
              <a:gd name="connsiteY287" fmla="*/ 3081281 h 6858000"/>
              <a:gd name="connsiteX288" fmla="*/ 1238695 w 7467600"/>
              <a:gd name="connsiteY288" fmla="*/ 3076820 h 6858000"/>
              <a:gd name="connsiteX289" fmla="*/ 5425627 w 7467600"/>
              <a:gd name="connsiteY289" fmla="*/ 2954192 h 6858000"/>
              <a:gd name="connsiteX290" fmla="*/ 5470770 w 7467600"/>
              <a:gd name="connsiteY290" fmla="*/ 3005435 h 6858000"/>
              <a:gd name="connsiteX291" fmla="*/ 5519779 w 7467600"/>
              <a:gd name="connsiteY291" fmla="*/ 4359223 h 6858000"/>
              <a:gd name="connsiteX292" fmla="*/ 5520293 w 7467600"/>
              <a:gd name="connsiteY292" fmla="*/ 4360602 h 6858000"/>
              <a:gd name="connsiteX293" fmla="*/ 5767221 w 7467600"/>
              <a:gd name="connsiteY293" fmla="*/ 4665564 h 6858000"/>
              <a:gd name="connsiteX294" fmla="*/ 6937169 w 7467600"/>
              <a:gd name="connsiteY294" fmla="*/ 4815941 h 6858000"/>
              <a:gd name="connsiteX295" fmla="*/ 6953922 w 7467600"/>
              <a:gd name="connsiteY295" fmla="*/ 4890068 h 6858000"/>
              <a:gd name="connsiteX296" fmla="*/ 6071359 w 7467600"/>
              <a:gd name="connsiteY296" fmla="*/ 4770770 h 6858000"/>
              <a:gd name="connsiteX297" fmla="*/ 6038839 w 7467600"/>
              <a:gd name="connsiteY297" fmla="*/ 4764474 h 6858000"/>
              <a:gd name="connsiteX298" fmla="*/ 6038706 w 7467600"/>
              <a:gd name="connsiteY298" fmla="*/ 4763847 h 6858000"/>
              <a:gd name="connsiteX299" fmla="*/ 6037784 w 7467600"/>
              <a:gd name="connsiteY299" fmla="*/ 4764270 h 6858000"/>
              <a:gd name="connsiteX300" fmla="*/ 6038839 w 7467600"/>
              <a:gd name="connsiteY300" fmla="*/ 4764474 h 6858000"/>
              <a:gd name="connsiteX301" fmla="*/ 6040338 w 7467600"/>
              <a:gd name="connsiteY301" fmla="*/ 4771418 h 6858000"/>
              <a:gd name="connsiteX302" fmla="*/ 6024488 w 7467600"/>
              <a:gd name="connsiteY302" fmla="*/ 4809903 h 6858000"/>
              <a:gd name="connsiteX303" fmla="*/ 5599771 w 7467600"/>
              <a:gd name="connsiteY303" fmla="*/ 5509652 h 6858000"/>
              <a:gd name="connsiteX304" fmla="*/ 5548843 w 7467600"/>
              <a:gd name="connsiteY304" fmla="*/ 5563845 h 6858000"/>
              <a:gd name="connsiteX305" fmla="*/ 5940952 w 7467600"/>
              <a:gd name="connsiteY305" fmla="*/ 6250028 h 6858000"/>
              <a:gd name="connsiteX306" fmla="*/ 6043441 w 7467600"/>
              <a:gd name="connsiteY306" fmla="*/ 6665847 h 6858000"/>
              <a:gd name="connsiteX307" fmla="*/ 6093432 w 7467600"/>
              <a:gd name="connsiteY307" fmla="*/ 6858000 h 6858000"/>
              <a:gd name="connsiteX308" fmla="*/ 6034344 w 7467600"/>
              <a:gd name="connsiteY308" fmla="*/ 6858000 h 6858000"/>
              <a:gd name="connsiteX309" fmla="*/ 6026679 w 7467600"/>
              <a:gd name="connsiteY309" fmla="*/ 6836959 h 6858000"/>
              <a:gd name="connsiteX310" fmla="*/ 5800441 w 7467600"/>
              <a:gd name="connsiteY310" fmla="*/ 6335286 h 6858000"/>
              <a:gd name="connsiteX311" fmla="*/ 5526562 w 7467600"/>
              <a:gd name="connsiteY311" fmla="*/ 5705388 h 6858000"/>
              <a:gd name="connsiteX312" fmla="*/ 5519640 w 7467600"/>
              <a:gd name="connsiteY312" fmla="*/ 5683774 h 6858000"/>
              <a:gd name="connsiteX313" fmla="*/ 5844559 w 7467600"/>
              <a:gd name="connsiteY313" fmla="*/ 6553349 h 6858000"/>
              <a:gd name="connsiteX314" fmla="*/ 5975994 w 7467600"/>
              <a:gd name="connsiteY314" fmla="*/ 6858000 h 6858000"/>
              <a:gd name="connsiteX315" fmla="*/ 5898547 w 7467600"/>
              <a:gd name="connsiteY315" fmla="*/ 6858000 h 6858000"/>
              <a:gd name="connsiteX316" fmla="*/ 5682041 w 7467600"/>
              <a:gd name="connsiteY316" fmla="*/ 6355860 h 6858000"/>
              <a:gd name="connsiteX317" fmla="*/ 5461758 w 7467600"/>
              <a:gd name="connsiteY317" fmla="*/ 5820220 h 6858000"/>
              <a:gd name="connsiteX318" fmla="*/ 5237282 w 7467600"/>
              <a:gd name="connsiteY318" fmla="*/ 6579086 h 6858000"/>
              <a:gd name="connsiteX319" fmla="*/ 5115009 w 7467600"/>
              <a:gd name="connsiteY319" fmla="*/ 6858000 h 6858000"/>
              <a:gd name="connsiteX320" fmla="*/ 5028074 w 7467600"/>
              <a:gd name="connsiteY320" fmla="*/ 6858000 h 6858000"/>
              <a:gd name="connsiteX321" fmla="*/ 5079508 w 7467600"/>
              <a:gd name="connsiteY321" fmla="*/ 6749074 h 6858000"/>
              <a:gd name="connsiteX322" fmla="*/ 5371846 w 7467600"/>
              <a:gd name="connsiteY322" fmla="*/ 5924413 h 6858000"/>
              <a:gd name="connsiteX323" fmla="*/ 5270512 w 7467600"/>
              <a:gd name="connsiteY323" fmla="*/ 6138975 h 6858000"/>
              <a:gd name="connsiteX324" fmla="*/ 5062409 w 7467600"/>
              <a:gd name="connsiteY324" fmla="*/ 6653544 h 6858000"/>
              <a:gd name="connsiteX325" fmla="*/ 5036628 w 7467600"/>
              <a:gd name="connsiteY325" fmla="*/ 6754247 h 6858000"/>
              <a:gd name="connsiteX326" fmla="*/ 5009112 w 7467600"/>
              <a:gd name="connsiteY326" fmla="*/ 6858000 h 6858000"/>
              <a:gd name="connsiteX327" fmla="*/ 4976679 w 7467600"/>
              <a:gd name="connsiteY327" fmla="*/ 6858000 h 6858000"/>
              <a:gd name="connsiteX328" fmla="*/ 5006537 w 7467600"/>
              <a:gd name="connsiteY328" fmla="*/ 6747068 h 6858000"/>
              <a:gd name="connsiteX329" fmla="*/ 5032723 w 7467600"/>
              <a:gd name="connsiteY329" fmla="*/ 6644957 h 6858000"/>
              <a:gd name="connsiteX330" fmla="*/ 5242949 w 7467600"/>
              <a:gd name="connsiteY330" fmla="*/ 6125175 h 6858000"/>
              <a:gd name="connsiteX331" fmla="*/ 5286321 w 7467600"/>
              <a:gd name="connsiteY331" fmla="*/ 6033555 h 6858000"/>
              <a:gd name="connsiteX332" fmla="*/ 5008210 w 7467600"/>
              <a:gd name="connsiteY332" fmla="*/ 6649194 h 6858000"/>
              <a:gd name="connsiteX333" fmla="*/ 4986321 w 7467600"/>
              <a:gd name="connsiteY333" fmla="*/ 6765687 h 6858000"/>
              <a:gd name="connsiteX334" fmla="*/ 4973474 w 7467600"/>
              <a:gd name="connsiteY334" fmla="*/ 6858000 h 6858000"/>
              <a:gd name="connsiteX335" fmla="*/ 4907178 w 7467600"/>
              <a:gd name="connsiteY335" fmla="*/ 6858000 h 6858000"/>
              <a:gd name="connsiteX336" fmla="*/ 4910810 w 7467600"/>
              <a:gd name="connsiteY336" fmla="*/ 6829660 h 6858000"/>
              <a:gd name="connsiteX337" fmla="*/ 4987461 w 7467600"/>
              <a:gd name="connsiteY337" fmla="*/ 6432994 h 6858000"/>
              <a:gd name="connsiteX338" fmla="*/ 5179262 w 7467600"/>
              <a:gd name="connsiteY338" fmla="*/ 6035044 h 6858000"/>
              <a:gd name="connsiteX339" fmla="*/ 4689678 w 7467600"/>
              <a:gd name="connsiteY339" fmla="*/ 6440241 h 6858000"/>
              <a:gd name="connsiteX340" fmla="*/ 4477543 w 7467600"/>
              <a:gd name="connsiteY340" fmla="*/ 6674836 h 6858000"/>
              <a:gd name="connsiteX341" fmla="*/ 4329957 w 7467600"/>
              <a:gd name="connsiteY341" fmla="*/ 6858000 h 6858000"/>
              <a:gd name="connsiteX342" fmla="*/ 4218595 w 7467600"/>
              <a:gd name="connsiteY342" fmla="*/ 6858000 h 6858000"/>
              <a:gd name="connsiteX343" fmla="*/ 4368888 w 7467600"/>
              <a:gd name="connsiteY343" fmla="*/ 6668412 h 6858000"/>
              <a:gd name="connsiteX344" fmla="*/ 4563091 w 7467600"/>
              <a:gd name="connsiteY344" fmla="*/ 6442508 h 6858000"/>
              <a:gd name="connsiteX345" fmla="*/ 5387324 w 7467600"/>
              <a:gd name="connsiteY345" fmla="*/ 5705830 h 6858000"/>
              <a:gd name="connsiteX346" fmla="*/ 5073620 w 7467600"/>
              <a:gd name="connsiteY346" fmla="*/ 5955437 h 6858000"/>
              <a:gd name="connsiteX347" fmla="*/ 4689789 w 7467600"/>
              <a:gd name="connsiteY347" fmla="*/ 6268382 h 6858000"/>
              <a:gd name="connsiteX348" fmla="*/ 4418722 w 7467600"/>
              <a:gd name="connsiteY348" fmla="*/ 6570886 h 6858000"/>
              <a:gd name="connsiteX349" fmla="*/ 4214944 w 7467600"/>
              <a:gd name="connsiteY349" fmla="*/ 6858000 h 6858000"/>
              <a:gd name="connsiteX350" fmla="*/ 4177898 w 7467600"/>
              <a:gd name="connsiteY350" fmla="*/ 6858000 h 6858000"/>
              <a:gd name="connsiteX351" fmla="*/ 4391597 w 7467600"/>
              <a:gd name="connsiteY351" fmla="*/ 6556370 h 6858000"/>
              <a:gd name="connsiteX352" fmla="*/ 4668889 w 7467600"/>
              <a:gd name="connsiteY352" fmla="*/ 6246399 h 6858000"/>
              <a:gd name="connsiteX353" fmla="*/ 5055427 w 7467600"/>
              <a:gd name="connsiteY353" fmla="*/ 5931476 h 6858000"/>
              <a:gd name="connsiteX354" fmla="*/ 5371814 w 7467600"/>
              <a:gd name="connsiteY354" fmla="*/ 5678975 h 6858000"/>
              <a:gd name="connsiteX355" fmla="*/ 4987918 w 7467600"/>
              <a:gd name="connsiteY355" fmla="*/ 5838701 h 6858000"/>
              <a:gd name="connsiteX356" fmla="*/ 4317146 w 7467600"/>
              <a:gd name="connsiteY356" fmla="*/ 6587716 h 6858000"/>
              <a:gd name="connsiteX357" fmla="*/ 4171627 w 7467600"/>
              <a:gd name="connsiteY357" fmla="*/ 6858000 h 6858000"/>
              <a:gd name="connsiteX358" fmla="*/ 4081585 w 7467600"/>
              <a:gd name="connsiteY358" fmla="*/ 6858000 h 6858000"/>
              <a:gd name="connsiteX359" fmla="*/ 4238603 w 7467600"/>
              <a:gd name="connsiteY359" fmla="*/ 6559341 h 6858000"/>
              <a:gd name="connsiteX360" fmla="*/ 4778333 w 7467600"/>
              <a:gd name="connsiteY360" fmla="*/ 5873626 h 6858000"/>
              <a:gd name="connsiteX361" fmla="*/ 5414185 w 7467600"/>
              <a:gd name="connsiteY361" fmla="*/ 5573882 h 6858000"/>
              <a:gd name="connsiteX362" fmla="*/ 5959648 w 7467600"/>
              <a:gd name="connsiteY362" fmla="*/ 4760797 h 6858000"/>
              <a:gd name="connsiteX363" fmla="*/ 5355019 w 7467600"/>
              <a:gd name="connsiteY363" fmla="*/ 4734672 h 6858000"/>
              <a:gd name="connsiteX364" fmla="*/ 5083565 w 7467600"/>
              <a:gd name="connsiteY364" fmla="*/ 5179121 h 6858000"/>
              <a:gd name="connsiteX365" fmla="*/ 4713577 w 7467600"/>
              <a:gd name="connsiteY365" fmla="*/ 5616803 h 6858000"/>
              <a:gd name="connsiteX366" fmla="*/ 3989559 w 7467600"/>
              <a:gd name="connsiteY366" fmla="*/ 6145945 h 6858000"/>
              <a:gd name="connsiteX367" fmla="*/ 3939824 w 7467600"/>
              <a:gd name="connsiteY367" fmla="*/ 6066900 h 6858000"/>
              <a:gd name="connsiteX368" fmla="*/ 4584537 w 7467600"/>
              <a:gd name="connsiteY368" fmla="*/ 5324826 h 6858000"/>
              <a:gd name="connsiteX369" fmla="*/ 5037105 w 7467600"/>
              <a:gd name="connsiteY369" fmla="*/ 5088765 h 6858000"/>
              <a:gd name="connsiteX370" fmla="*/ 5039930 w 7467600"/>
              <a:gd name="connsiteY370" fmla="*/ 5089585 h 6858000"/>
              <a:gd name="connsiteX371" fmla="*/ 5263764 w 7467600"/>
              <a:gd name="connsiteY371" fmla="*/ 4735525 h 6858000"/>
              <a:gd name="connsiteX372" fmla="*/ 4086300 w 7467600"/>
              <a:gd name="connsiteY372" fmla="*/ 4884599 h 6858000"/>
              <a:gd name="connsiteX373" fmla="*/ 4085485 w 7467600"/>
              <a:gd name="connsiteY373" fmla="*/ 4899070 h 6858000"/>
              <a:gd name="connsiteX374" fmla="*/ 3871915 w 7467600"/>
              <a:gd name="connsiteY374" fmla="*/ 5253645 h 6858000"/>
              <a:gd name="connsiteX375" fmla="*/ 3799374 w 7467600"/>
              <a:gd name="connsiteY375" fmla="*/ 5466127 h 6858000"/>
              <a:gd name="connsiteX376" fmla="*/ 3498850 w 7467600"/>
              <a:gd name="connsiteY376" fmla="*/ 6661888 h 6858000"/>
              <a:gd name="connsiteX377" fmla="*/ 3399216 w 7467600"/>
              <a:gd name="connsiteY377" fmla="*/ 6858000 h 6858000"/>
              <a:gd name="connsiteX378" fmla="*/ 3303688 w 7467600"/>
              <a:gd name="connsiteY378" fmla="*/ 6858000 h 6858000"/>
              <a:gd name="connsiteX379" fmla="*/ 3391774 w 7467600"/>
              <a:gd name="connsiteY379" fmla="*/ 6697181 h 6858000"/>
              <a:gd name="connsiteX380" fmla="*/ 3735540 w 7467600"/>
              <a:gd name="connsiteY380" fmla="*/ 5546923 h 6858000"/>
              <a:gd name="connsiteX381" fmla="*/ 3729438 w 7467600"/>
              <a:gd name="connsiteY381" fmla="*/ 5569058 h 6858000"/>
              <a:gd name="connsiteX382" fmla="*/ 3707782 w 7467600"/>
              <a:gd name="connsiteY382" fmla="*/ 5644908 h 6858000"/>
              <a:gd name="connsiteX383" fmla="*/ 3583827 w 7467600"/>
              <a:gd name="connsiteY383" fmla="*/ 6039215 h 6858000"/>
              <a:gd name="connsiteX384" fmla="*/ 3547861 w 7467600"/>
              <a:gd name="connsiteY384" fmla="*/ 6129609 h 6858000"/>
              <a:gd name="connsiteX385" fmla="*/ 3490905 w 7467600"/>
              <a:gd name="connsiteY385" fmla="*/ 6277660 h 6858000"/>
              <a:gd name="connsiteX386" fmla="*/ 3455859 w 7467600"/>
              <a:gd name="connsiteY386" fmla="*/ 6391301 h 6858000"/>
              <a:gd name="connsiteX387" fmla="*/ 3429112 w 7467600"/>
              <a:gd name="connsiteY387" fmla="*/ 6479469 h 6858000"/>
              <a:gd name="connsiteX388" fmla="*/ 3304862 w 7467600"/>
              <a:gd name="connsiteY388" fmla="*/ 6796476 h 6858000"/>
              <a:gd name="connsiteX389" fmla="*/ 3276071 w 7467600"/>
              <a:gd name="connsiteY389" fmla="*/ 6858000 h 6858000"/>
              <a:gd name="connsiteX390" fmla="*/ 3240805 w 7467600"/>
              <a:gd name="connsiteY390" fmla="*/ 6858000 h 6858000"/>
              <a:gd name="connsiteX391" fmla="*/ 3275917 w 7467600"/>
              <a:gd name="connsiteY391" fmla="*/ 6783192 h 6858000"/>
              <a:gd name="connsiteX392" fmla="*/ 3399358 w 7467600"/>
              <a:gd name="connsiteY392" fmla="*/ 6469011 h 6858000"/>
              <a:gd name="connsiteX393" fmla="*/ 3425650 w 7467600"/>
              <a:gd name="connsiteY393" fmla="*/ 6381333 h 6858000"/>
              <a:gd name="connsiteX394" fmla="*/ 3460661 w 7467600"/>
              <a:gd name="connsiteY394" fmla="*/ 6266763 h 6858000"/>
              <a:gd name="connsiteX395" fmla="*/ 3518021 w 7467600"/>
              <a:gd name="connsiteY395" fmla="*/ 6117298 h 6858000"/>
              <a:gd name="connsiteX396" fmla="*/ 3554035 w 7467600"/>
              <a:gd name="connsiteY396" fmla="*/ 6027832 h 6858000"/>
              <a:gd name="connsiteX397" fmla="*/ 3677174 w 7467600"/>
              <a:gd name="connsiteY397" fmla="*/ 5636351 h 6858000"/>
              <a:gd name="connsiteX398" fmla="*/ 3698819 w 7467600"/>
              <a:gd name="connsiteY398" fmla="*/ 5560503 h 6858000"/>
              <a:gd name="connsiteX399" fmla="*/ 3702094 w 7467600"/>
              <a:gd name="connsiteY399" fmla="*/ 5549194 h 6858000"/>
              <a:gd name="connsiteX400" fmla="*/ 3398355 w 7467600"/>
              <a:gd name="connsiteY400" fmla="*/ 6094603 h 6858000"/>
              <a:gd name="connsiteX401" fmla="*/ 3193941 w 7467600"/>
              <a:gd name="connsiteY401" fmla="*/ 6798775 h 6858000"/>
              <a:gd name="connsiteX402" fmla="*/ 3184140 w 7467600"/>
              <a:gd name="connsiteY402" fmla="*/ 6858000 h 6858000"/>
              <a:gd name="connsiteX403" fmla="*/ 3099978 w 7467600"/>
              <a:gd name="connsiteY403" fmla="*/ 6858000 h 6858000"/>
              <a:gd name="connsiteX404" fmla="*/ 3101556 w 7467600"/>
              <a:gd name="connsiteY404" fmla="*/ 6843337 h 6858000"/>
              <a:gd name="connsiteX405" fmla="*/ 3370162 w 7467600"/>
              <a:gd name="connsiteY405" fmla="*/ 5785550 h 6858000"/>
              <a:gd name="connsiteX406" fmla="*/ 3746477 w 7467600"/>
              <a:gd name="connsiteY406" fmla="*/ 5377889 h 6858000"/>
              <a:gd name="connsiteX407" fmla="*/ 3863399 w 7467600"/>
              <a:gd name="connsiteY407" fmla="*/ 5087257 h 6858000"/>
              <a:gd name="connsiteX408" fmla="*/ 3968712 w 7467600"/>
              <a:gd name="connsiteY408" fmla="*/ 4913989 h 6858000"/>
              <a:gd name="connsiteX409" fmla="*/ 2792390 w 7467600"/>
              <a:gd name="connsiteY409" fmla="*/ 5382974 h 6858000"/>
              <a:gd name="connsiteX410" fmla="*/ 2714982 w 7467600"/>
              <a:gd name="connsiteY410" fmla="*/ 5427051 h 6858000"/>
              <a:gd name="connsiteX411" fmla="*/ 2813361 w 7467600"/>
              <a:gd name="connsiteY411" fmla="*/ 6023912 h 6858000"/>
              <a:gd name="connsiteX412" fmla="*/ 2688430 w 7467600"/>
              <a:gd name="connsiteY412" fmla="*/ 6801564 h 6858000"/>
              <a:gd name="connsiteX413" fmla="*/ 2629626 w 7467600"/>
              <a:gd name="connsiteY413" fmla="*/ 6763394 h 6858000"/>
              <a:gd name="connsiteX414" fmla="*/ 2565328 w 7467600"/>
              <a:gd name="connsiteY414" fmla="*/ 5516399 h 6858000"/>
              <a:gd name="connsiteX415" fmla="*/ 1922999 w 7467600"/>
              <a:gd name="connsiteY415" fmla="*/ 5980343 h 6858000"/>
              <a:gd name="connsiteX416" fmla="*/ 1950261 w 7467600"/>
              <a:gd name="connsiteY416" fmla="*/ 6405858 h 6858000"/>
              <a:gd name="connsiteX417" fmla="*/ 2365554 w 7467600"/>
              <a:gd name="connsiteY417" fmla="*/ 6759107 h 6858000"/>
              <a:gd name="connsiteX418" fmla="*/ 2424142 w 7467600"/>
              <a:gd name="connsiteY418" fmla="*/ 6858000 h 6858000"/>
              <a:gd name="connsiteX419" fmla="*/ 2395994 w 7467600"/>
              <a:gd name="connsiteY419" fmla="*/ 6858000 h 6858000"/>
              <a:gd name="connsiteX420" fmla="*/ 2392863 w 7467600"/>
              <a:gd name="connsiteY420" fmla="*/ 6852964 h 6858000"/>
              <a:gd name="connsiteX421" fmla="*/ 2017589 w 7467600"/>
              <a:gd name="connsiteY421" fmla="*/ 6493982 h 6858000"/>
              <a:gd name="connsiteX422" fmla="*/ 2147336 w 7467600"/>
              <a:gd name="connsiteY422" fmla="*/ 6594052 h 6858000"/>
              <a:gd name="connsiteX423" fmla="*/ 2207047 w 7467600"/>
              <a:gd name="connsiteY423" fmla="*/ 6654540 h 6858000"/>
              <a:gd name="connsiteX424" fmla="*/ 2299106 w 7467600"/>
              <a:gd name="connsiteY424" fmla="*/ 6778931 h 6858000"/>
              <a:gd name="connsiteX425" fmla="*/ 2314430 w 7467600"/>
              <a:gd name="connsiteY425" fmla="*/ 6801144 h 6858000"/>
              <a:gd name="connsiteX426" fmla="*/ 2352406 w 7467600"/>
              <a:gd name="connsiteY426" fmla="*/ 6858000 h 6858000"/>
              <a:gd name="connsiteX427" fmla="*/ 2314492 w 7467600"/>
              <a:gd name="connsiteY427" fmla="*/ 6858000 h 6858000"/>
              <a:gd name="connsiteX428" fmla="*/ 2288095 w 7467600"/>
              <a:gd name="connsiteY428" fmla="*/ 6818030 h 6858000"/>
              <a:gd name="connsiteX429" fmla="*/ 2272768 w 7467600"/>
              <a:gd name="connsiteY429" fmla="*/ 6795822 h 6858000"/>
              <a:gd name="connsiteX430" fmla="*/ 2182715 w 7467600"/>
              <a:gd name="connsiteY430" fmla="*/ 6675071 h 6858000"/>
              <a:gd name="connsiteX431" fmla="*/ 2032061 w 7467600"/>
              <a:gd name="connsiteY431" fmla="*/ 6541380 h 6858000"/>
              <a:gd name="connsiteX432" fmla="*/ 2257220 w 7467600"/>
              <a:gd name="connsiteY432" fmla="*/ 6826257 h 6858000"/>
              <a:gd name="connsiteX433" fmla="*/ 2281324 w 7467600"/>
              <a:gd name="connsiteY433" fmla="*/ 6858000 h 6858000"/>
              <a:gd name="connsiteX434" fmla="*/ 2242860 w 7467600"/>
              <a:gd name="connsiteY434" fmla="*/ 6858000 h 6858000"/>
              <a:gd name="connsiteX435" fmla="*/ 2232818 w 7467600"/>
              <a:gd name="connsiteY435" fmla="*/ 6844926 h 6858000"/>
              <a:gd name="connsiteX436" fmla="*/ 1990172 w 7467600"/>
              <a:gd name="connsiteY436" fmla="*/ 6542121 h 6858000"/>
              <a:gd name="connsiteX437" fmla="*/ 2124090 w 7467600"/>
              <a:gd name="connsiteY437" fmla="*/ 6761017 h 6858000"/>
              <a:gd name="connsiteX438" fmla="*/ 2200380 w 7467600"/>
              <a:gd name="connsiteY438" fmla="*/ 6858000 h 6858000"/>
              <a:gd name="connsiteX439" fmla="*/ 2147507 w 7467600"/>
              <a:gd name="connsiteY439" fmla="*/ 6858000 h 6858000"/>
              <a:gd name="connsiteX440" fmla="*/ 2070668 w 7467600"/>
              <a:gd name="connsiteY440" fmla="*/ 6761520 h 6858000"/>
              <a:gd name="connsiteX441" fmla="*/ 1975142 w 7467600"/>
              <a:gd name="connsiteY441" fmla="*/ 6585570 h 6858000"/>
              <a:gd name="connsiteX442" fmla="*/ 2050035 w 7467600"/>
              <a:gd name="connsiteY442" fmla="*/ 6813345 h 6858000"/>
              <a:gd name="connsiteX443" fmla="*/ 2063025 w 7467600"/>
              <a:gd name="connsiteY443" fmla="*/ 6858000 h 6858000"/>
              <a:gd name="connsiteX444" fmla="*/ 2021675 w 7467600"/>
              <a:gd name="connsiteY444" fmla="*/ 6858000 h 6858000"/>
              <a:gd name="connsiteX445" fmla="*/ 2019308 w 7467600"/>
              <a:gd name="connsiteY445" fmla="*/ 6847118 h 6858000"/>
              <a:gd name="connsiteX446" fmla="*/ 1938835 w 7467600"/>
              <a:gd name="connsiteY446" fmla="*/ 6551160 h 6858000"/>
              <a:gd name="connsiteX447" fmla="*/ 1953230 w 7467600"/>
              <a:gd name="connsiteY447" fmla="*/ 6759699 h 6858000"/>
              <a:gd name="connsiteX448" fmla="*/ 1956763 w 7467600"/>
              <a:gd name="connsiteY448" fmla="*/ 6778191 h 6858000"/>
              <a:gd name="connsiteX449" fmla="*/ 1967925 w 7467600"/>
              <a:gd name="connsiteY449" fmla="*/ 6858000 h 6858000"/>
              <a:gd name="connsiteX450" fmla="*/ 1936622 w 7467600"/>
              <a:gd name="connsiteY450" fmla="*/ 6858000 h 6858000"/>
              <a:gd name="connsiteX451" fmla="*/ 1926261 w 7467600"/>
              <a:gd name="connsiteY451" fmla="*/ 6784064 h 6858000"/>
              <a:gd name="connsiteX452" fmla="*/ 1922724 w 7467600"/>
              <a:gd name="connsiteY452" fmla="*/ 6765577 h 6858000"/>
              <a:gd name="connsiteX453" fmla="*/ 1904650 w 7467600"/>
              <a:gd name="connsiteY453" fmla="*/ 6639616 h 6858000"/>
              <a:gd name="connsiteX454" fmla="*/ 1885273 w 7467600"/>
              <a:gd name="connsiteY454" fmla="*/ 6858000 h 6858000"/>
              <a:gd name="connsiteX455" fmla="*/ 1854363 w 7467600"/>
              <a:gd name="connsiteY455" fmla="*/ 6858000 h 6858000"/>
              <a:gd name="connsiteX456" fmla="*/ 1880391 w 7467600"/>
              <a:gd name="connsiteY456" fmla="*/ 6603796 h 6858000"/>
              <a:gd name="connsiteX457" fmla="*/ 1818273 w 7467600"/>
              <a:gd name="connsiteY457" fmla="*/ 6715729 h 6858000"/>
              <a:gd name="connsiteX458" fmla="*/ 1794691 w 7467600"/>
              <a:gd name="connsiteY458" fmla="*/ 6843239 h 6858000"/>
              <a:gd name="connsiteX459" fmla="*/ 1794914 w 7467600"/>
              <a:gd name="connsiteY459" fmla="*/ 6858000 h 6858000"/>
              <a:gd name="connsiteX460" fmla="*/ 1746128 w 7467600"/>
              <a:gd name="connsiteY460" fmla="*/ 6858000 h 6858000"/>
              <a:gd name="connsiteX461" fmla="*/ 1753934 w 7467600"/>
              <a:gd name="connsiteY461" fmla="*/ 6724796 h 6858000"/>
              <a:gd name="connsiteX462" fmla="*/ 1792053 w 7467600"/>
              <a:gd name="connsiteY462" fmla="*/ 6572396 h 6858000"/>
              <a:gd name="connsiteX463" fmla="*/ 1862248 w 7467600"/>
              <a:gd name="connsiteY463" fmla="*/ 6266397 h 6858000"/>
              <a:gd name="connsiteX464" fmla="*/ 1862250 w 7467600"/>
              <a:gd name="connsiteY464" fmla="*/ 6033531 h 6858000"/>
              <a:gd name="connsiteX465" fmla="*/ 1211999 w 7467600"/>
              <a:gd name="connsiteY465" fmla="*/ 6683610 h 6858000"/>
              <a:gd name="connsiteX466" fmla="*/ 1213266 w 7467600"/>
              <a:gd name="connsiteY466" fmla="*/ 6691947 h 6858000"/>
              <a:gd name="connsiteX467" fmla="*/ 1203370 w 7467600"/>
              <a:gd name="connsiteY467" fmla="*/ 6850676 h 6858000"/>
              <a:gd name="connsiteX468" fmla="*/ 1203671 w 7467600"/>
              <a:gd name="connsiteY468" fmla="*/ 6858000 h 6858000"/>
              <a:gd name="connsiteX469" fmla="*/ 1143180 w 7467600"/>
              <a:gd name="connsiteY469" fmla="*/ 6858000 h 6858000"/>
              <a:gd name="connsiteX470" fmla="*/ 1142176 w 7467600"/>
              <a:gd name="connsiteY470" fmla="*/ 6766045 h 6858000"/>
              <a:gd name="connsiteX471" fmla="*/ 1067484 w 7467600"/>
              <a:gd name="connsiteY471" fmla="*/ 6858000 h 6858000"/>
              <a:gd name="connsiteX472" fmla="*/ 953928 w 7467600"/>
              <a:gd name="connsiteY472" fmla="*/ 6858000 h 6858000"/>
              <a:gd name="connsiteX473" fmla="*/ 959715 w 7467600"/>
              <a:gd name="connsiteY473" fmla="*/ 6850185 h 6858000"/>
              <a:gd name="connsiteX474" fmla="*/ 1483788 w 7467600"/>
              <a:gd name="connsiteY474" fmla="*/ 6259174 h 6858000"/>
              <a:gd name="connsiteX475" fmla="*/ 1100671 w 7467600"/>
              <a:gd name="connsiteY475" fmla="*/ 6252137 h 6858000"/>
              <a:gd name="connsiteX476" fmla="*/ 1090144 w 7467600"/>
              <a:gd name="connsiteY476" fmla="*/ 6256748 h 6858000"/>
              <a:gd name="connsiteX477" fmla="*/ 1095872 w 7467600"/>
              <a:gd name="connsiteY477" fmla="*/ 6271892 h 6858000"/>
              <a:gd name="connsiteX478" fmla="*/ 262785 w 7467600"/>
              <a:gd name="connsiteY478" fmla="*/ 6845450 h 6858000"/>
              <a:gd name="connsiteX479" fmla="*/ 209968 w 7467600"/>
              <a:gd name="connsiteY479" fmla="*/ 6770713 h 6858000"/>
              <a:gd name="connsiteX480" fmla="*/ 873460 w 7467600"/>
              <a:gd name="connsiteY480" fmla="*/ 6253768 h 6858000"/>
              <a:gd name="connsiteX481" fmla="*/ 192686 w 7467600"/>
              <a:gd name="connsiteY481" fmla="*/ 5849257 h 6858000"/>
              <a:gd name="connsiteX482" fmla="*/ 4696 w 7467600"/>
              <a:gd name="connsiteY482" fmla="*/ 5697668 h 6858000"/>
              <a:gd name="connsiteX483" fmla="*/ 0 w 7467600"/>
              <a:gd name="connsiteY483" fmla="*/ 5689984 h 6858000"/>
              <a:gd name="connsiteX484" fmla="*/ 0 w 7467600"/>
              <a:gd name="connsiteY484" fmla="*/ 5513472 h 6858000"/>
              <a:gd name="connsiteX485" fmla="*/ 174101 w 7467600"/>
              <a:gd name="connsiteY485" fmla="*/ 5620277 h 6858000"/>
              <a:gd name="connsiteX486" fmla="*/ 891800 w 7467600"/>
              <a:gd name="connsiteY486" fmla="*/ 6036935 h 6858000"/>
              <a:gd name="connsiteX487" fmla="*/ 1072219 w 7467600"/>
              <a:gd name="connsiteY487" fmla="*/ 6169443 h 6858000"/>
              <a:gd name="connsiteX488" fmla="*/ 1074117 w 7467600"/>
              <a:gd name="connsiteY488" fmla="*/ 6170301 h 6858000"/>
              <a:gd name="connsiteX489" fmla="*/ 1083114 w 7467600"/>
              <a:gd name="connsiteY489" fmla="*/ 6174131 h 6858000"/>
              <a:gd name="connsiteX490" fmla="*/ 1543010 w 7467600"/>
              <a:gd name="connsiteY490" fmla="*/ 6191140 h 6858000"/>
              <a:gd name="connsiteX491" fmla="*/ 1551080 w 7467600"/>
              <a:gd name="connsiteY491" fmla="*/ 6195006 h 6858000"/>
              <a:gd name="connsiteX492" fmla="*/ 2345443 w 7467600"/>
              <a:gd name="connsiteY492" fmla="*/ 5549882 h 6858000"/>
              <a:gd name="connsiteX493" fmla="*/ 1721499 w 7467600"/>
              <a:gd name="connsiteY493" fmla="*/ 5599969 h 6858000"/>
              <a:gd name="connsiteX494" fmla="*/ 767716 w 7467600"/>
              <a:gd name="connsiteY494" fmla="*/ 5472768 h 6858000"/>
              <a:gd name="connsiteX495" fmla="*/ 722147 w 7467600"/>
              <a:gd name="connsiteY495" fmla="*/ 5393091 h 6858000"/>
              <a:gd name="connsiteX496" fmla="*/ 1485552 w 7467600"/>
              <a:gd name="connsiteY496" fmla="*/ 5313202 h 6858000"/>
              <a:gd name="connsiteX497" fmla="*/ 2143004 w 7467600"/>
              <a:gd name="connsiteY497" fmla="*/ 5402420 h 6858000"/>
              <a:gd name="connsiteX498" fmla="*/ 1933391 w 7467600"/>
              <a:gd name="connsiteY498" fmla="*/ 5156971 h 6858000"/>
              <a:gd name="connsiteX499" fmla="*/ 1827118 w 7467600"/>
              <a:gd name="connsiteY499" fmla="*/ 4968410 h 6858000"/>
              <a:gd name="connsiteX500" fmla="*/ 1837349 w 7467600"/>
              <a:gd name="connsiteY500" fmla="*/ 4956357 h 6858000"/>
              <a:gd name="connsiteX501" fmla="*/ 2162835 w 7467600"/>
              <a:gd name="connsiteY501" fmla="*/ 5187853 h 6858000"/>
              <a:gd name="connsiteX502" fmla="*/ 2257167 w 7467600"/>
              <a:gd name="connsiteY502" fmla="*/ 5462123 h 6858000"/>
              <a:gd name="connsiteX503" fmla="*/ 2261598 w 7467600"/>
              <a:gd name="connsiteY503" fmla="*/ 5467998 h 6858000"/>
              <a:gd name="connsiteX504" fmla="*/ 2437177 w 7467600"/>
              <a:gd name="connsiteY504" fmla="*/ 5479608 h 6858000"/>
              <a:gd name="connsiteX505" fmla="*/ 2445247 w 7467600"/>
              <a:gd name="connsiteY505" fmla="*/ 5483476 h 6858000"/>
              <a:gd name="connsiteX506" fmla="*/ 2743626 w 7467600"/>
              <a:gd name="connsiteY506" fmla="*/ 5304819 h 6858000"/>
              <a:gd name="connsiteX507" fmla="*/ 3048102 w 7467600"/>
              <a:gd name="connsiteY507" fmla="*/ 5150595 h 6858000"/>
              <a:gd name="connsiteX508" fmla="*/ 1799414 w 7467600"/>
              <a:gd name="connsiteY508" fmla="*/ 4694732 h 6858000"/>
              <a:gd name="connsiteX509" fmla="*/ 1771735 w 7467600"/>
              <a:gd name="connsiteY509" fmla="*/ 4619929 h 6858000"/>
              <a:gd name="connsiteX510" fmla="*/ 3104273 w 7467600"/>
              <a:gd name="connsiteY510" fmla="*/ 5076159 h 6858000"/>
              <a:gd name="connsiteX511" fmla="*/ 3113245 w 7467600"/>
              <a:gd name="connsiteY511" fmla="*/ 5090705 h 6858000"/>
              <a:gd name="connsiteX512" fmla="*/ 3126294 w 7467600"/>
              <a:gd name="connsiteY512" fmla="*/ 5114400 h 6858000"/>
              <a:gd name="connsiteX513" fmla="*/ 3937433 w 7467600"/>
              <a:gd name="connsiteY513" fmla="*/ 4830473 h 6858000"/>
              <a:gd name="connsiteX514" fmla="*/ 3590475 w 7467600"/>
              <a:gd name="connsiteY514" fmla="*/ 4597974 h 6858000"/>
              <a:gd name="connsiteX515" fmla="*/ 3100264 w 7467600"/>
              <a:gd name="connsiteY515" fmla="*/ 4579845 h 6858000"/>
              <a:gd name="connsiteX516" fmla="*/ 2183576 w 7467600"/>
              <a:gd name="connsiteY516" fmla="*/ 4227150 h 6858000"/>
              <a:gd name="connsiteX517" fmla="*/ 2151029 w 7467600"/>
              <a:gd name="connsiteY517" fmla="*/ 4146947 h 6858000"/>
              <a:gd name="connsiteX518" fmla="*/ 3563434 w 7467600"/>
              <a:gd name="connsiteY518" fmla="*/ 4469115 h 6858000"/>
              <a:gd name="connsiteX519" fmla="*/ 3177952 w 7467600"/>
              <a:gd name="connsiteY519" fmla="*/ 3657386 h 6858000"/>
              <a:gd name="connsiteX520" fmla="*/ 3189263 w 7467600"/>
              <a:gd name="connsiteY520" fmla="*/ 3625726 h 6858000"/>
              <a:gd name="connsiteX521" fmla="*/ 3560912 w 7467600"/>
              <a:gd name="connsiteY521" fmla="*/ 4079863 h 6858000"/>
              <a:gd name="connsiteX522" fmla="*/ 3626636 w 7467600"/>
              <a:gd name="connsiteY522" fmla="*/ 4512230 h 6858000"/>
              <a:gd name="connsiteX523" fmla="*/ 3653088 w 7467600"/>
              <a:gd name="connsiteY523" fmla="*/ 4521417 h 6858000"/>
              <a:gd name="connsiteX524" fmla="*/ 3988128 w 7467600"/>
              <a:gd name="connsiteY524" fmla="*/ 4817267 h 6858000"/>
              <a:gd name="connsiteX525" fmla="*/ 4830582 w 7467600"/>
              <a:gd name="connsiteY525" fmla="*/ 4676000 h 6858000"/>
              <a:gd name="connsiteX526" fmla="*/ 4830100 w 7467600"/>
              <a:gd name="connsiteY526" fmla="*/ 4675554 h 6858000"/>
              <a:gd name="connsiteX527" fmla="*/ 4036318 w 7467600"/>
              <a:gd name="connsiteY527" fmla="*/ 4147013 h 6858000"/>
              <a:gd name="connsiteX528" fmla="*/ 3432098 w 7467600"/>
              <a:gd name="connsiteY528" fmla="*/ 3537312 h 6858000"/>
              <a:gd name="connsiteX529" fmla="*/ 3446761 w 7467600"/>
              <a:gd name="connsiteY529" fmla="*/ 3461278 h 6858000"/>
              <a:gd name="connsiteX530" fmla="*/ 4419733 w 7467600"/>
              <a:gd name="connsiteY530" fmla="*/ 3963555 h 6858000"/>
              <a:gd name="connsiteX531" fmla="*/ 4781371 w 7467600"/>
              <a:gd name="connsiteY531" fmla="*/ 4458604 h 6858000"/>
              <a:gd name="connsiteX532" fmla="*/ 4780440 w 7467600"/>
              <a:gd name="connsiteY532" fmla="*/ 4470290 h 6858000"/>
              <a:gd name="connsiteX533" fmla="*/ 4898954 w 7467600"/>
              <a:gd name="connsiteY533" fmla="*/ 4662092 h 6858000"/>
              <a:gd name="connsiteX534" fmla="*/ 4900699 w 7467600"/>
              <a:gd name="connsiteY534" fmla="*/ 4670867 h 6858000"/>
              <a:gd name="connsiteX535" fmla="*/ 5714511 w 7467600"/>
              <a:gd name="connsiteY535" fmla="*/ 4663483 h 6858000"/>
              <a:gd name="connsiteX536" fmla="*/ 5464793 w 7467600"/>
              <a:gd name="connsiteY536" fmla="*/ 4393556 h 6858000"/>
              <a:gd name="connsiteX537" fmla="*/ 5461897 w 7467600"/>
              <a:gd name="connsiteY537" fmla="*/ 4390879 h 6858000"/>
              <a:gd name="connsiteX538" fmla="*/ 4294126 w 7467600"/>
              <a:gd name="connsiteY538" fmla="*/ 3303048 h 6858000"/>
              <a:gd name="connsiteX539" fmla="*/ 4305321 w 7467600"/>
              <a:gd name="connsiteY539" fmla="*/ 3256953 h 6858000"/>
              <a:gd name="connsiteX540" fmla="*/ 4949299 w 7467600"/>
              <a:gd name="connsiteY540" fmla="*/ 3766336 h 6858000"/>
              <a:gd name="connsiteX541" fmla="*/ 5291452 w 7467600"/>
              <a:gd name="connsiteY541" fmla="*/ 4076801 h 6858000"/>
              <a:gd name="connsiteX542" fmla="*/ 5434998 w 7467600"/>
              <a:gd name="connsiteY542" fmla="*/ 4254100 h 6858000"/>
              <a:gd name="connsiteX543" fmla="*/ 5351015 w 7467600"/>
              <a:gd name="connsiteY543" fmla="*/ 3760989 h 6858000"/>
              <a:gd name="connsiteX544" fmla="*/ 5413780 w 7467600"/>
              <a:gd name="connsiteY544" fmla="*/ 2966265 h 6858000"/>
              <a:gd name="connsiteX545" fmla="*/ 5425627 w 7467600"/>
              <a:gd name="connsiteY545" fmla="*/ 2954192 h 6858000"/>
              <a:gd name="connsiteX546" fmla="*/ 6604735 w 7467600"/>
              <a:gd name="connsiteY546" fmla="*/ 2041381 h 6858000"/>
              <a:gd name="connsiteX547" fmla="*/ 7204487 w 7467600"/>
              <a:gd name="connsiteY547" fmla="*/ 2742112 h 6858000"/>
              <a:gd name="connsiteX548" fmla="*/ 7131592 w 7467600"/>
              <a:gd name="connsiteY548" fmla="*/ 2672096 h 6858000"/>
              <a:gd name="connsiteX549" fmla="*/ 6996344 w 7467600"/>
              <a:gd name="connsiteY549" fmla="*/ 2518310 h 6858000"/>
              <a:gd name="connsiteX550" fmla="*/ 6735495 w 7467600"/>
              <a:gd name="connsiteY550" fmla="*/ 2196890 h 6858000"/>
              <a:gd name="connsiteX551" fmla="*/ 6721901 w 7467600"/>
              <a:gd name="connsiteY551" fmla="*/ 2179274 h 6858000"/>
              <a:gd name="connsiteX552" fmla="*/ 6604735 w 7467600"/>
              <a:gd name="connsiteY552" fmla="*/ 2041381 h 6858000"/>
              <a:gd name="connsiteX553" fmla="*/ 6591670 w 7467600"/>
              <a:gd name="connsiteY553" fmla="*/ 1988277 h 6858000"/>
              <a:gd name="connsiteX554" fmla="*/ 6747349 w 7467600"/>
              <a:gd name="connsiteY554" fmla="*/ 2160069 h 6858000"/>
              <a:gd name="connsiteX555" fmla="*/ 6760943 w 7467600"/>
              <a:gd name="connsiteY555" fmla="*/ 2177686 h 6858000"/>
              <a:gd name="connsiteX556" fmla="*/ 7021065 w 7467600"/>
              <a:gd name="connsiteY556" fmla="*/ 2498102 h 6858000"/>
              <a:gd name="connsiteX557" fmla="*/ 7155223 w 7467600"/>
              <a:gd name="connsiteY557" fmla="*/ 2650386 h 6858000"/>
              <a:gd name="connsiteX558" fmla="*/ 7203167 w 7467600"/>
              <a:gd name="connsiteY558" fmla="*/ 2697288 h 6858000"/>
              <a:gd name="connsiteX559" fmla="*/ 6937703 w 7467600"/>
              <a:gd name="connsiteY559" fmla="*/ 2321981 h 6858000"/>
              <a:gd name="connsiteX560" fmla="*/ 6591670 w 7467600"/>
              <a:gd name="connsiteY560" fmla="*/ 1988277 h 6858000"/>
              <a:gd name="connsiteX561" fmla="*/ 5798671 w 7467600"/>
              <a:gd name="connsiteY561" fmla="*/ 1981601 h 6858000"/>
              <a:gd name="connsiteX562" fmla="*/ 5754709 w 7467600"/>
              <a:gd name="connsiteY562" fmla="*/ 2071454 h 6858000"/>
              <a:gd name="connsiteX563" fmla="*/ 5763044 w 7467600"/>
              <a:gd name="connsiteY563" fmla="*/ 2842206 h 6858000"/>
              <a:gd name="connsiteX564" fmla="*/ 5764974 w 7467600"/>
              <a:gd name="connsiteY564" fmla="*/ 2799609 h 6858000"/>
              <a:gd name="connsiteX565" fmla="*/ 5767665 w 7467600"/>
              <a:gd name="connsiteY565" fmla="*/ 2666409 h 6858000"/>
              <a:gd name="connsiteX566" fmla="*/ 5763055 w 7467600"/>
              <a:gd name="connsiteY566" fmla="*/ 2579705 h 6858000"/>
              <a:gd name="connsiteX567" fmla="*/ 5758079 w 7467600"/>
              <a:gd name="connsiteY567" fmla="*/ 2492508 h 6858000"/>
              <a:gd name="connsiteX568" fmla="*/ 5779325 w 7467600"/>
              <a:gd name="connsiteY568" fmla="*/ 2197069 h 6858000"/>
              <a:gd name="connsiteX569" fmla="*/ 5798671 w 7467600"/>
              <a:gd name="connsiteY569" fmla="*/ 1981601 h 6858000"/>
              <a:gd name="connsiteX570" fmla="*/ 5829202 w 7467600"/>
              <a:gd name="connsiteY570" fmla="*/ 1971679 h 6858000"/>
              <a:gd name="connsiteX571" fmla="*/ 5809558 w 7467600"/>
              <a:gd name="connsiteY571" fmla="*/ 2198043 h 6858000"/>
              <a:gd name="connsiteX572" fmla="*/ 5788653 w 7467600"/>
              <a:gd name="connsiteY572" fmla="*/ 2489430 h 6858000"/>
              <a:gd name="connsiteX573" fmla="*/ 5793439 w 7467600"/>
              <a:gd name="connsiteY573" fmla="*/ 2575235 h 6858000"/>
              <a:gd name="connsiteX574" fmla="*/ 5796837 w 7467600"/>
              <a:gd name="connsiteY574" fmla="*/ 2637633 h 6858000"/>
              <a:gd name="connsiteX575" fmla="*/ 5818614 w 7467600"/>
              <a:gd name="connsiteY575" fmla="*/ 2473055 h 6858000"/>
              <a:gd name="connsiteX576" fmla="*/ 5829202 w 7467600"/>
              <a:gd name="connsiteY576" fmla="*/ 1971679 h 6858000"/>
              <a:gd name="connsiteX577" fmla="*/ 5911389 w 7467600"/>
              <a:gd name="connsiteY577" fmla="*/ 1898371 h 6858000"/>
              <a:gd name="connsiteX578" fmla="*/ 6237627 w 7467600"/>
              <a:gd name="connsiteY578" fmla="*/ 2231921 h 6858000"/>
              <a:gd name="connsiteX579" fmla="*/ 5911389 w 7467600"/>
              <a:gd name="connsiteY579" fmla="*/ 1898371 h 6858000"/>
              <a:gd name="connsiteX580" fmla="*/ 6944437 w 7467600"/>
              <a:gd name="connsiteY580" fmla="*/ 1575402 h 6858000"/>
              <a:gd name="connsiteX581" fmla="*/ 6304730 w 7467600"/>
              <a:gd name="connsiteY581" fmla="*/ 1766654 h 6858000"/>
              <a:gd name="connsiteX582" fmla="*/ 6944437 w 7467600"/>
              <a:gd name="connsiteY582" fmla="*/ 1575402 h 6858000"/>
              <a:gd name="connsiteX583" fmla="*/ 7019523 w 7467600"/>
              <a:gd name="connsiteY583" fmla="*/ 1519450 h 6858000"/>
              <a:gd name="connsiteX584" fmla="*/ 6298091 w 7467600"/>
              <a:gd name="connsiteY584" fmla="*/ 1737122 h 6858000"/>
              <a:gd name="connsiteX585" fmla="*/ 7019523 w 7467600"/>
              <a:gd name="connsiteY585" fmla="*/ 1519450 h 6858000"/>
              <a:gd name="connsiteX586" fmla="*/ 2399523 w 7467600"/>
              <a:gd name="connsiteY586" fmla="*/ 1428234 h 6858000"/>
              <a:gd name="connsiteX587" fmla="*/ 2224982 w 7467600"/>
              <a:gd name="connsiteY587" fmla="*/ 1826201 h 6858000"/>
              <a:gd name="connsiteX588" fmla="*/ 2096099 w 7467600"/>
              <a:gd name="connsiteY588" fmla="*/ 2345900 h 6858000"/>
              <a:gd name="connsiteX589" fmla="*/ 2283317 w 7467600"/>
              <a:gd name="connsiteY589" fmla="*/ 1796925 h 6858000"/>
              <a:gd name="connsiteX590" fmla="*/ 2399523 w 7467600"/>
              <a:gd name="connsiteY590" fmla="*/ 1428234 h 6858000"/>
              <a:gd name="connsiteX591" fmla="*/ 2448558 w 7467600"/>
              <a:gd name="connsiteY591" fmla="*/ 1373435 h 6858000"/>
              <a:gd name="connsiteX592" fmla="*/ 2312521 w 7467600"/>
              <a:gd name="connsiteY592" fmla="*/ 1806140 h 6858000"/>
              <a:gd name="connsiteX593" fmla="*/ 2127533 w 7467600"/>
              <a:gd name="connsiteY593" fmla="*/ 2348380 h 6858000"/>
              <a:gd name="connsiteX594" fmla="*/ 2358080 w 7467600"/>
              <a:gd name="connsiteY594" fmla="*/ 1866134 h 6858000"/>
              <a:gd name="connsiteX595" fmla="*/ 2407436 w 7467600"/>
              <a:gd name="connsiteY595" fmla="*/ 1651070 h 6858000"/>
              <a:gd name="connsiteX596" fmla="*/ 2448558 w 7467600"/>
              <a:gd name="connsiteY596" fmla="*/ 1373435 h 6858000"/>
              <a:gd name="connsiteX597" fmla="*/ 278707 w 7467600"/>
              <a:gd name="connsiteY597" fmla="*/ 1352270 h 6858000"/>
              <a:gd name="connsiteX598" fmla="*/ 321570 w 7467600"/>
              <a:gd name="connsiteY598" fmla="*/ 1861610 h 6858000"/>
              <a:gd name="connsiteX599" fmla="*/ 294281 w 7467600"/>
              <a:gd name="connsiteY599" fmla="*/ 1440658 h 6858000"/>
              <a:gd name="connsiteX600" fmla="*/ 278707 w 7467600"/>
              <a:gd name="connsiteY600" fmla="*/ 1352270 h 6858000"/>
              <a:gd name="connsiteX601" fmla="*/ 1423821 w 7467600"/>
              <a:gd name="connsiteY601" fmla="*/ 1351958 h 6858000"/>
              <a:gd name="connsiteX602" fmla="*/ 1638521 w 7467600"/>
              <a:gd name="connsiteY602" fmla="*/ 1908470 h 6858000"/>
              <a:gd name="connsiteX603" fmla="*/ 1754199 w 7467600"/>
              <a:gd name="connsiteY603" fmla="*/ 2149284 h 6858000"/>
              <a:gd name="connsiteX604" fmla="*/ 1908359 w 7467600"/>
              <a:gd name="connsiteY604" fmla="*/ 2364988 h 6858000"/>
              <a:gd name="connsiteX605" fmla="*/ 1647661 w 7467600"/>
              <a:gd name="connsiteY605" fmla="*/ 1825945 h 6858000"/>
              <a:gd name="connsiteX606" fmla="*/ 1423821 w 7467600"/>
              <a:gd name="connsiteY606" fmla="*/ 1351958 h 6858000"/>
              <a:gd name="connsiteX607" fmla="*/ 1431890 w 7467600"/>
              <a:gd name="connsiteY607" fmla="*/ 1306475 h 6858000"/>
              <a:gd name="connsiteX608" fmla="*/ 1507597 w 7467600"/>
              <a:gd name="connsiteY608" fmla="*/ 1446132 h 6858000"/>
              <a:gd name="connsiteX609" fmla="*/ 1674586 w 7467600"/>
              <a:gd name="connsiteY609" fmla="*/ 1813832 h 6858000"/>
              <a:gd name="connsiteX610" fmla="*/ 1815950 w 7467600"/>
              <a:gd name="connsiteY610" fmla="*/ 2128564 h 6858000"/>
              <a:gd name="connsiteX611" fmla="*/ 1984242 w 7467600"/>
              <a:gd name="connsiteY611" fmla="*/ 2430829 h 6858000"/>
              <a:gd name="connsiteX612" fmla="*/ 2014023 w 7467600"/>
              <a:gd name="connsiteY612" fmla="*/ 2450995 h 6858000"/>
              <a:gd name="connsiteX613" fmla="*/ 1747337 w 7467600"/>
              <a:gd name="connsiteY613" fmla="*/ 1855264 h 6858000"/>
              <a:gd name="connsiteX614" fmla="*/ 1533749 w 7467600"/>
              <a:gd name="connsiteY614" fmla="*/ 1478656 h 6858000"/>
              <a:gd name="connsiteX615" fmla="*/ 1431890 w 7467600"/>
              <a:gd name="connsiteY615" fmla="*/ 1306475 h 6858000"/>
              <a:gd name="connsiteX616" fmla="*/ 5052692 w 7467600"/>
              <a:gd name="connsiteY616" fmla="*/ 1292994 h 6858000"/>
              <a:gd name="connsiteX617" fmla="*/ 5200661 w 7467600"/>
              <a:gd name="connsiteY617" fmla="*/ 1635186 h 6858000"/>
              <a:gd name="connsiteX618" fmla="*/ 5297138 w 7467600"/>
              <a:gd name="connsiteY618" fmla="*/ 1906351 h 6858000"/>
              <a:gd name="connsiteX619" fmla="*/ 5052692 w 7467600"/>
              <a:gd name="connsiteY619" fmla="*/ 1292994 h 6858000"/>
              <a:gd name="connsiteX620" fmla="*/ 5009948 w 7467600"/>
              <a:gd name="connsiteY620" fmla="*/ 1273619 h 6858000"/>
              <a:gd name="connsiteX621" fmla="*/ 5121777 w 7467600"/>
              <a:gd name="connsiteY621" fmla="*/ 1654213 h 6858000"/>
              <a:gd name="connsiteX622" fmla="*/ 5293545 w 7467600"/>
              <a:gd name="connsiteY622" fmla="*/ 2072247 h 6858000"/>
              <a:gd name="connsiteX623" fmla="*/ 5294042 w 7467600"/>
              <a:gd name="connsiteY623" fmla="*/ 2065019 h 6858000"/>
              <a:gd name="connsiteX624" fmla="*/ 5171936 w 7467600"/>
              <a:gd name="connsiteY624" fmla="*/ 1647613 h 6858000"/>
              <a:gd name="connsiteX625" fmla="*/ 5009948 w 7467600"/>
              <a:gd name="connsiteY625" fmla="*/ 1273619 h 6858000"/>
              <a:gd name="connsiteX626" fmla="*/ 655236 w 7467600"/>
              <a:gd name="connsiteY626" fmla="*/ 1268632 h 6858000"/>
              <a:gd name="connsiteX627" fmla="*/ 839521 w 7467600"/>
              <a:gd name="connsiteY627" fmla="*/ 1685315 h 6858000"/>
              <a:gd name="connsiteX628" fmla="*/ 1109416 w 7467600"/>
              <a:gd name="connsiteY628" fmla="*/ 2061663 h 6858000"/>
              <a:gd name="connsiteX629" fmla="*/ 1298300 w 7467600"/>
              <a:gd name="connsiteY629" fmla="*/ 2247742 h 6858000"/>
              <a:gd name="connsiteX630" fmla="*/ 1125871 w 7467600"/>
              <a:gd name="connsiteY630" fmla="*/ 1989513 h 6858000"/>
              <a:gd name="connsiteX631" fmla="*/ 981574 w 7467600"/>
              <a:gd name="connsiteY631" fmla="*/ 1783157 h 6858000"/>
              <a:gd name="connsiteX632" fmla="*/ 922198 w 7467600"/>
              <a:gd name="connsiteY632" fmla="*/ 1677437 h 6858000"/>
              <a:gd name="connsiteX633" fmla="*/ 869293 w 7467600"/>
              <a:gd name="connsiteY633" fmla="*/ 1583214 h 6858000"/>
              <a:gd name="connsiteX634" fmla="*/ 751431 w 7467600"/>
              <a:gd name="connsiteY634" fmla="*/ 1405731 h 6858000"/>
              <a:gd name="connsiteX635" fmla="*/ 655236 w 7467600"/>
              <a:gd name="connsiteY635" fmla="*/ 1268632 h 6858000"/>
              <a:gd name="connsiteX636" fmla="*/ 6516292 w 7467600"/>
              <a:gd name="connsiteY636" fmla="*/ 1263064 h 6858000"/>
              <a:gd name="connsiteX637" fmla="*/ 5736320 w 7467600"/>
              <a:gd name="connsiteY637" fmla="*/ 1501803 h 6858000"/>
              <a:gd name="connsiteX638" fmla="*/ 6516292 w 7467600"/>
              <a:gd name="connsiteY638" fmla="*/ 1263064 h 6858000"/>
              <a:gd name="connsiteX639" fmla="*/ 291466 w 7467600"/>
              <a:gd name="connsiteY639" fmla="*/ 1250369 h 6858000"/>
              <a:gd name="connsiteX640" fmla="*/ 323180 w 7467600"/>
              <a:gd name="connsiteY640" fmla="*/ 1435283 h 6858000"/>
              <a:gd name="connsiteX641" fmla="*/ 349381 w 7467600"/>
              <a:gd name="connsiteY641" fmla="*/ 1875041 h 6858000"/>
              <a:gd name="connsiteX642" fmla="*/ 374363 w 7467600"/>
              <a:gd name="connsiteY642" fmla="*/ 1506494 h 6858000"/>
              <a:gd name="connsiteX643" fmla="*/ 302168 w 7467600"/>
              <a:gd name="connsiteY643" fmla="*/ 1274495 h 6858000"/>
              <a:gd name="connsiteX644" fmla="*/ 291466 w 7467600"/>
              <a:gd name="connsiteY644" fmla="*/ 1250369 h 6858000"/>
              <a:gd name="connsiteX645" fmla="*/ 678222 w 7467600"/>
              <a:gd name="connsiteY645" fmla="*/ 1248670 h 6858000"/>
              <a:gd name="connsiteX646" fmla="*/ 775536 w 7467600"/>
              <a:gd name="connsiteY646" fmla="*/ 1388015 h 6858000"/>
              <a:gd name="connsiteX647" fmla="*/ 894529 w 7467600"/>
              <a:gd name="connsiteY647" fmla="*/ 1567739 h 6858000"/>
              <a:gd name="connsiteX648" fmla="*/ 948000 w 7467600"/>
              <a:gd name="connsiteY648" fmla="*/ 1663088 h 6858000"/>
              <a:gd name="connsiteX649" fmla="*/ 1006812 w 7467600"/>
              <a:gd name="connsiteY649" fmla="*/ 1767683 h 6858000"/>
              <a:gd name="connsiteX650" fmla="*/ 1149133 w 7467600"/>
              <a:gd name="connsiteY650" fmla="*/ 1971513 h 6858000"/>
              <a:gd name="connsiteX651" fmla="*/ 1333952 w 7467600"/>
              <a:gd name="connsiteY651" fmla="*/ 2251620 h 6858000"/>
              <a:gd name="connsiteX652" fmla="*/ 1337329 w 7467600"/>
              <a:gd name="connsiteY652" fmla="*/ 2258350 h 6858000"/>
              <a:gd name="connsiteX653" fmla="*/ 1014726 w 7467600"/>
              <a:gd name="connsiteY653" fmla="*/ 1615556 h 6858000"/>
              <a:gd name="connsiteX654" fmla="*/ 678222 w 7467600"/>
              <a:gd name="connsiteY654" fmla="*/ 1248670 h 6858000"/>
              <a:gd name="connsiteX655" fmla="*/ 6691602 w 7467600"/>
              <a:gd name="connsiteY655" fmla="*/ 1140573 h 6858000"/>
              <a:gd name="connsiteX656" fmla="*/ 6571100 w 7467600"/>
              <a:gd name="connsiteY656" fmla="*/ 1183662 h 6858000"/>
              <a:gd name="connsiteX657" fmla="*/ 6241687 w 7467600"/>
              <a:gd name="connsiteY657" fmla="*/ 1257600 h 6858000"/>
              <a:gd name="connsiteX658" fmla="*/ 5693009 w 7467600"/>
              <a:gd name="connsiteY658" fmla="*/ 1478256 h 6858000"/>
              <a:gd name="connsiteX659" fmla="*/ 6548420 w 7467600"/>
              <a:gd name="connsiteY659" fmla="*/ 1214599 h 6858000"/>
              <a:gd name="connsiteX660" fmla="*/ 6605473 w 7467600"/>
              <a:gd name="connsiteY660" fmla="*/ 1184686 h 6858000"/>
              <a:gd name="connsiteX661" fmla="*/ 6691602 w 7467600"/>
              <a:gd name="connsiteY661" fmla="*/ 1140573 h 6858000"/>
              <a:gd name="connsiteX662" fmla="*/ 4002475 w 7467600"/>
              <a:gd name="connsiteY662" fmla="*/ 1037802 h 6858000"/>
              <a:gd name="connsiteX663" fmla="*/ 4000324 w 7467600"/>
              <a:gd name="connsiteY663" fmla="*/ 1039362 h 6858000"/>
              <a:gd name="connsiteX664" fmla="*/ 4002862 w 7467600"/>
              <a:gd name="connsiteY664" fmla="*/ 1042866 h 6858000"/>
              <a:gd name="connsiteX665" fmla="*/ 4002475 w 7467600"/>
              <a:gd name="connsiteY665" fmla="*/ 1037802 h 6858000"/>
              <a:gd name="connsiteX666" fmla="*/ 506322 w 7467600"/>
              <a:gd name="connsiteY666" fmla="*/ 1020997 h 6858000"/>
              <a:gd name="connsiteX667" fmla="*/ 533068 w 7467600"/>
              <a:gd name="connsiteY667" fmla="*/ 1029409 h 6858000"/>
              <a:gd name="connsiteX668" fmla="*/ 1232525 w 7467600"/>
              <a:gd name="connsiteY668" fmla="*/ 1804675 h 6858000"/>
              <a:gd name="connsiteX669" fmla="*/ 1388858 w 7467600"/>
              <a:gd name="connsiteY669" fmla="*/ 2368011 h 6858000"/>
              <a:gd name="connsiteX670" fmla="*/ 1384098 w 7467600"/>
              <a:gd name="connsiteY670" fmla="*/ 2378125 h 6858000"/>
              <a:gd name="connsiteX671" fmla="*/ 1425393 w 7467600"/>
              <a:gd name="connsiteY671" fmla="*/ 2589124 h 6858000"/>
              <a:gd name="connsiteX672" fmla="*/ 1424001 w 7467600"/>
              <a:gd name="connsiteY672" fmla="*/ 2597541 h 6858000"/>
              <a:gd name="connsiteX673" fmla="*/ 2152729 w 7467600"/>
              <a:gd name="connsiteY673" fmla="*/ 2864487 h 6858000"/>
              <a:gd name="connsiteX674" fmla="*/ 2020609 w 7467600"/>
              <a:gd name="connsiteY674" fmla="*/ 2539671 h 6858000"/>
              <a:gd name="connsiteX675" fmla="*/ 2018920 w 7467600"/>
              <a:gd name="connsiteY675" fmla="*/ 2536309 h 6858000"/>
              <a:gd name="connsiteX676" fmla="*/ 1342441 w 7467600"/>
              <a:gd name="connsiteY676" fmla="*/ 1173017 h 6858000"/>
              <a:gd name="connsiteX677" fmla="*/ 1367925 w 7467600"/>
              <a:gd name="connsiteY677" fmla="*/ 1135648 h 6858000"/>
              <a:gd name="connsiteX678" fmla="*/ 1771401 w 7467600"/>
              <a:gd name="connsiteY678" fmla="*/ 1806673 h 6858000"/>
              <a:gd name="connsiteX679" fmla="*/ 1972385 w 7467600"/>
              <a:gd name="connsiteY679" fmla="*/ 2198735 h 6858000"/>
              <a:gd name="connsiteX680" fmla="*/ 2040892 w 7467600"/>
              <a:gd name="connsiteY680" fmla="*/ 2405205 h 6858000"/>
              <a:gd name="connsiteX681" fmla="*/ 2131689 w 7467600"/>
              <a:gd name="connsiteY681" fmla="*/ 1936926 h 6858000"/>
              <a:gd name="connsiteX682" fmla="*/ 2454820 w 7467600"/>
              <a:gd name="connsiteY682" fmla="*/ 1248808 h 6858000"/>
              <a:gd name="connsiteX683" fmla="*/ 2492512 w 7467600"/>
              <a:gd name="connsiteY683" fmla="*/ 1302920 h 6858000"/>
              <a:gd name="connsiteX684" fmla="*/ 2081216 w 7467600"/>
              <a:gd name="connsiteY684" fmla="*/ 2527513 h 6858000"/>
              <a:gd name="connsiteX685" fmla="*/ 2081211 w 7467600"/>
              <a:gd name="connsiteY685" fmla="*/ 2528916 h 6858000"/>
              <a:gd name="connsiteX686" fmla="*/ 2199067 w 7467600"/>
              <a:gd name="connsiteY686" fmla="*/ 2884061 h 6858000"/>
              <a:gd name="connsiteX687" fmla="*/ 3192586 w 7467600"/>
              <a:gd name="connsiteY687" fmla="*/ 3411496 h 6858000"/>
              <a:gd name="connsiteX688" fmla="*/ 3182620 w 7467600"/>
              <a:gd name="connsiteY688" fmla="*/ 3483279 h 6858000"/>
              <a:gd name="connsiteX689" fmla="*/ 2435119 w 7467600"/>
              <a:gd name="connsiteY689" fmla="*/ 3080173 h 6858000"/>
              <a:gd name="connsiteX690" fmla="*/ 2410152 w 7467600"/>
              <a:gd name="connsiteY690" fmla="*/ 3063751 h 6858000"/>
              <a:gd name="connsiteX691" fmla="*/ 2408099 w 7467600"/>
              <a:gd name="connsiteY691" fmla="*/ 3064403 h 6858000"/>
              <a:gd name="connsiteX692" fmla="*/ 2407218 w 7467600"/>
              <a:gd name="connsiteY692" fmla="*/ 3070324 h 6858000"/>
              <a:gd name="connsiteX693" fmla="*/ 2380138 w 7467600"/>
              <a:gd name="connsiteY693" fmla="*/ 3099341 h 6858000"/>
              <a:gd name="connsiteX694" fmla="*/ 1765923 w 7467600"/>
              <a:gd name="connsiteY694" fmla="*/ 3581043 h 6858000"/>
              <a:gd name="connsiteX695" fmla="*/ 1702258 w 7467600"/>
              <a:gd name="connsiteY695" fmla="*/ 3612286 h 6858000"/>
              <a:gd name="connsiteX696" fmla="*/ 1538370 w 7467600"/>
              <a:gd name="connsiteY696" fmla="*/ 3811804 h 6858000"/>
              <a:gd name="connsiteX697" fmla="*/ 542867 w 7467600"/>
              <a:gd name="connsiteY697" fmla="*/ 4944092 h 6858000"/>
              <a:gd name="connsiteX698" fmla="*/ 515800 w 7467600"/>
              <a:gd name="connsiteY698" fmla="*/ 4862180 h 6858000"/>
              <a:gd name="connsiteX699" fmla="*/ 909145 w 7467600"/>
              <a:gd name="connsiteY699" fmla="*/ 4199225 h 6858000"/>
              <a:gd name="connsiteX700" fmla="*/ 1214067 w 7467600"/>
              <a:gd name="connsiteY700" fmla="*/ 3908561 h 6858000"/>
              <a:gd name="connsiteX701" fmla="*/ 640967 w 7467600"/>
              <a:gd name="connsiteY701" fmla="*/ 4105601 h 6858000"/>
              <a:gd name="connsiteX702" fmla="*/ 112563 w 7467600"/>
              <a:gd name="connsiteY702" fmla="*/ 4396952 h 6858000"/>
              <a:gd name="connsiteX703" fmla="*/ 0 w 7467600"/>
              <a:gd name="connsiteY703" fmla="*/ 4466006 h 6858000"/>
              <a:gd name="connsiteX704" fmla="*/ 0 w 7467600"/>
              <a:gd name="connsiteY704" fmla="*/ 4233763 h 6858000"/>
              <a:gd name="connsiteX705" fmla="*/ 36881 w 7467600"/>
              <a:gd name="connsiteY705" fmla="*/ 4200118 h 6858000"/>
              <a:gd name="connsiteX706" fmla="*/ 910534 w 7467600"/>
              <a:gd name="connsiteY706" fmla="*/ 3629753 h 6858000"/>
              <a:gd name="connsiteX707" fmla="*/ 1578717 w 7467600"/>
              <a:gd name="connsiteY707" fmla="*/ 3575982 h 6858000"/>
              <a:gd name="connsiteX708" fmla="*/ 2338780 w 7467600"/>
              <a:gd name="connsiteY708" fmla="*/ 3033725 h 6858000"/>
              <a:gd name="connsiteX709" fmla="*/ 1807991 w 7467600"/>
              <a:gd name="connsiteY709" fmla="*/ 2807184 h 6858000"/>
              <a:gd name="connsiteX710" fmla="*/ 1416358 w 7467600"/>
              <a:gd name="connsiteY710" fmla="*/ 3112571 h 6858000"/>
              <a:gd name="connsiteX711" fmla="*/ 939066 w 7467600"/>
              <a:gd name="connsiteY711" fmla="*/ 3378798 h 6858000"/>
              <a:gd name="connsiteX712" fmla="*/ 115099 w 7467600"/>
              <a:gd name="connsiteY712" fmla="*/ 3607650 h 6858000"/>
              <a:gd name="connsiteX713" fmla="*/ 97284 w 7467600"/>
              <a:gd name="connsiteY713" fmla="*/ 3520393 h 6858000"/>
              <a:gd name="connsiteX714" fmla="*/ 922050 w 7467600"/>
              <a:gd name="connsiteY714" fmla="*/ 3074867 h 6858000"/>
              <a:gd name="connsiteX715" fmla="*/ 1405265 w 7467600"/>
              <a:gd name="connsiteY715" fmla="*/ 3016319 h 6858000"/>
              <a:gd name="connsiteX716" fmla="*/ 1407512 w 7467600"/>
              <a:gd name="connsiteY716" fmla="*/ 3018001 h 6858000"/>
              <a:gd name="connsiteX717" fmla="*/ 1726266 w 7467600"/>
              <a:gd name="connsiteY717" fmla="*/ 2777274 h 6858000"/>
              <a:gd name="connsiteX718" fmla="*/ 625390 w 7467600"/>
              <a:gd name="connsiteY718" fmla="*/ 2514541 h 6858000"/>
              <a:gd name="connsiteX719" fmla="*/ 619799 w 7467600"/>
              <a:gd name="connsiteY719" fmla="*/ 2527180 h 6858000"/>
              <a:gd name="connsiteX720" fmla="*/ 310030 w 7467600"/>
              <a:gd name="connsiteY720" fmla="*/ 2771818 h 6858000"/>
              <a:gd name="connsiteX721" fmla="*/ 173877 w 7467600"/>
              <a:gd name="connsiteY721" fmla="*/ 2937056 h 6858000"/>
              <a:gd name="connsiteX722" fmla="*/ 77889 w 7467600"/>
              <a:gd name="connsiteY722" fmla="*/ 3138440 h 6858000"/>
              <a:gd name="connsiteX723" fmla="*/ 0 w 7467600"/>
              <a:gd name="connsiteY723" fmla="*/ 3271395 h 6858000"/>
              <a:gd name="connsiteX724" fmla="*/ 0 w 7467600"/>
              <a:gd name="connsiteY724" fmla="*/ 3153002 h 6858000"/>
              <a:gd name="connsiteX725" fmla="*/ 2386 w 7467600"/>
              <a:gd name="connsiteY725" fmla="*/ 3149203 h 6858000"/>
              <a:gd name="connsiteX726" fmla="*/ 89753 w 7467600"/>
              <a:gd name="connsiteY726" fmla="*/ 2987702 h 6858000"/>
              <a:gd name="connsiteX727" fmla="*/ 76869 w 7467600"/>
              <a:gd name="connsiteY727" fmla="*/ 3005404 h 6858000"/>
              <a:gd name="connsiteX728" fmla="*/ 32049 w 7467600"/>
              <a:gd name="connsiteY728" fmla="*/ 3065814 h 6858000"/>
              <a:gd name="connsiteX729" fmla="*/ 0 w 7467600"/>
              <a:gd name="connsiteY729" fmla="*/ 3108744 h 6858000"/>
              <a:gd name="connsiteX730" fmla="*/ 0 w 7467600"/>
              <a:gd name="connsiteY730" fmla="*/ 3058059 h 6858000"/>
              <a:gd name="connsiteX731" fmla="*/ 7610 w 7467600"/>
              <a:gd name="connsiteY731" fmla="*/ 3047889 h 6858000"/>
              <a:gd name="connsiteX732" fmla="*/ 52419 w 7467600"/>
              <a:gd name="connsiteY732" fmla="*/ 2987479 h 6858000"/>
              <a:gd name="connsiteX733" fmla="*/ 59142 w 7467600"/>
              <a:gd name="connsiteY733" fmla="*/ 2978488 h 6858000"/>
              <a:gd name="connsiteX734" fmla="*/ 0 w 7467600"/>
              <a:gd name="connsiteY734" fmla="*/ 3015334 h 6858000"/>
              <a:gd name="connsiteX735" fmla="*/ 0 w 7467600"/>
              <a:gd name="connsiteY735" fmla="*/ 2914286 h 6858000"/>
              <a:gd name="connsiteX736" fmla="*/ 36383 w 7467600"/>
              <a:gd name="connsiteY736" fmla="*/ 2901128 h 6858000"/>
              <a:gd name="connsiteX737" fmla="*/ 156329 w 7467600"/>
              <a:gd name="connsiteY737" fmla="*/ 2840533 h 6858000"/>
              <a:gd name="connsiteX738" fmla="*/ 358355 w 7467600"/>
              <a:gd name="connsiteY738" fmla="*/ 2620471 h 6858000"/>
              <a:gd name="connsiteX739" fmla="*/ 510577 w 7467600"/>
              <a:gd name="connsiteY739" fmla="*/ 2501244 h 6858000"/>
              <a:gd name="connsiteX740" fmla="*/ 211967 w 7467600"/>
              <a:gd name="connsiteY740" fmla="*/ 2479171 h 6858000"/>
              <a:gd name="connsiteX741" fmla="*/ 0 w 7467600"/>
              <a:gd name="connsiteY741" fmla="*/ 2476398 h 6858000"/>
              <a:gd name="connsiteX742" fmla="*/ 0 w 7467600"/>
              <a:gd name="connsiteY742" fmla="*/ 2389189 h 6858000"/>
              <a:gd name="connsiteX743" fmla="*/ 103062 w 7467600"/>
              <a:gd name="connsiteY743" fmla="*/ 2389518 h 6858000"/>
              <a:gd name="connsiteX744" fmla="*/ 510734 w 7467600"/>
              <a:gd name="connsiteY744" fmla="*/ 2416201 h 6858000"/>
              <a:gd name="connsiteX745" fmla="*/ 279257 w 7467600"/>
              <a:gd name="connsiteY745" fmla="*/ 2092102 h 6858000"/>
              <a:gd name="connsiteX746" fmla="*/ 65265 w 7467600"/>
              <a:gd name="connsiteY746" fmla="*/ 2006049 h 6858000"/>
              <a:gd name="connsiteX747" fmla="*/ 0 w 7467600"/>
              <a:gd name="connsiteY747" fmla="*/ 1982532 h 6858000"/>
              <a:gd name="connsiteX748" fmla="*/ 0 w 7467600"/>
              <a:gd name="connsiteY748" fmla="*/ 1912789 h 6858000"/>
              <a:gd name="connsiteX749" fmla="*/ 97460 w 7467600"/>
              <a:gd name="connsiteY749" fmla="*/ 1953725 h 6858000"/>
              <a:gd name="connsiteX750" fmla="*/ 221272 w 7467600"/>
              <a:gd name="connsiteY750" fmla="*/ 1980766 h 6858000"/>
              <a:gd name="connsiteX751" fmla="*/ 116765 w 7467600"/>
              <a:gd name="connsiteY751" fmla="*/ 1911033 h 6858000"/>
              <a:gd name="connsiteX752" fmla="*/ 16405 w 7467600"/>
              <a:gd name="connsiteY752" fmla="*/ 1803412 h 6858000"/>
              <a:gd name="connsiteX753" fmla="*/ 0 w 7467600"/>
              <a:gd name="connsiteY753" fmla="*/ 1784777 h 6858000"/>
              <a:gd name="connsiteX754" fmla="*/ 0 w 7467600"/>
              <a:gd name="connsiteY754" fmla="*/ 1740082 h 6858000"/>
              <a:gd name="connsiteX755" fmla="*/ 39394 w 7467600"/>
              <a:gd name="connsiteY755" fmla="*/ 1784856 h 6858000"/>
              <a:gd name="connsiteX756" fmla="*/ 135813 w 7467600"/>
              <a:gd name="connsiteY756" fmla="*/ 1888838 h 6858000"/>
              <a:gd name="connsiteX757" fmla="*/ 242575 w 7467600"/>
              <a:gd name="connsiteY757" fmla="*/ 1958841 h 6858000"/>
              <a:gd name="connsiteX758" fmla="*/ 82197 w 7467600"/>
              <a:gd name="connsiteY758" fmla="*/ 1754826 h 6858000"/>
              <a:gd name="connsiteX759" fmla="*/ 0 w 7467600"/>
              <a:gd name="connsiteY759" fmla="*/ 1679650 h 6858000"/>
              <a:gd name="connsiteX760" fmla="*/ 0 w 7467600"/>
              <a:gd name="connsiteY760" fmla="*/ 1602463 h 6858000"/>
              <a:gd name="connsiteX761" fmla="*/ 84689 w 7467600"/>
              <a:gd name="connsiteY761" fmla="*/ 1677442 h 6858000"/>
              <a:gd name="connsiteX762" fmla="*/ 298437 w 7467600"/>
              <a:gd name="connsiteY762" fmla="*/ 1968019 h 6858000"/>
              <a:gd name="connsiteX763" fmla="*/ 227269 w 7467600"/>
              <a:gd name="connsiteY763" fmla="*/ 1114064 h 6858000"/>
              <a:gd name="connsiteX764" fmla="*/ 248003 w 7467600"/>
              <a:gd name="connsiteY764" fmla="*/ 1089613 h 6858000"/>
              <a:gd name="connsiteX765" fmla="*/ 427020 w 7467600"/>
              <a:gd name="connsiteY765" fmla="*/ 1619803 h 6858000"/>
              <a:gd name="connsiteX766" fmla="*/ 340345 w 7467600"/>
              <a:gd name="connsiteY766" fmla="*/ 2027739 h 6858000"/>
              <a:gd name="connsiteX767" fmla="*/ 360865 w 7467600"/>
              <a:gd name="connsiteY767" fmla="*/ 2044827 h 6858000"/>
              <a:gd name="connsiteX768" fmla="*/ 560414 w 7467600"/>
              <a:gd name="connsiteY768" fmla="*/ 2421457 h 6858000"/>
              <a:gd name="connsiteX769" fmla="*/ 1359703 w 7467600"/>
              <a:gd name="connsiteY769" fmla="*/ 2578554 h 6858000"/>
              <a:gd name="connsiteX770" fmla="*/ 1359422 w 7467600"/>
              <a:gd name="connsiteY770" fmla="*/ 2577994 h 6858000"/>
              <a:gd name="connsiteX771" fmla="*/ 828701 w 7467600"/>
              <a:gd name="connsiteY771" fmla="*/ 1839520 h 6858000"/>
              <a:gd name="connsiteX772" fmla="*/ 494427 w 7467600"/>
              <a:gd name="connsiteY772" fmla="*/ 1092333 h 6858000"/>
              <a:gd name="connsiteX773" fmla="*/ 506322 w 7467600"/>
              <a:gd name="connsiteY773" fmla="*/ 1020997 h 6858000"/>
              <a:gd name="connsiteX774" fmla="*/ 4570198 w 7467600"/>
              <a:gd name="connsiteY774" fmla="*/ 978081 h 6858000"/>
              <a:gd name="connsiteX775" fmla="*/ 4523691 w 7467600"/>
              <a:gd name="connsiteY775" fmla="*/ 1127776 h 6858000"/>
              <a:gd name="connsiteX776" fmla="*/ 4509875 w 7467600"/>
              <a:gd name="connsiteY776" fmla="*/ 1167552 h 6858000"/>
              <a:gd name="connsiteX777" fmla="*/ 4478168 w 7467600"/>
              <a:gd name="connsiteY777" fmla="*/ 1260735 h 6858000"/>
              <a:gd name="connsiteX778" fmla="*/ 4409309 w 7467600"/>
              <a:gd name="connsiteY778" fmla="*/ 1666996 h 6858000"/>
              <a:gd name="connsiteX779" fmla="*/ 4370031 w 7467600"/>
              <a:gd name="connsiteY779" fmla="*/ 1955666 h 6858000"/>
              <a:gd name="connsiteX780" fmla="*/ 4570198 w 7467600"/>
              <a:gd name="connsiteY780" fmla="*/ 978081 h 6858000"/>
              <a:gd name="connsiteX781" fmla="*/ 4557898 w 7467600"/>
              <a:gd name="connsiteY781" fmla="*/ 900011 h 6858000"/>
              <a:gd name="connsiteX782" fmla="*/ 4344840 w 7467600"/>
              <a:gd name="connsiteY782" fmla="*/ 1922038 h 6858000"/>
              <a:gd name="connsiteX783" fmla="*/ 4378710 w 7467600"/>
              <a:gd name="connsiteY783" fmla="*/ 1665516 h 6858000"/>
              <a:gd name="connsiteX784" fmla="*/ 4448798 w 7467600"/>
              <a:gd name="connsiteY784" fmla="*/ 1253024 h 6858000"/>
              <a:gd name="connsiteX785" fmla="*/ 4480315 w 7467600"/>
              <a:gd name="connsiteY785" fmla="*/ 1158454 h 6858000"/>
              <a:gd name="connsiteX786" fmla="*/ 4494133 w 7467600"/>
              <a:gd name="connsiteY786" fmla="*/ 1118676 h 6858000"/>
              <a:gd name="connsiteX787" fmla="*/ 4557898 w 7467600"/>
              <a:gd name="connsiteY787" fmla="*/ 900011 h 6858000"/>
              <a:gd name="connsiteX788" fmla="*/ 5870151 w 7467600"/>
              <a:gd name="connsiteY788" fmla="*/ 898890 h 6858000"/>
              <a:gd name="connsiteX789" fmla="*/ 5861335 w 7467600"/>
              <a:gd name="connsiteY789" fmla="*/ 899177 h 6858000"/>
              <a:gd name="connsiteX790" fmla="*/ 5843702 w 7467600"/>
              <a:gd name="connsiteY790" fmla="*/ 899748 h 6858000"/>
              <a:gd name="connsiteX791" fmla="*/ 5651107 w 7467600"/>
              <a:gd name="connsiteY791" fmla="*/ 920306 h 6858000"/>
              <a:gd name="connsiteX792" fmla="*/ 5459407 w 7467600"/>
              <a:gd name="connsiteY792" fmla="*/ 940975 h 6858000"/>
              <a:gd name="connsiteX793" fmla="*/ 5374846 w 7467600"/>
              <a:gd name="connsiteY793" fmla="*/ 941988 h 6858000"/>
              <a:gd name="connsiteX794" fmla="*/ 5256105 w 7467600"/>
              <a:gd name="connsiteY794" fmla="*/ 945632 h 6858000"/>
              <a:gd name="connsiteX795" fmla="*/ 5107071 w 7467600"/>
              <a:gd name="connsiteY795" fmla="*/ 969720 h 6858000"/>
              <a:gd name="connsiteX796" fmla="*/ 4998681 w 7467600"/>
              <a:gd name="connsiteY796" fmla="*/ 988771 h 6858000"/>
              <a:gd name="connsiteX797" fmla="*/ 5870151 w 7467600"/>
              <a:gd name="connsiteY797" fmla="*/ 898890 h 6858000"/>
              <a:gd name="connsiteX798" fmla="*/ 5504425 w 7467600"/>
              <a:gd name="connsiteY798" fmla="*/ 848067 h 6858000"/>
              <a:gd name="connsiteX799" fmla="*/ 4968849 w 7467600"/>
              <a:gd name="connsiteY799" fmla="*/ 962318 h 6858000"/>
              <a:gd name="connsiteX800" fmla="*/ 5104039 w 7467600"/>
              <a:gd name="connsiteY800" fmla="*/ 940634 h 6858000"/>
              <a:gd name="connsiteX801" fmla="*/ 5256311 w 7467600"/>
              <a:gd name="connsiteY801" fmla="*/ 916490 h 6858000"/>
              <a:gd name="connsiteX802" fmla="*/ 5377381 w 7467600"/>
              <a:gd name="connsiteY802" fmla="*/ 912671 h 6858000"/>
              <a:gd name="connsiteX803" fmla="*/ 5460148 w 7467600"/>
              <a:gd name="connsiteY803" fmla="*/ 911442 h 6858000"/>
              <a:gd name="connsiteX804" fmla="*/ 5648971 w 7467600"/>
              <a:gd name="connsiteY804" fmla="*/ 891331 h 6858000"/>
              <a:gd name="connsiteX805" fmla="*/ 5844807 w 7467600"/>
              <a:gd name="connsiteY805" fmla="*/ 870718 h 6858000"/>
              <a:gd name="connsiteX806" fmla="*/ 5862975 w 7467600"/>
              <a:gd name="connsiteY806" fmla="*/ 869756 h 6858000"/>
              <a:gd name="connsiteX807" fmla="*/ 5920887 w 7467600"/>
              <a:gd name="connsiteY807" fmla="*/ 865929 h 6858000"/>
              <a:gd name="connsiteX808" fmla="*/ 5504425 w 7467600"/>
              <a:gd name="connsiteY808" fmla="*/ 848067 h 6858000"/>
              <a:gd name="connsiteX809" fmla="*/ 3607114 w 7467600"/>
              <a:gd name="connsiteY809" fmla="*/ 467441 h 6858000"/>
              <a:gd name="connsiteX810" fmla="*/ 3296242 w 7467600"/>
              <a:gd name="connsiteY810" fmla="*/ 807991 h 6858000"/>
              <a:gd name="connsiteX811" fmla="*/ 3174674 w 7467600"/>
              <a:gd name="connsiteY811" fmla="*/ 919759 h 6858000"/>
              <a:gd name="connsiteX812" fmla="*/ 3042978 w 7467600"/>
              <a:gd name="connsiteY812" fmla="*/ 1054894 h 6858000"/>
              <a:gd name="connsiteX813" fmla="*/ 2968914 w 7467600"/>
              <a:gd name="connsiteY813" fmla="*/ 1133756 h 6858000"/>
              <a:gd name="connsiteX814" fmla="*/ 3103823 w 7467600"/>
              <a:gd name="connsiteY814" fmla="*/ 1026814 h 6858000"/>
              <a:gd name="connsiteX815" fmla="*/ 3607114 w 7467600"/>
              <a:gd name="connsiteY815" fmla="*/ 467441 h 6858000"/>
              <a:gd name="connsiteX816" fmla="*/ 3744487 w 7467600"/>
              <a:gd name="connsiteY816" fmla="*/ 383136 h 6858000"/>
              <a:gd name="connsiteX817" fmla="*/ 3970213 w 7467600"/>
              <a:gd name="connsiteY817" fmla="*/ 995559 h 6858000"/>
              <a:gd name="connsiteX818" fmla="*/ 3744487 w 7467600"/>
              <a:gd name="connsiteY818" fmla="*/ 383136 h 6858000"/>
              <a:gd name="connsiteX819" fmla="*/ 3624562 w 7467600"/>
              <a:gd name="connsiteY819" fmla="*/ 367041 h 6858000"/>
              <a:gd name="connsiteX820" fmla="*/ 3489712 w 7467600"/>
              <a:gd name="connsiteY820" fmla="*/ 485386 h 6858000"/>
              <a:gd name="connsiteX821" fmla="*/ 3182994 w 7467600"/>
              <a:gd name="connsiteY821" fmla="*/ 828265 h 6858000"/>
              <a:gd name="connsiteX822" fmla="*/ 2892114 w 7467600"/>
              <a:gd name="connsiteY822" fmla="*/ 1172635 h 6858000"/>
              <a:gd name="connsiteX823" fmla="*/ 3021459 w 7467600"/>
              <a:gd name="connsiteY823" fmla="*/ 1035385 h 6858000"/>
              <a:gd name="connsiteX824" fmla="*/ 3153873 w 7467600"/>
              <a:gd name="connsiteY824" fmla="*/ 898971 h 6858000"/>
              <a:gd name="connsiteX825" fmla="*/ 3276511 w 7467600"/>
              <a:gd name="connsiteY825" fmla="*/ 786423 h 6858000"/>
              <a:gd name="connsiteX826" fmla="*/ 3584154 w 7467600"/>
              <a:gd name="connsiteY826" fmla="*/ 448218 h 6858000"/>
              <a:gd name="connsiteX827" fmla="*/ 3624562 w 7467600"/>
              <a:gd name="connsiteY827" fmla="*/ 367041 h 6858000"/>
              <a:gd name="connsiteX828" fmla="*/ 3766672 w 7467600"/>
              <a:gd name="connsiteY828" fmla="*/ 359429 h 6858000"/>
              <a:gd name="connsiteX829" fmla="*/ 3996338 w 7467600"/>
              <a:gd name="connsiteY829" fmla="*/ 968237 h 6858000"/>
              <a:gd name="connsiteX830" fmla="*/ 3766672 w 7467600"/>
              <a:gd name="connsiteY830" fmla="*/ 359429 h 6858000"/>
              <a:gd name="connsiteX831" fmla="*/ 5805386 w 7467600"/>
              <a:gd name="connsiteY831" fmla="*/ 239240 h 6858000"/>
              <a:gd name="connsiteX832" fmla="*/ 5736947 w 7467600"/>
              <a:gd name="connsiteY832" fmla="*/ 261367 h 6858000"/>
              <a:gd name="connsiteX833" fmla="*/ 5427012 w 7467600"/>
              <a:gd name="connsiteY833" fmla="*/ 311272 h 6858000"/>
              <a:gd name="connsiteX834" fmla="*/ 5147818 w 7467600"/>
              <a:gd name="connsiteY834" fmla="*/ 322112 h 6858000"/>
              <a:gd name="connsiteX835" fmla="*/ 5060854 w 7467600"/>
              <a:gd name="connsiteY835" fmla="*/ 311882 h 6858000"/>
              <a:gd name="connsiteX836" fmla="*/ 4945989 w 7467600"/>
              <a:gd name="connsiteY836" fmla="*/ 300516 h 6858000"/>
              <a:gd name="connsiteX837" fmla="*/ 5410479 w 7467600"/>
              <a:gd name="connsiteY837" fmla="*/ 348434 h 6858000"/>
              <a:gd name="connsiteX838" fmla="*/ 5805386 w 7467600"/>
              <a:gd name="connsiteY838" fmla="*/ 239240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882765 w 7467600"/>
              <a:gd name="connsiteY918" fmla="*/ 0 h 6858000"/>
              <a:gd name="connsiteX919" fmla="*/ 3721337 w 7467600"/>
              <a:gd name="connsiteY919" fmla="*/ 0 h 6858000"/>
              <a:gd name="connsiteX920" fmla="*/ 3797544 w 7467600"/>
              <a:gd name="connsiteY920" fmla="*/ 0 h 6858000"/>
              <a:gd name="connsiteX921" fmla="*/ 3775734 w 7467600"/>
              <a:gd name="connsiteY921" fmla="*/ 95131 h 6858000"/>
              <a:gd name="connsiteX922" fmla="*/ 3724807 w 7467600"/>
              <a:gd name="connsiteY922" fmla="*/ 272257 h 6858000"/>
              <a:gd name="connsiteX923" fmla="*/ 3726844 w 7467600"/>
              <a:gd name="connsiteY923" fmla="*/ 282988 h 6858000"/>
              <a:gd name="connsiteX924" fmla="*/ 3742664 w 7467600"/>
              <a:gd name="connsiteY924" fmla="*/ 279918 h 6858000"/>
              <a:gd name="connsiteX925" fmla="*/ 4103910 w 7467600"/>
              <a:gd name="connsiteY925" fmla="*/ 1161917 h 6858000"/>
              <a:gd name="connsiteX926" fmla="*/ 4020269 w 7467600"/>
              <a:gd name="connsiteY926" fmla="*/ 1200406 h 6858000"/>
              <a:gd name="connsiteX927" fmla="*/ 3674882 w 7467600"/>
              <a:gd name="connsiteY927" fmla="*/ 488524 h 6858000"/>
              <a:gd name="connsiteX928" fmla="*/ 3132682 w 7467600"/>
              <a:gd name="connsiteY928" fmla="*/ 1072284 h 6858000"/>
              <a:gd name="connsiteX929" fmla="*/ 2716346 w 7467600"/>
              <a:gd name="connsiteY929" fmla="*/ 1276376 h 6858000"/>
              <a:gd name="connsiteX930" fmla="*/ 2716772 w 7467600"/>
              <a:gd name="connsiteY930" fmla="*/ 1255462 h 6858000"/>
              <a:gd name="connsiteX931" fmla="*/ 3471096 w 7467600"/>
              <a:gd name="connsiteY931" fmla="*/ 437072 h 6858000"/>
              <a:gd name="connsiteX932" fmla="*/ 3639057 w 7467600"/>
              <a:gd name="connsiteY932" fmla="*/ 286334 h 6858000"/>
              <a:gd name="connsiteX933" fmla="*/ 3640309 w 7467600"/>
              <a:gd name="connsiteY933" fmla="*/ 284664 h 6858000"/>
              <a:gd name="connsiteX934" fmla="*/ 3646022 w 7467600"/>
              <a:gd name="connsiteY934" fmla="*/ 276711 h 6858000"/>
              <a:gd name="connsiteX935" fmla="*/ 3707943 w 7467600"/>
              <a:gd name="connsiteY935" fmla="*/ 65958 h 6858000"/>
              <a:gd name="connsiteX936" fmla="*/ 3721337 w 7467600"/>
              <a:gd name="connsiteY936" fmla="*/ 0 h 6858000"/>
              <a:gd name="connsiteX937" fmla="*/ 2867960 w 7467600"/>
              <a:gd name="connsiteY937" fmla="*/ 0 h 6858000"/>
              <a:gd name="connsiteX938" fmla="*/ 2926351 w 7467600"/>
              <a:gd name="connsiteY938" fmla="*/ 0 h 6858000"/>
              <a:gd name="connsiteX939" fmla="*/ 2902823 w 7467600"/>
              <a:gd name="connsiteY939" fmla="*/ 262929 h 6858000"/>
              <a:gd name="connsiteX940" fmla="*/ 2940663 w 7467600"/>
              <a:gd name="connsiteY940" fmla="*/ 140884 h 6858000"/>
              <a:gd name="connsiteX941" fmla="*/ 2947039 w 7467600"/>
              <a:gd name="connsiteY941" fmla="*/ 122524 h 6858000"/>
              <a:gd name="connsiteX942" fmla="*/ 2984316 w 7467600"/>
              <a:gd name="connsiteY942" fmla="*/ 0 h 6858000"/>
              <a:gd name="connsiteX943" fmla="*/ 3016114 w 7467600"/>
              <a:gd name="connsiteY943" fmla="*/ 0 h 6858000"/>
              <a:gd name="connsiteX944" fmla="*/ 2979949 w 7467600"/>
              <a:gd name="connsiteY944" fmla="*/ 119274 h 6858000"/>
              <a:gd name="connsiteX945" fmla="*/ 3023879 w 7467600"/>
              <a:gd name="connsiteY945" fmla="*/ 0 h 6858000"/>
              <a:gd name="connsiteX946" fmla="*/ 3105400 w 7467600"/>
              <a:gd name="connsiteY946" fmla="*/ 0 h 6858000"/>
              <a:gd name="connsiteX947" fmla="*/ 3094669 w 7467600"/>
              <a:gd name="connsiteY947" fmla="*/ 30308 h 6858000"/>
              <a:gd name="connsiteX948" fmla="*/ 2901945 w 7467600"/>
              <a:gd name="connsiteY948" fmla="*/ 466538 h 6858000"/>
              <a:gd name="connsiteX949" fmla="*/ 2815209 w 7467600"/>
              <a:gd name="connsiteY949" fmla="*/ 497361 h 6858000"/>
              <a:gd name="connsiteX950" fmla="*/ 2844845 w 7467600"/>
              <a:gd name="connsiteY950" fmla="*/ 127638 h 6858000"/>
              <a:gd name="connsiteX951" fmla="*/ 2867960 w 7467600"/>
              <a:gd name="connsiteY951" fmla="*/ 0 h 6858000"/>
              <a:gd name="connsiteX952" fmla="*/ 1057230 w 7467600"/>
              <a:gd name="connsiteY952" fmla="*/ 0 h 6858000"/>
              <a:gd name="connsiteX953" fmla="*/ 1111003 w 7467600"/>
              <a:gd name="connsiteY953" fmla="*/ 0 h 6858000"/>
              <a:gd name="connsiteX954" fmla="*/ 1125553 w 7467600"/>
              <a:gd name="connsiteY954" fmla="*/ 52588 h 6858000"/>
              <a:gd name="connsiteX955" fmla="*/ 1304276 w 7467600"/>
              <a:gd name="connsiteY955" fmla="*/ 476275 h 6858000"/>
              <a:gd name="connsiteX956" fmla="*/ 1492066 w 7467600"/>
              <a:gd name="connsiteY956" fmla="*/ 886333 h 6858000"/>
              <a:gd name="connsiteX957" fmla="*/ 1423698 w 7467600"/>
              <a:gd name="connsiteY957" fmla="*/ 710817 h 6858000"/>
              <a:gd name="connsiteX958" fmla="*/ 1357609 w 7467600"/>
              <a:gd name="connsiteY958" fmla="*/ 532892 h 6858000"/>
              <a:gd name="connsiteX959" fmla="*/ 1309550 w 7467600"/>
              <a:gd name="connsiteY959" fmla="*/ 374031 h 6858000"/>
              <a:gd name="connsiteX960" fmla="*/ 1193673 w 7467600"/>
              <a:gd name="connsiteY960" fmla="*/ 49533 h 6858000"/>
              <a:gd name="connsiteX961" fmla="*/ 1164391 w 7467600"/>
              <a:gd name="connsiteY961" fmla="*/ 0 h 6858000"/>
              <a:gd name="connsiteX962" fmla="*/ 1200666 w 7467600"/>
              <a:gd name="connsiteY962" fmla="*/ 0 h 6858000"/>
              <a:gd name="connsiteX963" fmla="*/ 1223408 w 7467600"/>
              <a:gd name="connsiteY963" fmla="*/ 38996 h 6858000"/>
              <a:gd name="connsiteX964" fmla="*/ 1339635 w 7467600"/>
              <a:gd name="connsiteY964" fmla="*/ 365517 h 6858000"/>
              <a:gd name="connsiteX965" fmla="*/ 1387469 w 7467600"/>
              <a:gd name="connsiteY965" fmla="*/ 523079 h 6858000"/>
              <a:gd name="connsiteX966" fmla="*/ 1452685 w 7467600"/>
              <a:gd name="connsiteY966" fmla="*/ 699806 h 6858000"/>
              <a:gd name="connsiteX967" fmla="*/ 1492092 w 7467600"/>
              <a:gd name="connsiteY967" fmla="*/ 800424 h 6858000"/>
              <a:gd name="connsiteX968" fmla="*/ 1455302 w 7467600"/>
              <a:gd name="connsiteY968" fmla="*/ 632913 h 6858000"/>
              <a:gd name="connsiteX969" fmla="*/ 1222336 w 7467600"/>
              <a:gd name="connsiteY969" fmla="*/ 9480 h 6858000"/>
              <a:gd name="connsiteX970" fmla="*/ 1214634 w 7467600"/>
              <a:gd name="connsiteY970" fmla="*/ 0 h 6858000"/>
              <a:gd name="connsiteX971" fmla="*/ 1289827 w 7467600"/>
              <a:gd name="connsiteY971" fmla="*/ 0 h 6858000"/>
              <a:gd name="connsiteX972" fmla="*/ 1321076 w 7467600"/>
              <a:gd name="connsiteY972" fmla="*/ 59722 h 6858000"/>
              <a:gd name="connsiteX973" fmla="*/ 1512579 w 7467600"/>
              <a:gd name="connsiteY973" fmla="*/ 626441 h 6858000"/>
              <a:gd name="connsiteX974" fmla="*/ 1506076 w 7467600"/>
              <a:gd name="connsiteY974" fmla="*/ 1089289 h 6858000"/>
              <a:gd name="connsiteX975" fmla="*/ 1486346 w 7467600"/>
              <a:gd name="connsiteY975" fmla="*/ 1079919 h 6858000"/>
              <a:gd name="connsiteX976" fmla="*/ 1070511 w 7467600"/>
              <a:gd name="connsiteY976" fmla="*/ 48609 h 6858000"/>
              <a:gd name="connsiteX977" fmla="*/ 1057230 w 7467600"/>
              <a:gd name="connsiteY977" fmla="*/ 0 h 6858000"/>
              <a:gd name="connsiteX978" fmla="*/ 43151 w 7467600"/>
              <a:gd name="connsiteY978" fmla="*/ 0 h 6858000"/>
              <a:gd name="connsiteX979" fmla="*/ 95283 w 7467600"/>
              <a:gd name="connsiteY979" fmla="*/ 0 h 6858000"/>
              <a:gd name="connsiteX980" fmla="*/ 300708 w 7467600"/>
              <a:gd name="connsiteY980" fmla="*/ 154571 h 6858000"/>
              <a:gd name="connsiteX981" fmla="*/ 530414 w 7467600"/>
              <a:gd name="connsiteY981" fmla="*/ 354673 h 6858000"/>
              <a:gd name="connsiteX982" fmla="*/ 333785 w 7467600"/>
              <a:gd name="connsiteY982" fmla="*/ 161564 h 6858000"/>
              <a:gd name="connsiteX983" fmla="*/ 147005 w 7467600"/>
              <a:gd name="connsiteY983" fmla="*/ 0 h 6858000"/>
              <a:gd name="connsiteX984" fmla="*/ 272509 w 7467600"/>
              <a:gd name="connsiteY984" fmla="*/ 0 h 6858000"/>
              <a:gd name="connsiteX985" fmla="*/ 326276 w 7467600"/>
              <a:gd name="connsiteY985" fmla="*/ 45847 h 6858000"/>
              <a:gd name="connsiteX986" fmla="*/ 823759 w 7467600"/>
              <a:gd name="connsiteY986" fmla="*/ 574145 h 6858000"/>
              <a:gd name="connsiteX987" fmla="*/ 811254 w 7467600"/>
              <a:gd name="connsiteY987" fmla="*/ 665546 h 6858000"/>
              <a:gd name="connsiteX988" fmla="*/ 154042 w 7467600"/>
              <a:gd name="connsiteY988" fmla="*/ 261522 h 6858000"/>
              <a:gd name="connsiteX989" fmla="*/ 13550 w 7467600"/>
              <a:gd name="connsiteY989" fmla="*/ 158423 h 6858000"/>
              <a:gd name="connsiteX990" fmla="*/ 0 w 7467600"/>
              <a:gd name="connsiteY990" fmla="*/ 146618 h 6858000"/>
              <a:gd name="connsiteX991" fmla="*/ 0 w 7467600"/>
              <a:gd name="connsiteY991" fmla="*/ 59161 h 6858000"/>
              <a:gd name="connsiteX992" fmla="*/ 45427 w 7467600"/>
              <a:gd name="connsiteY992" fmla="*/ 101078 h 6858000"/>
              <a:gd name="connsiteX993" fmla="*/ 630103 w 7467600"/>
              <a:gd name="connsiteY993" fmla="*/ 485885 h 6858000"/>
              <a:gd name="connsiteX994" fmla="*/ 532040 w 7467600"/>
              <a:gd name="connsiteY994" fmla="*/ 399359 h 6858000"/>
              <a:gd name="connsiteX995" fmla="*/ 517618 w 7467600"/>
              <a:gd name="connsiteY995" fmla="*/ 385726 h 6858000"/>
              <a:gd name="connsiteX996" fmla="*/ 285074 w 7467600"/>
              <a:gd name="connsiteY996" fmla="*/ 182755 h 6858000"/>
              <a:gd name="connsiteX997" fmla="*/ 43151 w 7467600"/>
              <a:gd name="connsiteY99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53035 w 7467600"/>
              <a:gd name="connsiteY127" fmla="*/ 519731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1903353 w 7467600"/>
              <a:gd name="connsiteY141" fmla="*/ 5044827 h 6858000"/>
              <a:gd name="connsiteX142" fmla="*/ 1936931 w 7467600"/>
              <a:gd name="connsiteY142" fmla="*/ 5093954 h 6858000"/>
              <a:gd name="connsiteX143" fmla="*/ 2195868 w 7467600"/>
              <a:gd name="connsiteY143" fmla="*/ 5396574 h 6858000"/>
              <a:gd name="connsiteX144" fmla="*/ 2088852 w 7467600"/>
              <a:gd name="connsiteY144" fmla="*/ 5166123 h 6858000"/>
              <a:gd name="connsiteX145" fmla="*/ 1958241 w 7467600"/>
              <a:gd name="connsiteY145" fmla="*/ 5067955 h 6858000"/>
              <a:gd name="connsiteX146" fmla="*/ 1903353 w 7467600"/>
              <a:gd name="connsiteY146" fmla="*/ 5044827 h 6858000"/>
              <a:gd name="connsiteX147" fmla="*/ 1979378 w 7467600"/>
              <a:gd name="connsiteY147" fmla="*/ 4769504 h 6858000"/>
              <a:gd name="connsiteX148" fmla="*/ 2882120 w 7467600"/>
              <a:gd name="connsiteY148" fmla="*/ 5064547 h 6858000"/>
              <a:gd name="connsiteX149" fmla="*/ 2793103 w 7467600"/>
              <a:gd name="connsiteY149" fmla="*/ 5039699 h 6858000"/>
              <a:gd name="connsiteX150" fmla="*/ 2770041 w 7467600"/>
              <a:gd name="connsiteY150" fmla="*/ 5033634 h 6858000"/>
              <a:gd name="connsiteX151" fmla="*/ 1979378 w 7467600"/>
              <a:gd name="connsiteY151" fmla="*/ 4769504 h 6858000"/>
              <a:gd name="connsiteX152" fmla="*/ 1927410 w 7467600"/>
              <a:gd name="connsiteY152" fmla="*/ 4716164 h 6858000"/>
              <a:gd name="connsiteX153" fmla="*/ 1959587 w 7467600"/>
              <a:gd name="connsiteY153" fmla="*/ 4728849 h 6858000"/>
              <a:gd name="connsiteX154" fmla="*/ 2777707 w 7467600"/>
              <a:gd name="connsiteY154" fmla="*/ 5003991 h 6858000"/>
              <a:gd name="connsiteX155" fmla="*/ 2800768 w 7467600"/>
              <a:gd name="connsiteY155" fmla="*/ 5010056 h 6858000"/>
              <a:gd name="connsiteX156" fmla="*/ 2879408 w 7467600"/>
              <a:gd name="connsiteY156" fmla="*/ 5031590 h 6858000"/>
              <a:gd name="connsiteX157" fmla="*/ 2862295 w 7467600"/>
              <a:gd name="connsiteY157" fmla="*/ 5022958 h 6858000"/>
              <a:gd name="connsiteX158" fmla="*/ 2813343 w 7467600"/>
              <a:gd name="connsiteY158" fmla="*/ 4998369 h 6858000"/>
              <a:gd name="connsiteX159" fmla="*/ 2646245 w 7467600"/>
              <a:gd name="connsiteY159" fmla="*/ 4930999 h 6858000"/>
              <a:gd name="connsiteX160" fmla="*/ 1999243 w 7467600"/>
              <a:gd name="connsiteY160" fmla="*/ 4730524 h 6858000"/>
              <a:gd name="connsiteX161" fmla="*/ 1979527 w 7467600"/>
              <a:gd name="connsiteY161" fmla="*/ 4726651 h 6858000"/>
              <a:gd name="connsiteX162" fmla="*/ 1927410 w 7467600"/>
              <a:gd name="connsiteY162" fmla="*/ 4716164 h 6858000"/>
              <a:gd name="connsiteX163" fmla="*/ 1997014 w 7467600"/>
              <a:gd name="connsiteY163" fmla="*/ 4698007 h 6858000"/>
              <a:gd name="connsiteX164" fmla="*/ 2005458 w 7467600"/>
              <a:gd name="connsiteY164" fmla="*/ 4699540 h 6858000"/>
              <a:gd name="connsiteX165" fmla="*/ 2657186 w 7467600"/>
              <a:gd name="connsiteY165" fmla="*/ 4901687 h 6858000"/>
              <a:gd name="connsiteX166" fmla="*/ 2826662 w 7467600"/>
              <a:gd name="connsiteY166" fmla="*/ 4970362 h 6858000"/>
              <a:gd name="connsiteX167" fmla="*/ 2876100 w 7467600"/>
              <a:gd name="connsiteY167" fmla="*/ 4995397 h 6858000"/>
              <a:gd name="connsiteX168" fmla="*/ 3042600 w 7467600"/>
              <a:gd name="connsiteY168" fmla="*/ 5059532 h 6858000"/>
              <a:gd name="connsiteX169" fmla="*/ 1997014 w 7467600"/>
              <a:gd name="connsiteY169" fmla="*/ 4698007 h 6858000"/>
              <a:gd name="connsiteX170" fmla="*/ 2305292 w 7467600"/>
              <a:gd name="connsiteY170" fmla="*/ 4219492 h 6858000"/>
              <a:gd name="connsiteX171" fmla="*/ 3360922 w 7467600"/>
              <a:gd name="connsiteY171" fmla="*/ 4529373 h 6858000"/>
              <a:gd name="connsiteX172" fmla="*/ 3492420 w 7467600"/>
              <a:gd name="connsiteY172" fmla="*/ 4510145 h 6858000"/>
              <a:gd name="connsiteX173" fmla="*/ 3364086 w 7467600"/>
              <a:gd name="connsiteY173" fmla="*/ 4480340 h 6858000"/>
              <a:gd name="connsiteX174" fmla="*/ 3225818 w 7467600"/>
              <a:gd name="connsiteY174" fmla="*/ 4411822 h 6858000"/>
              <a:gd name="connsiteX175" fmla="*/ 3129696 w 7467600"/>
              <a:gd name="connsiteY175" fmla="*/ 4360704 h 6858000"/>
              <a:gd name="connsiteX176" fmla="*/ 2814545 w 7467600"/>
              <a:gd name="connsiteY176" fmla="*/ 4282955 h 6858000"/>
              <a:gd name="connsiteX177" fmla="*/ 2305292 w 7467600"/>
              <a:gd name="connsiteY177" fmla="*/ 4219492 h 6858000"/>
              <a:gd name="connsiteX178" fmla="*/ 2626982 w 7467600"/>
              <a:gd name="connsiteY178" fmla="*/ 4206450 h 6858000"/>
              <a:gd name="connsiteX179" fmla="*/ 2490617 w 7467600"/>
              <a:gd name="connsiteY179" fmla="*/ 4206951 h 6858000"/>
              <a:gd name="connsiteX180" fmla="*/ 2819869 w 7467600"/>
              <a:gd name="connsiteY180" fmla="*/ 4252936 h 6858000"/>
              <a:gd name="connsiteX181" fmla="*/ 3143018 w 7467600"/>
              <a:gd name="connsiteY181" fmla="*/ 4332698 h 6858000"/>
              <a:gd name="connsiteX182" fmla="*/ 3241520 w 7467600"/>
              <a:gd name="connsiteY182" fmla="*/ 4385112 h 6858000"/>
              <a:gd name="connsiteX183" fmla="*/ 3374575 w 7467600"/>
              <a:gd name="connsiteY183" fmla="*/ 4451517 h 6858000"/>
              <a:gd name="connsiteX184" fmla="*/ 3505221 w 7467600"/>
              <a:gd name="connsiteY184" fmla="*/ 4480757 h 6858000"/>
              <a:gd name="connsiteX185" fmla="*/ 2626982 w 7467600"/>
              <a:gd name="connsiteY185" fmla="*/ 4206450 h 6858000"/>
              <a:gd name="connsiteX186" fmla="*/ 1310106 w 7467600"/>
              <a:gd name="connsiteY186" fmla="*/ 3943217 h 6858000"/>
              <a:gd name="connsiteX187" fmla="*/ 854994 w 7467600"/>
              <a:gd name="connsiteY187" fmla="*/ 4399136 h 6858000"/>
              <a:gd name="connsiteX188" fmla="*/ 742462 w 7467600"/>
              <a:gd name="connsiteY188" fmla="*/ 4594648 h 6858000"/>
              <a:gd name="connsiteX189" fmla="*/ 820602 w 7467600"/>
              <a:gd name="connsiteY189" fmla="*/ 4485915 h 6858000"/>
              <a:gd name="connsiteX190" fmla="*/ 878295 w 7467600"/>
              <a:gd name="connsiteY190" fmla="*/ 4403594 h 6858000"/>
              <a:gd name="connsiteX191" fmla="*/ 1240607 w 7467600"/>
              <a:gd name="connsiteY191" fmla="*/ 4010401 h 6858000"/>
              <a:gd name="connsiteX192" fmla="*/ 1310106 w 7467600"/>
              <a:gd name="connsiteY192" fmla="*/ 3943217 h 6858000"/>
              <a:gd name="connsiteX193" fmla="*/ 1423113 w 7467600"/>
              <a:gd name="connsiteY193" fmla="*/ 3874565 h 6858000"/>
              <a:gd name="connsiteX194" fmla="*/ 1260565 w 7467600"/>
              <a:gd name="connsiteY194" fmla="*/ 4031982 h 6858000"/>
              <a:gd name="connsiteX195" fmla="*/ 901900 w 7467600"/>
              <a:gd name="connsiteY195" fmla="*/ 4421236 h 6858000"/>
              <a:gd name="connsiteX196" fmla="*/ 845044 w 7467600"/>
              <a:gd name="connsiteY196" fmla="*/ 4502436 h 6858000"/>
              <a:gd name="connsiteX197" fmla="*/ 685926 w 7467600"/>
              <a:gd name="connsiteY197" fmla="*/ 4703069 h 6858000"/>
              <a:gd name="connsiteX198" fmla="*/ 684248 w 7467600"/>
              <a:gd name="connsiteY198" fmla="*/ 4706721 h 6858000"/>
              <a:gd name="connsiteX199" fmla="*/ 1423113 w 7467600"/>
              <a:gd name="connsiteY199" fmla="*/ 3874565 h 6858000"/>
              <a:gd name="connsiteX200" fmla="*/ 3316479 w 7467600"/>
              <a:gd name="connsiteY200" fmla="*/ 3872136 h 6858000"/>
              <a:gd name="connsiteX201" fmla="*/ 3546806 w 7467600"/>
              <a:gd name="connsiteY201" fmla="*/ 4356139 h 6858000"/>
              <a:gd name="connsiteX202" fmla="*/ 3364433 w 7467600"/>
              <a:gd name="connsiteY202" fmla="*/ 3953121 h 6858000"/>
              <a:gd name="connsiteX203" fmla="*/ 3316479 w 7467600"/>
              <a:gd name="connsiteY203" fmla="*/ 3872136 h 6858000"/>
              <a:gd name="connsiteX204" fmla="*/ 3291335 w 7467600"/>
              <a:gd name="connsiteY204" fmla="*/ 3767420 h 6858000"/>
              <a:gd name="connsiteX205" fmla="*/ 3390805 w 7467600"/>
              <a:gd name="connsiteY205" fmla="*/ 3937163 h 6858000"/>
              <a:gd name="connsiteX206" fmla="*/ 3579062 w 7467600"/>
              <a:gd name="connsiteY206" fmla="*/ 4359040 h 6858000"/>
              <a:gd name="connsiteX207" fmla="*/ 3467355 w 7467600"/>
              <a:gd name="connsiteY207" fmla="*/ 3988130 h 6858000"/>
              <a:gd name="connsiteX208" fmla="*/ 3310753 w 7467600"/>
              <a:gd name="connsiteY208" fmla="*/ 3787140 h 6858000"/>
              <a:gd name="connsiteX209" fmla="*/ 3291335 w 7467600"/>
              <a:gd name="connsiteY209" fmla="*/ 3767420 h 6858000"/>
              <a:gd name="connsiteX210" fmla="*/ 1635889 w 7467600"/>
              <a:gd name="connsiteY210" fmla="*/ 3709494 h 6858000"/>
              <a:gd name="connsiteX211" fmla="*/ 1634800 w 7467600"/>
              <a:gd name="connsiteY211" fmla="*/ 3731111 h 6858000"/>
              <a:gd name="connsiteX212" fmla="*/ 1635889 w 7467600"/>
              <a:gd name="connsiteY212" fmla="*/ 3709494 h 6858000"/>
              <a:gd name="connsiteX213" fmla="*/ 1510397 w 7467600"/>
              <a:gd name="connsiteY213" fmla="*/ 3684705 h 6858000"/>
              <a:gd name="connsiteX214" fmla="*/ 1146550 w 7467600"/>
              <a:gd name="connsiteY214" fmla="*/ 3802012 h 6858000"/>
              <a:gd name="connsiteX215" fmla="*/ 698834 w 7467600"/>
              <a:gd name="connsiteY215" fmla="*/ 3952272 h 6858000"/>
              <a:gd name="connsiteX216" fmla="*/ 34256 w 7467600"/>
              <a:gd name="connsiteY216" fmla="*/ 4347603 h 6858000"/>
              <a:gd name="connsiteX217" fmla="*/ 527241 w 7467600"/>
              <a:gd name="connsiteY217" fmla="*/ 4065078 h 6858000"/>
              <a:gd name="connsiteX218" fmla="*/ 1510397 w 7467600"/>
              <a:gd name="connsiteY218" fmla="*/ 3684705 h 6858000"/>
              <a:gd name="connsiteX219" fmla="*/ 1313114 w 7467600"/>
              <a:gd name="connsiteY219" fmla="*/ 3655216 h 6858000"/>
              <a:gd name="connsiteX220" fmla="*/ 1109304 w 7467600"/>
              <a:gd name="connsiteY220" fmla="*/ 3669030 h 6858000"/>
              <a:gd name="connsiteX221" fmla="*/ 8129 w 7467600"/>
              <a:gd name="connsiteY221" fmla="*/ 4330519 h 6858000"/>
              <a:gd name="connsiteX222" fmla="*/ 687572 w 7467600"/>
              <a:gd name="connsiteY222" fmla="*/ 3925629 h 6858000"/>
              <a:gd name="connsiteX223" fmla="*/ 1138365 w 7467600"/>
              <a:gd name="connsiteY223" fmla="*/ 3774515 h 6858000"/>
              <a:gd name="connsiteX224" fmla="*/ 1505579 w 7467600"/>
              <a:gd name="connsiteY224" fmla="*/ 3655526 h 6858000"/>
              <a:gd name="connsiteX225" fmla="*/ 1313114 w 7467600"/>
              <a:gd name="connsiteY225" fmla="*/ 3655216 h 6858000"/>
              <a:gd name="connsiteX226" fmla="*/ 3655073 w 7467600"/>
              <a:gd name="connsiteY226" fmla="*/ 3650884 h 6858000"/>
              <a:gd name="connsiteX227" fmla="*/ 3989938 w 7467600"/>
              <a:gd name="connsiteY227" fmla="*/ 3991685 h 6858000"/>
              <a:gd name="connsiteX228" fmla="*/ 4393907 w 7467600"/>
              <a:gd name="connsiteY228" fmla="*/ 4261258 h 6858000"/>
              <a:gd name="connsiteX229" fmla="*/ 4648051 w 7467600"/>
              <a:gd name="connsiteY229" fmla="*/ 4374051 h 6858000"/>
              <a:gd name="connsiteX230" fmla="*/ 4383389 w 7467600"/>
              <a:gd name="connsiteY230" fmla="*/ 4184369 h 6858000"/>
              <a:gd name="connsiteX231" fmla="*/ 4165508 w 7467600"/>
              <a:gd name="connsiteY231" fmla="*/ 4035196 h 6858000"/>
              <a:gd name="connsiteX232" fmla="*/ 4068162 w 7467600"/>
              <a:gd name="connsiteY232" fmla="*/ 3953394 h 6858000"/>
              <a:gd name="connsiteX233" fmla="*/ 3981416 w 7467600"/>
              <a:gd name="connsiteY233" fmla="*/ 3880482 h 6858000"/>
              <a:gd name="connsiteX234" fmla="*/ 3800147 w 7467600"/>
              <a:gd name="connsiteY234" fmla="*/ 3749872 h 6858000"/>
              <a:gd name="connsiteX235" fmla="*/ 3655073 w 7467600"/>
              <a:gd name="connsiteY235" fmla="*/ 3650884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5425834 w 7467600"/>
              <a:gd name="connsiteY266" fmla="*/ 3162785 h 6858000"/>
              <a:gd name="connsiteX267" fmla="*/ 1318687 w 7467600"/>
              <a:gd name="connsiteY267" fmla="*/ 3113840 h 6858000"/>
              <a:gd name="connsiteX268" fmla="*/ 1066793 w 7467600"/>
              <a:gd name="connsiteY268" fmla="*/ 3212171 h 6858000"/>
              <a:gd name="connsiteX269" fmla="*/ 993319 w 7467600"/>
              <a:gd name="connsiteY269" fmla="*/ 3247648 h 6858000"/>
              <a:gd name="connsiteX270" fmla="*/ 853081 w 7467600"/>
              <a:gd name="connsiteY270" fmla="*/ 3312410 h 6858000"/>
              <a:gd name="connsiteX271" fmla="*/ 805957 w 7467600"/>
              <a:gd name="connsiteY271" fmla="*/ 3330443 h 6858000"/>
              <a:gd name="connsiteX272" fmla="*/ 1318687 w 7467600"/>
              <a:gd name="connsiteY272" fmla="*/ 3113840 h 6858000"/>
              <a:gd name="connsiteX273" fmla="*/ 5453702 w 7467600"/>
              <a:gd name="connsiteY273" fmla="*/ 3090882 h 6858000"/>
              <a:gd name="connsiteX274" fmla="*/ 5480135 w 7467600"/>
              <a:gd name="connsiteY274" fmla="*/ 3565802 h 6858000"/>
              <a:gd name="connsiteX275" fmla="*/ 5499023 w 7467600"/>
              <a:gd name="connsiteY275" fmla="*/ 4166310 h 6858000"/>
              <a:gd name="connsiteX276" fmla="*/ 5547022 w 7467600"/>
              <a:gd name="connsiteY276" fmla="*/ 3607838 h 6858000"/>
              <a:gd name="connsiteX277" fmla="*/ 5515964 w 7467600"/>
              <a:gd name="connsiteY277" fmla="*/ 3378541 h 6858000"/>
              <a:gd name="connsiteX278" fmla="*/ 5453702 w 7467600"/>
              <a:gd name="connsiteY278" fmla="*/ 3090882 h 6858000"/>
              <a:gd name="connsiteX279" fmla="*/ 1238695 w 7467600"/>
              <a:gd name="connsiteY279" fmla="*/ 3076820 h 6858000"/>
              <a:gd name="connsiteX280" fmla="*/ 716371 w 7467600"/>
              <a:gd name="connsiteY280" fmla="*/ 3293249 h 6858000"/>
              <a:gd name="connsiteX281" fmla="*/ 579522 w 7467600"/>
              <a:gd name="connsiteY281" fmla="*/ 3371759 h 6858000"/>
              <a:gd name="connsiteX282" fmla="*/ 600288 w 7467600"/>
              <a:gd name="connsiteY282" fmla="*/ 3365555 h 6858000"/>
              <a:gd name="connsiteX283" fmla="*/ 840692 w 7467600"/>
              <a:gd name="connsiteY283" fmla="*/ 3284921 h 6858000"/>
              <a:gd name="connsiteX284" fmla="*/ 979248 w 7467600"/>
              <a:gd name="connsiteY284" fmla="*/ 3221003 h 6858000"/>
              <a:gd name="connsiteX285" fmla="*/ 1053282 w 7467600"/>
              <a:gd name="connsiteY285" fmla="*/ 3185247 h 6858000"/>
              <a:gd name="connsiteX286" fmla="*/ 1320603 w 7467600"/>
              <a:gd name="connsiteY286" fmla="*/ 3081281 h 6858000"/>
              <a:gd name="connsiteX287" fmla="*/ 1238695 w 7467600"/>
              <a:gd name="connsiteY287" fmla="*/ 3076820 h 6858000"/>
              <a:gd name="connsiteX288" fmla="*/ 5425627 w 7467600"/>
              <a:gd name="connsiteY288" fmla="*/ 2954192 h 6858000"/>
              <a:gd name="connsiteX289" fmla="*/ 5470770 w 7467600"/>
              <a:gd name="connsiteY289" fmla="*/ 3005435 h 6858000"/>
              <a:gd name="connsiteX290" fmla="*/ 5519779 w 7467600"/>
              <a:gd name="connsiteY290" fmla="*/ 4359223 h 6858000"/>
              <a:gd name="connsiteX291" fmla="*/ 5520293 w 7467600"/>
              <a:gd name="connsiteY291" fmla="*/ 4360602 h 6858000"/>
              <a:gd name="connsiteX292" fmla="*/ 5767221 w 7467600"/>
              <a:gd name="connsiteY292" fmla="*/ 4665564 h 6858000"/>
              <a:gd name="connsiteX293" fmla="*/ 6937169 w 7467600"/>
              <a:gd name="connsiteY293" fmla="*/ 4815941 h 6858000"/>
              <a:gd name="connsiteX294" fmla="*/ 6953922 w 7467600"/>
              <a:gd name="connsiteY294" fmla="*/ 4890068 h 6858000"/>
              <a:gd name="connsiteX295" fmla="*/ 6071359 w 7467600"/>
              <a:gd name="connsiteY295" fmla="*/ 4770770 h 6858000"/>
              <a:gd name="connsiteX296" fmla="*/ 6038839 w 7467600"/>
              <a:gd name="connsiteY296" fmla="*/ 4764474 h 6858000"/>
              <a:gd name="connsiteX297" fmla="*/ 6038706 w 7467600"/>
              <a:gd name="connsiteY297" fmla="*/ 4763847 h 6858000"/>
              <a:gd name="connsiteX298" fmla="*/ 6037784 w 7467600"/>
              <a:gd name="connsiteY298" fmla="*/ 4764270 h 6858000"/>
              <a:gd name="connsiteX299" fmla="*/ 6038839 w 7467600"/>
              <a:gd name="connsiteY299" fmla="*/ 4764474 h 6858000"/>
              <a:gd name="connsiteX300" fmla="*/ 6040338 w 7467600"/>
              <a:gd name="connsiteY300" fmla="*/ 4771418 h 6858000"/>
              <a:gd name="connsiteX301" fmla="*/ 6024488 w 7467600"/>
              <a:gd name="connsiteY301" fmla="*/ 4809903 h 6858000"/>
              <a:gd name="connsiteX302" fmla="*/ 5599771 w 7467600"/>
              <a:gd name="connsiteY302" fmla="*/ 5509652 h 6858000"/>
              <a:gd name="connsiteX303" fmla="*/ 5548843 w 7467600"/>
              <a:gd name="connsiteY303" fmla="*/ 5563845 h 6858000"/>
              <a:gd name="connsiteX304" fmla="*/ 5940952 w 7467600"/>
              <a:gd name="connsiteY304" fmla="*/ 6250028 h 6858000"/>
              <a:gd name="connsiteX305" fmla="*/ 6043441 w 7467600"/>
              <a:gd name="connsiteY305" fmla="*/ 6665847 h 6858000"/>
              <a:gd name="connsiteX306" fmla="*/ 6093432 w 7467600"/>
              <a:gd name="connsiteY306" fmla="*/ 6858000 h 6858000"/>
              <a:gd name="connsiteX307" fmla="*/ 6034344 w 7467600"/>
              <a:gd name="connsiteY307" fmla="*/ 6858000 h 6858000"/>
              <a:gd name="connsiteX308" fmla="*/ 6026679 w 7467600"/>
              <a:gd name="connsiteY308" fmla="*/ 6836959 h 6858000"/>
              <a:gd name="connsiteX309" fmla="*/ 5800441 w 7467600"/>
              <a:gd name="connsiteY309" fmla="*/ 6335286 h 6858000"/>
              <a:gd name="connsiteX310" fmla="*/ 5526562 w 7467600"/>
              <a:gd name="connsiteY310" fmla="*/ 5705388 h 6858000"/>
              <a:gd name="connsiteX311" fmla="*/ 5519640 w 7467600"/>
              <a:gd name="connsiteY311" fmla="*/ 5683774 h 6858000"/>
              <a:gd name="connsiteX312" fmla="*/ 5844559 w 7467600"/>
              <a:gd name="connsiteY312" fmla="*/ 6553349 h 6858000"/>
              <a:gd name="connsiteX313" fmla="*/ 5975994 w 7467600"/>
              <a:gd name="connsiteY313" fmla="*/ 6858000 h 6858000"/>
              <a:gd name="connsiteX314" fmla="*/ 5898547 w 7467600"/>
              <a:gd name="connsiteY314" fmla="*/ 6858000 h 6858000"/>
              <a:gd name="connsiteX315" fmla="*/ 5682041 w 7467600"/>
              <a:gd name="connsiteY315" fmla="*/ 6355860 h 6858000"/>
              <a:gd name="connsiteX316" fmla="*/ 5461758 w 7467600"/>
              <a:gd name="connsiteY316" fmla="*/ 5820220 h 6858000"/>
              <a:gd name="connsiteX317" fmla="*/ 5237282 w 7467600"/>
              <a:gd name="connsiteY317" fmla="*/ 6579086 h 6858000"/>
              <a:gd name="connsiteX318" fmla="*/ 5115009 w 7467600"/>
              <a:gd name="connsiteY318" fmla="*/ 6858000 h 6858000"/>
              <a:gd name="connsiteX319" fmla="*/ 5028074 w 7467600"/>
              <a:gd name="connsiteY319" fmla="*/ 6858000 h 6858000"/>
              <a:gd name="connsiteX320" fmla="*/ 5079508 w 7467600"/>
              <a:gd name="connsiteY320" fmla="*/ 6749074 h 6858000"/>
              <a:gd name="connsiteX321" fmla="*/ 5371846 w 7467600"/>
              <a:gd name="connsiteY321" fmla="*/ 5924413 h 6858000"/>
              <a:gd name="connsiteX322" fmla="*/ 5270512 w 7467600"/>
              <a:gd name="connsiteY322" fmla="*/ 6138975 h 6858000"/>
              <a:gd name="connsiteX323" fmla="*/ 5062409 w 7467600"/>
              <a:gd name="connsiteY323" fmla="*/ 6653544 h 6858000"/>
              <a:gd name="connsiteX324" fmla="*/ 5036628 w 7467600"/>
              <a:gd name="connsiteY324" fmla="*/ 6754247 h 6858000"/>
              <a:gd name="connsiteX325" fmla="*/ 5009112 w 7467600"/>
              <a:gd name="connsiteY325" fmla="*/ 6858000 h 6858000"/>
              <a:gd name="connsiteX326" fmla="*/ 4976679 w 7467600"/>
              <a:gd name="connsiteY326" fmla="*/ 6858000 h 6858000"/>
              <a:gd name="connsiteX327" fmla="*/ 5006537 w 7467600"/>
              <a:gd name="connsiteY327" fmla="*/ 6747068 h 6858000"/>
              <a:gd name="connsiteX328" fmla="*/ 5032723 w 7467600"/>
              <a:gd name="connsiteY328" fmla="*/ 6644957 h 6858000"/>
              <a:gd name="connsiteX329" fmla="*/ 5242949 w 7467600"/>
              <a:gd name="connsiteY329" fmla="*/ 6125175 h 6858000"/>
              <a:gd name="connsiteX330" fmla="*/ 5286321 w 7467600"/>
              <a:gd name="connsiteY330" fmla="*/ 6033555 h 6858000"/>
              <a:gd name="connsiteX331" fmla="*/ 5008210 w 7467600"/>
              <a:gd name="connsiteY331" fmla="*/ 6649194 h 6858000"/>
              <a:gd name="connsiteX332" fmla="*/ 4986321 w 7467600"/>
              <a:gd name="connsiteY332" fmla="*/ 6765687 h 6858000"/>
              <a:gd name="connsiteX333" fmla="*/ 4973474 w 7467600"/>
              <a:gd name="connsiteY333" fmla="*/ 6858000 h 6858000"/>
              <a:gd name="connsiteX334" fmla="*/ 4907178 w 7467600"/>
              <a:gd name="connsiteY334" fmla="*/ 6858000 h 6858000"/>
              <a:gd name="connsiteX335" fmla="*/ 4910810 w 7467600"/>
              <a:gd name="connsiteY335" fmla="*/ 6829660 h 6858000"/>
              <a:gd name="connsiteX336" fmla="*/ 4987461 w 7467600"/>
              <a:gd name="connsiteY336" fmla="*/ 6432994 h 6858000"/>
              <a:gd name="connsiteX337" fmla="*/ 5179262 w 7467600"/>
              <a:gd name="connsiteY337" fmla="*/ 6035044 h 6858000"/>
              <a:gd name="connsiteX338" fmla="*/ 4689678 w 7467600"/>
              <a:gd name="connsiteY338" fmla="*/ 6440241 h 6858000"/>
              <a:gd name="connsiteX339" fmla="*/ 4477543 w 7467600"/>
              <a:gd name="connsiteY339" fmla="*/ 6674836 h 6858000"/>
              <a:gd name="connsiteX340" fmla="*/ 4329957 w 7467600"/>
              <a:gd name="connsiteY340" fmla="*/ 6858000 h 6858000"/>
              <a:gd name="connsiteX341" fmla="*/ 4218595 w 7467600"/>
              <a:gd name="connsiteY341" fmla="*/ 6858000 h 6858000"/>
              <a:gd name="connsiteX342" fmla="*/ 4368888 w 7467600"/>
              <a:gd name="connsiteY342" fmla="*/ 6668412 h 6858000"/>
              <a:gd name="connsiteX343" fmla="*/ 4563091 w 7467600"/>
              <a:gd name="connsiteY343" fmla="*/ 6442508 h 6858000"/>
              <a:gd name="connsiteX344" fmla="*/ 5387324 w 7467600"/>
              <a:gd name="connsiteY344" fmla="*/ 5705830 h 6858000"/>
              <a:gd name="connsiteX345" fmla="*/ 5073620 w 7467600"/>
              <a:gd name="connsiteY345" fmla="*/ 5955437 h 6858000"/>
              <a:gd name="connsiteX346" fmla="*/ 4689789 w 7467600"/>
              <a:gd name="connsiteY346" fmla="*/ 6268382 h 6858000"/>
              <a:gd name="connsiteX347" fmla="*/ 4418722 w 7467600"/>
              <a:gd name="connsiteY347" fmla="*/ 6570886 h 6858000"/>
              <a:gd name="connsiteX348" fmla="*/ 4214944 w 7467600"/>
              <a:gd name="connsiteY348" fmla="*/ 6858000 h 6858000"/>
              <a:gd name="connsiteX349" fmla="*/ 4177898 w 7467600"/>
              <a:gd name="connsiteY349" fmla="*/ 6858000 h 6858000"/>
              <a:gd name="connsiteX350" fmla="*/ 4391597 w 7467600"/>
              <a:gd name="connsiteY350" fmla="*/ 6556370 h 6858000"/>
              <a:gd name="connsiteX351" fmla="*/ 4668889 w 7467600"/>
              <a:gd name="connsiteY351" fmla="*/ 6246399 h 6858000"/>
              <a:gd name="connsiteX352" fmla="*/ 5055427 w 7467600"/>
              <a:gd name="connsiteY352" fmla="*/ 5931476 h 6858000"/>
              <a:gd name="connsiteX353" fmla="*/ 5371814 w 7467600"/>
              <a:gd name="connsiteY353" fmla="*/ 5678975 h 6858000"/>
              <a:gd name="connsiteX354" fmla="*/ 4987918 w 7467600"/>
              <a:gd name="connsiteY354" fmla="*/ 5838701 h 6858000"/>
              <a:gd name="connsiteX355" fmla="*/ 4317146 w 7467600"/>
              <a:gd name="connsiteY355" fmla="*/ 6587716 h 6858000"/>
              <a:gd name="connsiteX356" fmla="*/ 4171627 w 7467600"/>
              <a:gd name="connsiteY356" fmla="*/ 6858000 h 6858000"/>
              <a:gd name="connsiteX357" fmla="*/ 4081585 w 7467600"/>
              <a:gd name="connsiteY357" fmla="*/ 6858000 h 6858000"/>
              <a:gd name="connsiteX358" fmla="*/ 4238603 w 7467600"/>
              <a:gd name="connsiteY358" fmla="*/ 6559341 h 6858000"/>
              <a:gd name="connsiteX359" fmla="*/ 4778333 w 7467600"/>
              <a:gd name="connsiteY359" fmla="*/ 5873626 h 6858000"/>
              <a:gd name="connsiteX360" fmla="*/ 5414185 w 7467600"/>
              <a:gd name="connsiteY360" fmla="*/ 5573882 h 6858000"/>
              <a:gd name="connsiteX361" fmla="*/ 5959648 w 7467600"/>
              <a:gd name="connsiteY361" fmla="*/ 4760797 h 6858000"/>
              <a:gd name="connsiteX362" fmla="*/ 5355019 w 7467600"/>
              <a:gd name="connsiteY362" fmla="*/ 4734672 h 6858000"/>
              <a:gd name="connsiteX363" fmla="*/ 5083565 w 7467600"/>
              <a:gd name="connsiteY363" fmla="*/ 5179121 h 6858000"/>
              <a:gd name="connsiteX364" fmla="*/ 4713577 w 7467600"/>
              <a:gd name="connsiteY364" fmla="*/ 5616803 h 6858000"/>
              <a:gd name="connsiteX365" fmla="*/ 3989559 w 7467600"/>
              <a:gd name="connsiteY365" fmla="*/ 6145945 h 6858000"/>
              <a:gd name="connsiteX366" fmla="*/ 3939824 w 7467600"/>
              <a:gd name="connsiteY366" fmla="*/ 6066900 h 6858000"/>
              <a:gd name="connsiteX367" fmla="*/ 4584537 w 7467600"/>
              <a:gd name="connsiteY367" fmla="*/ 5324826 h 6858000"/>
              <a:gd name="connsiteX368" fmla="*/ 5037105 w 7467600"/>
              <a:gd name="connsiteY368" fmla="*/ 5088765 h 6858000"/>
              <a:gd name="connsiteX369" fmla="*/ 5039930 w 7467600"/>
              <a:gd name="connsiteY369" fmla="*/ 5089585 h 6858000"/>
              <a:gd name="connsiteX370" fmla="*/ 5263764 w 7467600"/>
              <a:gd name="connsiteY370" fmla="*/ 4735525 h 6858000"/>
              <a:gd name="connsiteX371" fmla="*/ 4086300 w 7467600"/>
              <a:gd name="connsiteY371" fmla="*/ 4884599 h 6858000"/>
              <a:gd name="connsiteX372" fmla="*/ 4085485 w 7467600"/>
              <a:gd name="connsiteY372" fmla="*/ 4899070 h 6858000"/>
              <a:gd name="connsiteX373" fmla="*/ 3871915 w 7467600"/>
              <a:gd name="connsiteY373" fmla="*/ 5253645 h 6858000"/>
              <a:gd name="connsiteX374" fmla="*/ 3799374 w 7467600"/>
              <a:gd name="connsiteY374" fmla="*/ 5466127 h 6858000"/>
              <a:gd name="connsiteX375" fmla="*/ 3498850 w 7467600"/>
              <a:gd name="connsiteY375" fmla="*/ 6661888 h 6858000"/>
              <a:gd name="connsiteX376" fmla="*/ 3399216 w 7467600"/>
              <a:gd name="connsiteY376" fmla="*/ 6858000 h 6858000"/>
              <a:gd name="connsiteX377" fmla="*/ 3303688 w 7467600"/>
              <a:gd name="connsiteY377" fmla="*/ 6858000 h 6858000"/>
              <a:gd name="connsiteX378" fmla="*/ 3391774 w 7467600"/>
              <a:gd name="connsiteY378" fmla="*/ 6697181 h 6858000"/>
              <a:gd name="connsiteX379" fmla="*/ 3735540 w 7467600"/>
              <a:gd name="connsiteY379" fmla="*/ 5546923 h 6858000"/>
              <a:gd name="connsiteX380" fmla="*/ 3729438 w 7467600"/>
              <a:gd name="connsiteY380" fmla="*/ 5569058 h 6858000"/>
              <a:gd name="connsiteX381" fmla="*/ 3707782 w 7467600"/>
              <a:gd name="connsiteY381" fmla="*/ 5644908 h 6858000"/>
              <a:gd name="connsiteX382" fmla="*/ 3583827 w 7467600"/>
              <a:gd name="connsiteY382" fmla="*/ 6039215 h 6858000"/>
              <a:gd name="connsiteX383" fmla="*/ 3547861 w 7467600"/>
              <a:gd name="connsiteY383" fmla="*/ 6129609 h 6858000"/>
              <a:gd name="connsiteX384" fmla="*/ 3490905 w 7467600"/>
              <a:gd name="connsiteY384" fmla="*/ 6277660 h 6858000"/>
              <a:gd name="connsiteX385" fmla="*/ 3455859 w 7467600"/>
              <a:gd name="connsiteY385" fmla="*/ 6391301 h 6858000"/>
              <a:gd name="connsiteX386" fmla="*/ 3429112 w 7467600"/>
              <a:gd name="connsiteY386" fmla="*/ 6479469 h 6858000"/>
              <a:gd name="connsiteX387" fmla="*/ 3304862 w 7467600"/>
              <a:gd name="connsiteY387" fmla="*/ 6796476 h 6858000"/>
              <a:gd name="connsiteX388" fmla="*/ 3276071 w 7467600"/>
              <a:gd name="connsiteY388" fmla="*/ 6858000 h 6858000"/>
              <a:gd name="connsiteX389" fmla="*/ 3240805 w 7467600"/>
              <a:gd name="connsiteY389" fmla="*/ 6858000 h 6858000"/>
              <a:gd name="connsiteX390" fmla="*/ 3275917 w 7467600"/>
              <a:gd name="connsiteY390" fmla="*/ 6783192 h 6858000"/>
              <a:gd name="connsiteX391" fmla="*/ 3399358 w 7467600"/>
              <a:gd name="connsiteY391" fmla="*/ 6469011 h 6858000"/>
              <a:gd name="connsiteX392" fmla="*/ 3425650 w 7467600"/>
              <a:gd name="connsiteY392" fmla="*/ 6381333 h 6858000"/>
              <a:gd name="connsiteX393" fmla="*/ 3460661 w 7467600"/>
              <a:gd name="connsiteY393" fmla="*/ 6266763 h 6858000"/>
              <a:gd name="connsiteX394" fmla="*/ 3518021 w 7467600"/>
              <a:gd name="connsiteY394" fmla="*/ 6117298 h 6858000"/>
              <a:gd name="connsiteX395" fmla="*/ 3554035 w 7467600"/>
              <a:gd name="connsiteY395" fmla="*/ 6027832 h 6858000"/>
              <a:gd name="connsiteX396" fmla="*/ 3677174 w 7467600"/>
              <a:gd name="connsiteY396" fmla="*/ 5636351 h 6858000"/>
              <a:gd name="connsiteX397" fmla="*/ 3698819 w 7467600"/>
              <a:gd name="connsiteY397" fmla="*/ 5560503 h 6858000"/>
              <a:gd name="connsiteX398" fmla="*/ 3702094 w 7467600"/>
              <a:gd name="connsiteY398" fmla="*/ 5549194 h 6858000"/>
              <a:gd name="connsiteX399" fmla="*/ 3398355 w 7467600"/>
              <a:gd name="connsiteY399" fmla="*/ 6094603 h 6858000"/>
              <a:gd name="connsiteX400" fmla="*/ 3193941 w 7467600"/>
              <a:gd name="connsiteY400" fmla="*/ 6798775 h 6858000"/>
              <a:gd name="connsiteX401" fmla="*/ 3184140 w 7467600"/>
              <a:gd name="connsiteY401" fmla="*/ 6858000 h 6858000"/>
              <a:gd name="connsiteX402" fmla="*/ 3099978 w 7467600"/>
              <a:gd name="connsiteY402" fmla="*/ 6858000 h 6858000"/>
              <a:gd name="connsiteX403" fmla="*/ 3101556 w 7467600"/>
              <a:gd name="connsiteY403" fmla="*/ 6843337 h 6858000"/>
              <a:gd name="connsiteX404" fmla="*/ 3370162 w 7467600"/>
              <a:gd name="connsiteY404" fmla="*/ 5785550 h 6858000"/>
              <a:gd name="connsiteX405" fmla="*/ 3746477 w 7467600"/>
              <a:gd name="connsiteY405" fmla="*/ 5377889 h 6858000"/>
              <a:gd name="connsiteX406" fmla="*/ 3863399 w 7467600"/>
              <a:gd name="connsiteY406" fmla="*/ 5087257 h 6858000"/>
              <a:gd name="connsiteX407" fmla="*/ 3968712 w 7467600"/>
              <a:gd name="connsiteY407" fmla="*/ 4913989 h 6858000"/>
              <a:gd name="connsiteX408" fmla="*/ 2792390 w 7467600"/>
              <a:gd name="connsiteY408" fmla="*/ 5382974 h 6858000"/>
              <a:gd name="connsiteX409" fmla="*/ 2714982 w 7467600"/>
              <a:gd name="connsiteY409" fmla="*/ 5427051 h 6858000"/>
              <a:gd name="connsiteX410" fmla="*/ 2813361 w 7467600"/>
              <a:gd name="connsiteY410" fmla="*/ 6023912 h 6858000"/>
              <a:gd name="connsiteX411" fmla="*/ 2688430 w 7467600"/>
              <a:gd name="connsiteY411" fmla="*/ 6801564 h 6858000"/>
              <a:gd name="connsiteX412" fmla="*/ 2629626 w 7467600"/>
              <a:gd name="connsiteY412" fmla="*/ 6763394 h 6858000"/>
              <a:gd name="connsiteX413" fmla="*/ 2565328 w 7467600"/>
              <a:gd name="connsiteY413" fmla="*/ 5516399 h 6858000"/>
              <a:gd name="connsiteX414" fmla="*/ 1922999 w 7467600"/>
              <a:gd name="connsiteY414" fmla="*/ 5980343 h 6858000"/>
              <a:gd name="connsiteX415" fmla="*/ 1950261 w 7467600"/>
              <a:gd name="connsiteY415" fmla="*/ 6405858 h 6858000"/>
              <a:gd name="connsiteX416" fmla="*/ 2365554 w 7467600"/>
              <a:gd name="connsiteY416" fmla="*/ 6759107 h 6858000"/>
              <a:gd name="connsiteX417" fmla="*/ 2424142 w 7467600"/>
              <a:gd name="connsiteY417" fmla="*/ 6858000 h 6858000"/>
              <a:gd name="connsiteX418" fmla="*/ 2395994 w 7467600"/>
              <a:gd name="connsiteY418" fmla="*/ 6858000 h 6858000"/>
              <a:gd name="connsiteX419" fmla="*/ 2392863 w 7467600"/>
              <a:gd name="connsiteY419" fmla="*/ 6852964 h 6858000"/>
              <a:gd name="connsiteX420" fmla="*/ 2017589 w 7467600"/>
              <a:gd name="connsiteY420" fmla="*/ 6493982 h 6858000"/>
              <a:gd name="connsiteX421" fmla="*/ 2147336 w 7467600"/>
              <a:gd name="connsiteY421" fmla="*/ 6594052 h 6858000"/>
              <a:gd name="connsiteX422" fmla="*/ 2207047 w 7467600"/>
              <a:gd name="connsiteY422" fmla="*/ 6654540 h 6858000"/>
              <a:gd name="connsiteX423" fmla="*/ 2299106 w 7467600"/>
              <a:gd name="connsiteY423" fmla="*/ 6778931 h 6858000"/>
              <a:gd name="connsiteX424" fmla="*/ 2314430 w 7467600"/>
              <a:gd name="connsiteY424" fmla="*/ 6801144 h 6858000"/>
              <a:gd name="connsiteX425" fmla="*/ 2352406 w 7467600"/>
              <a:gd name="connsiteY425" fmla="*/ 6858000 h 6858000"/>
              <a:gd name="connsiteX426" fmla="*/ 2314492 w 7467600"/>
              <a:gd name="connsiteY426" fmla="*/ 6858000 h 6858000"/>
              <a:gd name="connsiteX427" fmla="*/ 2288095 w 7467600"/>
              <a:gd name="connsiteY427" fmla="*/ 6818030 h 6858000"/>
              <a:gd name="connsiteX428" fmla="*/ 2272768 w 7467600"/>
              <a:gd name="connsiteY428" fmla="*/ 6795822 h 6858000"/>
              <a:gd name="connsiteX429" fmla="*/ 2182715 w 7467600"/>
              <a:gd name="connsiteY429" fmla="*/ 6675071 h 6858000"/>
              <a:gd name="connsiteX430" fmla="*/ 2032061 w 7467600"/>
              <a:gd name="connsiteY430" fmla="*/ 6541380 h 6858000"/>
              <a:gd name="connsiteX431" fmla="*/ 2257220 w 7467600"/>
              <a:gd name="connsiteY431" fmla="*/ 6826257 h 6858000"/>
              <a:gd name="connsiteX432" fmla="*/ 2281324 w 7467600"/>
              <a:gd name="connsiteY432" fmla="*/ 6858000 h 6858000"/>
              <a:gd name="connsiteX433" fmla="*/ 2242860 w 7467600"/>
              <a:gd name="connsiteY433" fmla="*/ 6858000 h 6858000"/>
              <a:gd name="connsiteX434" fmla="*/ 2232818 w 7467600"/>
              <a:gd name="connsiteY434" fmla="*/ 6844926 h 6858000"/>
              <a:gd name="connsiteX435" fmla="*/ 1990172 w 7467600"/>
              <a:gd name="connsiteY435" fmla="*/ 6542121 h 6858000"/>
              <a:gd name="connsiteX436" fmla="*/ 2124090 w 7467600"/>
              <a:gd name="connsiteY436" fmla="*/ 6761017 h 6858000"/>
              <a:gd name="connsiteX437" fmla="*/ 2200380 w 7467600"/>
              <a:gd name="connsiteY437" fmla="*/ 6858000 h 6858000"/>
              <a:gd name="connsiteX438" fmla="*/ 2147507 w 7467600"/>
              <a:gd name="connsiteY438" fmla="*/ 6858000 h 6858000"/>
              <a:gd name="connsiteX439" fmla="*/ 2070668 w 7467600"/>
              <a:gd name="connsiteY439" fmla="*/ 6761520 h 6858000"/>
              <a:gd name="connsiteX440" fmla="*/ 1975142 w 7467600"/>
              <a:gd name="connsiteY440" fmla="*/ 6585570 h 6858000"/>
              <a:gd name="connsiteX441" fmla="*/ 2050035 w 7467600"/>
              <a:gd name="connsiteY441" fmla="*/ 6813345 h 6858000"/>
              <a:gd name="connsiteX442" fmla="*/ 2063025 w 7467600"/>
              <a:gd name="connsiteY442" fmla="*/ 6858000 h 6858000"/>
              <a:gd name="connsiteX443" fmla="*/ 2021675 w 7467600"/>
              <a:gd name="connsiteY443" fmla="*/ 6858000 h 6858000"/>
              <a:gd name="connsiteX444" fmla="*/ 2019308 w 7467600"/>
              <a:gd name="connsiteY444" fmla="*/ 6847118 h 6858000"/>
              <a:gd name="connsiteX445" fmla="*/ 1938835 w 7467600"/>
              <a:gd name="connsiteY445" fmla="*/ 6551160 h 6858000"/>
              <a:gd name="connsiteX446" fmla="*/ 1953230 w 7467600"/>
              <a:gd name="connsiteY446" fmla="*/ 6759699 h 6858000"/>
              <a:gd name="connsiteX447" fmla="*/ 1956763 w 7467600"/>
              <a:gd name="connsiteY447" fmla="*/ 6778191 h 6858000"/>
              <a:gd name="connsiteX448" fmla="*/ 1967925 w 7467600"/>
              <a:gd name="connsiteY448" fmla="*/ 6858000 h 6858000"/>
              <a:gd name="connsiteX449" fmla="*/ 1936622 w 7467600"/>
              <a:gd name="connsiteY449" fmla="*/ 6858000 h 6858000"/>
              <a:gd name="connsiteX450" fmla="*/ 1926261 w 7467600"/>
              <a:gd name="connsiteY450" fmla="*/ 6784064 h 6858000"/>
              <a:gd name="connsiteX451" fmla="*/ 1922724 w 7467600"/>
              <a:gd name="connsiteY451" fmla="*/ 6765577 h 6858000"/>
              <a:gd name="connsiteX452" fmla="*/ 1904650 w 7467600"/>
              <a:gd name="connsiteY452" fmla="*/ 6639616 h 6858000"/>
              <a:gd name="connsiteX453" fmla="*/ 1885273 w 7467600"/>
              <a:gd name="connsiteY453" fmla="*/ 6858000 h 6858000"/>
              <a:gd name="connsiteX454" fmla="*/ 1854363 w 7467600"/>
              <a:gd name="connsiteY454" fmla="*/ 6858000 h 6858000"/>
              <a:gd name="connsiteX455" fmla="*/ 1880391 w 7467600"/>
              <a:gd name="connsiteY455" fmla="*/ 6603796 h 6858000"/>
              <a:gd name="connsiteX456" fmla="*/ 1818273 w 7467600"/>
              <a:gd name="connsiteY456" fmla="*/ 6715729 h 6858000"/>
              <a:gd name="connsiteX457" fmla="*/ 1794691 w 7467600"/>
              <a:gd name="connsiteY457" fmla="*/ 6843239 h 6858000"/>
              <a:gd name="connsiteX458" fmla="*/ 1794914 w 7467600"/>
              <a:gd name="connsiteY458" fmla="*/ 6858000 h 6858000"/>
              <a:gd name="connsiteX459" fmla="*/ 1746128 w 7467600"/>
              <a:gd name="connsiteY459" fmla="*/ 6858000 h 6858000"/>
              <a:gd name="connsiteX460" fmla="*/ 1753934 w 7467600"/>
              <a:gd name="connsiteY460" fmla="*/ 6724796 h 6858000"/>
              <a:gd name="connsiteX461" fmla="*/ 1792053 w 7467600"/>
              <a:gd name="connsiteY461" fmla="*/ 6572396 h 6858000"/>
              <a:gd name="connsiteX462" fmla="*/ 1862248 w 7467600"/>
              <a:gd name="connsiteY462" fmla="*/ 6266397 h 6858000"/>
              <a:gd name="connsiteX463" fmla="*/ 1862250 w 7467600"/>
              <a:gd name="connsiteY463" fmla="*/ 6033531 h 6858000"/>
              <a:gd name="connsiteX464" fmla="*/ 1211999 w 7467600"/>
              <a:gd name="connsiteY464" fmla="*/ 6683610 h 6858000"/>
              <a:gd name="connsiteX465" fmla="*/ 1213266 w 7467600"/>
              <a:gd name="connsiteY465" fmla="*/ 6691947 h 6858000"/>
              <a:gd name="connsiteX466" fmla="*/ 1203370 w 7467600"/>
              <a:gd name="connsiteY466" fmla="*/ 6850676 h 6858000"/>
              <a:gd name="connsiteX467" fmla="*/ 1203671 w 7467600"/>
              <a:gd name="connsiteY467" fmla="*/ 6858000 h 6858000"/>
              <a:gd name="connsiteX468" fmla="*/ 1143180 w 7467600"/>
              <a:gd name="connsiteY468" fmla="*/ 6858000 h 6858000"/>
              <a:gd name="connsiteX469" fmla="*/ 1142176 w 7467600"/>
              <a:gd name="connsiteY469" fmla="*/ 6766045 h 6858000"/>
              <a:gd name="connsiteX470" fmla="*/ 1067484 w 7467600"/>
              <a:gd name="connsiteY470" fmla="*/ 6858000 h 6858000"/>
              <a:gd name="connsiteX471" fmla="*/ 953928 w 7467600"/>
              <a:gd name="connsiteY471" fmla="*/ 6858000 h 6858000"/>
              <a:gd name="connsiteX472" fmla="*/ 959715 w 7467600"/>
              <a:gd name="connsiteY472" fmla="*/ 6850185 h 6858000"/>
              <a:gd name="connsiteX473" fmla="*/ 1483788 w 7467600"/>
              <a:gd name="connsiteY473" fmla="*/ 6259174 h 6858000"/>
              <a:gd name="connsiteX474" fmla="*/ 1100671 w 7467600"/>
              <a:gd name="connsiteY474" fmla="*/ 6252137 h 6858000"/>
              <a:gd name="connsiteX475" fmla="*/ 1090144 w 7467600"/>
              <a:gd name="connsiteY475" fmla="*/ 6256748 h 6858000"/>
              <a:gd name="connsiteX476" fmla="*/ 1095872 w 7467600"/>
              <a:gd name="connsiteY476" fmla="*/ 6271892 h 6858000"/>
              <a:gd name="connsiteX477" fmla="*/ 262785 w 7467600"/>
              <a:gd name="connsiteY477" fmla="*/ 6845450 h 6858000"/>
              <a:gd name="connsiteX478" fmla="*/ 209968 w 7467600"/>
              <a:gd name="connsiteY478" fmla="*/ 6770713 h 6858000"/>
              <a:gd name="connsiteX479" fmla="*/ 873460 w 7467600"/>
              <a:gd name="connsiteY479" fmla="*/ 6253768 h 6858000"/>
              <a:gd name="connsiteX480" fmla="*/ 192686 w 7467600"/>
              <a:gd name="connsiteY480" fmla="*/ 5849257 h 6858000"/>
              <a:gd name="connsiteX481" fmla="*/ 4696 w 7467600"/>
              <a:gd name="connsiteY481" fmla="*/ 5697668 h 6858000"/>
              <a:gd name="connsiteX482" fmla="*/ 0 w 7467600"/>
              <a:gd name="connsiteY482" fmla="*/ 5689984 h 6858000"/>
              <a:gd name="connsiteX483" fmla="*/ 0 w 7467600"/>
              <a:gd name="connsiteY483" fmla="*/ 5513472 h 6858000"/>
              <a:gd name="connsiteX484" fmla="*/ 174101 w 7467600"/>
              <a:gd name="connsiteY484" fmla="*/ 5620277 h 6858000"/>
              <a:gd name="connsiteX485" fmla="*/ 891800 w 7467600"/>
              <a:gd name="connsiteY485" fmla="*/ 6036935 h 6858000"/>
              <a:gd name="connsiteX486" fmla="*/ 1072219 w 7467600"/>
              <a:gd name="connsiteY486" fmla="*/ 6169443 h 6858000"/>
              <a:gd name="connsiteX487" fmla="*/ 1074117 w 7467600"/>
              <a:gd name="connsiteY487" fmla="*/ 6170301 h 6858000"/>
              <a:gd name="connsiteX488" fmla="*/ 1083114 w 7467600"/>
              <a:gd name="connsiteY488" fmla="*/ 6174131 h 6858000"/>
              <a:gd name="connsiteX489" fmla="*/ 1543010 w 7467600"/>
              <a:gd name="connsiteY489" fmla="*/ 6191140 h 6858000"/>
              <a:gd name="connsiteX490" fmla="*/ 1551080 w 7467600"/>
              <a:gd name="connsiteY490" fmla="*/ 6195006 h 6858000"/>
              <a:gd name="connsiteX491" fmla="*/ 2345443 w 7467600"/>
              <a:gd name="connsiteY491" fmla="*/ 5549882 h 6858000"/>
              <a:gd name="connsiteX492" fmla="*/ 1721499 w 7467600"/>
              <a:gd name="connsiteY492" fmla="*/ 5599969 h 6858000"/>
              <a:gd name="connsiteX493" fmla="*/ 767716 w 7467600"/>
              <a:gd name="connsiteY493" fmla="*/ 5472768 h 6858000"/>
              <a:gd name="connsiteX494" fmla="*/ 722147 w 7467600"/>
              <a:gd name="connsiteY494" fmla="*/ 5393091 h 6858000"/>
              <a:gd name="connsiteX495" fmla="*/ 1485552 w 7467600"/>
              <a:gd name="connsiteY495" fmla="*/ 5313202 h 6858000"/>
              <a:gd name="connsiteX496" fmla="*/ 2143004 w 7467600"/>
              <a:gd name="connsiteY496" fmla="*/ 5402420 h 6858000"/>
              <a:gd name="connsiteX497" fmla="*/ 1933391 w 7467600"/>
              <a:gd name="connsiteY497" fmla="*/ 5156971 h 6858000"/>
              <a:gd name="connsiteX498" fmla="*/ 1827118 w 7467600"/>
              <a:gd name="connsiteY498" fmla="*/ 4968410 h 6858000"/>
              <a:gd name="connsiteX499" fmla="*/ 1837349 w 7467600"/>
              <a:gd name="connsiteY499" fmla="*/ 4956357 h 6858000"/>
              <a:gd name="connsiteX500" fmla="*/ 2162835 w 7467600"/>
              <a:gd name="connsiteY500" fmla="*/ 5187853 h 6858000"/>
              <a:gd name="connsiteX501" fmla="*/ 2257167 w 7467600"/>
              <a:gd name="connsiteY501" fmla="*/ 5462123 h 6858000"/>
              <a:gd name="connsiteX502" fmla="*/ 2261598 w 7467600"/>
              <a:gd name="connsiteY502" fmla="*/ 5467998 h 6858000"/>
              <a:gd name="connsiteX503" fmla="*/ 2437177 w 7467600"/>
              <a:gd name="connsiteY503" fmla="*/ 5479608 h 6858000"/>
              <a:gd name="connsiteX504" fmla="*/ 2445247 w 7467600"/>
              <a:gd name="connsiteY504" fmla="*/ 5483476 h 6858000"/>
              <a:gd name="connsiteX505" fmla="*/ 2743626 w 7467600"/>
              <a:gd name="connsiteY505" fmla="*/ 5304819 h 6858000"/>
              <a:gd name="connsiteX506" fmla="*/ 3048102 w 7467600"/>
              <a:gd name="connsiteY506" fmla="*/ 5150595 h 6858000"/>
              <a:gd name="connsiteX507" fmla="*/ 1799414 w 7467600"/>
              <a:gd name="connsiteY507" fmla="*/ 4694732 h 6858000"/>
              <a:gd name="connsiteX508" fmla="*/ 1771735 w 7467600"/>
              <a:gd name="connsiteY508" fmla="*/ 4619929 h 6858000"/>
              <a:gd name="connsiteX509" fmla="*/ 3104273 w 7467600"/>
              <a:gd name="connsiteY509" fmla="*/ 5076159 h 6858000"/>
              <a:gd name="connsiteX510" fmla="*/ 3113245 w 7467600"/>
              <a:gd name="connsiteY510" fmla="*/ 5090705 h 6858000"/>
              <a:gd name="connsiteX511" fmla="*/ 3126294 w 7467600"/>
              <a:gd name="connsiteY511" fmla="*/ 5114400 h 6858000"/>
              <a:gd name="connsiteX512" fmla="*/ 3937433 w 7467600"/>
              <a:gd name="connsiteY512" fmla="*/ 4830473 h 6858000"/>
              <a:gd name="connsiteX513" fmla="*/ 3590475 w 7467600"/>
              <a:gd name="connsiteY513" fmla="*/ 4597974 h 6858000"/>
              <a:gd name="connsiteX514" fmla="*/ 3100264 w 7467600"/>
              <a:gd name="connsiteY514" fmla="*/ 4579845 h 6858000"/>
              <a:gd name="connsiteX515" fmla="*/ 2183576 w 7467600"/>
              <a:gd name="connsiteY515" fmla="*/ 4227150 h 6858000"/>
              <a:gd name="connsiteX516" fmla="*/ 2151029 w 7467600"/>
              <a:gd name="connsiteY516" fmla="*/ 4146947 h 6858000"/>
              <a:gd name="connsiteX517" fmla="*/ 3563434 w 7467600"/>
              <a:gd name="connsiteY517" fmla="*/ 4469115 h 6858000"/>
              <a:gd name="connsiteX518" fmla="*/ 3177952 w 7467600"/>
              <a:gd name="connsiteY518" fmla="*/ 3657386 h 6858000"/>
              <a:gd name="connsiteX519" fmla="*/ 3189263 w 7467600"/>
              <a:gd name="connsiteY519" fmla="*/ 3625726 h 6858000"/>
              <a:gd name="connsiteX520" fmla="*/ 3560912 w 7467600"/>
              <a:gd name="connsiteY520" fmla="*/ 4079863 h 6858000"/>
              <a:gd name="connsiteX521" fmla="*/ 3626636 w 7467600"/>
              <a:gd name="connsiteY521" fmla="*/ 4512230 h 6858000"/>
              <a:gd name="connsiteX522" fmla="*/ 3653088 w 7467600"/>
              <a:gd name="connsiteY522" fmla="*/ 4521417 h 6858000"/>
              <a:gd name="connsiteX523" fmla="*/ 3988128 w 7467600"/>
              <a:gd name="connsiteY523" fmla="*/ 4817267 h 6858000"/>
              <a:gd name="connsiteX524" fmla="*/ 4830582 w 7467600"/>
              <a:gd name="connsiteY524" fmla="*/ 4676000 h 6858000"/>
              <a:gd name="connsiteX525" fmla="*/ 4830100 w 7467600"/>
              <a:gd name="connsiteY525" fmla="*/ 4675554 h 6858000"/>
              <a:gd name="connsiteX526" fmla="*/ 4036318 w 7467600"/>
              <a:gd name="connsiteY526" fmla="*/ 4147013 h 6858000"/>
              <a:gd name="connsiteX527" fmla="*/ 3432098 w 7467600"/>
              <a:gd name="connsiteY527" fmla="*/ 3537312 h 6858000"/>
              <a:gd name="connsiteX528" fmla="*/ 3446761 w 7467600"/>
              <a:gd name="connsiteY528" fmla="*/ 3461278 h 6858000"/>
              <a:gd name="connsiteX529" fmla="*/ 4419733 w 7467600"/>
              <a:gd name="connsiteY529" fmla="*/ 3963555 h 6858000"/>
              <a:gd name="connsiteX530" fmla="*/ 4781371 w 7467600"/>
              <a:gd name="connsiteY530" fmla="*/ 4458604 h 6858000"/>
              <a:gd name="connsiteX531" fmla="*/ 4780440 w 7467600"/>
              <a:gd name="connsiteY531" fmla="*/ 4470290 h 6858000"/>
              <a:gd name="connsiteX532" fmla="*/ 4898954 w 7467600"/>
              <a:gd name="connsiteY532" fmla="*/ 4662092 h 6858000"/>
              <a:gd name="connsiteX533" fmla="*/ 4900699 w 7467600"/>
              <a:gd name="connsiteY533" fmla="*/ 4670867 h 6858000"/>
              <a:gd name="connsiteX534" fmla="*/ 5714511 w 7467600"/>
              <a:gd name="connsiteY534" fmla="*/ 4663483 h 6858000"/>
              <a:gd name="connsiteX535" fmla="*/ 5464793 w 7467600"/>
              <a:gd name="connsiteY535" fmla="*/ 4393556 h 6858000"/>
              <a:gd name="connsiteX536" fmla="*/ 5461897 w 7467600"/>
              <a:gd name="connsiteY536" fmla="*/ 4390879 h 6858000"/>
              <a:gd name="connsiteX537" fmla="*/ 4294126 w 7467600"/>
              <a:gd name="connsiteY537" fmla="*/ 3303048 h 6858000"/>
              <a:gd name="connsiteX538" fmla="*/ 4305321 w 7467600"/>
              <a:gd name="connsiteY538" fmla="*/ 3256953 h 6858000"/>
              <a:gd name="connsiteX539" fmla="*/ 4949299 w 7467600"/>
              <a:gd name="connsiteY539" fmla="*/ 3766336 h 6858000"/>
              <a:gd name="connsiteX540" fmla="*/ 5291452 w 7467600"/>
              <a:gd name="connsiteY540" fmla="*/ 4076801 h 6858000"/>
              <a:gd name="connsiteX541" fmla="*/ 5434998 w 7467600"/>
              <a:gd name="connsiteY541" fmla="*/ 4254100 h 6858000"/>
              <a:gd name="connsiteX542" fmla="*/ 5351015 w 7467600"/>
              <a:gd name="connsiteY542" fmla="*/ 3760989 h 6858000"/>
              <a:gd name="connsiteX543" fmla="*/ 5413780 w 7467600"/>
              <a:gd name="connsiteY543" fmla="*/ 2966265 h 6858000"/>
              <a:gd name="connsiteX544" fmla="*/ 5425627 w 7467600"/>
              <a:gd name="connsiteY544" fmla="*/ 2954192 h 6858000"/>
              <a:gd name="connsiteX545" fmla="*/ 6604735 w 7467600"/>
              <a:gd name="connsiteY545" fmla="*/ 2041381 h 6858000"/>
              <a:gd name="connsiteX546" fmla="*/ 7204487 w 7467600"/>
              <a:gd name="connsiteY546" fmla="*/ 2742112 h 6858000"/>
              <a:gd name="connsiteX547" fmla="*/ 7131592 w 7467600"/>
              <a:gd name="connsiteY547" fmla="*/ 2672096 h 6858000"/>
              <a:gd name="connsiteX548" fmla="*/ 6996344 w 7467600"/>
              <a:gd name="connsiteY548" fmla="*/ 2518310 h 6858000"/>
              <a:gd name="connsiteX549" fmla="*/ 6735495 w 7467600"/>
              <a:gd name="connsiteY549" fmla="*/ 2196890 h 6858000"/>
              <a:gd name="connsiteX550" fmla="*/ 6721901 w 7467600"/>
              <a:gd name="connsiteY550" fmla="*/ 2179274 h 6858000"/>
              <a:gd name="connsiteX551" fmla="*/ 6604735 w 7467600"/>
              <a:gd name="connsiteY551" fmla="*/ 2041381 h 6858000"/>
              <a:gd name="connsiteX552" fmla="*/ 6591670 w 7467600"/>
              <a:gd name="connsiteY552" fmla="*/ 1988277 h 6858000"/>
              <a:gd name="connsiteX553" fmla="*/ 6747349 w 7467600"/>
              <a:gd name="connsiteY553" fmla="*/ 2160069 h 6858000"/>
              <a:gd name="connsiteX554" fmla="*/ 6760943 w 7467600"/>
              <a:gd name="connsiteY554" fmla="*/ 2177686 h 6858000"/>
              <a:gd name="connsiteX555" fmla="*/ 7021065 w 7467600"/>
              <a:gd name="connsiteY555" fmla="*/ 2498102 h 6858000"/>
              <a:gd name="connsiteX556" fmla="*/ 7155223 w 7467600"/>
              <a:gd name="connsiteY556" fmla="*/ 2650386 h 6858000"/>
              <a:gd name="connsiteX557" fmla="*/ 7203167 w 7467600"/>
              <a:gd name="connsiteY557" fmla="*/ 2697288 h 6858000"/>
              <a:gd name="connsiteX558" fmla="*/ 6937703 w 7467600"/>
              <a:gd name="connsiteY558" fmla="*/ 2321981 h 6858000"/>
              <a:gd name="connsiteX559" fmla="*/ 6591670 w 7467600"/>
              <a:gd name="connsiteY559" fmla="*/ 1988277 h 6858000"/>
              <a:gd name="connsiteX560" fmla="*/ 5798671 w 7467600"/>
              <a:gd name="connsiteY560" fmla="*/ 1981601 h 6858000"/>
              <a:gd name="connsiteX561" fmla="*/ 5754709 w 7467600"/>
              <a:gd name="connsiteY561" fmla="*/ 2071454 h 6858000"/>
              <a:gd name="connsiteX562" fmla="*/ 5763044 w 7467600"/>
              <a:gd name="connsiteY562" fmla="*/ 2842206 h 6858000"/>
              <a:gd name="connsiteX563" fmla="*/ 5764974 w 7467600"/>
              <a:gd name="connsiteY563" fmla="*/ 2799609 h 6858000"/>
              <a:gd name="connsiteX564" fmla="*/ 5767665 w 7467600"/>
              <a:gd name="connsiteY564" fmla="*/ 2666409 h 6858000"/>
              <a:gd name="connsiteX565" fmla="*/ 5763055 w 7467600"/>
              <a:gd name="connsiteY565" fmla="*/ 2579705 h 6858000"/>
              <a:gd name="connsiteX566" fmla="*/ 5758079 w 7467600"/>
              <a:gd name="connsiteY566" fmla="*/ 2492508 h 6858000"/>
              <a:gd name="connsiteX567" fmla="*/ 5779325 w 7467600"/>
              <a:gd name="connsiteY567" fmla="*/ 2197069 h 6858000"/>
              <a:gd name="connsiteX568" fmla="*/ 5798671 w 7467600"/>
              <a:gd name="connsiteY568" fmla="*/ 1981601 h 6858000"/>
              <a:gd name="connsiteX569" fmla="*/ 5829202 w 7467600"/>
              <a:gd name="connsiteY569" fmla="*/ 1971679 h 6858000"/>
              <a:gd name="connsiteX570" fmla="*/ 5809558 w 7467600"/>
              <a:gd name="connsiteY570" fmla="*/ 2198043 h 6858000"/>
              <a:gd name="connsiteX571" fmla="*/ 5788653 w 7467600"/>
              <a:gd name="connsiteY571" fmla="*/ 2489430 h 6858000"/>
              <a:gd name="connsiteX572" fmla="*/ 5793439 w 7467600"/>
              <a:gd name="connsiteY572" fmla="*/ 2575235 h 6858000"/>
              <a:gd name="connsiteX573" fmla="*/ 5796837 w 7467600"/>
              <a:gd name="connsiteY573" fmla="*/ 2637633 h 6858000"/>
              <a:gd name="connsiteX574" fmla="*/ 5818614 w 7467600"/>
              <a:gd name="connsiteY574" fmla="*/ 2473055 h 6858000"/>
              <a:gd name="connsiteX575" fmla="*/ 5829202 w 7467600"/>
              <a:gd name="connsiteY575" fmla="*/ 1971679 h 6858000"/>
              <a:gd name="connsiteX576" fmla="*/ 5911389 w 7467600"/>
              <a:gd name="connsiteY576" fmla="*/ 1898371 h 6858000"/>
              <a:gd name="connsiteX577" fmla="*/ 6237627 w 7467600"/>
              <a:gd name="connsiteY577" fmla="*/ 2231921 h 6858000"/>
              <a:gd name="connsiteX578" fmla="*/ 5911389 w 7467600"/>
              <a:gd name="connsiteY578" fmla="*/ 1898371 h 6858000"/>
              <a:gd name="connsiteX579" fmla="*/ 6944437 w 7467600"/>
              <a:gd name="connsiteY579" fmla="*/ 1575402 h 6858000"/>
              <a:gd name="connsiteX580" fmla="*/ 6304730 w 7467600"/>
              <a:gd name="connsiteY580" fmla="*/ 1766654 h 6858000"/>
              <a:gd name="connsiteX581" fmla="*/ 6944437 w 7467600"/>
              <a:gd name="connsiteY581" fmla="*/ 1575402 h 6858000"/>
              <a:gd name="connsiteX582" fmla="*/ 7019523 w 7467600"/>
              <a:gd name="connsiteY582" fmla="*/ 1519450 h 6858000"/>
              <a:gd name="connsiteX583" fmla="*/ 6298091 w 7467600"/>
              <a:gd name="connsiteY583" fmla="*/ 1737122 h 6858000"/>
              <a:gd name="connsiteX584" fmla="*/ 7019523 w 7467600"/>
              <a:gd name="connsiteY584" fmla="*/ 1519450 h 6858000"/>
              <a:gd name="connsiteX585" fmla="*/ 2399523 w 7467600"/>
              <a:gd name="connsiteY585" fmla="*/ 1428234 h 6858000"/>
              <a:gd name="connsiteX586" fmla="*/ 2224982 w 7467600"/>
              <a:gd name="connsiteY586" fmla="*/ 1826201 h 6858000"/>
              <a:gd name="connsiteX587" fmla="*/ 2096099 w 7467600"/>
              <a:gd name="connsiteY587" fmla="*/ 2345900 h 6858000"/>
              <a:gd name="connsiteX588" fmla="*/ 2283317 w 7467600"/>
              <a:gd name="connsiteY588" fmla="*/ 1796925 h 6858000"/>
              <a:gd name="connsiteX589" fmla="*/ 2399523 w 7467600"/>
              <a:gd name="connsiteY589" fmla="*/ 1428234 h 6858000"/>
              <a:gd name="connsiteX590" fmla="*/ 2448558 w 7467600"/>
              <a:gd name="connsiteY590" fmla="*/ 1373435 h 6858000"/>
              <a:gd name="connsiteX591" fmla="*/ 2312521 w 7467600"/>
              <a:gd name="connsiteY591" fmla="*/ 1806140 h 6858000"/>
              <a:gd name="connsiteX592" fmla="*/ 2127533 w 7467600"/>
              <a:gd name="connsiteY592" fmla="*/ 2348380 h 6858000"/>
              <a:gd name="connsiteX593" fmla="*/ 2358080 w 7467600"/>
              <a:gd name="connsiteY593" fmla="*/ 1866134 h 6858000"/>
              <a:gd name="connsiteX594" fmla="*/ 2407436 w 7467600"/>
              <a:gd name="connsiteY594" fmla="*/ 1651070 h 6858000"/>
              <a:gd name="connsiteX595" fmla="*/ 2448558 w 7467600"/>
              <a:gd name="connsiteY595" fmla="*/ 1373435 h 6858000"/>
              <a:gd name="connsiteX596" fmla="*/ 278707 w 7467600"/>
              <a:gd name="connsiteY596" fmla="*/ 1352270 h 6858000"/>
              <a:gd name="connsiteX597" fmla="*/ 321570 w 7467600"/>
              <a:gd name="connsiteY597" fmla="*/ 1861610 h 6858000"/>
              <a:gd name="connsiteX598" fmla="*/ 294281 w 7467600"/>
              <a:gd name="connsiteY598" fmla="*/ 1440658 h 6858000"/>
              <a:gd name="connsiteX599" fmla="*/ 278707 w 7467600"/>
              <a:gd name="connsiteY599" fmla="*/ 1352270 h 6858000"/>
              <a:gd name="connsiteX600" fmla="*/ 1423821 w 7467600"/>
              <a:gd name="connsiteY600" fmla="*/ 1351958 h 6858000"/>
              <a:gd name="connsiteX601" fmla="*/ 1638521 w 7467600"/>
              <a:gd name="connsiteY601" fmla="*/ 1908470 h 6858000"/>
              <a:gd name="connsiteX602" fmla="*/ 1754199 w 7467600"/>
              <a:gd name="connsiteY602" fmla="*/ 2149284 h 6858000"/>
              <a:gd name="connsiteX603" fmla="*/ 1908359 w 7467600"/>
              <a:gd name="connsiteY603" fmla="*/ 2364988 h 6858000"/>
              <a:gd name="connsiteX604" fmla="*/ 1647661 w 7467600"/>
              <a:gd name="connsiteY604" fmla="*/ 1825945 h 6858000"/>
              <a:gd name="connsiteX605" fmla="*/ 1423821 w 7467600"/>
              <a:gd name="connsiteY605" fmla="*/ 1351958 h 6858000"/>
              <a:gd name="connsiteX606" fmla="*/ 1431890 w 7467600"/>
              <a:gd name="connsiteY606" fmla="*/ 1306475 h 6858000"/>
              <a:gd name="connsiteX607" fmla="*/ 1507597 w 7467600"/>
              <a:gd name="connsiteY607" fmla="*/ 1446132 h 6858000"/>
              <a:gd name="connsiteX608" fmla="*/ 1674586 w 7467600"/>
              <a:gd name="connsiteY608" fmla="*/ 1813832 h 6858000"/>
              <a:gd name="connsiteX609" fmla="*/ 1815950 w 7467600"/>
              <a:gd name="connsiteY609" fmla="*/ 2128564 h 6858000"/>
              <a:gd name="connsiteX610" fmla="*/ 1984242 w 7467600"/>
              <a:gd name="connsiteY610" fmla="*/ 2430829 h 6858000"/>
              <a:gd name="connsiteX611" fmla="*/ 2014023 w 7467600"/>
              <a:gd name="connsiteY611" fmla="*/ 2450995 h 6858000"/>
              <a:gd name="connsiteX612" fmla="*/ 1747337 w 7467600"/>
              <a:gd name="connsiteY612" fmla="*/ 1855264 h 6858000"/>
              <a:gd name="connsiteX613" fmla="*/ 1533749 w 7467600"/>
              <a:gd name="connsiteY613" fmla="*/ 1478656 h 6858000"/>
              <a:gd name="connsiteX614" fmla="*/ 1431890 w 7467600"/>
              <a:gd name="connsiteY614" fmla="*/ 1306475 h 6858000"/>
              <a:gd name="connsiteX615" fmla="*/ 5052692 w 7467600"/>
              <a:gd name="connsiteY615" fmla="*/ 1292994 h 6858000"/>
              <a:gd name="connsiteX616" fmla="*/ 5200661 w 7467600"/>
              <a:gd name="connsiteY616" fmla="*/ 1635186 h 6858000"/>
              <a:gd name="connsiteX617" fmla="*/ 5297138 w 7467600"/>
              <a:gd name="connsiteY617" fmla="*/ 1906351 h 6858000"/>
              <a:gd name="connsiteX618" fmla="*/ 5052692 w 7467600"/>
              <a:gd name="connsiteY618" fmla="*/ 1292994 h 6858000"/>
              <a:gd name="connsiteX619" fmla="*/ 5009948 w 7467600"/>
              <a:gd name="connsiteY619" fmla="*/ 1273619 h 6858000"/>
              <a:gd name="connsiteX620" fmla="*/ 5121777 w 7467600"/>
              <a:gd name="connsiteY620" fmla="*/ 1654213 h 6858000"/>
              <a:gd name="connsiteX621" fmla="*/ 5293545 w 7467600"/>
              <a:gd name="connsiteY621" fmla="*/ 2072247 h 6858000"/>
              <a:gd name="connsiteX622" fmla="*/ 5294042 w 7467600"/>
              <a:gd name="connsiteY622" fmla="*/ 2065019 h 6858000"/>
              <a:gd name="connsiteX623" fmla="*/ 5171936 w 7467600"/>
              <a:gd name="connsiteY623" fmla="*/ 1647613 h 6858000"/>
              <a:gd name="connsiteX624" fmla="*/ 5009948 w 7467600"/>
              <a:gd name="connsiteY624" fmla="*/ 1273619 h 6858000"/>
              <a:gd name="connsiteX625" fmla="*/ 655236 w 7467600"/>
              <a:gd name="connsiteY625" fmla="*/ 1268632 h 6858000"/>
              <a:gd name="connsiteX626" fmla="*/ 839521 w 7467600"/>
              <a:gd name="connsiteY626" fmla="*/ 1685315 h 6858000"/>
              <a:gd name="connsiteX627" fmla="*/ 1109416 w 7467600"/>
              <a:gd name="connsiteY627" fmla="*/ 2061663 h 6858000"/>
              <a:gd name="connsiteX628" fmla="*/ 1298300 w 7467600"/>
              <a:gd name="connsiteY628" fmla="*/ 2247742 h 6858000"/>
              <a:gd name="connsiteX629" fmla="*/ 1125871 w 7467600"/>
              <a:gd name="connsiteY629" fmla="*/ 1989513 h 6858000"/>
              <a:gd name="connsiteX630" fmla="*/ 981574 w 7467600"/>
              <a:gd name="connsiteY630" fmla="*/ 1783157 h 6858000"/>
              <a:gd name="connsiteX631" fmla="*/ 922198 w 7467600"/>
              <a:gd name="connsiteY631" fmla="*/ 1677437 h 6858000"/>
              <a:gd name="connsiteX632" fmla="*/ 869293 w 7467600"/>
              <a:gd name="connsiteY632" fmla="*/ 1583214 h 6858000"/>
              <a:gd name="connsiteX633" fmla="*/ 751431 w 7467600"/>
              <a:gd name="connsiteY633" fmla="*/ 1405731 h 6858000"/>
              <a:gd name="connsiteX634" fmla="*/ 655236 w 7467600"/>
              <a:gd name="connsiteY634" fmla="*/ 1268632 h 6858000"/>
              <a:gd name="connsiteX635" fmla="*/ 6516292 w 7467600"/>
              <a:gd name="connsiteY635" fmla="*/ 1263064 h 6858000"/>
              <a:gd name="connsiteX636" fmla="*/ 5736320 w 7467600"/>
              <a:gd name="connsiteY636" fmla="*/ 1501803 h 6858000"/>
              <a:gd name="connsiteX637" fmla="*/ 6516292 w 7467600"/>
              <a:gd name="connsiteY637" fmla="*/ 1263064 h 6858000"/>
              <a:gd name="connsiteX638" fmla="*/ 291466 w 7467600"/>
              <a:gd name="connsiteY638" fmla="*/ 1250369 h 6858000"/>
              <a:gd name="connsiteX639" fmla="*/ 323180 w 7467600"/>
              <a:gd name="connsiteY639" fmla="*/ 1435283 h 6858000"/>
              <a:gd name="connsiteX640" fmla="*/ 349381 w 7467600"/>
              <a:gd name="connsiteY640" fmla="*/ 1875041 h 6858000"/>
              <a:gd name="connsiteX641" fmla="*/ 374363 w 7467600"/>
              <a:gd name="connsiteY641" fmla="*/ 1506494 h 6858000"/>
              <a:gd name="connsiteX642" fmla="*/ 302168 w 7467600"/>
              <a:gd name="connsiteY642" fmla="*/ 1274495 h 6858000"/>
              <a:gd name="connsiteX643" fmla="*/ 291466 w 7467600"/>
              <a:gd name="connsiteY643" fmla="*/ 1250369 h 6858000"/>
              <a:gd name="connsiteX644" fmla="*/ 678222 w 7467600"/>
              <a:gd name="connsiteY644" fmla="*/ 1248670 h 6858000"/>
              <a:gd name="connsiteX645" fmla="*/ 775536 w 7467600"/>
              <a:gd name="connsiteY645" fmla="*/ 1388015 h 6858000"/>
              <a:gd name="connsiteX646" fmla="*/ 894529 w 7467600"/>
              <a:gd name="connsiteY646" fmla="*/ 1567739 h 6858000"/>
              <a:gd name="connsiteX647" fmla="*/ 948000 w 7467600"/>
              <a:gd name="connsiteY647" fmla="*/ 1663088 h 6858000"/>
              <a:gd name="connsiteX648" fmla="*/ 1006812 w 7467600"/>
              <a:gd name="connsiteY648" fmla="*/ 1767683 h 6858000"/>
              <a:gd name="connsiteX649" fmla="*/ 1149133 w 7467600"/>
              <a:gd name="connsiteY649" fmla="*/ 1971513 h 6858000"/>
              <a:gd name="connsiteX650" fmla="*/ 1333952 w 7467600"/>
              <a:gd name="connsiteY650" fmla="*/ 2251620 h 6858000"/>
              <a:gd name="connsiteX651" fmla="*/ 1337329 w 7467600"/>
              <a:gd name="connsiteY651" fmla="*/ 2258350 h 6858000"/>
              <a:gd name="connsiteX652" fmla="*/ 1014726 w 7467600"/>
              <a:gd name="connsiteY652" fmla="*/ 1615556 h 6858000"/>
              <a:gd name="connsiteX653" fmla="*/ 678222 w 7467600"/>
              <a:gd name="connsiteY653" fmla="*/ 1248670 h 6858000"/>
              <a:gd name="connsiteX654" fmla="*/ 6691602 w 7467600"/>
              <a:gd name="connsiteY654" fmla="*/ 1140573 h 6858000"/>
              <a:gd name="connsiteX655" fmla="*/ 6571100 w 7467600"/>
              <a:gd name="connsiteY655" fmla="*/ 1183662 h 6858000"/>
              <a:gd name="connsiteX656" fmla="*/ 6241687 w 7467600"/>
              <a:gd name="connsiteY656" fmla="*/ 1257600 h 6858000"/>
              <a:gd name="connsiteX657" fmla="*/ 5693009 w 7467600"/>
              <a:gd name="connsiteY657" fmla="*/ 1478256 h 6858000"/>
              <a:gd name="connsiteX658" fmla="*/ 6548420 w 7467600"/>
              <a:gd name="connsiteY658" fmla="*/ 1214599 h 6858000"/>
              <a:gd name="connsiteX659" fmla="*/ 6605473 w 7467600"/>
              <a:gd name="connsiteY659" fmla="*/ 1184686 h 6858000"/>
              <a:gd name="connsiteX660" fmla="*/ 6691602 w 7467600"/>
              <a:gd name="connsiteY660" fmla="*/ 1140573 h 6858000"/>
              <a:gd name="connsiteX661" fmla="*/ 4002475 w 7467600"/>
              <a:gd name="connsiteY661" fmla="*/ 1037802 h 6858000"/>
              <a:gd name="connsiteX662" fmla="*/ 4000324 w 7467600"/>
              <a:gd name="connsiteY662" fmla="*/ 1039362 h 6858000"/>
              <a:gd name="connsiteX663" fmla="*/ 4002862 w 7467600"/>
              <a:gd name="connsiteY663" fmla="*/ 1042866 h 6858000"/>
              <a:gd name="connsiteX664" fmla="*/ 4002475 w 7467600"/>
              <a:gd name="connsiteY664" fmla="*/ 1037802 h 6858000"/>
              <a:gd name="connsiteX665" fmla="*/ 506322 w 7467600"/>
              <a:gd name="connsiteY665" fmla="*/ 1020997 h 6858000"/>
              <a:gd name="connsiteX666" fmla="*/ 533068 w 7467600"/>
              <a:gd name="connsiteY666" fmla="*/ 1029409 h 6858000"/>
              <a:gd name="connsiteX667" fmla="*/ 1232525 w 7467600"/>
              <a:gd name="connsiteY667" fmla="*/ 1804675 h 6858000"/>
              <a:gd name="connsiteX668" fmla="*/ 1388858 w 7467600"/>
              <a:gd name="connsiteY668" fmla="*/ 2368011 h 6858000"/>
              <a:gd name="connsiteX669" fmla="*/ 1384098 w 7467600"/>
              <a:gd name="connsiteY669" fmla="*/ 2378125 h 6858000"/>
              <a:gd name="connsiteX670" fmla="*/ 1425393 w 7467600"/>
              <a:gd name="connsiteY670" fmla="*/ 2589124 h 6858000"/>
              <a:gd name="connsiteX671" fmla="*/ 1424001 w 7467600"/>
              <a:gd name="connsiteY671" fmla="*/ 2597541 h 6858000"/>
              <a:gd name="connsiteX672" fmla="*/ 2152729 w 7467600"/>
              <a:gd name="connsiteY672" fmla="*/ 2864487 h 6858000"/>
              <a:gd name="connsiteX673" fmla="*/ 2020609 w 7467600"/>
              <a:gd name="connsiteY673" fmla="*/ 2539671 h 6858000"/>
              <a:gd name="connsiteX674" fmla="*/ 2018920 w 7467600"/>
              <a:gd name="connsiteY674" fmla="*/ 2536309 h 6858000"/>
              <a:gd name="connsiteX675" fmla="*/ 1342441 w 7467600"/>
              <a:gd name="connsiteY675" fmla="*/ 1173017 h 6858000"/>
              <a:gd name="connsiteX676" fmla="*/ 1367925 w 7467600"/>
              <a:gd name="connsiteY676" fmla="*/ 1135648 h 6858000"/>
              <a:gd name="connsiteX677" fmla="*/ 1771401 w 7467600"/>
              <a:gd name="connsiteY677" fmla="*/ 1806673 h 6858000"/>
              <a:gd name="connsiteX678" fmla="*/ 1972385 w 7467600"/>
              <a:gd name="connsiteY678" fmla="*/ 2198735 h 6858000"/>
              <a:gd name="connsiteX679" fmla="*/ 2040892 w 7467600"/>
              <a:gd name="connsiteY679" fmla="*/ 2405205 h 6858000"/>
              <a:gd name="connsiteX680" fmla="*/ 2131689 w 7467600"/>
              <a:gd name="connsiteY680" fmla="*/ 1936926 h 6858000"/>
              <a:gd name="connsiteX681" fmla="*/ 2454820 w 7467600"/>
              <a:gd name="connsiteY681" fmla="*/ 1248808 h 6858000"/>
              <a:gd name="connsiteX682" fmla="*/ 2492512 w 7467600"/>
              <a:gd name="connsiteY682" fmla="*/ 1302920 h 6858000"/>
              <a:gd name="connsiteX683" fmla="*/ 2081216 w 7467600"/>
              <a:gd name="connsiteY683" fmla="*/ 2527513 h 6858000"/>
              <a:gd name="connsiteX684" fmla="*/ 2081211 w 7467600"/>
              <a:gd name="connsiteY684" fmla="*/ 2528916 h 6858000"/>
              <a:gd name="connsiteX685" fmla="*/ 2199067 w 7467600"/>
              <a:gd name="connsiteY685" fmla="*/ 2884061 h 6858000"/>
              <a:gd name="connsiteX686" fmla="*/ 3192586 w 7467600"/>
              <a:gd name="connsiteY686" fmla="*/ 3411496 h 6858000"/>
              <a:gd name="connsiteX687" fmla="*/ 3182620 w 7467600"/>
              <a:gd name="connsiteY687" fmla="*/ 3483279 h 6858000"/>
              <a:gd name="connsiteX688" fmla="*/ 2435119 w 7467600"/>
              <a:gd name="connsiteY688" fmla="*/ 3080173 h 6858000"/>
              <a:gd name="connsiteX689" fmla="*/ 2410152 w 7467600"/>
              <a:gd name="connsiteY689" fmla="*/ 3063751 h 6858000"/>
              <a:gd name="connsiteX690" fmla="*/ 2408099 w 7467600"/>
              <a:gd name="connsiteY690" fmla="*/ 3064403 h 6858000"/>
              <a:gd name="connsiteX691" fmla="*/ 2407218 w 7467600"/>
              <a:gd name="connsiteY691" fmla="*/ 3070324 h 6858000"/>
              <a:gd name="connsiteX692" fmla="*/ 2380138 w 7467600"/>
              <a:gd name="connsiteY692" fmla="*/ 3099341 h 6858000"/>
              <a:gd name="connsiteX693" fmla="*/ 1765923 w 7467600"/>
              <a:gd name="connsiteY693" fmla="*/ 3581043 h 6858000"/>
              <a:gd name="connsiteX694" fmla="*/ 1702258 w 7467600"/>
              <a:gd name="connsiteY694" fmla="*/ 3612286 h 6858000"/>
              <a:gd name="connsiteX695" fmla="*/ 1538370 w 7467600"/>
              <a:gd name="connsiteY695" fmla="*/ 3811804 h 6858000"/>
              <a:gd name="connsiteX696" fmla="*/ 542867 w 7467600"/>
              <a:gd name="connsiteY696" fmla="*/ 4944092 h 6858000"/>
              <a:gd name="connsiteX697" fmla="*/ 515800 w 7467600"/>
              <a:gd name="connsiteY697" fmla="*/ 4862180 h 6858000"/>
              <a:gd name="connsiteX698" fmla="*/ 909145 w 7467600"/>
              <a:gd name="connsiteY698" fmla="*/ 4199225 h 6858000"/>
              <a:gd name="connsiteX699" fmla="*/ 1214067 w 7467600"/>
              <a:gd name="connsiteY699" fmla="*/ 3908561 h 6858000"/>
              <a:gd name="connsiteX700" fmla="*/ 640967 w 7467600"/>
              <a:gd name="connsiteY700" fmla="*/ 4105601 h 6858000"/>
              <a:gd name="connsiteX701" fmla="*/ 112563 w 7467600"/>
              <a:gd name="connsiteY701" fmla="*/ 4396952 h 6858000"/>
              <a:gd name="connsiteX702" fmla="*/ 0 w 7467600"/>
              <a:gd name="connsiteY702" fmla="*/ 4466006 h 6858000"/>
              <a:gd name="connsiteX703" fmla="*/ 0 w 7467600"/>
              <a:gd name="connsiteY703" fmla="*/ 4233763 h 6858000"/>
              <a:gd name="connsiteX704" fmla="*/ 36881 w 7467600"/>
              <a:gd name="connsiteY704" fmla="*/ 4200118 h 6858000"/>
              <a:gd name="connsiteX705" fmla="*/ 910534 w 7467600"/>
              <a:gd name="connsiteY705" fmla="*/ 3629753 h 6858000"/>
              <a:gd name="connsiteX706" fmla="*/ 1578717 w 7467600"/>
              <a:gd name="connsiteY706" fmla="*/ 3575982 h 6858000"/>
              <a:gd name="connsiteX707" fmla="*/ 2338780 w 7467600"/>
              <a:gd name="connsiteY707" fmla="*/ 3033725 h 6858000"/>
              <a:gd name="connsiteX708" fmla="*/ 1807991 w 7467600"/>
              <a:gd name="connsiteY708" fmla="*/ 2807184 h 6858000"/>
              <a:gd name="connsiteX709" fmla="*/ 1416358 w 7467600"/>
              <a:gd name="connsiteY709" fmla="*/ 3112571 h 6858000"/>
              <a:gd name="connsiteX710" fmla="*/ 939066 w 7467600"/>
              <a:gd name="connsiteY710" fmla="*/ 3378798 h 6858000"/>
              <a:gd name="connsiteX711" fmla="*/ 115099 w 7467600"/>
              <a:gd name="connsiteY711" fmla="*/ 3607650 h 6858000"/>
              <a:gd name="connsiteX712" fmla="*/ 97284 w 7467600"/>
              <a:gd name="connsiteY712" fmla="*/ 3520393 h 6858000"/>
              <a:gd name="connsiteX713" fmla="*/ 922050 w 7467600"/>
              <a:gd name="connsiteY713" fmla="*/ 3074867 h 6858000"/>
              <a:gd name="connsiteX714" fmla="*/ 1405265 w 7467600"/>
              <a:gd name="connsiteY714" fmla="*/ 3016319 h 6858000"/>
              <a:gd name="connsiteX715" fmla="*/ 1407512 w 7467600"/>
              <a:gd name="connsiteY715" fmla="*/ 3018001 h 6858000"/>
              <a:gd name="connsiteX716" fmla="*/ 1726266 w 7467600"/>
              <a:gd name="connsiteY716" fmla="*/ 2777274 h 6858000"/>
              <a:gd name="connsiteX717" fmla="*/ 625390 w 7467600"/>
              <a:gd name="connsiteY717" fmla="*/ 2514541 h 6858000"/>
              <a:gd name="connsiteX718" fmla="*/ 619799 w 7467600"/>
              <a:gd name="connsiteY718" fmla="*/ 2527180 h 6858000"/>
              <a:gd name="connsiteX719" fmla="*/ 310030 w 7467600"/>
              <a:gd name="connsiteY719" fmla="*/ 2771818 h 6858000"/>
              <a:gd name="connsiteX720" fmla="*/ 173877 w 7467600"/>
              <a:gd name="connsiteY720" fmla="*/ 2937056 h 6858000"/>
              <a:gd name="connsiteX721" fmla="*/ 77889 w 7467600"/>
              <a:gd name="connsiteY721" fmla="*/ 3138440 h 6858000"/>
              <a:gd name="connsiteX722" fmla="*/ 0 w 7467600"/>
              <a:gd name="connsiteY722" fmla="*/ 3271395 h 6858000"/>
              <a:gd name="connsiteX723" fmla="*/ 0 w 7467600"/>
              <a:gd name="connsiteY723" fmla="*/ 3153002 h 6858000"/>
              <a:gd name="connsiteX724" fmla="*/ 2386 w 7467600"/>
              <a:gd name="connsiteY724" fmla="*/ 3149203 h 6858000"/>
              <a:gd name="connsiteX725" fmla="*/ 89753 w 7467600"/>
              <a:gd name="connsiteY725" fmla="*/ 2987702 h 6858000"/>
              <a:gd name="connsiteX726" fmla="*/ 76869 w 7467600"/>
              <a:gd name="connsiteY726" fmla="*/ 3005404 h 6858000"/>
              <a:gd name="connsiteX727" fmla="*/ 32049 w 7467600"/>
              <a:gd name="connsiteY727" fmla="*/ 3065814 h 6858000"/>
              <a:gd name="connsiteX728" fmla="*/ 0 w 7467600"/>
              <a:gd name="connsiteY728" fmla="*/ 3108744 h 6858000"/>
              <a:gd name="connsiteX729" fmla="*/ 0 w 7467600"/>
              <a:gd name="connsiteY729" fmla="*/ 3058059 h 6858000"/>
              <a:gd name="connsiteX730" fmla="*/ 7610 w 7467600"/>
              <a:gd name="connsiteY730" fmla="*/ 3047889 h 6858000"/>
              <a:gd name="connsiteX731" fmla="*/ 52419 w 7467600"/>
              <a:gd name="connsiteY731" fmla="*/ 2987479 h 6858000"/>
              <a:gd name="connsiteX732" fmla="*/ 59142 w 7467600"/>
              <a:gd name="connsiteY732" fmla="*/ 2978488 h 6858000"/>
              <a:gd name="connsiteX733" fmla="*/ 0 w 7467600"/>
              <a:gd name="connsiteY733" fmla="*/ 3015334 h 6858000"/>
              <a:gd name="connsiteX734" fmla="*/ 0 w 7467600"/>
              <a:gd name="connsiteY734" fmla="*/ 2914286 h 6858000"/>
              <a:gd name="connsiteX735" fmla="*/ 36383 w 7467600"/>
              <a:gd name="connsiteY735" fmla="*/ 2901128 h 6858000"/>
              <a:gd name="connsiteX736" fmla="*/ 156329 w 7467600"/>
              <a:gd name="connsiteY736" fmla="*/ 2840533 h 6858000"/>
              <a:gd name="connsiteX737" fmla="*/ 358355 w 7467600"/>
              <a:gd name="connsiteY737" fmla="*/ 2620471 h 6858000"/>
              <a:gd name="connsiteX738" fmla="*/ 510577 w 7467600"/>
              <a:gd name="connsiteY738" fmla="*/ 2501244 h 6858000"/>
              <a:gd name="connsiteX739" fmla="*/ 211967 w 7467600"/>
              <a:gd name="connsiteY739" fmla="*/ 2479171 h 6858000"/>
              <a:gd name="connsiteX740" fmla="*/ 0 w 7467600"/>
              <a:gd name="connsiteY740" fmla="*/ 2476398 h 6858000"/>
              <a:gd name="connsiteX741" fmla="*/ 0 w 7467600"/>
              <a:gd name="connsiteY741" fmla="*/ 2389189 h 6858000"/>
              <a:gd name="connsiteX742" fmla="*/ 103062 w 7467600"/>
              <a:gd name="connsiteY742" fmla="*/ 2389518 h 6858000"/>
              <a:gd name="connsiteX743" fmla="*/ 510734 w 7467600"/>
              <a:gd name="connsiteY743" fmla="*/ 2416201 h 6858000"/>
              <a:gd name="connsiteX744" fmla="*/ 279257 w 7467600"/>
              <a:gd name="connsiteY744" fmla="*/ 2092102 h 6858000"/>
              <a:gd name="connsiteX745" fmla="*/ 65265 w 7467600"/>
              <a:gd name="connsiteY745" fmla="*/ 2006049 h 6858000"/>
              <a:gd name="connsiteX746" fmla="*/ 0 w 7467600"/>
              <a:gd name="connsiteY746" fmla="*/ 1982532 h 6858000"/>
              <a:gd name="connsiteX747" fmla="*/ 0 w 7467600"/>
              <a:gd name="connsiteY747" fmla="*/ 1912789 h 6858000"/>
              <a:gd name="connsiteX748" fmla="*/ 97460 w 7467600"/>
              <a:gd name="connsiteY748" fmla="*/ 1953725 h 6858000"/>
              <a:gd name="connsiteX749" fmla="*/ 221272 w 7467600"/>
              <a:gd name="connsiteY749" fmla="*/ 1980766 h 6858000"/>
              <a:gd name="connsiteX750" fmla="*/ 116765 w 7467600"/>
              <a:gd name="connsiteY750" fmla="*/ 1911033 h 6858000"/>
              <a:gd name="connsiteX751" fmla="*/ 16405 w 7467600"/>
              <a:gd name="connsiteY751" fmla="*/ 1803412 h 6858000"/>
              <a:gd name="connsiteX752" fmla="*/ 0 w 7467600"/>
              <a:gd name="connsiteY752" fmla="*/ 1784777 h 6858000"/>
              <a:gd name="connsiteX753" fmla="*/ 0 w 7467600"/>
              <a:gd name="connsiteY753" fmla="*/ 1740082 h 6858000"/>
              <a:gd name="connsiteX754" fmla="*/ 39394 w 7467600"/>
              <a:gd name="connsiteY754" fmla="*/ 1784856 h 6858000"/>
              <a:gd name="connsiteX755" fmla="*/ 135813 w 7467600"/>
              <a:gd name="connsiteY755" fmla="*/ 1888838 h 6858000"/>
              <a:gd name="connsiteX756" fmla="*/ 242575 w 7467600"/>
              <a:gd name="connsiteY756" fmla="*/ 1958841 h 6858000"/>
              <a:gd name="connsiteX757" fmla="*/ 82197 w 7467600"/>
              <a:gd name="connsiteY757" fmla="*/ 1754826 h 6858000"/>
              <a:gd name="connsiteX758" fmla="*/ 0 w 7467600"/>
              <a:gd name="connsiteY758" fmla="*/ 1679650 h 6858000"/>
              <a:gd name="connsiteX759" fmla="*/ 0 w 7467600"/>
              <a:gd name="connsiteY759" fmla="*/ 1602463 h 6858000"/>
              <a:gd name="connsiteX760" fmla="*/ 84689 w 7467600"/>
              <a:gd name="connsiteY760" fmla="*/ 1677442 h 6858000"/>
              <a:gd name="connsiteX761" fmla="*/ 298437 w 7467600"/>
              <a:gd name="connsiteY761" fmla="*/ 1968019 h 6858000"/>
              <a:gd name="connsiteX762" fmla="*/ 227269 w 7467600"/>
              <a:gd name="connsiteY762" fmla="*/ 1114064 h 6858000"/>
              <a:gd name="connsiteX763" fmla="*/ 248003 w 7467600"/>
              <a:gd name="connsiteY763" fmla="*/ 1089613 h 6858000"/>
              <a:gd name="connsiteX764" fmla="*/ 427020 w 7467600"/>
              <a:gd name="connsiteY764" fmla="*/ 1619803 h 6858000"/>
              <a:gd name="connsiteX765" fmla="*/ 340345 w 7467600"/>
              <a:gd name="connsiteY765" fmla="*/ 2027739 h 6858000"/>
              <a:gd name="connsiteX766" fmla="*/ 360865 w 7467600"/>
              <a:gd name="connsiteY766" fmla="*/ 2044827 h 6858000"/>
              <a:gd name="connsiteX767" fmla="*/ 560414 w 7467600"/>
              <a:gd name="connsiteY767" fmla="*/ 2421457 h 6858000"/>
              <a:gd name="connsiteX768" fmla="*/ 1359703 w 7467600"/>
              <a:gd name="connsiteY768" fmla="*/ 2578554 h 6858000"/>
              <a:gd name="connsiteX769" fmla="*/ 1359422 w 7467600"/>
              <a:gd name="connsiteY769" fmla="*/ 2577994 h 6858000"/>
              <a:gd name="connsiteX770" fmla="*/ 828701 w 7467600"/>
              <a:gd name="connsiteY770" fmla="*/ 1839520 h 6858000"/>
              <a:gd name="connsiteX771" fmla="*/ 494427 w 7467600"/>
              <a:gd name="connsiteY771" fmla="*/ 1092333 h 6858000"/>
              <a:gd name="connsiteX772" fmla="*/ 506322 w 7467600"/>
              <a:gd name="connsiteY772" fmla="*/ 1020997 h 6858000"/>
              <a:gd name="connsiteX773" fmla="*/ 4570198 w 7467600"/>
              <a:gd name="connsiteY773" fmla="*/ 978081 h 6858000"/>
              <a:gd name="connsiteX774" fmla="*/ 4523691 w 7467600"/>
              <a:gd name="connsiteY774" fmla="*/ 1127776 h 6858000"/>
              <a:gd name="connsiteX775" fmla="*/ 4509875 w 7467600"/>
              <a:gd name="connsiteY775" fmla="*/ 1167552 h 6858000"/>
              <a:gd name="connsiteX776" fmla="*/ 4478168 w 7467600"/>
              <a:gd name="connsiteY776" fmla="*/ 1260735 h 6858000"/>
              <a:gd name="connsiteX777" fmla="*/ 4409309 w 7467600"/>
              <a:gd name="connsiteY777" fmla="*/ 1666996 h 6858000"/>
              <a:gd name="connsiteX778" fmla="*/ 4370031 w 7467600"/>
              <a:gd name="connsiteY778" fmla="*/ 1955666 h 6858000"/>
              <a:gd name="connsiteX779" fmla="*/ 4570198 w 7467600"/>
              <a:gd name="connsiteY779" fmla="*/ 978081 h 6858000"/>
              <a:gd name="connsiteX780" fmla="*/ 4557898 w 7467600"/>
              <a:gd name="connsiteY780" fmla="*/ 900011 h 6858000"/>
              <a:gd name="connsiteX781" fmla="*/ 4344840 w 7467600"/>
              <a:gd name="connsiteY781" fmla="*/ 1922038 h 6858000"/>
              <a:gd name="connsiteX782" fmla="*/ 4378710 w 7467600"/>
              <a:gd name="connsiteY782" fmla="*/ 1665516 h 6858000"/>
              <a:gd name="connsiteX783" fmla="*/ 4448798 w 7467600"/>
              <a:gd name="connsiteY783" fmla="*/ 1253024 h 6858000"/>
              <a:gd name="connsiteX784" fmla="*/ 4480315 w 7467600"/>
              <a:gd name="connsiteY784" fmla="*/ 1158454 h 6858000"/>
              <a:gd name="connsiteX785" fmla="*/ 4494133 w 7467600"/>
              <a:gd name="connsiteY785" fmla="*/ 1118676 h 6858000"/>
              <a:gd name="connsiteX786" fmla="*/ 4557898 w 7467600"/>
              <a:gd name="connsiteY786" fmla="*/ 900011 h 6858000"/>
              <a:gd name="connsiteX787" fmla="*/ 5870151 w 7467600"/>
              <a:gd name="connsiteY787" fmla="*/ 898890 h 6858000"/>
              <a:gd name="connsiteX788" fmla="*/ 5861335 w 7467600"/>
              <a:gd name="connsiteY788" fmla="*/ 899177 h 6858000"/>
              <a:gd name="connsiteX789" fmla="*/ 5843702 w 7467600"/>
              <a:gd name="connsiteY789" fmla="*/ 899748 h 6858000"/>
              <a:gd name="connsiteX790" fmla="*/ 5651107 w 7467600"/>
              <a:gd name="connsiteY790" fmla="*/ 920306 h 6858000"/>
              <a:gd name="connsiteX791" fmla="*/ 5459407 w 7467600"/>
              <a:gd name="connsiteY791" fmla="*/ 940975 h 6858000"/>
              <a:gd name="connsiteX792" fmla="*/ 5374846 w 7467600"/>
              <a:gd name="connsiteY792" fmla="*/ 941988 h 6858000"/>
              <a:gd name="connsiteX793" fmla="*/ 5256105 w 7467600"/>
              <a:gd name="connsiteY793" fmla="*/ 945632 h 6858000"/>
              <a:gd name="connsiteX794" fmla="*/ 5107071 w 7467600"/>
              <a:gd name="connsiteY794" fmla="*/ 969720 h 6858000"/>
              <a:gd name="connsiteX795" fmla="*/ 4998681 w 7467600"/>
              <a:gd name="connsiteY795" fmla="*/ 988771 h 6858000"/>
              <a:gd name="connsiteX796" fmla="*/ 5870151 w 7467600"/>
              <a:gd name="connsiteY796" fmla="*/ 898890 h 6858000"/>
              <a:gd name="connsiteX797" fmla="*/ 5504425 w 7467600"/>
              <a:gd name="connsiteY797" fmla="*/ 848067 h 6858000"/>
              <a:gd name="connsiteX798" fmla="*/ 4968849 w 7467600"/>
              <a:gd name="connsiteY798" fmla="*/ 962318 h 6858000"/>
              <a:gd name="connsiteX799" fmla="*/ 5104039 w 7467600"/>
              <a:gd name="connsiteY799" fmla="*/ 940634 h 6858000"/>
              <a:gd name="connsiteX800" fmla="*/ 5256311 w 7467600"/>
              <a:gd name="connsiteY800" fmla="*/ 916490 h 6858000"/>
              <a:gd name="connsiteX801" fmla="*/ 5377381 w 7467600"/>
              <a:gd name="connsiteY801" fmla="*/ 912671 h 6858000"/>
              <a:gd name="connsiteX802" fmla="*/ 5460148 w 7467600"/>
              <a:gd name="connsiteY802" fmla="*/ 911442 h 6858000"/>
              <a:gd name="connsiteX803" fmla="*/ 5648971 w 7467600"/>
              <a:gd name="connsiteY803" fmla="*/ 891331 h 6858000"/>
              <a:gd name="connsiteX804" fmla="*/ 5844807 w 7467600"/>
              <a:gd name="connsiteY804" fmla="*/ 870718 h 6858000"/>
              <a:gd name="connsiteX805" fmla="*/ 5862975 w 7467600"/>
              <a:gd name="connsiteY805" fmla="*/ 869756 h 6858000"/>
              <a:gd name="connsiteX806" fmla="*/ 5920887 w 7467600"/>
              <a:gd name="connsiteY806" fmla="*/ 865929 h 6858000"/>
              <a:gd name="connsiteX807" fmla="*/ 5504425 w 7467600"/>
              <a:gd name="connsiteY807" fmla="*/ 848067 h 6858000"/>
              <a:gd name="connsiteX808" fmla="*/ 3607114 w 7467600"/>
              <a:gd name="connsiteY808" fmla="*/ 467441 h 6858000"/>
              <a:gd name="connsiteX809" fmla="*/ 3296242 w 7467600"/>
              <a:gd name="connsiteY809" fmla="*/ 807991 h 6858000"/>
              <a:gd name="connsiteX810" fmla="*/ 3174674 w 7467600"/>
              <a:gd name="connsiteY810" fmla="*/ 919759 h 6858000"/>
              <a:gd name="connsiteX811" fmla="*/ 3042978 w 7467600"/>
              <a:gd name="connsiteY811" fmla="*/ 1054894 h 6858000"/>
              <a:gd name="connsiteX812" fmla="*/ 2968914 w 7467600"/>
              <a:gd name="connsiteY812" fmla="*/ 1133756 h 6858000"/>
              <a:gd name="connsiteX813" fmla="*/ 3103823 w 7467600"/>
              <a:gd name="connsiteY813" fmla="*/ 1026814 h 6858000"/>
              <a:gd name="connsiteX814" fmla="*/ 3607114 w 7467600"/>
              <a:gd name="connsiteY814" fmla="*/ 467441 h 6858000"/>
              <a:gd name="connsiteX815" fmla="*/ 3744487 w 7467600"/>
              <a:gd name="connsiteY815" fmla="*/ 383136 h 6858000"/>
              <a:gd name="connsiteX816" fmla="*/ 3970213 w 7467600"/>
              <a:gd name="connsiteY816" fmla="*/ 995559 h 6858000"/>
              <a:gd name="connsiteX817" fmla="*/ 3744487 w 7467600"/>
              <a:gd name="connsiteY817" fmla="*/ 383136 h 6858000"/>
              <a:gd name="connsiteX818" fmla="*/ 3624562 w 7467600"/>
              <a:gd name="connsiteY818" fmla="*/ 367041 h 6858000"/>
              <a:gd name="connsiteX819" fmla="*/ 3489712 w 7467600"/>
              <a:gd name="connsiteY819" fmla="*/ 485386 h 6858000"/>
              <a:gd name="connsiteX820" fmla="*/ 3182994 w 7467600"/>
              <a:gd name="connsiteY820" fmla="*/ 828265 h 6858000"/>
              <a:gd name="connsiteX821" fmla="*/ 2892114 w 7467600"/>
              <a:gd name="connsiteY821" fmla="*/ 1172635 h 6858000"/>
              <a:gd name="connsiteX822" fmla="*/ 3021459 w 7467600"/>
              <a:gd name="connsiteY822" fmla="*/ 1035385 h 6858000"/>
              <a:gd name="connsiteX823" fmla="*/ 3153873 w 7467600"/>
              <a:gd name="connsiteY823" fmla="*/ 898971 h 6858000"/>
              <a:gd name="connsiteX824" fmla="*/ 3276511 w 7467600"/>
              <a:gd name="connsiteY824" fmla="*/ 786423 h 6858000"/>
              <a:gd name="connsiteX825" fmla="*/ 3584154 w 7467600"/>
              <a:gd name="connsiteY825" fmla="*/ 448218 h 6858000"/>
              <a:gd name="connsiteX826" fmla="*/ 3624562 w 7467600"/>
              <a:gd name="connsiteY826" fmla="*/ 367041 h 6858000"/>
              <a:gd name="connsiteX827" fmla="*/ 3766672 w 7467600"/>
              <a:gd name="connsiteY827" fmla="*/ 359429 h 6858000"/>
              <a:gd name="connsiteX828" fmla="*/ 3996338 w 7467600"/>
              <a:gd name="connsiteY828" fmla="*/ 968237 h 6858000"/>
              <a:gd name="connsiteX829" fmla="*/ 3766672 w 7467600"/>
              <a:gd name="connsiteY829" fmla="*/ 359429 h 6858000"/>
              <a:gd name="connsiteX830" fmla="*/ 5805386 w 7467600"/>
              <a:gd name="connsiteY830" fmla="*/ 239240 h 6858000"/>
              <a:gd name="connsiteX831" fmla="*/ 5736947 w 7467600"/>
              <a:gd name="connsiteY831" fmla="*/ 261367 h 6858000"/>
              <a:gd name="connsiteX832" fmla="*/ 5427012 w 7467600"/>
              <a:gd name="connsiteY832" fmla="*/ 311272 h 6858000"/>
              <a:gd name="connsiteX833" fmla="*/ 5147818 w 7467600"/>
              <a:gd name="connsiteY833" fmla="*/ 322112 h 6858000"/>
              <a:gd name="connsiteX834" fmla="*/ 5060854 w 7467600"/>
              <a:gd name="connsiteY834" fmla="*/ 311882 h 6858000"/>
              <a:gd name="connsiteX835" fmla="*/ 4945989 w 7467600"/>
              <a:gd name="connsiteY835" fmla="*/ 300516 h 6858000"/>
              <a:gd name="connsiteX836" fmla="*/ 5410479 w 7467600"/>
              <a:gd name="connsiteY836" fmla="*/ 348434 h 6858000"/>
              <a:gd name="connsiteX837" fmla="*/ 5805386 w 7467600"/>
              <a:gd name="connsiteY837" fmla="*/ 239240 h 6858000"/>
              <a:gd name="connsiteX838" fmla="*/ 5905192 w 7467600"/>
              <a:gd name="connsiteY838" fmla="*/ 163079 h 6858000"/>
              <a:gd name="connsiteX839" fmla="*/ 5865655 w 7467600"/>
              <a:gd name="connsiteY839" fmla="*/ 171901 h 6858000"/>
              <a:gd name="connsiteX840" fmla="*/ 5259740 w 7467600"/>
              <a:gd name="connsiteY840" fmla="*/ 257013 h 6858000"/>
              <a:gd name="connsiteX841" fmla="*/ 5208466 w 7467600"/>
              <a:gd name="connsiteY841" fmla="*/ 257550 h 6858000"/>
              <a:gd name="connsiteX842" fmla="*/ 4980204 w 7467600"/>
              <a:gd name="connsiteY842" fmla="*/ 271903 h 6858000"/>
              <a:gd name="connsiteX843" fmla="*/ 5068068 w 7467600"/>
              <a:gd name="connsiteY843" fmla="*/ 282244 h 6858000"/>
              <a:gd name="connsiteX844" fmla="*/ 5153231 w 7467600"/>
              <a:gd name="connsiteY844" fmla="*/ 292240 h 6858000"/>
              <a:gd name="connsiteX845" fmla="*/ 5426491 w 7467600"/>
              <a:gd name="connsiteY845" fmla="*/ 281128 h 6858000"/>
              <a:gd name="connsiteX846" fmla="*/ 5731212 w 7467600"/>
              <a:gd name="connsiteY846" fmla="*/ 231951 h 6858000"/>
              <a:gd name="connsiteX847" fmla="*/ 5905192 w 7467600"/>
              <a:gd name="connsiteY847" fmla="*/ 163079 h 6858000"/>
              <a:gd name="connsiteX848" fmla="*/ 5944437 w 7467600"/>
              <a:gd name="connsiteY848" fmla="*/ 113829 h 6858000"/>
              <a:gd name="connsiteX849" fmla="*/ 5825032 w 7467600"/>
              <a:gd name="connsiteY849" fmla="*/ 146405 h 6858000"/>
              <a:gd name="connsiteX850" fmla="*/ 4955599 w 7467600"/>
              <a:gd name="connsiteY850" fmla="*/ 247008 h 6858000"/>
              <a:gd name="connsiteX851" fmla="*/ 5210104 w 7467600"/>
              <a:gd name="connsiteY851" fmla="*/ 228123 h 6858000"/>
              <a:gd name="connsiteX852" fmla="*/ 5261015 w 7467600"/>
              <a:gd name="connsiteY852" fmla="*/ 227087 h 6858000"/>
              <a:gd name="connsiteX853" fmla="*/ 5861181 w 7467600"/>
              <a:gd name="connsiteY853" fmla="*/ 143093 h 6858000"/>
              <a:gd name="connsiteX854" fmla="*/ 5961252 w 7467600"/>
              <a:gd name="connsiteY854" fmla="*/ 114820 h 6858000"/>
              <a:gd name="connsiteX855" fmla="*/ 5944437 w 7467600"/>
              <a:gd name="connsiteY855" fmla="*/ 113829 h 6858000"/>
              <a:gd name="connsiteX856" fmla="*/ 3882765 w 7467600"/>
              <a:gd name="connsiteY856" fmla="*/ 0 h 6858000"/>
              <a:gd name="connsiteX857" fmla="*/ 3995099 w 7467600"/>
              <a:gd name="connsiteY857" fmla="*/ 0 h 6858000"/>
              <a:gd name="connsiteX858" fmla="*/ 4163818 w 7467600"/>
              <a:gd name="connsiteY858" fmla="*/ 234104 h 6858000"/>
              <a:gd name="connsiteX859" fmla="*/ 4172099 w 7467600"/>
              <a:gd name="connsiteY859" fmla="*/ 234207 h 6858000"/>
              <a:gd name="connsiteX860" fmla="*/ 4784282 w 7467600"/>
              <a:gd name="connsiteY860" fmla="*/ 276561 h 6858000"/>
              <a:gd name="connsiteX861" fmla="*/ 4801687 w 7467600"/>
              <a:gd name="connsiteY861" fmla="*/ 267764 h 6858000"/>
              <a:gd name="connsiteX862" fmla="*/ 6082788 w 7467600"/>
              <a:gd name="connsiteY862" fmla="*/ 64119 h 6858000"/>
              <a:gd name="connsiteX863" fmla="*/ 6099442 w 7467600"/>
              <a:gd name="connsiteY863" fmla="*/ 82568 h 6858000"/>
              <a:gd name="connsiteX864" fmla="*/ 4804137 w 7467600"/>
              <a:gd name="connsiteY864" fmla="*/ 320931 h 6858000"/>
              <a:gd name="connsiteX865" fmla="*/ 4227047 w 7467600"/>
              <a:gd name="connsiteY865" fmla="*/ 313415 h 6858000"/>
              <a:gd name="connsiteX866" fmla="*/ 4346041 w 7467600"/>
              <a:gd name="connsiteY866" fmla="*/ 456086 h 6858000"/>
              <a:gd name="connsiteX867" fmla="*/ 4870967 w 7467600"/>
              <a:gd name="connsiteY867" fmla="*/ 963061 h 6858000"/>
              <a:gd name="connsiteX868" fmla="*/ 4889647 w 7467600"/>
              <a:gd name="connsiteY868" fmla="*/ 957147 h 6858000"/>
              <a:gd name="connsiteX869" fmla="*/ 5422504 w 7467600"/>
              <a:gd name="connsiteY869" fmla="*/ 805191 h 6858000"/>
              <a:gd name="connsiteX870" fmla="*/ 6087656 w 7467600"/>
              <a:gd name="connsiteY870" fmla="*/ 826703 h 6858000"/>
              <a:gd name="connsiteX871" fmla="*/ 6058717 w 7467600"/>
              <a:gd name="connsiteY871" fmla="*/ 865992 h 6858000"/>
              <a:gd name="connsiteX872" fmla="*/ 4974153 w 7467600"/>
              <a:gd name="connsiteY872" fmla="*/ 1045456 h 6858000"/>
              <a:gd name="connsiteX873" fmla="*/ 5627835 w 7467600"/>
              <a:gd name="connsiteY873" fmla="*/ 1472077 h 6858000"/>
              <a:gd name="connsiteX874" fmla="*/ 5629817 w 7467600"/>
              <a:gd name="connsiteY874" fmla="*/ 1471412 h 6858000"/>
              <a:gd name="connsiteX875" fmla="*/ 5634124 w 7467600"/>
              <a:gd name="connsiteY875" fmla="*/ 1470572 h 6858000"/>
              <a:gd name="connsiteX876" fmla="*/ 5755832 w 7467600"/>
              <a:gd name="connsiteY876" fmla="*/ 1383886 h 6858000"/>
              <a:gd name="connsiteX877" fmla="*/ 6014186 w 7467600"/>
              <a:gd name="connsiteY877" fmla="*/ 1279799 h 6858000"/>
              <a:gd name="connsiteX878" fmla="*/ 6901619 w 7467600"/>
              <a:gd name="connsiteY878" fmla="*/ 1047874 h 6858000"/>
              <a:gd name="connsiteX879" fmla="*/ 6931566 w 7467600"/>
              <a:gd name="connsiteY879" fmla="*/ 1062034 h 6858000"/>
              <a:gd name="connsiteX880" fmla="*/ 5790982 w 7467600"/>
              <a:gd name="connsiteY880" fmla="*/ 1561380 h 6858000"/>
              <a:gd name="connsiteX881" fmla="*/ 6188971 w 7467600"/>
              <a:gd name="connsiteY881" fmla="*/ 1755168 h 6858000"/>
              <a:gd name="connsiteX882" fmla="*/ 6202446 w 7467600"/>
              <a:gd name="connsiteY882" fmla="*/ 1752268 h 6858000"/>
              <a:gd name="connsiteX883" fmla="*/ 7179560 w 7467600"/>
              <a:gd name="connsiteY883" fmla="*/ 1467551 h 6858000"/>
              <a:gd name="connsiteX884" fmla="*/ 7158730 w 7467600"/>
              <a:gd name="connsiteY884" fmla="*/ 1507835 h 6858000"/>
              <a:gd name="connsiteX885" fmla="*/ 6326959 w 7467600"/>
              <a:gd name="connsiteY885" fmla="*/ 1817686 h 6858000"/>
              <a:gd name="connsiteX886" fmla="*/ 6537433 w 7467600"/>
              <a:gd name="connsiteY886" fmla="*/ 1907790 h 6858000"/>
              <a:gd name="connsiteX887" fmla="*/ 6550221 w 7467600"/>
              <a:gd name="connsiteY887" fmla="*/ 1910729 h 6858000"/>
              <a:gd name="connsiteX888" fmla="*/ 6964438 w 7467600"/>
              <a:gd name="connsiteY888" fmla="*/ 2209505 h 6858000"/>
              <a:gd name="connsiteX889" fmla="*/ 7367862 w 7467600"/>
              <a:gd name="connsiteY889" fmla="*/ 2806833 h 6858000"/>
              <a:gd name="connsiteX890" fmla="*/ 7364329 w 7467600"/>
              <a:gd name="connsiteY890" fmla="*/ 2826907 h 6858000"/>
              <a:gd name="connsiteX891" fmla="*/ 7290545 w 7467600"/>
              <a:gd name="connsiteY891" fmla="*/ 2850663 h 6858000"/>
              <a:gd name="connsiteX892" fmla="*/ 6472036 w 7467600"/>
              <a:gd name="connsiteY892" fmla="*/ 1959003 h 6858000"/>
              <a:gd name="connsiteX893" fmla="*/ 5792897 w 7467600"/>
              <a:gd name="connsiteY893" fmla="*/ 1647747 h 6858000"/>
              <a:gd name="connsiteX894" fmla="*/ 5842751 w 7467600"/>
              <a:gd name="connsiteY894" fmla="*/ 1816112 h 6858000"/>
              <a:gd name="connsiteX895" fmla="*/ 5847424 w 7467600"/>
              <a:gd name="connsiteY895" fmla="*/ 1815776 h 6858000"/>
              <a:gd name="connsiteX896" fmla="*/ 6399821 w 7467600"/>
              <a:gd name="connsiteY896" fmla="*/ 2344799 h 6858000"/>
              <a:gd name="connsiteX897" fmla="*/ 6323232 w 7467600"/>
              <a:gd name="connsiteY897" fmla="*/ 2389634 h 6858000"/>
              <a:gd name="connsiteX898" fmla="*/ 5942958 w 7467600"/>
              <a:gd name="connsiteY898" fmla="*/ 2077708 h 6858000"/>
              <a:gd name="connsiteX899" fmla="*/ 5921559 w 7467600"/>
              <a:gd name="connsiteY899" fmla="*/ 2378596 h 6858000"/>
              <a:gd name="connsiteX900" fmla="*/ 5817651 w 7467600"/>
              <a:gd name="connsiteY900" fmla="*/ 3023919 h 6858000"/>
              <a:gd name="connsiteX901" fmla="*/ 5729634 w 7467600"/>
              <a:gd name="connsiteY901" fmla="*/ 3051849 h 6858000"/>
              <a:gd name="connsiteX902" fmla="*/ 5611018 w 7467600"/>
              <a:gd name="connsiteY902" fmla="*/ 2316769 h 6858000"/>
              <a:gd name="connsiteX903" fmla="*/ 5687608 w 7467600"/>
              <a:gd name="connsiteY903" fmla="*/ 2039972 h 6858000"/>
              <a:gd name="connsiteX904" fmla="*/ 5657554 w 7467600"/>
              <a:gd name="connsiteY904" fmla="*/ 1576445 h 6858000"/>
              <a:gd name="connsiteX905" fmla="*/ 5150475 w 7467600"/>
              <a:gd name="connsiteY905" fmla="*/ 1274012 h 6858000"/>
              <a:gd name="connsiteX906" fmla="*/ 5349142 w 7467600"/>
              <a:gd name="connsiteY906" fmla="*/ 2204405 h 6858000"/>
              <a:gd name="connsiteX907" fmla="*/ 5262214 w 7467600"/>
              <a:gd name="connsiteY907" fmla="*/ 2233836 h 6858000"/>
              <a:gd name="connsiteX908" fmla="*/ 4981539 w 7467600"/>
              <a:gd name="connsiteY908" fmla="*/ 1542201 h 6858000"/>
              <a:gd name="connsiteX909" fmla="*/ 4958461 w 7467600"/>
              <a:gd name="connsiteY909" fmla="*/ 1136957 h 6858000"/>
              <a:gd name="connsiteX910" fmla="*/ 4655015 w 7467600"/>
              <a:gd name="connsiteY910" fmla="*/ 891426 h 6858000"/>
              <a:gd name="connsiteX911" fmla="*/ 4348002 w 7467600"/>
              <a:gd name="connsiteY911" fmla="*/ 2205895 h 6858000"/>
              <a:gd name="connsiteX912" fmla="*/ 4262250 w 7467600"/>
              <a:gd name="connsiteY912" fmla="*/ 2219972 h 6858000"/>
              <a:gd name="connsiteX913" fmla="*/ 4550611 w 7467600"/>
              <a:gd name="connsiteY913" fmla="*/ 817540 h 6858000"/>
              <a:gd name="connsiteX914" fmla="*/ 4564418 w 7467600"/>
              <a:gd name="connsiteY914" fmla="*/ 808293 h 6858000"/>
              <a:gd name="connsiteX915" fmla="*/ 4266388 w 7467600"/>
              <a:gd name="connsiteY915" fmla="*/ 500083 h 6858000"/>
              <a:gd name="connsiteX916" fmla="*/ 4032842 w 7467600"/>
              <a:gd name="connsiteY916" fmla="*/ 211809 h 6858000"/>
              <a:gd name="connsiteX917" fmla="*/ 3882765 w 7467600"/>
              <a:gd name="connsiteY917" fmla="*/ 0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3721337 w 7467600"/>
              <a:gd name="connsiteY935" fmla="*/ 0 h 6858000"/>
              <a:gd name="connsiteX936" fmla="*/ 2867960 w 7467600"/>
              <a:gd name="connsiteY936" fmla="*/ 0 h 6858000"/>
              <a:gd name="connsiteX937" fmla="*/ 2926351 w 7467600"/>
              <a:gd name="connsiteY937" fmla="*/ 0 h 6858000"/>
              <a:gd name="connsiteX938" fmla="*/ 2902823 w 7467600"/>
              <a:gd name="connsiteY938" fmla="*/ 262929 h 6858000"/>
              <a:gd name="connsiteX939" fmla="*/ 2940663 w 7467600"/>
              <a:gd name="connsiteY939" fmla="*/ 140884 h 6858000"/>
              <a:gd name="connsiteX940" fmla="*/ 2947039 w 7467600"/>
              <a:gd name="connsiteY940" fmla="*/ 122524 h 6858000"/>
              <a:gd name="connsiteX941" fmla="*/ 2984316 w 7467600"/>
              <a:gd name="connsiteY941" fmla="*/ 0 h 6858000"/>
              <a:gd name="connsiteX942" fmla="*/ 3016114 w 7467600"/>
              <a:gd name="connsiteY942" fmla="*/ 0 h 6858000"/>
              <a:gd name="connsiteX943" fmla="*/ 2979949 w 7467600"/>
              <a:gd name="connsiteY943" fmla="*/ 119274 h 6858000"/>
              <a:gd name="connsiteX944" fmla="*/ 3023879 w 7467600"/>
              <a:gd name="connsiteY944" fmla="*/ 0 h 6858000"/>
              <a:gd name="connsiteX945" fmla="*/ 3105400 w 7467600"/>
              <a:gd name="connsiteY945" fmla="*/ 0 h 6858000"/>
              <a:gd name="connsiteX946" fmla="*/ 3094669 w 7467600"/>
              <a:gd name="connsiteY946" fmla="*/ 30308 h 6858000"/>
              <a:gd name="connsiteX947" fmla="*/ 2901945 w 7467600"/>
              <a:gd name="connsiteY947" fmla="*/ 466538 h 6858000"/>
              <a:gd name="connsiteX948" fmla="*/ 2815209 w 7467600"/>
              <a:gd name="connsiteY948" fmla="*/ 497361 h 6858000"/>
              <a:gd name="connsiteX949" fmla="*/ 2844845 w 7467600"/>
              <a:gd name="connsiteY949" fmla="*/ 127638 h 6858000"/>
              <a:gd name="connsiteX950" fmla="*/ 2867960 w 7467600"/>
              <a:gd name="connsiteY950" fmla="*/ 0 h 6858000"/>
              <a:gd name="connsiteX951" fmla="*/ 1057230 w 7467600"/>
              <a:gd name="connsiteY951" fmla="*/ 0 h 6858000"/>
              <a:gd name="connsiteX952" fmla="*/ 1111003 w 7467600"/>
              <a:gd name="connsiteY952" fmla="*/ 0 h 6858000"/>
              <a:gd name="connsiteX953" fmla="*/ 1125553 w 7467600"/>
              <a:gd name="connsiteY953" fmla="*/ 52588 h 6858000"/>
              <a:gd name="connsiteX954" fmla="*/ 1304276 w 7467600"/>
              <a:gd name="connsiteY954" fmla="*/ 476275 h 6858000"/>
              <a:gd name="connsiteX955" fmla="*/ 1492066 w 7467600"/>
              <a:gd name="connsiteY955" fmla="*/ 886333 h 6858000"/>
              <a:gd name="connsiteX956" fmla="*/ 1423698 w 7467600"/>
              <a:gd name="connsiteY956" fmla="*/ 710817 h 6858000"/>
              <a:gd name="connsiteX957" fmla="*/ 1357609 w 7467600"/>
              <a:gd name="connsiteY957" fmla="*/ 532892 h 6858000"/>
              <a:gd name="connsiteX958" fmla="*/ 1309550 w 7467600"/>
              <a:gd name="connsiteY958" fmla="*/ 374031 h 6858000"/>
              <a:gd name="connsiteX959" fmla="*/ 1193673 w 7467600"/>
              <a:gd name="connsiteY959" fmla="*/ 49533 h 6858000"/>
              <a:gd name="connsiteX960" fmla="*/ 1164391 w 7467600"/>
              <a:gd name="connsiteY960" fmla="*/ 0 h 6858000"/>
              <a:gd name="connsiteX961" fmla="*/ 1200666 w 7467600"/>
              <a:gd name="connsiteY961" fmla="*/ 0 h 6858000"/>
              <a:gd name="connsiteX962" fmla="*/ 1223408 w 7467600"/>
              <a:gd name="connsiteY962" fmla="*/ 38996 h 6858000"/>
              <a:gd name="connsiteX963" fmla="*/ 1339635 w 7467600"/>
              <a:gd name="connsiteY963" fmla="*/ 365517 h 6858000"/>
              <a:gd name="connsiteX964" fmla="*/ 1387469 w 7467600"/>
              <a:gd name="connsiteY964" fmla="*/ 523079 h 6858000"/>
              <a:gd name="connsiteX965" fmla="*/ 1452685 w 7467600"/>
              <a:gd name="connsiteY965" fmla="*/ 699806 h 6858000"/>
              <a:gd name="connsiteX966" fmla="*/ 1492092 w 7467600"/>
              <a:gd name="connsiteY966" fmla="*/ 800424 h 6858000"/>
              <a:gd name="connsiteX967" fmla="*/ 1455302 w 7467600"/>
              <a:gd name="connsiteY967" fmla="*/ 632913 h 6858000"/>
              <a:gd name="connsiteX968" fmla="*/ 1222336 w 7467600"/>
              <a:gd name="connsiteY968" fmla="*/ 9480 h 6858000"/>
              <a:gd name="connsiteX969" fmla="*/ 1214634 w 7467600"/>
              <a:gd name="connsiteY969" fmla="*/ 0 h 6858000"/>
              <a:gd name="connsiteX970" fmla="*/ 1289827 w 7467600"/>
              <a:gd name="connsiteY970" fmla="*/ 0 h 6858000"/>
              <a:gd name="connsiteX971" fmla="*/ 1321076 w 7467600"/>
              <a:gd name="connsiteY971" fmla="*/ 59722 h 6858000"/>
              <a:gd name="connsiteX972" fmla="*/ 1512579 w 7467600"/>
              <a:gd name="connsiteY972" fmla="*/ 626441 h 6858000"/>
              <a:gd name="connsiteX973" fmla="*/ 1506076 w 7467600"/>
              <a:gd name="connsiteY973" fmla="*/ 1089289 h 6858000"/>
              <a:gd name="connsiteX974" fmla="*/ 1486346 w 7467600"/>
              <a:gd name="connsiteY974" fmla="*/ 1079919 h 6858000"/>
              <a:gd name="connsiteX975" fmla="*/ 1070511 w 7467600"/>
              <a:gd name="connsiteY975" fmla="*/ 48609 h 6858000"/>
              <a:gd name="connsiteX976" fmla="*/ 1057230 w 7467600"/>
              <a:gd name="connsiteY976" fmla="*/ 0 h 6858000"/>
              <a:gd name="connsiteX977" fmla="*/ 43151 w 7467600"/>
              <a:gd name="connsiteY977" fmla="*/ 0 h 6858000"/>
              <a:gd name="connsiteX978" fmla="*/ 95283 w 7467600"/>
              <a:gd name="connsiteY978" fmla="*/ 0 h 6858000"/>
              <a:gd name="connsiteX979" fmla="*/ 300708 w 7467600"/>
              <a:gd name="connsiteY979" fmla="*/ 154571 h 6858000"/>
              <a:gd name="connsiteX980" fmla="*/ 530414 w 7467600"/>
              <a:gd name="connsiteY980" fmla="*/ 354673 h 6858000"/>
              <a:gd name="connsiteX981" fmla="*/ 333785 w 7467600"/>
              <a:gd name="connsiteY981" fmla="*/ 161564 h 6858000"/>
              <a:gd name="connsiteX982" fmla="*/ 147005 w 7467600"/>
              <a:gd name="connsiteY982" fmla="*/ 0 h 6858000"/>
              <a:gd name="connsiteX983" fmla="*/ 272509 w 7467600"/>
              <a:gd name="connsiteY983" fmla="*/ 0 h 6858000"/>
              <a:gd name="connsiteX984" fmla="*/ 326276 w 7467600"/>
              <a:gd name="connsiteY984" fmla="*/ 45847 h 6858000"/>
              <a:gd name="connsiteX985" fmla="*/ 823759 w 7467600"/>
              <a:gd name="connsiteY985" fmla="*/ 574145 h 6858000"/>
              <a:gd name="connsiteX986" fmla="*/ 811254 w 7467600"/>
              <a:gd name="connsiteY986" fmla="*/ 665546 h 6858000"/>
              <a:gd name="connsiteX987" fmla="*/ 154042 w 7467600"/>
              <a:gd name="connsiteY987" fmla="*/ 261522 h 6858000"/>
              <a:gd name="connsiteX988" fmla="*/ 13550 w 7467600"/>
              <a:gd name="connsiteY988" fmla="*/ 158423 h 6858000"/>
              <a:gd name="connsiteX989" fmla="*/ 0 w 7467600"/>
              <a:gd name="connsiteY989" fmla="*/ 146618 h 6858000"/>
              <a:gd name="connsiteX990" fmla="*/ 0 w 7467600"/>
              <a:gd name="connsiteY990" fmla="*/ 59161 h 6858000"/>
              <a:gd name="connsiteX991" fmla="*/ 45427 w 7467600"/>
              <a:gd name="connsiteY991" fmla="*/ 101078 h 6858000"/>
              <a:gd name="connsiteX992" fmla="*/ 630103 w 7467600"/>
              <a:gd name="connsiteY992" fmla="*/ 485885 h 6858000"/>
              <a:gd name="connsiteX993" fmla="*/ 532040 w 7467600"/>
              <a:gd name="connsiteY993" fmla="*/ 399359 h 6858000"/>
              <a:gd name="connsiteX994" fmla="*/ 517618 w 7467600"/>
              <a:gd name="connsiteY994" fmla="*/ 385726 h 6858000"/>
              <a:gd name="connsiteX995" fmla="*/ 285074 w 7467600"/>
              <a:gd name="connsiteY995" fmla="*/ 182755 h 6858000"/>
              <a:gd name="connsiteX996" fmla="*/ 43151 w 7467600"/>
              <a:gd name="connsiteY99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27465 w 7467600"/>
              <a:gd name="connsiteY127" fmla="*/ 5174181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1903353 w 7467600"/>
              <a:gd name="connsiteY140" fmla="*/ 5044827 h 6858000"/>
              <a:gd name="connsiteX141" fmla="*/ 1936931 w 7467600"/>
              <a:gd name="connsiteY141" fmla="*/ 5093954 h 6858000"/>
              <a:gd name="connsiteX142" fmla="*/ 2195868 w 7467600"/>
              <a:gd name="connsiteY142" fmla="*/ 5396574 h 6858000"/>
              <a:gd name="connsiteX143" fmla="*/ 2088852 w 7467600"/>
              <a:gd name="connsiteY143" fmla="*/ 5166123 h 6858000"/>
              <a:gd name="connsiteX144" fmla="*/ 1958241 w 7467600"/>
              <a:gd name="connsiteY144" fmla="*/ 5067955 h 6858000"/>
              <a:gd name="connsiteX145" fmla="*/ 1903353 w 7467600"/>
              <a:gd name="connsiteY145" fmla="*/ 5044827 h 6858000"/>
              <a:gd name="connsiteX146" fmla="*/ 1979378 w 7467600"/>
              <a:gd name="connsiteY146" fmla="*/ 4769504 h 6858000"/>
              <a:gd name="connsiteX147" fmla="*/ 2882120 w 7467600"/>
              <a:gd name="connsiteY147" fmla="*/ 5064547 h 6858000"/>
              <a:gd name="connsiteX148" fmla="*/ 2793103 w 7467600"/>
              <a:gd name="connsiteY148" fmla="*/ 5039699 h 6858000"/>
              <a:gd name="connsiteX149" fmla="*/ 2770041 w 7467600"/>
              <a:gd name="connsiteY149" fmla="*/ 5033634 h 6858000"/>
              <a:gd name="connsiteX150" fmla="*/ 1979378 w 7467600"/>
              <a:gd name="connsiteY150" fmla="*/ 4769504 h 6858000"/>
              <a:gd name="connsiteX151" fmla="*/ 1927410 w 7467600"/>
              <a:gd name="connsiteY151" fmla="*/ 4716164 h 6858000"/>
              <a:gd name="connsiteX152" fmla="*/ 1959587 w 7467600"/>
              <a:gd name="connsiteY152" fmla="*/ 4728849 h 6858000"/>
              <a:gd name="connsiteX153" fmla="*/ 2777707 w 7467600"/>
              <a:gd name="connsiteY153" fmla="*/ 5003991 h 6858000"/>
              <a:gd name="connsiteX154" fmla="*/ 2800768 w 7467600"/>
              <a:gd name="connsiteY154" fmla="*/ 5010056 h 6858000"/>
              <a:gd name="connsiteX155" fmla="*/ 2879408 w 7467600"/>
              <a:gd name="connsiteY155" fmla="*/ 5031590 h 6858000"/>
              <a:gd name="connsiteX156" fmla="*/ 2862295 w 7467600"/>
              <a:gd name="connsiteY156" fmla="*/ 5022958 h 6858000"/>
              <a:gd name="connsiteX157" fmla="*/ 2813343 w 7467600"/>
              <a:gd name="connsiteY157" fmla="*/ 4998369 h 6858000"/>
              <a:gd name="connsiteX158" fmla="*/ 2646245 w 7467600"/>
              <a:gd name="connsiteY158" fmla="*/ 4930999 h 6858000"/>
              <a:gd name="connsiteX159" fmla="*/ 1999243 w 7467600"/>
              <a:gd name="connsiteY159" fmla="*/ 4730524 h 6858000"/>
              <a:gd name="connsiteX160" fmla="*/ 1979527 w 7467600"/>
              <a:gd name="connsiteY160" fmla="*/ 4726651 h 6858000"/>
              <a:gd name="connsiteX161" fmla="*/ 1927410 w 7467600"/>
              <a:gd name="connsiteY161" fmla="*/ 4716164 h 6858000"/>
              <a:gd name="connsiteX162" fmla="*/ 1997014 w 7467600"/>
              <a:gd name="connsiteY162" fmla="*/ 4698007 h 6858000"/>
              <a:gd name="connsiteX163" fmla="*/ 2005458 w 7467600"/>
              <a:gd name="connsiteY163" fmla="*/ 4699540 h 6858000"/>
              <a:gd name="connsiteX164" fmla="*/ 2657186 w 7467600"/>
              <a:gd name="connsiteY164" fmla="*/ 4901687 h 6858000"/>
              <a:gd name="connsiteX165" fmla="*/ 2826662 w 7467600"/>
              <a:gd name="connsiteY165" fmla="*/ 4970362 h 6858000"/>
              <a:gd name="connsiteX166" fmla="*/ 2876100 w 7467600"/>
              <a:gd name="connsiteY166" fmla="*/ 4995397 h 6858000"/>
              <a:gd name="connsiteX167" fmla="*/ 3042600 w 7467600"/>
              <a:gd name="connsiteY167" fmla="*/ 5059532 h 6858000"/>
              <a:gd name="connsiteX168" fmla="*/ 1997014 w 7467600"/>
              <a:gd name="connsiteY168" fmla="*/ 4698007 h 6858000"/>
              <a:gd name="connsiteX169" fmla="*/ 2305292 w 7467600"/>
              <a:gd name="connsiteY169" fmla="*/ 4219492 h 6858000"/>
              <a:gd name="connsiteX170" fmla="*/ 3360922 w 7467600"/>
              <a:gd name="connsiteY170" fmla="*/ 4529373 h 6858000"/>
              <a:gd name="connsiteX171" fmla="*/ 3492420 w 7467600"/>
              <a:gd name="connsiteY171" fmla="*/ 4510145 h 6858000"/>
              <a:gd name="connsiteX172" fmla="*/ 3364086 w 7467600"/>
              <a:gd name="connsiteY172" fmla="*/ 4480340 h 6858000"/>
              <a:gd name="connsiteX173" fmla="*/ 3225818 w 7467600"/>
              <a:gd name="connsiteY173" fmla="*/ 4411822 h 6858000"/>
              <a:gd name="connsiteX174" fmla="*/ 3129696 w 7467600"/>
              <a:gd name="connsiteY174" fmla="*/ 4360704 h 6858000"/>
              <a:gd name="connsiteX175" fmla="*/ 2814545 w 7467600"/>
              <a:gd name="connsiteY175" fmla="*/ 4282955 h 6858000"/>
              <a:gd name="connsiteX176" fmla="*/ 2305292 w 7467600"/>
              <a:gd name="connsiteY176" fmla="*/ 4219492 h 6858000"/>
              <a:gd name="connsiteX177" fmla="*/ 2626982 w 7467600"/>
              <a:gd name="connsiteY177" fmla="*/ 4206450 h 6858000"/>
              <a:gd name="connsiteX178" fmla="*/ 2490617 w 7467600"/>
              <a:gd name="connsiteY178" fmla="*/ 4206951 h 6858000"/>
              <a:gd name="connsiteX179" fmla="*/ 2819869 w 7467600"/>
              <a:gd name="connsiteY179" fmla="*/ 4252936 h 6858000"/>
              <a:gd name="connsiteX180" fmla="*/ 3143018 w 7467600"/>
              <a:gd name="connsiteY180" fmla="*/ 4332698 h 6858000"/>
              <a:gd name="connsiteX181" fmla="*/ 3241520 w 7467600"/>
              <a:gd name="connsiteY181" fmla="*/ 4385112 h 6858000"/>
              <a:gd name="connsiteX182" fmla="*/ 3374575 w 7467600"/>
              <a:gd name="connsiteY182" fmla="*/ 4451517 h 6858000"/>
              <a:gd name="connsiteX183" fmla="*/ 3505221 w 7467600"/>
              <a:gd name="connsiteY183" fmla="*/ 4480757 h 6858000"/>
              <a:gd name="connsiteX184" fmla="*/ 2626982 w 7467600"/>
              <a:gd name="connsiteY184" fmla="*/ 4206450 h 6858000"/>
              <a:gd name="connsiteX185" fmla="*/ 1310106 w 7467600"/>
              <a:gd name="connsiteY185" fmla="*/ 3943217 h 6858000"/>
              <a:gd name="connsiteX186" fmla="*/ 854994 w 7467600"/>
              <a:gd name="connsiteY186" fmla="*/ 4399136 h 6858000"/>
              <a:gd name="connsiteX187" fmla="*/ 742462 w 7467600"/>
              <a:gd name="connsiteY187" fmla="*/ 4594648 h 6858000"/>
              <a:gd name="connsiteX188" fmla="*/ 820602 w 7467600"/>
              <a:gd name="connsiteY188" fmla="*/ 4485915 h 6858000"/>
              <a:gd name="connsiteX189" fmla="*/ 878295 w 7467600"/>
              <a:gd name="connsiteY189" fmla="*/ 4403594 h 6858000"/>
              <a:gd name="connsiteX190" fmla="*/ 1240607 w 7467600"/>
              <a:gd name="connsiteY190" fmla="*/ 4010401 h 6858000"/>
              <a:gd name="connsiteX191" fmla="*/ 1310106 w 7467600"/>
              <a:gd name="connsiteY191" fmla="*/ 3943217 h 6858000"/>
              <a:gd name="connsiteX192" fmla="*/ 1423113 w 7467600"/>
              <a:gd name="connsiteY192" fmla="*/ 3874565 h 6858000"/>
              <a:gd name="connsiteX193" fmla="*/ 1260565 w 7467600"/>
              <a:gd name="connsiteY193" fmla="*/ 4031982 h 6858000"/>
              <a:gd name="connsiteX194" fmla="*/ 901900 w 7467600"/>
              <a:gd name="connsiteY194" fmla="*/ 4421236 h 6858000"/>
              <a:gd name="connsiteX195" fmla="*/ 845044 w 7467600"/>
              <a:gd name="connsiteY195" fmla="*/ 4502436 h 6858000"/>
              <a:gd name="connsiteX196" fmla="*/ 685926 w 7467600"/>
              <a:gd name="connsiteY196" fmla="*/ 4703069 h 6858000"/>
              <a:gd name="connsiteX197" fmla="*/ 684248 w 7467600"/>
              <a:gd name="connsiteY197" fmla="*/ 4706721 h 6858000"/>
              <a:gd name="connsiteX198" fmla="*/ 1423113 w 7467600"/>
              <a:gd name="connsiteY198" fmla="*/ 3874565 h 6858000"/>
              <a:gd name="connsiteX199" fmla="*/ 3316479 w 7467600"/>
              <a:gd name="connsiteY199" fmla="*/ 3872136 h 6858000"/>
              <a:gd name="connsiteX200" fmla="*/ 3546806 w 7467600"/>
              <a:gd name="connsiteY200" fmla="*/ 4356139 h 6858000"/>
              <a:gd name="connsiteX201" fmla="*/ 3364433 w 7467600"/>
              <a:gd name="connsiteY201" fmla="*/ 3953121 h 6858000"/>
              <a:gd name="connsiteX202" fmla="*/ 3316479 w 7467600"/>
              <a:gd name="connsiteY202" fmla="*/ 3872136 h 6858000"/>
              <a:gd name="connsiteX203" fmla="*/ 3291335 w 7467600"/>
              <a:gd name="connsiteY203" fmla="*/ 3767420 h 6858000"/>
              <a:gd name="connsiteX204" fmla="*/ 3390805 w 7467600"/>
              <a:gd name="connsiteY204" fmla="*/ 3937163 h 6858000"/>
              <a:gd name="connsiteX205" fmla="*/ 3579062 w 7467600"/>
              <a:gd name="connsiteY205" fmla="*/ 4359040 h 6858000"/>
              <a:gd name="connsiteX206" fmla="*/ 3467355 w 7467600"/>
              <a:gd name="connsiteY206" fmla="*/ 3988130 h 6858000"/>
              <a:gd name="connsiteX207" fmla="*/ 3310753 w 7467600"/>
              <a:gd name="connsiteY207" fmla="*/ 3787140 h 6858000"/>
              <a:gd name="connsiteX208" fmla="*/ 3291335 w 7467600"/>
              <a:gd name="connsiteY208" fmla="*/ 3767420 h 6858000"/>
              <a:gd name="connsiteX209" fmla="*/ 1635889 w 7467600"/>
              <a:gd name="connsiteY209" fmla="*/ 3709494 h 6858000"/>
              <a:gd name="connsiteX210" fmla="*/ 1634800 w 7467600"/>
              <a:gd name="connsiteY210" fmla="*/ 3731111 h 6858000"/>
              <a:gd name="connsiteX211" fmla="*/ 1635889 w 7467600"/>
              <a:gd name="connsiteY211" fmla="*/ 3709494 h 6858000"/>
              <a:gd name="connsiteX212" fmla="*/ 1510397 w 7467600"/>
              <a:gd name="connsiteY212" fmla="*/ 3684705 h 6858000"/>
              <a:gd name="connsiteX213" fmla="*/ 1146550 w 7467600"/>
              <a:gd name="connsiteY213" fmla="*/ 3802012 h 6858000"/>
              <a:gd name="connsiteX214" fmla="*/ 698834 w 7467600"/>
              <a:gd name="connsiteY214" fmla="*/ 3952272 h 6858000"/>
              <a:gd name="connsiteX215" fmla="*/ 34256 w 7467600"/>
              <a:gd name="connsiteY215" fmla="*/ 4347603 h 6858000"/>
              <a:gd name="connsiteX216" fmla="*/ 527241 w 7467600"/>
              <a:gd name="connsiteY216" fmla="*/ 4065078 h 6858000"/>
              <a:gd name="connsiteX217" fmla="*/ 1510397 w 7467600"/>
              <a:gd name="connsiteY217" fmla="*/ 3684705 h 6858000"/>
              <a:gd name="connsiteX218" fmla="*/ 1313114 w 7467600"/>
              <a:gd name="connsiteY218" fmla="*/ 3655216 h 6858000"/>
              <a:gd name="connsiteX219" fmla="*/ 1109304 w 7467600"/>
              <a:gd name="connsiteY219" fmla="*/ 3669030 h 6858000"/>
              <a:gd name="connsiteX220" fmla="*/ 8129 w 7467600"/>
              <a:gd name="connsiteY220" fmla="*/ 4330519 h 6858000"/>
              <a:gd name="connsiteX221" fmla="*/ 687572 w 7467600"/>
              <a:gd name="connsiteY221" fmla="*/ 3925629 h 6858000"/>
              <a:gd name="connsiteX222" fmla="*/ 1138365 w 7467600"/>
              <a:gd name="connsiteY222" fmla="*/ 3774515 h 6858000"/>
              <a:gd name="connsiteX223" fmla="*/ 1505579 w 7467600"/>
              <a:gd name="connsiteY223" fmla="*/ 3655526 h 6858000"/>
              <a:gd name="connsiteX224" fmla="*/ 1313114 w 7467600"/>
              <a:gd name="connsiteY224" fmla="*/ 3655216 h 6858000"/>
              <a:gd name="connsiteX225" fmla="*/ 3655073 w 7467600"/>
              <a:gd name="connsiteY225" fmla="*/ 3650884 h 6858000"/>
              <a:gd name="connsiteX226" fmla="*/ 3989938 w 7467600"/>
              <a:gd name="connsiteY226" fmla="*/ 3991685 h 6858000"/>
              <a:gd name="connsiteX227" fmla="*/ 4393907 w 7467600"/>
              <a:gd name="connsiteY227" fmla="*/ 4261258 h 6858000"/>
              <a:gd name="connsiteX228" fmla="*/ 4648051 w 7467600"/>
              <a:gd name="connsiteY228" fmla="*/ 4374051 h 6858000"/>
              <a:gd name="connsiteX229" fmla="*/ 4383389 w 7467600"/>
              <a:gd name="connsiteY229" fmla="*/ 4184369 h 6858000"/>
              <a:gd name="connsiteX230" fmla="*/ 4165508 w 7467600"/>
              <a:gd name="connsiteY230" fmla="*/ 4035196 h 6858000"/>
              <a:gd name="connsiteX231" fmla="*/ 4068162 w 7467600"/>
              <a:gd name="connsiteY231" fmla="*/ 3953394 h 6858000"/>
              <a:gd name="connsiteX232" fmla="*/ 3981416 w 7467600"/>
              <a:gd name="connsiteY232" fmla="*/ 3880482 h 6858000"/>
              <a:gd name="connsiteX233" fmla="*/ 3800147 w 7467600"/>
              <a:gd name="connsiteY233" fmla="*/ 3749872 h 6858000"/>
              <a:gd name="connsiteX234" fmla="*/ 3655073 w 7467600"/>
              <a:gd name="connsiteY234" fmla="*/ 3650884 h 6858000"/>
              <a:gd name="connsiteX235" fmla="*/ 3670252 w 7467600"/>
              <a:gd name="connsiteY235" fmla="*/ 3622798 h 6858000"/>
              <a:gd name="connsiteX236" fmla="*/ 3817258 w 7467600"/>
              <a:gd name="connsiteY236" fmla="*/ 3723577 h 6858000"/>
              <a:gd name="connsiteX237" fmla="*/ 4000461 w 7467600"/>
              <a:gd name="connsiteY237" fmla="*/ 3855966 h 6858000"/>
              <a:gd name="connsiteX238" fmla="*/ 4088180 w 7467600"/>
              <a:gd name="connsiteY238" fmla="*/ 3929774 h 6858000"/>
              <a:gd name="connsiteX239" fmla="*/ 4184555 w 7467600"/>
              <a:gd name="connsiteY239" fmla="*/ 4010683 h 6858000"/>
              <a:gd name="connsiteX240" fmla="*/ 4399563 w 7467600"/>
              <a:gd name="connsiteY240" fmla="*/ 4158106 h 6858000"/>
              <a:gd name="connsiteX241" fmla="*/ 4684469 w 7467600"/>
              <a:gd name="connsiteY241" fmla="*/ 4364680 h 6858000"/>
              <a:gd name="connsiteX242" fmla="*/ 4690271 w 7467600"/>
              <a:gd name="connsiteY242" fmla="*/ 4370034 h 6858000"/>
              <a:gd name="connsiteX243" fmla="*/ 4136093 w 7467600"/>
              <a:gd name="connsiteY243" fmla="*/ 3858466 h 6858000"/>
              <a:gd name="connsiteX244" fmla="*/ 3670252 w 7467600"/>
              <a:gd name="connsiteY244" fmla="*/ 3622798 h 6858000"/>
              <a:gd name="connsiteX245" fmla="*/ 4440129 w 7467600"/>
              <a:gd name="connsiteY245" fmla="*/ 3448571 h 6858000"/>
              <a:gd name="connsiteX246" fmla="*/ 4856525 w 7467600"/>
              <a:gd name="connsiteY246" fmla="*/ 3915351 h 6858000"/>
              <a:gd name="connsiteX247" fmla="*/ 5059055 w 7467600"/>
              <a:gd name="connsiteY247" fmla="*/ 4108918 h 6858000"/>
              <a:gd name="connsiteX248" fmla="*/ 5290070 w 7467600"/>
              <a:gd name="connsiteY248" fmla="*/ 4263619 h 6858000"/>
              <a:gd name="connsiteX249" fmla="*/ 4834991 w 7467600"/>
              <a:gd name="connsiteY249" fmla="*/ 3830985 h 6858000"/>
              <a:gd name="connsiteX250" fmla="*/ 4440129 w 7467600"/>
              <a:gd name="connsiteY250" fmla="*/ 3448571 h 6858000"/>
              <a:gd name="connsiteX251" fmla="*/ 4441737 w 7467600"/>
              <a:gd name="connsiteY251" fmla="*/ 3399734 h 6858000"/>
              <a:gd name="connsiteX252" fmla="*/ 4431236 w 7467600"/>
              <a:gd name="connsiteY252" fmla="*/ 3400954 h 6858000"/>
              <a:gd name="connsiteX253" fmla="*/ 4557150 w 7467600"/>
              <a:gd name="connsiteY253" fmla="*/ 3510023 h 6858000"/>
              <a:gd name="connsiteX254" fmla="*/ 4856936 w 7467600"/>
              <a:gd name="connsiteY254" fmla="*/ 3809146 h 6858000"/>
              <a:gd name="connsiteX255" fmla="*/ 5111996 w 7467600"/>
              <a:gd name="connsiteY255" fmla="*/ 4065759 h 6858000"/>
              <a:gd name="connsiteX256" fmla="*/ 5388878 w 7467600"/>
              <a:gd name="connsiteY256" fmla="*/ 4300185 h 6858000"/>
              <a:gd name="connsiteX257" fmla="*/ 5425556 w 7467600"/>
              <a:gd name="connsiteY257" fmla="*/ 4308967 h 6858000"/>
              <a:gd name="connsiteX258" fmla="*/ 4943646 w 7467600"/>
              <a:gd name="connsiteY258" fmla="*/ 3822916 h 6858000"/>
              <a:gd name="connsiteX259" fmla="*/ 4594837 w 7467600"/>
              <a:gd name="connsiteY259" fmla="*/ 3532274 h 6858000"/>
              <a:gd name="connsiteX260" fmla="*/ 4441737 w 7467600"/>
              <a:gd name="connsiteY260" fmla="*/ 3399734 h 6858000"/>
              <a:gd name="connsiteX261" fmla="*/ 5425834 w 7467600"/>
              <a:gd name="connsiteY261" fmla="*/ 3162785 h 6858000"/>
              <a:gd name="connsiteX262" fmla="*/ 5401644 w 7467600"/>
              <a:gd name="connsiteY262" fmla="*/ 3617847 h 6858000"/>
              <a:gd name="connsiteX263" fmla="*/ 5467256 w 7467600"/>
              <a:gd name="connsiteY263" fmla="*/ 4175494 h 6858000"/>
              <a:gd name="connsiteX264" fmla="*/ 5448069 w 7467600"/>
              <a:gd name="connsiteY264" fmla="*/ 3567554 h 6858000"/>
              <a:gd name="connsiteX265" fmla="*/ 5425834 w 7467600"/>
              <a:gd name="connsiteY265" fmla="*/ 3162785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399523 w 7467600"/>
              <a:gd name="connsiteY588" fmla="*/ 1428234 h 6858000"/>
              <a:gd name="connsiteX589" fmla="*/ 2448558 w 7467600"/>
              <a:gd name="connsiteY589" fmla="*/ 1373435 h 6858000"/>
              <a:gd name="connsiteX590" fmla="*/ 2312521 w 7467600"/>
              <a:gd name="connsiteY590" fmla="*/ 1806140 h 6858000"/>
              <a:gd name="connsiteX591" fmla="*/ 2127533 w 7467600"/>
              <a:gd name="connsiteY591" fmla="*/ 2348380 h 6858000"/>
              <a:gd name="connsiteX592" fmla="*/ 2358080 w 7467600"/>
              <a:gd name="connsiteY592" fmla="*/ 1866134 h 6858000"/>
              <a:gd name="connsiteX593" fmla="*/ 2407436 w 7467600"/>
              <a:gd name="connsiteY593" fmla="*/ 1651070 h 6858000"/>
              <a:gd name="connsiteX594" fmla="*/ 2448558 w 7467600"/>
              <a:gd name="connsiteY594" fmla="*/ 1373435 h 6858000"/>
              <a:gd name="connsiteX595" fmla="*/ 278707 w 7467600"/>
              <a:gd name="connsiteY595" fmla="*/ 1352270 h 6858000"/>
              <a:gd name="connsiteX596" fmla="*/ 321570 w 7467600"/>
              <a:gd name="connsiteY596" fmla="*/ 1861610 h 6858000"/>
              <a:gd name="connsiteX597" fmla="*/ 294281 w 7467600"/>
              <a:gd name="connsiteY597" fmla="*/ 1440658 h 6858000"/>
              <a:gd name="connsiteX598" fmla="*/ 278707 w 7467600"/>
              <a:gd name="connsiteY598" fmla="*/ 1352270 h 6858000"/>
              <a:gd name="connsiteX599" fmla="*/ 1423821 w 7467600"/>
              <a:gd name="connsiteY599" fmla="*/ 1351958 h 6858000"/>
              <a:gd name="connsiteX600" fmla="*/ 1638521 w 7467600"/>
              <a:gd name="connsiteY600" fmla="*/ 1908470 h 6858000"/>
              <a:gd name="connsiteX601" fmla="*/ 1754199 w 7467600"/>
              <a:gd name="connsiteY601" fmla="*/ 2149284 h 6858000"/>
              <a:gd name="connsiteX602" fmla="*/ 1908359 w 7467600"/>
              <a:gd name="connsiteY602" fmla="*/ 2364988 h 6858000"/>
              <a:gd name="connsiteX603" fmla="*/ 1647661 w 7467600"/>
              <a:gd name="connsiteY603" fmla="*/ 1825945 h 6858000"/>
              <a:gd name="connsiteX604" fmla="*/ 1423821 w 7467600"/>
              <a:gd name="connsiteY604" fmla="*/ 1351958 h 6858000"/>
              <a:gd name="connsiteX605" fmla="*/ 1431890 w 7467600"/>
              <a:gd name="connsiteY605" fmla="*/ 1306475 h 6858000"/>
              <a:gd name="connsiteX606" fmla="*/ 1507597 w 7467600"/>
              <a:gd name="connsiteY606" fmla="*/ 1446132 h 6858000"/>
              <a:gd name="connsiteX607" fmla="*/ 1674586 w 7467600"/>
              <a:gd name="connsiteY607" fmla="*/ 1813832 h 6858000"/>
              <a:gd name="connsiteX608" fmla="*/ 1815950 w 7467600"/>
              <a:gd name="connsiteY608" fmla="*/ 2128564 h 6858000"/>
              <a:gd name="connsiteX609" fmla="*/ 1984242 w 7467600"/>
              <a:gd name="connsiteY609" fmla="*/ 2430829 h 6858000"/>
              <a:gd name="connsiteX610" fmla="*/ 2014023 w 7467600"/>
              <a:gd name="connsiteY610" fmla="*/ 2450995 h 6858000"/>
              <a:gd name="connsiteX611" fmla="*/ 1747337 w 7467600"/>
              <a:gd name="connsiteY611" fmla="*/ 1855264 h 6858000"/>
              <a:gd name="connsiteX612" fmla="*/ 1533749 w 7467600"/>
              <a:gd name="connsiteY612" fmla="*/ 1478656 h 6858000"/>
              <a:gd name="connsiteX613" fmla="*/ 1431890 w 7467600"/>
              <a:gd name="connsiteY613" fmla="*/ 1306475 h 6858000"/>
              <a:gd name="connsiteX614" fmla="*/ 5052692 w 7467600"/>
              <a:gd name="connsiteY614" fmla="*/ 1292994 h 6858000"/>
              <a:gd name="connsiteX615" fmla="*/ 5200661 w 7467600"/>
              <a:gd name="connsiteY615" fmla="*/ 1635186 h 6858000"/>
              <a:gd name="connsiteX616" fmla="*/ 5297138 w 7467600"/>
              <a:gd name="connsiteY616" fmla="*/ 1906351 h 6858000"/>
              <a:gd name="connsiteX617" fmla="*/ 5052692 w 7467600"/>
              <a:gd name="connsiteY617" fmla="*/ 1292994 h 6858000"/>
              <a:gd name="connsiteX618" fmla="*/ 5009948 w 7467600"/>
              <a:gd name="connsiteY618" fmla="*/ 1273619 h 6858000"/>
              <a:gd name="connsiteX619" fmla="*/ 5121777 w 7467600"/>
              <a:gd name="connsiteY619" fmla="*/ 1654213 h 6858000"/>
              <a:gd name="connsiteX620" fmla="*/ 5293545 w 7467600"/>
              <a:gd name="connsiteY620" fmla="*/ 2072247 h 6858000"/>
              <a:gd name="connsiteX621" fmla="*/ 5294042 w 7467600"/>
              <a:gd name="connsiteY621" fmla="*/ 2065019 h 6858000"/>
              <a:gd name="connsiteX622" fmla="*/ 5171936 w 7467600"/>
              <a:gd name="connsiteY622" fmla="*/ 1647613 h 6858000"/>
              <a:gd name="connsiteX623" fmla="*/ 5009948 w 7467600"/>
              <a:gd name="connsiteY623" fmla="*/ 1273619 h 6858000"/>
              <a:gd name="connsiteX624" fmla="*/ 655236 w 7467600"/>
              <a:gd name="connsiteY624" fmla="*/ 1268632 h 6858000"/>
              <a:gd name="connsiteX625" fmla="*/ 839521 w 7467600"/>
              <a:gd name="connsiteY625" fmla="*/ 1685315 h 6858000"/>
              <a:gd name="connsiteX626" fmla="*/ 1109416 w 7467600"/>
              <a:gd name="connsiteY626" fmla="*/ 2061663 h 6858000"/>
              <a:gd name="connsiteX627" fmla="*/ 1298300 w 7467600"/>
              <a:gd name="connsiteY627" fmla="*/ 2247742 h 6858000"/>
              <a:gd name="connsiteX628" fmla="*/ 1125871 w 7467600"/>
              <a:gd name="connsiteY628" fmla="*/ 1989513 h 6858000"/>
              <a:gd name="connsiteX629" fmla="*/ 981574 w 7467600"/>
              <a:gd name="connsiteY629" fmla="*/ 1783157 h 6858000"/>
              <a:gd name="connsiteX630" fmla="*/ 922198 w 7467600"/>
              <a:gd name="connsiteY630" fmla="*/ 1677437 h 6858000"/>
              <a:gd name="connsiteX631" fmla="*/ 869293 w 7467600"/>
              <a:gd name="connsiteY631" fmla="*/ 1583214 h 6858000"/>
              <a:gd name="connsiteX632" fmla="*/ 751431 w 7467600"/>
              <a:gd name="connsiteY632" fmla="*/ 1405731 h 6858000"/>
              <a:gd name="connsiteX633" fmla="*/ 655236 w 7467600"/>
              <a:gd name="connsiteY633" fmla="*/ 1268632 h 6858000"/>
              <a:gd name="connsiteX634" fmla="*/ 6516292 w 7467600"/>
              <a:gd name="connsiteY634" fmla="*/ 1263064 h 6858000"/>
              <a:gd name="connsiteX635" fmla="*/ 5736320 w 7467600"/>
              <a:gd name="connsiteY635" fmla="*/ 1501803 h 6858000"/>
              <a:gd name="connsiteX636" fmla="*/ 6516292 w 7467600"/>
              <a:gd name="connsiteY636" fmla="*/ 1263064 h 6858000"/>
              <a:gd name="connsiteX637" fmla="*/ 291466 w 7467600"/>
              <a:gd name="connsiteY637" fmla="*/ 1250369 h 6858000"/>
              <a:gd name="connsiteX638" fmla="*/ 323180 w 7467600"/>
              <a:gd name="connsiteY638" fmla="*/ 1435283 h 6858000"/>
              <a:gd name="connsiteX639" fmla="*/ 349381 w 7467600"/>
              <a:gd name="connsiteY639" fmla="*/ 1875041 h 6858000"/>
              <a:gd name="connsiteX640" fmla="*/ 374363 w 7467600"/>
              <a:gd name="connsiteY640" fmla="*/ 1506494 h 6858000"/>
              <a:gd name="connsiteX641" fmla="*/ 302168 w 7467600"/>
              <a:gd name="connsiteY641" fmla="*/ 1274495 h 6858000"/>
              <a:gd name="connsiteX642" fmla="*/ 291466 w 7467600"/>
              <a:gd name="connsiteY642" fmla="*/ 1250369 h 6858000"/>
              <a:gd name="connsiteX643" fmla="*/ 678222 w 7467600"/>
              <a:gd name="connsiteY643" fmla="*/ 1248670 h 6858000"/>
              <a:gd name="connsiteX644" fmla="*/ 775536 w 7467600"/>
              <a:gd name="connsiteY644" fmla="*/ 1388015 h 6858000"/>
              <a:gd name="connsiteX645" fmla="*/ 894529 w 7467600"/>
              <a:gd name="connsiteY645" fmla="*/ 1567739 h 6858000"/>
              <a:gd name="connsiteX646" fmla="*/ 948000 w 7467600"/>
              <a:gd name="connsiteY646" fmla="*/ 1663088 h 6858000"/>
              <a:gd name="connsiteX647" fmla="*/ 1006812 w 7467600"/>
              <a:gd name="connsiteY647" fmla="*/ 1767683 h 6858000"/>
              <a:gd name="connsiteX648" fmla="*/ 1149133 w 7467600"/>
              <a:gd name="connsiteY648" fmla="*/ 1971513 h 6858000"/>
              <a:gd name="connsiteX649" fmla="*/ 1333952 w 7467600"/>
              <a:gd name="connsiteY649" fmla="*/ 2251620 h 6858000"/>
              <a:gd name="connsiteX650" fmla="*/ 1337329 w 7467600"/>
              <a:gd name="connsiteY650" fmla="*/ 2258350 h 6858000"/>
              <a:gd name="connsiteX651" fmla="*/ 1014726 w 7467600"/>
              <a:gd name="connsiteY651" fmla="*/ 1615556 h 6858000"/>
              <a:gd name="connsiteX652" fmla="*/ 678222 w 7467600"/>
              <a:gd name="connsiteY652" fmla="*/ 1248670 h 6858000"/>
              <a:gd name="connsiteX653" fmla="*/ 6691602 w 7467600"/>
              <a:gd name="connsiteY653" fmla="*/ 1140573 h 6858000"/>
              <a:gd name="connsiteX654" fmla="*/ 6571100 w 7467600"/>
              <a:gd name="connsiteY654" fmla="*/ 1183662 h 6858000"/>
              <a:gd name="connsiteX655" fmla="*/ 6241687 w 7467600"/>
              <a:gd name="connsiteY655" fmla="*/ 1257600 h 6858000"/>
              <a:gd name="connsiteX656" fmla="*/ 5693009 w 7467600"/>
              <a:gd name="connsiteY656" fmla="*/ 1478256 h 6858000"/>
              <a:gd name="connsiteX657" fmla="*/ 6548420 w 7467600"/>
              <a:gd name="connsiteY657" fmla="*/ 1214599 h 6858000"/>
              <a:gd name="connsiteX658" fmla="*/ 6605473 w 7467600"/>
              <a:gd name="connsiteY658" fmla="*/ 1184686 h 6858000"/>
              <a:gd name="connsiteX659" fmla="*/ 6691602 w 7467600"/>
              <a:gd name="connsiteY659" fmla="*/ 1140573 h 6858000"/>
              <a:gd name="connsiteX660" fmla="*/ 4002475 w 7467600"/>
              <a:gd name="connsiteY660" fmla="*/ 1037802 h 6858000"/>
              <a:gd name="connsiteX661" fmla="*/ 4000324 w 7467600"/>
              <a:gd name="connsiteY661" fmla="*/ 1039362 h 6858000"/>
              <a:gd name="connsiteX662" fmla="*/ 4002862 w 7467600"/>
              <a:gd name="connsiteY662" fmla="*/ 1042866 h 6858000"/>
              <a:gd name="connsiteX663" fmla="*/ 4002475 w 7467600"/>
              <a:gd name="connsiteY663" fmla="*/ 1037802 h 6858000"/>
              <a:gd name="connsiteX664" fmla="*/ 506322 w 7467600"/>
              <a:gd name="connsiteY664" fmla="*/ 1020997 h 6858000"/>
              <a:gd name="connsiteX665" fmla="*/ 533068 w 7467600"/>
              <a:gd name="connsiteY665" fmla="*/ 1029409 h 6858000"/>
              <a:gd name="connsiteX666" fmla="*/ 1232525 w 7467600"/>
              <a:gd name="connsiteY666" fmla="*/ 1804675 h 6858000"/>
              <a:gd name="connsiteX667" fmla="*/ 1388858 w 7467600"/>
              <a:gd name="connsiteY667" fmla="*/ 2368011 h 6858000"/>
              <a:gd name="connsiteX668" fmla="*/ 1384098 w 7467600"/>
              <a:gd name="connsiteY668" fmla="*/ 2378125 h 6858000"/>
              <a:gd name="connsiteX669" fmla="*/ 1425393 w 7467600"/>
              <a:gd name="connsiteY669" fmla="*/ 2589124 h 6858000"/>
              <a:gd name="connsiteX670" fmla="*/ 1424001 w 7467600"/>
              <a:gd name="connsiteY670" fmla="*/ 2597541 h 6858000"/>
              <a:gd name="connsiteX671" fmla="*/ 2152729 w 7467600"/>
              <a:gd name="connsiteY671" fmla="*/ 2864487 h 6858000"/>
              <a:gd name="connsiteX672" fmla="*/ 2020609 w 7467600"/>
              <a:gd name="connsiteY672" fmla="*/ 2539671 h 6858000"/>
              <a:gd name="connsiteX673" fmla="*/ 2018920 w 7467600"/>
              <a:gd name="connsiteY673" fmla="*/ 2536309 h 6858000"/>
              <a:gd name="connsiteX674" fmla="*/ 1342441 w 7467600"/>
              <a:gd name="connsiteY674" fmla="*/ 1173017 h 6858000"/>
              <a:gd name="connsiteX675" fmla="*/ 1367925 w 7467600"/>
              <a:gd name="connsiteY675" fmla="*/ 1135648 h 6858000"/>
              <a:gd name="connsiteX676" fmla="*/ 1771401 w 7467600"/>
              <a:gd name="connsiteY676" fmla="*/ 1806673 h 6858000"/>
              <a:gd name="connsiteX677" fmla="*/ 1972385 w 7467600"/>
              <a:gd name="connsiteY677" fmla="*/ 2198735 h 6858000"/>
              <a:gd name="connsiteX678" fmla="*/ 2040892 w 7467600"/>
              <a:gd name="connsiteY678" fmla="*/ 2405205 h 6858000"/>
              <a:gd name="connsiteX679" fmla="*/ 2131689 w 7467600"/>
              <a:gd name="connsiteY679" fmla="*/ 1936926 h 6858000"/>
              <a:gd name="connsiteX680" fmla="*/ 2454820 w 7467600"/>
              <a:gd name="connsiteY680" fmla="*/ 1248808 h 6858000"/>
              <a:gd name="connsiteX681" fmla="*/ 2492512 w 7467600"/>
              <a:gd name="connsiteY681" fmla="*/ 1302920 h 6858000"/>
              <a:gd name="connsiteX682" fmla="*/ 2081216 w 7467600"/>
              <a:gd name="connsiteY682" fmla="*/ 2527513 h 6858000"/>
              <a:gd name="connsiteX683" fmla="*/ 2081211 w 7467600"/>
              <a:gd name="connsiteY683" fmla="*/ 2528916 h 6858000"/>
              <a:gd name="connsiteX684" fmla="*/ 2199067 w 7467600"/>
              <a:gd name="connsiteY684" fmla="*/ 2884061 h 6858000"/>
              <a:gd name="connsiteX685" fmla="*/ 3192586 w 7467600"/>
              <a:gd name="connsiteY685" fmla="*/ 3411496 h 6858000"/>
              <a:gd name="connsiteX686" fmla="*/ 3182620 w 7467600"/>
              <a:gd name="connsiteY686" fmla="*/ 3483279 h 6858000"/>
              <a:gd name="connsiteX687" fmla="*/ 2435119 w 7467600"/>
              <a:gd name="connsiteY687" fmla="*/ 3080173 h 6858000"/>
              <a:gd name="connsiteX688" fmla="*/ 2410152 w 7467600"/>
              <a:gd name="connsiteY688" fmla="*/ 3063751 h 6858000"/>
              <a:gd name="connsiteX689" fmla="*/ 2408099 w 7467600"/>
              <a:gd name="connsiteY689" fmla="*/ 3064403 h 6858000"/>
              <a:gd name="connsiteX690" fmla="*/ 2407218 w 7467600"/>
              <a:gd name="connsiteY690" fmla="*/ 3070324 h 6858000"/>
              <a:gd name="connsiteX691" fmla="*/ 2380138 w 7467600"/>
              <a:gd name="connsiteY691" fmla="*/ 3099341 h 6858000"/>
              <a:gd name="connsiteX692" fmla="*/ 1765923 w 7467600"/>
              <a:gd name="connsiteY692" fmla="*/ 3581043 h 6858000"/>
              <a:gd name="connsiteX693" fmla="*/ 1702258 w 7467600"/>
              <a:gd name="connsiteY693" fmla="*/ 3612286 h 6858000"/>
              <a:gd name="connsiteX694" fmla="*/ 1538370 w 7467600"/>
              <a:gd name="connsiteY694" fmla="*/ 3811804 h 6858000"/>
              <a:gd name="connsiteX695" fmla="*/ 542867 w 7467600"/>
              <a:gd name="connsiteY695" fmla="*/ 4944092 h 6858000"/>
              <a:gd name="connsiteX696" fmla="*/ 515800 w 7467600"/>
              <a:gd name="connsiteY696" fmla="*/ 4862180 h 6858000"/>
              <a:gd name="connsiteX697" fmla="*/ 909145 w 7467600"/>
              <a:gd name="connsiteY697" fmla="*/ 4199225 h 6858000"/>
              <a:gd name="connsiteX698" fmla="*/ 1214067 w 7467600"/>
              <a:gd name="connsiteY698" fmla="*/ 3908561 h 6858000"/>
              <a:gd name="connsiteX699" fmla="*/ 640967 w 7467600"/>
              <a:gd name="connsiteY699" fmla="*/ 4105601 h 6858000"/>
              <a:gd name="connsiteX700" fmla="*/ 112563 w 7467600"/>
              <a:gd name="connsiteY700" fmla="*/ 4396952 h 6858000"/>
              <a:gd name="connsiteX701" fmla="*/ 0 w 7467600"/>
              <a:gd name="connsiteY701" fmla="*/ 4466006 h 6858000"/>
              <a:gd name="connsiteX702" fmla="*/ 0 w 7467600"/>
              <a:gd name="connsiteY702" fmla="*/ 4233763 h 6858000"/>
              <a:gd name="connsiteX703" fmla="*/ 36881 w 7467600"/>
              <a:gd name="connsiteY703" fmla="*/ 4200118 h 6858000"/>
              <a:gd name="connsiteX704" fmla="*/ 910534 w 7467600"/>
              <a:gd name="connsiteY704" fmla="*/ 3629753 h 6858000"/>
              <a:gd name="connsiteX705" fmla="*/ 1578717 w 7467600"/>
              <a:gd name="connsiteY705" fmla="*/ 3575982 h 6858000"/>
              <a:gd name="connsiteX706" fmla="*/ 2338780 w 7467600"/>
              <a:gd name="connsiteY706" fmla="*/ 3033725 h 6858000"/>
              <a:gd name="connsiteX707" fmla="*/ 1807991 w 7467600"/>
              <a:gd name="connsiteY707" fmla="*/ 2807184 h 6858000"/>
              <a:gd name="connsiteX708" fmla="*/ 1416358 w 7467600"/>
              <a:gd name="connsiteY708" fmla="*/ 3112571 h 6858000"/>
              <a:gd name="connsiteX709" fmla="*/ 939066 w 7467600"/>
              <a:gd name="connsiteY709" fmla="*/ 3378798 h 6858000"/>
              <a:gd name="connsiteX710" fmla="*/ 115099 w 7467600"/>
              <a:gd name="connsiteY710" fmla="*/ 3607650 h 6858000"/>
              <a:gd name="connsiteX711" fmla="*/ 97284 w 7467600"/>
              <a:gd name="connsiteY711" fmla="*/ 3520393 h 6858000"/>
              <a:gd name="connsiteX712" fmla="*/ 922050 w 7467600"/>
              <a:gd name="connsiteY712" fmla="*/ 3074867 h 6858000"/>
              <a:gd name="connsiteX713" fmla="*/ 1405265 w 7467600"/>
              <a:gd name="connsiteY713" fmla="*/ 3016319 h 6858000"/>
              <a:gd name="connsiteX714" fmla="*/ 1407512 w 7467600"/>
              <a:gd name="connsiteY714" fmla="*/ 3018001 h 6858000"/>
              <a:gd name="connsiteX715" fmla="*/ 1726266 w 7467600"/>
              <a:gd name="connsiteY715" fmla="*/ 2777274 h 6858000"/>
              <a:gd name="connsiteX716" fmla="*/ 625390 w 7467600"/>
              <a:gd name="connsiteY716" fmla="*/ 2514541 h 6858000"/>
              <a:gd name="connsiteX717" fmla="*/ 619799 w 7467600"/>
              <a:gd name="connsiteY717" fmla="*/ 2527180 h 6858000"/>
              <a:gd name="connsiteX718" fmla="*/ 310030 w 7467600"/>
              <a:gd name="connsiteY718" fmla="*/ 2771818 h 6858000"/>
              <a:gd name="connsiteX719" fmla="*/ 173877 w 7467600"/>
              <a:gd name="connsiteY719" fmla="*/ 2937056 h 6858000"/>
              <a:gd name="connsiteX720" fmla="*/ 77889 w 7467600"/>
              <a:gd name="connsiteY720" fmla="*/ 3138440 h 6858000"/>
              <a:gd name="connsiteX721" fmla="*/ 0 w 7467600"/>
              <a:gd name="connsiteY721" fmla="*/ 3271395 h 6858000"/>
              <a:gd name="connsiteX722" fmla="*/ 0 w 7467600"/>
              <a:gd name="connsiteY722" fmla="*/ 3153002 h 6858000"/>
              <a:gd name="connsiteX723" fmla="*/ 2386 w 7467600"/>
              <a:gd name="connsiteY723" fmla="*/ 3149203 h 6858000"/>
              <a:gd name="connsiteX724" fmla="*/ 89753 w 7467600"/>
              <a:gd name="connsiteY724" fmla="*/ 2987702 h 6858000"/>
              <a:gd name="connsiteX725" fmla="*/ 76869 w 7467600"/>
              <a:gd name="connsiteY725" fmla="*/ 3005404 h 6858000"/>
              <a:gd name="connsiteX726" fmla="*/ 32049 w 7467600"/>
              <a:gd name="connsiteY726" fmla="*/ 3065814 h 6858000"/>
              <a:gd name="connsiteX727" fmla="*/ 0 w 7467600"/>
              <a:gd name="connsiteY727" fmla="*/ 3108744 h 6858000"/>
              <a:gd name="connsiteX728" fmla="*/ 0 w 7467600"/>
              <a:gd name="connsiteY728" fmla="*/ 3058059 h 6858000"/>
              <a:gd name="connsiteX729" fmla="*/ 7610 w 7467600"/>
              <a:gd name="connsiteY729" fmla="*/ 3047889 h 6858000"/>
              <a:gd name="connsiteX730" fmla="*/ 52419 w 7467600"/>
              <a:gd name="connsiteY730" fmla="*/ 2987479 h 6858000"/>
              <a:gd name="connsiteX731" fmla="*/ 59142 w 7467600"/>
              <a:gd name="connsiteY731" fmla="*/ 2978488 h 6858000"/>
              <a:gd name="connsiteX732" fmla="*/ 0 w 7467600"/>
              <a:gd name="connsiteY732" fmla="*/ 3015334 h 6858000"/>
              <a:gd name="connsiteX733" fmla="*/ 0 w 7467600"/>
              <a:gd name="connsiteY733" fmla="*/ 2914286 h 6858000"/>
              <a:gd name="connsiteX734" fmla="*/ 36383 w 7467600"/>
              <a:gd name="connsiteY734" fmla="*/ 2901128 h 6858000"/>
              <a:gd name="connsiteX735" fmla="*/ 156329 w 7467600"/>
              <a:gd name="connsiteY735" fmla="*/ 2840533 h 6858000"/>
              <a:gd name="connsiteX736" fmla="*/ 358355 w 7467600"/>
              <a:gd name="connsiteY736" fmla="*/ 2620471 h 6858000"/>
              <a:gd name="connsiteX737" fmla="*/ 510577 w 7467600"/>
              <a:gd name="connsiteY737" fmla="*/ 2501244 h 6858000"/>
              <a:gd name="connsiteX738" fmla="*/ 211967 w 7467600"/>
              <a:gd name="connsiteY738" fmla="*/ 2479171 h 6858000"/>
              <a:gd name="connsiteX739" fmla="*/ 0 w 7467600"/>
              <a:gd name="connsiteY739" fmla="*/ 2476398 h 6858000"/>
              <a:gd name="connsiteX740" fmla="*/ 0 w 7467600"/>
              <a:gd name="connsiteY740" fmla="*/ 2389189 h 6858000"/>
              <a:gd name="connsiteX741" fmla="*/ 103062 w 7467600"/>
              <a:gd name="connsiteY741" fmla="*/ 2389518 h 6858000"/>
              <a:gd name="connsiteX742" fmla="*/ 510734 w 7467600"/>
              <a:gd name="connsiteY742" fmla="*/ 2416201 h 6858000"/>
              <a:gd name="connsiteX743" fmla="*/ 279257 w 7467600"/>
              <a:gd name="connsiteY743" fmla="*/ 2092102 h 6858000"/>
              <a:gd name="connsiteX744" fmla="*/ 65265 w 7467600"/>
              <a:gd name="connsiteY744" fmla="*/ 2006049 h 6858000"/>
              <a:gd name="connsiteX745" fmla="*/ 0 w 7467600"/>
              <a:gd name="connsiteY745" fmla="*/ 1982532 h 6858000"/>
              <a:gd name="connsiteX746" fmla="*/ 0 w 7467600"/>
              <a:gd name="connsiteY746" fmla="*/ 1912789 h 6858000"/>
              <a:gd name="connsiteX747" fmla="*/ 97460 w 7467600"/>
              <a:gd name="connsiteY747" fmla="*/ 1953725 h 6858000"/>
              <a:gd name="connsiteX748" fmla="*/ 221272 w 7467600"/>
              <a:gd name="connsiteY748" fmla="*/ 1980766 h 6858000"/>
              <a:gd name="connsiteX749" fmla="*/ 116765 w 7467600"/>
              <a:gd name="connsiteY749" fmla="*/ 1911033 h 6858000"/>
              <a:gd name="connsiteX750" fmla="*/ 16405 w 7467600"/>
              <a:gd name="connsiteY750" fmla="*/ 1803412 h 6858000"/>
              <a:gd name="connsiteX751" fmla="*/ 0 w 7467600"/>
              <a:gd name="connsiteY751" fmla="*/ 1784777 h 6858000"/>
              <a:gd name="connsiteX752" fmla="*/ 0 w 7467600"/>
              <a:gd name="connsiteY752" fmla="*/ 1740082 h 6858000"/>
              <a:gd name="connsiteX753" fmla="*/ 39394 w 7467600"/>
              <a:gd name="connsiteY753" fmla="*/ 1784856 h 6858000"/>
              <a:gd name="connsiteX754" fmla="*/ 135813 w 7467600"/>
              <a:gd name="connsiteY754" fmla="*/ 1888838 h 6858000"/>
              <a:gd name="connsiteX755" fmla="*/ 242575 w 7467600"/>
              <a:gd name="connsiteY755" fmla="*/ 1958841 h 6858000"/>
              <a:gd name="connsiteX756" fmla="*/ 82197 w 7467600"/>
              <a:gd name="connsiteY756" fmla="*/ 1754826 h 6858000"/>
              <a:gd name="connsiteX757" fmla="*/ 0 w 7467600"/>
              <a:gd name="connsiteY757" fmla="*/ 1679650 h 6858000"/>
              <a:gd name="connsiteX758" fmla="*/ 0 w 7467600"/>
              <a:gd name="connsiteY758" fmla="*/ 1602463 h 6858000"/>
              <a:gd name="connsiteX759" fmla="*/ 84689 w 7467600"/>
              <a:gd name="connsiteY759" fmla="*/ 1677442 h 6858000"/>
              <a:gd name="connsiteX760" fmla="*/ 298437 w 7467600"/>
              <a:gd name="connsiteY760" fmla="*/ 1968019 h 6858000"/>
              <a:gd name="connsiteX761" fmla="*/ 227269 w 7467600"/>
              <a:gd name="connsiteY761" fmla="*/ 1114064 h 6858000"/>
              <a:gd name="connsiteX762" fmla="*/ 248003 w 7467600"/>
              <a:gd name="connsiteY762" fmla="*/ 1089613 h 6858000"/>
              <a:gd name="connsiteX763" fmla="*/ 427020 w 7467600"/>
              <a:gd name="connsiteY763" fmla="*/ 1619803 h 6858000"/>
              <a:gd name="connsiteX764" fmla="*/ 340345 w 7467600"/>
              <a:gd name="connsiteY764" fmla="*/ 2027739 h 6858000"/>
              <a:gd name="connsiteX765" fmla="*/ 360865 w 7467600"/>
              <a:gd name="connsiteY765" fmla="*/ 2044827 h 6858000"/>
              <a:gd name="connsiteX766" fmla="*/ 560414 w 7467600"/>
              <a:gd name="connsiteY766" fmla="*/ 2421457 h 6858000"/>
              <a:gd name="connsiteX767" fmla="*/ 1359703 w 7467600"/>
              <a:gd name="connsiteY767" fmla="*/ 2578554 h 6858000"/>
              <a:gd name="connsiteX768" fmla="*/ 1359422 w 7467600"/>
              <a:gd name="connsiteY768" fmla="*/ 2577994 h 6858000"/>
              <a:gd name="connsiteX769" fmla="*/ 828701 w 7467600"/>
              <a:gd name="connsiteY769" fmla="*/ 1839520 h 6858000"/>
              <a:gd name="connsiteX770" fmla="*/ 494427 w 7467600"/>
              <a:gd name="connsiteY770" fmla="*/ 1092333 h 6858000"/>
              <a:gd name="connsiteX771" fmla="*/ 506322 w 7467600"/>
              <a:gd name="connsiteY771" fmla="*/ 1020997 h 6858000"/>
              <a:gd name="connsiteX772" fmla="*/ 4570198 w 7467600"/>
              <a:gd name="connsiteY772" fmla="*/ 978081 h 6858000"/>
              <a:gd name="connsiteX773" fmla="*/ 4523691 w 7467600"/>
              <a:gd name="connsiteY773" fmla="*/ 1127776 h 6858000"/>
              <a:gd name="connsiteX774" fmla="*/ 4509875 w 7467600"/>
              <a:gd name="connsiteY774" fmla="*/ 1167552 h 6858000"/>
              <a:gd name="connsiteX775" fmla="*/ 4478168 w 7467600"/>
              <a:gd name="connsiteY775" fmla="*/ 1260735 h 6858000"/>
              <a:gd name="connsiteX776" fmla="*/ 4409309 w 7467600"/>
              <a:gd name="connsiteY776" fmla="*/ 1666996 h 6858000"/>
              <a:gd name="connsiteX777" fmla="*/ 4370031 w 7467600"/>
              <a:gd name="connsiteY777" fmla="*/ 1955666 h 6858000"/>
              <a:gd name="connsiteX778" fmla="*/ 4570198 w 7467600"/>
              <a:gd name="connsiteY778" fmla="*/ 978081 h 6858000"/>
              <a:gd name="connsiteX779" fmla="*/ 4557898 w 7467600"/>
              <a:gd name="connsiteY779" fmla="*/ 900011 h 6858000"/>
              <a:gd name="connsiteX780" fmla="*/ 4344840 w 7467600"/>
              <a:gd name="connsiteY780" fmla="*/ 1922038 h 6858000"/>
              <a:gd name="connsiteX781" fmla="*/ 4378710 w 7467600"/>
              <a:gd name="connsiteY781" fmla="*/ 1665516 h 6858000"/>
              <a:gd name="connsiteX782" fmla="*/ 4448798 w 7467600"/>
              <a:gd name="connsiteY782" fmla="*/ 1253024 h 6858000"/>
              <a:gd name="connsiteX783" fmla="*/ 4480315 w 7467600"/>
              <a:gd name="connsiteY783" fmla="*/ 1158454 h 6858000"/>
              <a:gd name="connsiteX784" fmla="*/ 4494133 w 7467600"/>
              <a:gd name="connsiteY784" fmla="*/ 1118676 h 6858000"/>
              <a:gd name="connsiteX785" fmla="*/ 4557898 w 7467600"/>
              <a:gd name="connsiteY785" fmla="*/ 900011 h 6858000"/>
              <a:gd name="connsiteX786" fmla="*/ 5870151 w 7467600"/>
              <a:gd name="connsiteY786" fmla="*/ 898890 h 6858000"/>
              <a:gd name="connsiteX787" fmla="*/ 5861335 w 7467600"/>
              <a:gd name="connsiteY787" fmla="*/ 899177 h 6858000"/>
              <a:gd name="connsiteX788" fmla="*/ 5843702 w 7467600"/>
              <a:gd name="connsiteY788" fmla="*/ 899748 h 6858000"/>
              <a:gd name="connsiteX789" fmla="*/ 5651107 w 7467600"/>
              <a:gd name="connsiteY789" fmla="*/ 920306 h 6858000"/>
              <a:gd name="connsiteX790" fmla="*/ 5459407 w 7467600"/>
              <a:gd name="connsiteY790" fmla="*/ 940975 h 6858000"/>
              <a:gd name="connsiteX791" fmla="*/ 5374846 w 7467600"/>
              <a:gd name="connsiteY791" fmla="*/ 941988 h 6858000"/>
              <a:gd name="connsiteX792" fmla="*/ 5256105 w 7467600"/>
              <a:gd name="connsiteY792" fmla="*/ 945632 h 6858000"/>
              <a:gd name="connsiteX793" fmla="*/ 5107071 w 7467600"/>
              <a:gd name="connsiteY793" fmla="*/ 969720 h 6858000"/>
              <a:gd name="connsiteX794" fmla="*/ 4998681 w 7467600"/>
              <a:gd name="connsiteY794" fmla="*/ 988771 h 6858000"/>
              <a:gd name="connsiteX795" fmla="*/ 5870151 w 7467600"/>
              <a:gd name="connsiteY795" fmla="*/ 898890 h 6858000"/>
              <a:gd name="connsiteX796" fmla="*/ 5504425 w 7467600"/>
              <a:gd name="connsiteY796" fmla="*/ 848067 h 6858000"/>
              <a:gd name="connsiteX797" fmla="*/ 4968849 w 7467600"/>
              <a:gd name="connsiteY797" fmla="*/ 962318 h 6858000"/>
              <a:gd name="connsiteX798" fmla="*/ 5104039 w 7467600"/>
              <a:gd name="connsiteY798" fmla="*/ 940634 h 6858000"/>
              <a:gd name="connsiteX799" fmla="*/ 5256311 w 7467600"/>
              <a:gd name="connsiteY799" fmla="*/ 916490 h 6858000"/>
              <a:gd name="connsiteX800" fmla="*/ 5377381 w 7467600"/>
              <a:gd name="connsiteY800" fmla="*/ 912671 h 6858000"/>
              <a:gd name="connsiteX801" fmla="*/ 5460148 w 7467600"/>
              <a:gd name="connsiteY801" fmla="*/ 911442 h 6858000"/>
              <a:gd name="connsiteX802" fmla="*/ 5648971 w 7467600"/>
              <a:gd name="connsiteY802" fmla="*/ 891331 h 6858000"/>
              <a:gd name="connsiteX803" fmla="*/ 5844807 w 7467600"/>
              <a:gd name="connsiteY803" fmla="*/ 870718 h 6858000"/>
              <a:gd name="connsiteX804" fmla="*/ 5862975 w 7467600"/>
              <a:gd name="connsiteY804" fmla="*/ 869756 h 6858000"/>
              <a:gd name="connsiteX805" fmla="*/ 5920887 w 7467600"/>
              <a:gd name="connsiteY805" fmla="*/ 865929 h 6858000"/>
              <a:gd name="connsiteX806" fmla="*/ 5504425 w 7467600"/>
              <a:gd name="connsiteY806" fmla="*/ 848067 h 6858000"/>
              <a:gd name="connsiteX807" fmla="*/ 3607114 w 7467600"/>
              <a:gd name="connsiteY807" fmla="*/ 467441 h 6858000"/>
              <a:gd name="connsiteX808" fmla="*/ 3296242 w 7467600"/>
              <a:gd name="connsiteY808" fmla="*/ 807991 h 6858000"/>
              <a:gd name="connsiteX809" fmla="*/ 3174674 w 7467600"/>
              <a:gd name="connsiteY809" fmla="*/ 919759 h 6858000"/>
              <a:gd name="connsiteX810" fmla="*/ 3042978 w 7467600"/>
              <a:gd name="connsiteY810" fmla="*/ 1054894 h 6858000"/>
              <a:gd name="connsiteX811" fmla="*/ 2968914 w 7467600"/>
              <a:gd name="connsiteY811" fmla="*/ 1133756 h 6858000"/>
              <a:gd name="connsiteX812" fmla="*/ 3103823 w 7467600"/>
              <a:gd name="connsiteY812" fmla="*/ 1026814 h 6858000"/>
              <a:gd name="connsiteX813" fmla="*/ 3607114 w 7467600"/>
              <a:gd name="connsiteY813" fmla="*/ 467441 h 6858000"/>
              <a:gd name="connsiteX814" fmla="*/ 3744487 w 7467600"/>
              <a:gd name="connsiteY814" fmla="*/ 383136 h 6858000"/>
              <a:gd name="connsiteX815" fmla="*/ 3970213 w 7467600"/>
              <a:gd name="connsiteY815" fmla="*/ 995559 h 6858000"/>
              <a:gd name="connsiteX816" fmla="*/ 3744487 w 7467600"/>
              <a:gd name="connsiteY816" fmla="*/ 383136 h 6858000"/>
              <a:gd name="connsiteX817" fmla="*/ 3624562 w 7467600"/>
              <a:gd name="connsiteY817" fmla="*/ 367041 h 6858000"/>
              <a:gd name="connsiteX818" fmla="*/ 3489712 w 7467600"/>
              <a:gd name="connsiteY818" fmla="*/ 485386 h 6858000"/>
              <a:gd name="connsiteX819" fmla="*/ 3182994 w 7467600"/>
              <a:gd name="connsiteY819" fmla="*/ 828265 h 6858000"/>
              <a:gd name="connsiteX820" fmla="*/ 2892114 w 7467600"/>
              <a:gd name="connsiteY820" fmla="*/ 1172635 h 6858000"/>
              <a:gd name="connsiteX821" fmla="*/ 3021459 w 7467600"/>
              <a:gd name="connsiteY821" fmla="*/ 1035385 h 6858000"/>
              <a:gd name="connsiteX822" fmla="*/ 3153873 w 7467600"/>
              <a:gd name="connsiteY822" fmla="*/ 898971 h 6858000"/>
              <a:gd name="connsiteX823" fmla="*/ 3276511 w 7467600"/>
              <a:gd name="connsiteY823" fmla="*/ 786423 h 6858000"/>
              <a:gd name="connsiteX824" fmla="*/ 3584154 w 7467600"/>
              <a:gd name="connsiteY824" fmla="*/ 448218 h 6858000"/>
              <a:gd name="connsiteX825" fmla="*/ 3624562 w 7467600"/>
              <a:gd name="connsiteY825" fmla="*/ 367041 h 6858000"/>
              <a:gd name="connsiteX826" fmla="*/ 3766672 w 7467600"/>
              <a:gd name="connsiteY826" fmla="*/ 359429 h 6858000"/>
              <a:gd name="connsiteX827" fmla="*/ 3996338 w 7467600"/>
              <a:gd name="connsiteY827" fmla="*/ 968237 h 6858000"/>
              <a:gd name="connsiteX828" fmla="*/ 3766672 w 7467600"/>
              <a:gd name="connsiteY828" fmla="*/ 359429 h 6858000"/>
              <a:gd name="connsiteX829" fmla="*/ 5805386 w 7467600"/>
              <a:gd name="connsiteY829" fmla="*/ 239240 h 6858000"/>
              <a:gd name="connsiteX830" fmla="*/ 5736947 w 7467600"/>
              <a:gd name="connsiteY830" fmla="*/ 261367 h 6858000"/>
              <a:gd name="connsiteX831" fmla="*/ 5427012 w 7467600"/>
              <a:gd name="connsiteY831" fmla="*/ 311272 h 6858000"/>
              <a:gd name="connsiteX832" fmla="*/ 5147818 w 7467600"/>
              <a:gd name="connsiteY832" fmla="*/ 322112 h 6858000"/>
              <a:gd name="connsiteX833" fmla="*/ 5060854 w 7467600"/>
              <a:gd name="connsiteY833" fmla="*/ 311882 h 6858000"/>
              <a:gd name="connsiteX834" fmla="*/ 4945989 w 7467600"/>
              <a:gd name="connsiteY834" fmla="*/ 300516 h 6858000"/>
              <a:gd name="connsiteX835" fmla="*/ 5410479 w 7467600"/>
              <a:gd name="connsiteY835" fmla="*/ 348434 h 6858000"/>
              <a:gd name="connsiteX836" fmla="*/ 5805386 w 7467600"/>
              <a:gd name="connsiteY836" fmla="*/ 239240 h 6858000"/>
              <a:gd name="connsiteX837" fmla="*/ 5905192 w 7467600"/>
              <a:gd name="connsiteY837" fmla="*/ 163079 h 6858000"/>
              <a:gd name="connsiteX838" fmla="*/ 5865655 w 7467600"/>
              <a:gd name="connsiteY838" fmla="*/ 171901 h 6858000"/>
              <a:gd name="connsiteX839" fmla="*/ 5259740 w 7467600"/>
              <a:gd name="connsiteY839" fmla="*/ 257013 h 6858000"/>
              <a:gd name="connsiteX840" fmla="*/ 5208466 w 7467600"/>
              <a:gd name="connsiteY840" fmla="*/ 257550 h 6858000"/>
              <a:gd name="connsiteX841" fmla="*/ 4980204 w 7467600"/>
              <a:gd name="connsiteY841" fmla="*/ 271903 h 6858000"/>
              <a:gd name="connsiteX842" fmla="*/ 5068068 w 7467600"/>
              <a:gd name="connsiteY842" fmla="*/ 282244 h 6858000"/>
              <a:gd name="connsiteX843" fmla="*/ 5153231 w 7467600"/>
              <a:gd name="connsiteY843" fmla="*/ 292240 h 6858000"/>
              <a:gd name="connsiteX844" fmla="*/ 5426491 w 7467600"/>
              <a:gd name="connsiteY844" fmla="*/ 281128 h 6858000"/>
              <a:gd name="connsiteX845" fmla="*/ 5731212 w 7467600"/>
              <a:gd name="connsiteY845" fmla="*/ 231951 h 6858000"/>
              <a:gd name="connsiteX846" fmla="*/ 5905192 w 7467600"/>
              <a:gd name="connsiteY846" fmla="*/ 163079 h 6858000"/>
              <a:gd name="connsiteX847" fmla="*/ 5944437 w 7467600"/>
              <a:gd name="connsiteY847" fmla="*/ 113829 h 6858000"/>
              <a:gd name="connsiteX848" fmla="*/ 5825032 w 7467600"/>
              <a:gd name="connsiteY848" fmla="*/ 146405 h 6858000"/>
              <a:gd name="connsiteX849" fmla="*/ 4955599 w 7467600"/>
              <a:gd name="connsiteY849" fmla="*/ 247008 h 6858000"/>
              <a:gd name="connsiteX850" fmla="*/ 5210104 w 7467600"/>
              <a:gd name="connsiteY850" fmla="*/ 228123 h 6858000"/>
              <a:gd name="connsiteX851" fmla="*/ 5261015 w 7467600"/>
              <a:gd name="connsiteY851" fmla="*/ 227087 h 6858000"/>
              <a:gd name="connsiteX852" fmla="*/ 5861181 w 7467600"/>
              <a:gd name="connsiteY852" fmla="*/ 143093 h 6858000"/>
              <a:gd name="connsiteX853" fmla="*/ 5961252 w 7467600"/>
              <a:gd name="connsiteY853" fmla="*/ 114820 h 6858000"/>
              <a:gd name="connsiteX854" fmla="*/ 5944437 w 7467600"/>
              <a:gd name="connsiteY854" fmla="*/ 113829 h 6858000"/>
              <a:gd name="connsiteX855" fmla="*/ 3882765 w 7467600"/>
              <a:gd name="connsiteY855" fmla="*/ 0 h 6858000"/>
              <a:gd name="connsiteX856" fmla="*/ 3995099 w 7467600"/>
              <a:gd name="connsiteY856" fmla="*/ 0 h 6858000"/>
              <a:gd name="connsiteX857" fmla="*/ 4163818 w 7467600"/>
              <a:gd name="connsiteY857" fmla="*/ 234104 h 6858000"/>
              <a:gd name="connsiteX858" fmla="*/ 4172099 w 7467600"/>
              <a:gd name="connsiteY858" fmla="*/ 234207 h 6858000"/>
              <a:gd name="connsiteX859" fmla="*/ 4784282 w 7467600"/>
              <a:gd name="connsiteY859" fmla="*/ 276561 h 6858000"/>
              <a:gd name="connsiteX860" fmla="*/ 4801687 w 7467600"/>
              <a:gd name="connsiteY860" fmla="*/ 267764 h 6858000"/>
              <a:gd name="connsiteX861" fmla="*/ 6082788 w 7467600"/>
              <a:gd name="connsiteY861" fmla="*/ 64119 h 6858000"/>
              <a:gd name="connsiteX862" fmla="*/ 6099442 w 7467600"/>
              <a:gd name="connsiteY862" fmla="*/ 82568 h 6858000"/>
              <a:gd name="connsiteX863" fmla="*/ 4804137 w 7467600"/>
              <a:gd name="connsiteY863" fmla="*/ 320931 h 6858000"/>
              <a:gd name="connsiteX864" fmla="*/ 4227047 w 7467600"/>
              <a:gd name="connsiteY864" fmla="*/ 313415 h 6858000"/>
              <a:gd name="connsiteX865" fmla="*/ 4346041 w 7467600"/>
              <a:gd name="connsiteY865" fmla="*/ 456086 h 6858000"/>
              <a:gd name="connsiteX866" fmla="*/ 4870967 w 7467600"/>
              <a:gd name="connsiteY866" fmla="*/ 963061 h 6858000"/>
              <a:gd name="connsiteX867" fmla="*/ 4889647 w 7467600"/>
              <a:gd name="connsiteY867" fmla="*/ 957147 h 6858000"/>
              <a:gd name="connsiteX868" fmla="*/ 5422504 w 7467600"/>
              <a:gd name="connsiteY868" fmla="*/ 805191 h 6858000"/>
              <a:gd name="connsiteX869" fmla="*/ 6087656 w 7467600"/>
              <a:gd name="connsiteY869" fmla="*/ 826703 h 6858000"/>
              <a:gd name="connsiteX870" fmla="*/ 6058717 w 7467600"/>
              <a:gd name="connsiteY870" fmla="*/ 865992 h 6858000"/>
              <a:gd name="connsiteX871" fmla="*/ 4974153 w 7467600"/>
              <a:gd name="connsiteY871" fmla="*/ 1045456 h 6858000"/>
              <a:gd name="connsiteX872" fmla="*/ 5627835 w 7467600"/>
              <a:gd name="connsiteY872" fmla="*/ 1472077 h 6858000"/>
              <a:gd name="connsiteX873" fmla="*/ 5629817 w 7467600"/>
              <a:gd name="connsiteY873" fmla="*/ 1471412 h 6858000"/>
              <a:gd name="connsiteX874" fmla="*/ 5634124 w 7467600"/>
              <a:gd name="connsiteY874" fmla="*/ 1470572 h 6858000"/>
              <a:gd name="connsiteX875" fmla="*/ 5755832 w 7467600"/>
              <a:gd name="connsiteY875" fmla="*/ 1383886 h 6858000"/>
              <a:gd name="connsiteX876" fmla="*/ 6014186 w 7467600"/>
              <a:gd name="connsiteY876" fmla="*/ 1279799 h 6858000"/>
              <a:gd name="connsiteX877" fmla="*/ 6901619 w 7467600"/>
              <a:gd name="connsiteY877" fmla="*/ 1047874 h 6858000"/>
              <a:gd name="connsiteX878" fmla="*/ 6931566 w 7467600"/>
              <a:gd name="connsiteY878" fmla="*/ 1062034 h 6858000"/>
              <a:gd name="connsiteX879" fmla="*/ 5790982 w 7467600"/>
              <a:gd name="connsiteY879" fmla="*/ 1561380 h 6858000"/>
              <a:gd name="connsiteX880" fmla="*/ 6188971 w 7467600"/>
              <a:gd name="connsiteY880" fmla="*/ 1755168 h 6858000"/>
              <a:gd name="connsiteX881" fmla="*/ 6202446 w 7467600"/>
              <a:gd name="connsiteY881" fmla="*/ 1752268 h 6858000"/>
              <a:gd name="connsiteX882" fmla="*/ 7179560 w 7467600"/>
              <a:gd name="connsiteY882" fmla="*/ 1467551 h 6858000"/>
              <a:gd name="connsiteX883" fmla="*/ 7158730 w 7467600"/>
              <a:gd name="connsiteY883" fmla="*/ 1507835 h 6858000"/>
              <a:gd name="connsiteX884" fmla="*/ 6326959 w 7467600"/>
              <a:gd name="connsiteY884" fmla="*/ 1817686 h 6858000"/>
              <a:gd name="connsiteX885" fmla="*/ 6537433 w 7467600"/>
              <a:gd name="connsiteY885" fmla="*/ 1907790 h 6858000"/>
              <a:gd name="connsiteX886" fmla="*/ 6550221 w 7467600"/>
              <a:gd name="connsiteY886" fmla="*/ 1910729 h 6858000"/>
              <a:gd name="connsiteX887" fmla="*/ 6964438 w 7467600"/>
              <a:gd name="connsiteY887" fmla="*/ 2209505 h 6858000"/>
              <a:gd name="connsiteX888" fmla="*/ 7367862 w 7467600"/>
              <a:gd name="connsiteY888" fmla="*/ 2806833 h 6858000"/>
              <a:gd name="connsiteX889" fmla="*/ 7364329 w 7467600"/>
              <a:gd name="connsiteY889" fmla="*/ 2826907 h 6858000"/>
              <a:gd name="connsiteX890" fmla="*/ 7290545 w 7467600"/>
              <a:gd name="connsiteY890" fmla="*/ 2850663 h 6858000"/>
              <a:gd name="connsiteX891" fmla="*/ 6472036 w 7467600"/>
              <a:gd name="connsiteY891" fmla="*/ 1959003 h 6858000"/>
              <a:gd name="connsiteX892" fmla="*/ 5792897 w 7467600"/>
              <a:gd name="connsiteY892" fmla="*/ 1647747 h 6858000"/>
              <a:gd name="connsiteX893" fmla="*/ 5842751 w 7467600"/>
              <a:gd name="connsiteY893" fmla="*/ 1816112 h 6858000"/>
              <a:gd name="connsiteX894" fmla="*/ 5847424 w 7467600"/>
              <a:gd name="connsiteY894" fmla="*/ 1815776 h 6858000"/>
              <a:gd name="connsiteX895" fmla="*/ 6399821 w 7467600"/>
              <a:gd name="connsiteY895" fmla="*/ 2344799 h 6858000"/>
              <a:gd name="connsiteX896" fmla="*/ 6323232 w 7467600"/>
              <a:gd name="connsiteY896" fmla="*/ 2389634 h 6858000"/>
              <a:gd name="connsiteX897" fmla="*/ 5942958 w 7467600"/>
              <a:gd name="connsiteY897" fmla="*/ 2077708 h 6858000"/>
              <a:gd name="connsiteX898" fmla="*/ 5921559 w 7467600"/>
              <a:gd name="connsiteY898" fmla="*/ 2378596 h 6858000"/>
              <a:gd name="connsiteX899" fmla="*/ 5817651 w 7467600"/>
              <a:gd name="connsiteY899" fmla="*/ 3023919 h 6858000"/>
              <a:gd name="connsiteX900" fmla="*/ 5729634 w 7467600"/>
              <a:gd name="connsiteY900" fmla="*/ 3051849 h 6858000"/>
              <a:gd name="connsiteX901" fmla="*/ 5611018 w 7467600"/>
              <a:gd name="connsiteY901" fmla="*/ 2316769 h 6858000"/>
              <a:gd name="connsiteX902" fmla="*/ 5687608 w 7467600"/>
              <a:gd name="connsiteY902" fmla="*/ 2039972 h 6858000"/>
              <a:gd name="connsiteX903" fmla="*/ 5657554 w 7467600"/>
              <a:gd name="connsiteY903" fmla="*/ 1576445 h 6858000"/>
              <a:gd name="connsiteX904" fmla="*/ 5150475 w 7467600"/>
              <a:gd name="connsiteY904" fmla="*/ 1274012 h 6858000"/>
              <a:gd name="connsiteX905" fmla="*/ 5349142 w 7467600"/>
              <a:gd name="connsiteY905" fmla="*/ 2204405 h 6858000"/>
              <a:gd name="connsiteX906" fmla="*/ 5262214 w 7467600"/>
              <a:gd name="connsiteY906" fmla="*/ 2233836 h 6858000"/>
              <a:gd name="connsiteX907" fmla="*/ 4981539 w 7467600"/>
              <a:gd name="connsiteY907" fmla="*/ 1542201 h 6858000"/>
              <a:gd name="connsiteX908" fmla="*/ 4958461 w 7467600"/>
              <a:gd name="connsiteY908" fmla="*/ 1136957 h 6858000"/>
              <a:gd name="connsiteX909" fmla="*/ 4655015 w 7467600"/>
              <a:gd name="connsiteY909" fmla="*/ 891426 h 6858000"/>
              <a:gd name="connsiteX910" fmla="*/ 4348002 w 7467600"/>
              <a:gd name="connsiteY910" fmla="*/ 2205895 h 6858000"/>
              <a:gd name="connsiteX911" fmla="*/ 4262250 w 7467600"/>
              <a:gd name="connsiteY911" fmla="*/ 2219972 h 6858000"/>
              <a:gd name="connsiteX912" fmla="*/ 4550611 w 7467600"/>
              <a:gd name="connsiteY912" fmla="*/ 817540 h 6858000"/>
              <a:gd name="connsiteX913" fmla="*/ 4564418 w 7467600"/>
              <a:gd name="connsiteY913" fmla="*/ 808293 h 6858000"/>
              <a:gd name="connsiteX914" fmla="*/ 4266388 w 7467600"/>
              <a:gd name="connsiteY914" fmla="*/ 500083 h 6858000"/>
              <a:gd name="connsiteX915" fmla="*/ 4032842 w 7467600"/>
              <a:gd name="connsiteY915" fmla="*/ 211809 h 6858000"/>
              <a:gd name="connsiteX916" fmla="*/ 3882765 w 7467600"/>
              <a:gd name="connsiteY916" fmla="*/ 0 h 6858000"/>
              <a:gd name="connsiteX917" fmla="*/ 3721337 w 7467600"/>
              <a:gd name="connsiteY917" fmla="*/ 0 h 6858000"/>
              <a:gd name="connsiteX918" fmla="*/ 3797544 w 7467600"/>
              <a:gd name="connsiteY918" fmla="*/ 0 h 6858000"/>
              <a:gd name="connsiteX919" fmla="*/ 3775734 w 7467600"/>
              <a:gd name="connsiteY919" fmla="*/ 95131 h 6858000"/>
              <a:gd name="connsiteX920" fmla="*/ 3724807 w 7467600"/>
              <a:gd name="connsiteY920" fmla="*/ 272257 h 6858000"/>
              <a:gd name="connsiteX921" fmla="*/ 3726844 w 7467600"/>
              <a:gd name="connsiteY921" fmla="*/ 282988 h 6858000"/>
              <a:gd name="connsiteX922" fmla="*/ 3742664 w 7467600"/>
              <a:gd name="connsiteY922" fmla="*/ 279918 h 6858000"/>
              <a:gd name="connsiteX923" fmla="*/ 4103910 w 7467600"/>
              <a:gd name="connsiteY923" fmla="*/ 1161917 h 6858000"/>
              <a:gd name="connsiteX924" fmla="*/ 4020269 w 7467600"/>
              <a:gd name="connsiteY924" fmla="*/ 1200406 h 6858000"/>
              <a:gd name="connsiteX925" fmla="*/ 3674882 w 7467600"/>
              <a:gd name="connsiteY925" fmla="*/ 488524 h 6858000"/>
              <a:gd name="connsiteX926" fmla="*/ 3132682 w 7467600"/>
              <a:gd name="connsiteY926" fmla="*/ 1072284 h 6858000"/>
              <a:gd name="connsiteX927" fmla="*/ 2716346 w 7467600"/>
              <a:gd name="connsiteY927" fmla="*/ 1276376 h 6858000"/>
              <a:gd name="connsiteX928" fmla="*/ 2716772 w 7467600"/>
              <a:gd name="connsiteY928" fmla="*/ 1255462 h 6858000"/>
              <a:gd name="connsiteX929" fmla="*/ 3471096 w 7467600"/>
              <a:gd name="connsiteY929" fmla="*/ 437072 h 6858000"/>
              <a:gd name="connsiteX930" fmla="*/ 3639057 w 7467600"/>
              <a:gd name="connsiteY930" fmla="*/ 286334 h 6858000"/>
              <a:gd name="connsiteX931" fmla="*/ 3640309 w 7467600"/>
              <a:gd name="connsiteY931" fmla="*/ 284664 h 6858000"/>
              <a:gd name="connsiteX932" fmla="*/ 3646022 w 7467600"/>
              <a:gd name="connsiteY932" fmla="*/ 276711 h 6858000"/>
              <a:gd name="connsiteX933" fmla="*/ 3707943 w 7467600"/>
              <a:gd name="connsiteY933" fmla="*/ 65958 h 6858000"/>
              <a:gd name="connsiteX934" fmla="*/ 3721337 w 7467600"/>
              <a:gd name="connsiteY934" fmla="*/ 0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2867960 w 7467600"/>
              <a:gd name="connsiteY949" fmla="*/ 0 h 6858000"/>
              <a:gd name="connsiteX950" fmla="*/ 1057230 w 7467600"/>
              <a:gd name="connsiteY950" fmla="*/ 0 h 6858000"/>
              <a:gd name="connsiteX951" fmla="*/ 1111003 w 7467600"/>
              <a:gd name="connsiteY951" fmla="*/ 0 h 6858000"/>
              <a:gd name="connsiteX952" fmla="*/ 1125553 w 7467600"/>
              <a:gd name="connsiteY952" fmla="*/ 52588 h 6858000"/>
              <a:gd name="connsiteX953" fmla="*/ 1304276 w 7467600"/>
              <a:gd name="connsiteY953" fmla="*/ 476275 h 6858000"/>
              <a:gd name="connsiteX954" fmla="*/ 1492066 w 7467600"/>
              <a:gd name="connsiteY954" fmla="*/ 886333 h 6858000"/>
              <a:gd name="connsiteX955" fmla="*/ 1423698 w 7467600"/>
              <a:gd name="connsiteY955" fmla="*/ 710817 h 6858000"/>
              <a:gd name="connsiteX956" fmla="*/ 1357609 w 7467600"/>
              <a:gd name="connsiteY956" fmla="*/ 532892 h 6858000"/>
              <a:gd name="connsiteX957" fmla="*/ 1309550 w 7467600"/>
              <a:gd name="connsiteY957" fmla="*/ 374031 h 6858000"/>
              <a:gd name="connsiteX958" fmla="*/ 1193673 w 7467600"/>
              <a:gd name="connsiteY958" fmla="*/ 49533 h 6858000"/>
              <a:gd name="connsiteX959" fmla="*/ 1164391 w 7467600"/>
              <a:gd name="connsiteY959" fmla="*/ 0 h 6858000"/>
              <a:gd name="connsiteX960" fmla="*/ 1200666 w 7467600"/>
              <a:gd name="connsiteY960" fmla="*/ 0 h 6858000"/>
              <a:gd name="connsiteX961" fmla="*/ 1223408 w 7467600"/>
              <a:gd name="connsiteY961" fmla="*/ 38996 h 6858000"/>
              <a:gd name="connsiteX962" fmla="*/ 1339635 w 7467600"/>
              <a:gd name="connsiteY962" fmla="*/ 365517 h 6858000"/>
              <a:gd name="connsiteX963" fmla="*/ 1387469 w 7467600"/>
              <a:gd name="connsiteY963" fmla="*/ 523079 h 6858000"/>
              <a:gd name="connsiteX964" fmla="*/ 1452685 w 7467600"/>
              <a:gd name="connsiteY964" fmla="*/ 699806 h 6858000"/>
              <a:gd name="connsiteX965" fmla="*/ 1492092 w 7467600"/>
              <a:gd name="connsiteY965" fmla="*/ 800424 h 6858000"/>
              <a:gd name="connsiteX966" fmla="*/ 1455302 w 7467600"/>
              <a:gd name="connsiteY966" fmla="*/ 632913 h 6858000"/>
              <a:gd name="connsiteX967" fmla="*/ 1222336 w 7467600"/>
              <a:gd name="connsiteY967" fmla="*/ 9480 h 6858000"/>
              <a:gd name="connsiteX968" fmla="*/ 1214634 w 7467600"/>
              <a:gd name="connsiteY968" fmla="*/ 0 h 6858000"/>
              <a:gd name="connsiteX969" fmla="*/ 1289827 w 7467600"/>
              <a:gd name="connsiteY969" fmla="*/ 0 h 6858000"/>
              <a:gd name="connsiteX970" fmla="*/ 1321076 w 7467600"/>
              <a:gd name="connsiteY970" fmla="*/ 59722 h 6858000"/>
              <a:gd name="connsiteX971" fmla="*/ 1512579 w 7467600"/>
              <a:gd name="connsiteY971" fmla="*/ 626441 h 6858000"/>
              <a:gd name="connsiteX972" fmla="*/ 1506076 w 7467600"/>
              <a:gd name="connsiteY972" fmla="*/ 1089289 h 6858000"/>
              <a:gd name="connsiteX973" fmla="*/ 1486346 w 7467600"/>
              <a:gd name="connsiteY973" fmla="*/ 1079919 h 6858000"/>
              <a:gd name="connsiteX974" fmla="*/ 1070511 w 7467600"/>
              <a:gd name="connsiteY974" fmla="*/ 48609 h 6858000"/>
              <a:gd name="connsiteX975" fmla="*/ 1057230 w 7467600"/>
              <a:gd name="connsiteY975" fmla="*/ 0 h 6858000"/>
              <a:gd name="connsiteX976" fmla="*/ 43151 w 7467600"/>
              <a:gd name="connsiteY976" fmla="*/ 0 h 6858000"/>
              <a:gd name="connsiteX977" fmla="*/ 95283 w 7467600"/>
              <a:gd name="connsiteY977" fmla="*/ 0 h 6858000"/>
              <a:gd name="connsiteX978" fmla="*/ 300708 w 7467600"/>
              <a:gd name="connsiteY978" fmla="*/ 154571 h 6858000"/>
              <a:gd name="connsiteX979" fmla="*/ 530414 w 7467600"/>
              <a:gd name="connsiteY979" fmla="*/ 354673 h 6858000"/>
              <a:gd name="connsiteX980" fmla="*/ 333785 w 7467600"/>
              <a:gd name="connsiteY980" fmla="*/ 161564 h 6858000"/>
              <a:gd name="connsiteX981" fmla="*/ 147005 w 7467600"/>
              <a:gd name="connsiteY981" fmla="*/ 0 h 6858000"/>
              <a:gd name="connsiteX982" fmla="*/ 272509 w 7467600"/>
              <a:gd name="connsiteY982" fmla="*/ 0 h 6858000"/>
              <a:gd name="connsiteX983" fmla="*/ 326276 w 7467600"/>
              <a:gd name="connsiteY983" fmla="*/ 45847 h 6858000"/>
              <a:gd name="connsiteX984" fmla="*/ 823759 w 7467600"/>
              <a:gd name="connsiteY984" fmla="*/ 574145 h 6858000"/>
              <a:gd name="connsiteX985" fmla="*/ 811254 w 7467600"/>
              <a:gd name="connsiteY985" fmla="*/ 665546 h 6858000"/>
              <a:gd name="connsiteX986" fmla="*/ 154042 w 7467600"/>
              <a:gd name="connsiteY986" fmla="*/ 261522 h 6858000"/>
              <a:gd name="connsiteX987" fmla="*/ 13550 w 7467600"/>
              <a:gd name="connsiteY987" fmla="*/ 158423 h 6858000"/>
              <a:gd name="connsiteX988" fmla="*/ 0 w 7467600"/>
              <a:gd name="connsiteY988" fmla="*/ 146618 h 6858000"/>
              <a:gd name="connsiteX989" fmla="*/ 0 w 7467600"/>
              <a:gd name="connsiteY989" fmla="*/ 59161 h 6858000"/>
              <a:gd name="connsiteX990" fmla="*/ 45427 w 7467600"/>
              <a:gd name="connsiteY990" fmla="*/ 101078 h 6858000"/>
              <a:gd name="connsiteX991" fmla="*/ 630103 w 7467600"/>
              <a:gd name="connsiteY991" fmla="*/ 485885 h 6858000"/>
              <a:gd name="connsiteX992" fmla="*/ 532040 w 7467600"/>
              <a:gd name="connsiteY992" fmla="*/ 399359 h 6858000"/>
              <a:gd name="connsiteX993" fmla="*/ 517618 w 7467600"/>
              <a:gd name="connsiteY993" fmla="*/ 385726 h 6858000"/>
              <a:gd name="connsiteX994" fmla="*/ 285074 w 7467600"/>
              <a:gd name="connsiteY994" fmla="*/ 182755 h 6858000"/>
              <a:gd name="connsiteX995" fmla="*/ 43151 w 7467600"/>
              <a:gd name="connsiteY99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1903353 w 7467600"/>
              <a:gd name="connsiteY139" fmla="*/ 5044827 h 6858000"/>
              <a:gd name="connsiteX140" fmla="*/ 1936931 w 7467600"/>
              <a:gd name="connsiteY140" fmla="*/ 5093954 h 6858000"/>
              <a:gd name="connsiteX141" fmla="*/ 2195868 w 7467600"/>
              <a:gd name="connsiteY141" fmla="*/ 5396574 h 6858000"/>
              <a:gd name="connsiteX142" fmla="*/ 2088852 w 7467600"/>
              <a:gd name="connsiteY142" fmla="*/ 5166123 h 6858000"/>
              <a:gd name="connsiteX143" fmla="*/ 1958241 w 7467600"/>
              <a:gd name="connsiteY143" fmla="*/ 5067955 h 6858000"/>
              <a:gd name="connsiteX144" fmla="*/ 1903353 w 7467600"/>
              <a:gd name="connsiteY144" fmla="*/ 5044827 h 6858000"/>
              <a:gd name="connsiteX145" fmla="*/ 1979378 w 7467600"/>
              <a:gd name="connsiteY145" fmla="*/ 4769504 h 6858000"/>
              <a:gd name="connsiteX146" fmla="*/ 2882120 w 7467600"/>
              <a:gd name="connsiteY146" fmla="*/ 5064547 h 6858000"/>
              <a:gd name="connsiteX147" fmla="*/ 2793103 w 7467600"/>
              <a:gd name="connsiteY147" fmla="*/ 5039699 h 6858000"/>
              <a:gd name="connsiteX148" fmla="*/ 2770041 w 7467600"/>
              <a:gd name="connsiteY148" fmla="*/ 5033634 h 6858000"/>
              <a:gd name="connsiteX149" fmla="*/ 1979378 w 7467600"/>
              <a:gd name="connsiteY149" fmla="*/ 4769504 h 6858000"/>
              <a:gd name="connsiteX150" fmla="*/ 1927410 w 7467600"/>
              <a:gd name="connsiteY150" fmla="*/ 4716164 h 6858000"/>
              <a:gd name="connsiteX151" fmla="*/ 1959587 w 7467600"/>
              <a:gd name="connsiteY151" fmla="*/ 4728849 h 6858000"/>
              <a:gd name="connsiteX152" fmla="*/ 2777707 w 7467600"/>
              <a:gd name="connsiteY152" fmla="*/ 5003991 h 6858000"/>
              <a:gd name="connsiteX153" fmla="*/ 2800768 w 7467600"/>
              <a:gd name="connsiteY153" fmla="*/ 5010056 h 6858000"/>
              <a:gd name="connsiteX154" fmla="*/ 2879408 w 7467600"/>
              <a:gd name="connsiteY154" fmla="*/ 5031590 h 6858000"/>
              <a:gd name="connsiteX155" fmla="*/ 2862295 w 7467600"/>
              <a:gd name="connsiteY155" fmla="*/ 5022958 h 6858000"/>
              <a:gd name="connsiteX156" fmla="*/ 2813343 w 7467600"/>
              <a:gd name="connsiteY156" fmla="*/ 4998369 h 6858000"/>
              <a:gd name="connsiteX157" fmla="*/ 2646245 w 7467600"/>
              <a:gd name="connsiteY157" fmla="*/ 4930999 h 6858000"/>
              <a:gd name="connsiteX158" fmla="*/ 1999243 w 7467600"/>
              <a:gd name="connsiteY158" fmla="*/ 4730524 h 6858000"/>
              <a:gd name="connsiteX159" fmla="*/ 1979527 w 7467600"/>
              <a:gd name="connsiteY159" fmla="*/ 4726651 h 6858000"/>
              <a:gd name="connsiteX160" fmla="*/ 1927410 w 7467600"/>
              <a:gd name="connsiteY160" fmla="*/ 4716164 h 6858000"/>
              <a:gd name="connsiteX161" fmla="*/ 1997014 w 7467600"/>
              <a:gd name="connsiteY161" fmla="*/ 4698007 h 6858000"/>
              <a:gd name="connsiteX162" fmla="*/ 2005458 w 7467600"/>
              <a:gd name="connsiteY162" fmla="*/ 4699540 h 6858000"/>
              <a:gd name="connsiteX163" fmla="*/ 2657186 w 7467600"/>
              <a:gd name="connsiteY163" fmla="*/ 4901687 h 6858000"/>
              <a:gd name="connsiteX164" fmla="*/ 2826662 w 7467600"/>
              <a:gd name="connsiteY164" fmla="*/ 4970362 h 6858000"/>
              <a:gd name="connsiteX165" fmla="*/ 2876100 w 7467600"/>
              <a:gd name="connsiteY165" fmla="*/ 4995397 h 6858000"/>
              <a:gd name="connsiteX166" fmla="*/ 3042600 w 7467600"/>
              <a:gd name="connsiteY166" fmla="*/ 5059532 h 6858000"/>
              <a:gd name="connsiteX167" fmla="*/ 1997014 w 7467600"/>
              <a:gd name="connsiteY167" fmla="*/ 4698007 h 6858000"/>
              <a:gd name="connsiteX168" fmla="*/ 2305292 w 7467600"/>
              <a:gd name="connsiteY168" fmla="*/ 4219492 h 6858000"/>
              <a:gd name="connsiteX169" fmla="*/ 3360922 w 7467600"/>
              <a:gd name="connsiteY169" fmla="*/ 4529373 h 6858000"/>
              <a:gd name="connsiteX170" fmla="*/ 3492420 w 7467600"/>
              <a:gd name="connsiteY170" fmla="*/ 4510145 h 6858000"/>
              <a:gd name="connsiteX171" fmla="*/ 3364086 w 7467600"/>
              <a:gd name="connsiteY171" fmla="*/ 4480340 h 6858000"/>
              <a:gd name="connsiteX172" fmla="*/ 3225818 w 7467600"/>
              <a:gd name="connsiteY172" fmla="*/ 4411822 h 6858000"/>
              <a:gd name="connsiteX173" fmla="*/ 3129696 w 7467600"/>
              <a:gd name="connsiteY173" fmla="*/ 4360704 h 6858000"/>
              <a:gd name="connsiteX174" fmla="*/ 2814545 w 7467600"/>
              <a:gd name="connsiteY174" fmla="*/ 4282955 h 6858000"/>
              <a:gd name="connsiteX175" fmla="*/ 2305292 w 7467600"/>
              <a:gd name="connsiteY175" fmla="*/ 4219492 h 6858000"/>
              <a:gd name="connsiteX176" fmla="*/ 2626982 w 7467600"/>
              <a:gd name="connsiteY176" fmla="*/ 4206450 h 6858000"/>
              <a:gd name="connsiteX177" fmla="*/ 2490617 w 7467600"/>
              <a:gd name="connsiteY177" fmla="*/ 4206951 h 6858000"/>
              <a:gd name="connsiteX178" fmla="*/ 2819869 w 7467600"/>
              <a:gd name="connsiteY178" fmla="*/ 4252936 h 6858000"/>
              <a:gd name="connsiteX179" fmla="*/ 3143018 w 7467600"/>
              <a:gd name="connsiteY179" fmla="*/ 4332698 h 6858000"/>
              <a:gd name="connsiteX180" fmla="*/ 3241520 w 7467600"/>
              <a:gd name="connsiteY180" fmla="*/ 4385112 h 6858000"/>
              <a:gd name="connsiteX181" fmla="*/ 3374575 w 7467600"/>
              <a:gd name="connsiteY181" fmla="*/ 4451517 h 6858000"/>
              <a:gd name="connsiteX182" fmla="*/ 3505221 w 7467600"/>
              <a:gd name="connsiteY182" fmla="*/ 4480757 h 6858000"/>
              <a:gd name="connsiteX183" fmla="*/ 2626982 w 7467600"/>
              <a:gd name="connsiteY183" fmla="*/ 4206450 h 6858000"/>
              <a:gd name="connsiteX184" fmla="*/ 1310106 w 7467600"/>
              <a:gd name="connsiteY184" fmla="*/ 3943217 h 6858000"/>
              <a:gd name="connsiteX185" fmla="*/ 854994 w 7467600"/>
              <a:gd name="connsiteY185" fmla="*/ 4399136 h 6858000"/>
              <a:gd name="connsiteX186" fmla="*/ 742462 w 7467600"/>
              <a:gd name="connsiteY186" fmla="*/ 4594648 h 6858000"/>
              <a:gd name="connsiteX187" fmla="*/ 820602 w 7467600"/>
              <a:gd name="connsiteY187" fmla="*/ 4485915 h 6858000"/>
              <a:gd name="connsiteX188" fmla="*/ 878295 w 7467600"/>
              <a:gd name="connsiteY188" fmla="*/ 4403594 h 6858000"/>
              <a:gd name="connsiteX189" fmla="*/ 1240607 w 7467600"/>
              <a:gd name="connsiteY189" fmla="*/ 4010401 h 6858000"/>
              <a:gd name="connsiteX190" fmla="*/ 1310106 w 7467600"/>
              <a:gd name="connsiteY190" fmla="*/ 3943217 h 6858000"/>
              <a:gd name="connsiteX191" fmla="*/ 1423113 w 7467600"/>
              <a:gd name="connsiteY191" fmla="*/ 3874565 h 6858000"/>
              <a:gd name="connsiteX192" fmla="*/ 1260565 w 7467600"/>
              <a:gd name="connsiteY192" fmla="*/ 4031982 h 6858000"/>
              <a:gd name="connsiteX193" fmla="*/ 901900 w 7467600"/>
              <a:gd name="connsiteY193" fmla="*/ 4421236 h 6858000"/>
              <a:gd name="connsiteX194" fmla="*/ 845044 w 7467600"/>
              <a:gd name="connsiteY194" fmla="*/ 4502436 h 6858000"/>
              <a:gd name="connsiteX195" fmla="*/ 685926 w 7467600"/>
              <a:gd name="connsiteY195" fmla="*/ 4703069 h 6858000"/>
              <a:gd name="connsiteX196" fmla="*/ 684248 w 7467600"/>
              <a:gd name="connsiteY196" fmla="*/ 4706721 h 6858000"/>
              <a:gd name="connsiteX197" fmla="*/ 1423113 w 7467600"/>
              <a:gd name="connsiteY197" fmla="*/ 3874565 h 6858000"/>
              <a:gd name="connsiteX198" fmla="*/ 3316479 w 7467600"/>
              <a:gd name="connsiteY198" fmla="*/ 3872136 h 6858000"/>
              <a:gd name="connsiteX199" fmla="*/ 3546806 w 7467600"/>
              <a:gd name="connsiteY199" fmla="*/ 4356139 h 6858000"/>
              <a:gd name="connsiteX200" fmla="*/ 3364433 w 7467600"/>
              <a:gd name="connsiteY200" fmla="*/ 3953121 h 6858000"/>
              <a:gd name="connsiteX201" fmla="*/ 3316479 w 7467600"/>
              <a:gd name="connsiteY201" fmla="*/ 3872136 h 6858000"/>
              <a:gd name="connsiteX202" fmla="*/ 3291335 w 7467600"/>
              <a:gd name="connsiteY202" fmla="*/ 3767420 h 6858000"/>
              <a:gd name="connsiteX203" fmla="*/ 3390805 w 7467600"/>
              <a:gd name="connsiteY203" fmla="*/ 3937163 h 6858000"/>
              <a:gd name="connsiteX204" fmla="*/ 3579062 w 7467600"/>
              <a:gd name="connsiteY204" fmla="*/ 4359040 h 6858000"/>
              <a:gd name="connsiteX205" fmla="*/ 3467355 w 7467600"/>
              <a:gd name="connsiteY205" fmla="*/ 3988130 h 6858000"/>
              <a:gd name="connsiteX206" fmla="*/ 3310753 w 7467600"/>
              <a:gd name="connsiteY206" fmla="*/ 3787140 h 6858000"/>
              <a:gd name="connsiteX207" fmla="*/ 3291335 w 7467600"/>
              <a:gd name="connsiteY207" fmla="*/ 3767420 h 6858000"/>
              <a:gd name="connsiteX208" fmla="*/ 1635889 w 7467600"/>
              <a:gd name="connsiteY208" fmla="*/ 3709494 h 6858000"/>
              <a:gd name="connsiteX209" fmla="*/ 1634800 w 7467600"/>
              <a:gd name="connsiteY209" fmla="*/ 3731111 h 6858000"/>
              <a:gd name="connsiteX210" fmla="*/ 1635889 w 7467600"/>
              <a:gd name="connsiteY210" fmla="*/ 3709494 h 6858000"/>
              <a:gd name="connsiteX211" fmla="*/ 1510397 w 7467600"/>
              <a:gd name="connsiteY211" fmla="*/ 3684705 h 6858000"/>
              <a:gd name="connsiteX212" fmla="*/ 1146550 w 7467600"/>
              <a:gd name="connsiteY212" fmla="*/ 3802012 h 6858000"/>
              <a:gd name="connsiteX213" fmla="*/ 698834 w 7467600"/>
              <a:gd name="connsiteY213" fmla="*/ 3952272 h 6858000"/>
              <a:gd name="connsiteX214" fmla="*/ 34256 w 7467600"/>
              <a:gd name="connsiteY214" fmla="*/ 4347603 h 6858000"/>
              <a:gd name="connsiteX215" fmla="*/ 527241 w 7467600"/>
              <a:gd name="connsiteY215" fmla="*/ 4065078 h 6858000"/>
              <a:gd name="connsiteX216" fmla="*/ 1510397 w 7467600"/>
              <a:gd name="connsiteY216" fmla="*/ 3684705 h 6858000"/>
              <a:gd name="connsiteX217" fmla="*/ 1313114 w 7467600"/>
              <a:gd name="connsiteY217" fmla="*/ 3655216 h 6858000"/>
              <a:gd name="connsiteX218" fmla="*/ 1109304 w 7467600"/>
              <a:gd name="connsiteY218" fmla="*/ 3669030 h 6858000"/>
              <a:gd name="connsiteX219" fmla="*/ 8129 w 7467600"/>
              <a:gd name="connsiteY219" fmla="*/ 4330519 h 6858000"/>
              <a:gd name="connsiteX220" fmla="*/ 687572 w 7467600"/>
              <a:gd name="connsiteY220" fmla="*/ 3925629 h 6858000"/>
              <a:gd name="connsiteX221" fmla="*/ 1138365 w 7467600"/>
              <a:gd name="connsiteY221" fmla="*/ 3774515 h 6858000"/>
              <a:gd name="connsiteX222" fmla="*/ 1505579 w 7467600"/>
              <a:gd name="connsiteY222" fmla="*/ 3655526 h 6858000"/>
              <a:gd name="connsiteX223" fmla="*/ 1313114 w 7467600"/>
              <a:gd name="connsiteY223" fmla="*/ 3655216 h 6858000"/>
              <a:gd name="connsiteX224" fmla="*/ 3655073 w 7467600"/>
              <a:gd name="connsiteY224" fmla="*/ 3650884 h 6858000"/>
              <a:gd name="connsiteX225" fmla="*/ 3989938 w 7467600"/>
              <a:gd name="connsiteY225" fmla="*/ 3991685 h 6858000"/>
              <a:gd name="connsiteX226" fmla="*/ 4393907 w 7467600"/>
              <a:gd name="connsiteY226" fmla="*/ 4261258 h 6858000"/>
              <a:gd name="connsiteX227" fmla="*/ 4648051 w 7467600"/>
              <a:gd name="connsiteY227" fmla="*/ 4374051 h 6858000"/>
              <a:gd name="connsiteX228" fmla="*/ 4383389 w 7467600"/>
              <a:gd name="connsiteY228" fmla="*/ 4184369 h 6858000"/>
              <a:gd name="connsiteX229" fmla="*/ 4165508 w 7467600"/>
              <a:gd name="connsiteY229" fmla="*/ 4035196 h 6858000"/>
              <a:gd name="connsiteX230" fmla="*/ 4068162 w 7467600"/>
              <a:gd name="connsiteY230" fmla="*/ 3953394 h 6858000"/>
              <a:gd name="connsiteX231" fmla="*/ 3981416 w 7467600"/>
              <a:gd name="connsiteY231" fmla="*/ 3880482 h 6858000"/>
              <a:gd name="connsiteX232" fmla="*/ 3800147 w 7467600"/>
              <a:gd name="connsiteY232" fmla="*/ 3749872 h 6858000"/>
              <a:gd name="connsiteX233" fmla="*/ 3655073 w 7467600"/>
              <a:gd name="connsiteY233" fmla="*/ 3650884 h 6858000"/>
              <a:gd name="connsiteX234" fmla="*/ 3670252 w 7467600"/>
              <a:gd name="connsiteY234" fmla="*/ 3622798 h 6858000"/>
              <a:gd name="connsiteX235" fmla="*/ 3817258 w 7467600"/>
              <a:gd name="connsiteY235" fmla="*/ 3723577 h 6858000"/>
              <a:gd name="connsiteX236" fmla="*/ 4000461 w 7467600"/>
              <a:gd name="connsiteY236" fmla="*/ 3855966 h 6858000"/>
              <a:gd name="connsiteX237" fmla="*/ 4088180 w 7467600"/>
              <a:gd name="connsiteY237" fmla="*/ 3929774 h 6858000"/>
              <a:gd name="connsiteX238" fmla="*/ 4184555 w 7467600"/>
              <a:gd name="connsiteY238" fmla="*/ 4010683 h 6858000"/>
              <a:gd name="connsiteX239" fmla="*/ 4399563 w 7467600"/>
              <a:gd name="connsiteY239" fmla="*/ 4158106 h 6858000"/>
              <a:gd name="connsiteX240" fmla="*/ 4684469 w 7467600"/>
              <a:gd name="connsiteY240" fmla="*/ 4364680 h 6858000"/>
              <a:gd name="connsiteX241" fmla="*/ 4690271 w 7467600"/>
              <a:gd name="connsiteY241" fmla="*/ 4370034 h 6858000"/>
              <a:gd name="connsiteX242" fmla="*/ 4136093 w 7467600"/>
              <a:gd name="connsiteY242" fmla="*/ 3858466 h 6858000"/>
              <a:gd name="connsiteX243" fmla="*/ 3670252 w 7467600"/>
              <a:gd name="connsiteY243" fmla="*/ 3622798 h 6858000"/>
              <a:gd name="connsiteX244" fmla="*/ 4440129 w 7467600"/>
              <a:gd name="connsiteY244" fmla="*/ 3448571 h 6858000"/>
              <a:gd name="connsiteX245" fmla="*/ 4856525 w 7467600"/>
              <a:gd name="connsiteY245" fmla="*/ 3915351 h 6858000"/>
              <a:gd name="connsiteX246" fmla="*/ 5059055 w 7467600"/>
              <a:gd name="connsiteY246" fmla="*/ 4108918 h 6858000"/>
              <a:gd name="connsiteX247" fmla="*/ 5290070 w 7467600"/>
              <a:gd name="connsiteY247" fmla="*/ 4263619 h 6858000"/>
              <a:gd name="connsiteX248" fmla="*/ 4834991 w 7467600"/>
              <a:gd name="connsiteY248" fmla="*/ 3830985 h 6858000"/>
              <a:gd name="connsiteX249" fmla="*/ 4440129 w 7467600"/>
              <a:gd name="connsiteY249" fmla="*/ 3448571 h 6858000"/>
              <a:gd name="connsiteX250" fmla="*/ 4441737 w 7467600"/>
              <a:gd name="connsiteY250" fmla="*/ 3399734 h 6858000"/>
              <a:gd name="connsiteX251" fmla="*/ 4431236 w 7467600"/>
              <a:gd name="connsiteY251" fmla="*/ 3400954 h 6858000"/>
              <a:gd name="connsiteX252" fmla="*/ 4557150 w 7467600"/>
              <a:gd name="connsiteY252" fmla="*/ 3510023 h 6858000"/>
              <a:gd name="connsiteX253" fmla="*/ 4856936 w 7467600"/>
              <a:gd name="connsiteY253" fmla="*/ 3809146 h 6858000"/>
              <a:gd name="connsiteX254" fmla="*/ 5111996 w 7467600"/>
              <a:gd name="connsiteY254" fmla="*/ 4065759 h 6858000"/>
              <a:gd name="connsiteX255" fmla="*/ 5388878 w 7467600"/>
              <a:gd name="connsiteY255" fmla="*/ 4300185 h 6858000"/>
              <a:gd name="connsiteX256" fmla="*/ 5425556 w 7467600"/>
              <a:gd name="connsiteY256" fmla="*/ 4308967 h 6858000"/>
              <a:gd name="connsiteX257" fmla="*/ 4943646 w 7467600"/>
              <a:gd name="connsiteY257" fmla="*/ 3822916 h 6858000"/>
              <a:gd name="connsiteX258" fmla="*/ 4594837 w 7467600"/>
              <a:gd name="connsiteY258" fmla="*/ 3532274 h 6858000"/>
              <a:gd name="connsiteX259" fmla="*/ 4441737 w 7467600"/>
              <a:gd name="connsiteY259" fmla="*/ 3399734 h 6858000"/>
              <a:gd name="connsiteX260" fmla="*/ 5425834 w 7467600"/>
              <a:gd name="connsiteY260" fmla="*/ 3162785 h 6858000"/>
              <a:gd name="connsiteX261" fmla="*/ 5401644 w 7467600"/>
              <a:gd name="connsiteY261" fmla="*/ 3617847 h 6858000"/>
              <a:gd name="connsiteX262" fmla="*/ 5467256 w 7467600"/>
              <a:gd name="connsiteY262" fmla="*/ 4175494 h 6858000"/>
              <a:gd name="connsiteX263" fmla="*/ 5448069 w 7467600"/>
              <a:gd name="connsiteY263" fmla="*/ 3567554 h 6858000"/>
              <a:gd name="connsiteX264" fmla="*/ 5425834 w 7467600"/>
              <a:gd name="connsiteY264" fmla="*/ 3162785 h 6858000"/>
              <a:gd name="connsiteX265" fmla="*/ 1318687 w 7467600"/>
              <a:gd name="connsiteY265" fmla="*/ 3113840 h 6858000"/>
              <a:gd name="connsiteX266" fmla="*/ 1066793 w 7467600"/>
              <a:gd name="connsiteY266" fmla="*/ 3212171 h 6858000"/>
              <a:gd name="connsiteX267" fmla="*/ 993319 w 7467600"/>
              <a:gd name="connsiteY267" fmla="*/ 3247648 h 6858000"/>
              <a:gd name="connsiteX268" fmla="*/ 853081 w 7467600"/>
              <a:gd name="connsiteY268" fmla="*/ 3312410 h 6858000"/>
              <a:gd name="connsiteX269" fmla="*/ 805957 w 7467600"/>
              <a:gd name="connsiteY269" fmla="*/ 3330443 h 6858000"/>
              <a:gd name="connsiteX270" fmla="*/ 1318687 w 7467600"/>
              <a:gd name="connsiteY270" fmla="*/ 3113840 h 6858000"/>
              <a:gd name="connsiteX271" fmla="*/ 5453702 w 7467600"/>
              <a:gd name="connsiteY271" fmla="*/ 3090882 h 6858000"/>
              <a:gd name="connsiteX272" fmla="*/ 5480135 w 7467600"/>
              <a:gd name="connsiteY272" fmla="*/ 3565802 h 6858000"/>
              <a:gd name="connsiteX273" fmla="*/ 5499023 w 7467600"/>
              <a:gd name="connsiteY273" fmla="*/ 4166310 h 6858000"/>
              <a:gd name="connsiteX274" fmla="*/ 5547022 w 7467600"/>
              <a:gd name="connsiteY274" fmla="*/ 3607838 h 6858000"/>
              <a:gd name="connsiteX275" fmla="*/ 5515964 w 7467600"/>
              <a:gd name="connsiteY275" fmla="*/ 3378541 h 6858000"/>
              <a:gd name="connsiteX276" fmla="*/ 5453702 w 7467600"/>
              <a:gd name="connsiteY276" fmla="*/ 3090882 h 6858000"/>
              <a:gd name="connsiteX277" fmla="*/ 1238695 w 7467600"/>
              <a:gd name="connsiteY277" fmla="*/ 3076820 h 6858000"/>
              <a:gd name="connsiteX278" fmla="*/ 716371 w 7467600"/>
              <a:gd name="connsiteY278" fmla="*/ 3293249 h 6858000"/>
              <a:gd name="connsiteX279" fmla="*/ 579522 w 7467600"/>
              <a:gd name="connsiteY279" fmla="*/ 3371759 h 6858000"/>
              <a:gd name="connsiteX280" fmla="*/ 600288 w 7467600"/>
              <a:gd name="connsiteY280" fmla="*/ 3365555 h 6858000"/>
              <a:gd name="connsiteX281" fmla="*/ 840692 w 7467600"/>
              <a:gd name="connsiteY281" fmla="*/ 3284921 h 6858000"/>
              <a:gd name="connsiteX282" fmla="*/ 979248 w 7467600"/>
              <a:gd name="connsiteY282" fmla="*/ 3221003 h 6858000"/>
              <a:gd name="connsiteX283" fmla="*/ 1053282 w 7467600"/>
              <a:gd name="connsiteY283" fmla="*/ 3185247 h 6858000"/>
              <a:gd name="connsiteX284" fmla="*/ 1320603 w 7467600"/>
              <a:gd name="connsiteY284" fmla="*/ 3081281 h 6858000"/>
              <a:gd name="connsiteX285" fmla="*/ 1238695 w 7467600"/>
              <a:gd name="connsiteY285" fmla="*/ 3076820 h 6858000"/>
              <a:gd name="connsiteX286" fmla="*/ 5425627 w 7467600"/>
              <a:gd name="connsiteY286" fmla="*/ 2954192 h 6858000"/>
              <a:gd name="connsiteX287" fmla="*/ 5470770 w 7467600"/>
              <a:gd name="connsiteY287" fmla="*/ 3005435 h 6858000"/>
              <a:gd name="connsiteX288" fmla="*/ 5519779 w 7467600"/>
              <a:gd name="connsiteY288" fmla="*/ 4359223 h 6858000"/>
              <a:gd name="connsiteX289" fmla="*/ 5520293 w 7467600"/>
              <a:gd name="connsiteY289" fmla="*/ 4360602 h 6858000"/>
              <a:gd name="connsiteX290" fmla="*/ 5767221 w 7467600"/>
              <a:gd name="connsiteY290" fmla="*/ 4665564 h 6858000"/>
              <a:gd name="connsiteX291" fmla="*/ 6937169 w 7467600"/>
              <a:gd name="connsiteY291" fmla="*/ 4815941 h 6858000"/>
              <a:gd name="connsiteX292" fmla="*/ 6953922 w 7467600"/>
              <a:gd name="connsiteY292" fmla="*/ 4890068 h 6858000"/>
              <a:gd name="connsiteX293" fmla="*/ 6071359 w 7467600"/>
              <a:gd name="connsiteY293" fmla="*/ 4770770 h 6858000"/>
              <a:gd name="connsiteX294" fmla="*/ 6038839 w 7467600"/>
              <a:gd name="connsiteY294" fmla="*/ 4764474 h 6858000"/>
              <a:gd name="connsiteX295" fmla="*/ 6038706 w 7467600"/>
              <a:gd name="connsiteY295" fmla="*/ 4763847 h 6858000"/>
              <a:gd name="connsiteX296" fmla="*/ 6037784 w 7467600"/>
              <a:gd name="connsiteY296" fmla="*/ 4764270 h 6858000"/>
              <a:gd name="connsiteX297" fmla="*/ 6038839 w 7467600"/>
              <a:gd name="connsiteY297" fmla="*/ 4764474 h 6858000"/>
              <a:gd name="connsiteX298" fmla="*/ 6040338 w 7467600"/>
              <a:gd name="connsiteY298" fmla="*/ 4771418 h 6858000"/>
              <a:gd name="connsiteX299" fmla="*/ 6024488 w 7467600"/>
              <a:gd name="connsiteY299" fmla="*/ 4809903 h 6858000"/>
              <a:gd name="connsiteX300" fmla="*/ 5599771 w 7467600"/>
              <a:gd name="connsiteY300" fmla="*/ 5509652 h 6858000"/>
              <a:gd name="connsiteX301" fmla="*/ 5548843 w 7467600"/>
              <a:gd name="connsiteY301" fmla="*/ 5563845 h 6858000"/>
              <a:gd name="connsiteX302" fmla="*/ 5940952 w 7467600"/>
              <a:gd name="connsiteY302" fmla="*/ 6250028 h 6858000"/>
              <a:gd name="connsiteX303" fmla="*/ 6043441 w 7467600"/>
              <a:gd name="connsiteY303" fmla="*/ 6665847 h 6858000"/>
              <a:gd name="connsiteX304" fmla="*/ 6093432 w 7467600"/>
              <a:gd name="connsiteY304" fmla="*/ 6858000 h 6858000"/>
              <a:gd name="connsiteX305" fmla="*/ 6034344 w 7467600"/>
              <a:gd name="connsiteY305" fmla="*/ 6858000 h 6858000"/>
              <a:gd name="connsiteX306" fmla="*/ 6026679 w 7467600"/>
              <a:gd name="connsiteY306" fmla="*/ 6836959 h 6858000"/>
              <a:gd name="connsiteX307" fmla="*/ 5800441 w 7467600"/>
              <a:gd name="connsiteY307" fmla="*/ 6335286 h 6858000"/>
              <a:gd name="connsiteX308" fmla="*/ 5526562 w 7467600"/>
              <a:gd name="connsiteY308" fmla="*/ 5705388 h 6858000"/>
              <a:gd name="connsiteX309" fmla="*/ 5519640 w 7467600"/>
              <a:gd name="connsiteY309" fmla="*/ 5683774 h 6858000"/>
              <a:gd name="connsiteX310" fmla="*/ 5844559 w 7467600"/>
              <a:gd name="connsiteY310" fmla="*/ 6553349 h 6858000"/>
              <a:gd name="connsiteX311" fmla="*/ 5975994 w 7467600"/>
              <a:gd name="connsiteY311" fmla="*/ 6858000 h 6858000"/>
              <a:gd name="connsiteX312" fmla="*/ 5898547 w 7467600"/>
              <a:gd name="connsiteY312" fmla="*/ 6858000 h 6858000"/>
              <a:gd name="connsiteX313" fmla="*/ 5682041 w 7467600"/>
              <a:gd name="connsiteY313" fmla="*/ 6355860 h 6858000"/>
              <a:gd name="connsiteX314" fmla="*/ 5461758 w 7467600"/>
              <a:gd name="connsiteY314" fmla="*/ 5820220 h 6858000"/>
              <a:gd name="connsiteX315" fmla="*/ 5237282 w 7467600"/>
              <a:gd name="connsiteY315" fmla="*/ 6579086 h 6858000"/>
              <a:gd name="connsiteX316" fmla="*/ 5115009 w 7467600"/>
              <a:gd name="connsiteY316" fmla="*/ 6858000 h 6858000"/>
              <a:gd name="connsiteX317" fmla="*/ 5028074 w 7467600"/>
              <a:gd name="connsiteY317" fmla="*/ 6858000 h 6858000"/>
              <a:gd name="connsiteX318" fmla="*/ 5079508 w 7467600"/>
              <a:gd name="connsiteY318" fmla="*/ 6749074 h 6858000"/>
              <a:gd name="connsiteX319" fmla="*/ 5371846 w 7467600"/>
              <a:gd name="connsiteY319" fmla="*/ 5924413 h 6858000"/>
              <a:gd name="connsiteX320" fmla="*/ 5270512 w 7467600"/>
              <a:gd name="connsiteY320" fmla="*/ 6138975 h 6858000"/>
              <a:gd name="connsiteX321" fmla="*/ 5062409 w 7467600"/>
              <a:gd name="connsiteY321" fmla="*/ 6653544 h 6858000"/>
              <a:gd name="connsiteX322" fmla="*/ 5036628 w 7467600"/>
              <a:gd name="connsiteY322" fmla="*/ 6754247 h 6858000"/>
              <a:gd name="connsiteX323" fmla="*/ 5009112 w 7467600"/>
              <a:gd name="connsiteY323" fmla="*/ 6858000 h 6858000"/>
              <a:gd name="connsiteX324" fmla="*/ 4976679 w 7467600"/>
              <a:gd name="connsiteY324" fmla="*/ 6858000 h 6858000"/>
              <a:gd name="connsiteX325" fmla="*/ 5006537 w 7467600"/>
              <a:gd name="connsiteY325" fmla="*/ 6747068 h 6858000"/>
              <a:gd name="connsiteX326" fmla="*/ 5032723 w 7467600"/>
              <a:gd name="connsiteY326" fmla="*/ 6644957 h 6858000"/>
              <a:gd name="connsiteX327" fmla="*/ 5242949 w 7467600"/>
              <a:gd name="connsiteY327" fmla="*/ 6125175 h 6858000"/>
              <a:gd name="connsiteX328" fmla="*/ 5286321 w 7467600"/>
              <a:gd name="connsiteY328" fmla="*/ 6033555 h 6858000"/>
              <a:gd name="connsiteX329" fmla="*/ 5008210 w 7467600"/>
              <a:gd name="connsiteY329" fmla="*/ 6649194 h 6858000"/>
              <a:gd name="connsiteX330" fmla="*/ 4986321 w 7467600"/>
              <a:gd name="connsiteY330" fmla="*/ 6765687 h 6858000"/>
              <a:gd name="connsiteX331" fmla="*/ 4973474 w 7467600"/>
              <a:gd name="connsiteY331" fmla="*/ 6858000 h 6858000"/>
              <a:gd name="connsiteX332" fmla="*/ 4907178 w 7467600"/>
              <a:gd name="connsiteY332" fmla="*/ 6858000 h 6858000"/>
              <a:gd name="connsiteX333" fmla="*/ 4910810 w 7467600"/>
              <a:gd name="connsiteY333" fmla="*/ 6829660 h 6858000"/>
              <a:gd name="connsiteX334" fmla="*/ 4987461 w 7467600"/>
              <a:gd name="connsiteY334" fmla="*/ 6432994 h 6858000"/>
              <a:gd name="connsiteX335" fmla="*/ 5179262 w 7467600"/>
              <a:gd name="connsiteY335" fmla="*/ 6035044 h 6858000"/>
              <a:gd name="connsiteX336" fmla="*/ 4689678 w 7467600"/>
              <a:gd name="connsiteY336" fmla="*/ 6440241 h 6858000"/>
              <a:gd name="connsiteX337" fmla="*/ 4477543 w 7467600"/>
              <a:gd name="connsiteY337" fmla="*/ 6674836 h 6858000"/>
              <a:gd name="connsiteX338" fmla="*/ 4329957 w 7467600"/>
              <a:gd name="connsiteY338" fmla="*/ 6858000 h 6858000"/>
              <a:gd name="connsiteX339" fmla="*/ 4218595 w 7467600"/>
              <a:gd name="connsiteY339" fmla="*/ 6858000 h 6858000"/>
              <a:gd name="connsiteX340" fmla="*/ 4368888 w 7467600"/>
              <a:gd name="connsiteY340" fmla="*/ 6668412 h 6858000"/>
              <a:gd name="connsiteX341" fmla="*/ 4563091 w 7467600"/>
              <a:gd name="connsiteY341" fmla="*/ 6442508 h 6858000"/>
              <a:gd name="connsiteX342" fmla="*/ 5387324 w 7467600"/>
              <a:gd name="connsiteY342" fmla="*/ 5705830 h 6858000"/>
              <a:gd name="connsiteX343" fmla="*/ 5073620 w 7467600"/>
              <a:gd name="connsiteY343" fmla="*/ 5955437 h 6858000"/>
              <a:gd name="connsiteX344" fmla="*/ 4689789 w 7467600"/>
              <a:gd name="connsiteY344" fmla="*/ 6268382 h 6858000"/>
              <a:gd name="connsiteX345" fmla="*/ 4418722 w 7467600"/>
              <a:gd name="connsiteY345" fmla="*/ 6570886 h 6858000"/>
              <a:gd name="connsiteX346" fmla="*/ 4214944 w 7467600"/>
              <a:gd name="connsiteY346" fmla="*/ 6858000 h 6858000"/>
              <a:gd name="connsiteX347" fmla="*/ 4177898 w 7467600"/>
              <a:gd name="connsiteY347" fmla="*/ 6858000 h 6858000"/>
              <a:gd name="connsiteX348" fmla="*/ 4391597 w 7467600"/>
              <a:gd name="connsiteY348" fmla="*/ 6556370 h 6858000"/>
              <a:gd name="connsiteX349" fmla="*/ 4668889 w 7467600"/>
              <a:gd name="connsiteY349" fmla="*/ 6246399 h 6858000"/>
              <a:gd name="connsiteX350" fmla="*/ 5055427 w 7467600"/>
              <a:gd name="connsiteY350" fmla="*/ 5931476 h 6858000"/>
              <a:gd name="connsiteX351" fmla="*/ 5371814 w 7467600"/>
              <a:gd name="connsiteY351" fmla="*/ 5678975 h 6858000"/>
              <a:gd name="connsiteX352" fmla="*/ 4987918 w 7467600"/>
              <a:gd name="connsiteY352" fmla="*/ 5838701 h 6858000"/>
              <a:gd name="connsiteX353" fmla="*/ 4317146 w 7467600"/>
              <a:gd name="connsiteY353" fmla="*/ 6587716 h 6858000"/>
              <a:gd name="connsiteX354" fmla="*/ 4171627 w 7467600"/>
              <a:gd name="connsiteY354" fmla="*/ 6858000 h 6858000"/>
              <a:gd name="connsiteX355" fmla="*/ 4081585 w 7467600"/>
              <a:gd name="connsiteY355" fmla="*/ 6858000 h 6858000"/>
              <a:gd name="connsiteX356" fmla="*/ 4238603 w 7467600"/>
              <a:gd name="connsiteY356" fmla="*/ 6559341 h 6858000"/>
              <a:gd name="connsiteX357" fmla="*/ 4778333 w 7467600"/>
              <a:gd name="connsiteY357" fmla="*/ 5873626 h 6858000"/>
              <a:gd name="connsiteX358" fmla="*/ 5414185 w 7467600"/>
              <a:gd name="connsiteY358" fmla="*/ 5573882 h 6858000"/>
              <a:gd name="connsiteX359" fmla="*/ 5959648 w 7467600"/>
              <a:gd name="connsiteY359" fmla="*/ 4760797 h 6858000"/>
              <a:gd name="connsiteX360" fmla="*/ 5355019 w 7467600"/>
              <a:gd name="connsiteY360" fmla="*/ 4734672 h 6858000"/>
              <a:gd name="connsiteX361" fmla="*/ 5083565 w 7467600"/>
              <a:gd name="connsiteY361" fmla="*/ 5179121 h 6858000"/>
              <a:gd name="connsiteX362" fmla="*/ 4713577 w 7467600"/>
              <a:gd name="connsiteY362" fmla="*/ 5616803 h 6858000"/>
              <a:gd name="connsiteX363" fmla="*/ 3989559 w 7467600"/>
              <a:gd name="connsiteY363" fmla="*/ 6145945 h 6858000"/>
              <a:gd name="connsiteX364" fmla="*/ 3939824 w 7467600"/>
              <a:gd name="connsiteY364" fmla="*/ 6066900 h 6858000"/>
              <a:gd name="connsiteX365" fmla="*/ 4584537 w 7467600"/>
              <a:gd name="connsiteY365" fmla="*/ 5324826 h 6858000"/>
              <a:gd name="connsiteX366" fmla="*/ 5037105 w 7467600"/>
              <a:gd name="connsiteY366" fmla="*/ 5088765 h 6858000"/>
              <a:gd name="connsiteX367" fmla="*/ 5039930 w 7467600"/>
              <a:gd name="connsiteY367" fmla="*/ 5089585 h 6858000"/>
              <a:gd name="connsiteX368" fmla="*/ 5263764 w 7467600"/>
              <a:gd name="connsiteY368" fmla="*/ 4735525 h 6858000"/>
              <a:gd name="connsiteX369" fmla="*/ 4086300 w 7467600"/>
              <a:gd name="connsiteY369" fmla="*/ 4884599 h 6858000"/>
              <a:gd name="connsiteX370" fmla="*/ 4085485 w 7467600"/>
              <a:gd name="connsiteY370" fmla="*/ 4899070 h 6858000"/>
              <a:gd name="connsiteX371" fmla="*/ 3871915 w 7467600"/>
              <a:gd name="connsiteY371" fmla="*/ 5253645 h 6858000"/>
              <a:gd name="connsiteX372" fmla="*/ 3799374 w 7467600"/>
              <a:gd name="connsiteY372" fmla="*/ 5466127 h 6858000"/>
              <a:gd name="connsiteX373" fmla="*/ 3498850 w 7467600"/>
              <a:gd name="connsiteY373" fmla="*/ 6661888 h 6858000"/>
              <a:gd name="connsiteX374" fmla="*/ 3399216 w 7467600"/>
              <a:gd name="connsiteY374" fmla="*/ 6858000 h 6858000"/>
              <a:gd name="connsiteX375" fmla="*/ 3303688 w 7467600"/>
              <a:gd name="connsiteY375" fmla="*/ 6858000 h 6858000"/>
              <a:gd name="connsiteX376" fmla="*/ 3391774 w 7467600"/>
              <a:gd name="connsiteY376" fmla="*/ 6697181 h 6858000"/>
              <a:gd name="connsiteX377" fmla="*/ 3735540 w 7467600"/>
              <a:gd name="connsiteY377" fmla="*/ 5546923 h 6858000"/>
              <a:gd name="connsiteX378" fmla="*/ 3729438 w 7467600"/>
              <a:gd name="connsiteY378" fmla="*/ 5569058 h 6858000"/>
              <a:gd name="connsiteX379" fmla="*/ 3707782 w 7467600"/>
              <a:gd name="connsiteY379" fmla="*/ 5644908 h 6858000"/>
              <a:gd name="connsiteX380" fmla="*/ 3583827 w 7467600"/>
              <a:gd name="connsiteY380" fmla="*/ 6039215 h 6858000"/>
              <a:gd name="connsiteX381" fmla="*/ 3547861 w 7467600"/>
              <a:gd name="connsiteY381" fmla="*/ 6129609 h 6858000"/>
              <a:gd name="connsiteX382" fmla="*/ 3490905 w 7467600"/>
              <a:gd name="connsiteY382" fmla="*/ 6277660 h 6858000"/>
              <a:gd name="connsiteX383" fmla="*/ 3455859 w 7467600"/>
              <a:gd name="connsiteY383" fmla="*/ 6391301 h 6858000"/>
              <a:gd name="connsiteX384" fmla="*/ 3429112 w 7467600"/>
              <a:gd name="connsiteY384" fmla="*/ 6479469 h 6858000"/>
              <a:gd name="connsiteX385" fmla="*/ 3304862 w 7467600"/>
              <a:gd name="connsiteY385" fmla="*/ 6796476 h 6858000"/>
              <a:gd name="connsiteX386" fmla="*/ 3276071 w 7467600"/>
              <a:gd name="connsiteY386" fmla="*/ 6858000 h 6858000"/>
              <a:gd name="connsiteX387" fmla="*/ 3240805 w 7467600"/>
              <a:gd name="connsiteY387" fmla="*/ 6858000 h 6858000"/>
              <a:gd name="connsiteX388" fmla="*/ 3275917 w 7467600"/>
              <a:gd name="connsiteY388" fmla="*/ 6783192 h 6858000"/>
              <a:gd name="connsiteX389" fmla="*/ 3399358 w 7467600"/>
              <a:gd name="connsiteY389" fmla="*/ 6469011 h 6858000"/>
              <a:gd name="connsiteX390" fmla="*/ 3425650 w 7467600"/>
              <a:gd name="connsiteY390" fmla="*/ 6381333 h 6858000"/>
              <a:gd name="connsiteX391" fmla="*/ 3460661 w 7467600"/>
              <a:gd name="connsiteY391" fmla="*/ 6266763 h 6858000"/>
              <a:gd name="connsiteX392" fmla="*/ 3518021 w 7467600"/>
              <a:gd name="connsiteY392" fmla="*/ 6117298 h 6858000"/>
              <a:gd name="connsiteX393" fmla="*/ 3554035 w 7467600"/>
              <a:gd name="connsiteY393" fmla="*/ 6027832 h 6858000"/>
              <a:gd name="connsiteX394" fmla="*/ 3677174 w 7467600"/>
              <a:gd name="connsiteY394" fmla="*/ 5636351 h 6858000"/>
              <a:gd name="connsiteX395" fmla="*/ 3698819 w 7467600"/>
              <a:gd name="connsiteY395" fmla="*/ 5560503 h 6858000"/>
              <a:gd name="connsiteX396" fmla="*/ 3702094 w 7467600"/>
              <a:gd name="connsiteY396" fmla="*/ 5549194 h 6858000"/>
              <a:gd name="connsiteX397" fmla="*/ 3398355 w 7467600"/>
              <a:gd name="connsiteY397" fmla="*/ 6094603 h 6858000"/>
              <a:gd name="connsiteX398" fmla="*/ 3193941 w 7467600"/>
              <a:gd name="connsiteY398" fmla="*/ 6798775 h 6858000"/>
              <a:gd name="connsiteX399" fmla="*/ 3184140 w 7467600"/>
              <a:gd name="connsiteY399" fmla="*/ 6858000 h 6858000"/>
              <a:gd name="connsiteX400" fmla="*/ 3099978 w 7467600"/>
              <a:gd name="connsiteY400" fmla="*/ 6858000 h 6858000"/>
              <a:gd name="connsiteX401" fmla="*/ 3101556 w 7467600"/>
              <a:gd name="connsiteY401" fmla="*/ 6843337 h 6858000"/>
              <a:gd name="connsiteX402" fmla="*/ 3370162 w 7467600"/>
              <a:gd name="connsiteY402" fmla="*/ 5785550 h 6858000"/>
              <a:gd name="connsiteX403" fmla="*/ 3746477 w 7467600"/>
              <a:gd name="connsiteY403" fmla="*/ 5377889 h 6858000"/>
              <a:gd name="connsiteX404" fmla="*/ 3863399 w 7467600"/>
              <a:gd name="connsiteY404" fmla="*/ 5087257 h 6858000"/>
              <a:gd name="connsiteX405" fmla="*/ 3968712 w 7467600"/>
              <a:gd name="connsiteY405" fmla="*/ 4913989 h 6858000"/>
              <a:gd name="connsiteX406" fmla="*/ 2792390 w 7467600"/>
              <a:gd name="connsiteY406" fmla="*/ 5382974 h 6858000"/>
              <a:gd name="connsiteX407" fmla="*/ 2714982 w 7467600"/>
              <a:gd name="connsiteY407" fmla="*/ 5427051 h 6858000"/>
              <a:gd name="connsiteX408" fmla="*/ 2813361 w 7467600"/>
              <a:gd name="connsiteY408" fmla="*/ 6023912 h 6858000"/>
              <a:gd name="connsiteX409" fmla="*/ 2688430 w 7467600"/>
              <a:gd name="connsiteY409" fmla="*/ 6801564 h 6858000"/>
              <a:gd name="connsiteX410" fmla="*/ 2629626 w 7467600"/>
              <a:gd name="connsiteY410" fmla="*/ 6763394 h 6858000"/>
              <a:gd name="connsiteX411" fmla="*/ 2565328 w 7467600"/>
              <a:gd name="connsiteY411" fmla="*/ 5516399 h 6858000"/>
              <a:gd name="connsiteX412" fmla="*/ 1922999 w 7467600"/>
              <a:gd name="connsiteY412" fmla="*/ 5980343 h 6858000"/>
              <a:gd name="connsiteX413" fmla="*/ 1950261 w 7467600"/>
              <a:gd name="connsiteY413" fmla="*/ 6405858 h 6858000"/>
              <a:gd name="connsiteX414" fmla="*/ 2365554 w 7467600"/>
              <a:gd name="connsiteY414" fmla="*/ 6759107 h 6858000"/>
              <a:gd name="connsiteX415" fmla="*/ 2424142 w 7467600"/>
              <a:gd name="connsiteY415" fmla="*/ 6858000 h 6858000"/>
              <a:gd name="connsiteX416" fmla="*/ 2395994 w 7467600"/>
              <a:gd name="connsiteY416" fmla="*/ 6858000 h 6858000"/>
              <a:gd name="connsiteX417" fmla="*/ 2392863 w 7467600"/>
              <a:gd name="connsiteY417" fmla="*/ 6852964 h 6858000"/>
              <a:gd name="connsiteX418" fmla="*/ 2017589 w 7467600"/>
              <a:gd name="connsiteY418" fmla="*/ 6493982 h 6858000"/>
              <a:gd name="connsiteX419" fmla="*/ 2147336 w 7467600"/>
              <a:gd name="connsiteY419" fmla="*/ 6594052 h 6858000"/>
              <a:gd name="connsiteX420" fmla="*/ 2207047 w 7467600"/>
              <a:gd name="connsiteY420" fmla="*/ 6654540 h 6858000"/>
              <a:gd name="connsiteX421" fmla="*/ 2299106 w 7467600"/>
              <a:gd name="connsiteY421" fmla="*/ 6778931 h 6858000"/>
              <a:gd name="connsiteX422" fmla="*/ 2314430 w 7467600"/>
              <a:gd name="connsiteY422" fmla="*/ 6801144 h 6858000"/>
              <a:gd name="connsiteX423" fmla="*/ 2352406 w 7467600"/>
              <a:gd name="connsiteY423" fmla="*/ 6858000 h 6858000"/>
              <a:gd name="connsiteX424" fmla="*/ 2314492 w 7467600"/>
              <a:gd name="connsiteY424" fmla="*/ 6858000 h 6858000"/>
              <a:gd name="connsiteX425" fmla="*/ 2288095 w 7467600"/>
              <a:gd name="connsiteY425" fmla="*/ 6818030 h 6858000"/>
              <a:gd name="connsiteX426" fmla="*/ 2272768 w 7467600"/>
              <a:gd name="connsiteY426" fmla="*/ 6795822 h 6858000"/>
              <a:gd name="connsiteX427" fmla="*/ 2182715 w 7467600"/>
              <a:gd name="connsiteY427" fmla="*/ 6675071 h 6858000"/>
              <a:gd name="connsiteX428" fmla="*/ 2032061 w 7467600"/>
              <a:gd name="connsiteY428" fmla="*/ 6541380 h 6858000"/>
              <a:gd name="connsiteX429" fmla="*/ 2257220 w 7467600"/>
              <a:gd name="connsiteY429" fmla="*/ 6826257 h 6858000"/>
              <a:gd name="connsiteX430" fmla="*/ 2281324 w 7467600"/>
              <a:gd name="connsiteY430" fmla="*/ 6858000 h 6858000"/>
              <a:gd name="connsiteX431" fmla="*/ 2242860 w 7467600"/>
              <a:gd name="connsiteY431" fmla="*/ 6858000 h 6858000"/>
              <a:gd name="connsiteX432" fmla="*/ 2232818 w 7467600"/>
              <a:gd name="connsiteY432" fmla="*/ 6844926 h 6858000"/>
              <a:gd name="connsiteX433" fmla="*/ 1990172 w 7467600"/>
              <a:gd name="connsiteY433" fmla="*/ 6542121 h 6858000"/>
              <a:gd name="connsiteX434" fmla="*/ 2124090 w 7467600"/>
              <a:gd name="connsiteY434" fmla="*/ 6761017 h 6858000"/>
              <a:gd name="connsiteX435" fmla="*/ 2200380 w 7467600"/>
              <a:gd name="connsiteY435" fmla="*/ 6858000 h 6858000"/>
              <a:gd name="connsiteX436" fmla="*/ 2147507 w 7467600"/>
              <a:gd name="connsiteY436" fmla="*/ 6858000 h 6858000"/>
              <a:gd name="connsiteX437" fmla="*/ 2070668 w 7467600"/>
              <a:gd name="connsiteY437" fmla="*/ 6761520 h 6858000"/>
              <a:gd name="connsiteX438" fmla="*/ 1975142 w 7467600"/>
              <a:gd name="connsiteY438" fmla="*/ 6585570 h 6858000"/>
              <a:gd name="connsiteX439" fmla="*/ 2050035 w 7467600"/>
              <a:gd name="connsiteY439" fmla="*/ 6813345 h 6858000"/>
              <a:gd name="connsiteX440" fmla="*/ 2063025 w 7467600"/>
              <a:gd name="connsiteY440" fmla="*/ 6858000 h 6858000"/>
              <a:gd name="connsiteX441" fmla="*/ 2021675 w 7467600"/>
              <a:gd name="connsiteY441" fmla="*/ 6858000 h 6858000"/>
              <a:gd name="connsiteX442" fmla="*/ 2019308 w 7467600"/>
              <a:gd name="connsiteY442" fmla="*/ 6847118 h 6858000"/>
              <a:gd name="connsiteX443" fmla="*/ 1938835 w 7467600"/>
              <a:gd name="connsiteY443" fmla="*/ 6551160 h 6858000"/>
              <a:gd name="connsiteX444" fmla="*/ 1953230 w 7467600"/>
              <a:gd name="connsiteY444" fmla="*/ 6759699 h 6858000"/>
              <a:gd name="connsiteX445" fmla="*/ 1956763 w 7467600"/>
              <a:gd name="connsiteY445" fmla="*/ 6778191 h 6858000"/>
              <a:gd name="connsiteX446" fmla="*/ 1967925 w 7467600"/>
              <a:gd name="connsiteY446" fmla="*/ 6858000 h 6858000"/>
              <a:gd name="connsiteX447" fmla="*/ 1936622 w 7467600"/>
              <a:gd name="connsiteY447" fmla="*/ 6858000 h 6858000"/>
              <a:gd name="connsiteX448" fmla="*/ 1926261 w 7467600"/>
              <a:gd name="connsiteY448" fmla="*/ 6784064 h 6858000"/>
              <a:gd name="connsiteX449" fmla="*/ 1922724 w 7467600"/>
              <a:gd name="connsiteY449" fmla="*/ 6765577 h 6858000"/>
              <a:gd name="connsiteX450" fmla="*/ 1904650 w 7467600"/>
              <a:gd name="connsiteY450" fmla="*/ 6639616 h 6858000"/>
              <a:gd name="connsiteX451" fmla="*/ 1885273 w 7467600"/>
              <a:gd name="connsiteY451" fmla="*/ 6858000 h 6858000"/>
              <a:gd name="connsiteX452" fmla="*/ 1854363 w 7467600"/>
              <a:gd name="connsiteY452" fmla="*/ 6858000 h 6858000"/>
              <a:gd name="connsiteX453" fmla="*/ 1880391 w 7467600"/>
              <a:gd name="connsiteY453" fmla="*/ 6603796 h 6858000"/>
              <a:gd name="connsiteX454" fmla="*/ 1818273 w 7467600"/>
              <a:gd name="connsiteY454" fmla="*/ 6715729 h 6858000"/>
              <a:gd name="connsiteX455" fmla="*/ 1794691 w 7467600"/>
              <a:gd name="connsiteY455" fmla="*/ 6843239 h 6858000"/>
              <a:gd name="connsiteX456" fmla="*/ 1794914 w 7467600"/>
              <a:gd name="connsiteY456" fmla="*/ 6858000 h 6858000"/>
              <a:gd name="connsiteX457" fmla="*/ 1746128 w 7467600"/>
              <a:gd name="connsiteY457" fmla="*/ 6858000 h 6858000"/>
              <a:gd name="connsiteX458" fmla="*/ 1753934 w 7467600"/>
              <a:gd name="connsiteY458" fmla="*/ 6724796 h 6858000"/>
              <a:gd name="connsiteX459" fmla="*/ 1792053 w 7467600"/>
              <a:gd name="connsiteY459" fmla="*/ 6572396 h 6858000"/>
              <a:gd name="connsiteX460" fmla="*/ 1862248 w 7467600"/>
              <a:gd name="connsiteY460" fmla="*/ 6266397 h 6858000"/>
              <a:gd name="connsiteX461" fmla="*/ 1862250 w 7467600"/>
              <a:gd name="connsiteY461" fmla="*/ 6033531 h 6858000"/>
              <a:gd name="connsiteX462" fmla="*/ 1211999 w 7467600"/>
              <a:gd name="connsiteY462" fmla="*/ 6683610 h 6858000"/>
              <a:gd name="connsiteX463" fmla="*/ 1213266 w 7467600"/>
              <a:gd name="connsiteY463" fmla="*/ 6691947 h 6858000"/>
              <a:gd name="connsiteX464" fmla="*/ 1203370 w 7467600"/>
              <a:gd name="connsiteY464" fmla="*/ 6850676 h 6858000"/>
              <a:gd name="connsiteX465" fmla="*/ 1203671 w 7467600"/>
              <a:gd name="connsiteY465" fmla="*/ 6858000 h 6858000"/>
              <a:gd name="connsiteX466" fmla="*/ 1143180 w 7467600"/>
              <a:gd name="connsiteY466" fmla="*/ 6858000 h 6858000"/>
              <a:gd name="connsiteX467" fmla="*/ 1142176 w 7467600"/>
              <a:gd name="connsiteY467" fmla="*/ 6766045 h 6858000"/>
              <a:gd name="connsiteX468" fmla="*/ 1067484 w 7467600"/>
              <a:gd name="connsiteY468" fmla="*/ 6858000 h 6858000"/>
              <a:gd name="connsiteX469" fmla="*/ 953928 w 7467600"/>
              <a:gd name="connsiteY469" fmla="*/ 6858000 h 6858000"/>
              <a:gd name="connsiteX470" fmla="*/ 959715 w 7467600"/>
              <a:gd name="connsiteY470" fmla="*/ 6850185 h 6858000"/>
              <a:gd name="connsiteX471" fmla="*/ 1483788 w 7467600"/>
              <a:gd name="connsiteY471" fmla="*/ 6259174 h 6858000"/>
              <a:gd name="connsiteX472" fmla="*/ 1100671 w 7467600"/>
              <a:gd name="connsiteY472" fmla="*/ 6252137 h 6858000"/>
              <a:gd name="connsiteX473" fmla="*/ 1090144 w 7467600"/>
              <a:gd name="connsiteY473" fmla="*/ 6256748 h 6858000"/>
              <a:gd name="connsiteX474" fmla="*/ 1095872 w 7467600"/>
              <a:gd name="connsiteY474" fmla="*/ 6271892 h 6858000"/>
              <a:gd name="connsiteX475" fmla="*/ 262785 w 7467600"/>
              <a:gd name="connsiteY475" fmla="*/ 6845450 h 6858000"/>
              <a:gd name="connsiteX476" fmla="*/ 209968 w 7467600"/>
              <a:gd name="connsiteY476" fmla="*/ 6770713 h 6858000"/>
              <a:gd name="connsiteX477" fmla="*/ 873460 w 7467600"/>
              <a:gd name="connsiteY477" fmla="*/ 6253768 h 6858000"/>
              <a:gd name="connsiteX478" fmla="*/ 192686 w 7467600"/>
              <a:gd name="connsiteY478" fmla="*/ 5849257 h 6858000"/>
              <a:gd name="connsiteX479" fmla="*/ 4696 w 7467600"/>
              <a:gd name="connsiteY479" fmla="*/ 5697668 h 6858000"/>
              <a:gd name="connsiteX480" fmla="*/ 0 w 7467600"/>
              <a:gd name="connsiteY480" fmla="*/ 5689984 h 6858000"/>
              <a:gd name="connsiteX481" fmla="*/ 0 w 7467600"/>
              <a:gd name="connsiteY481" fmla="*/ 5513472 h 6858000"/>
              <a:gd name="connsiteX482" fmla="*/ 174101 w 7467600"/>
              <a:gd name="connsiteY482" fmla="*/ 5620277 h 6858000"/>
              <a:gd name="connsiteX483" fmla="*/ 891800 w 7467600"/>
              <a:gd name="connsiteY483" fmla="*/ 6036935 h 6858000"/>
              <a:gd name="connsiteX484" fmla="*/ 1072219 w 7467600"/>
              <a:gd name="connsiteY484" fmla="*/ 6169443 h 6858000"/>
              <a:gd name="connsiteX485" fmla="*/ 1074117 w 7467600"/>
              <a:gd name="connsiteY485" fmla="*/ 6170301 h 6858000"/>
              <a:gd name="connsiteX486" fmla="*/ 1083114 w 7467600"/>
              <a:gd name="connsiteY486" fmla="*/ 6174131 h 6858000"/>
              <a:gd name="connsiteX487" fmla="*/ 1543010 w 7467600"/>
              <a:gd name="connsiteY487" fmla="*/ 6191140 h 6858000"/>
              <a:gd name="connsiteX488" fmla="*/ 1551080 w 7467600"/>
              <a:gd name="connsiteY488" fmla="*/ 6195006 h 6858000"/>
              <a:gd name="connsiteX489" fmla="*/ 2345443 w 7467600"/>
              <a:gd name="connsiteY489" fmla="*/ 5549882 h 6858000"/>
              <a:gd name="connsiteX490" fmla="*/ 1721499 w 7467600"/>
              <a:gd name="connsiteY490" fmla="*/ 5599969 h 6858000"/>
              <a:gd name="connsiteX491" fmla="*/ 767716 w 7467600"/>
              <a:gd name="connsiteY491" fmla="*/ 5472768 h 6858000"/>
              <a:gd name="connsiteX492" fmla="*/ 722147 w 7467600"/>
              <a:gd name="connsiteY492" fmla="*/ 5393091 h 6858000"/>
              <a:gd name="connsiteX493" fmla="*/ 1485552 w 7467600"/>
              <a:gd name="connsiteY493" fmla="*/ 5313202 h 6858000"/>
              <a:gd name="connsiteX494" fmla="*/ 2143004 w 7467600"/>
              <a:gd name="connsiteY494" fmla="*/ 5402420 h 6858000"/>
              <a:gd name="connsiteX495" fmla="*/ 1933391 w 7467600"/>
              <a:gd name="connsiteY495" fmla="*/ 5156971 h 6858000"/>
              <a:gd name="connsiteX496" fmla="*/ 1827118 w 7467600"/>
              <a:gd name="connsiteY496" fmla="*/ 4968410 h 6858000"/>
              <a:gd name="connsiteX497" fmla="*/ 1837349 w 7467600"/>
              <a:gd name="connsiteY497" fmla="*/ 4956357 h 6858000"/>
              <a:gd name="connsiteX498" fmla="*/ 2162835 w 7467600"/>
              <a:gd name="connsiteY498" fmla="*/ 5187853 h 6858000"/>
              <a:gd name="connsiteX499" fmla="*/ 2257167 w 7467600"/>
              <a:gd name="connsiteY499" fmla="*/ 5462123 h 6858000"/>
              <a:gd name="connsiteX500" fmla="*/ 2261598 w 7467600"/>
              <a:gd name="connsiteY500" fmla="*/ 5467998 h 6858000"/>
              <a:gd name="connsiteX501" fmla="*/ 2437177 w 7467600"/>
              <a:gd name="connsiteY501" fmla="*/ 5479608 h 6858000"/>
              <a:gd name="connsiteX502" fmla="*/ 2445247 w 7467600"/>
              <a:gd name="connsiteY502" fmla="*/ 5483476 h 6858000"/>
              <a:gd name="connsiteX503" fmla="*/ 2743626 w 7467600"/>
              <a:gd name="connsiteY503" fmla="*/ 5304819 h 6858000"/>
              <a:gd name="connsiteX504" fmla="*/ 3048102 w 7467600"/>
              <a:gd name="connsiteY504" fmla="*/ 5150595 h 6858000"/>
              <a:gd name="connsiteX505" fmla="*/ 1799414 w 7467600"/>
              <a:gd name="connsiteY505" fmla="*/ 4694732 h 6858000"/>
              <a:gd name="connsiteX506" fmla="*/ 1771735 w 7467600"/>
              <a:gd name="connsiteY506" fmla="*/ 4619929 h 6858000"/>
              <a:gd name="connsiteX507" fmla="*/ 3104273 w 7467600"/>
              <a:gd name="connsiteY507" fmla="*/ 5076159 h 6858000"/>
              <a:gd name="connsiteX508" fmla="*/ 3113245 w 7467600"/>
              <a:gd name="connsiteY508" fmla="*/ 5090705 h 6858000"/>
              <a:gd name="connsiteX509" fmla="*/ 3126294 w 7467600"/>
              <a:gd name="connsiteY509" fmla="*/ 5114400 h 6858000"/>
              <a:gd name="connsiteX510" fmla="*/ 3937433 w 7467600"/>
              <a:gd name="connsiteY510" fmla="*/ 4830473 h 6858000"/>
              <a:gd name="connsiteX511" fmla="*/ 3590475 w 7467600"/>
              <a:gd name="connsiteY511" fmla="*/ 4597974 h 6858000"/>
              <a:gd name="connsiteX512" fmla="*/ 3100264 w 7467600"/>
              <a:gd name="connsiteY512" fmla="*/ 4579845 h 6858000"/>
              <a:gd name="connsiteX513" fmla="*/ 2183576 w 7467600"/>
              <a:gd name="connsiteY513" fmla="*/ 4227150 h 6858000"/>
              <a:gd name="connsiteX514" fmla="*/ 2151029 w 7467600"/>
              <a:gd name="connsiteY514" fmla="*/ 4146947 h 6858000"/>
              <a:gd name="connsiteX515" fmla="*/ 3563434 w 7467600"/>
              <a:gd name="connsiteY515" fmla="*/ 4469115 h 6858000"/>
              <a:gd name="connsiteX516" fmla="*/ 3177952 w 7467600"/>
              <a:gd name="connsiteY516" fmla="*/ 3657386 h 6858000"/>
              <a:gd name="connsiteX517" fmla="*/ 3189263 w 7467600"/>
              <a:gd name="connsiteY517" fmla="*/ 3625726 h 6858000"/>
              <a:gd name="connsiteX518" fmla="*/ 3560912 w 7467600"/>
              <a:gd name="connsiteY518" fmla="*/ 4079863 h 6858000"/>
              <a:gd name="connsiteX519" fmla="*/ 3626636 w 7467600"/>
              <a:gd name="connsiteY519" fmla="*/ 4512230 h 6858000"/>
              <a:gd name="connsiteX520" fmla="*/ 3653088 w 7467600"/>
              <a:gd name="connsiteY520" fmla="*/ 4521417 h 6858000"/>
              <a:gd name="connsiteX521" fmla="*/ 3988128 w 7467600"/>
              <a:gd name="connsiteY521" fmla="*/ 4817267 h 6858000"/>
              <a:gd name="connsiteX522" fmla="*/ 4830582 w 7467600"/>
              <a:gd name="connsiteY522" fmla="*/ 4676000 h 6858000"/>
              <a:gd name="connsiteX523" fmla="*/ 4830100 w 7467600"/>
              <a:gd name="connsiteY523" fmla="*/ 4675554 h 6858000"/>
              <a:gd name="connsiteX524" fmla="*/ 4036318 w 7467600"/>
              <a:gd name="connsiteY524" fmla="*/ 4147013 h 6858000"/>
              <a:gd name="connsiteX525" fmla="*/ 3432098 w 7467600"/>
              <a:gd name="connsiteY525" fmla="*/ 3537312 h 6858000"/>
              <a:gd name="connsiteX526" fmla="*/ 3446761 w 7467600"/>
              <a:gd name="connsiteY526" fmla="*/ 3461278 h 6858000"/>
              <a:gd name="connsiteX527" fmla="*/ 4419733 w 7467600"/>
              <a:gd name="connsiteY527" fmla="*/ 3963555 h 6858000"/>
              <a:gd name="connsiteX528" fmla="*/ 4781371 w 7467600"/>
              <a:gd name="connsiteY528" fmla="*/ 4458604 h 6858000"/>
              <a:gd name="connsiteX529" fmla="*/ 4780440 w 7467600"/>
              <a:gd name="connsiteY529" fmla="*/ 4470290 h 6858000"/>
              <a:gd name="connsiteX530" fmla="*/ 4898954 w 7467600"/>
              <a:gd name="connsiteY530" fmla="*/ 4662092 h 6858000"/>
              <a:gd name="connsiteX531" fmla="*/ 4900699 w 7467600"/>
              <a:gd name="connsiteY531" fmla="*/ 4670867 h 6858000"/>
              <a:gd name="connsiteX532" fmla="*/ 5714511 w 7467600"/>
              <a:gd name="connsiteY532" fmla="*/ 4663483 h 6858000"/>
              <a:gd name="connsiteX533" fmla="*/ 5464793 w 7467600"/>
              <a:gd name="connsiteY533" fmla="*/ 4393556 h 6858000"/>
              <a:gd name="connsiteX534" fmla="*/ 5461897 w 7467600"/>
              <a:gd name="connsiteY534" fmla="*/ 4390879 h 6858000"/>
              <a:gd name="connsiteX535" fmla="*/ 4294126 w 7467600"/>
              <a:gd name="connsiteY535" fmla="*/ 3303048 h 6858000"/>
              <a:gd name="connsiteX536" fmla="*/ 4305321 w 7467600"/>
              <a:gd name="connsiteY536" fmla="*/ 3256953 h 6858000"/>
              <a:gd name="connsiteX537" fmla="*/ 4949299 w 7467600"/>
              <a:gd name="connsiteY537" fmla="*/ 3766336 h 6858000"/>
              <a:gd name="connsiteX538" fmla="*/ 5291452 w 7467600"/>
              <a:gd name="connsiteY538" fmla="*/ 4076801 h 6858000"/>
              <a:gd name="connsiteX539" fmla="*/ 5434998 w 7467600"/>
              <a:gd name="connsiteY539" fmla="*/ 4254100 h 6858000"/>
              <a:gd name="connsiteX540" fmla="*/ 5351015 w 7467600"/>
              <a:gd name="connsiteY540" fmla="*/ 3760989 h 6858000"/>
              <a:gd name="connsiteX541" fmla="*/ 5413780 w 7467600"/>
              <a:gd name="connsiteY541" fmla="*/ 2966265 h 6858000"/>
              <a:gd name="connsiteX542" fmla="*/ 5425627 w 7467600"/>
              <a:gd name="connsiteY542" fmla="*/ 2954192 h 6858000"/>
              <a:gd name="connsiteX543" fmla="*/ 6604735 w 7467600"/>
              <a:gd name="connsiteY543" fmla="*/ 2041381 h 6858000"/>
              <a:gd name="connsiteX544" fmla="*/ 7204487 w 7467600"/>
              <a:gd name="connsiteY544" fmla="*/ 2742112 h 6858000"/>
              <a:gd name="connsiteX545" fmla="*/ 7131592 w 7467600"/>
              <a:gd name="connsiteY545" fmla="*/ 2672096 h 6858000"/>
              <a:gd name="connsiteX546" fmla="*/ 6996344 w 7467600"/>
              <a:gd name="connsiteY546" fmla="*/ 2518310 h 6858000"/>
              <a:gd name="connsiteX547" fmla="*/ 6735495 w 7467600"/>
              <a:gd name="connsiteY547" fmla="*/ 2196890 h 6858000"/>
              <a:gd name="connsiteX548" fmla="*/ 6721901 w 7467600"/>
              <a:gd name="connsiteY548" fmla="*/ 2179274 h 6858000"/>
              <a:gd name="connsiteX549" fmla="*/ 6604735 w 7467600"/>
              <a:gd name="connsiteY549" fmla="*/ 2041381 h 6858000"/>
              <a:gd name="connsiteX550" fmla="*/ 6591670 w 7467600"/>
              <a:gd name="connsiteY550" fmla="*/ 1988277 h 6858000"/>
              <a:gd name="connsiteX551" fmla="*/ 6747349 w 7467600"/>
              <a:gd name="connsiteY551" fmla="*/ 2160069 h 6858000"/>
              <a:gd name="connsiteX552" fmla="*/ 6760943 w 7467600"/>
              <a:gd name="connsiteY552" fmla="*/ 2177686 h 6858000"/>
              <a:gd name="connsiteX553" fmla="*/ 7021065 w 7467600"/>
              <a:gd name="connsiteY553" fmla="*/ 2498102 h 6858000"/>
              <a:gd name="connsiteX554" fmla="*/ 7155223 w 7467600"/>
              <a:gd name="connsiteY554" fmla="*/ 2650386 h 6858000"/>
              <a:gd name="connsiteX555" fmla="*/ 7203167 w 7467600"/>
              <a:gd name="connsiteY555" fmla="*/ 2697288 h 6858000"/>
              <a:gd name="connsiteX556" fmla="*/ 6937703 w 7467600"/>
              <a:gd name="connsiteY556" fmla="*/ 2321981 h 6858000"/>
              <a:gd name="connsiteX557" fmla="*/ 6591670 w 7467600"/>
              <a:gd name="connsiteY557" fmla="*/ 1988277 h 6858000"/>
              <a:gd name="connsiteX558" fmla="*/ 5798671 w 7467600"/>
              <a:gd name="connsiteY558" fmla="*/ 1981601 h 6858000"/>
              <a:gd name="connsiteX559" fmla="*/ 5754709 w 7467600"/>
              <a:gd name="connsiteY559" fmla="*/ 2071454 h 6858000"/>
              <a:gd name="connsiteX560" fmla="*/ 5763044 w 7467600"/>
              <a:gd name="connsiteY560" fmla="*/ 2842206 h 6858000"/>
              <a:gd name="connsiteX561" fmla="*/ 5764974 w 7467600"/>
              <a:gd name="connsiteY561" fmla="*/ 2799609 h 6858000"/>
              <a:gd name="connsiteX562" fmla="*/ 5767665 w 7467600"/>
              <a:gd name="connsiteY562" fmla="*/ 2666409 h 6858000"/>
              <a:gd name="connsiteX563" fmla="*/ 5763055 w 7467600"/>
              <a:gd name="connsiteY563" fmla="*/ 2579705 h 6858000"/>
              <a:gd name="connsiteX564" fmla="*/ 5758079 w 7467600"/>
              <a:gd name="connsiteY564" fmla="*/ 2492508 h 6858000"/>
              <a:gd name="connsiteX565" fmla="*/ 5779325 w 7467600"/>
              <a:gd name="connsiteY565" fmla="*/ 2197069 h 6858000"/>
              <a:gd name="connsiteX566" fmla="*/ 5798671 w 7467600"/>
              <a:gd name="connsiteY566" fmla="*/ 1981601 h 6858000"/>
              <a:gd name="connsiteX567" fmla="*/ 5829202 w 7467600"/>
              <a:gd name="connsiteY567" fmla="*/ 1971679 h 6858000"/>
              <a:gd name="connsiteX568" fmla="*/ 5809558 w 7467600"/>
              <a:gd name="connsiteY568" fmla="*/ 2198043 h 6858000"/>
              <a:gd name="connsiteX569" fmla="*/ 5788653 w 7467600"/>
              <a:gd name="connsiteY569" fmla="*/ 2489430 h 6858000"/>
              <a:gd name="connsiteX570" fmla="*/ 5793439 w 7467600"/>
              <a:gd name="connsiteY570" fmla="*/ 2575235 h 6858000"/>
              <a:gd name="connsiteX571" fmla="*/ 5796837 w 7467600"/>
              <a:gd name="connsiteY571" fmla="*/ 2637633 h 6858000"/>
              <a:gd name="connsiteX572" fmla="*/ 5818614 w 7467600"/>
              <a:gd name="connsiteY572" fmla="*/ 2473055 h 6858000"/>
              <a:gd name="connsiteX573" fmla="*/ 5829202 w 7467600"/>
              <a:gd name="connsiteY573" fmla="*/ 1971679 h 6858000"/>
              <a:gd name="connsiteX574" fmla="*/ 5911389 w 7467600"/>
              <a:gd name="connsiteY574" fmla="*/ 1898371 h 6858000"/>
              <a:gd name="connsiteX575" fmla="*/ 6237627 w 7467600"/>
              <a:gd name="connsiteY575" fmla="*/ 2231921 h 6858000"/>
              <a:gd name="connsiteX576" fmla="*/ 5911389 w 7467600"/>
              <a:gd name="connsiteY576" fmla="*/ 1898371 h 6858000"/>
              <a:gd name="connsiteX577" fmla="*/ 6944437 w 7467600"/>
              <a:gd name="connsiteY577" fmla="*/ 1575402 h 6858000"/>
              <a:gd name="connsiteX578" fmla="*/ 6304730 w 7467600"/>
              <a:gd name="connsiteY578" fmla="*/ 1766654 h 6858000"/>
              <a:gd name="connsiteX579" fmla="*/ 6944437 w 7467600"/>
              <a:gd name="connsiteY579" fmla="*/ 1575402 h 6858000"/>
              <a:gd name="connsiteX580" fmla="*/ 7019523 w 7467600"/>
              <a:gd name="connsiteY580" fmla="*/ 1519450 h 6858000"/>
              <a:gd name="connsiteX581" fmla="*/ 6298091 w 7467600"/>
              <a:gd name="connsiteY581" fmla="*/ 1737122 h 6858000"/>
              <a:gd name="connsiteX582" fmla="*/ 7019523 w 7467600"/>
              <a:gd name="connsiteY582" fmla="*/ 1519450 h 6858000"/>
              <a:gd name="connsiteX583" fmla="*/ 2399523 w 7467600"/>
              <a:gd name="connsiteY583" fmla="*/ 1428234 h 6858000"/>
              <a:gd name="connsiteX584" fmla="*/ 2224982 w 7467600"/>
              <a:gd name="connsiteY584" fmla="*/ 1826201 h 6858000"/>
              <a:gd name="connsiteX585" fmla="*/ 2096099 w 7467600"/>
              <a:gd name="connsiteY585" fmla="*/ 2345900 h 6858000"/>
              <a:gd name="connsiteX586" fmla="*/ 2283317 w 7467600"/>
              <a:gd name="connsiteY586" fmla="*/ 1796925 h 6858000"/>
              <a:gd name="connsiteX587" fmla="*/ 2399523 w 7467600"/>
              <a:gd name="connsiteY587" fmla="*/ 1428234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278707 w 7467600"/>
              <a:gd name="connsiteY597" fmla="*/ 1352270 h 6858000"/>
              <a:gd name="connsiteX598" fmla="*/ 1423821 w 7467600"/>
              <a:gd name="connsiteY598" fmla="*/ 1351958 h 6858000"/>
              <a:gd name="connsiteX599" fmla="*/ 1638521 w 7467600"/>
              <a:gd name="connsiteY599" fmla="*/ 1908470 h 6858000"/>
              <a:gd name="connsiteX600" fmla="*/ 1754199 w 7467600"/>
              <a:gd name="connsiteY600" fmla="*/ 2149284 h 6858000"/>
              <a:gd name="connsiteX601" fmla="*/ 1908359 w 7467600"/>
              <a:gd name="connsiteY601" fmla="*/ 2364988 h 6858000"/>
              <a:gd name="connsiteX602" fmla="*/ 1647661 w 7467600"/>
              <a:gd name="connsiteY602" fmla="*/ 1825945 h 6858000"/>
              <a:gd name="connsiteX603" fmla="*/ 1423821 w 7467600"/>
              <a:gd name="connsiteY603" fmla="*/ 1351958 h 6858000"/>
              <a:gd name="connsiteX604" fmla="*/ 1431890 w 7467600"/>
              <a:gd name="connsiteY604" fmla="*/ 1306475 h 6858000"/>
              <a:gd name="connsiteX605" fmla="*/ 1507597 w 7467600"/>
              <a:gd name="connsiteY605" fmla="*/ 1446132 h 6858000"/>
              <a:gd name="connsiteX606" fmla="*/ 1674586 w 7467600"/>
              <a:gd name="connsiteY606" fmla="*/ 1813832 h 6858000"/>
              <a:gd name="connsiteX607" fmla="*/ 1815950 w 7467600"/>
              <a:gd name="connsiteY607" fmla="*/ 2128564 h 6858000"/>
              <a:gd name="connsiteX608" fmla="*/ 1984242 w 7467600"/>
              <a:gd name="connsiteY608" fmla="*/ 2430829 h 6858000"/>
              <a:gd name="connsiteX609" fmla="*/ 2014023 w 7467600"/>
              <a:gd name="connsiteY609" fmla="*/ 2450995 h 6858000"/>
              <a:gd name="connsiteX610" fmla="*/ 1747337 w 7467600"/>
              <a:gd name="connsiteY610" fmla="*/ 1855264 h 6858000"/>
              <a:gd name="connsiteX611" fmla="*/ 1533749 w 7467600"/>
              <a:gd name="connsiteY611" fmla="*/ 1478656 h 6858000"/>
              <a:gd name="connsiteX612" fmla="*/ 1431890 w 7467600"/>
              <a:gd name="connsiteY612" fmla="*/ 1306475 h 6858000"/>
              <a:gd name="connsiteX613" fmla="*/ 5052692 w 7467600"/>
              <a:gd name="connsiteY613" fmla="*/ 1292994 h 6858000"/>
              <a:gd name="connsiteX614" fmla="*/ 5200661 w 7467600"/>
              <a:gd name="connsiteY614" fmla="*/ 1635186 h 6858000"/>
              <a:gd name="connsiteX615" fmla="*/ 5297138 w 7467600"/>
              <a:gd name="connsiteY615" fmla="*/ 1906351 h 6858000"/>
              <a:gd name="connsiteX616" fmla="*/ 5052692 w 7467600"/>
              <a:gd name="connsiteY616" fmla="*/ 1292994 h 6858000"/>
              <a:gd name="connsiteX617" fmla="*/ 5009948 w 7467600"/>
              <a:gd name="connsiteY617" fmla="*/ 1273619 h 6858000"/>
              <a:gd name="connsiteX618" fmla="*/ 5121777 w 7467600"/>
              <a:gd name="connsiteY618" fmla="*/ 1654213 h 6858000"/>
              <a:gd name="connsiteX619" fmla="*/ 5293545 w 7467600"/>
              <a:gd name="connsiteY619" fmla="*/ 2072247 h 6858000"/>
              <a:gd name="connsiteX620" fmla="*/ 5294042 w 7467600"/>
              <a:gd name="connsiteY620" fmla="*/ 2065019 h 6858000"/>
              <a:gd name="connsiteX621" fmla="*/ 5171936 w 7467600"/>
              <a:gd name="connsiteY621" fmla="*/ 1647613 h 6858000"/>
              <a:gd name="connsiteX622" fmla="*/ 5009948 w 7467600"/>
              <a:gd name="connsiteY622" fmla="*/ 1273619 h 6858000"/>
              <a:gd name="connsiteX623" fmla="*/ 655236 w 7467600"/>
              <a:gd name="connsiteY623" fmla="*/ 1268632 h 6858000"/>
              <a:gd name="connsiteX624" fmla="*/ 839521 w 7467600"/>
              <a:gd name="connsiteY624" fmla="*/ 1685315 h 6858000"/>
              <a:gd name="connsiteX625" fmla="*/ 1109416 w 7467600"/>
              <a:gd name="connsiteY625" fmla="*/ 2061663 h 6858000"/>
              <a:gd name="connsiteX626" fmla="*/ 1298300 w 7467600"/>
              <a:gd name="connsiteY626" fmla="*/ 2247742 h 6858000"/>
              <a:gd name="connsiteX627" fmla="*/ 1125871 w 7467600"/>
              <a:gd name="connsiteY627" fmla="*/ 1989513 h 6858000"/>
              <a:gd name="connsiteX628" fmla="*/ 981574 w 7467600"/>
              <a:gd name="connsiteY628" fmla="*/ 1783157 h 6858000"/>
              <a:gd name="connsiteX629" fmla="*/ 922198 w 7467600"/>
              <a:gd name="connsiteY629" fmla="*/ 1677437 h 6858000"/>
              <a:gd name="connsiteX630" fmla="*/ 869293 w 7467600"/>
              <a:gd name="connsiteY630" fmla="*/ 1583214 h 6858000"/>
              <a:gd name="connsiteX631" fmla="*/ 751431 w 7467600"/>
              <a:gd name="connsiteY631" fmla="*/ 1405731 h 6858000"/>
              <a:gd name="connsiteX632" fmla="*/ 655236 w 7467600"/>
              <a:gd name="connsiteY632" fmla="*/ 1268632 h 6858000"/>
              <a:gd name="connsiteX633" fmla="*/ 6516292 w 7467600"/>
              <a:gd name="connsiteY633" fmla="*/ 1263064 h 6858000"/>
              <a:gd name="connsiteX634" fmla="*/ 5736320 w 7467600"/>
              <a:gd name="connsiteY634" fmla="*/ 1501803 h 6858000"/>
              <a:gd name="connsiteX635" fmla="*/ 6516292 w 7467600"/>
              <a:gd name="connsiteY635" fmla="*/ 1263064 h 6858000"/>
              <a:gd name="connsiteX636" fmla="*/ 291466 w 7467600"/>
              <a:gd name="connsiteY636" fmla="*/ 1250369 h 6858000"/>
              <a:gd name="connsiteX637" fmla="*/ 323180 w 7467600"/>
              <a:gd name="connsiteY637" fmla="*/ 1435283 h 6858000"/>
              <a:gd name="connsiteX638" fmla="*/ 349381 w 7467600"/>
              <a:gd name="connsiteY638" fmla="*/ 1875041 h 6858000"/>
              <a:gd name="connsiteX639" fmla="*/ 374363 w 7467600"/>
              <a:gd name="connsiteY639" fmla="*/ 1506494 h 6858000"/>
              <a:gd name="connsiteX640" fmla="*/ 302168 w 7467600"/>
              <a:gd name="connsiteY640" fmla="*/ 1274495 h 6858000"/>
              <a:gd name="connsiteX641" fmla="*/ 291466 w 7467600"/>
              <a:gd name="connsiteY641" fmla="*/ 1250369 h 6858000"/>
              <a:gd name="connsiteX642" fmla="*/ 678222 w 7467600"/>
              <a:gd name="connsiteY642" fmla="*/ 1248670 h 6858000"/>
              <a:gd name="connsiteX643" fmla="*/ 775536 w 7467600"/>
              <a:gd name="connsiteY643" fmla="*/ 1388015 h 6858000"/>
              <a:gd name="connsiteX644" fmla="*/ 894529 w 7467600"/>
              <a:gd name="connsiteY644" fmla="*/ 1567739 h 6858000"/>
              <a:gd name="connsiteX645" fmla="*/ 948000 w 7467600"/>
              <a:gd name="connsiteY645" fmla="*/ 1663088 h 6858000"/>
              <a:gd name="connsiteX646" fmla="*/ 1006812 w 7467600"/>
              <a:gd name="connsiteY646" fmla="*/ 1767683 h 6858000"/>
              <a:gd name="connsiteX647" fmla="*/ 1149133 w 7467600"/>
              <a:gd name="connsiteY647" fmla="*/ 1971513 h 6858000"/>
              <a:gd name="connsiteX648" fmla="*/ 1333952 w 7467600"/>
              <a:gd name="connsiteY648" fmla="*/ 2251620 h 6858000"/>
              <a:gd name="connsiteX649" fmla="*/ 1337329 w 7467600"/>
              <a:gd name="connsiteY649" fmla="*/ 2258350 h 6858000"/>
              <a:gd name="connsiteX650" fmla="*/ 1014726 w 7467600"/>
              <a:gd name="connsiteY650" fmla="*/ 1615556 h 6858000"/>
              <a:gd name="connsiteX651" fmla="*/ 678222 w 7467600"/>
              <a:gd name="connsiteY651" fmla="*/ 1248670 h 6858000"/>
              <a:gd name="connsiteX652" fmla="*/ 6691602 w 7467600"/>
              <a:gd name="connsiteY652" fmla="*/ 1140573 h 6858000"/>
              <a:gd name="connsiteX653" fmla="*/ 6571100 w 7467600"/>
              <a:gd name="connsiteY653" fmla="*/ 1183662 h 6858000"/>
              <a:gd name="connsiteX654" fmla="*/ 6241687 w 7467600"/>
              <a:gd name="connsiteY654" fmla="*/ 1257600 h 6858000"/>
              <a:gd name="connsiteX655" fmla="*/ 5693009 w 7467600"/>
              <a:gd name="connsiteY655" fmla="*/ 1478256 h 6858000"/>
              <a:gd name="connsiteX656" fmla="*/ 6548420 w 7467600"/>
              <a:gd name="connsiteY656" fmla="*/ 1214599 h 6858000"/>
              <a:gd name="connsiteX657" fmla="*/ 6605473 w 7467600"/>
              <a:gd name="connsiteY657" fmla="*/ 1184686 h 6858000"/>
              <a:gd name="connsiteX658" fmla="*/ 6691602 w 7467600"/>
              <a:gd name="connsiteY658" fmla="*/ 1140573 h 6858000"/>
              <a:gd name="connsiteX659" fmla="*/ 4002475 w 7467600"/>
              <a:gd name="connsiteY659" fmla="*/ 1037802 h 6858000"/>
              <a:gd name="connsiteX660" fmla="*/ 4000324 w 7467600"/>
              <a:gd name="connsiteY660" fmla="*/ 1039362 h 6858000"/>
              <a:gd name="connsiteX661" fmla="*/ 4002862 w 7467600"/>
              <a:gd name="connsiteY661" fmla="*/ 1042866 h 6858000"/>
              <a:gd name="connsiteX662" fmla="*/ 4002475 w 7467600"/>
              <a:gd name="connsiteY662" fmla="*/ 1037802 h 6858000"/>
              <a:gd name="connsiteX663" fmla="*/ 506322 w 7467600"/>
              <a:gd name="connsiteY663" fmla="*/ 1020997 h 6858000"/>
              <a:gd name="connsiteX664" fmla="*/ 533068 w 7467600"/>
              <a:gd name="connsiteY664" fmla="*/ 1029409 h 6858000"/>
              <a:gd name="connsiteX665" fmla="*/ 1232525 w 7467600"/>
              <a:gd name="connsiteY665" fmla="*/ 1804675 h 6858000"/>
              <a:gd name="connsiteX666" fmla="*/ 1388858 w 7467600"/>
              <a:gd name="connsiteY666" fmla="*/ 2368011 h 6858000"/>
              <a:gd name="connsiteX667" fmla="*/ 1384098 w 7467600"/>
              <a:gd name="connsiteY667" fmla="*/ 2378125 h 6858000"/>
              <a:gd name="connsiteX668" fmla="*/ 1425393 w 7467600"/>
              <a:gd name="connsiteY668" fmla="*/ 2589124 h 6858000"/>
              <a:gd name="connsiteX669" fmla="*/ 1424001 w 7467600"/>
              <a:gd name="connsiteY669" fmla="*/ 2597541 h 6858000"/>
              <a:gd name="connsiteX670" fmla="*/ 2152729 w 7467600"/>
              <a:gd name="connsiteY670" fmla="*/ 2864487 h 6858000"/>
              <a:gd name="connsiteX671" fmla="*/ 2020609 w 7467600"/>
              <a:gd name="connsiteY671" fmla="*/ 2539671 h 6858000"/>
              <a:gd name="connsiteX672" fmla="*/ 2018920 w 7467600"/>
              <a:gd name="connsiteY672" fmla="*/ 2536309 h 6858000"/>
              <a:gd name="connsiteX673" fmla="*/ 1342441 w 7467600"/>
              <a:gd name="connsiteY673" fmla="*/ 1173017 h 6858000"/>
              <a:gd name="connsiteX674" fmla="*/ 1367925 w 7467600"/>
              <a:gd name="connsiteY674" fmla="*/ 1135648 h 6858000"/>
              <a:gd name="connsiteX675" fmla="*/ 1771401 w 7467600"/>
              <a:gd name="connsiteY675" fmla="*/ 1806673 h 6858000"/>
              <a:gd name="connsiteX676" fmla="*/ 1972385 w 7467600"/>
              <a:gd name="connsiteY676" fmla="*/ 2198735 h 6858000"/>
              <a:gd name="connsiteX677" fmla="*/ 2040892 w 7467600"/>
              <a:gd name="connsiteY677" fmla="*/ 2405205 h 6858000"/>
              <a:gd name="connsiteX678" fmla="*/ 2131689 w 7467600"/>
              <a:gd name="connsiteY678" fmla="*/ 1936926 h 6858000"/>
              <a:gd name="connsiteX679" fmla="*/ 2454820 w 7467600"/>
              <a:gd name="connsiteY679" fmla="*/ 1248808 h 6858000"/>
              <a:gd name="connsiteX680" fmla="*/ 2492512 w 7467600"/>
              <a:gd name="connsiteY680" fmla="*/ 1302920 h 6858000"/>
              <a:gd name="connsiteX681" fmla="*/ 2081216 w 7467600"/>
              <a:gd name="connsiteY681" fmla="*/ 2527513 h 6858000"/>
              <a:gd name="connsiteX682" fmla="*/ 2081211 w 7467600"/>
              <a:gd name="connsiteY682" fmla="*/ 2528916 h 6858000"/>
              <a:gd name="connsiteX683" fmla="*/ 2199067 w 7467600"/>
              <a:gd name="connsiteY683" fmla="*/ 2884061 h 6858000"/>
              <a:gd name="connsiteX684" fmla="*/ 3192586 w 7467600"/>
              <a:gd name="connsiteY684" fmla="*/ 3411496 h 6858000"/>
              <a:gd name="connsiteX685" fmla="*/ 3182620 w 7467600"/>
              <a:gd name="connsiteY685" fmla="*/ 3483279 h 6858000"/>
              <a:gd name="connsiteX686" fmla="*/ 2435119 w 7467600"/>
              <a:gd name="connsiteY686" fmla="*/ 3080173 h 6858000"/>
              <a:gd name="connsiteX687" fmla="*/ 2410152 w 7467600"/>
              <a:gd name="connsiteY687" fmla="*/ 3063751 h 6858000"/>
              <a:gd name="connsiteX688" fmla="*/ 2408099 w 7467600"/>
              <a:gd name="connsiteY688" fmla="*/ 3064403 h 6858000"/>
              <a:gd name="connsiteX689" fmla="*/ 2407218 w 7467600"/>
              <a:gd name="connsiteY689" fmla="*/ 3070324 h 6858000"/>
              <a:gd name="connsiteX690" fmla="*/ 2380138 w 7467600"/>
              <a:gd name="connsiteY690" fmla="*/ 3099341 h 6858000"/>
              <a:gd name="connsiteX691" fmla="*/ 1765923 w 7467600"/>
              <a:gd name="connsiteY691" fmla="*/ 3581043 h 6858000"/>
              <a:gd name="connsiteX692" fmla="*/ 1702258 w 7467600"/>
              <a:gd name="connsiteY692" fmla="*/ 3612286 h 6858000"/>
              <a:gd name="connsiteX693" fmla="*/ 1538370 w 7467600"/>
              <a:gd name="connsiteY693" fmla="*/ 3811804 h 6858000"/>
              <a:gd name="connsiteX694" fmla="*/ 542867 w 7467600"/>
              <a:gd name="connsiteY694" fmla="*/ 4944092 h 6858000"/>
              <a:gd name="connsiteX695" fmla="*/ 515800 w 7467600"/>
              <a:gd name="connsiteY695" fmla="*/ 4862180 h 6858000"/>
              <a:gd name="connsiteX696" fmla="*/ 909145 w 7467600"/>
              <a:gd name="connsiteY696" fmla="*/ 4199225 h 6858000"/>
              <a:gd name="connsiteX697" fmla="*/ 1214067 w 7467600"/>
              <a:gd name="connsiteY697" fmla="*/ 3908561 h 6858000"/>
              <a:gd name="connsiteX698" fmla="*/ 640967 w 7467600"/>
              <a:gd name="connsiteY698" fmla="*/ 4105601 h 6858000"/>
              <a:gd name="connsiteX699" fmla="*/ 112563 w 7467600"/>
              <a:gd name="connsiteY699" fmla="*/ 4396952 h 6858000"/>
              <a:gd name="connsiteX700" fmla="*/ 0 w 7467600"/>
              <a:gd name="connsiteY700" fmla="*/ 4466006 h 6858000"/>
              <a:gd name="connsiteX701" fmla="*/ 0 w 7467600"/>
              <a:gd name="connsiteY701" fmla="*/ 4233763 h 6858000"/>
              <a:gd name="connsiteX702" fmla="*/ 36881 w 7467600"/>
              <a:gd name="connsiteY702" fmla="*/ 4200118 h 6858000"/>
              <a:gd name="connsiteX703" fmla="*/ 910534 w 7467600"/>
              <a:gd name="connsiteY703" fmla="*/ 3629753 h 6858000"/>
              <a:gd name="connsiteX704" fmla="*/ 1578717 w 7467600"/>
              <a:gd name="connsiteY704" fmla="*/ 3575982 h 6858000"/>
              <a:gd name="connsiteX705" fmla="*/ 2338780 w 7467600"/>
              <a:gd name="connsiteY705" fmla="*/ 3033725 h 6858000"/>
              <a:gd name="connsiteX706" fmla="*/ 1807991 w 7467600"/>
              <a:gd name="connsiteY706" fmla="*/ 2807184 h 6858000"/>
              <a:gd name="connsiteX707" fmla="*/ 1416358 w 7467600"/>
              <a:gd name="connsiteY707" fmla="*/ 3112571 h 6858000"/>
              <a:gd name="connsiteX708" fmla="*/ 939066 w 7467600"/>
              <a:gd name="connsiteY708" fmla="*/ 3378798 h 6858000"/>
              <a:gd name="connsiteX709" fmla="*/ 115099 w 7467600"/>
              <a:gd name="connsiteY709" fmla="*/ 3607650 h 6858000"/>
              <a:gd name="connsiteX710" fmla="*/ 97284 w 7467600"/>
              <a:gd name="connsiteY710" fmla="*/ 3520393 h 6858000"/>
              <a:gd name="connsiteX711" fmla="*/ 922050 w 7467600"/>
              <a:gd name="connsiteY711" fmla="*/ 3074867 h 6858000"/>
              <a:gd name="connsiteX712" fmla="*/ 1405265 w 7467600"/>
              <a:gd name="connsiteY712" fmla="*/ 3016319 h 6858000"/>
              <a:gd name="connsiteX713" fmla="*/ 1407512 w 7467600"/>
              <a:gd name="connsiteY713" fmla="*/ 3018001 h 6858000"/>
              <a:gd name="connsiteX714" fmla="*/ 1726266 w 7467600"/>
              <a:gd name="connsiteY714" fmla="*/ 2777274 h 6858000"/>
              <a:gd name="connsiteX715" fmla="*/ 625390 w 7467600"/>
              <a:gd name="connsiteY715" fmla="*/ 2514541 h 6858000"/>
              <a:gd name="connsiteX716" fmla="*/ 619799 w 7467600"/>
              <a:gd name="connsiteY716" fmla="*/ 2527180 h 6858000"/>
              <a:gd name="connsiteX717" fmla="*/ 310030 w 7467600"/>
              <a:gd name="connsiteY717" fmla="*/ 2771818 h 6858000"/>
              <a:gd name="connsiteX718" fmla="*/ 173877 w 7467600"/>
              <a:gd name="connsiteY718" fmla="*/ 2937056 h 6858000"/>
              <a:gd name="connsiteX719" fmla="*/ 77889 w 7467600"/>
              <a:gd name="connsiteY719" fmla="*/ 3138440 h 6858000"/>
              <a:gd name="connsiteX720" fmla="*/ 0 w 7467600"/>
              <a:gd name="connsiteY720" fmla="*/ 3271395 h 6858000"/>
              <a:gd name="connsiteX721" fmla="*/ 0 w 7467600"/>
              <a:gd name="connsiteY721" fmla="*/ 3153002 h 6858000"/>
              <a:gd name="connsiteX722" fmla="*/ 2386 w 7467600"/>
              <a:gd name="connsiteY722" fmla="*/ 3149203 h 6858000"/>
              <a:gd name="connsiteX723" fmla="*/ 89753 w 7467600"/>
              <a:gd name="connsiteY723" fmla="*/ 2987702 h 6858000"/>
              <a:gd name="connsiteX724" fmla="*/ 76869 w 7467600"/>
              <a:gd name="connsiteY724" fmla="*/ 3005404 h 6858000"/>
              <a:gd name="connsiteX725" fmla="*/ 32049 w 7467600"/>
              <a:gd name="connsiteY725" fmla="*/ 3065814 h 6858000"/>
              <a:gd name="connsiteX726" fmla="*/ 0 w 7467600"/>
              <a:gd name="connsiteY726" fmla="*/ 3108744 h 6858000"/>
              <a:gd name="connsiteX727" fmla="*/ 0 w 7467600"/>
              <a:gd name="connsiteY727" fmla="*/ 3058059 h 6858000"/>
              <a:gd name="connsiteX728" fmla="*/ 7610 w 7467600"/>
              <a:gd name="connsiteY728" fmla="*/ 3047889 h 6858000"/>
              <a:gd name="connsiteX729" fmla="*/ 52419 w 7467600"/>
              <a:gd name="connsiteY729" fmla="*/ 2987479 h 6858000"/>
              <a:gd name="connsiteX730" fmla="*/ 59142 w 7467600"/>
              <a:gd name="connsiteY730" fmla="*/ 2978488 h 6858000"/>
              <a:gd name="connsiteX731" fmla="*/ 0 w 7467600"/>
              <a:gd name="connsiteY731" fmla="*/ 3015334 h 6858000"/>
              <a:gd name="connsiteX732" fmla="*/ 0 w 7467600"/>
              <a:gd name="connsiteY732" fmla="*/ 2914286 h 6858000"/>
              <a:gd name="connsiteX733" fmla="*/ 36383 w 7467600"/>
              <a:gd name="connsiteY733" fmla="*/ 2901128 h 6858000"/>
              <a:gd name="connsiteX734" fmla="*/ 156329 w 7467600"/>
              <a:gd name="connsiteY734" fmla="*/ 2840533 h 6858000"/>
              <a:gd name="connsiteX735" fmla="*/ 358355 w 7467600"/>
              <a:gd name="connsiteY735" fmla="*/ 2620471 h 6858000"/>
              <a:gd name="connsiteX736" fmla="*/ 510577 w 7467600"/>
              <a:gd name="connsiteY736" fmla="*/ 2501244 h 6858000"/>
              <a:gd name="connsiteX737" fmla="*/ 211967 w 7467600"/>
              <a:gd name="connsiteY737" fmla="*/ 2479171 h 6858000"/>
              <a:gd name="connsiteX738" fmla="*/ 0 w 7467600"/>
              <a:gd name="connsiteY738" fmla="*/ 2476398 h 6858000"/>
              <a:gd name="connsiteX739" fmla="*/ 0 w 7467600"/>
              <a:gd name="connsiteY739" fmla="*/ 2389189 h 6858000"/>
              <a:gd name="connsiteX740" fmla="*/ 103062 w 7467600"/>
              <a:gd name="connsiteY740" fmla="*/ 2389518 h 6858000"/>
              <a:gd name="connsiteX741" fmla="*/ 510734 w 7467600"/>
              <a:gd name="connsiteY741" fmla="*/ 2416201 h 6858000"/>
              <a:gd name="connsiteX742" fmla="*/ 279257 w 7467600"/>
              <a:gd name="connsiteY742" fmla="*/ 2092102 h 6858000"/>
              <a:gd name="connsiteX743" fmla="*/ 65265 w 7467600"/>
              <a:gd name="connsiteY743" fmla="*/ 2006049 h 6858000"/>
              <a:gd name="connsiteX744" fmla="*/ 0 w 7467600"/>
              <a:gd name="connsiteY744" fmla="*/ 1982532 h 6858000"/>
              <a:gd name="connsiteX745" fmla="*/ 0 w 7467600"/>
              <a:gd name="connsiteY745" fmla="*/ 1912789 h 6858000"/>
              <a:gd name="connsiteX746" fmla="*/ 97460 w 7467600"/>
              <a:gd name="connsiteY746" fmla="*/ 1953725 h 6858000"/>
              <a:gd name="connsiteX747" fmla="*/ 221272 w 7467600"/>
              <a:gd name="connsiteY747" fmla="*/ 1980766 h 6858000"/>
              <a:gd name="connsiteX748" fmla="*/ 116765 w 7467600"/>
              <a:gd name="connsiteY748" fmla="*/ 1911033 h 6858000"/>
              <a:gd name="connsiteX749" fmla="*/ 16405 w 7467600"/>
              <a:gd name="connsiteY749" fmla="*/ 1803412 h 6858000"/>
              <a:gd name="connsiteX750" fmla="*/ 0 w 7467600"/>
              <a:gd name="connsiteY750" fmla="*/ 1784777 h 6858000"/>
              <a:gd name="connsiteX751" fmla="*/ 0 w 7467600"/>
              <a:gd name="connsiteY751" fmla="*/ 1740082 h 6858000"/>
              <a:gd name="connsiteX752" fmla="*/ 39394 w 7467600"/>
              <a:gd name="connsiteY752" fmla="*/ 1784856 h 6858000"/>
              <a:gd name="connsiteX753" fmla="*/ 135813 w 7467600"/>
              <a:gd name="connsiteY753" fmla="*/ 1888838 h 6858000"/>
              <a:gd name="connsiteX754" fmla="*/ 242575 w 7467600"/>
              <a:gd name="connsiteY754" fmla="*/ 1958841 h 6858000"/>
              <a:gd name="connsiteX755" fmla="*/ 82197 w 7467600"/>
              <a:gd name="connsiteY755" fmla="*/ 1754826 h 6858000"/>
              <a:gd name="connsiteX756" fmla="*/ 0 w 7467600"/>
              <a:gd name="connsiteY756" fmla="*/ 1679650 h 6858000"/>
              <a:gd name="connsiteX757" fmla="*/ 0 w 7467600"/>
              <a:gd name="connsiteY757" fmla="*/ 1602463 h 6858000"/>
              <a:gd name="connsiteX758" fmla="*/ 84689 w 7467600"/>
              <a:gd name="connsiteY758" fmla="*/ 1677442 h 6858000"/>
              <a:gd name="connsiteX759" fmla="*/ 298437 w 7467600"/>
              <a:gd name="connsiteY759" fmla="*/ 1968019 h 6858000"/>
              <a:gd name="connsiteX760" fmla="*/ 227269 w 7467600"/>
              <a:gd name="connsiteY760" fmla="*/ 1114064 h 6858000"/>
              <a:gd name="connsiteX761" fmla="*/ 248003 w 7467600"/>
              <a:gd name="connsiteY761" fmla="*/ 1089613 h 6858000"/>
              <a:gd name="connsiteX762" fmla="*/ 427020 w 7467600"/>
              <a:gd name="connsiteY762" fmla="*/ 1619803 h 6858000"/>
              <a:gd name="connsiteX763" fmla="*/ 340345 w 7467600"/>
              <a:gd name="connsiteY763" fmla="*/ 2027739 h 6858000"/>
              <a:gd name="connsiteX764" fmla="*/ 360865 w 7467600"/>
              <a:gd name="connsiteY764" fmla="*/ 2044827 h 6858000"/>
              <a:gd name="connsiteX765" fmla="*/ 560414 w 7467600"/>
              <a:gd name="connsiteY765" fmla="*/ 2421457 h 6858000"/>
              <a:gd name="connsiteX766" fmla="*/ 1359703 w 7467600"/>
              <a:gd name="connsiteY766" fmla="*/ 2578554 h 6858000"/>
              <a:gd name="connsiteX767" fmla="*/ 1359422 w 7467600"/>
              <a:gd name="connsiteY767" fmla="*/ 2577994 h 6858000"/>
              <a:gd name="connsiteX768" fmla="*/ 828701 w 7467600"/>
              <a:gd name="connsiteY768" fmla="*/ 1839520 h 6858000"/>
              <a:gd name="connsiteX769" fmla="*/ 494427 w 7467600"/>
              <a:gd name="connsiteY769" fmla="*/ 1092333 h 6858000"/>
              <a:gd name="connsiteX770" fmla="*/ 506322 w 7467600"/>
              <a:gd name="connsiteY770" fmla="*/ 1020997 h 6858000"/>
              <a:gd name="connsiteX771" fmla="*/ 4570198 w 7467600"/>
              <a:gd name="connsiteY771" fmla="*/ 978081 h 6858000"/>
              <a:gd name="connsiteX772" fmla="*/ 4523691 w 7467600"/>
              <a:gd name="connsiteY772" fmla="*/ 1127776 h 6858000"/>
              <a:gd name="connsiteX773" fmla="*/ 4509875 w 7467600"/>
              <a:gd name="connsiteY773" fmla="*/ 1167552 h 6858000"/>
              <a:gd name="connsiteX774" fmla="*/ 4478168 w 7467600"/>
              <a:gd name="connsiteY774" fmla="*/ 1260735 h 6858000"/>
              <a:gd name="connsiteX775" fmla="*/ 4409309 w 7467600"/>
              <a:gd name="connsiteY775" fmla="*/ 1666996 h 6858000"/>
              <a:gd name="connsiteX776" fmla="*/ 4370031 w 7467600"/>
              <a:gd name="connsiteY776" fmla="*/ 1955666 h 6858000"/>
              <a:gd name="connsiteX777" fmla="*/ 4570198 w 7467600"/>
              <a:gd name="connsiteY777" fmla="*/ 978081 h 6858000"/>
              <a:gd name="connsiteX778" fmla="*/ 4557898 w 7467600"/>
              <a:gd name="connsiteY778" fmla="*/ 900011 h 6858000"/>
              <a:gd name="connsiteX779" fmla="*/ 4344840 w 7467600"/>
              <a:gd name="connsiteY779" fmla="*/ 1922038 h 6858000"/>
              <a:gd name="connsiteX780" fmla="*/ 4378710 w 7467600"/>
              <a:gd name="connsiteY780" fmla="*/ 1665516 h 6858000"/>
              <a:gd name="connsiteX781" fmla="*/ 4448798 w 7467600"/>
              <a:gd name="connsiteY781" fmla="*/ 1253024 h 6858000"/>
              <a:gd name="connsiteX782" fmla="*/ 4480315 w 7467600"/>
              <a:gd name="connsiteY782" fmla="*/ 1158454 h 6858000"/>
              <a:gd name="connsiteX783" fmla="*/ 4494133 w 7467600"/>
              <a:gd name="connsiteY783" fmla="*/ 1118676 h 6858000"/>
              <a:gd name="connsiteX784" fmla="*/ 4557898 w 7467600"/>
              <a:gd name="connsiteY784" fmla="*/ 900011 h 6858000"/>
              <a:gd name="connsiteX785" fmla="*/ 5870151 w 7467600"/>
              <a:gd name="connsiteY785" fmla="*/ 898890 h 6858000"/>
              <a:gd name="connsiteX786" fmla="*/ 5861335 w 7467600"/>
              <a:gd name="connsiteY786" fmla="*/ 899177 h 6858000"/>
              <a:gd name="connsiteX787" fmla="*/ 5843702 w 7467600"/>
              <a:gd name="connsiteY787" fmla="*/ 899748 h 6858000"/>
              <a:gd name="connsiteX788" fmla="*/ 5651107 w 7467600"/>
              <a:gd name="connsiteY788" fmla="*/ 920306 h 6858000"/>
              <a:gd name="connsiteX789" fmla="*/ 5459407 w 7467600"/>
              <a:gd name="connsiteY789" fmla="*/ 940975 h 6858000"/>
              <a:gd name="connsiteX790" fmla="*/ 5374846 w 7467600"/>
              <a:gd name="connsiteY790" fmla="*/ 941988 h 6858000"/>
              <a:gd name="connsiteX791" fmla="*/ 5256105 w 7467600"/>
              <a:gd name="connsiteY791" fmla="*/ 945632 h 6858000"/>
              <a:gd name="connsiteX792" fmla="*/ 5107071 w 7467600"/>
              <a:gd name="connsiteY792" fmla="*/ 969720 h 6858000"/>
              <a:gd name="connsiteX793" fmla="*/ 4998681 w 7467600"/>
              <a:gd name="connsiteY793" fmla="*/ 988771 h 6858000"/>
              <a:gd name="connsiteX794" fmla="*/ 5870151 w 7467600"/>
              <a:gd name="connsiteY794" fmla="*/ 898890 h 6858000"/>
              <a:gd name="connsiteX795" fmla="*/ 5504425 w 7467600"/>
              <a:gd name="connsiteY795" fmla="*/ 848067 h 6858000"/>
              <a:gd name="connsiteX796" fmla="*/ 4968849 w 7467600"/>
              <a:gd name="connsiteY796" fmla="*/ 962318 h 6858000"/>
              <a:gd name="connsiteX797" fmla="*/ 5104039 w 7467600"/>
              <a:gd name="connsiteY797" fmla="*/ 940634 h 6858000"/>
              <a:gd name="connsiteX798" fmla="*/ 5256311 w 7467600"/>
              <a:gd name="connsiteY798" fmla="*/ 916490 h 6858000"/>
              <a:gd name="connsiteX799" fmla="*/ 5377381 w 7467600"/>
              <a:gd name="connsiteY799" fmla="*/ 912671 h 6858000"/>
              <a:gd name="connsiteX800" fmla="*/ 5460148 w 7467600"/>
              <a:gd name="connsiteY800" fmla="*/ 911442 h 6858000"/>
              <a:gd name="connsiteX801" fmla="*/ 5648971 w 7467600"/>
              <a:gd name="connsiteY801" fmla="*/ 891331 h 6858000"/>
              <a:gd name="connsiteX802" fmla="*/ 5844807 w 7467600"/>
              <a:gd name="connsiteY802" fmla="*/ 870718 h 6858000"/>
              <a:gd name="connsiteX803" fmla="*/ 5862975 w 7467600"/>
              <a:gd name="connsiteY803" fmla="*/ 869756 h 6858000"/>
              <a:gd name="connsiteX804" fmla="*/ 5920887 w 7467600"/>
              <a:gd name="connsiteY804" fmla="*/ 865929 h 6858000"/>
              <a:gd name="connsiteX805" fmla="*/ 5504425 w 7467600"/>
              <a:gd name="connsiteY805" fmla="*/ 848067 h 6858000"/>
              <a:gd name="connsiteX806" fmla="*/ 3607114 w 7467600"/>
              <a:gd name="connsiteY806" fmla="*/ 467441 h 6858000"/>
              <a:gd name="connsiteX807" fmla="*/ 3296242 w 7467600"/>
              <a:gd name="connsiteY807" fmla="*/ 807991 h 6858000"/>
              <a:gd name="connsiteX808" fmla="*/ 3174674 w 7467600"/>
              <a:gd name="connsiteY808" fmla="*/ 919759 h 6858000"/>
              <a:gd name="connsiteX809" fmla="*/ 3042978 w 7467600"/>
              <a:gd name="connsiteY809" fmla="*/ 1054894 h 6858000"/>
              <a:gd name="connsiteX810" fmla="*/ 2968914 w 7467600"/>
              <a:gd name="connsiteY810" fmla="*/ 1133756 h 6858000"/>
              <a:gd name="connsiteX811" fmla="*/ 3103823 w 7467600"/>
              <a:gd name="connsiteY811" fmla="*/ 1026814 h 6858000"/>
              <a:gd name="connsiteX812" fmla="*/ 3607114 w 7467600"/>
              <a:gd name="connsiteY812" fmla="*/ 467441 h 6858000"/>
              <a:gd name="connsiteX813" fmla="*/ 3744487 w 7467600"/>
              <a:gd name="connsiteY813" fmla="*/ 383136 h 6858000"/>
              <a:gd name="connsiteX814" fmla="*/ 3970213 w 7467600"/>
              <a:gd name="connsiteY814" fmla="*/ 995559 h 6858000"/>
              <a:gd name="connsiteX815" fmla="*/ 3744487 w 7467600"/>
              <a:gd name="connsiteY815" fmla="*/ 383136 h 6858000"/>
              <a:gd name="connsiteX816" fmla="*/ 3624562 w 7467600"/>
              <a:gd name="connsiteY816" fmla="*/ 367041 h 6858000"/>
              <a:gd name="connsiteX817" fmla="*/ 3489712 w 7467600"/>
              <a:gd name="connsiteY817" fmla="*/ 485386 h 6858000"/>
              <a:gd name="connsiteX818" fmla="*/ 3182994 w 7467600"/>
              <a:gd name="connsiteY818" fmla="*/ 828265 h 6858000"/>
              <a:gd name="connsiteX819" fmla="*/ 2892114 w 7467600"/>
              <a:gd name="connsiteY819" fmla="*/ 1172635 h 6858000"/>
              <a:gd name="connsiteX820" fmla="*/ 3021459 w 7467600"/>
              <a:gd name="connsiteY820" fmla="*/ 1035385 h 6858000"/>
              <a:gd name="connsiteX821" fmla="*/ 3153873 w 7467600"/>
              <a:gd name="connsiteY821" fmla="*/ 898971 h 6858000"/>
              <a:gd name="connsiteX822" fmla="*/ 3276511 w 7467600"/>
              <a:gd name="connsiteY822" fmla="*/ 786423 h 6858000"/>
              <a:gd name="connsiteX823" fmla="*/ 3584154 w 7467600"/>
              <a:gd name="connsiteY823" fmla="*/ 448218 h 6858000"/>
              <a:gd name="connsiteX824" fmla="*/ 3624562 w 7467600"/>
              <a:gd name="connsiteY824" fmla="*/ 367041 h 6858000"/>
              <a:gd name="connsiteX825" fmla="*/ 3766672 w 7467600"/>
              <a:gd name="connsiteY825" fmla="*/ 359429 h 6858000"/>
              <a:gd name="connsiteX826" fmla="*/ 3996338 w 7467600"/>
              <a:gd name="connsiteY826" fmla="*/ 968237 h 6858000"/>
              <a:gd name="connsiteX827" fmla="*/ 3766672 w 7467600"/>
              <a:gd name="connsiteY827" fmla="*/ 359429 h 6858000"/>
              <a:gd name="connsiteX828" fmla="*/ 5805386 w 7467600"/>
              <a:gd name="connsiteY828" fmla="*/ 239240 h 6858000"/>
              <a:gd name="connsiteX829" fmla="*/ 5736947 w 7467600"/>
              <a:gd name="connsiteY829" fmla="*/ 261367 h 6858000"/>
              <a:gd name="connsiteX830" fmla="*/ 5427012 w 7467600"/>
              <a:gd name="connsiteY830" fmla="*/ 311272 h 6858000"/>
              <a:gd name="connsiteX831" fmla="*/ 5147818 w 7467600"/>
              <a:gd name="connsiteY831" fmla="*/ 322112 h 6858000"/>
              <a:gd name="connsiteX832" fmla="*/ 5060854 w 7467600"/>
              <a:gd name="connsiteY832" fmla="*/ 311882 h 6858000"/>
              <a:gd name="connsiteX833" fmla="*/ 4945989 w 7467600"/>
              <a:gd name="connsiteY833" fmla="*/ 300516 h 6858000"/>
              <a:gd name="connsiteX834" fmla="*/ 5410479 w 7467600"/>
              <a:gd name="connsiteY834" fmla="*/ 348434 h 6858000"/>
              <a:gd name="connsiteX835" fmla="*/ 5805386 w 7467600"/>
              <a:gd name="connsiteY835" fmla="*/ 239240 h 6858000"/>
              <a:gd name="connsiteX836" fmla="*/ 5905192 w 7467600"/>
              <a:gd name="connsiteY836" fmla="*/ 163079 h 6858000"/>
              <a:gd name="connsiteX837" fmla="*/ 5865655 w 7467600"/>
              <a:gd name="connsiteY837" fmla="*/ 171901 h 6858000"/>
              <a:gd name="connsiteX838" fmla="*/ 5259740 w 7467600"/>
              <a:gd name="connsiteY838" fmla="*/ 257013 h 6858000"/>
              <a:gd name="connsiteX839" fmla="*/ 5208466 w 7467600"/>
              <a:gd name="connsiteY839" fmla="*/ 257550 h 6858000"/>
              <a:gd name="connsiteX840" fmla="*/ 4980204 w 7467600"/>
              <a:gd name="connsiteY840" fmla="*/ 271903 h 6858000"/>
              <a:gd name="connsiteX841" fmla="*/ 5068068 w 7467600"/>
              <a:gd name="connsiteY841" fmla="*/ 282244 h 6858000"/>
              <a:gd name="connsiteX842" fmla="*/ 5153231 w 7467600"/>
              <a:gd name="connsiteY842" fmla="*/ 292240 h 6858000"/>
              <a:gd name="connsiteX843" fmla="*/ 5426491 w 7467600"/>
              <a:gd name="connsiteY843" fmla="*/ 281128 h 6858000"/>
              <a:gd name="connsiteX844" fmla="*/ 5731212 w 7467600"/>
              <a:gd name="connsiteY844" fmla="*/ 231951 h 6858000"/>
              <a:gd name="connsiteX845" fmla="*/ 5905192 w 7467600"/>
              <a:gd name="connsiteY845" fmla="*/ 163079 h 6858000"/>
              <a:gd name="connsiteX846" fmla="*/ 5944437 w 7467600"/>
              <a:gd name="connsiteY846" fmla="*/ 113829 h 6858000"/>
              <a:gd name="connsiteX847" fmla="*/ 5825032 w 7467600"/>
              <a:gd name="connsiteY847" fmla="*/ 146405 h 6858000"/>
              <a:gd name="connsiteX848" fmla="*/ 4955599 w 7467600"/>
              <a:gd name="connsiteY848" fmla="*/ 247008 h 6858000"/>
              <a:gd name="connsiteX849" fmla="*/ 5210104 w 7467600"/>
              <a:gd name="connsiteY849" fmla="*/ 228123 h 6858000"/>
              <a:gd name="connsiteX850" fmla="*/ 5261015 w 7467600"/>
              <a:gd name="connsiteY850" fmla="*/ 227087 h 6858000"/>
              <a:gd name="connsiteX851" fmla="*/ 5861181 w 7467600"/>
              <a:gd name="connsiteY851" fmla="*/ 143093 h 6858000"/>
              <a:gd name="connsiteX852" fmla="*/ 5961252 w 7467600"/>
              <a:gd name="connsiteY852" fmla="*/ 114820 h 6858000"/>
              <a:gd name="connsiteX853" fmla="*/ 5944437 w 7467600"/>
              <a:gd name="connsiteY853" fmla="*/ 113829 h 6858000"/>
              <a:gd name="connsiteX854" fmla="*/ 3882765 w 7467600"/>
              <a:gd name="connsiteY854" fmla="*/ 0 h 6858000"/>
              <a:gd name="connsiteX855" fmla="*/ 3995099 w 7467600"/>
              <a:gd name="connsiteY855" fmla="*/ 0 h 6858000"/>
              <a:gd name="connsiteX856" fmla="*/ 4163818 w 7467600"/>
              <a:gd name="connsiteY856" fmla="*/ 234104 h 6858000"/>
              <a:gd name="connsiteX857" fmla="*/ 4172099 w 7467600"/>
              <a:gd name="connsiteY857" fmla="*/ 234207 h 6858000"/>
              <a:gd name="connsiteX858" fmla="*/ 4784282 w 7467600"/>
              <a:gd name="connsiteY858" fmla="*/ 276561 h 6858000"/>
              <a:gd name="connsiteX859" fmla="*/ 4801687 w 7467600"/>
              <a:gd name="connsiteY859" fmla="*/ 267764 h 6858000"/>
              <a:gd name="connsiteX860" fmla="*/ 6082788 w 7467600"/>
              <a:gd name="connsiteY860" fmla="*/ 64119 h 6858000"/>
              <a:gd name="connsiteX861" fmla="*/ 6099442 w 7467600"/>
              <a:gd name="connsiteY861" fmla="*/ 82568 h 6858000"/>
              <a:gd name="connsiteX862" fmla="*/ 4804137 w 7467600"/>
              <a:gd name="connsiteY862" fmla="*/ 320931 h 6858000"/>
              <a:gd name="connsiteX863" fmla="*/ 4227047 w 7467600"/>
              <a:gd name="connsiteY863" fmla="*/ 313415 h 6858000"/>
              <a:gd name="connsiteX864" fmla="*/ 4346041 w 7467600"/>
              <a:gd name="connsiteY864" fmla="*/ 456086 h 6858000"/>
              <a:gd name="connsiteX865" fmla="*/ 4870967 w 7467600"/>
              <a:gd name="connsiteY865" fmla="*/ 963061 h 6858000"/>
              <a:gd name="connsiteX866" fmla="*/ 4889647 w 7467600"/>
              <a:gd name="connsiteY866" fmla="*/ 957147 h 6858000"/>
              <a:gd name="connsiteX867" fmla="*/ 5422504 w 7467600"/>
              <a:gd name="connsiteY867" fmla="*/ 805191 h 6858000"/>
              <a:gd name="connsiteX868" fmla="*/ 6087656 w 7467600"/>
              <a:gd name="connsiteY868" fmla="*/ 826703 h 6858000"/>
              <a:gd name="connsiteX869" fmla="*/ 6058717 w 7467600"/>
              <a:gd name="connsiteY869" fmla="*/ 865992 h 6858000"/>
              <a:gd name="connsiteX870" fmla="*/ 4974153 w 7467600"/>
              <a:gd name="connsiteY870" fmla="*/ 1045456 h 6858000"/>
              <a:gd name="connsiteX871" fmla="*/ 5627835 w 7467600"/>
              <a:gd name="connsiteY871" fmla="*/ 1472077 h 6858000"/>
              <a:gd name="connsiteX872" fmla="*/ 5629817 w 7467600"/>
              <a:gd name="connsiteY872" fmla="*/ 1471412 h 6858000"/>
              <a:gd name="connsiteX873" fmla="*/ 5634124 w 7467600"/>
              <a:gd name="connsiteY873" fmla="*/ 1470572 h 6858000"/>
              <a:gd name="connsiteX874" fmla="*/ 5755832 w 7467600"/>
              <a:gd name="connsiteY874" fmla="*/ 1383886 h 6858000"/>
              <a:gd name="connsiteX875" fmla="*/ 6014186 w 7467600"/>
              <a:gd name="connsiteY875" fmla="*/ 1279799 h 6858000"/>
              <a:gd name="connsiteX876" fmla="*/ 6901619 w 7467600"/>
              <a:gd name="connsiteY876" fmla="*/ 1047874 h 6858000"/>
              <a:gd name="connsiteX877" fmla="*/ 6931566 w 7467600"/>
              <a:gd name="connsiteY877" fmla="*/ 1062034 h 6858000"/>
              <a:gd name="connsiteX878" fmla="*/ 5790982 w 7467600"/>
              <a:gd name="connsiteY878" fmla="*/ 1561380 h 6858000"/>
              <a:gd name="connsiteX879" fmla="*/ 6188971 w 7467600"/>
              <a:gd name="connsiteY879" fmla="*/ 1755168 h 6858000"/>
              <a:gd name="connsiteX880" fmla="*/ 6202446 w 7467600"/>
              <a:gd name="connsiteY880" fmla="*/ 1752268 h 6858000"/>
              <a:gd name="connsiteX881" fmla="*/ 7179560 w 7467600"/>
              <a:gd name="connsiteY881" fmla="*/ 1467551 h 6858000"/>
              <a:gd name="connsiteX882" fmla="*/ 7158730 w 7467600"/>
              <a:gd name="connsiteY882" fmla="*/ 1507835 h 6858000"/>
              <a:gd name="connsiteX883" fmla="*/ 6326959 w 7467600"/>
              <a:gd name="connsiteY883" fmla="*/ 1817686 h 6858000"/>
              <a:gd name="connsiteX884" fmla="*/ 6537433 w 7467600"/>
              <a:gd name="connsiteY884" fmla="*/ 1907790 h 6858000"/>
              <a:gd name="connsiteX885" fmla="*/ 6550221 w 7467600"/>
              <a:gd name="connsiteY885" fmla="*/ 1910729 h 6858000"/>
              <a:gd name="connsiteX886" fmla="*/ 6964438 w 7467600"/>
              <a:gd name="connsiteY886" fmla="*/ 2209505 h 6858000"/>
              <a:gd name="connsiteX887" fmla="*/ 7367862 w 7467600"/>
              <a:gd name="connsiteY887" fmla="*/ 2806833 h 6858000"/>
              <a:gd name="connsiteX888" fmla="*/ 7364329 w 7467600"/>
              <a:gd name="connsiteY888" fmla="*/ 2826907 h 6858000"/>
              <a:gd name="connsiteX889" fmla="*/ 7290545 w 7467600"/>
              <a:gd name="connsiteY889" fmla="*/ 2850663 h 6858000"/>
              <a:gd name="connsiteX890" fmla="*/ 6472036 w 7467600"/>
              <a:gd name="connsiteY890" fmla="*/ 1959003 h 6858000"/>
              <a:gd name="connsiteX891" fmla="*/ 5792897 w 7467600"/>
              <a:gd name="connsiteY891" fmla="*/ 1647747 h 6858000"/>
              <a:gd name="connsiteX892" fmla="*/ 5842751 w 7467600"/>
              <a:gd name="connsiteY892" fmla="*/ 1816112 h 6858000"/>
              <a:gd name="connsiteX893" fmla="*/ 5847424 w 7467600"/>
              <a:gd name="connsiteY893" fmla="*/ 1815776 h 6858000"/>
              <a:gd name="connsiteX894" fmla="*/ 6399821 w 7467600"/>
              <a:gd name="connsiteY894" fmla="*/ 2344799 h 6858000"/>
              <a:gd name="connsiteX895" fmla="*/ 6323232 w 7467600"/>
              <a:gd name="connsiteY895" fmla="*/ 2389634 h 6858000"/>
              <a:gd name="connsiteX896" fmla="*/ 5942958 w 7467600"/>
              <a:gd name="connsiteY896" fmla="*/ 2077708 h 6858000"/>
              <a:gd name="connsiteX897" fmla="*/ 5921559 w 7467600"/>
              <a:gd name="connsiteY897" fmla="*/ 2378596 h 6858000"/>
              <a:gd name="connsiteX898" fmla="*/ 5817651 w 7467600"/>
              <a:gd name="connsiteY898" fmla="*/ 3023919 h 6858000"/>
              <a:gd name="connsiteX899" fmla="*/ 5729634 w 7467600"/>
              <a:gd name="connsiteY899" fmla="*/ 3051849 h 6858000"/>
              <a:gd name="connsiteX900" fmla="*/ 5611018 w 7467600"/>
              <a:gd name="connsiteY900" fmla="*/ 2316769 h 6858000"/>
              <a:gd name="connsiteX901" fmla="*/ 5687608 w 7467600"/>
              <a:gd name="connsiteY901" fmla="*/ 2039972 h 6858000"/>
              <a:gd name="connsiteX902" fmla="*/ 5657554 w 7467600"/>
              <a:gd name="connsiteY902" fmla="*/ 1576445 h 6858000"/>
              <a:gd name="connsiteX903" fmla="*/ 5150475 w 7467600"/>
              <a:gd name="connsiteY903" fmla="*/ 1274012 h 6858000"/>
              <a:gd name="connsiteX904" fmla="*/ 5349142 w 7467600"/>
              <a:gd name="connsiteY904" fmla="*/ 2204405 h 6858000"/>
              <a:gd name="connsiteX905" fmla="*/ 5262214 w 7467600"/>
              <a:gd name="connsiteY905" fmla="*/ 2233836 h 6858000"/>
              <a:gd name="connsiteX906" fmla="*/ 4981539 w 7467600"/>
              <a:gd name="connsiteY906" fmla="*/ 1542201 h 6858000"/>
              <a:gd name="connsiteX907" fmla="*/ 4958461 w 7467600"/>
              <a:gd name="connsiteY907" fmla="*/ 1136957 h 6858000"/>
              <a:gd name="connsiteX908" fmla="*/ 4655015 w 7467600"/>
              <a:gd name="connsiteY908" fmla="*/ 891426 h 6858000"/>
              <a:gd name="connsiteX909" fmla="*/ 4348002 w 7467600"/>
              <a:gd name="connsiteY909" fmla="*/ 2205895 h 6858000"/>
              <a:gd name="connsiteX910" fmla="*/ 4262250 w 7467600"/>
              <a:gd name="connsiteY910" fmla="*/ 2219972 h 6858000"/>
              <a:gd name="connsiteX911" fmla="*/ 4550611 w 7467600"/>
              <a:gd name="connsiteY911" fmla="*/ 817540 h 6858000"/>
              <a:gd name="connsiteX912" fmla="*/ 4564418 w 7467600"/>
              <a:gd name="connsiteY912" fmla="*/ 808293 h 6858000"/>
              <a:gd name="connsiteX913" fmla="*/ 4266388 w 7467600"/>
              <a:gd name="connsiteY913" fmla="*/ 500083 h 6858000"/>
              <a:gd name="connsiteX914" fmla="*/ 4032842 w 7467600"/>
              <a:gd name="connsiteY914" fmla="*/ 211809 h 6858000"/>
              <a:gd name="connsiteX915" fmla="*/ 3882765 w 7467600"/>
              <a:gd name="connsiteY915" fmla="*/ 0 h 6858000"/>
              <a:gd name="connsiteX916" fmla="*/ 3721337 w 7467600"/>
              <a:gd name="connsiteY916" fmla="*/ 0 h 6858000"/>
              <a:gd name="connsiteX917" fmla="*/ 3797544 w 7467600"/>
              <a:gd name="connsiteY917" fmla="*/ 0 h 6858000"/>
              <a:gd name="connsiteX918" fmla="*/ 3775734 w 7467600"/>
              <a:gd name="connsiteY918" fmla="*/ 95131 h 6858000"/>
              <a:gd name="connsiteX919" fmla="*/ 3724807 w 7467600"/>
              <a:gd name="connsiteY919" fmla="*/ 272257 h 6858000"/>
              <a:gd name="connsiteX920" fmla="*/ 3726844 w 7467600"/>
              <a:gd name="connsiteY920" fmla="*/ 282988 h 6858000"/>
              <a:gd name="connsiteX921" fmla="*/ 3742664 w 7467600"/>
              <a:gd name="connsiteY921" fmla="*/ 279918 h 6858000"/>
              <a:gd name="connsiteX922" fmla="*/ 4103910 w 7467600"/>
              <a:gd name="connsiteY922" fmla="*/ 1161917 h 6858000"/>
              <a:gd name="connsiteX923" fmla="*/ 4020269 w 7467600"/>
              <a:gd name="connsiteY923" fmla="*/ 1200406 h 6858000"/>
              <a:gd name="connsiteX924" fmla="*/ 3674882 w 7467600"/>
              <a:gd name="connsiteY924" fmla="*/ 488524 h 6858000"/>
              <a:gd name="connsiteX925" fmla="*/ 3132682 w 7467600"/>
              <a:gd name="connsiteY925" fmla="*/ 1072284 h 6858000"/>
              <a:gd name="connsiteX926" fmla="*/ 2716346 w 7467600"/>
              <a:gd name="connsiteY926" fmla="*/ 1276376 h 6858000"/>
              <a:gd name="connsiteX927" fmla="*/ 2716772 w 7467600"/>
              <a:gd name="connsiteY927" fmla="*/ 1255462 h 6858000"/>
              <a:gd name="connsiteX928" fmla="*/ 3471096 w 7467600"/>
              <a:gd name="connsiteY928" fmla="*/ 437072 h 6858000"/>
              <a:gd name="connsiteX929" fmla="*/ 3639057 w 7467600"/>
              <a:gd name="connsiteY929" fmla="*/ 286334 h 6858000"/>
              <a:gd name="connsiteX930" fmla="*/ 3640309 w 7467600"/>
              <a:gd name="connsiteY930" fmla="*/ 284664 h 6858000"/>
              <a:gd name="connsiteX931" fmla="*/ 3646022 w 7467600"/>
              <a:gd name="connsiteY931" fmla="*/ 276711 h 6858000"/>
              <a:gd name="connsiteX932" fmla="*/ 3707943 w 7467600"/>
              <a:gd name="connsiteY932" fmla="*/ 65958 h 6858000"/>
              <a:gd name="connsiteX933" fmla="*/ 3721337 w 7467600"/>
              <a:gd name="connsiteY933" fmla="*/ 0 h 6858000"/>
              <a:gd name="connsiteX934" fmla="*/ 2867960 w 7467600"/>
              <a:gd name="connsiteY934" fmla="*/ 0 h 6858000"/>
              <a:gd name="connsiteX935" fmla="*/ 2926351 w 7467600"/>
              <a:gd name="connsiteY935" fmla="*/ 0 h 6858000"/>
              <a:gd name="connsiteX936" fmla="*/ 2902823 w 7467600"/>
              <a:gd name="connsiteY936" fmla="*/ 262929 h 6858000"/>
              <a:gd name="connsiteX937" fmla="*/ 2940663 w 7467600"/>
              <a:gd name="connsiteY937" fmla="*/ 140884 h 6858000"/>
              <a:gd name="connsiteX938" fmla="*/ 2947039 w 7467600"/>
              <a:gd name="connsiteY938" fmla="*/ 122524 h 6858000"/>
              <a:gd name="connsiteX939" fmla="*/ 2984316 w 7467600"/>
              <a:gd name="connsiteY939" fmla="*/ 0 h 6858000"/>
              <a:gd name="connsiteX940" fmla="*/ 3016114 w 7467600"/>
              <a:gd name="connsiteY940" fmla="*/ 0 h 6858000"/>
              <a:gd name="connsiteX941" fmla="*/ 2979949 w 7467600"/>
              <a:gd name="connsiteY941" fmla="*/ 119274 h 6858000"/>
              <a:gd name="connsiteX942" fmla="*/ 3023879 w 7467600"/>
              <a:gd name="connsiteY942" fmla="*/ 0 h 6858000"/>
              <a:gd name="connsiteX943" fmla="*/ 3105400 w 7467600"/>
              <a:gd name="connsiteY943" fmla="*/ 0 h 6858000"/>
              <a:gd name="connsiteX944" fmla="*/ 3094669 w 7467600"/>
              <a:gd name="connsiteY944" fmla="*/ 30308 h 6858000"/>
              <a:gd name="connsiteX945" fmla="*/ 2901945 w 7467600"/>
              <a:gd name="connsiteY945" fmla="*/ 466538 h 6858000"/>
              <a:gd name="connsiteX946" fmla="*/ 2815209 w 7467600"/>
              <a:gd name="connsiteY946" fmla="*/ 497361 h 6858000"/>
              <a:gd name="connsiteX947" fmla="*/ 2844845 w 7467600"/>
              <a:gd name="connsiteY947" fmla="*/ 127638 h 6858000"/>
              <a:gd name="connsiteX948" fmla="*/ 2867960 w 7467600"/>
              <a:gd name="connsiteY948" fmla="*/ 0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1057230 w 7467600"/>
              <a:gd name="connsiteY974" fmla="*/ 0 h 6858000"/>
              <a:gd name="connsiteX975" fmla="*/ 43151 w 7467600"/>
              <a:gd name="connsiteY975" fmla="*/ 0 h 6858000"/>
              <a:gd name="connsiteX976" fmla="*/ 95283 w 7467600"/>
              <a:gd name="connsiteY976" fmla="*/ 0 h 6858000"/>
              <a:gd name="connsiteX977" fmla="*/ 300708 w 7467600"/>
              <a:gd name="connsiteY977" fmla="*/ 154571 h 6858000"/>
              <a:gd name="connsiteX978" fmla="*/ 530414 w 7467600"/>
              <a:gd name="connsiteY978" fmla="*/ 354673 h 6858000"/>
              <a:gd name="connsiteX979" fmla="*/ 333785 w 7467600"/>
              <a:gd name="connsiteY979" fmla="*/ 161564 h 6858000"/>
              <a:gd name="connsiteX980" fmla="*/ 147005 w 7467600"/>
              <a:gd name="connsiteY980" fmla="*/ 0 h 6858000"/>
              <a:gd name="connsiteX981" fmla="*/ 272509 w 7467600"/>
              <a:gd name="connsiteY981" fmla="*/ 0 h 6858000"/>
              <a:gd name="connsiteX982" fmla="*/ 326276 w 7467600"/>
              <a:gd name="connsiteY982" fmla="*/ 45847 h 6858000"/>
              <a:gd name="connsiteX983" fmla="*/ 823759 w 7467600"/>
              <a:gd name="connsiteY983" fmla="*/ 574145 h 6858000"/>
              <a:gd name="connsiteX984" fmla="*/ 811254 w 7467600"/>
              <a:gd name="connsiteY984" fmla="*/ 665546 h 6858000"/>
              <a:gd name="connsiteX985" fmla="*/ 154042 w 7467600"/>
              <a:gd name="connsiteY985" fmla="*/ 261522 h 6858000"/>
              <a:gd name="connsiteX986" fmla="*/ 13550 w 7467600"/>
              <a:gd name="connsiteY986" fmla="*/ 158423 h 6858000"/>
              <a:gd name="connsiteX987" fmla="*/ 0 w 7467600"/>
              <a:gd name="connsiteY987" fmla="*/ 146618 h 6858000"/>
              <a:gd name="connsiteX988" fmla="*/ 0 w 7467600"/>
              <a:gd name="connsiteY988" fmla="*/ 59161 h 6858000"/>
              <a:gd name="connsiteX989" fmla="*/ 45427 w 7467600"/>
              <a:gd name="connsiteY989" fmla="*/ 101078 h 6858000"/>
              <a:gd name="connsiteX990" fmla="*/ 630103 w 7467600"/>
              <a:gd name="connsiteY990" fmla="*/ 485885 h 6858000"/>
              <a:gd name="connsiteX991" fmla="*/ 532040 w 7467600"/>
              <a:gd name="connsiteY991" fmla="*/ 399359 h 6858000"/>
              <a:gd name="connsiteX992" fmla="*/ 517618 w 7467600"/>
              <a:gd name="connsiteY992" fmla="*/ 385726 h 6858000"/>
              <a:gd name="connsiteX993" fmla="*/ 285074 w 7467600"/>
              <a:gd name="connsiteY993" fmla="*/ 182755 h 6858000"/>
              <a:gd name="connsiteX994" fmla="*/ 43151 w 7467600"/>
              <a:gd name="connsiteY99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77736 h 6858000"/>
              <a:gd name="connsiteX138" fmla="*/ 1903353 w 7467600"/>
              <a:gd name="connsiteY138" fmla="*/ 5044827 h 6858000"/>
              <a:gd name="connsiteX139" fmla="*/ 1936931 w 7467600"/>
              <a:gd name="connsiteY139" fmla="*/ 5093954 h 6858000"/>
              <a:gd name="connsiteX140" fmla="*/ 2195868 w 7467600"/>
              <a:gd name="connsiteY140" fmla="*/ 5396574 h 6858000"/>
              <a:gd name="connsiteX141" fmla="*/ 2088852 w 7467600"/>
              <a:gd name="connsiteY141" fmla="*/ 5166123 h 6858000"/>
              <a:gd name="connsiteX142" fmla="*/ 1958241 w 7467600"/>
              <a:gd name="connsiteY142" fmla="*/ 5067955 h 6858000"/>
              <a:gd name="connsiteX143" fmla="*/ 1903353 w 7467600"/>
              <a:gd name="connsiteY143" fmla="*/ 5044827 h 6858000"/>
              <a:gd name="connsiteX144" fmla="*/ 1979378 w 7467600"/>
              <a:gd name="connsiteY144" fmla="*/ 4769504 h 6858000"/>
              <a:gd name="connsiteX145" fmla="*/ 2882120 w 7467600"/>
              <a:gd name="connsiteY145" fmla="*/ 5064547 h 6858000"/>
              <a:gd name="connsiteX146" fmla="*/ 2793103 w 7467600"/>
              <a:gd name="connsiteY146" fmla="*/ 5039699 h 6858000"/>
              <a:gd name="connsiteX147" fmla="*/ 2770041 w 7467600"/>
              <a:gd name="connsiteY147" fmla="*/ 5033634 h 6858000"/>
              <a:gd name="connsiteX148" fmla="*/ 1979378 w 7467600"/>
              <a:gd name="connsiteY148" fmla="*/ 4769504 h 6858000"/>
              <a:gd name="connsiteX149" fmla="*/ 1927410 w 7467600"/>
              <a:gd name="connsiteY149" fmla="*/ 4716164 h 6858000"/>
              <a:gd name="connsiteX150" fmla="*/ 1959587 w 7467600"/>
              <a:gd name="connsiteY150" fmla="*/ 4728849 h 6858000"/>
              <a:gd name="connsiteX151" fmla="*/ 2777707 w 7467600"/>
              <a:gd name="connsiteY151" fmla="*/ 5003991 h 6858000"/>
              <a:gd name="connsiteX152" fmla="*/ 2800768 w 7467600"/>
              <a:gd name="connsiteY152" fmla="*/ 5010056 h 6858000"/>
              <a:gd name="connsiteX153" fmla="*/ 2879408 w 7467600"/>
              <a:gd name="connsiteY153" fmla="*/ 5031590 h 6858000"/>
              <a:gd name="connsiteX154" fmla="*/ 2862295 w 7467600"/>
              <a:gd name="connsiteY154" fmla="*/ 5022958 h 6858000"/>
              <a:gd name="connsiteX155" fmla="*/ 2813343 w 7467600"/>
              <a:gd name="connsiteY155" fmla="*/ 4998369 h 6858000"/>
              <a:gd name="connsiteX156" fmla="*/ 2646245 w 7467600"/>
              <a:gd name="connsiteY156" fmla="*/ 4930999 h 6858000"/>
              <a:gd name="connsiteX157" fmla="*/ 1999243 w 7467600"/>
              <a:gd name="connsiteY157" fmla="*/ 4730524 h 6858000"/>
              <a:gd name="connsiteX158" fmla="*/ 1979527 w 7467600"/>
              <a:gd name="connsiteY158" fmla="*/ 4726651 h 6858000"/>
              <a:gd name="connsiteX159" fmla="*/ 1927410 w 7467600"/>
              <a:gd name="connsiteY159" fmla="*/ 4716164 h 6858000"/>
              <a:gd name="connsiteX160" fmla="*/ 1997014 w 7467600"/>
              <a:gd name="connsiteY160" fmla="*/ 4698007 h 6858000"/>
              <a:gd name="connsiteX161" fmla="*/ 2005458 w 7467600"/>
              <a:gd name="connsiteY161" fmla="*/ 4699540 h 6858000"/>
              <a:gd name="connsiteX162" fmla="*/ 2657186 w 7467600"/>
              <a:gd name="connsiteY162" fmla="*/ 4901687 h 6858000"/>
              <a:gd name="connsiteX163" fmla="*/ 2826662 w 7467600"/>
              <a:gd name="connsiteY163" fmla="*/ 4970362 h 6858000"/>
              <a:gd name="connsiteX164" fmla="*/ 2876100 w 7467600"/>
              <a:gd name="connsiteY164" fmla="*/ 4995397 h 6858000"/>
              <a:gd name="connsiteX165" fmla="*/ 3042600 w 7467600"/>
              <a:gd name="connsiteY165" fmla="*/ 5059532 h 6858000"/>
              <a:gd name="connsiteX166" fmla="*/ 1997014 w 7467600"/>
              <a:gd name="connsiteY166" fmla="*/ 4698007 h 6858000"/>
              <a:gd name="connsiteX167" fmla="*/ 2305292 w 7467600"/>
              <a:gd name="connsiteY167" fmla="*/ 4219492 h 6858000"/>
              <a:gd name="connsiteX168" fmla="*/ 3360922 w 7467600"/>
              <a:gd name="connsiteY168" fmla="*/ 4529373 h 6858000"/>
              <a:gd name="connsiteX169" fmla="*/ 3492420 w 7467600"/>
              <a:gd name="connsiteY169" fmla="*/ 4510145 h 6858000"/>
              <a:gd name="connsiteX170" fmla="*/ 3364086 w 7467600"/>
              <a:gd name="connsiteY170" fmla="*/ 4480340 h 6858000"/>
              <a:gd name="connsiteX171" fmla="*/ 3225818 w 7467600"/>
              <a:gd name="connsiteY171" fmla="*/ 4411822 h 6858000"/>
              <a:gd name="connsiteX172" fmla="*/ 3129696 w 7467600"/>
              <a:gd name="connsiteY172" fmla="*/ 4360704 h 6858000"/>
              <a:gd name="connsiteX173" fmla="*/ 2814545 w 7467600"/>
              <a:gd name="connsiteY173" fmla="*/ 4282955 h 6858000"/>
              <a:gd name="connsiteX174" fmla="*/ 2305292 w 7467600"/>
              <a:gd name="connsiteY174" fmla="*/ 4219492 h 6858000"/>
              <a:gd name="connsiteX175" fmla="*/ 2626982 w 7467600"/>
              <a:gd name="connsiteY175" fmla="*/ 4206450 h 6858000"/>
              <a:gd name="connsiteX176" fmla="*/ 2490617 w 7467600"/>
              <a:gd name="connsiteY176" fmla="*/ 4206951 h 6858000"/>
              <a:gd name="connsiteX177" fmla="*/ 2819869 w 7467600"/>
              <a:gd name="connsiteY177" fmla="*/ 4252936 h 6858000"/>
              <a:gd name="connsiteX178" fmla="*/ 3143018 w 7467600"/>
              <a:gd name="connsiteY178" fmla="*/ 4332698 h 6858000"/>
              <a:gd name="connsiteX179" fmla="*/ 3241520 w 7467600"/>
              <a:gd name="connsiteY179" fmla="*/ 4385112 h 6858000"/>
              <a:gd name="connsiteX180" fmla="*/ 3374575 w 7467600"/>
              <a:gd name="connsiteY180" fmla="*/ 4451517 h 6858000"/>
              <a:gd name="connsiteX181" fmla="*/ 3505221 w 7467600"/>
              <a:gd name="connsiteY181" fmla="*/ 4480757 h 6858000"/>
              <a:gd name="connsiteX182" fmla="*/ 2626982 w 7467600"/>
              <a:gd name="connsiteY182" fmla="*/ 4206450 h 6858000"/>
              <a:gd name="connsiteX183" fmla="*/ 1310106 w 7467600"/>
              <a:gd name="connsiteY183" fmla="*/ 3943217 h 6858000"/>
              <a:gd name="connsiteX184" fmla="*/ 854994 w 7467600"/>
              <a:gd name="connsiteY184" fmla="*/ 4399136 h 6858000"/>
              <a:gd name="connsiteX185" fmla="*/ 742462 w 7467600"/>
              <a:gd name="connsiteY185" fmla="*/ 4594648 h 6858000"/>
              <a:gd name="connsiteX186" fmla="*/ 820602 w 7467600"/>
              <a:gd name="connsiteY186" fmla="*/ 4485915 h 6858000"/>
              <a:gd name="connsiteX187" fmla="*/ 878295 w 7467600"/>
              <a:gd name="connsiteY187" fmla="*/ 4403594 h 6858000"/>
              <a:gd name="connsiteX188" fmla="*/ 1240607 w 7467600"/>
              <a:gd name="connsiteY188" fmla="*/ 4010401 h 6858000"/>
              <a:gd name="connsiteX189" fmla="*/ 1310106 w 7467600"/>
              <a:gd name="connsiteY189" fmla="*/ 3943217 h 6858000"/>
              <a:gd name="connsiteX190" fmla="*/ 1423113 w 7467600"/>
              <a:gd name="connsiteY190" fmla="*/ 3874565 h 6858000"/>
              <a:gd name="connsiteX191" fmla="*/ 1260565 w 7467600"/>
              <a:gd name="connsiteY191" fmla="*/ 4031982 h 6858000"/>
              <a:gd name="connsiteX192" fmla="*/ 901900 w 7467600"/>
              <a:gd name="connsiteY192" fmla="*/ 4421236 h 6858000"/>
              <a:gd name="connsiteX193" fmla="*/ 845044 w 7467600"/>
              <a:gd name="connsiteY193" fmla="*/ 4502436 h 6858000"/>
              <a:gd name="connsiteX194" fmla="*/ 685926 w 7467600"/>
              <a:gd name="connsiteY194" fmla="*/ 4703069 h 6858000"/>
              <a:gd name="connsiteX195" fmla="*/ 684248 w 7467600"/>
              <a:gd name="connsiteY195" fmla="*/ 4706721 h 6858000"/>
              <a:gd name="connsiteX196" fmla="*/ 1423113 w 7467600"/>
              <a:gd name="connsiteY196" fmla="*/ 3874565 h 6858000"/>
              <a:gd name="connsiteX197" fmla="*/ 3316479 w 7467600"/>
              <a:gd name="connsiteY197" fmla="*/ 3872136 h 6858000"/>
              <a:gd name="connsiteX198" fmla="*/ 3546806 w 7467600"/>
              <a:gd name="connsiteY198" fmla="*/ 4356139 h 6858000"/>
              <a:gd name="connsiteX199" fmla="*/ 3364433 w 7467600"/>
              <a:gd name="connsiteY199" fmla="*/ 3953121 h 6858000"/>
              <a:gd name="connsiteX200" fmla="*/ 3316479 w 7467600"/>
              <a:gd name="connsiteY200" fmla="*/ 3872136 h 6858000"/>
              <a:gd name="connsiteX201" fmla="*/ 3291335 w 7467600"/>
              <a:gd name="connsiteY201" fmla="*/ 3767420 h 6858000"/>
              <a:gd name="connsiteX202" fmla="*/ 3390805 w 7467600"/>
              <a:gd name="connsiteY202" fmla="*/ 3937163 h 6858000"/>
              <a:gd name="connsiteX203" fmla="*/ 3579062 w 7467600"/>
              <a:gd name="connsiteY203" fmla="*/ 4359040 h 6858000"/>
              <a:gd name="connsiteX204" fmla="*/ 3467355 w 7467600"/>
              <a:gd name="connsiteY204" fmla="*/ 3988130 h 6858000"/>
              <a:gd name="connsiteX205" fmla="*/ 3310753 w 7467600"/>
              <a:gd name="connsiteY205" fmla="*/ 3787140 h 6858000"/>
              <a:gd name="connsiteX206" fmla="*/ 3291335 w 7467600"/>
              <a:gd name="connsiteY206" fmla="*/ 3767420 h 6858000"/>
              <a:gd name="connsiteX207" fmla="*/ 1635889 w 7467600"/>
              <a:gd name="connsiteY207" fmla="*/ 3709494 h 6858000"/>
              <a:gd name="connsiteX208" fmla="*/ 1634800 w 7467600"/>
              <a:gd name="connsiteY208" fmla="*/ 3731111 h 6858000"/>
              <a:gd name="connsiteX209" fmla="*/ 1635889 w 7467600"/>
              <a:gd name="connsiteY209" fmla="*/ 3709494 h 6858000"/>
              <a:gd name="connsiteX210" fmla="*/ 1510397 w 7467600"/>
              <a:gd name="connsiteY210" fmla="*/ 3684705 h 6858000"/>
              <a:gd name="connsiteX211" fmla="*/ 1146550 w 7467600"/>
              <a:gd name="connsiteY211" fmla="*/ 3802012 h 6858000"/>
              <a:gd name="connsiteX212" fmla="*/ 698834 w 7467600"/>
              <a:gd name="connsiteY212" fmla="*/ 3952272 h 6858000"/>
              <a:gd name="connsiteX213" fmla="*/ 34256 w 7467600"/>
              <a:gd name="connsiteY213" fmla="*/ 4347603 h 6858000"/>
              <a:gd name="connsiteX214" fmla="*/ 527241 w 7467600"/>
              <a:gd name="connsiteY214" fmla="*/ 4065078 h 6858000"/>
              <a:gd name="connsiteX215" fmla="*/ 1510397 w 7467600"/>
              <a:gd name="connsiteY215" fmla="*/ 3684705 h 6858000"/>
              <a:gd name="connsiteX216" fmla="*/ 1313114 w 7467600"/>
              <a:gd name="connsiteY216" fmla="*/ 3655216 h 6858000"/>
              <a:gd name="connsiteX217" fmla="*/ 1109304 w 7467600"/>
              <a:gd name="connsiteY217" fmla="*/ 3669030 h 6858000"/>
              <a:gd name="connsiteX218" fmla="*/ 8129 w 7467600"/>
              <a:gd name="connsiteY218" fmla="*/ 4330519 h 6858000"/>
              <a:gd name="connsiteX219" fmla="*/ 687572 w 7467600"/>
              <a:gd name="connsiteY219" fmla="*/ 3925629 h 6858000"/>
              <a:gd name="connsiteX220" fmla="*/ 1138365 w 7467600"/>
              <a:gd name="connsiteY220" fmla="*/ 3774515 h 6858000"/>
              <a:gd name="connsiteX221" fmla="*/ 1505579 w 7467600"/>
              <a:gd name="connsiteY221" fmla="*/ 3655526 h 6858000"/>
              <a:gd name="connsiteX222" fmla="*/ 1313114 w 7467600"/>
              <a:gd name="connsiteY222" fmla="*/ 3655216 h 6858000"/>
              <a:gd name="connsiteX223" fmla="*/ 3655073 w 7467600"/>
              <a:gd name="connsiteY223" fmla="*/ 3650884 h 6858000"/>
              <a:gd name="connsiteX224" fmla="*/ 3989938 w 7467600"/>
              <a:gd name="connsiteY224" fmla="*/ 3991685 h 6858000"/>
              <a:gd name="connsiteX225" fmla="*/ 4393907 w 7467600"/>
              <a:gd name="connsiteY225" fmla="*/ 4261258 h 6858000"/>
              <a:gd name="connsiteX226" fmla="*/ 4648051 w 7467600"/>
              <a:gd name="connsiteY226" fmla="*/ 4374051 h 6858000"/>
              <a:gd name="connsiteX227" fmla="*/ 4383389 w 7467600"/>
              <a:gd name="connsiteY227" fmla="*/ 4184369 h 6858000"/>
              <a:gd name="connsiteX228" fmla="*/ 4165508 w 7467600"/>
              <a:gd name="connsiteY228" fmla="*/ 4035196 h 6858000"/>
              <a:gd name="connsiteX229" fmla="*/ 4068162 w 7467600"/>
              <a:gd name="connsiteY229" fmla="*/ 3953394 h 6858000"/>
              <a:gd name="connsiteX230" fmla="*/ 3981416 w 7467600"/>
              <a:gd name="connsiteY230" fmla="*/ 3880482 h 6858000"/>
              <a:gd name="connsiteX231" fmla="*/ 3800147 w 7467600"/>
              <a:gd name="connsiteY231" fmla="*/ 3749872 h 6858000"/>
              <a:gd name="connsiteX232" fmla="*/ 3655073 w 7467600"/>
              <a:gd name="connsiteY232" fmla="*/ 3650884 h 6858000"/>
              <a:gd name="connsiteX233" fmla="*/ 3670252 w 7467600"/>
              <a:gd name="connsiteY233" fmla="*/ 3622798 h 6858000"/>
              <a:gd name="connsiteX234" fmla="*/ 3817258 w 7467600"/>
              <a:gd name="connsiteY234" fmla="*/ 3723577 h 6858000"/>
              <a:gd name="connsiteX235" fmla="*/ 4000461 w 7467600"/>
              <a:gd name="connsiteY235" fmla="*/ 3855966 h 6858000"/>
              <a:gd name="connsiteX236" fmla="*/ 4088180 w 7467600"/>
              <a:gd name="connsiteY236" fmla="*/ 3929774 h 6858000"/>
              <a:gd name="connsiteX237" fmla="*/ 4184555 w 7467600"/>
              <a:gd name="connsiteY237" fmla="*/ 4010683 h 6858000"/>
              <a:gd name="connsiteX238" fmla="*/ 4399563 w 7467600"/>
              <a:gd name="connsiteY238" fmla="*/ 4158106 h 6858000"/>
              <a:gd name="connsiteX239" fmla="*/ 4684469 w 7467600"/>
              <a:gd name="connsiteY239" fmla="*/ 4364680 h 6858000"/>
              <a:gd name="connsiteX240" fmla="*/ 4690271 w 7467600"/>
              <a:gd name="connsiteY240" fmla="*/ 4370034 h 6858000"/>
              <a:gd name="connsiteX241" fmla="*/ 4136093 w 7467600"/>
              <a:gd name="connsiteY241" fmla="*/ 3858466 h 6858000"/>
              <a:gd name="connsiteX242" fmla="*/ 3670252 w 7467600"/>
              <a:gd name="connsiteY242" fmla="*/ 3622798 h 6858000"/>
              <a:gd name="connsiteX243" fmla="*/ 4440129 w 7467600"/>
              <a:gd name="connsiteY243" fmla="*/ 3448571 h 6858000"/>
              <a:gd name="connsiteX244" fmla="*/ 4856525 w 7467600"/>
              <a:gd name="connsiteY244" fmla="*/ 3915351 h 6858000"/>
              <a:gd name="connsiteX245" fmla="*/ 5059055 w 7467600"/>
              <a:gd name="connsiteY245" fmla="*/ 4108918 h 6858000"/>
              <a:gd name="connsiteX246" fmla="*/ 5290070 w 7467600"/>
              <a:gd name="connsiteY246" fmla="*/ 4263619 h 6858000"/>
              <a:gd name="connsiteX247" fmla="*/ 4834991 w 7467600"/>
              <a:gd name="connsiteY247" fmla="*/ 3830985 h 6858000"/>
              <a:gd name="connsiteX248" fmla="*/ 4440129 w 7467600"/>
              <a:gd name="connsiteY248" fmla="*/ 3448571 h 6858000"/>
              <a:gd name="connsiteX249" fmla="*/ 4441737 w 7467600"/>
              <a:gd name="connsiteY249" fmla="*/ 3399734 h 6858000"/>
              <a:gd name="connsiteX250" fmla="*/ 4431236 w 7467600"/>
              <a:gd name="connsiteY250" fmla="*/ 3400954 h 6858000"/>
              <a:gd name="connsiteX251" fmla="*/ 4557150 w 7467600"/>
              <a:gd name="connsiteY251" fmla="*/ 3510023 h 6858000"/>
              <a:gd name="connsiteX252" fmla="*/ 4856936 w 7467600"/>
              <a:gd name="connsiteY252" fmla="*/ 3809146 h 6858000"/>
              <a:gd name="connsiteX253" fmla="*/ 5111996 w 7467600"/>
              <a:gd name="connsiteY253" fmla="*/ 4065759 h 6858000"/>
              <a:gd name="connsiteX254" fmla="*/ 5388878 w 7467600"/>
              <a:gd name="connsiteY254" fmla="*/ 4300185 h 6858000"/>
              <a:gd name="connsiteX255" fmla="*/ 5425556 w 7467600"/>
              <a:gd name="connsiteY255" fmla="*/ 4308967 h 6858000"/>
              <a:gd name="connsiteX256" fmla="*/ 4943646 w 7467600"/>
              <a:gd name="connsiteY256" fmla="*/ 3822916 h 6858000"/>
              <a:gd name="connsiteX257" fmla="*/ 4594837 w 7467600"/>
              <a:gd name="connsiteY257" fmla="*/ 3532274 h 6858000"/>
              <a:gd name="connsiteX258" fmla="*/ 4441737 w 7467600"/>
              <a:gd name="connsiteY258" fmla="*/ 3399734 h 6858000"/>
              <a:gd name="connsiteX259" fmla="*/ 5425834 w 7467600"/>
              <a:gd name="connsiteY259" fmla="*/ 3162785 h 6858000"/>
              <a:gd name="connsiteX260" fmla="*/ 5401644 w 7467600"/>
              <a:gd name="connsiteY260" fmla="*/ 3617847 h 6858000"/>
              <a:gd name="connsiteX261" fmla="*/ 5467256 w 7467600"/>
              <a:gd name="connsiteY261" fmla="*/ 4175494 h 6858000"/>
              <a:gd name="connsiteX262" fmla="*/ 5448069 w 7467600"/>
              <a:gd name="connsiteY262" fmla="*/ 3567554 h 6858000"/>
              <a:gd name="connsiteX263" fmla="*/ 5425834 w 7467600"/>
              <a:gd name="connsiteY263" fmla="*/ 3162785 h 6858000"/>
              <a:gd name="connsiteX264" fmla="*/ 1318687 w 7467600"/>
              <a:gd name="connsiteY264" fmla="*/ 3113840 h 6858000"/>
              <a:gd name="connsiteX265" fmla="*/ 1066793 w 7467600"/>
              <a:gd name="connsiteY265" fmla="*/ 3212171 h 6858000"/>
              <a:gd name="connsiteX266" fmla="*/ 993319 w 7467600"/>
              <a:gd name="connsiteY266" fmla="*/ 3247648 h 6858000"/>
              <a:gd name="connsiteX267" fmla="*/ 853081 w 7467600"/>
              <a:gd name="connsiteY267" fmla="*/ 3312410 h 6858000"/>
              <a:gd name="connsiteX268" fmla="*/ 805957 w 7467600"/>
              <a:gd name="connsiteY268" fmla="*/ 3330443 h 6858000"/>
              <a:gd name="connsiteX269" fmla="*/ 1318687 w 7467600"/>
              <a:gd name="connsiteY269" fmla="*/ 3113840 h 6858000"/>
              <a:gd name="connsiteX270" fmla="*/ 5453702 w 7467600"/>
              <a:gd name="connsiteY270" fmla="*/ 3090882 h 6858000"/>
              <a:gd name="connsiteX271" fmla="*/ 5480135 w 7467600"/>
              <a:gd name="connsiteY271" fmla="*/ 3565802 h 6858000"/>
              <a:gd name="connsiteX272" fmla="*/ 5499023 w 7467600"/>
              <a:gd name="connsiteY272" fmla="*/ 4166310 h 6858000"/>
              <a:gd name="connsiteX273" fmla="*/ 5547022 w 7467600"/>
              <a:gd name="connsiteY273" fmla="*/ 3607838 h 6858000"/>
              <a:gd name="connsiteX274" fmla="*/ 5515964 w 7467600"/>
              <a:gd name="connsiteY274" fmla="*/ 3378541 h 6858000"/>
              <a:gd name="connsiteX275" fmla="*/ 5453702 w 7467600"/>
              <a:gd name="connsiteY275" fmla="*/ 3090882 h 6858000"/>
              <a:gd name="connsiteX276" fmla="*/ 1238695 w 7467600"/>
              <a:gd name="connsiteY276" fmla="*/ 3076820 h 6858000"/>
              <a:gd name="connsiteX277" fmla="*/ 716371 w 7467600"/>
              <a:gd name="connsiteY277" fmla="*/ 3293249 h 6858000"/>
              <a:gd name="connsiteX278" fmla="*/ 579522 w 7467600"/>
              <a:gd name="connsiteY278" fmla="*/ 3371759 h 6858000"/>
              <a:gd name="connsiteX279" fmla="*/ 600288 w 7467600"/>
              <a:gd name="connsiteY279" fmla="*/ 3365555 h 6858000"/>
              <a:gd name="connsiteX280" fmla="*/ 840692 w 7467600"/>
              <a:gd name="connsiteY280" fmla="*/ 3284921 h 6858000"/>
              <a:gd name="connsiteX281" fmla="*/ 979248 w 7467600"/>
              <a:gd name="connsiteY281" fmla="*/ 3221003 h 6858000"/>
              <a:gd name="connsiteX282" fmla="*/ 1053282 w 7467600"/>
              <a:gd name="connsiteY282" fmla="*/ 3185247 h 6858000"/>
              <a:gd name="connsiteX283" fmla="*/ 1320603 w 7467600"/>
              <a:gd name="connsiteY283" fmla="*/ 3081281 h 6858000"/>
              <a:gd name="connsiteX284" fmla="*/ 1238695 w 7467600"/>
              <a:gd name="connsiteY284" fmla="*/ 3076820 h 6858000"/>
              <a:gd name="connsiteX285" fmla="*/ 5425627 w 7467600"/>
              <a:gd name="connsiteY285" fmla="*/ 2954192 h 6858000"/>
              <a:gd name="connsiteX286" fmla="*/ 5470770 w 7467600"/>
              <a:gd name="connsiteY286" fmla="*/ 3005435 h 6858000"/>
              <a:gd name="connsiteX287" fmla="*/ 5519779 w 7467600"/>
              <a:gd name="connsiteY287" fmla="*/ 4359223 h 6858000"/>
              <a:gd name="connsiteX288" fmla="*/ 5520293 w 7467600"/>
              <a:gd name="connsiteY288" fmla="*/ 4360602 h 6858000"/>
              <a:gd name="connsiteX289" fmla="*/ 5767221 w 7467600"/>
              <a:gd name="connsiteY289" fmla="*/ 4665564 h 6858000"/>
              <a:gd name="connsiteX290" fmla="*/ 6937169 w 7467600"/>
              <a:gd name="connsiteY290" fmla="*/ 4815941 h 6858000"/>
              <a:gd name="connsiteX291" fmla="*/ 6953922 w 7467600"/>
              <a:gd name="connsiteY291" fmla="*/ 4890068 h 6858000"/>
              <a:gd name="connsiteX292" fmla="*/ 6071359 w 7467600"/>
              <a:gd name="connsiteY292" fmla="*/ 4770770 h 6858000"/>
              <a:gd name="connsiteX293" fmla="*/ 6038839 w 7467600"/>
              <a:gd name="connsiteY293" fmla="*/ 4764474 h 6858000"/>
              <a:gd name="connsiteX294" fmla="*/ 6038706 w 7467600"/>
              <a:gd name="connsiteY294" fmla="*/ 4763847 h 6858000"/>
              <a:gd name="connsiteX295" fmla="*/ 6037784 w 7467600"/>
              <a:gd name="connsiteY295" fmla="*/ 4764270 h 6858000"/>
              <a:gd name="connsiteX296" fmla="*/ 6038839 w 7467600"/>
              <a:gd name="connsiteY296" fmla="*/ 4764474 h 6858000"/>
              <a:gd name="connsiteX297" fmla="*/ 6040338 w 7467600"/>
              <a:gd name="connsiteY297" fmla="*/ 4771418 h 6858000"/>
              <a:gd name="connsiteX298" fmla="*/ 6024488 w 7467600"/>
              <a:gd name="connsiteY298" fmla="*/ 4809903 h 6858000"/>
              <a:gd name="connsiteX299" fmla="*/ 5599771 w 7467600"/>
              <a:gd name="connsiteY299" fmla="*/ 5509652 h 6858000"/>
              <a:gd name="connsiteX300" fmla="*/ 5548843 w 7467600"/>
              <a:gd name="connsiteY300" fmla="*/ 5563845 h 6858000"/>
              <a:gd name="connsiteX301" fmla="*/ 5940952 w 7467600"/>
              <a:gd name="connsiteY301" fmla="*/ 6250028 h 6858000"/>
              <a:gd name="connsiteX302" fmla="*/ 6043441 w 7467600"/>
              <a:gd name="connsiteY302" fmla="*/ 6665847 h 6858000"/>
              <a:gd name="connsiteX303" fmla="*/ 6093432 w 7467600"/>
              <a:gd name="connsiteY303" fmla="*/ 6858000 h 6858000"/>
              <a:gd name="connsiteX304" fmla="*/ 6034344 w 7467600"/>
              <a:gd name="connsiteY304" fmla="*/ 6858000 h 6858000"/>
              <a:gd name="connsiteX305" fmla="*/ 6026679 w 7467600"/>
              <a:gd name="connsiteY305" fmla="*/ 6836959 h 6858000"/>
              <a:gd name="connsiteX306" fmla="*/ 5800441 w 7467600"/>
              <a:gd name="connsiteY306" fmla="*/ 6335286 h 6858000"/>
              <a:gd name="connsiteX307" fmla="*/ 5526562 w 7467600"/>
              <a:gd name="connsiteY307" fmla="*/ 5705388 h 6858000"/>
              <a:gd name="connsiteX308" fmla="*/ 5519640 w 7467600"/>
              <a:gd name="connsiteY308" fmla="*/ 5683774 h 6858000"/>
              <a:gd name="connsiteX309" fmla="*/ 5844559 w 7467600"/>
              <a:gd name="connsiteY309" fmla="*/ 6553349 h 6858000"/>
              <a:gd name="connsiteX310" fmla="*/ 5975994 w 7467600"/>
              <a:gd name="connsiteY310" fmla="*/ 6858000 h 6858000"/>
              <a:gd name="connsiteX311" fmla="*/ 5898547 w 7467600"/>
              <a:gd name="connsiteY311" fmla="*/ 6858000 h 6858000"/>
              <a:gd name="connsiteX312" fmla="*/ 5682041 w 7467600"/>
              <a:gd name="connsiteY312" fmla="*/ 6355860 h 6858000"/>
              <a:gd name="connsiteX313" fmla="*/ 5461758 w 7467600"/>
              <a:gd name="connsiteY313" fmla="*/ 5820220 h 6858000"/>
              <a:gd name="connsiteX314" fmla="*/ 5237282 w 7467600"/>
              <a:gd name="connsiteY314" fmla="*/ 6579086 h 6858000"/>
              <a:gd name="connsiteX315" fmla="*/ 5115009 w 7467600"/>
              <a:gd name="connsiteY315" fmla="*/ 6858000 h 6858000"/>
              <a:gd name="connsiteX316" fmla="*/ 5028074 w 7467600"/>
              <a:gd name="connsiteY316" fmla="*/ 6858000 h 6858000"/>
              <a:gd name="connsiteX317" fmla="*/ 5079508 w 7467600"/>
              <a:gd name="connsiteY317" fmla="*/ 6749074 h 6858000"/>
              <a:gd name="connsiteX318" fmla="*/ 5371846 w 7467600"/>
              <a:gd name="connsiteY318" fmla="*/ 5924413 h 6858000"/>
              <a:gd name="connsiteX319" fmla="*/ 5270512 w 7467600"/>
              <a:gd name="connsiteY319" fmla="*/ 6138975 h 6858000"/>
              <a:gd name="connsiteX320" fmla="*/ 5062409 w 7467600"/>
              <a:gd name="connsiteY320" fmla="*/ 6653544 h 6858000"/>
              <a:gd name="connsiteX321" fmla="*/ 5036628 w 7467600"/>
              <a:gd name="connsiteY321" fmla="*/ 6754247 h 6858000"/>
              <a:gd name="connsiteX322" fmla="*/ 5009112 w 7467600"/>
              <a:gd name="connsiteY322" fmla="*/ 6858000 h 6858000"/>
              <a:gd name="connsiteX323" fmla="*/ 4976679 w 7467600"/>
              <a:gd name="connsiteY323" fmla="*/ 6858000 h 6858000"/>
              <a:gd name="connsiteX324" fmla="*/ 5006537 w 7467600"/>
              <a:gd name="connsiteY324" fmla="*/ 6747068 h 6858000"/>
              <a:gd name="connsiteX325" fmla="*/ 5032723 w 7467600"/>
              <a:gd name="connsiteY325" fmla="*/ 6644957 h 6858000"/>
              <a:gd name="connsiteX326" fmla="*/ 5242949 w 7467600"/>
              <a:gd name="connsiteY326" fmla="*/ 6125175 h 6858000"/>
              <a:gd name="connsiteX327" fmla="*/ 5286321 w 7467600"/>
              <a:gd name="connsiteY327" fmla="*/ 6033555 h 6858000"/>
              <a:gd name="connsiteX328" fmla="*/ 5008210 w 7467600"/>
              <a:gd name="connsiteY328" fmla="*/ 6649194 h 6858000"/>
              <a:gd name="connsiteX329" fmla="*/ 4986321 w 7467600"/>
              <a:gd name="connsiteY329" fmla="*/ 6765687 h 6858000"/>
              <a:gd name="connsiteX330" fmla="*/ 4973474 w 7467600"/>
              <a:gd name="connsiteY330" fmla="*/ 6858000 h 6858000"/>
              <a:gd name="connsiteX331" fmla="*/ 4907178 w 7467600"/>
              <a:gd name="connsiteY331" fmla="*/ 6858000 h 6858000"/>
              <a:gd name="connsiteX332" fmla="*/ 4910810 w 7467600"/>
              <a:gd name="connsiteY332" fmla="*/ 6829660 h 6858000"/>
              <a:gd name="connsiteX333" fmla="*/ 4987461 w 7467600"/>
              <a:gd name="connsiteY333" fmla="*/ 6432994 h 6858000"/>
              <a:gd name="connsiteX334" fmla="*/ 5179262 w 7467600"/>
              <a:gd name="connsiteY334" fmla="*/ 6035044 h 6858000"/>
              <a:gd name="connsiteX335" fmla="*/ 4689678 w 7467600"/>
              <a:gd name="connsiteY335" fmla="*/ 6440241 h 6858000"/>
              <a:gd name="connsiteX336" fmla="*/ 4477543 w 7467600"/>
              <a:gd name="connsiteY336" fmla="*/ 6674836 h 6858000"/>
              <a:gd name="connsiteX337" fmla="*/ 4329957 w 7467600"/>
              <a:gd name="connsiteY337" fmla="*/ 6858000 h 6858000"/>
              <a:gd name="connsiteX338" fmla="*/ 4218595 w 7467600"/>
              <a:gd name="connsiteY338" fmla="*/ 6858000 h 6858000"/>
              <a:gd name="connsiteX339" fmla="*/ 4368888 w 7467600"/>
              <a:gd name="connsiteY339" fmla="*/ 6668412 h 6858000"/>
              <a:gd name="connsiteX340" fmla="*/ 4563091 w 7467600"/>
              <a:gd name="connsiteY340" fmla="*/ 6442508 h 6858000"/>
              <a:gd name="connsiteX341" fmla="*/ 5387324 w 7467600"/>
              <a:gd name="connsiteY341" fmla="*/ 5705830 h 6858000"/>
              <a:gd name="connsiteX342" fmla="*/ 5073620 w 7467600"/>
              <a:gd name="connsiteY342" fmla="*/ 5955437 h 6858000"/>
              <a:gd name="connsiteX343" fmla="*/ 4689789 w 7467600"/>
              <a:gd name="connsiteY343" fmla="*/ 6268382 h 6858000"/>
              <a:gd name="connsiteX344" fmla="*/ 4418722 w 7467600"/>
              <a:gd name="connsiteY344" fmla="*/ 6570886 h 6858000"/>
              <a:gd name="connsiteX345" fmla="*/ 4214944 w 7467600"/>
              <a:gd name="connsiteY345" fmla="*/ 6858000 h 6858000"/>
              <a:gd name="connsiteX346" fmla="*/ 4177898 w 7467600"/>
              <a:gd name="connsiteY346" fmla="*/ 6858000 h 6858000"/>
              <a:gd name="connsiteX347" fmla="*/ 4391597 w 7467600"/>
              <a:gd name="connsiteY347" fmla="*/ 6556370 h 6858000"/>
              <a:gd name="connsiteX348" fmla="*/ 4668889 w 7467600"/>
              <a:gd name="connsiteY348" fmla="*/ 6246399 h 6858000"/>
              <a:gd name="connsiteX349" fmla="*/ 5055427 w 7467600"/>
              <a:gd name="connsiteY349" fmla="*/ 5931476 h 6858000"/>
              <a:gd name="connsiteX350" fmla="*/ 5371814 w 7467600"/>
              <a:gd name="connsiteY350" fmla="*/ 5678975 h 6858000"/>
              <a:gd name="connsiteX351" fmla="*/ 4987918 w 7467600"/>
              <a:gd name="connsiteY351" fmla="*/ 5838701 h 6858000"/>
              <a:gd name="connsiteX352" fmla="*/ 4317146 w 7467600"/>
              <a:gd name="connsiteY352" fmla="*/ 6587716 h 6858000"/>
              <a:gd name="connsiteX353" fmla="*/ 4171627 w 7467600"/>
              <a:gd name="connsiteY353" fmla="*/ 6858000 h 6858000"/>
              <a:gd name="connsiteX354" fmla="*/ 4081585 w 7467600"/>
              <a:gd name="connsiteY354" fmla="*/ 6858000 h 6858000"/>
              <a:gd name="connsiteX355" fmla="*/ 4238603 w 7467600"/>
              <a:gd name="connsiteY355" fmla="*/ 6559341 h 6858000"/>
              <a:gd name="connsiteX356" fmla="*/ 4778333 w 7467600"/>
              <a:gd name="connsiteY356" fmla="*/ 5873626 h 6858000"/>
              <a:gd name="connsiteX357" fmla="*/ 5414185 w 7467600"/>
              <a:gd name="connsiteY357" fmla="*/ 5573882 h 6858000"/>
              <a:gd name="connsiteX358" fmla="*/ 5959648 w 7467600"/>
              <a:gd name="connsiteY358" fmla="*/ 4760797 h 6858000"/>
              <a:gd name="connsiteX359" fmla="*/ 5355019 w 7467600"/>
              <a:gd name="connsiteY359" fmla="*/ 4734672 h 6858000"/>
              <a:gd name="connsiteX360" fmla="*/ 5083565 w 7467600"/>
              <a:gd name="connsiteY360" fmla="*/ 5179121 h 6858000"/>
              <a:gd name="connsiteX361" fmla="*/ 4713577 w 7467600"/>
              <a:gd name="connsiteY361" fmla="*/ 5616803 h 6858000"/>
              <a:gd name="connsiteX362" fmla="*/ 3989559 w 7467600"/>
              <a:gd name="connsiteY362" fmla="*/ 6145945 h 6858000"/>
              <a:gd name="connsiteX363" fmla="*/ 3939824 w 7467600"/>
              <a:gd name="connsiteY363" fmla="*/ 6066900 h 6858000"/>
              <a:gd name="connsiteX364" fmla="*/ 4584537 w 7467600"/>
              <a:gd name="connsiteY364" fmla="*/ 5324826 h 6858000"/>
              <a:gd name="connsiteX365" fmla="*/ 5037105 w 7467600"/>
              <a:gd name="connsiteY365" fmla="*/ 5088765 h 6858000"/>
              <a:gd name="connsiteX366" fmla="*/ 5039930 w 7467600"/>
              <a:gd name="connsiteY366" fmla="*/ 5089585 h 6858000"/>
              <a:gd name="connsiteX367" fmla="*/ 5263764 w 7467600"/>
              <a:gd name="connsiteY367" fmla="*/ 4735525 h 6858000"/>
              <a:gd name="connsiteX368" fmla="*/ 4086300 w 7467600"/>
              <a:gd name="connsiteY368" fmla="*/ 4884599 h 6858000"/>
              <a:gd name="connsiteX369" fmla="*/ 4085485 w 7467600"/>
              <a:gd name="connsiteY369" fmla="*/ 4899070 h 6858000"/>
              <a:gd name="connsiteX370" fmla="*/ 3871915 w 7467600"/>
              <a:gd name="connsiteY370" fmla="*/ 5253645 h 6858000"/>
              <a:gd name="connsiteX371" fmla="*/ 3799374 w 7467600"/>
              <a:gd name="connsiteY371" fmla="*/ 5466127 h 6858000"/>
              <a:gd name="connsiteX372" fmla="*/ 3498850 w 7467600"/>
              <a:gd name="connsiteY372" fmla="*/ 6661888 h 6858000"/>
              <a:gd name="connsiteX373" fmla="*/ 3399216 w 7467600"/>
              <a:gd name="connsiteY373" fmla="*/ 6858000 h 6858000"/>
              <a:gd name="connsiteX374" fmla="*/ 3303688 w 7467600"/>
              <a:gd name="connsiteY374" fmla="*/ 6858000 h 6858000"/>
              <a:gd name="connsiteX375" fmla="*/ 3391774 w 7467600"/>
              <a:gd name="connsiteY375" fmla="*/ 6697181 h 6858000"/>
              <a:gd name="connsiteX376" fmla="*/ 3735540 w 7467600"/>
              <a:gd name="connsiteY376" fmla="*/ 5546923 h 6858000"/>
              <a:gd name="connsiteX377" fmla="*/ 3729438 w 7467600"/>
              <a:gd name="connsiteY377" fmla="*/ 5569058 h 6858000"/>
              <a:gd name="connsiteX378" fmla="*/ 3707782 w 7467600"/>
              <a:gd name="connsiteY378" fmla="*/ 5644908 h 6858000"/>
              <a:gd name="connsiteX379" fmla="*/ 3583827 w 7467600"/>
              <a:gd name="connsiteY379" fmla="*/ 6039215 h 6858000"/>
              <a:gd name="connsiteX380" fmla="*/ 3547861 w 7467600"/>
              <a:gd name="connsiteY380" fmla="*/ 6129609 h 6858000"/>
              <a:gd name="connsiteX381" fmla="*/ 3490905 w 7467600"/>
              <a:gd name="connsiteY381" fmla="*/ 6277660 h 6858000"/>
              <a:gd name="connsiteX382" fmla="*/ 3455859 w 7467600"/>
              <a:gd name="connsiteY382" fmla="*/ 6391301 h 6858000"/>
              <a:gd name="connsiteX383" fmla="*/ 3429112 w 7467600"/>
              <a:gd name="connsiteY383" fmla="*/ 6479469 h 6858000"/>
              <a:gd name="connsiteX384" fmla="*/ 3304862 w 7467600"/>
              <a:gd name="connsiteY384" fmla="*/ 6796476 h 6858000"/>
              <a:gd name="connsiteX385" fmla="*/ 3276071 w 7467600"/>
              <a:gd name="connsiteY385" fmla="*/ 6858000 h 6858000"/>
              <a:gd name="connsiteX386" fmla="*/ 3240805 w 7467600"/>
              <a:gd name="connsiteY386" fmla="*/ 6858000 h 6858000"/>
              <a:gd name="connsiteX387" fmla="*/ 3275917 w 7467600"/>
              <a:gd name="connsiteY387" fmla="*/ 6783192 h 6858000"/>
              <a:gd name="connsiteX388" fmla="*/ 3399358 w 7467600"/>
              <a:gd name="connsiteY388" fmla="*/ 6469011 h 6858000"/>
              <a:gd name="connsiteX389" fmla="*/ 3425650 w 7467600"/>
              <a:gd name="connsiteY389" fmla="*/ 6381333 h 6858000"/>
              <a:gd name="connsiteX390" fmla="*/ 3460661 w 7467600"/>
              <a:gd name="connsiteY390" fmla="*/ 6266763 h 6858000"/>
              <a:gd name="connsiteX391" fmla="*/ 3518021 w 7467600"/>
              <a:gd name="connsiteY391" fmla="*/ 6117298 h 6858000"/>
              <a:gd name="connsiteX392" fmla="*/ 3554035 w 7467600"/>
              <a:gd name="connsiteY392" fmla="*/ 6027832 h 6858000"/>
              <a:gd name="connsiteX393" fmla="*/ 3677174 w 7467600"/>
              <a:gd name="connsiteY393" fmla="*/ 5636351 h 6858000"/>
              <a:gd name="connsiteX394" fmla="*/ 3698819 w 7467600"/>
              <a:gd name="connsiteY394" fmla="*/ 5560503 h 6858000"/>
              <a:gd name="connsiteX395" fmla="*/ 3702094 w 7467600"/>
              <a:gd name="connsiteY395" fmla="*/ 5549194 h 6858000"/>
              <a:gd name="connsiteX396" fmla="*/ 3398355 w 7467600"/>
              <a:gd name="connsiteY396" fmla="*/ 6094603 h 6858000"/>
              <a:gd name="connsiteX397" fmla="*/ 3193941 w 7467600"/>
              <a:gd name="connsiteY397" fmla="*/ 6798775 h 6858000"/>
              <a:gd name="connsiteX398" fmla="*/ 3184140 w 7467600"/>
              <a:gd name="connsiteY398" fmla="*/ 6858000 h 6858000"/>
              <a:gd name="connsiteX399" fmla="*/ 3099978 w 7467600"/>
              <a:gd name="connsiteY399" fmla="*/ 6858000 h 6858000"/>
              <a:gd name="connsiteX400" fmla="*/ 3101556 w 7467600"/>
              <a:gd name="connsiteY400" fmla="*/ 6843337 h 6858000"/>
              <a:gd name="connsiteX401" fmla="*/ 3370162 w 7467600"/>
              <a:gd name="connsiteY401" fmla="*/ 5785550 h 6858000"/>
              <a:gd name="connsiteX402" fmla="*/ 3746477 w 7467600"/>
              <a:gd name="connsiteY402" fmla="*/ 5377889 h 6858000"/>
              <a:gd name="connsiteX403" fmla="*/ 3863399 w 7467600"/>
              <a:gd name="connsiteY403" fmla="*/ 5087257 h 6858000"/>
              <a:gd name="connsiteX404" fmla="*/ 3968712 w 7467600"/>
              <a:gd name="connsiteY404" fmla="*/ 4913989 h 6858000"/>
              <a:gd name="connsiteX405" fmla="*/ 2792390 w 7467600"/>
              <a:gd name="connsiteY405" fmla="*/ 5382974 h 6858000"/>
              <a:gd name="connsiteX406" fmla="*/ 2714982 w 7467600"/>
              <a:gd name="connsiteY406" fmla="*/ 5427051 h 6858000"/>
              <a:gd name="connsiteX407" fmla="*/ 2813361 w 7467600"/>
              <a:gd name="connsiteY407" fmla="*/ 6023912 h 6858000"/>
              <a:gd name="connsiteX408" fmla="*/ 2688430 w 7467600"/>
              <a:gd name="connsiteY408" fmla="*/ 6801564 h 6858000"/>
              <a:gd name="connsiteX409" fmla="*/ 2629626 w 7467600"/>
              <a:gd name="connsiteY409" fmla="*/ 6763394 h 6858000"/>
              <a:gd name="connsiteX410" fmla="*/ 2565328 w 7467600"/>
              <a:gd name="connsiteY410" fmla="*/ 5516399 h 6858000"/>
              <a:gd name="connsiteX411" fmla="*/ 1922999 w 7467600"/>
              <a:gd name="connsiteY411" fmla="*/ 5980343 h 6858000"/>
              <a:gd name="connsiteX412" fmla="*/ 1950261 w 7467600"/>
              <a:gd name="connsiteY412" fmla="*/ 6405858 h 6858000"/>
              <a:gd name="connsiteX413" fmla="*/ 2365554 w 7467600"/>
              <a:gd name="connsiteY413" fmla="*/ 6759107 h 6858000"/>
              <a:gd name="connsiteX414" fmla="*/ 2424142 w 7467600"/>
              <a:gd name="connsiteY414" fmla="*/ 6858000 h 6858000"/>
              <a:gd name="connsiteX415" fmla="*/ 2395994 w 7467600"/>
              <a:gd name="connsiteY415" fmla="*/ 6858000 h 6858000"/>
              <a:gd name="connsiteX416" fmla="*/ 2392863 w 7467600"/>
              <a:gd name="connsiteY416" fmla="*/ 6852964 h 6858000"/>
              <a:gd name="connsiteX417" fmla="*/ 2017589 w 7467600"/>
              <a:gd name="connsiteY417" fmla="*/ 6493982 h 6858000"/>
              <a:gd name="connsiteX418" fmla="*/ 2147336 w 7467600"/>
              <a:gd name="connsiteY418" fmla="*/ 6594052 h 6858000"/>
              <a:gd name="connsiteX419" fmla="*/ 2207047 w 7467600"/>
              <a:gd name="connsiteY419" fmla="*/ 6654540 h 6858000"/>
              <a:gd name="connsiteX420" fmla="*/ 2299106 w 7467600"/>
              <a:gd name="connsiteY420" fmla="*/ 6778931 h 6858000"/>
              <a:gd name="connsiteX421" fmla="*/ 2314430 w 7467600"/>
              <a:gd name="connsiteY421" fmla="*/ 6801144 h 6858000"/>
              <a:gd name="connsiteX422" fmla="*/ 2352406 w 7467600"/>
              <a:gd name="connsiteY422" fmla="*/ 6858000 h 6858000"/>
              <a:gd name="connsiteX423" fmla="*/ 2314492 w 7467600"/>
              <a:gd name="connsiteY423" fmla="*/ 6858000 h 6858000"/>
              <a:gd name="connsiteX424" fmla="*/ 2288095 w 7467600"/>
              <a:gd name="connsiteY424" fmla="*/ 6818030 h 6858000"/>
              <a:gd name="connsiteX425" fmla="*/ 2272768 w 7467600"/>
              <a:gd name="connsiteY425" fmla="*/ 6795822 h 6858000"/>
              <a:gd name="connsiteX426" fmla="*/ 2182715 w 7467600"/>
              <a:gd name="connsiteY426" fmla="*/ 6675071 h 6858000"/>
              <a:gd name="connsiteX427" fmla="*/ 2032061 w 7467600"/>
              <a:gd name="connsiteY427" fmla="*/ 6541380 h 6858000"/>
              <a:gd name="connsiteX428" fmla="*/ 2257220 w 7467600"/>
              <a:gd name="connsiteY428" fmla="*/ 6826257 h 6858000"/>
              <a:gd name="connsiteX429" fmla="*/ 2281324 w 7467600"/>
              <a:gd name="connsiteY429" fmla="*/ 6858000 h 6858000"/>
              <a:gd name="connsiteX430" fmla="*/ 2242860 w 7467600"/>
              <a:gd name="connsiteY430" fmla="*/ 6858000 h 6858000"/>
              <a:gd name="connsiteX431" fmla="*/ 2232818 w 7467600"/>
              <a:gd name="connsiteY431" fmla="*/ 6844926 h 6858000"/>
              <a:gd name="connsiteX432" fmla="*/ 1990172 w 7467600"/>
              <a:gd name="connsiteY432" fmla="*/ 6542121 h 6858000"/>
              <a:gd name="connsiteX433" fmla="*/ 2124090 w 7467600"/>
              <a:gd name="connsiteY433" fmla="*/ 6761017 h 6858000"/>
              <a:gd name="connsiteX434" fmla="*/ 2200380 w 7467600"/>
              <a:gd name="connsiteY434" fmla="*/ 6858000 h 6858000"/>
              <a:gd name="connsiteX435" fmla="*/ 2147507 w 7467600"/>
              <a:gd name="connsiteY435" fmla="*/ 6858000 h 6858000"/>
              <a:gd name="connsiteX436" fmla="*/ 2070668 w 7467600"/>
              <a:gd name="connsiteY436" fmla="*/ 6761520 h 6858000"/>
              <a:gd name="connsiteX437" fmla="*/ 1975142 w 7467600"/>
              <a:gd name="connsiteY437" fmla="*/ 6585570 h 6858000"/>
              <a:gd name="connsiteX438" fmla="*/ 2050035 w 7467600"/>
              <a:gd name="connsiteY438" fmla="*/ 6813345 h 6858000"/>
              <a:gd name="connsiteX439" fmla="*/ 2063025 w 7467600"/>
              <a:gd name="connsiteY439" fmla="*/ 6858000 h 6858000"/>
              <a:gd name="connsiteX440" fmla="*/ 2021675 w 7467600"/>
              <a:gd name="connsiteY440" fmla="*/ 6858000 h 6858000"/>
              <a:gd name="connsiteX441" fmla="*/ 2019308 w 7467600"/>
              <a:gd name="connsiteY441" fmla="*/ 6847118 h 6858000"/>
              <a:gd name="connsiteX442" fmla="*/ 1938835 w 7467600"/>
              <a:gd name="connsiteY442" fmla="*/ 6551160 h 6858000"/>
              <a:gd name="connsiteX443" fmla="*/ 1953230 w 7467600"/>
              <a:gd name="connsiteY443" fmla="*/ 6759699 h 6858000"/>
              <a:gd name="connsiteX444" fmla="*/ 1956763 w 7467600"/>
              <a:gd name="connsiteY444" fmla="*/ 6778191 h 6858000"/>
              <a:gd name="connsiteX445" fmla="*/ 1967925 w 7467600"/>
              <a:gd name="connsiteY445" fmla="*/ 6858000 h 6858000"/>
              <a:gd name="connsiteX446" fmla="*/ 1936622 w 7467600"/>
              <a:gd name="connsiteY446" fmla="*/ 6858000 h 6858000"/>
              <a:gd name="connsiteX447" fmla="*/ 1926261 w 7467600"/>
              <a:gd name="connsiteY447" fmla="*/ 6784064 h 6858000"/>
              <a:gd name="connsiteX448" fmla="*/ 1922724 w 7467600"/>
              <a:gd name="connsiteY448" fmla="*/ 6765577 h 6858000"/>
              <a:gd name="connsiteX449" fmla="*/ 1904650 w 7467600"/>
              <a:gd name="connsiteY449" fmla="*/ 6639616 h 6858000"/>
              <a:gd name="connsiteX450" fmla="*/ 1885273 w 7467600"/>
              <a:gd name="connsiteY450" fmla="*/ 6858000 h 6858000"/>
              <a:gd name="connsiteX451" fmla="*/ 1854363 w 7467600"/>
              <a:gd name="connsiteY451" fmla="*/ 6858000 h 6858000"/>
              <a:gd name="connsiteX452" fmla="*/ 1880391 w 7467600"/>
              <a:gd name="connsiteY452" fmla="*/ 6603796 h 6858000"/>
              <a:gd name="connsiteX453" fmla="*/ 1818273 w 7467600"/>
              <a:gd name="connsiteY453" fmla="*/ 6715729 h 6858000"/>
              <a:gd name="connsiteX454" fmla="*/ 1794691 w 7467600"/>
              <a:gd name="connsiteY454" fmla="*/ 6843239 h 6858000"/>
              <a:gd name="connsiteX455" fmla="*/ 1794914 w 7467600"/>
              <a:gd name="connsiteY455" fmla="*/ 6858000 h 6858000"/>
              <a:gd name="connsiteX456" fmla="*/ 1746128 w 7467600"/>
              <a:gd name="connsiteY456" fmla="*/ 6858000 h 6858000"/>
              <a:gd name="connsiteX457" fmla="*/ 1753934 w 7467600"/>
              <a:gd name="connsiteY457" fmla="*/ 6724796 h 6858000"/>
              <a:gd name="connsiteX458" fmla="*/ 1792053 w 7467600"/>
              <a:gd name="connsiteY458" fmla="*/ 6572396 h 6858000"/>
              <a:gd name="connsiteX459" fmla="*/ 1862248 w 7467600"/>
              <a:gd name="connsiteY459" fmla="*/ 6266397 h 6858000"/>
              <a:gd name="connsiteX460" fmla="*/ 1862250 w 7467600"/>
              <a:gd name="connsiteY460" fmla="*/ 6033531 h 6858000"/>
              <a:gd name="connsiteX461" fmla="*/ 1211999 w 7467600"/>
              <a:gd name="connsiteY461" fmla="*/ 6683610 h 6858000"/>
              <a:gd name="connsiteX462" fmla="*/ 1213266 w 7467600"/>
              <a:gd name="connsiteY462" fmla="*/ 6691947 h 6858000"/>
              <a:gd name="connsiteX463" fmla="*/ 1203370 w 7467600"/>
              <a:gd name="connsiteY463" fmla="*/ 6850676 h 6858000"/>
              <a:gd name="connsiteX464" fmla="*/ 1203671 w 7467600"/>
              <a:gd name="connsiteY464" fmla="*/ 6858000 h 6858000"/>
              <a:gd name="connsiteX465" fmla="*/ 1143180 w 7467600"/>
              <a:gd name="connsiteY465" fmla="*/ 6858000 h 6858000"/>
              <a:gd name="connsiteX466" fmla="*/ 1142176 w 7467600"/>
              <a:gd name="connsiteY466" fmla="*/ 6766045 h 6858000"/>
              <a:gd name="connsiteX467" fmla="*/ 1067484 w 7467600"/>
              <a:gd name="connsiteY467" fmla="*/ 6858000 h 6858000"/>
              <a:gd name="connsiteX468" fmla="*/ 953928 w 7467600"/>
              <a:gd name="connsiteY468" fmla="*/ 6858000 h 6858000"/>
              <a:gd name="connsiteX469" fmla="*/ 959715 w 7467600"/>
              <a:gd name="connsiteY469" fmla="*/ 6850185 h 6858000"/>
              <a:gd name="connsiteX470" fmla="*/ 1483788 w 7467600"/>
              <a:gd name="connsiteY470" fmla="*/ 6259174 h 6858000"/>
              <a:gd name="connsiteX471" fmla="*/ 1100671 w 7467600"/>
              <a:gd name="connsiteY471" fmla="*/ 6252137 h 6858000"/>
              <a:gd name="connsiteX472" fmla="*/ 1090144 w 7467600"/>
              <a:gd name="connsiteY472" fmla="*/ 6256748 h 6858000"/>
              <a:gd name="connsiteX473" fmla="*/ 1095872 w 7467600"/>
              <a:gd name="connsiteY473" fmla="*/ 6271892 h 6858000"/>
              <a:gd name="connsiteX474" fmla="*/ 262785 w 7467600"/>
              <a:gd name="connsiteY474" fmla="*/ 6845450 h 6858000"/>
              <a:gd name="connsiteX475" fmla="*/ 209968 w 7467600"/>
              <a:gd name="connsiteY475" fmla="*/ 6770713 h 6858000"/>
              <a:gd name="connsiteX476" fmla="*/ 873460 w 7467600"/>
              <a:gd name="connsiteY476" fmla="*/ 6253768 h 6858000"/>
              <a:gd name="connsiteX477" fmla="*/ 192686 w 7467600"/>
              <a:gd name="connsiteY477" fmla="*/ 5849257 h 6858000"/>
              <a:gd name="connsiteX478" fmla="*/ 4696 w 7467600"/>
              <a:gd name="connsiteY478" fmla="*/ 5697668 h 6858000"/>
              <a:gd name="connsiteX479" fmla="*/ 0 w 7467600"/>
              <a:gd name="connsiteY479" fmla="*/ 5689984 h 6858000"/>
              <a:gd name="connsiteX480" fmla="*/ 0 w 7467600"/>
              <a:gd name="connsiteY480" fmla="*/ 5513472 h 6858000"/>
              <a:gd name="connsiteX481" fmla="*/ 174101 w 7467600"/>
              <a:gd name="connsiteY481" fmla="*/ 5620277 h 6858000"/>
              <a:gd name="connsiteX482" fmla="*/ 891800 w 7467600"/>
              <a:gd name="connsiteY482" fmla="*/ 6036935 h 6858000"/>
              <a:gd name="connsiteX483" fmla="*/ 1072219 w 7467600"/>
              <a:gd name="connsiteY483" fmla="*/ 6169443 h 6858000"/>
              <a:gd name="connsiteX484" fmla="*/ 1074117 w 7467600"/>
              <a:gd name="connsiteY484" fmla="*/ 6170301 h 6858000"/>
              <a:gd name="connsiteX485" fmla="*/ 1083114 w 7467600"/>
              <a:gd name="connsiteY485" fmla="*/ 6174131 h 6858000"/>
              <a:gd name="connsiteX486" fmla="*/ 1543010 w 7467600"/>
              <a:gd name="connsiteY486" fmla="*/ 6191140 h 6858000"/>
              <a:gd name="connsiteX487" fmla="*/ 1551080 w 7467600"/>
              <a:gd name="connsiteY487" fmla="*/ 6195006 h 6858000"/>
              <a:gd name="connsiteX488" fmla="*/ 2345443 w 7467600"/>
              <a:gd name="connsiteY488" fmla="*/ 5549882 h 6858000"/>
              <a:gd name="connsiteX489" fmla="*/ 1721499 w 7467600"/>
              <a:gd name="connsiteY489" fmla="*/ 5599969 h 6858000"/>
              <a:gd name="connsiteX490" fmla="*/ 767716 w 7467600"/>
              <a:gd name="connsiteY490" fmla="*/ 5472768 h 6858000"/>
              <a:gd name="connsiteX491" fmla="*/ 722147 w 7467600"/>
              <a:gd name="connsiteY491" fmla="*/ 5393091 h 6858000"/>
              <a:gd name="connsiteX492" fmla="*/ 1485552 w 7467600"/>
              <a:gd name="connsiteY492" fmla="*/ 5313202 h 6858000"/>
              <a:gd name="connsiteX493" fmla="*/ 2143004 w 7467600"/>
              <a:gd name="connsiteY493" fmla="*/ 5402420 h 6858000"/>
              <a:gd name="connsiteX494" fmla="*/ 1933391 w 7467600"/>
              <a:gd name="connsiteY494" fmla="*/ 5156971 h 6858000"/>
              <a:gd name="connsiteX495" fmla="*/ 1827118 w 7467600"/>
              <a:gd name="connsiteY495" fmla="*/ 4968410 h 6858000"/>
              <a:gd name="connsiteX496" fmla="*/ 1837349 w 7467600"/>
              <a:gd name="connsiteY496" fmla="*/ 4956357 h 6858000"/>
              <a:gd name="connsiteX497" fmla="*/ 2162835 w 7467600"/>
              <a:gd name="connsiteY497" fmla="*/ 5187853 h 6858000"/>
              <a:gd name="connsiteX498" fmla="*/ 2257167 w 7467600"/>
              <a:gd name="connsiteY498" fmla="*/ 5462123 h 6858000"/>
              <a:gd name="connsiteX499" fmla="*/ 2261598 w 7467600"/>
              <a:gd name="connsiteY499" fmla="*/ 5467998 h 6858000"/>
              <a:gd name="connsiteX500" fmla="*/ 2437177 w 7467600"/>
              <a:gd name="connsiteY500" fmla="*/ 5479608 h 6858000"/>
              <a:gd name="connsiteX501" fmla="*/ 2445247 w 7467600"/>
              <a:gd name="connsiteY501" fmla="*/ 5483476 h 6858000"/>
              <a:gd name="connsiteX502" fmla="*/ 2743626 w 7467600"/>
              <a:gd name="connsiteY502" fmla="*/ 5304819 h 6858000"/>
              <a:gd name="connsiteX503" fmla="*/ 3048102 w 7467600"/>
              <a:gd name="connsiteY503" fmla="*/ 5150595 h 6858000"/>
              <a:gd name="connsiteX504" fmla="*/ 1799414 w 7467600"/>
              <a:gd name="connsiteY504" fmla="*/ 4694732 h 6858000"/>
              <a:gd name="connsiteX505" fmla="*/ 1771735 w 7467600"/>
              <a:gd name="connsiteY505" fmla="*/ 4619929 h 6858000"/>
              <a:gd name="connsiteX506" fmla="*/ 3104273 w 7467600"/>
              <a:gd name="connsiteY506" fmla="*/ 5076159 h 6858000"/>
              <a:gd name="connsiteX507" fmla="*/ 3113245 w 7467600"/>
              <a:gd name="connsiteY507" fmla="*/ 5090705 h 6858000"/>
              <a:gd name="connsiteX508" fmla="*/ 3126294 w 7467600"/>
              <a:gd name="connsiteY508" fmla="*/ 5114400 h 6858000"/>
              <a:gd name="connsiteX509" fmla="*/ 3937433 w 7467600"/>
              <a:gd name="connsiteY509" fmla="*/ 4830473 h 6858000"/>
              <a:gd name="connsiteX510" fmla="*/ 3590475 w 7467600"/>
              <a:gd name="connsiteY510" fmla="*/ 4597974 h 6858000"/>
              <a:gd name="connsiteX511" fmla="*/ 3100264 w 7467600"/>
              <a:gd name="connsiteY511" fmla="*/ 4579845 h 6858000"/>
              <a:gd name="connsiteX512" fmla="*/ 2183576 w 7467600"/>
              <a:gd name="connsiteY512" fmla="*/ 4227150 h 6858000"/>
              <a:gd name="connsiteX513" fmla="*/ 2151029 w 7467600"/>
              <a:gd name="connsiteY513" fmla="*/ 4146947 h 6858000"/>
              <a:gd name="connsiteX514" fmla="*/ 3563434 w 7467600"/>
              <a:gd name="connsiteY514" fmla="*/ 4469115 h 6858000"/>
              <a:gd name="connsiteX515" fmla="*/ 3177952 w 7467600"/>
              <a:gd name="connsiteY515" fmla="*/ 3657386 h 6858000"/>
              <a:gd name="connsiteX516" fmla="*/ 3189263 w 7467600"/>
              <a:gd name="connsiteY516" fmla="*/ 3625726 h 6858000"/>
              <a:gd name="connsiteX517" fmla="*/ 3560912 w 7467600"/>
              <a:gd name="connsiteY517" fmla="*/ 4079863 h 6858000"/>
              <a:gd name="connsiteX518" fmla="*/ 3626636 w 7467600"/>
              <a:gd name="connsiteY518" fmla="*/ 4512230 h 6858000"/>
              <a:gd name="connsiteX519" fmla="*/ 3653088 w 7467600"/>
              <a:gd name="connsiteY519" fmla="*/ 4521417 h 6858000"/>
              <a:gd name="connsiteX520" fmla="*/ 3988128 w 7467600"/>
              <a:gd name="connsiteY520" fmla="*/ 4817267 h 6858000"/>
              <a:gd name="connsiteX521" fmla="*/ 4830582 w 7467600"/>
              <a:gd name="connsiteY521" fmla="*/ 4676000 h 6858000"/>
              <a:gd name="connsiteX522" fmla="*/ 4830100 w 7467600"/>
              <a:gd name="connsiteY522" fmla="*/ 4675554 h 6858000"/>
              <a:gd name="connsiteX523" fmla="*/ 4036318 w 7467600"/>
              <a:gd name="connsiteY523" fmla="*/ 4147013 h 6858000"/>
              <a:gd name="connsiteX524" fmla="*/ 3432098 w 7467600"/>
              <a:gd name="connsiteY524" fmla="*/ 3537312 h 6858000"/>
              <a:gd name="connsiteX525" fmla="*/ 3446761 w 7467600"/>
              <a:gd name="connsiteY525" fmla="*/ 3461278 h 6858000"/>
              <a:gd name="connsiteX526" fmla="*/ 4419733 w 7467600"/>
              <a:gd name="connsiteY526" fmla="*/ 3963555 h 6858000"/>
              <a:gd name="connsiteX527" fmla="*/ 4781371 w 7467600"/>
              <a:gd name="connsiteY527" fmla="*/ 4458604 h 6858000"/>
              <a:gd name="connsiteX528" fmla="*/ 4780440 w 7467600"/>
              <a:gd name="connsiteY528" fmla="*/ 4470290 h 6858000"/>
              <a:gd name="connsiteX529" fmla="*/ 4898954 w 7467600"/>
              <a:gd name="connsiteY529" fmla="*/ 4662092 h 6858000"/>
              <a:gd name="connsiteX530" fmla="*/ 4900699 w 7467600"/>
              <a:gd name="connsiteY530" fmla="*/ 4670867 h 6858000"/>
              <a:gd name="connsiteX531" fmla="*/ 5714511 w 7467600"/>
              <a:gd name="connsiteY531" fmla="*/ 4663483 h 6858000"/>
              <a:gd name="connsiteX532" fmla="*/ 5464793 w 7467600"/>
              <a:gd name="connsiteY532" fmla="*/ 4393556 h 6858000"/>
              <a:gd name="connsiteX533" fmla="*/ 5461897 w 7467600"/>
              <a:gd name="connsiteY533" fmla="*/ 4390879 h 6858000"/>
              <a:gd name="connsiteX534" fmla="*/ 4294126 w 7467600"/>
              <a:gd name="connsiteY534" fmla="*/ 3303048 h 6858000"/>
              <a:gd name="connsiteX535" fmla="*/ 4305321 w 7467600"/>
              <a:gd name="connsiteY535" fmla="*/ 3256953 h 6858000"/>
              <a:gd name="connsiteX536" fmla="*/ 4949299 w 7467600"/>
              <a:gd name="connsiteY536" fmla="*/ 3766336 h 6858000"/>
              <a:gd name="connsiteX537" fmla="*/ 5291452 w 7467600"/>
              <a:gd name="connsiteY537" fmla="*/ 4076801 h 6858000"/>
              <a:gd name="connsiteX538" fmla="*/ 5434998 w 7467600"/>
              <a:gd name="connsiteY538" fmla="*/ 4254100 h 6858000"/>
              <a:gd name="connsiteX539" fmla="*/ 5351015 w 7467600"/>
              <a:gd name="connsiteY539" fmla="*/ 3760989 h 6858000"/>
              <a:gd name="connsiteX540" fmla="*/ 5413780 w 7467600"/>
              <a:gd name="connsiteY540" fmla="*/ 2966265 h 6858000"/>
              <a:gd name="connsiteX541" fmla="*/ 5425627 w 7467600"/>
              <a:gd name="connsiteY541" fmla="*/ 2954192 h 6858000"/>
              <a:gd name="connsiteX542" fmla="*/ 6604735 w 7467600"/>
              <a:gd name="connsiteY542" fmla="*/ 2041381 h 6858000"/>
              <a:gd name="connsiteX543" fmla="*/ 7204487 w 7467600"/>
              <a:gd name="connsiteY543" fmla="*/ 2742112 h 6858000"/>
              <a:gd name="connsiteX544" fmla="*/ 7131592 w 7467600"/>
              <a:gd name="connsiteY544" fmla="*/ 2672096 h 6858000"/>
              <a:gd name="connsiteX545" fmla="*/ 6996344 w 7467600"/>
              <a:gd name="connsiteY545" fmla="*/ 2518310 h 6858000"/>
              <a:gd name="connsiteX546" fmla="*/ 6735495 w 7467600"/>
              <a:gd name="connsiteY546" fmla="*/ 2196890 h 6858000"/>
              <a:gd name="connsiteX547" fmla="*/ 6721901 w 7467600"/>
              <a:gd name="connsiteY547" fmla="*/ 2179274 h 6858000"/>
              <a:gd name="connsiteX548" fmla="*/ 6604735 w 7467600"/>
              <a:gd name="connsiteY548" fmla="*/ 2041381 h 6858000"/>
              <a:gd name="connsiteX549" fmla="*/ 6591670 w 7467600"/>
              <a:gd name="connsiteY549" fmla="*/ 1988277 h 6858000"/>
              <a:gd name="connsiteX550" fmla="*/ 6747349 w 7467600"/>
              <a:gd name="connsiteY550" fmla="*/ 2160069 h 6858000"/>
              <a:gd name="connsiteX551" fmla="*/ 6760943 w 7467600"/>
              <a:gd name="connsiteY551" fmla="*/ 2177686 h 6858000"/>
              <a:gd name="connsiteX552" fmla="*/ 7021065 w 7467600"/>
              <a:gd name="connsiteY552" fmla="*/ 2498102 h 6858000"/>
              <a:gd name="connsiteX553" fmla="*/ 7155223 w 7467600"/>
              <a:gd name="connsiteY553" fmla="*/ 2650386 h 6858000"/>
              <a:gd name="connsiteX554" fmla="*/ 7203167 w 7467600"/>
              <a:gd name="connsiteY554" fmla="*/ 2697288 h 6858000"/>
              <a:gd name="connsiteX555" fmla="*/ 6937703 w 7467600"/>
              <a:gd name="connsiteY555" fmla="*/ 2321981 h 6858000"/>
              <a:gd name="connsiteX556" fmla="*/ 6591670 w 7467600"/>
              <a:gd name="connsiteY556" fmla="*/ 1988277 h 6858000"/>
              <a:gd name="connsiteX557" fmla="*/ 5798671 w 7467600"/>
              <a:gd name="connsiteY557" fmla="*/ 1981601 h 6858000"/>
              <a:gd name="connsiteX558" fmla="*/ 5754709 w 7467600"/>
              <a:gd name="connsiteY558" fmla="*/ 2071454 h 6858000"/>
              <a:gd name="connsiteX559" fmla="*/ 5763044 w 7467600"/>
              <a:gd name="connsiteY559" fmla="*/ 2842206 h 6858000"/>
              <a:gd name="connsiteX560" fmla="*/ 5764974 w 7467600"/>
              <a:gd name="connsiteY560" fmla="*/ 2799609 h 6858000"/>
              <a:gd name="connsiteX561" fmla="*/ 5767665 w 7467600"/>
              <a:gd name="connsiteY561" fmla="*/ 2666409 h 6858000"/>
              <a:gd name="connsiteX562" fmla="*/ 5763055 w 7467600"/>
              <a:gd name="connsiteY562" fmla="*/ 2579705 h 6858000"/>
              <a:gd name="connsiteX563" fmla="*/ 5758079 w 7467600"/>
              <a:gd name="connsiteY563" fmla="*/ 2492508 h 6858000"/>
              <a:gd name="connsiteX564" fmla="*/ 5779325 w 7467600"/>
              <a:gd name="connsiteY564" fmla="*/ 2197069 h 6858000"/>
              <a:gd name="connsiteX565" fmla="*/ 5798671 w 7467600"/>
              <a:gd name="connsiteY565" fmla="*/ 1981601 h 6858000"/>
              <a:gd name="connsiteX566" fmla="*/ 5829202 w 7467600"/>
              <a:gd name="connsiteY566" fmla="*/ 1971679 h 6858000"/>
              <a:gd name="connsiteX567" fmla="*/ 5809558 w 7467600"/>
              <a:gd name="connsiteY567" fmla="*/ 2198043 h 6858000"/>
              <a:gd name="connsiteX568" fmla="*/ 5788653 w 7467600"/>
              <a:gd name="connsiteY568" fmla="*/ 2489430 h 6858000"/>
              <a:gd name="connsiteX569" fmla="*/ 5793439 w 7467600"/>
              <a:gd name="connsiteY569" fmla="*/ 2575235 h 6858000"/>
              <a:gd name="connsiteX570" fmla="*/ 5796837 w 7467600"/>
              <a:gd name="connsiteY570" fmla="*/ 2637633 h 6858000"/>
              <a:gd name="connsiteX571" fmla="*/ 5818614 w 7467600"/>
              <a:gd name="connsiteY571" fmla="*/ 2473055 h 6858000"/>
              <a:gd name="connsiteX572" fmla="*/ 5829202 w 7467600"/>
              <a:gd name="connsiteY572" fmla="*/ 1971679 h 6858000"/>
              <a:gd name="connsiteX573" fmla="*/ 5911389 w 7467600"/>
              <a:gd name="connsiteY573" fmla="*/ 1898371 h 6858000"/>
              <a:gd name="connsiteX574" fmla="*/ 6237627 w 7467600"/>
              <a:gd name="connsiteY574" fmla="*/ 2231921 h 6858000"/>
              <a:gd name="connsiteX575" fmla="*/ 5911389 w 7467600"/>
              <a:gd name="connsiteY575" fmla="*/ 1898371 h 6858000"/>
              <a:gd name="connsiteX576" fmla="*/ 6944437 w 7467600"/>
              <a:gd name="connsiteY576" fmla="*/ 1575402 h 6858000"/>
              <a:gd name="connsiteX577" fmla="*/ 6304730 w 7467600"/>
              <a:gd name="connsiteY577" fmla="*/ 1766654 h 6858000"/>
              <a:gd name="connsiteX578" fmla="*/ 6944437 w 7467600"/>
              <a:gd name="connsiteY578" fmla="*/ 1575402 h 6858000"/>
              <a:gd name="connsiteX579" fmla="*/ 7019523 w 7467600"/>
              <a:gd name="connsiteY579" fmla="*/ 1519450 h 6858000"/>
              <a:gd name="connsiteX580" fmla="*/ 6298091 w 7467600"/>
              <a:gd name="connsiteY580" fmla="*/ 1737122 h 6858000"/>
              <a:gd name="connsiteX581" fmla="*/ 7019523 w 7467600"/>
              <a:gd name="connsiteY581" fmla="*/ 1519450 h 6858000"/>
              <a:gd name="connsiteX582" fmla="*/ 2399523 w 7467600"/>
              <a:gd name="connsiteY582" fmla="*/ 1428234 h 6858000"/>
              <a:gd name="connsiteX583" fmla="*/ 2224982 w 7467600"/>
              <a:gd name="connsiteY583" fmla="*/ 1826201 h 6858000"/>
              <a:gd name="connsiteX584" fmla="*/ 2096099 w 7467600"/>
              <a:gd name="connsiteY584" fmla="*/ 2345900 h 6858000"/>
              <a:gd name="connsiteX585" fmla="*/ 2283317 w 7467600"/>
              <a:gd name="connsiteY585" fmla="*/ 1796925 h 6858000"/>
              <a:gd name="connsiteX586" fmla="*/ 2399523 w 7467600"/>
              <a:gd name="connsiteY586" fmla="*/ 1428234 h 6858000"/>
              <a:gd name="connsiteX587" fmla="*/ 2448558 w 7467600"/>
              <a:gd name="connsiteY587" fmla="*/ 1373435 h 6858000"/>
              <a:gd name="connsiteX588" fmla="*/ 2312521 w 7467600"/>
              <a:gd name="connsiteY588" fmla="*/ 1806140 h 6858000"/>
              <a:gd name="connsiteX589" fmla="*/ 2127533 w 7467600"/>
              <a:gd name="connsiteY589" fmla="*/ 2348380 h 6858000"/>
              <a:gd name="connsiteX590" fmla="*/ 2358080 w 7467600"/>
              <a:gd name="connsiteY590" fmla="*/ 1866134 h 6858000"/>
              <a:gd name="connsiteX591" fmla="*/ 2407436 w 7467600"/>
              <a:gd name="connsiteY591" fmla="*/ 1651070 h 6858000"/>
              <a:gd name="connsiteX592" fmla="*/ 2448558 w 7467600"/>
              <a:gd name="connsiteY592" fmla="*/ 1373435 h 6858000"/>
              <a:gd name="connsiteX593" fmla="*/ 278707 w 7467600"/>
              <a:gd name="connsiteY593" fmla="*/ 1352270 h 6858000"/>
              <a:gd name="connsiteX594" fmla="*/ 321570 w 7467600"/>
              <a:gd name="connsiteY594" fmla="*/ 1861610 h 6858000"/>
              <a:gd name="connsiteX595" fmla="*/ 294281 w 7467600"/>
              <a:gd name="connsiteY595" fmla="*/ 1440658 h 6858000"/>
              <a:gd name="connsiteX596" fmla="*/ 278707 w 7467600"/>
              <a:gd name="connsiteY596" fmla="*/ 1352270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5236 w 7467600"/>
              <a:gd name="connsiteY631" fmla="*/ 1268632 h 6858000"/>
              <a:gd name="connsiteX632" fmla="*/ 6516292 w 7467600"/>
              <a:gd name="connsiteY632" fmla="*/ 1263064 h 6858000"/>
              <a:gd name="connsiteX633" fmla="*/ 5736320 w 7467600"/>
              <a:gd name="connsiteY633" fmla="*/ 1501803 h 6858000"/>
              <a:gd name="connsiteX634" fmla="*/ 6516292 w 7467600"/>
              <a:gd name="connsiteY634" fmla="*/ 1263064 h 6858000"/>
              <a:gd name="connsiteX635" fmla="*/ 291466 w 7467600"/>
              <a:gd name="connsiteY635" fmla="*/ 1250369 h 6858000"/>
              <a:gd name="connsiteX636" fmla="*/ 323180 w 7467600"/>
              <a:gd name="connsiteY636" fmla="*/ 1435283 h 6858000"/>
              <a:gd name="connsiteX637" fmla="*/ 349381 w 7467600"/>
              <a:gd name="connsiteY637" fmla="*/ 1875041 h 6858000"/>
              <a:gd name="connsiteX638" fmla="*/ 374363 w 7467600"/>
              <a:gd name="connsiteY638" fmla="*/ 1506494 h 6858000"/>
              <a:gd name="connsiteX639" fmla="*/ 302168 w 7467600"/>
              <a:gd name="connsiteY639" fmla="*/ 1274495 h 6858000"/>
              <a:gd name="connsiteX640" fmla="*/ 291466 w 7467600"/>
              <a:gd name="connsiteY640" fmla="*/ 1250369 h 6858000"/>
              <a:gd name="connsiteX641" fmla="*/ 678222 w 7467600"/>
              <a:gd name="connsiteY641" fmla="*/ 1248670 h 6858000"/>
              <a:gd name="connsiteX642" fmla="*/ 775536 w 7467600"/>
              <a:gd name="connsiteY642" fmla="*/ 1388015 h 6858000"/>
              <a:gd name="connsiteX643" fmla="*/ 894529 w 7467600"/>
              <a:gd name="connsiteY643" fmla="*/ 1567739 h 6858000"/>
              <a:gd name="connsiteX644" fmla="*/ 948000 w 7467600"/>
              <a:gd name="connsiteY644" fmla="*/ 1663088 h 6858000"/>
              <a:gd name="connsiteX645" fmla="*/ 1006812 w 7467600"/>
              <a:gd name="connsiteY645" fmla="*/ 1767683 h 6858000"/>
              <a:gd name="connsiteX646" fmla="*/ 1149133 w 7467600"/>
              <a:gd name="connsiteY646" fmla="*/ 1971513 h 6858000"/>
              <a:gd name="connsiteX647" fmla="*/ 1333952 w 7467600"/>
              <a:gd name="connsiteY647" fmla="*/ 2251620 h 6858000"/>
              <a:gd name="connsiteX648" fmla="*/ 1337329 w 7467600"/>
              <a:gd name="connsiteY648" fmla="*/ 2258350 h 6858000"/>
              <a:gd name="connsiteX649" fmla="*/ 1014726 w 7467600"/>
              <a:gd name="connsiteY649" fmla="*/ 1615556 h 6858000"/>
              <a:gd name="connsiteX650" fmla="*/ 678222 w 7467600"/>
              <a:gd name="connsiteY650" fmla="*/ 1248670 h 6858000"/>
              <a:gd name="connsiteX651" fmla="*/ 6691602 w 7467600"/>
              <a:gd name="connsiteY651" fmla="*/ 1140573 h 6858000"/>
              <a:gd name="connsiteX652" fmla="*/ 6571100 w 7467600"/>
              <a:gd name="connsiteY652" fmla="*/ 1183662 h 6858000"/>
              <a:gd name="connsiteX653" fmla="*/ 6241687 w 7467600"/>
              <a:gd name="connsiteY653" fmla="*/ 1257600 h 6858000"/>
              <a:gd name="connsiteX654" fmla="*/ 5693009 w 7467600"/>
              <a:gd name="connsiteY654" fmla="*/ 1478256 h 6858000"/>
              <a:gd name="connsiteX655" fmla="*/ 6548420 w 7467600"/>
              <a:gd name="connsiteY655" fmla="*/ 1214599 h 6858000"/>
              <a:gd name="connsiteX656" fmla="*/ 6605473 w 7467600"/>
              <a:gd name="connsiteY656" fmla="*/ 1184686 h 6858000"/>
              <a:gd name="connsiteX657" fmla="*/ 6691602 w 7467600"/>
              <a:gd name="connsiteY657" fmla="*/ 1140573 h 6858000"/>
              <a:gd name="connsiteX658" fmla="*/ 4002475 w 7467600"/>
              <a:gd name="connsiteY658" fmla="*/ 1037802 h 6858000"/>
              <a:gd name="connsiteX659" fmla="*/ 4000324 w 7467600"/>
              <a:gd name="connsiteY659" fmla="*/ 1039362 h 6858000"/>
              <a:gd name="connsiteX660" fmla="*/ 4002862 w 7467600"/>
              <a:gd name="connsiteY660" fmla="*/ 1042866 h 6858000"/>
              <a:gd name="connsiteX661" fmla="*/ 4002475 w 7467600"/>
              <a:gd name="connsiteY661" fmla="*/ 1037802 h 6858000"/>
              <a:gd name="connsiteX662" fmla="*/ 506322 w 7467600"/>
              <a:gd name="connsiteY662" fmla="*/ 1020997 h 6858000"/>
              <a:gd name="connsiteX663" fmla="*/ 533068 w 7467600"/>
              <a:gd name="connsiteY663" fmla="*/ 1029409 h 6858000"/>
              <a:gd name="connsiteX664" fmla="*/ 1232525 w 7467600"/>
              <a:gd name="connsiteY664" fmla="*/ 1804675 h 6858000"/>
              <a:gd name="connsiteX665" fmla="*/ 1388858 w 7467600"/>
              <a:gd name="connsiteY665" fmla="*/ 2368011 h 6858000"/>
              <a:gd name="connsiteX666" fmla="*/ 1384098 w 7467600"/>
              <a:gd name="connsiteY666" fmla="*/ 2378125 h 6858000"/>
              <a:gd name="connsiteX667" fmla="*/ 1425393 w 7467600"/>
              <a:gd name="connsiteY667" fmla="*/ 2589124 h 6858000"/>
              <a:gd name="connsiteX668" fmla="*/ 1424001 w 7467600"/>
              <a:gd name="connsiteY668" fmla="*/ 2597541 h 6858000"/>
              <a:gd name="connsiteX669" fmla="*/ 2152729 w 7467600"/>
              <a:gd name="connsiteY669" fmla="*/ 2864487 h 6858000"/>
              <a:gd name="connsiteX670" fmla="*/ 2020609 w 7467600"/>
              <a:gd name="connsiteY670" fmla="*/ 2539671 h 6858000"/>
              <a:gd name="connsiteX671" fmla="*/ 2018920 w 7467600"/>
              <a:gd name="connsiteY671" fmla="*/ 2536309 h 6858000"/>
              <a:gd name="connsiteX672" fmla="*/ 1342441 w 7467600"/>
              <a:gd name="connsiteY672" fmla="*/ 1173017 h 6858000"/>
              <a:gd name="connsiteX673" fmla="*/ 1367925 w 7467600"/>
              <a:gd name="connsiteY673" fmla="*/ 1135648 h 6858000"/>
              <a:gd name="connsiteX674" fmla="*/ 1771401 w 7467600"/>
              <a:gd name="connsiteY674" fmla="*/ 1806673 h 6858000"/>
              <a:gd name="connsiteX675" fmla="*/ 1972385 w 7467600"/>
              <a:gd name="connsiteY675" fmla="*/ 2198735 h 6858000"/>
              <a:gd name="connsiteX676" fmla="*/ 2040892 w 7467600"/>
              <a:gd name="connsiteY676" fmla="*/ 2405205 h 6858000"/>
              <a:gd name="connsiteX677" fmla="*/ 2131689 w 7467600"/>
              <a:gd name="connsiteY677" fmla="*/ 1936926 h 6858000"/>
              <a:gd name="connsiteX678" fmla="*/ 2454820 w 7467600"/>
              <a:gd name="connsiteY678" fmla="*/ 1248808 h 6858000"/>
              <a:gd name="connsiteX679" fmla="*/ 2492512 w 7467600"/>
              <a:gd name="connsiteY679" fmla="*/ 1302920 h 6858000"/>
              <a:gd name="connsiteX680" fmla="*/ 2081216 w 7467600"/>
              <a:gd name="connsiteY680" fmla="*/ 2527513 h 6858000"/>
              <a:gd name="connsiteX681" fmla="*/ 2081211 w 7467600"/>
              <a:gd name="connsiteY681" fmla="*/ 2528916 h 6858000"/>
              <a:gd name="connsiteX682" fmla="*/ 2199067 w 7467600"/>
              <a:gd name="connsiteY682" fmla="*/ 2884061 h 6858000"/>
              <a:gd name="connsiteX683" fmla="*/ 3192586 w 7467600"/>
              <a:gd name="connsiteY683" fmla="*/ 3411496 h 6858000"/>
              <a:gd name="connsiteX684" fmla="*/ 3182620 w 7467600"/>
              <a:gd name="connsiteY684" fmla="*/ 3483279 h 6858000"/>
              <a:gd name="connsiteX685" fmla="*/ 2435119 w 7467600"/>
              <a:gd name="connsiteY685" fmla="*/ 3080173 h 6858000"/>
              <a:gd name="connsiteX686" fmla="*/ 2410152 w 7467600"/>
              <a:gd name="connsiteY686" fmla="*/ 3063751 h 6858000"/>
              <a:gd name="connsiteX687" fmla="*/ 2408099 w 7467600"/>
              <a:gd name="connsiteY687" fmla="*/ 3064403 h 6858000"/>
              <a:gd name="connsiteX688" fmla="*/ 2407218 w 7467600"/>
              <a:gd name="connsiteY688" fmla="*/ 3070324 h 6858000"/>
              <a:gd name="connsiteX689" fmla="*/ 2380138 w 7467600"/>
              <a:gd name="connsiteY689" fmla="*/ 3099341 h 6858000"/>
              <a:gd name="connsiteX690" fmla="*/ 1765923 w 7467600"/>
              <a:gd name="connsiteY690" fmla="*/ 3581043 h 6858000"/>
              <a:gd name="connsiteX691" fmla="*/ 1702258 w 7467600"/>
              <a:gd name="connsiteY691" fmla="*/ 3612286 h 6858000"/>
              <a:gd name="connsiteX692" fmla="*/ 1538370 w 7467600"/>
              <a:gd name="connsiteY692" fmla="*/ 3811804 h 6858000"/>
              <a:gd name="connsiteX693" fmla="*/ 542867 w 7467600"/>
              <a:gd name="connsiteY693" fmla="*/ 4944092 h 6858000"/>
              <a:gd name="connsiteX694" fmla="*/ 515800 w 7467600"/>
              <a:gd name="connsiteY694" fmla="*/ 4862180 h 6858000"/>
              <a:gd name="connsiteX695" fmla="*/ 909145 w 7467600"/>
              <a:gd name="connsiteY695" fmla="*/ 4199225 h 6858000"/>
              <a:gd name="connsiteX696" fmla="*/ 1214067 w 7467600"/>
              <a:gd name="connsiteY696" fmla="*/ 3908561 h 6858000"/>
              <a:gd name="connsiteX697" fmla="*/ 640967 w 7467600"/>
              <a:gd name="connsiteY697" fmla="*/ 4105601 h 6858000"/>
              <a:gd name="connsiteX698" fmla="*/ 112563 w 7467600"/>
              <a:gd name="connsiteY698" fmla="*/ 4396952 h 6858000"/>
              <a:gd name="connsiteX699" fmla="*/ 0 w 7467600"/>
              <a:gd name="connsiteY699" fmla="*/ 4466006 h 6858000"/>
              <a:gd name="connsiteX700" fmla="*/ 0 w 7467600"/>
              <a:gd name="connsiteY700" fmla="*/ 4233763 h 6858000"/>
              <a:gd name="connsiteX701" fmla="*/ 36881 w 7467600"/>
              <a:gd name="connsiteY701" fmla="*/ 4200118 h 6858000"/>
              <a:gd name="connsiteX702" fmla="*/ 910534 w 7467600"/>
              <a:gd name="connsiteY702" fmla="*/ 3629753 h 6858000"/>
              <a:gd name="connsiteX703" fmla="*/ 1578717 w 7467600"/>
              <a:gd name="connsiteY703" fmla="*/ 3575982 h 6858000"/>
              <a:gd name="connsiteX704" fmla="*/ 2338780 w 7467600"/>
              <a:gd name="connsiteY704" fmla="*/ 3033725 h 6858000"/>
              <a:gd name="connsiteX705" fmla="*/ 1807991 w 7467600"/>
              <a:gd name="connsiteY705" fmla="*/ 2807184 h 6858000"/>
              <a:gd name="connsiteX706" fmla="*/ 1416358 w 7467600"/>
              <a:gd name="connsiteY706" fmla="*/ 3112571 h 6858000"/>
              <a:gd name="connsiteX707" fmla="*/ 939066 w 7467600"/>
              <a:gd name="connsiteY707" fmla="*/ 3378798 h 6858000"/>
              <a:gd name="connsiteX708" fmla="*/ 115099 w 7467600"/>
              <a:gd name="connsiteY708" fmla="*/ 3607650 h 6858000"/>
              <a:gd name="connsiteX709" fmla="*/ 97284 w 7467600"/>
              <a:gd name="connsiteY709" fmla="*/ 3520393 h 6858000"/>
              <a:gd name="connsiteX710" fmla="*/ 922050 w 7467600"/>
              <a:gd name="connsiteY710" fmla="*/ 3074867 h 6858000"/>
              <a:gd name="connsiteX711" fmla="*/ 1405265 w 7467600"/>
              <a:gd name="connsiteY711" fmla="*/ 3016319 h 6858000"/>
              <a:gd name="connsiteX712" fmla="*/ 1407512 w 7467600"/>
              <a:gd name="connsiteY712" fmla="*/ 3018001 h 6858000"/>
              <a:gd name="connsiteX713" fmla="*/ 1726266 w 7467600"/>
              <a:gd name="connsiteY713" fmla="*/ 2777274 h 6858000"/>
              <a:gd name="connsiteX714" fmla="*/ 625390 w 7467600"/>
              <a:gd name="connsiteY714" fmla="*/ 2514541 h 6858000"/>
              <a:gd name="connsiteX715" fmla="*/ 619799 w 7467600"/>
              <a:gd name="connsiteY715" fmla="*/ 2527180 h 6858000"/>
              <a:gd name="connsiteX716" fmla="*/ 310030 w 7467600"/>
              <a:gd name="connsiteY716" fmla="*/ 2771818 h 6858000"/>
              <a:gd name="connsiteX717" fmla="*/ 173877 w 7467600"/>
              <a:gd name="connsiteY717" fmla="*/ 2937056 h 6858000"/>
              <a:gd name="connsiteX718" fmla="*/ 77889 w 7467600"/>
              <a:gd name="connsiteY718" fmla="*/ 3138440 h 6858000"/>
              <a:gd name="connsiteX719" fmla="*/ 0 w 7467600"/>
              <a:gd name="connsiteY719" fmla="*/ 3271395 h 6858000"/>
              <a:gd name="connsiteX720" fmla="*/ 0 w 7467600"/>
              <a:gd name="connsiteY720" fmla="*/ 3153002 h 6858000"/>
              <a:gd name="connsiteX721" fmla="*/ 2386 w 7467600"/>
              <a:gd name="connsiteY721" fmla="*/ 3149203 h 6858000"/>
              <a:gd name="connsiteX722" fmla="*/ 89753 w 7467600"/>
              <a:gd name="connsiteY722" fmla="*/ 2987702 h 6858000"/>
              <a:gd name="connsiteX723" fmla="*/ 76869 w 7467600"/>
              <a:gd name="connsiteY723" fmla="*/ 3005404 h 6858000"/>
              <a:gd name="connsiteX724" fmla="*/ 32049 w 7467600"/>
              <a:gd name="connsiteY724" fmla="*/ 3065814 h 6858000"/>
              <a:gd name="connsiteX725" fmla="*/ 0 w 7467600"/>
              <a:gd name="connsiteY725" fmla="*/ 3108744 h 6858000"/>
              <a:gd name="connsiteX726" fmla="*/ 0 w 7467600"/>
              <a:gd name="connsiteY726" fmla="*/ 3058059 h 6858000"/>
              <a:gd name="connsiteX727" fmla="*/ 7610 w 7467600"/>
              <a:gd name="connsiteY727" fmla="*/ 3047889 h 6858000"/>
              <a:gd name="connsiteX728" fmla="*/ 52419 w 7467600"/>
              <a:gd name="connsiteY728" fmla="*/ 2987479 h 6858000"/>
              <a:gd name="connsiteX729" fmla="*/ 59142 w 7467600"/>
              <a:gd name="connsiteY729" fmla="*/ 2978488 h 6858000"/>
              <a:gd name="connsiteX730" fmla="*/ 0 w 7467600"/>
              <a:gd name="connsiteY730" fmla="*/ 3015334 h 6858000"/>
              <a:gd name="connsiteX731" fmla="*/ 0 w 7467600"/>
              <a:gd name="connsiteY731" fmla="*/ 2914286 h 6858000"/>
              <a:gd name="connsiteX732" fmla="*/ 36383 w 7467600"/>
              <a:gd name="connsiteY732" fmla="*/ 2901128 h 6858000"/>
              <a:gd name="connsiteX733" fmla="*/ 156329 w 7467600"/>
              <a:gd name="connsiteY733" fmla="*/ 2840533 h 6858000"/>
              <a:gd name="connsiteX734" fmla="*/ 358355 w 7467600"/>
              <a:gd name="connsiteY734" fmla="*/ 2620471 h 6858000"/>
              <a:gd name="connsiteX735" fmla="*/ 510577 w 7467600"/>
              <a:gd name="connsiteY735" fmla="*/ 2501244 h 6858000"/>
              <a:gd name="connsiteX736" fmla="*/ 211967 w 7467600"/>
              <a:gd name="connsiteY736" fmla="*/ 2479171 h 6858000"/>
              <a:gd name="connsiteX737" fmla="*/ 0 w 7467600"/>
              <a:gd name="connsiteY737" fmla="*/ 2476398 h 6858000"/>
              <a:gd name="connsiteX738" fmla="*/ 0 w 7467600"/>
              <a:gd name="connsiteY738" fmla="*/ 2389189 h 6858000"/>
              <a:gd name="connsiteX739" fmla="*/ 103062 w 7467600"/>
              <a:gd name="connsiteY739" fmla="*/ 2389518 h 6858000"/>
              <a:gd name="connsiteX740" fmla="*/ 510734 w 7467600"/>
              <a:gd name="connsiteY740" fmla="*/ 2416201 h 6858000"/>
              <a:gd name="connsiteX741" fmla="*/ 279257 w 7467600"/>
              <a:gd name="connsiteY741" fmla="*/ 2092102 h 6858000"/>
              <a:gd name="connsiteX742" fmla="*/ 65265 w 7467600"/>
              <a:gd name="connsiteY742" fmla="*/ 2006049 h 6858000"/>
              <a:gd name="connsiteX743" fmla="*/ 0 w 7467600"/>
              <a:gd name="connsiteY743" fmla="*/ 1982532 h 6858000"/>
              <a:gd name="connsiteX744" fmla="*/ 0 w 7467600"/>
              <a:gd name="connsiteY744" fmla="*/ 1912789 h 6858000"/>
              <a:gd name="connsiteX745" fmla="*/ 97460 w 7467600"/>
              <a:gd name="connsiteY745" fmla="*/ 1953725 h 6858000"/>
              <a:gd name="connsiteX746" fmla="*/ 221272 w 7467600"/>
              <a:gd name="connsiteY746" fmla="*/ 1980766 h 6858000"/>
              <a:gd name="connsiteX747" fmla="*/ 116765 w 7467600"/>
              <a:gd name="connsiteY747" fmla="*/ 1911033 h 6858000"/>
              <a:gd name="connsiteX748" fmla="*/ 16405 w 7467600"/>
              <a:gd name="connsiteY748" fmla="*/ 1803412 h 6858000"/>
              <a:gd name="connsiteX749" fmla="*/ 0 w 7467600"/>
              <a:gd name="connsiteY749" fmla="*/ 1784777 h 6858000"/>
              <a:gd name="connsiteX750" fmla="*/ 0 w 7467600"/>
              <a:gd name="connsiteY750" fmla="*/ 1740082 h 6858000"/>
              <a:gd name="connsiteX751" fmla="*/ 39394 w 7467600"/>
              <a:gd name="connsiteY751" fmla="*/ 1784856 h 6858000"/>
              <a:gd name="connsiteX752" fmla="*/ 135813 w 7467600"/>
              <a:gd name="connsiteY752" fmla="*/ 1888838 h 6858000"/>
              <a:gd name="connsiteX753" fmla="*/ 242575 w 7467600"/>
              <a:gd name="connsiteY753" fmla="*/ 1958841 h 6858000"/>
              <a:gd name="connsiteX754" fmla="*/ 82197 w 7467600"/>
              <a:gd name="connsiteY754" fmla="*/ 1754826 h 6858000"/>
              <a:gd name="connsiteX755" fmla="*/ 0 w 7467600"/>
              <a:gd name="connsiteY755" fmla="*/ 1679650 h 6858000"/>
              <a:gd name="connsiteX756" fmla="*/ 0 w 7467600"/>
              <a:gd name="connsiteY756" fmla="*/ 1602463 h 6858000"/>
              <a:gd name="connsiteX757" fmla="*/ 84689 w 7467600"/>
              <a:gd name="connsiteY757" fmla="*/ 1677442 h 6858000"/>
              <a:gd name="connsiteX758" fmla="*/ 298437 w 7467600"/>
              <a:gd name="connsiteY758" fmla="*/ 1968019 h 6858000"/>
              <a:gd name="connsiteX759" fmla="*/ 227269 w 7467600"/>
              <a:gd name="connsiteY759" fmla="*/ 1114064 h 6858000"/>
              <a:gd name="connsiteX760" fmla="*/ 248003 w 7467600"/>
              <a:gd name="connsiteY760" fmla="*/ 1089613 h 6858000"/>
              <a:gd name="connsiteX761" fmla="*/ 427020 w 7467600"/>
              <a:gd name="connsiteY761" fmla="*/ 1619803 h 6858000"/>
              <a:gd name="connsiteX762" fmla="*/ 340345 w 7467600"/>
              <a:gd name="connsiteY762" fmla="*/ 2027739 h 6858000"/>
              <a:gd name="connsiteX763" fmla="*/ 360865 w 7467600"/>
              <a:gd name="connsiteY763" fmla="*/ 2044827 h 6858000"/>
              <a:gd name="connsiteX764" fmla="*/ 560414 w 7467600"/>
              <a:gd name="connsiteY764" fmla="*/ 2421457 h 6858000"/>
              <a:gd name="connsiteX765" fmla="*/ 1359703 w 7467600"/>
              <a:gd name="connsiteY765" fmla="*/ 2578554 h 6858000"/>
              <a:gd name="connsiteX766" fmla="*/ 1359422 w 7467600"/>
              <a:gd name="connsiteY766" fmla="*/ 2577994 h 6858000"/>
              <a:gd name="connsiteX767" fmla="*/ 828701 w 7467600"/>
              <a:gd name="connsiteY767" fmla="*/ 1839520 h 6858000"/>
              <a:gd name="connsiteX768" fmla="*/ 494427 w 7467600"/>
              <a:gd name="connsiteY768" fmla="*/ 1092333 h 6858000"/>
              <a:gd name="connsiteX769" fmla="*/ 506322 w 7467600"/>
              <a:gd name="connsiteY769" fmla="*/ 1020997 h 6858000"/>
              <a:gd name="connsiteX770" fmla="*/ 4570198 w 7467600"/>
              <a:gd name="connsiteY770" fmla="*/ 978081 h 6858000"/>
              <a:gd name="connsiteX771" fmla="*/ 4523691 w 7467600"/>
              <a:gd name="connsiteY771" fmla="*/ 1127776 h 6858000"/>
              <a:gd name="connsiteX772" fmla="*/ 4509875 w 7467600"/>
              <a:gd name="connsiteY772" fmla="*/ 1167552 h 6858000"/>
              <a:gd name="connsiteX773" fmla="*/ 4478168 w 7467600"/>
              <a:gd name="connsiteY773" fmla="*/ 1260735 h 6858000"/>
              <a:gd name="connsiteX774" fmla="*/ 4409309 w 7467600"/>
              <a:gd name="connsiteY774" fmla="*/ 1666996 h 6858000"/>
              <a:gd name="connsiteX775" fmla="*/ 4370031 w 7467600"/>
              <a:gd name="connsiteY775" fmla="*/ 1955666 h 6858000"/>
              <a:gd name="connsiteX776" fmla="*/ 4570198 w 7467600"/>
              <a:gd name="connsiteY776" fmla="*/ 978081 h 6858000"/>
              <a:gd name="connsiteX777" fmla="*/ 4557898 w 7467600"/>
              <a:gd name="connsiteY777" fmla="*/ 900011 h 6858000"/>
              <a:gd name="connsiteX778" fmla="*/ 4344840 w 7467600"/>
              <a:gd name="connsiteY778" fmla="*/ 1922038 h 6858000"/>
              <a:gd name="connsiteX779" fmla="*/ 4378710 w 7467600"/>
              <a:gd name="connsiteY779" fmla="*/ 1665516 h 6858000"/>
              <a:gd name="connsiteX780" fmla="*/ 4448798 w 7467600"/>
              <a:gd name="connsiteY780" fmla="*/ 1253024 h 6858000"/>
              <a:gd name="connsiteX781" fmla="*/ 4480315 w 7467600"/>
              <a:gd name="connsiteY781" fmla="*/ 1158454 h 6858000"/>
              <a:gd name="connsiteX782" fmla="*/ 4494133 w 7467600"/>
              <a:gd name="connsiteY782" fmla="*/ 1118676 h 6858000"/>
              <a:gd name="connsiteX783" fmla="*/ 4557898 w 7467600"/>
              <a:gd name="connsiteY783" fmla="*/ 900011 h 6858000"/>
              <a:gd name="connsiteX784" fmla="*/ 5870151 w 7467600"/>
              <a:gd name="connsiteY784" fmla="*/ 898890 h 6858000"/>
              <a:gd name="connsiteX785" fmla="*/ 5861335 w 7467600"/>
              <a:gd name="connsiteY785" fmla="*/ 899177 h 6858000"/>
              <a:gd name="connsiteX786" fmla="*/ 5843702 w 7467600"/>
              <a:gd name="connsiteY786" fmla="*/ 899748 h 6858000"/>
              <a:gd name="connsiteX787" fmla="*/ 5651107 w 7467600"/>
              <a:gd name="connsiteY787" fmla="*/ 920306 h 6858000"/>
              <a:gd name="connsiteX788" fmla="*/ 5459407 w 7467600"/>
              <a:gd name="connsiteY788" fmla="*/ 940975 h 6858000"/>
              <a:gd name="connsiteX789" fmla="*/ 5374846 w 7467600"/>
              <a:gd name="connsiteY789" fmla="*/ 941988 h 6858000"/>
              <a:gd name="connsiteX790" fmla="*/ 5256105 w 7467600"/>
              <a:gd name="connsiteY790" fmla="*/ 945632 h 6858000"/>
              <a:gd name="connsiteX791" fmla="*/ 5107071 w 7467600"/>
              <a:gd name="connsiteY791" fmla="*/ 969720 h 6858000"/>
              <a:gd name="connsiteX792" fmla="*/ 4998681 w 7467600"/>
              <a:gd name="connsiteY792" fmla="*/ 988771 h 6858000"/>
              <a:gd name="connsiteX793" fmla="*/ 5870151 w 7467600"/>
              <a:gd name="connsiteY793" fmla="*/ 898890 h 6858000"/>
              <a:gd name="connsiteX794" fmla="*/ 5504425 w 7467600"/>
              <a:gd name="connsiteY794" fmla="*/ 848067 h 6858000"/>
              <a:gd name="connsiteX795" fmla="*/ 4968849 w 7467600"/>
              <a:gd name="connsiteY795" fmla="*/ 962318 h 6858000"/>
              <a:gd name="connsiteX796" fmla="*/ 5104039 w 7467600"/>
              <a:gd name="connsiteY796" fmla="*/ 940634 h 6858000"/>
              <a:gd name="connsiteX797" fmla="*/ 5256311 w 7467600"/>
              <a:gd name="connsiteY797" fmla="*/ 916490 h 6858000"/>
              <a:gd name="connsiteX798" fmla="*/ 5377381 w 7467600"/>
              <a:gd name="connsiteY798" fmla="*/ 912671 h 6858000"/>
              <a:gd name="connsiteX799" fmla="*/ 5460148 w 7467600"/>
              <a:gd name="connsiteY799" fmla="*/ 911442 h 6858000"/>
              <a:gd name="connsiteX800" fmla="*/ 5648971 w 7467600"/>
              <a:gd name="connsiteY800" fmla="*/ 891331 h 6858000"/>
              <a:gd name="connsiteX801" fmla="*/ 5844807 w 7467600"/>
              <a:gd name="connsiteY801" fmla="*/ 870718 h 6858000"/>
              <a:gd name="connsiteX802" fmla="*/ 5862975 w 7467600"/>
              <a:gd name="connsiteY802" fmla="*/ 869756 h 6858000"/>
              <a:gd name="connsiteX803" fmla="*/ 5920887 w 7467600"/>
              <a:gd name="connsiteY803" fmla="*/ 865929 h 6858000"/>
              <a:gd name="connsiteX804" fmla="*/ 5504425 w 7467600"/>
              <a:gd name="connsiteY804" fmla="*/ 848067 h 6858000"/>
              <a:gd name="connsiteX805" fmla="*/ 3607114 w 7467600"/>
              <a:gd name="connsiteY805" fmla="*/ 467441 h 6858000"/>
              <a:gd name="connsiteX806" fmla="*/ 3296242 w 7467600"/>
              <a:gd name="connsiteY806" fmla="*/ 807991 h 6858000"/>
              <a:gd name="connsiteX807" fmla="*/ 3174674 w 7467600"/>
              <a:gd name="connsiteY807" fmla="*/ 919759 h 6858000"/>
              <a:gd name="connsiteX808" fmla="*/ 3042978 w 7467600"/>
              <a:gd name="connsiteY808" fmla="*/ 1054894 h 6858000"/>
              <a:gd name="connsiteX809" fmla="*/ 2968914 w 7467600"/>
              <a:gd name="connsiteY809" fmla="*/ 1133756 h 6858000"/>
              <a:gd name="connsiteX810" fmla="*/ 3103823 w 7467600"/>
              <a:gd name="connsiteY810" fmla="*/ 1026814 h 6858000"/>
              <a:gd name="connsiteX811" fmla="*/ 3607114 w 7467600"/>
              <a:gd name="connsiteY811" fmla="*/ 467441 h 6858000"/>
              <a:gd name="connsiteX812" fmla="*/ 3744487 w 7467600"/>
              <a:gd name="connsiteY812" fmla="*/ 383136 h 6858000"/>
              <a:gd name="connsiteX813" fmla="*/ 3970213 w 7467600"/>
              <a:gd name="connsiteY813" fmla="*/ 995559 h 6858000"/>
              <a:gd name="connsiteX814" fmla="*/ 3744487 w 7467600"/>
              <a:gd name="connsiteY814" fmla="*/ 383136 h 6858000"/>
              <a:gd name="connsiteX815" fmla="*/ 3624562 w 7467600"/>
              <a:gd name="connsiteY815" fmla="*/ 367041 h 6858000"/>
              <a:gd name="connsiteX816" fmla="*/ 3489712 w 7467600"/>
              <a:gd name="connsiteY816" fmla="*/ 485386 h 6858000"/>
              <a:gd name="connsiteX817" fmla="*/ 3182994 w 7467600"/>
              <a:gd name="connsiteY817" fmla="*/ 828265 h 6858000"/>
              <a:gd name="connsiteX818" fmla="*/ 2892114 w 7467600"/>
              <a:gd name="connsiteY818" fmla="*/ 1172635 h 6858000"/>
              <a:gd name="connsiteX819" fmla="*/ 3021459 w 7467600"/>
              <a:gd name="connsiteY819" fmla="*/ 1035385 h 6858000"/>
              <a:gd name="connsiteX820" fmla="*/ 3153873 w 7467600"/>
              <a:gd name="connsiteY820" fmla="*/ 898971 h 6858000"/>
              <a:gd name="connsiteX821" fmla="*/ 3276511 w 7467600"/>
              <a:gd name="connsiteY821" fmla="*/ 786423 h 6858000"/>
              <a:gd name="connsiteX822" fmla="*/ 3584154 w 7467600"/>
              <a:gd name="connsiteY822" fmla="*/ 448218 h 6858000"/>
              <a:gd name="connsiteX823" fmla="*/ 3624562 w 7467600"/>
              <a:gd name="connsiteY823" fmla="*/ 367041 h 6858000"/>
              <a:gd name="connsiteX824" fmla="*/ 3766672 w 7467600"/>
              <a:gd name="connsiteY824" fmla="*/ 359429 h 6858000"/>
              <a:gd name="connsiteX825" fmla="*/ 3996338 w 7467600"/>
              <a:gd name="connsiteY825" fmla="*/ 968237 h 6858000"/>
              <a:gd name="connsiteX826" fmla="*/ 3766672 w 7467600"/>
              <a:gd name="connsiteY826" fmla="*/ 359429 h 6858000"/>
              <a:gd name="connsiteX827" fmla="*/ 5805386 w 7467600"/>
              <a:gd name="connsiteY827" fmla="*/ 239240 h 6858000"/>
              <a:gd name="connsiteX828" fmla="*/ 5736947 w 7467600"/>
              <a:gd name="connsiteY828" fmla="*/ 261367 h 6858000"/>
              <a:gd name="connsiteX829" fmla="*/ 5427012 w 7467600"/>
              <a:gd name="connsiteY829" fmla="*/ 311272 h 6858000"/>
              <a:gd name="connsiteX830" fmla="*/ 5147818 w 7467600"/>
              <a:gd name="connsiteY830" fmla="*/ 322112 h 6858000"/>
              <a:gd name="connsiteX831" fmla="*/ 5060854 w 7467600"/>
              <a:gd name="connsiteY831" fmla="*/ 311882 h 6858000"/>
              <a:gd name="connsiteX832" fmla="*/ 4945989 w 7467600"/>
              <a:gd name="connsiteY832" fmla="*/ 300516 h 6858000"/>
              <a:gd name="connsiteX833" fmla="*/ 5410479 w 7467600"/>
              <a:gd name="connsiteY833" fmla="*/ 348434 h 6858000"/>
              <a:gd name="connsiteX834" fmla="*/ 5805386 w 7467600"/>
              <a:gd name="connsiteY834" fmla="*/ 239240 h 6858000"/>
              <a:gd name="connsiteX835" fmla="*/ 5905192 w 7467600"/>
              <a:gd name="connsiteY835" fmla="*/ 163079 h 6858000"/>
              <a:gd name="connsiteX836" fmla="*/ 5865655 w 7467600"/>
              <a:gd name="connsiteY836" fmla="*/ 171901 h 6858000"/>
              <a:gd name="connsiteX837" fmla="*/ 5259740 w 7467600"/>
              <a:gd name="connsiteY837" fmla="*/ 257013 h 6858000"/>
              <a:gd name="connsiteX838" fmla="*/ 5208466 w 7467600"/>
              <a:gd name="connsiteY838" fmla="*/ 257550 h 6858000"/>
              <a:gd name="connsiteX839" fmla="*/ 4980204 w 7467600"/>
              <a:gd name="connsiteY839" fmla="*/ 271903 h 6858000"/>
              <a:gd name="connsiteX840" fmla="*/ 5068068 w 7467600"/>
              <a:gd name="connsiteY840" fmla="*/ 282244 h 6858000"/>
              <a:gd name="connsiteX841" fmla="*/ 5153231 w 7467600"/>
              <a:gd name="connsiteY841" fmla="*/ 292240 h 6858000"/>
              <a:gd name="connsiteX842" fmla="*/ 5426491 w 7467600"/>
              <a:gd name="connsiteY842" fmla="*/ 281128 h 6858000"/>
              <a:gd name="connsiteX843" fmla="*/ 5731212 w 7467600"/>
              <a:gd name="connsiteY843" fmla="*/ 231951 h 6858000"/>
              <a:gd name="connsiteX844" fmla="*/ 5905192 w 7467600"/>
              <a:gd name="connsiteY844" fmla="*/ 163079 h 6858000"/>
              <a:gd name="connsiteX845" fmla="*/ 5944437 w 7467600"/>
              <a:gd name="connsiteY845" fmla="*/ 113829 h 6858000"/>
              <a:gd name="connsiteX846" fmla="*/ 5825032 w 7467600"/>
              <a:gd name="connsiteY846" fmla="*/ 146405 h 6858000"/>
              <a:gd name="connsiteX847" fmla="*/ 4955599 w 7467600"/>
              <a:gd name="connsiteY847" fmla="*/ 247008 h 6858000"/>
              <a:gd name="connsiteX848" fmla="*/ 5210104 w 7467600"/>
              <a:gd name="connsiteY848" fmla="*/ 228123 h 6858000"/>
              <a:gd name="connsiteX849" fmla="*/ 5261015 w 7467600"/>
              <a:gd name="connsiteY849" fmla="*/ 227087 h 6858000"/>
              <a:gd name="connsiteX850" fmla="*/ 5861181 w 7467600"/>
              <a:gd name="connsiteY850" fmla="*/ 143093 h 6858000"/>
              <a:gd name="connsiteX851" fmla="*/ 5961252 w 7467600"/>
              <a:gd name="connsiteY851" fmla="*/ 114820 h 6858000"/>
              <a:gd name="connsiteX852" fmla="*/ 5944437 w 7467600"/>
              <a:gd name="connsiteY852" fmla="*/ 113829 h 6858000"/>
              <a:gd name="connsiteX853" fmla="*/ 3882765 w 7467600"/>
              <a:gd name="connsiteY853" fmla="*/ 0 h 6858000"/>
              <a:gd name="connsiteX854" fmla="*/ 3995099 w 7467600"/>
              <a:gd name="connsiteY854" fmla="*/ 0 h 6858000"/>
              <a:gd name="connsiteX855" fmla="*/ 4163818 w 7467600"/>
              <a:gd name="connsiteY855" fmla="*/ 234104 h 6858000"/>
              <a:gd name="connsiteX856" fmla="*/ 4172099 w 7467600"/>
              <a:gd name="connsiteY856" fmla="*/ 234207 h 6858000"/>
              <a:gd name="connsiteX857" fmla="*/ 4784282 w 7467600"/>
              <a:gd name="connsiteY857" fmla="*/ 276561 h 6858000"/>
              <a:gd name="connsiteX858" fmla="*/ 4801687 w 7467600"/>
              <a:gd name="connsiteY858" fmla="*/ 267764 h 6858000"/>
              <a:gd name="connsiteX859" fmla="*/ 6082788 w 7467600"/>
              <a:gd name="connsiteY859" fmla="*/ 64119 h 6858000"/>
              <a:gd name="connsiteX860" fmla="*/ 6099442 w 7467600"/>
              <a:gd name="connsiteY860" fmla="*/ 82568 h 6858000"/>
              <a:gd name="connsiteX861" fmla="*/ 4804137 w 7467600"/>
              <a:gd name="connsiteY861" fmla="*/ 320931 h 6858000"/>
              <a:gd name="connsiteX862" fmla="*/ 4227047 w 7467600"/>
              <a:gd name="connsiteY862" fmla="*/ 313415 h 6858000"/>
              <a:gd name="connsiteX863" fmla="*/ 4346041 w 7467600"/>
              <a:gd name="connsiteY863" fmla="*/ 456086 h 6858000"/>
              <a:gd name="connsiteX864" fmla="*/ 4870967 w 7467600"/>
              <a:gd name="connsiteY864" fmla="*/ 963061 h 6858000"/>
              <a:gd name="connsiteX865" fmla="*/ 4889647 w 7467600"/>
              <a:gd name="connsiteY865" fmla="*/ 957147 h 6858000"/>
              <a:gd name="connsiteX866" fmla="*/ 5422504 w 7467600"/>
              <a:gd name="connsiteY866" fmla="*/ 805191 h 6858000"/>
              <a:gd name="connsiteX867" fmla="*/ 6087656 w 7467600"/>
              <a:gd name="connsiteY867" fmla="*/ 826703 h 6858000"/>
              <a:gd name="connsiteX868" fmla="*/ 6058717 w 7467600"/>
              <a:gd name="connsiteY868" fmla="*/ 865992 h 6858000"/>
              <a:gd name="connsiteX869" fmla="*/ 4974153 w 7467600"/>
              <a:gd name="connsiteY869" fmla="*/ 1045456 h 6858000"/>
              <a:gd name="connsiteX870" fmla="*/ 5627835 w 7467600"/>
              <a:gd name="connsiteY870" fmla="*/ 1472077 h 6858000"/>
              <a:gd name="connsiteX871" fmla="*/ 5629817 w 7467600"/>
              <a:gd name="connsiteY871" fmla="*/ 1471412 h 6858000"/>
              <a:gd name="connsiteX872" fmla="*/ 5634124 w 7467600"/>
              <a:gd name="connsiteY872" fmla="*/ 1470572 h 6858000"/>
              <a:gd name="connsiteX873" fmla="*/ 5755832 w 7467600"/>
              <a:gd name="connsiteY873" fmla="*/ 1383886 h 6858000"/>
              <a:gd name="connsiteX874" fmla="*/ 6014186 w 7467600"/>
              <a:gd name="connsiteY874" fmla="*/ 1279799 h 6858000"/>
              <a:gd name="connsiteX875" fmla="*/ 6901619 w 7467600"/>
              <a:gd name="connsiteY875" fmla="*/ 1047874 h 6858000"/>
              <a:gd name="connsiteX876" fmla="*/ 6931566 w 7467600"/>
              <a:gd name="connsiteY876" fmla="*/ 1062034 h 6858000"/>
              <a:gd name="connsiteX877" fmla="*/ 5790982 w 7467600"/>
              <a:gd name="connsiteY877" fmla="*/ 1561380 h 6858000"/>
              <a:gd name="connsiteX878" fmla="*/ 6188971 w 7467600"/>
              <a:gd name="connsiteY878" fmla="*/ 1755168 h 6858000"/>
              <a:gd name="connsiteX879" fmla="*/ 6202446 w 7467600"/>
              <a:gd name="connsiteY879" fmla="*/ 1752268 h 6858000"/>
              <a:gd name="connsiteX880" fmla="*/ 7179560 w 7467600"/>
              <a:gd name="connsiteY880" fmla="*/ 1467551 h 6858000"/>
              <a:gd name="connsiteX881" fmla="*/ 7158730 w 7467600"/>
              <a:gd name="connsiteY881" fmla="*/ 1507835 h 6858000"/>
              <a:gd name="connsiteX882" fmla="*/ 6326959 w 7467600"/>
              <a:gd name="connsiteY882" fmla="*/ 1817686 h 6858000"/>
              <a:gd name="connsiteX883" fmla="*/ 6537433 w 7467600"/>
              <a:gd name="connsiteY883" fmla="*/ 1907790 h 6858000"/>
              <a:gd name="connsiteX884" fmla="*/ 6550221 w 7467600"/>
              <a:gd name="connsiteY884" fmla="*/ 1910729 h 6858000"/>
              <a:gd name="connsiteX885" fmla="*/ 6964438 w 7467600"/>
              <a:gd name="connsiteY885" fmla="*/ 2209505 h 6858000"/>
              <a:gd name="connsiteX886" fmla="*/ 7367862 w 7467600"/>
              <a:gd name="connsiteY886" fmla="*/ 2806833 h 6858000"/>
              <a:gd name="connsiteX887" fmla="*/ 7364329 w 7467600"/>
              <a:gd name="connsiteY887" fmla="*/ 2826907 h 6858000"/>
              <a:gd name="connsiteX888" fmla="*/ 7290545 w 7467600"/>
              <a:gd name="connsiteY888" fmla="*/ 2850663 h 6858000"/>
              <a:gd name="connsiteX889" fmla="*/ 6472036 w 7467600"/>
              <a:gd name="connsiteY889" fmla="*/ 1959003 h 6858000"/>
              <a:gd name="connsiteX890" fmla="*/ 5792897 w 7467600"/>
              <a:gd name="connsiteY890" fmla="*/ 1647747 h 6858000"/>
              <a:gd name="connsiteX891" fmla="*/ 5842751 w 7467600"/>
              <a:gd name="connsiteY891" fmla="*/ 1816112 h 6858000"/>
              <a:gd name="connsiteX892" fmla="*/ 5847424 w 7467600"/>
              <a:gd name="connsiteY892" fmla="*/ 1815776 h 6858000"/>
              <a:gd name="connsiteX893" fmla="*/ 6399821 w 7467600"/>
              <a:gd name="connsiteY893" fmla="*/ 2344799 h 6858000"/>
              <a:gd name="connsiteX894" fmla="*/ 6323232 w 7467600"/>
              <a:gd name="connsiteY894" fmla="*/ 2389634 h 6858000"/>
              <a:gd name="connsiteX895" fmla="*/ 5942958 w 7467600"/>
              <a:gd name="connsiteY895" fmla="*/ 2077708 h 6858000"/>
              <a:gd name="connsiteX896" fmla="*/ 5921559 w 7467600"/>
              <a:gd name="connsiteY896" fmla="*/ 2378596 h 6858000"/>
              <a:gd name="connsiteX897" fmla="*/ 5817651 w 7467600"/>
              <a:gd name="connsiteY897" fmla="*/ 3023919 h 6858000"/>
              <a:gd name="connsiteX898" fmla="*/ 5729634 w 7467600"/>
              <a:gd name="connsiteY898" fmla="*/ 3051849 h 6858000"/>
              <a:gd name="connsiteX899" fmla="*/ 5611018 w 7467600"/>
              <a:gd name="connsiteY899" fmla="*/ 2316769 h 6858000"/>
              <a:gd name="connsiteX900" fmla="*/ 5687608 w 7467600"/>
              <a:gd name="connsiteY900" fmla="*/ 2039972 h 6858000"/>
              <a:gd name="connsiteX901" fmla="*/ 5657554 w 7467600"/>
              <a:gd name="connsiteY901" fmla="*/ 1576445 h 6858000"/>
              <a:gd name="connsiteX902" fmla="*/ 5150475 w 7467600"/>
              <a:gd name="connsiteY902" fmla="*/ 1274012 h 6858000"/>
              <a:gd name="connsiteX903" fmla="*/ 5349142 w 7467600"/>
              <a:gd name="connsiteY903" fmla="*/ 2204405 h 6858000"/>
              <a:gd name="connsiteX904" fmla="*/ 5262214 w 7467600"/>
              <a:gd name="connsiteY904" fmla="*/ 2233836 h 6858000"/>
              <a:gd name="connsiteX905" fmla="*/ 4981539 w 7467600"/>
              <a:gd name="connsiteY905" fmla="*/ 1542201 h 6858000"/>
              <a:gd name="connsiteX906" fmla="*/ 4958461 w 7467600"/>
              <a:gd name="connsiteY906" fmla="*/ 1136957 h 6858000"/>
              <a:gd name="connsiteX907" fmla="*/ 4655015 w 7467600"/>
              <a:gd name="connsiteY907" fmla="*/ 891426 h 6858000"/>
              <a:gd name="connsiteX908" fmla="*/ 4348002 w 7467600"/>
              <a:gd name="connsiteY908" fmla="*/ 2205895 h 6858000"/>
              <a:gd name="connsiteX909" fmla="*/ 4262250 w 7467600"/>
              <a:gd name="connsiteY909" fmla="*/ 2219972 h 6858000"/>
              <a:gd name="connsiteX910" fmla="*/ 4550611 w 7467600"/>
              <a:gd name="connsiteY910" fmla="*/ 817540 h 6858000"/>
              <a:gd name="connsiteX911" fmla="*/ 4564418 w 7467600"/>
              <a:gd name="connsiteY911" fmla="*/ 808293 h 6858000"/>
              <a:gd name="connsiteX912" fmla="*/ 4266388 w 7467600"/>
              <a:gd name="connsiteY912" fmla="*/ 500083 h 6858000"/>
              <a:gd name="connsiteX913" fmla="*/ 4032842 w 7467600"/>
              <a:gd name="connsiteY913" fmla="*/ 211809 h 6858000"/>
              <a:gd name="connsiteX914" fmla="*/ 3882765 w 7467600"/>
              <a:gd name="connsiteY914" fmla="*/ 0 h 6858000"/>
              <a:gd name="connsiteX915" fmla="*/ 3721337 w 7467600"/>
              <a:gd name="connsiteY915" fmla="*/ 0 h 6858000"/>
              <a:gd name="connsiteX916" fmla="*/ 3797544 w 7467600"/>
              <a:gd name="connsiteY916" fmla="*/ 0 h 6858000"/>
              <a:gd name="connsiteX917" fmla="*/ 3775734 w 7467600"/>
              <a:gd name="connsiteY917" fmla="*/ 95131 h 6858000"/>
              <a:gd name="connsiteX918" fmla="*/ 3724807 w 7467600"/>
              <a:gd name="connsiteY918" fmla="*/ 272257 h 6858000"/>
              <a:gd name="connsiteX919" fmla="*/ 3726844 w 7467600"/>
              <a:gd name="connsiteY919" fmla="*/ 282988 h 6858000"/>
              <a:gd name="connsiteX920" fmla="*/ 3742664 w 7467600"/>
              <a:gd name="connsiteY920" fmla="*/ 279918 h 6858000"/>
              <a:gd name="connsiteX921" fmla="*/ 4103910 w 7467600"/>
              <a:gd name="connsiteY921" fmla="*/ 1161917 h 6858000"/>
              <a:gd name="connsiteX922" fmla="*/ 4020269 w 7467600"/>
              <a:gd name="connsiteY922" fmla="*/ 1200406 h 6858000"/>
              <a:gd name="connsiteX923" fmla="*/ 3674882 w 7467600"/>
              <a:gd name="connsiteY923" fmla="*/ 488524 h 6858000"/>
              <a:gd name="connsiteX924" fmla="*/ 3132682 w 7467600"/>
              <a:gd name="connsiteY924" fmla="*/ 1072284 h 6858000"/>
              <a:gd name="connsiteX925" fmla="*/ 2716346 w 7467600"/>
              <a:gd name="connsiteY925" fmla="*/ 1276376 h 6858000"/>
              <a:gd name="connsiteX926" fmla="*/ 2716772 w 7467600"/>
              <a:gd name="connsiteY926" fmla="*/ 1255462 h 6858000"/>
              <a:gd name="connsiteX927" fmla="*/ 3471096 w 7467600"/>
              <a:gd name="connsiteY927" fmla="*/ 437072 h 6858000"/>
              <a:gd name="connsiteX928" fmla="*/ 3639057 w 7467600"/>
              <a:gd name="connsiteY928" fmla="*/ 286334 h 6858000"/>
              <a:gd name="connsiteX929" fmla="*/ 3640309 w 7467600"/>
              <a:gd name="connsiteY929" fmla="*/ 284664 h 6858000"/>
              <a:gd name="connsiteX930" fmla="*/ 3646022 w 7467600"/>
              <a:gd name="connsiteY930" fmla="*/ 276711 h 6858000"/>
              <a:gd name="connsiteX931" fmla="*/ 3707943 w 7467600"/>
              <a:gd name="connsiteY931" fmla="*/ 65958 h 6858000"/>
              <a:gd name="connsiteX932" fmla="*/ 3721337 w 7467600"/>
              <a:gd name="connsiteY932" fmla="*/ 0 h 6858000"/>
              <a:gd name="connsiteX933" fmla="*/ 2867960 w 7467600"/>
              <a:gd name="connsiteY933" fmla="*/ 0 h 6858000"/>
              <a:gd name="connsiteX934" fmla="*/ 2926351 w 7467600"/>
              <a:gd name="connsiteY934" fmla="*/ 0 h 6858000"/>
              <a:gd name="connsiteX935" fmla="*/ 2902823 w 7467600"/>
              <a:gd name="connsiteY935" fmla="*/ 262929 h 6858000"/>
              <a:gd name="connsiteX936" fmla="*/ 2940663 w 7467600"/>
              <a:gd name="connsiteY936" fmla="*/ 140884 h 6858000"/>
              <a:gd name="connsiteX937" fmla="*/ 2947039 w 7467600"/>
              <a:gd name="connsiteY937" fmla="*/ 122524 h 6858000"/>
              <a:gd name="connsiteX938" fmla="*/ 2984316 w 7467600"/>
              <a:gd name="connsiteY938" fmla="*/ 0 h 6858000"/>
              <a:gd name="connsiteX939" fmla="*/ 3016114 w 7467600"/>
              <a:gd name="connsiteY939" fmla="*/ 0 h 6858000"/>
              <a:gd name="connsiteX940" fmla="*/ 2979949 w 7467600"/>
              <a:gd name="connsiteY940" fmla="*/ 119274 h 6858000"/>
              <a:gd name="connsiteX941" fmla="*/ 3023879 w 7467600"/>
              <a:gd name="connsiteY941" fmla="*/ 0 h 6858000"/>
              <a:gd name="connsiteX942" fmla="*/ 3105400 w 7467600"/>
              <a:gd name="connsiteY942" fmla="*/ 0 h 6858000"/>
              <a:gd name="connsiteX943" fmla="*/ 3094669 w 7467600"/>
              <a:gd name="connsiteY943" fmla="*/ 30308 h 6858000"/>
              <a:gd name="connsiteX944" fmla="*/ 2901945 w 7467600"/>
              <a:gd name="connsiteY944" fmla="*/ 466538 h 6858000"/>
              <a:gd name="connsiteX945" fmla="*/ 2815209 w 7467600"/>
              <a:gd name="connsiteY945" fmla="*/ 497361 h 6858000"/>
              <a:gd name="connsiteX946" fmla="*/ 2844845 w 7467600"/>
              <a:gd name="connsiteY946" fmla="*/ 127638 h 6858000"/>
              <a:gd name="connsiteX947" fmla="*/ 2867960 w 7467600"/>
              <a:gd name="connsiteY947" fmla="*/ 0 h 6858000"/>
              <a:gd name="connsiteX948" fmla="*/ 1057230 w 7467600"/>
              <a:gd name="connsiteY948" fmla="*/ 0 h 6858000"/>
              <a:gd name="connsiteX949" fmla="*/ 1111003 w 7467600"/>
              <a:gd name="connsiteY949" fmla="*/ 0 h 6858000"/>
              <a:gd name="connsiteX950" fmla="*/ 1125553 w 7467600"/>
              <a:gd name="connsiteY950" fmla="*/ 52588 h 6858000"/>
              <a:gd name="connsiteX951" fmla="*/ 1304276 w 7467600"/>
              <a:gd name="connsiteY951" fmla="*/ 476275 h 6858000"/>
              <a:gd name="connsiteX952" fmla="*/ 1492066 w 7467600"/>
              <a:gd name="connsiteY952" fmla="*/ 886333 h 6858000"/>
              <a:gd name="connsiteX953" fmla="*/ 1423698 w 7467600"/>
              <a:gd name="connsiteY953" fmla="*/ 710817 h 6858000"/>
              <a:gd name="connsiteX954" fmla="*/ 1357609 w 7467600"/>
              <a:gd name="connsiteY954" fmla="*/ 532892 h 6858000"/>
              <a:gd name="connsiteX955" fmla="*/ 1309550 w 7467600"/>
              <a:gd name="connsiteY955" fmla="*/ 374031 h 6858000"/>
              <a:gd name="connsiteX956" fmla="*/ 1193673 w 7467600"/>
              <a:gd name="connsiteY956" fmla="*/ 49533 h 6858000"/>
              <a:gd name="connsiteX957" fmla="*/ 1164391 w 7467600"/>
              <a:gd name="connsiteY957" fmla="*/ 0 h 6858000"/>
              <a:gd name="connsiteX958" fmla="*/ 1200666 w 7467600"/>
              <a:gd name="connsiteY958" fmla="*/ 0 h 6858000"/>
              <a:gd name="connsiteX959" fmla="*/ 1223408 w 7467600"/>
              <a:gd name="connsiteY959" fmla="*/ 38996 h 6858000"/>
              <a:gd name="connsiteX960" fmla="*/ 1339635 w 7467600"/>
              <a:gd name="connsiteY960" fmla="*/ 365517 h 6858000"/>
              <a:gd name="connsiteX961" fmla="*/ 1387469 w 7467600"/>
              <a:gd name="connsiteY961" fmla="*/ 523079 h 6858000"/>
              <a:gd name="connsiteX962" fmla="*/ 1452685 w 7467600"/>
              <a:gd name="connsiteY962" fmla="*/ 699806 h 6858000"/>
              <a:gd name="connsiteX963" fmla="*/ 1492092 w 7467600"/>
              <a:gd name="connsiteY963" fmla="*/ 800424 h 6858000"/>
              <a:gd name="connsiteX964" fmla="*/ 1455302 w 7467600"/>
              <a:gd name="connsiteY964" fmla="*/ 632913 h 6858000"/>
              <a:gd name="connsiteX965" fmla="*/ 1222336 w 7467600"/>
              <a:gd name="connsiteY965" fmla="*/ 9480 h 6858000"/>
              <a:gd name="connsiteX966" fmla="*/ 1214634 w 7467600"/>
              <a:gd name="connsiteY966" fmla="*/ 0 h 6858000"/>
              <a:gd name="connsiteX967" fmla="*/ 1289827 w 7467600"/>
              <a:gd name="connsiteY967" fmla="*/ 0 h 6858000"/>
              <a:gd name="connsiteX968" fmla="*/ 1321076 w 7467600"/>
              <a:gd name="connsiteY968" fmla="*/ 59722 h 6858000"/>
              <a:gd name="connsiteX969" fmla="*/ 1512579 w 7467600"/>
              <a:gd name="connsiteY969" fmla="*/ 626441 h 6858000"/>
              <a:gd name="connsiteX970" fmla="*/ 1506076 w 7467600"/>
              <a:gd name="connsiteY970" fmla="*/ 1089289 h 6858000"/>
              <a:gd name="connsiteX971" fmla="*/ 1486346 w 7467600"/>
              <a:gd name="connsiteY971" fmla="*/ 1079919 h 6858000"/>
              <a:gd name="connsiteX972" fmla="*/ 1070511 w 7467600"/>
              <a:gd name="connsiteY972" fmla="*/ 48609 h 6858000"/>
              <a:gd name="connsiteX973" fmla="*/ 1057230 w 7467600"/>
              <a:gd name="connsiteY973" fmla="*/ 0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993" fmla="*/ 43151 w 7467600"/>
              <a:gd name="connsiteY99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43603 w 7467600"/>
              <a:gd name="connsiteY127" fmla="*/ 51497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1903353 w 7467600"/>
              <a:gd name="connsiteY137" fmla="*/ 5044827 h 6858000"/>
              <a:gd name="connsiteX138" fmla="*/ 1936931 w 7467600"/>
              <a:gd name="connsiteY138" fmla="*/ 5093954 h 6858000"/>
              <a:gd name="connsiteX139" fmla="*/ 2195868 w 7467600"/>
              <a:gd name="connsiteY139" fmla="*/ 5396574 h 6858000"/>
              <a:gd name="connsiteX140" fmla="*/ 2088852 w 7467600"/>
              <a:gd name="connsiteY140" fmla="*/ 5166123 h 6858000"/>
              <a:gd name="connsiteX141" fmla="*/ 1958241 w 7467600"/>
              <a:gd name="connsiteY141" fmla="*/ 5067955 h 6858000"/>
              <a:gd name="connsiteX142" fmla="*/ 1903353 w 7467600"/>
              <a:gd name="connsiteY142" fmla="*/ 5044827 h 6858000"/>
              <a:gd name="connsiteX143" fmla="*/ 1979378 w 7467600"/>
              <a:gd name="connsiteY143" fmla="*/ 4769504 h 6858000"/>
              <a:gd name="connsiteX144" fmla="*/ 2882120 w 7467600"/>
              <a:gd name="connsiteY144" fmla="*/ 5064547 h 6858000"/>
              <a:gd name="connsiteX145" fmla="*/ 2793103 w 7467600"/>
              <a:gd name="connsiteY145" fmla="*/ 5039699 h 6858000"/>
              <a:gd name="connsiteX146" fmla="*/ 2770041 w 7467600"/>
              <a:gd name="connsiteY146" fmla="*/ 5033634 h 6858000"/>
              <a:gd name="connsiteX147" fmla="*/ 1979378 w 7467600"/>
              <a:gd name="connsiteY147" fmla="*/ 4769504 h 6858000"/>
              <a:gd name="connsiteX148" fmla="*/ 1927410 w 7467600"/>
              <a:gd name="connsiteY148" fmla="*/ 4716164 h 6858000"/>
              <a:gd name="connsiteX149" fmla="*/ 1959587 w 7467600"/>
              <a:gd name="connsiteY149" fmla="*/ 4728849 h 6858000"/>
              <a:gd name="connsiteX150" fmla="*/ 2777707 w 7467600"/>
              <a:gd name="connsiteY150" fmla="*/ 5003991 h 6858000"/>
              <a:gd name="connsiteX151" fmla="*/ 2800768 w 7467600"/>
              <a:gd name="connsiteY151" fmla="*/ 5010056 h 6858000"/>
              <a:gd name="connsiteX152" fmla="*/ 2879408 w 7467600"/>
              <a:gd name="connsiteY152" fmla="*/ 5031590 h 6858000"/>
              <a:gd name="connsiteX153" fmla="*/ 2862295 w 7467600"/>
              <a:gd name="connsiteY153" fmla="*/ 5022958 h 6858000"/>
              <a:gd name="connsiteX154" fmla="*/ 2813343 w 7467600"/>
              <a:gd name="connsiteY154" fmla="*/ 4998369 h 6858000"/>
              <a:gd name="connsiteX155" fmla="*/ 2646245 w 7467600"/>
              <a:gd name="connsiteY155" fmla="*/ 4930999 h 6858000"/>
              <a:gd name="connsiteX156" fmla="*/ 1999243 w 7467600"/>
              <a:gd name="connsiteY156" fmla="*/ 4730524 h 6858000"/>
              <a:gd name="connsiteX157" fmla="*/ 1979527 w 7467600"/>
              <a:gd name="connsiteY157" fmla="*/ 4726651 h 6858000"/>
              <a:gd name="connsiteX158" fmla="*/ 1927410 w 7467600"/>
              <a:gd name="connsiteY158" fmla="*/ 4716164 h 6858000"/>
              <a:gd name="connsiteX159" fmla="*/ 1997014 w 7467600"/>
              <a:gd name="connsiteY159" fmla="*/ 4698007 h 6858000"/>
              <a:gd name="connsiteX160" fmla="*/ 2005458 w 7467600"/>
              <a:gd name="connsiteY160" fmla="*/ 4699540 h 6858000"/>
              <a:gd name="connsiteX161" fmla="*/ 2657186 w 7467600"/>
              <a:gd name="connsiteY161" fmla="*/ 4901687 h 6858000"/>
              <a:gd name="connsiteX162" fmla="*/ 2826662 w 7467600"/>
              <a:gd name="connsiteY162" fmla="*/ 4970362 h 6858000"/>
              <a:gd name="connsiteX163" fmla="*/ 2876100 w 7467600"/>
              <a:gd name="connsiteY163" fmla="*/ 4995397 h 6858000"/>
              <a:gd name="connsiteX164" fmla="*/ 3042600 w 7467600"/>
              <a:gd name="connsiteY164" fmla="*/ 5059532 h 6858000"/>
              <a:gd name="connsiteX165" fmla="*/ 1997014 w 7467600"/>
              <a:gd name="connsiteY165" fmla="*/ 4698007 h 6858000"/>
              <a:gd name="connsiteX166" fmla="*/ 2305292 w 7467600"/>
              <a:gd name="connsiteY166" fmla="*/ 4219492 h 6858000"/>
              <a:gd name="connsiteX167" fmla="*/ 3360922 w 7467600"/>
              <a:gd name="connsiteY167" fmla="*/ 4529373 h 6858000"/>
              <a:gd name="connsiteX168" fmla="*/ 3492420 w 7467600"/>
              <a:gd name="connsiteY168" fmla="*/ 4510145 h 6858000"/>
              <a:gd name="connsiteX169" fmla="*/ 3364086 w 7467600"/>
              <a:gd name="connsiteY169" fmla="*/ 4480340 h 6858000"/>
              <a:gd name="connsiteX170" fmla="*/ 3225818 w 7467600"/>
              <a:gd name="connsiteY170" fmla="*/ 4411822 h 6858000"/>
              <a:gd name="connsiteX171" fmla="*/ 3129696 w 7467600"/>
              <a:gd name="connsiteY171" fmla="*/ 4360704 h 6858000"/>
              <a:gd name="connsiteX172" fmla="*/ 2814545 w 7467600"/>
              <a:gd name="connsiteY172" fmla="*/ 4282955 h 6858000"/>
              <a:gd name="connsiteX173" fmla="*/ 2305292 w 7467600"/>
              <a:gd name="connsiteY173" fmla="*/ 4219492 h 6858000"/>
              <a:gd name="connsiteX174" fmla="*/ 2626982 w 7467600"/>
              <a:gd name="connsiteY174" fmla="*/ 4206450 h 6858000"/>
              <a:gd name="connsiteX175" fmla="*/ 2490617 w 7467600"/>
              <a:gd name="connsiteY175" fmla="*/ 4206951 h 6858000"/>
              <a:gd name="connsiteX176" fmla="*/ 2819869 w 7467600"/>
              <a:gd name="connsiteY176" fmla="*/ 4252936 h 6858000"/>
              <a:gd name="connsiteX177" fmla="*/ 3143018 w 7467600"/>
              <a:gd name="connsiteY177" fmla="*/ 4332698 h 6858000"/>
              <a:gd name="connsiteX178" fmla="*/ 3241520 w 7467600"/>
              <a:gd name="connsiteY178" fmla="*/ 4385112 h 6858000"/>
              <a:gd name="connsiteX179" fmla="*/ 3374575 w 7467600"/>
              <a:gd name="connsiteY179" fmla="*/ 4451517 h 6858000"/>
              <a:gd name="connsiteX180" fmla="*/ 3505221 w 7467600"/>
              <a:gd name="connsiteY180" fmla="*/ 4480757 h 6858000"/>
              <a:gd name="connsiteX181" fmla="*/ 2626982 w 7467600"/>
              <a:gd name="connsiteY181" fmla="*/ 4206450 h 6858000"/>
              <a:gd name="connsiteX182" fmla="*/ 1310106 w 7467600"/>
              <a:gd name="connsiteY182" fmla="*/ 3943217 h 6858000"/>
              <a:gd name="connsiteX183" fmla="*/ 854994 w 7467600"/>
              <a:gd name="connsiteY183" fmla="*/ 4399136 h 6858000"/>
              <a:gd name="connsiteX184" fmla="*/ 742462 w 7467600"/>
              <a:gd name="connsiteY184" fmla="*/ 4594648 h 6858000"/>
              <a:gd name="connsiteX185" fmla="*/ 820602 w 7467600"/>
              <a:gd name="connsiteY185" fmla="*/ 4485915 h 6858000"/>
              <a:gd name="connsiteX186" fmla="*/ 878295 w 7467600"/>
              <a:gd name="connsiteY186" fmla="*/ 4403594 h 6858000"/>
              <a:gd name="connsiteX187" fmla="*/ 1240607 w 7467600"/>
              <a:gd name="connsiteY187" fmla="*/ 4010401 h 6858000"/>
              <a:gd name="connsiteX188" fmla="*/ 1310106 w 7467600"/>
              <a:gd name="connsiteY188" fmla="*/ 3943217 h 6858000"/>
              <a:gd name="connsiteX189" fmla="*/ 1423113 w 7467600"/>
              <a:gd name="connsiteY189" fmla="*/ 3874565 h 6858000"/>
              <a:gd name="connsiteX190" fmla="*/ 1260565 w 7467600"/>
              <a:gd name="connsiteY190" fmla="*/ 4031982 h 6858000"/>
              <a:gd name="connsiteX191" fmla="*/ 901900 w 7467600"/>
              <a:gd name="connsiteY191" fmla="*/ 4421236 h 6858000"/>
              <a:gd name="connsiteX192" fmla="*/ 845044 w 7467600"/>
              <a:gd name="connsiteY192" fmla="*/ 4502436 h 6858000"/>
              <a:gd name="connsiteX193" fmla="*/ 685926 w 7467600"/>
              <a:gd name="connsiteY193" fmla="*/ 4703069 h 6858000"/>
              <a:gd name="connsiteX194" fmla="*/ 684248 w 7467600"/>
              <a:gd name="connsiteY194" fmla="*/ 4706721 h 6858000"/>
              <a:gd name="connsiteX195" fmla="*/ 1423113 w 7467600"/>
              <a:gd name="connsiteY195" fmla="*/ 3874565 h 6858000"/>
              <a:gd name="connsiteX196" fmla="*/ 3316479 w 7467600"/>
              <a:gd name="connsiteY196" fmla="*/ 3872136 h 6858000"/>
              <a:gd name="connsiteX197" fmla="*/ 3546806 w 7467600"/>
              <a:gd name="connsiteY197" fmla="*/ 4356139 h 6858000"/>
              <a:gd name="connsiteX198" fmla="*/ 3364433 w 7467600"/>
              <a:gd name="connsiteY198" fmla="*/ 3953121 h 6858000"/>
              <a:gd name="connsiteX199" fmla="*/ 3316479 w 7467600"/>
              <a:gd name="connsiteY199" fmla="*/ 3872136 h 6858000"/>
              <a:gd name="connsiteX200" fmla="*/ 3291335 w 7467600"/>
              <a:gd name="connsiteY200" fmla="*/ 3767420 h 6858000"/>
              <a:gd name="connsiteX201" fmla="*/ 3390805 w 7467600"/>
              <a:gd name="connsiteY201" fmla="*/ 3937163 h 6858000"/>
              <a:gd name="connsiteX202" fmla="*/ 3579062 w 7467600"/>
              <a:gd name="connsiteY202" fmla="*/ 4359040 h 6858000"/>
              <a:gd name="connsiteX203" fmla="*/ 3467355 w 7467600"/>
              <a:gd name="connsiteY203" fmla="*/ 3988130 h 6858000"/>
              <a:gd name="connsiteX204" fmla="*/ 3310753 w 7467600"/>
              <a:gd name="connsiteY204" fmla="*/ 3787140 h 6858000"/>
              <a:gd name="connsiteX205" fmla="*/ 3291335 w 7467600"/>
              <a:gd name="connsiteY205" fmla="*/ 3767420 h 6858000"/>
              <a:gd name="connsiteX206" fmla="*/ 1635889 w 7467600"/>
              <a:gd name="connsiteY206" fmla="*/ 3709494 h 6858000"/>
              <a:gd name="connsiteX207" fmla="*/ 1634800 w 7467600"/>
              <a:gd name="connsiteY207" fmla="*/ 3731111 h 6858000"/>
              <a:gd name="connsiteX208" fmla="*/ 1635889 w 7467600"/>
              <a:gd name="connsiteY208" fmla="*/ 3709494 h 6858000"/>
              <a:gd name="connsiteX209" fmla="*/ 1510397 w 7467600"/>
              <a:gd name="connsiteY209" fmla="*/ 3684705 h 6858000"/>
              <a:gd name="connsiteX210" fmla="*/ 1146550 w 7467600"/>
              <a:gd name="connsiteY210" fmla="*/ 3802012 h 6858000"/>
              <a:gd name="connsiteX211" fmla="*/ 698834 w 7467600"/>
              <a:gd name="connsiteY211" fmla="*/ 3952272 h 6858000"/>
              <a:gd name="connsiteX212" fmla="*/ 34256 w 7467600"/>
              <a:gd name="connsiteY212" fmla="*/ 4347603 h 6858000"/>
              <a:gd name="connsiteX213" fmla="*/ 527241 w 7467600"/>
              <a:gd name="connsiteY213" fmla="*/ 4065078 h 6858000"/>
              <a:gd name="connsiteX214" fmla="*/ 1510397 w 7467600"/>
              <a:gd name="connsiteY214" fmla="*/ 3684705 h 6858000"/>
              <a:gd name="connsiteX215" fmla="*/ 1313114 w 7467600"/>
              <a:gd name="connsiteY215" fmla="*/ 3655216 h 6858000"/>
              <a:gd name="connsiteX216" fmla="*/ 1109304 w 7467600"/>
              <a:gd name="connsiteY216" fmla="*/ 3669030 h 6858000"/>
              <a:gd name="connsiteX217" fmla="*/ 8129 w 7467600"/>
              <a:gd name="connsiteY217" fmla="*/ 4330519 h 6858000"/>
              <a:gd name="connsiteX218" fmla="*/ 687572 w 7467600"/>
              <a:gd name="connsiteY218" fmla="*/ 3925629 h 6858000"/>
              <a:gd name="connsiteX219" fmla="*/ 1138365 w 7467600"/>
              <a:gd name="connsiteY219" fmla="*/ 3774515 h 6858000"/>
              <a:gd name="connsiteX220" fmla="*/ 1505579 w 7467600"/>
              <a:gd name="connsiteY220" fmla="*/ 3655526 h 6858000"/>
              <a:gd name="connsiteX221" fmla="*/ 1313114 w 7467600"/>
              <a:gd name="connsiteY221" fmla="*/ 3655216 h 6858000"/>
              <a:gd name="connsiteX222" fmla="*/ 3655073 w 7467600"/>
              <a:gd name="connsiteY222" fmla="*/ 3650884 h 6858000"/>
              <a:gd name="connsiteX223" fmla="*/ 3989938 w 7467600"/>
              <a:gd name="connsiteY223" fmla="*/ 3991685 h 6858000"/>
              <a:gd name="connsiteX224" fmla="*/ 4393907 w 7467600"/>
              <a:gd name="connsiteY224" fmla="*/ 4261258 h 6858000"/>
              <a:gd name="connsiteX225" fmla="*/ 4648051 w 7467600"/>
              <a:gd name="connsiteY225" fmla="*/ 4374051 h 6858000"/>
              <a:gd name="connsiteX226" fmla="*/ 4383389 w 7467600"/>
              <a:gd name="connsiteY226" fmla="*/ 4184369 h 6858000"/>
              <a:gd name="connsiteX227" fmla="*/ 4165508 w 7467600"/>
              <a:gd name="connsiteY227" fmla="*/ 4035196 h 6858000"/>
              <a:gd name="connsiteX228" fmla="*/ 4068162 w 7467600"/>
              <a:gd name="connsiteY228" fmla="*/ 3953394 h 6858000"/>
              <a:gd name="connsiteX229" fmla="*/ 3981416 w 7467600"/>
              <a:gd name="connsiteY229" fmla="*/ 3880482 h 6858000"/>
              <a:gd name="connsiteX230" fmla="*/ 3800147 w 7467600"/>
              <a:gd name="connsiteY230" fmla="*/ 3749872 h 6858000"/>
              <a:gd name="connsiteX231" fmla="*/ 3655073 w 7467600"/>
              <a:gd name="connsiteY231" fmla="*/ 3650884 h 6858000"/>
              <a:gd name="connsiteX232" fmla="*/ 3670252 w 7467600"/>
              <a:gd name="connsiteY232" fmla="*/ 3622798 h 6858000"/>
              <a:gd name="connsiteX233" fmla="*/ 3817258 w 7467600"/>
              <a:gd name="connsiteY233" fmla="*/ 3723577 h 6858000"/>
              <a:gd name="connsiteX234" fmla="*/ 4000461 w 7467600"/>
              <a:gd name="connsiteY234" fmla="*/ 3855966 h 6858000"/>
              <a:gd name="connsiteX235" fmla="*/ 4088180 w 7467600"/>
              <a:gd name="connsiteY235" fmla="*/ 3929774 h 6858000"/>
              <a:gd name="connsiteX236" fmla="*/ 4184555 w 7467600"/>
              <a:gd name="connsiteY236" fmla="*/ 4010683 h 6858000"/>
              <a:gd name="connsiteX237" fmla="*/ 4399563 w 7467600"/>
              <a:gd name="connsiteY237" fmla="*/ 4158106 h 6858000"/>
              <a:gd name="connsiteX238" fmla="*/ 4684469 w 7467600"/>
              <a:gd name="connsiteY238" fmla="*/ 4364680 h 6858000"/>
              <a:gd name="connsiteX239" fmla="*/ 4690271 w 7467600"/>
              <a:gd name="connsiteY239" fmla="*/ 4370034 h 6858000"/>
              <a:gd name="connsiteX240" fmla="*/ 4136093 w 7467600"/>
              <a:gd name="connsiteY240" fmla="*/ 3858466 h 6858000"/>
              <a:gd name="connsiteX241" fmla="*/ 3670252 w 7467600"/>
              <a:gd name="connsiteY241" fmla="*/ 3622798 h 6858000"/>
              <a:gd name="connsiteX242" fmla="*/ 4440129 w 7467600"/>
              <a:gd name="connsiteY242" fmla="*/ 3448571 h 6858000"/>
              <a:gd name="connsiteX243" fmla="*/ 4856525 w 7467600"/>
              <a:gd name="connsiteY243" fmla="*/ 3915351 h 6858000"/>
              <a:gd name="connsiteX244" fmla="*/ 5059055 w 7467600"/>
              <a:gd name="connsiteY244" fmla="*/ 4108918 h 6858000"/>
              <a:gd name="connsiteX245" fmla="*/ 5290070 w 7467600"/>
              <a:gd name="connsiteY245" fmla="*/ 4263619 h 6858000"/>
              <a:gd name="connsiteX246" fmla="*/ 4834991 w 7467600"/>
              <a:gd name="connsiteY246" fmla="*/ 3830985 h 6858000"/>
              <a:gd name="connsiteX247" fmla="*/ 4440129 w 7467600"/>
              <a:gd name="connsiteY247" fmla="*/ 3448571 h 6858000"/>
              <a:gd name="connsiteX248" fmla="*/ 4441737 w 7467600"/>
              <a:gd name="connsiteY248" fmla="*/ 3399734 h 6858000"/>
              <a:gd name="connsiteX249" fmla="*/ 4431236 w 7467600"/>
              <a:gd name="connsiteY249" fmla="*/ 3400954 h 6858000"/>
              <a:gd name="connsiteX250" fmla="*/ 4557150 w 7467600"/>
              <a:gd name="connsiteY250" fmla="*/ 3510023 h 6858000"/>
              <a:gd name="connsiteX251" fmla="*/ 4856936 w 7467600"/>
              <a:gd name="connsiteY251" fmla="*/ 3809146 h 6858000"/>
              <a:gd name="connsiteX252" fmla="*/ 5111996 w 7467600"/>
              <a:gd name="connsiteY252" fmla="*/ 4065759 h 6858000"/>
              <a:gd name="connsiteX253" fmla="*/ 5388878 w 7467600"/>
              <a:gd name="connsiteY253" fmla="*/ 4300185 h 6858000"/>
              <a:gd name="connsiteX254" fmla="*/ 5425556 w 7467600"/>
              <a:gd name="connsiteY254" fmla="*/ 4308967 h 6858000"/>
              <a:gd name="connsiteX255" fmla="*/ 4943646 w 7467600"/>
              <a:gd name="connsiteY255" fmla="*/ 3822916 h 6858000"/>
              <a:gd name="connsiteX256" fmla="*/ 4594837 w 7467600"/>
              <a:gd name="connsiteY256" fmla="*/ 3532274 h 6858000"/>
              <a:gd name="connsiteX257" fmla="*/ 4441737 w 7467600"/>
              <a:gd name="connsiteY257" fmla="*/ 3399734 h 6858000"/>
              <a:gd name="connsiteX258" fmla="*/ 5425834 w 7467600"/>
              <a:gd name="connsiteY258" fmla="*/ 3162785 h 6858000"/>
              <a:gd name="connsiteX259" fmla="*/ 5401644 w 7467600"/>
              <a:gd name="connsiteY259" fmla="*/ 3617847 h 6858000"/>
              <a:gd name="connsiteX260" fmla="*/ 5467256 w 7467600"/>
              <a:gd name="connsiteY260" fmla="*/ 4175494 h 6858000"/>
              <a:gd name="connsiteX261" fmla="*/ 5448069 w 7467600"/>
              <a:gd name="connsiteY261" fmla="*/ 3567554 h 6858000"/>
              <a:gd name="connsiteX262" fmla="*/ 5425834 w 7467600"/>
              <a:gd name="connsiteY262" fmla="*/ 3162785 h 6858000"/>
              <a:gd name="connsiteX263" fmla="*/ 1318687 w 7467600"/>
              <a:gd name="connsiteY263" fmla="*/ 3113840 h 6858000"/>
              <a:gd name="connsiteX264" fmla="*/ 1066793 w 7467600"/>
              <a:gd name="connsiteY264" fmla="*/ 3212171 h 6858000"/>
              <a:gd name="connsiteX265" fmla="*/ 993319 w 7467600"/>
              <a:gd name="connsiteY265" fmla="*/ 3247648 h 6858000"/>
              <a:gd name="connsiteX266" fmla="*/ 853081 w 7467600"/>
              <a:gd name="connsiteY266" fmla="*/ 3312410 h 6858000"/>
              <a:gd name="connsiteX267" fmla="*/ 805957 w 7467600"/>
              <a:gd name="connsiteY267" fmla="*/ 3330443 h 6858000"/>
              <a:gd name="connsiteX268" fmla="*/ 1318687 w 7467600"/>
              <a:gd name="connsiteY268" fmla="*/ 3113840 h 6858000"/>
              <a:gd name="connsiteX269" fmla="*/ 5453702 w 7467600"/>
              <a:gd name="connsiteY269" fmla="*/ 3090882 h 6858000"/>
              <a:gd name="connsiteX270" fmla="*/ 5480135 w 7467600"/>
              <a:gd name="connsiteY270" fmla="*/ 3565802 h 6858000"/>
              <a:gd name="connsiteX271" fmla="*/ 5499023 w 7467600"/>
              <a:gd name="connsiteY271" fmla="*/ 4166310 h 6858000"/>
              <a:gd name="connsiteX272" fmla="*/ 5547022 w 7467600"/>
              <a:gd name="connsiteY272" fmla="*/ 3607838 h 6858000"/>
              <a:gd name="connsiteX273" fmla="*/ 5515964 w 7467600"/>
              <a:gd name="connsiteY273" fmla="*/ 3378541 h 6858000"/>
              <a:gd name="connsiteX274" fmla="*/ 5453702 w 7467600"/>
              <a:gd name="connsiteY274" fmla="*/ 3090882 h 6858000"/>
              <a:gd name="connsiteX275" fmla="*/ 1238695 w 7467600"/>
              <a:gd name="connsiteY275" fmla="*/ 3076820 h 6858000"/>
              <a:gd name="connsiteX276" fmla="*/ 716371 w 7467600"/>
              <a:gd name="connsiteY276" fmla="*/ 3293249 h 6858000"/>
              <a:gd name="connsiteX277" fmla="*/ 579522 w 7467600"/>
              <a:gd name="connsiteY277" fmla="*/ 3371759 h 6858000"/>
              <a:gd name="connsiteX278" fmla="*/ 600288 w 7467600"/>
              <a:gd name="connsiteY278" fmla="*/ 3365555 h 6858000"/>
              <a:gd name="connsiteX279" fmla="*/ 840692 w 7467600"/>
              <a:gd name="connsiteY279" fmla="*/ 3284921 h 6858000"/>
              <a:gd name="connsiteX280" fmla="*/ 979248 w 7467600"/>
              <a:gd name="connsiteY280" fmla="*/ 3221003 h 6858000"/>
              <a:gd name="connsiteX281" fmla="*/ 1053282 w 7467600"/>
              <a:gd name="connsiteY281" fmla="*/ 3185247 h 6858000"/>
              <a:gd name="connsiteX282" fmla="*/ 1320603 w 7467600"/>
              <a:gd name="connsiteY282" fmla="*/ 3081281 h 6858000"/>
              <a:gd name="connsiteX283" fmla="*/ 1238695 w 7467600"/>
              <a:gd name="connsiteY283" fmla="*/ 3076820 h 6858000"/>
              <a:gd name="connsiteX284" fmla="*/ 5425627 w 7467600"/>
              <a:gd name="connsiteY284" fmla="*/ 2954192 h 6858000"/>
              <a:gd name="connsiteX285" fmla="*/ 5470770 w 7467600"/>
              <a:gd name="connsiteY285" fmla="*/ 3005435 h 6858000"/>
              <a:gd name="connsiteX286" fmla="*/ 5519779 w 7467600"/>
              <a:gd name="connsiteY286" fmla="*/ 4359223 h 6858000"/>
              <a:gd name="connsiteX287" fmla="*/ 5520293 w 7467600"/>
              <a:gd name="connsiteY287" fmla="*/ 4360602 h 6858000"/>
              <a:gd name="connsiteX288" fmla="*/ 5767221 w 7467600"/>
              <a:gd name="connsiteY288" fmla="*/ 4665564 h 6858000"/>
              <a:gd name="connsiteX289" fmla="*/ 6937169 w 7467600"/>
              <a:gd name="connsiteY289" fmla="*/ 4815941 h 6858000"/>
              <a:gd name="connsiteX290" fmla="*/ 6953922 w 7467600"/>
              <a:gd name="connsiteY290" fmla="*/ 4890068 h 6858000"/>
              <a:gd name="connsiteX291" fmla="*/ 6071359 w 7467600"/>
              <a:gd name="connsiteY291" fmla="*/ 4770770 h 6858000"/>
              <a:gd name="connsiteX292" fmla="*/ 6038839 w 7467600"/>
              <a:gd name="connsiteY292" fmla="*/ 4764474 h 6858000"/>
              <a:gd name="connsiteX293" fmla="*/ 6038706 w 7467600"/>
              <a:gd name="connsiteY293" fmla="*/ 4763847 h 6858000"/>
              <a:gd name="connsiteX294" fmla="*/ 6037784 w 7467600"/>
              <a:gd name="connsiteY294" fmla="*/ 4764270 h 6858000"/>
              <a:gd name="connsiteX295" fmla="*/ 6038839 w 7467600"/>
              <a:gd name="connsiteY295" fmla="*/ 4764474 h 6858000"/>
              <a:gd name="connsiteX296" fmla="*/ 6040338 w 7467600"/>
              <a:gd name="connsiteY296" fmla="*/ 4771418 h 6858000"/>
              <a:gd name="connsiteX297" fmla="*/ 6024488 w 7467600"/>
              <a:gd name="connsiteY297" fmla="*/ 4809903 h 6858000"/>
              <a:gd name="connsiteX298" fmla="*/ 5599771 w 7467600"/>
              <a:gd name="connsiteY298" fmla="*/ 5509652 h 6858000"/>
              <a:gd name="connsiteX299" fmla="*/ 5548843 w 7467600"/>
              <a:gd name="connsiteY299" fmla="*/ 5563845 h 6858000"/>
              <a:gd name="connsiteX300" fmla="*/ 5940952 w 7467600"/>
              <a:gd name="connsiteY300" fmla="*/ 6250028 h 6858000"/>
              <a:gd name="connsiteX301" fmla="*/ 6043441 w 7467600"/>
              <a:gd name="connsiteY301" fmla="*/ 6665847 h 6858000"/>
              <a:gd name="connsiteX302" fmla="*/ 6093432 w 7467600"/>
              <a:gd name="connsiteY302" fmla="*/ 6858000 h 6858000"/>
              <a:gd name="connsiteX303" fmla="*/ 6034344 w 7467600"/>
              <a:gd name="connsiteY303" fmla="*/ 6858000 h 6858000"/>
              <a:gd name="connsiteX304" fmla="*/ 6026679 w 7467600"/>
              <a:gd name="connsiteY304" fmla="*/ 6836959 h 6858000"/>
              <a:gd name="connsiteX305" fmla="*/ 5800441 w 7467600"/>
              <a:gd name="connsiteY305" fmla="*/ 6335286 h 6858000"/>
              <a:gd name="connsiteX306" fmla="*/ 5526562 w 7467600"/>
              <a:gd name="connsiteY306" fmla="*/ 5705388 h 6858000"/>
              <a:gd name="connsiteX307" fmla="*/ 5519640 w 7467600"/>
              <a:gd name="connsiteY307" fmla="*/ 5683774 h 6858000"/>
              <a:gd name="connsiteX308" fmla="*/ 5844559 w 7467600"/>
              <a:gd name="connsiteY308" fmla="*/ 6553349 h 6858000"/>
              <a:gd name="connsiteX309" fmla="*/ 5975994 w 7467600"/>
              <a:gd name="connsiteY309" fmla="*/ 6858000 h 6858000"/>
              <a:gd name="connsiteX310" fmla="*/ 5898547 w 7467600"/>
              <a:gd name="connsiteY310" fmla="*/ 6858000 h 6858000"/>
              <a:gd name="connsiteX311" fmla="*/ 5682041 w 7467600"/>
              <a:gd name="connsiteY311" fmla="*/ 6355860 h 6858000"/>
              <a:gd name="connsiteX312" fmla="*/ 5461758 w 7467600"/>
              <a:gd name="connsiteY312" fmla="*/ 5820220 h 6858000"/>
              <a:gd name="connsiteX313" fmla="*/ 5237282 w 7467600"/>
              <a:gd name="connsiteY313" fmla="*/ 6579086 h 6858000"/>
              <a:gd name="connsiteX314" fmla="*/ 5115009 w 7467600"/>
              <a:gd name="connsiteY314" fmla="*/ 6858000 h 6858000"/>
              <a:gd name="connsiteX315" fmla="*/ 5028074 w 7467600"/>
              <a:gd name="connsiteY315" fmla="*/ 6858000 h 6858000"/>
              <a:gd name="connsiteX316" fmla="*/ 5079508 w 7467600"/>
              <a:gd name="connsiteY316" fmla="*/ 6749074 h 6858000"/>
              <a:gd name="connsiteX317" fmla="*/ 5371846 w 7467600"/>
              <a:gd name="connsiteY317" fmla="*/ 5924413 h 6858000"/>
              <a:gd name="connsiteX318" fmla="*/ 5270512 w 7467600"/>
              <a:gd name="connsiteY318" fmla="*/ 6138975 h 6858000"/>
              <a:gd name="connsiteX319" fmla="*/ 5062409 w 7467600"/>
              <a:gd name="connsiteY319" fmla="*/ 6653544 h 6858000"/>
              <a:gd name="connsiteX320" fmla="*/ 5036628 w 7467600"/>
              <a:gd name="connsiteY320" fmla="*/ 6754247 h 6858000"/>
              <a:gd name="connsiteX321" fmla="*/ 5009112 w 7467600"/>
              <a:gd name="connsiteY321" fmla="*/ 6858000 h 6858000"/>
              <a:gd name="connsiteX322" fmla="*/ 4976679 w 7467600"/>
              <a:gd name="connsiteY322" fmla="*/ 6858000 h 6858000"/>
              <a:gd name="connsiteX323" fmla="*/ 5006537 w 7467600"/>
              <a:gd name="connsiteY323" fmla="*/ 6747068 h 6858000"/>
              <a:gd name="connsiteX324" fmla="*/ 5032723 w 7467600"/>
              <a:gd name="connsiteY324" fmla="*/ 6644957 h 6858000"/>
              <a:gd name="connsiteX325" fmla="*/ 5242949 w 7467600"/>
              <a:gd name="connsiteY325" fmla="*/ 6125175 h 6858000"/>
              <a:gd name="connsiteX326" fmla="*/ 5286321 w 7467600"/>
              <a:gd name="connsiteY326" fmla="*/ 6033555 h 6858000"/>
              <a:gd name="connsiteX327" fmla="*/ 5008210 w 7467600"/>
              <a:gd name="connsiteY327" fmla="*/ 6649194 h 6858000"/>
              <a:gd name="connsiteX328" fmla="*/ 4986321 w 7467600"/>
              <a:gd name="connsiteY328" fmla="*/ 6765687 h 6858000"/>
              <a:gd name="connsiteX329" fmla="*/ 4973474 w 7467600"/>
              <a:gd name="connsiteY329" fmla="*/ 6858000 h 6858000"/>
              <a:gd name="connsiteX330" fmla="*/ 4907178 w 7467600"/>
              <a:gd name="connsiteY330" fmla="*/ 6858000 h 6858000"/>
              <a:gd name="connsiteX331" fmla="*/ 4910810 w 7467600"/>
              <a:gd name="connsiteY331" fmla="*/ 6829660 h 6858000"/>
              <a:gd name="connsiteX332" fmla="*/ 4987461 w 7467600"/>
              <a:gd name="connsiteY332" fmla="*/ 6432994 h 6858000"/>
              <a:gd name="connsiteX333" fmla="*/ 5179262 w 7467600"/>
              <a:gd name="connsiteY333" fmla="*/ 6035044 h 6858000"/>
              <a:gd name="connsiteX334" fmla="*/ 4689678 w 7467600"/>
              <a:gd name="connsiteY334" fmla="*/ 6440241 h 6858000"/>
              <a:gd name="connsiteX335" fmla="*/ 4477543 w 7467600"/>
              <a:gd name="connsiteY335" fmla="*/ 6674836 h 6858000"/>
              <a:gd name="connsiteX336" fmla="*/ 4329957 w 7467600"/>
              <a:gd name="connsiteY336" fmla="*/ 6858000 h 6858000"/>
              <a:gd name="connsiteX337" fmla="*/ 4218595 w 7467600"/>
              <a:gd name="connsiteY337" fmla="*/ 6858000 h 6858000"/>
              <a:gd name="connsiteX338" fmla="*/ 4368888 w 7467600"/>
              <a:gd name="connsiteY338" fmla="*/ 6668412 h 6858000"/>
              <a:gd name="connsiteX339" fmla="*/ 4563091 w 7467600"/>
              <a:gd name="connsiteY339" fmla="*/ 6442508 h 6858000"/>
              <a:gd name="connsiteX340" fmla="*/ 5387324 w 7467600"/>
              <a:gd name="connsiteY340" fmla="*/ 5705830 h 6858000"/>
              <a:gd name="connsiteX341" fmla="*/ 5073620 w 7467600"/>
              <a:gd name="connsiteY341" fmla="*/ 5955437 h 6858000"/>
              <a:gd name="connsiteX342" fmla="*/ 4689789 w 7467600"/>
              <a:gd name="connsiteY342" fmla="*/ 6268382 h 6858000"/>
              <a:gd name="connsiteX343" fmla="*/ 4418722 w 7467600"/>
              <a:gd name="connsiteY343" fmla="*/ 6570886 h 6858000"/>
              <a:gd name="connsiteX344" fmla="*/ 4214944 w 7467600"/>
              <a:gd name="connsiteY344" fmla="*/ 6858000 h 6858000"/>
              <a:gd name="connsiteX345" fmla="*/ 4177898 w 7467600"/>
              <a:gd name="connsiteY345" fmla="*/ 6858000 h 6858000"/>
              <a:gd name="connsiteX346" fmla="*/ 4391597 w 7467600"/>
              <a:gd name="connsiteY346" fmla="*/ 6556370 h 6858000"/>
              <a:gd name="connsiteX347" fmla="*/ 4668889 w 7467600"/>
              <a:gd name="connsiteY347" fmla="*/ 6246399 h 6858000"/>
              <a:gd name="connsiteX348" fmla="*/ 5055427 w 7467600"/>
              <a:gd name="connsiteY348" fmla="*/ 5931476 h 6858000"/>
              <a:gd name="connsiteX349" fmla="*/ 5371814 w 7467600"/>
              <a:gd name="connsiteY349" fmla="*/ 5678975 h 6858000"/>
              <a:gd name="connsiteX350" fmla="*/ 4987918 w 7467600"/>
              <a:gd name="connsiteY350" fmla="*/ 5838701 h 6858000"/>
              <a:gd name="connsiteX351" fmla="*/ 4317146 w 7467600"/>
              <a:gd name="connsiteY351" fmla="*/ 6587716 h 6858000"/>
              <a:gd name="connsiteX352" fmla="*/ 4171627 w 7467600"/>
              <a:gd name="connsiteY352" fmla="*/ 6858000 h 6858000"/>
              <a:gd name="connsiteX353" fmla="*/ 4081585 w 7467600"/>
              <a:gd name="connsiteY353" fmla="*/ 6858000 h 6858000"/>
              <a:gd name="connsiteX354" fmla="*/ 4238603 w 7467600"/>
              <a:gd name="connsiteY354" fmla="*/ 6559341 h 6858000"/>
              <a:gd name="connsiteX355" fmla="*/ 4778333 w 7467600"/>
              <a:gd name="connsiteY355" fmla="*/ 5873626 h 6858000"/>
              <a:gd name="connsiteX356" fmla="*/ 5414185 w 7467600"/>
              <a:gd name="connsiteY356" fmla="*/ 5573882 h 6858000"/>
              <a:gd name="connsiteX357" fmla="*/ 5959648 w 7467600"/>
              <a:gd name="connsiteY357" fmla="*/ 4760797 h 6858000"/>
              <a:gd name="connsiteX358" fmla="*/ 5355019 w 7467600"/>
              <a:gd name="connsiteY358" fmla="*/ 4734672 h 6858000"/>
              <a:gd name="connsiteX359" fmla="*/ 5083565 w 7467600"/>
              <a:gd name="connsiteY359" fmla="*/ 5179121 h 6858000"/>
              <a:gd name="connsiteX360" fmla="*/ 4713577 w 7467600"/>
              <a:gd name="connsiteY360" fmla="*/ 5616803 h 6858000"/>
              <a:gd name="connsiteX361" fmla="*/ 3989559 w 7467600"/>
              <a:gd name="connsiteY361" fmla="*/ 6145945 h 6858000"/>
              <a:gd name="connsiteX362" fmla="*/ 3939824 w 7467600"/>
              <a:gd name="connsiteY362" fmla="*/ 6066900 h 6858000"/>
              <a:gd name="connsiteX363" fmla="*/ 4584537 w 7467600"/>
              <a:gd name="connsiteY363" fmla="*/ 5324826 h 6858000"/>
              <a:gd name="connsiteX364" fmla="*/ 5037105 w 7467600"/>
              <a:gd name="connsiteY364" fmla="*/ 5088765 h 6858000"/>
              <a:gd name="connsiteX365" fmla="*/ 5039930 w 7467600"/>
              <a:gd name="connsiteY365" fmla="*/ 5089585 h 6858000"/>
              <a:gd name="connsiteX366" fmla="*/ 5263764 w 7467600"/>
              <a:gd name="connsiteY366" fmla="*/ 4735525 h 6858000"/>
              <a:gd name="connsiteX367" fmla="*/ 4086300 w 7467600"/>
              <a:gd name="connsiteY367" fmla="*/ 4884599 h 6858000"/>
              <a:gd name="connsiteX368" fmla="*/ 4085485 w 7467600"/>
              <a:gd name="connsiteY368" fmla="*/ 4899070 h 6858000"/>
              <a:gd name="connsiteX369" fmla="*/ 3871915 w 7467600"/>
              <a:gd name="connsiteY369" fmla="*/ 5253645 h 6858000"/>
              <a:gd name="connsiteX370" fmla="*/ 3799374 w 7467600"/>
              <a:gd name="connsiteY370" fmla="*/ 5466127 h 6858000"/>
              <a:gd name="connsiteX371" fmla="*/ 3498850 w 7467600"/>
              <a:gd name="connsiteY371" fmla="*/ 6661888 h 6858000"/>
              <a:gd name="connsiteX372" fmla="*/ 3399216 w 7467600"/>
              <a:gd name="connsiteY372" fmla="*/ 6858000 h 6858000"/>
              <a:gd name="connsiteX373" fmla="*/ 3303688 w 7467600"/>
              <a:gd name="connsiteY373" fmla="*/ 6858000 h 6858000"/>
              <a:gd name="connsiteX374" fmla="*/ 3391774 w 7467600"/>
              <a:gd name="connsiteY374" fmla="*/ 6697181 h 6858000"/>
              <a:gd name="connsiteX375" fmla="*/ 3735540 w 7467600"/>
              <a:gd name="connsiteY375" fmla="*/ 5546923 h 6858000"/>
              <a:gd name="connsiteX376" fmla="*/ 3729438 w 7467600"/>
              <a:gd name="connsiteY376" fmla="*/ 5569058 h 6858000"/>
              <a:gd name="connsiteX377" fmla="*/ 3707782 w 7467600"/>
              <a:gd name="connsiteY377" fmla="*/ 5644908 h 6858000"/>
              <a:gd name="connsiteX378" fmla="*/ 3583827 w 7467600"/>
              <a:gd name="connsiteY378" fmla="*/ 6039215 h 6858000"/>
              <a:gd name="connsiteX379" fmla="*/ 3547861 w 7467600"/>
              <a:gd name="connsiteY379" fmla="*/ 6129609 h 6858000"/>
              <a:gd name="connsiteX380" fmla="*/ 3490905 w 7467600"/>
              <a:gd name="connsiteY380" fmla="*/ 6277660 h 6858000"/>
              <a:gd name="connsiteX381" fmla="*/ 3455859 w 7467600"/>
              <a:gd name="connsiteY381" fmla="*/ 6391301 h 6858000"/>
              <a:gd name="connsiteX382" fmla="*/ 3429112 w 7467600"/>
              <a:gd name="connsiteY382" fmla="*/ 6479469 h 6858000"/>
              <a:gd name="connsiteX383" fmla="*/ 3304862 w 7467600"/>
              <a:gd name="connsiteY383" fmla="*/ 6796476 h 6858000"/>
              <a:gd name="connsiteX384" fmla="*/ 3276071 w 7467600"/>
              <a:gd name="connsiteY384" fmla="*/ 6858000 h 6858000"/>
              <a:gd name="connsiteX385" fmla="*/ 3240805 w 7467600"/>
              <a:gd name="connsiteY385" fmla="*/ 6858000 h 6858000"/>
              <a:gd name="connsiteX386" fmla="*/ 3275917 w 7467600"/>
              <a:gd name="connsiteY386" fmla="*/ 6783192 h 6858000"/>
              <a:gd name="connsiteX387" fmla="*/ 3399358 w 7467600"/>
              <a:gd name="connsiteY387" fmla="*/ 6469011 h 6858000"/>
              <a:gd name="connsiteX388" fmla="*/ 3425650 w 7467600"/>
              <a:gd name="connsiteY388" fmla="*/ 6381333 h 6858000"/>
              <a:gd name="connsiteX389" fmla="*/ 3460661 w 7467600"/>
              <a:gd name="connsiteY389" fmla="*/ 6266763 h 6858000"/>
              <a:gd name="connsiteX390" fmla="*/ 3518021 w 7467600"/>
              <a:gd name="connsiteY390" fmla="*/ 6117298 h 6858000"/>
              <a:gd name="connsiteX391" fmla="*/ 3554035 w 7467600"/>
              <a:gd name="connsiteY391" fmla="*/ 6027832 h 6858000"/>
              <a:gd name="connsiteX392" fmla="*/ 3677174 w 7467600"/>
              <a:gd name="connsiteY392" fmla="*/ 5636351 h 6858000"/>
              <a:gd name="connsiteX393" fmla="*/ 3698819 w 7467600"/>
              <a:gd name="connsiteY393" fmla="*/ 5560503 h 6858000"/>
              <a:gd name="connsiteX394" fmla="*/ 3702094 w 7467600"/>
              <a:gd name="connsiteY394" fmla="*/ 5549194 h 6858000"/>
              <a:gd name="connsiteX395" fmla="*/ 3398355 w 7467600"/>
              <a:gd name="connsiteY395" fmla="*/ 6094603 h 6858000"/>
              <a:gd name="connsiteX396" fmla="*/ 3193941 w 7467600"/>
              <a:gd name="connsiteY396" fmla="*/ 6798775 h 6858000"/>
              <a:gd name="connsiteX397" fmla="*/ 3184140 w 7467600"/>
              <a:gd name="connsiteY397" fmla="*/ 6858000 h 6858000"/>
              <a:gd name="connsiteX398" fmla="*/ 3099978 w 7467600"/>
              <a:gd name="connsiteY398" fmla="*/ 6858000 h 6858000"/>
              <a:gd name="connsiteX399" fmla="*/ 3101556 w 7467600"/>
              <a:gd name="connsiteY399" fmla="*/ 6843337 h 6858000"/>
              <a:gd name="connsiteX400" fmla="*/ 3370162 w 7467600"/>
              <a:gd name="connsiteY400" fmla="*/ 5785550 h 6858000"/>
              <a:gd name="connsiteX401" fmla="*/ 3746477 w 7467600"/>
              <a:gd name="connsiteY401" fmla="*/ 5377889 h 6858000"/>
              <a:gd name="connsiteX402" fmla="*/ 3863399 w 7467600"/>
              <a:gd name="connsiteY402" fmla="*/ 5087257 h 6858000"/>
              <a:gd name="connsiteX403" fmla="*/ 3968712 w 7467600"/>
              <a:gd name="connsiteY403" fmla="*/ 4913989 h 6858000"/>
              <a:gd name="connsiteX404" fmla="*/ 2792390 w 7467600"/>
              <a:gd name="connsiteY404" fmla="*/ 5382974 h 6858000"/>
              <a:gd name="connsiteX405" fmla="*/ 2714982 w 7467600"/>
              <a:gd name="connsiteY405" fmla="*/ 5427051 h 6858000"/>
              <a:gd name="connsiteX406" fmla="*/ 2813361 w 7467600"/>
              <a:gd name="connsiteY406" fmla="*/ 6023912 h 6858000"/>
              <a:gd name="connsiteX407" fmla="*/ 2688430 w 7467600"/>
              <a:gd name="connsiteY407" fmla="*/ 6801564 h 6858000"/>
              <a:gd name="connsiteX408" fmla="*/ 2629626 w 7467600"/>
              <a:gd name="connsiteY408" fmla="*/ 6763394 h 6858000"/>
              <a:gd name="connsiteX409" fmla="*/ 2565328 w 7467600"/>
              <a:gd name="connsiteY409" fmla="*/ 5516399 h 6858000"/>
              <a:gd name="connsiteX410" fmla="*/ 1922999 w 7467600"/>
              <a:gd name="connsiteY410" fmla="*/ 5980343 h 6858000"/>
              <a:gd name="connsiteX411" fmla="*/ 1950261 w 7467600"/>
              <a:gd name="connsiteY411" fmla="*/ 6405858 h 6858000"/>
              <a:gd name="connsiteX412" fmla="*/ 2365554 w 7467600"/>
              <a:gd name="connsiteY412" fmla="*/ 6759107 h 6858000"/>
              <a:gd name="connsiteX413" fmla="*/ 2424142 w 7467600"/>
              <a:gd name="connsiteY413" fmla="*/ 6858000 h 6858000"/>
              <a:gd name="connsiteX414" fmla="*/ 2395994 w 7467600"/>
              <a:gd name="connsiteY414" fmla="*/ 6858000 h 6858000"/>
              <a:gd name="connsiteX415" fmla="*/ 2392863 w 7467600"/>
              <a:gd name="connsiteY415" fmla="*/ 6852964 h 6858000"/>
              <a:gd name="connsiteX416" fmla="*/ 2017589 w 7467600"/>
              <a:gd name="connsiteY416" fmla="*/ 6493982 h 6858000"/>
              <a:gd name="connsiteX417" fmla="*/ 2147336 w 7467600"/>
              <a:gd name="connsiteY417" fmla="*/ 6594052 h 6858000"/>
              <a:gd name="connsiteX418" fmla="*/ 2207047 w 7467600"/>
              <a:gd name="connsiteY418" fmla="*/ 6654540 h 6858000"/>
              <a:gd name="connsiteX419" fmla="*/ 2299106 w 7467600"/>
              <a:gd name="connsiteY419" fmla="*/ 6778931 h 6858000"/>
              <a:gd name="connsiteX420" fmla="*/ 2314430 w 7467600"/>
              <a:gd name="connsiteY420" fmla="*/ 6801144 h 6858000"/>
              <a:gd name="connsiteX421" fmla="*/ 2352406 w 7467600"/>
              <a:gd name="connsiteY421" fmla="*/ 6858000 h 6858000"/>
              <a:gd name="connsiteX422" fmla="*/ 2314492 w 7467600"/>
              <a:gd name="connsiteY422" fmla="*/ 6858000 h 6858000"/>
              <a:gd name="connsiteX423" fmla="*/ 2288095 w 7467600"/>
              <a:gd name="connsiteY423" fmla="*/ 6818030 h 6858000"/>
              <a:gd name="connsiteX424" fmla="*/ 2272768 w 7467600"/>
              <a:gd name="connsiteY424" fmla="*/ 6795822 h 6858000"/>
              <a:gd name="connsiteX425" fmla="*/ 2182715 w 7467600"/>
              <a:gd name="connsiteY425" fmla="*/ 6675071 h 6858000"/>
              <a:gd name="connsiteX426" fmla="*/ 2032061 w 7467600"/>
              <a:gd name="connsiteY426" fmla="*/ 6541380 h 6858000"/>
              <a:gd name="connsiteX427" fmla="*/ 2257220 w 7467600"/>
              <a:gd name="connsiteY427" fmla="*/ 6826257 h 6858000"/>
              <a:gd name="connsiteX428" fmla="*/ 2281324 w 7467600"/>
              <a:gd name="connsiteY428" fmla="*/ 6858000 h 6858000"/>
              <a:gd name="connsiteX429" fmla="*/ 2242860 w 7467600"/>
              <a:gd name="connsiteY429" fmla="*/ 6858000 h 6858000"/>
              <a:gd name="connsiteX430" fmla="*/ 2232818 w 7467600"/>
              <a:gd name="connsiteY430" fmla="*/ 6844926 h 6858000"/>
              <a:gd name="connsiteX431" fmla="*/ 1990172 w 7467600"/>
              <a:gd name="connsiteY431" fmla="*/ 6542121 h 6858000"/>
              <a:gd name="connsiteX432" fmla="*/ 2124090 w 7467600"/>
              <a:gd name="connsiteY432" fmla="*/ 6761017 h 6858000"/>
              <a:gd name="connsiteX433" fmla="*/ 2200380 w 7467600"/>
              <a:gd name="connsiteY433" fmla="*/ 6858000 h 6858000"/>
              <a:gd name="connsiteX434" fmla="*/ 2147507 w 7467600"/>
              <a:gd name="connsiteY434" fmla="*/ 6858000 h 6858000"/>
              <a:gd name="connsiteX435" fmla="*/ 2070668 w 7467600"/>
              <a:gd name="connsiteY435" fmla="*/ 6761520 h 6858000"/>
              <a:gd name="connsiteX436" fmla="*/ 1975142 w 7467600"/>
              <a:gd name="connsiteY436" fmla="*/ 6585570 h 6858000"/>
              <a:gd name="connsiteX437" fmla="*/ 2050035 w 7467600"/>
              <a:gd name="connsiteY437" fmla="*/ 6813345 h 6858000"/>
              <a:gd name="connsiteX438" fmla="*/ 2063025 w 7467600"/>
              <a:gd name="connsiteY438" fmla="*/ 6858000 h 6858000"/>
              <a:gd name="connsiteX439" fmla="*/ 2021675 w 7467600"/>
              <a:gd name="connsiteY439" fmla="*/ 6858000 h 6858000"/>
              <a:gd name="connsiteX440" fmla="*/ 2019308 w 7467600"/>
              <a:gd name="connsiteY440" fmla="*/ 6847118 h 6858000"/>
              <a:gd name="connsiteX441" fmla="*/ 1938835 w 7467600"/>
              <a:gd name="connsiteY441" fmla="*/ 6551160 h 6858000"/>
              <a:gd name="connsiteX442" fmla="*/ 1953230 w 7467600"/>
              <a:gd name="connsiteY442" fmla="*/ 6759699 h 6858000"/>
              <a:gd name="connsiteX443" fmla="*/ 1956763 w 7467600"/>
              <a:gd name="connsiteY443" fmla="*/ 6778191 h 6858000"/>
              <a:gd name="connsiteX444" fmla="*/ 1967925 w 7467600"/>
              <a:gd name="connsiteY444" fmla="*/ 6858000 h 6858000"/>
              <a:gd name="connsiteX445" fmla="*/ 1936622 w 7467600"/>
              <a:gd name="connsiteY445" fmla="*/ 6858000 h 6858000"/>
              <a:gd name="connsiteX446" fmla="*/ 1926261 w 7467600"/>
              <a:gd name="connsiteY446" fmla="*/ 6784064 h 6858000"/>
              <a:gd name="connsiteX447" fmla="*/ 1922724 w 7467600"/>
              <a:gd name="connsiteY447" fmla="*/ 6765577 h 6858000"/>
              <a:gd name="connsiteX448" fmla="*/ 1904650 w 7467600"/>
              <a:gd name="connsiteY448" fmla="*/ 6639616 h 6858000"/>
              <a:gd name="connsiteX449" fmla="*/ 1885273 w 7467600"/>
              <a:gd name="connsiteY449" fmla="*/ 6858000 h 6858000"/>
              <a:gd name="connsiteX450" fmla="*/ 1854363 w 7467600"/>
              <a:gd name="connsiteY450" fmla="*/ 6858000 h 6858000"/>
              <a:gd name="connsiteX451" fmla="*/ 1880391 w 7467600"/>
              <a:gd name="connsiteY451" fmla="*/ 6603796 h 6858000"/>
              <a:gd name="connsiteX452" fmla="*/ 1818273 w 7467600"/>
              <a:gd name="connsiteY452" fmla="*/ 6715729 h 6858000"/>
              <a:gd name="connsiteX453" fmla="*/ 1794691 w 7467600"/>
              <a:gd name="connsiteY453" fmla="*/ 6843239 h 6858000"/>
              <a:gd name="connsiteX454" fmla="*/ 1794914 w 7467600"/>
              <a:gd name="connsiteY454" fmla="*/ 6858000 h 6858000"/>
              <a:gd name="connsiteX455" fmla="*/ 1746128 w 7467600"/>
              <a:gd name="connsiteY455" fmla="*/ 6858000 h 6858000"/>
              <a:gd name="connsiteX456" fmla="*/ 1753934 w 7467600"/>
              <a:gd name="connsiteY456" fmla="*/ 6724796 h 6858000"/>
              <a:gd name="connsiteX457" fmla="*/ 1792053 w 7467600"/>
              <a:gd name="connsiteY457" fmla="*/ 6572396 h 6858000"/>
              <a:gd name="connsiteX458" fmla="*/ 1862248 w 7467600"/>
              <a:gd name="connsiteY458" fmla="*/ 6266397 h 6858000"/>
              <a:gd name="connsiteX459" fmla="*/ 1862250 w 7467600"/>
              <a:gd name="connsiteY459" fmla="*/ 6033531 h 6858000"/>
              <a:gd name="connsiteX460" fmla="*/ 1211999 w 7467600"/>
              <a:gd name="connsiteY460" fmla="*/ 6683610 h 6858000"/>
              <a:gd name="connsiteX461" fmla="*/ 1213266 w 7467600"/>
              <a:gd name="connsiteY461" fmla="*/ 6691947 h 6858000"/>
              <a:gd name="connsiteX462" fmla="*/ 1203370 w 7467600"/>
              <a:gd name="connsiteY462" fmla="*/ 6850676 h 6858000"/>
              <a:gd name="connsiteX463" fmla="*/ 1203671 w 7467600"/>
              <a:gd name="connsiteY463" fmla="*/ 6858000 h 6858000"/>
              <a:gd name="connsiteX464" fmla="*/ 1143180 w 7467600"/>
              <a:gd name="connsiteY464" fmla="*/ 6858000 h 6858000"/>
              <a:gd name="connsiteX465" fmla="*/ 1142176 w 7467600"/>
              <a:gd name="connsiteY465" fmla="*/ 6766045 h 6858000"/>
              <a:gd name="connsiteX466" fmla="*/ 1067484 w 7467600"/>
              <a:gd name="connsiteY466" fmla="*/ 6858000 h 6858000"/>
              <a:gd name="connsiteX467" fmla="*/ 953928 w 7467600"/>
              <a:gd name="connsiteY467" fmla="*/ 6858000 h 6858000"/>
              <a:gd name="connsiteX468" fmla="*/ 959715 w 7467600"/>
              <a:gd name="connsiteY468" fmla="*/ 6850185 h 6858000"/>
              <a:gd name="connsiteX469" fmla="*/ 1483788 w 7467600"/>
              <a:gd name="connsiteY469" fmla="*/ 6259174 h 6858000"/>
              <a:gd name="connsiteX470" fmla="*/ 1100671 w 7467600"/>
              <a:gd name="connsiteY470" fmla="*/ 6252137 h 6858000"/>
              <a:gd name="connsiteX471" fmla="*/ 1090144 w 7467600"/>
              <a:gd name="connsiteY471" fmla="*/ 6256748 h 6858000"/>
              <a:gd name="connsiteX472" fmla="*/ 1095872 w 7467600"/>
              <a:gd name="connsiteY472" fmla="*/ 6271892 h 6858000"/>
              <a:gd name="connsiteX473" fmla="*/ 262785 w 7467600"/>
              <a:gd name="connsiteY473" fmla="*/ 6845450 h 6858000"/>
              <a:gd name="connsiteX474" fmla="*/ 209968 w 7467600"/>
              <a:gd name="connsiteY474" fmla="*/ 6770713 h 6858000"/>
              <a:gd name="connsiteX475" fmla="*/ 873460 w 7467600"/>
              <a:gd name="connsiteY475" fmla="*/ 6253768 h 6858000"/>
              <a:gd name="connsiteX476" fmla="*/ 192686 w 7467600"/>
              <a:gd name="connsiteY476" fmla="*/ 5849257 h 6858000"/>
              <a:gd name="connsiteX477" fmla="*/ 4696 w 7467600"/>
              <a:gd name="connsiteY477" fmla="*/ 5697668 h 6858000"/>
              <a:gd name="connsiteX478" fmla="*/ 0 w 7467600"/>
              <a:gd name="connsiteY478" fmla="*/ 5689984 h 6858000"/>
              <a:gd name="connsiteX479" fmla="*/ 0 w 7467600"/>
              <a:gd name="connsiteY479" fmla="*/ 5513472 h 6858000"/>
              <a:gd name="connsiteX480" fmla="*/ 174101 w 7467600"/>
              <a:gd name="connsiteY480" fmla="*/ 5620277 h 6858000"/>
              <a:gd name="connsiteX481" fmla="*/ 891800 w 7467600"/>
              <a:gd name="connsiteY481" fmla="*/ 6036935 h 6858000"/>
              <a:gd name="connsiteX482" fmla="*/ 1072219 w 7467600"/>
              <a:gd name="connsiteY482" fmla="*/ 6169443 h 6858000"/>
              <a:gd name="connsiteX483" fmla="*/ 1074117 w 7467600"/>
              <a:gd name="connsiteY483" fmla="*/ 6170301 h 6858000"/>
              <a:gd name="connsiteX484" fmla="*/ 1083114 w 7467600"/>
              <a:gd name="connsiteY484" fmla="*/ 6174131 h 6858000"/>
              <a:gd name="connsiteX485" fmla="*/ 1543010 w 7467600"/>
              <a:gd name="connsiteY485" fmla="*/ 6191140 h 6858000"/>
              <a:gd name="connsiteX486" fmla="*/ 1551080 w 7467600"/>
              <a:gd name="connsiteY486" fmla="*/ 6195006 h 6858000"/>
              <a:gd name="connsiteX487" fmla="*/ 2345443 w 7467600"/>
              <a:gd name="connsiteY487" fmla="*/ 5549882 h 6858000"/>
              <a:gd name="connsiteX488" fmla="*/ 1721499 w 7467600"/>
              <a:gd name="connsiteY488" fmla="*/ 5599969 h 6858000"/>
              <a:gd name="connsiteX489" fmla="*/ 767716 w 7467600"/>
              <a:gd name="connsiteY489" fmla="*/ 5472768 h 6858000"/>
              <a:gd name="connsiteX490" fmla="*/ 722147 w 7467600"/>
              <a:gd name="connsiteY490" fmla="*/ 5393091 h 6858000"/>
              <a:gd name="connsiteX491" fmla="*/ 1485552 w 7467600"/>
              <a:gd name="connsiteY491" fmla="*/ 5313202 h 6858000"/>
              <a:gd name="connsiteX492" fmla="*/ 2143004 w 7467600"/>
              <a:gd name="connsiteY492" fmla="*/ 5402420 h 6858000"/>
              <a:gd name="connsiteX493" fmla="*/ 1933391 w 7467600"/>
              <a:gd name="connsiteY493" fmla="*/ 5156971 h 6858000"/>
              <a:gd name="connsiteX494" fmla="*/ 1827118 w 7467600"/>
              <a:gd name="connsiteY494" fmla="*/ 4968410 h 6858000"/>
              <a:gd name="connsiteX495" fmla="*/ 1837349 w 7467600"/>
              <a:gd name="connsiteY495" fmla="*/ 4956357 h 6858000"/>
              <a:gd name="connsiteX496" fmla="*/ 2162835 w 7467600"/>
              <a:gd name="connsiteY496" fmla="*/ 5187853 h 6858000"/>
              <a:gd name="connsiteX497" fmla="*/ 2257167 w 7467600"/>
              <a:gd name="connsiteY497" fmla="*/ 5462123 h 6858000"/>
              <a:gd name="connsiteX498" fmla="*/ 2261598 w 7467600"/>
              <a:gd name="connsiteY498" fmla="*/ 5467998 h 6858000"/>
              <a:gd name="connsiteX499" fmla="*/ 2437177 w 7467600"/>
              <a:gd name="connsiteY499" fmla="*/ 5479608 h 6858000"/>
              <a:gd name="connsiteX500" fmla="*/ 2445247 w 7467600"/>
              <a:gd name="connsiteY500" fmla="*/ 5483476 h 6858000"/>
              <a:gd name="connsiteX501" fmla="*/ 2743626 w 7467600"/>
              <a:gd name="connsiteY501" fmla="*/ 5304819 h 6858000"/>
              <a:gd name="connsiteX502" fmla="*/ 3048102 w 7467600"/>
              <a:gd name="connsiteY502" fmla="*/ 5150595 h 6858000"/>
              <a:gd name="connsiteX503" fmla="*/ 1799414 w 7467600"/>
              <a:gd name="connsiteY503" fmla="*/ 4694732 h 6858000"/>
              <a:gd name="connsiteX504" fmla="*/ 1771735 w 7467600"/>
              <a:gd name="connsiteY504" fmla="*/ 4619929 h 6858000"/>
              <a:gd name="connsiteX505" fmla="*/ 3104273 w 7467600"/>
              <a:gd name="connsiteY505" fmla="*/ 5076159 h 6858000"/>
              <a:gd name="connsiteX506" fmla="*/ 3113245 w 7467600"/>
              <a:gd name="connsiteY506" fmla="*/ 5090705 h 6858000"/>
              <a:gd name="connsiteX507" fmla="*/ 3126294 w 7467600"/>
              <a:gd name="connsiteY507" fmla="*/ 5114400 h 6858000"/>
              <a:gd name="connsiteX508" fmla="*/ 3937433 w 7467600"/>
              <a:gd name="connsiteY508" fmla="*/ 4830473 h 6858000"/>
              <a:gd name="connsiteX509" fmla="*/ 3590475 w 7467600"/>
              <a:gd name="connsiteY509" fmla="*/ 4597974 h 6858000"/>
              <a:gd name="connsiteX510" fmla="*/ 3100264 w 7467600"/>
              <a:gd name="connsiteY510" fmla="*/ 4579845 h 6858000"/>
              <a:gd name="connsiteX511" fmla="*/ 2183576 w 7467600"/>
              <a:gd name="connsiteY511" fmla="*/ 4227150 h 6858000"/>
              <a:gd name="connsiteX512" fmla="*/ 2151029 w 7467600"/>
              <a:gd name="connsiteY512" fmla="*/ 4146947 h 6858000"/>
              <a:gd name="connsiteX513" fmla="*/ 3563434 w 7467600"/>
              <a:gd name="connsiteY513" fmla="*/ 4469115 h 6858000"/>
              <a:gd name="connsiteX514" fmla="*/ 3177952 w 7467600"/>
              <a:gd name="connsiteY514" fmla="*/ 3657386 h 6858000"/>
              <a:gd name="connsiteX515" fmla="*/ 3189263 w 7467600"/>
              <a:gd name="connsiteY515" fmla="*/ 3625726 h 6858000"/>
              <a:gd name="connsiteX516" fmla="*/ 3560912 w 7467600"/>
              <a:gd name="connsiteY516" fmla="*/ 4079863 h 6858000"/>
              <a:gd name="connsiteX517" fmla="*/ 3626636 w 7467600"/>
              <a:gd name="connsiteY517" fmla="*/ 4512230 h 6858000"/>
              <a:gd name="connsiteX518" fmla="*/ 3653088 w 7467600"/>
              <a:gd name="connsiteY518" fmla="*/ 4521417 h 6858000"/>
              <a:gd name="connsiteX519" fmla="*/ 3988128 w 7467600"/>
              <a:gd name="connsiteY519" fmla="*/ 4817267 h 6858000"/>
              <a:gd name="connsiteX520" fmla="*/ 4830582 w 7467600"/>
              <a:gd name="connsiteY520" fmla="*/ 4676000 h 6858000"/>
              <a:gd name="connsiteX521" fmla="*/ 4830100 w 7467600"/>
              <a:gd name="connsiteY521" fmla="*/ 4675554 h 6858000"/>
              <a:gd name="connsiteX522" fmla="*/ 4036318 w 7467600"/>
              <a:gd name="connsiteY522" fmla="*/ 4147013 h 6858000"/>
              <a:gd name="connsiteX523" fmla="*/ 3432098 w 7467600"/>
              <a:gd name="connsiteY523" fmla="*/ 3537312 h 6858000"/>
              <a:gd name="connsiteX524" fmla="*/ 3446761 w 7467600"/>
              <a:gd name="connsiteY524" fmla="*/ 3461278 h 6858000"/>
              <a:gd name="connsiteX525" fmla="*/ 4419733 w 7467600"/>
              <a:gd name="connsiteY525" fmla="*/ 3963555 h 6858000"/>
              <a:gd name="connsiteX526" fmla="*/ 4781371 w 7467600"/>
              <a:gd name="connsiteY526" fmla="*/ 4458604 h 6858000"/>
              <a:gd name="connsiteX527" fmla="*/ 4780440 w 7467600"/>
              <a:gd name="connsiteY527" fmla="*/ 4470290 h 6858000"/>
              <a:gd name="connsiteX528" fmla="*/ 4898954 w 7467600"/>
              <a:gd name="connsiteY528" fmla="*/ 4662092 h 6858000"/>
              <a:gd name="connsiteX529" fmla="*/ 4900699 w 7467600"/>
              <a:gd name="connsiteY529" fmla="*/ 4670867 h 6858000"/>
              <a:gd name="connsiteX530" fmla="*/ 5714511 w 7467600"/>
              <a:gd name="connsiteY530" fmla="*/ 4663483 h 6858000"/>
              <a:gd name="connsiteX531" fmla="*/ 5464793 w 7467600"/>
              <a:gd name="connsiteY531" fmla="*/ 4393556 h 6858000"/>
              <a:gd name="connsiteX532" fmla="*/ 5461897 w 7467600"/>
              <a:gd name="connsiteY532" fmla="*/ 4390879 h 6858000"/>
              <a:gd name="connsiteX533" fmla="*/ 4294126 w 7467600"/>
              <a:gd name="connsiteY533" fmla="*/ 3303048 h 6858000"/>
              <a:gd name="connsiteX534" fmla="*/ 4305321 w 7467600"/>
              <a:gd name="connsiteY534" fmla="*/ 3256953 h 6858000"/>
              <a:gd name="connsiteX535" fmla="*/ 4949299 w 7467600"/>
              <a:gd name="connsiteY535" fmla="*/ 3766336 h 6858000"/>
              <a:gd name="connsiteX536" fmla="*/ 5291452 w 7467600"/>
              <a:gd name="connsiteY536" fmla="*/ 4076801 h 6858000"/>
              <a:gd name="connsiteX537" fmla="*/ 5434998 w 7467600"/>
              <a:gd name="connsiteY537" fmla="*/ 4254100 h 6858000"/>
              <a:gd name="connsiteX538" fmla="*/ 5351015 w 7467600"/>
              <a:gd name="connsiteY538" fmla="*/ 3760989 h 6858000"/>
              <a:gd name="connsiteX539" fmla="*/ 5413780 w 7467600"/>
              <a:gd name="connsiteY539" fmla="*/ 2966265 h 6858000"/>
              <a:gd name="connsiteX540" fmla="*/ 5425627 w 7467600"/>
              <a:gd name="connsiteY540" fmla="*/ 2954192 h 6858000"/>
              <a:gd name="connsiteX541" fmla="*/ 6604735 w 7467600"/>
              <a:gd name="connsiteY541" fmla="*/ 2041381 h 6858000"/>
              <a:gd name="connsiteX542" fmla="*/ 7204487 w 7467600"/>
              <a:gd name="connsiteY542" fmla="*/ 2742112 h 6858000"/>
              <a:gd name="connsiteX543" fmla="*/ 7131592 w 7467600"/>
              <a:gd name="connsiteY543" fmla="*/ 2672096 h 6858000"/>
              <a:gd name="connsiteX544" fmla="*/ 6996344 w 7467600"/>
              <a:gd name="connsiteY544" fmla="*/ 2518310 h 6858000"/>
              <a:gd name="connsiteX545" fmla="*/ 6735495 w 7467600"/>
              <a:gd name="connsiteY545" fmla="*/ 2196890 h 6858000"/>
              <a:gd name="connsiteX546" fmla="*/ 6721901 w 7467600"/>
              <a:gd name="connsiteY546" fmla="*/ 2179274 h 6858000"/>
              <a:gd name="connsiteX547" fmla="*/ 6604735 w 7467600"/>
              <a:gd name="connsiteY547" fmla="*/ 2041381 h 6858000"/>
              <a:gd name="connsiteX548" fmla="*/ 6591670 w 7467600"/>
              <a:gd name="connsiteY548" fmla="*/ 1988277 h 6858000"/>
              <a:gd name="connsiteX549" fmla="*/ 6747349 w 7467600"/>
              <a:gd name="connsiteY549" fmla="*/ 2160069 h 6858000"/>
              <a:gd name="connsiteX550" fmla="*/ 6760943 w 7467600"/>
              <a:gd name="connsiteY550" fmla="*/ 2177686 h 6858000"/>
              <a:gd name="connsiteX551" fmla="*/ 7021065 w 7467600"/>
              <a:gd name="connsiteY551" fmla="*/ 2498102 h 6858000"/>
              <a:gd name="connsiteX552" fmla="*/ 7155223 w 7467600"/>
              <a:gd name="connsiteY552" fmla="*/ 2650386 h 6858000"/>
              <a:gd name="connsiteX553" fmla="*/ 7203167 w 7467600"/>
              <a:gd name="connsiteY553" fmla="*/ 2697288 h 6858000"/>
              <a:gd name="connsiteX554" fmla="*/ 6937703 w 7467600"/>
              <a:gd name="connsiteY554" fmla="*/ 2321981 h 6858000"/>
              <a:gd name="connsiteX555" fmla="*/ 6591670 w 7467600"/>
              <a:gd name="connsiteY555" fmla="*/ 1988277 h 6858000"/>
              <a:gd name="connsiteX556" fmla="*/ 5798671 w 7467600"/>
              <a:gd name="connsiteY556" fmla="*/ 1981601 h 6858000"/>
              <a:gd name="connsiteX557" fmla="*/ 5754709 w 7467600"/>
              <a:gd name="connsiteY557" fmla="*/ 2071454 h 6858000"/>
              <a:gd name="connsiteX558" fmla="*/ 5763044 w 7467600"/>
              <a:gd name="connsiteY558" fmla="*/ 2842206 h 6858000"/>
              <a:gd name="connsiteX559" fmla="*/ 5764974 w 7467600"/>
              <a:gd name="connsiteY559" fmla="*/ 2799609 h 6858000"/>
              <a:gd name="connsiteX560" fmla="*/ 5767665 w 7467600"/>
              <a:gd name="connsiteY560" fmla="*/ 2666409 h 6858000"/>
              <a:gd name="connsiteX561" fmla="*/ 5763055 w 7467600"/>
              <a:gd name="connsiteY561" fmla="*/ 2579705 h 6858000"/>
              <a:gd name="connsiteX562" fmla="*/ 5758079 w 7467600"/>
              <a:gd name="connsiteY562" fmla="*/ 2492508 h 6858000"/>
              <a:gd name="connsiteX563" fmla="*/ 5779325 w 7467600"/>
              <a:gd name="connsiteY563" fmla="*/ 2197069 h 6858000"/>
              <a:gd name="connsiteX564" fmla="*/ 5798671 w 7467600"/>
              <a:gd name="connsiteY564" fmla="*/ 1981601 h 6858000"/>
              <a:gd name="connsiteX565" fmla="*/ 5829202 w 7467600"/>
              <a:gd name="connsiteY565" fmla="*/ 1971679 h 6858000"/>
              <a:gd name="connsiteX566" fmla="*/ 5809558 w 7467600"/>
              <a:gd name="connsiteY566" fmla="*/ 2198043 h 6858000"/>
              <a:gd name="connsiteX567" fmla="*/ 5788653 w 7467600"/>
              <a:gd name="connsiteY567" fmla="*/ 2489430 h 6858000"/>
              <a:gd name="connsiteX568" fmla="*/ 5793439 w 7467600"/>
              <a:gd name="connsiteY568" fmla="*/ 2575235 h 6858000"/>
              <a:gd name="connsiteX569" fmla="*/ 5796837 w 7467600"/>
              <a:gd name="connsiteY569" fmla="*/ 2637633 h 6858000"/>
              <a:gd name="connsiteX570" fmla="*/ 5818614 w 7467600"/>
              <a:gd name="connsiteY570" fmla="*/ 2473055 h 6858000"/>
              <a:gd name="connsiteX571" fmla="*/ 5829202 w 7467600"/>
              <a:gd name="connsiteY571" fmla="*/ 1971679 h 6858000"/>
              <a:gd name="connsiteX572" fmla="*/ 5911389 w 7467600"/>
              <a:gd name="connsiteY572" fmla="*/ 1898371 h 6858000"/>
              <a:gd name="connsiteX573" fmla="*/ 6237627 w 7467600"/>
              <a:gd name="connsiteY573" fmla="*/ 2231921 h 6858000"/>
              <a:gd name="connsiteX574" fmla="*/ 5911389 w 7467600"/>
              <a:gd name="connsiteY574" fmla="*/ 1898371 h 6858000"/>
              <a:gd name="connsiteX575" fmla="*/ 6944437 w 7467600"/>
              <a:gd name="connsiteY575" fmla="*/ 1575402 h 6858000"/>
              <a:gd name="connsiteX576" fmla="*/ 6304730 w 7467600"/>
              <a:gd name="connsiteY576" fmla="*/ 1766654 h 6858000"/>
              <a:gd name="connsiteX577" fmla="*/ 6944437 w 7467600"/>
              <a:gd name="connsiteY577" fmla="*/ 1575402 h 6858000"/>
              <a:gd name="connsiteX578" fmla="*/ 7019523 w 7467600"/>
              <a:gd name="connsiteY578" fmla="*/ 1519450 h 6858000"/>
              <a:gd name="connsiteX579" fmla="*/ 6298091 w 7467600"/>
              <a:gd name="connsiteY579" fmla="*/ 1737122 h 6858000"/>
              <a:gd name="connsiteX580" fmla="*/ 7019523 w 7467600"/>
              <a:gd name="connsiteY580" fmla="*/ 1519450 h 6858000"/>
              <a:gd name="connsiteX581" fmla="*/ 2399523 w 7467600"/>
              <a:gd name="connsiteY581" fmla="*/ 1428234 h 6858000"/>
              <a:gd name="connsiteX582" fmla="*/ 2224982 w 7467600"/>
              <a:gd name="connsiteY582" fmla="*/ 1826201 h 6858000"/>
              <a:gd name="connsiteX583" fmla="*/ 2096099 w 7467600"/>
              <a:gd name="connsiteY583" fmla="*/ 2345900 h 6858000"/>
              <a:gd name="connsiteX584" fmla="*/ 2283317 w 7467600"/>
              <a:gd name="connsiteY584" fmla="*/ 1796925 h 6858000"/>
              <a:gd name="connsiteX585" fmla="*/ 2399523 w 7467600"/>
              <a:gd name="connsiteY585" fmla="*/ 1428234 h 6858000"/>
              <a:gd name="connsiteX586" fmla="*/ 2448558 w 7467600"/>
              <a:gd name="connsiteY586" fmla="*/ 1373435 h 6858000"/>
              <a:gd name="connsiteX587" fmla="*/ 2312521 w 7467600"/>
              <a:gd name="connsiteY587" fmla="*/ 1806140 h 6858000"/>
              <a:gd name="connsiteX588" fmla="*/ 2127533 w 7467600"/>
              <a:gd name="connsiteY588" fmla="*/ 2348380 h 6858000"/>
              <a:gd name="connsiteX589" fmla="*/ 2358080 w 7467600"/>
              <a:gd name="connsiteY589" fmla="*/ 1866134 h 6858000"/>
              <a:gd name="connsiteX590" fmla="*/ 2407436 w 7467600"/>
              <a:gd name="connsiteY590" fmla="*/ 1651070 h 6858000"/>
              <a:gd name="connsiteX591" fmla="*/ 2448558 w 7467600"/>
              <a:gd name="connsiteY591" fmla="*/ 1373435 h 6858000"/>
              <a:gd name="connsiteX592" fmla="*/ 278707 w 7467600"/>
              <a:gd name="connsiteY592" fmla="*/ 1352270 h 6858000"/>
              <a:gd name="connsiteX593" fmla="*/ 321570 w 7467600"/>
              <a:gd name="connsiteY593" fmla="*/ 1861610 h 6858000"/>
              <a:gd name="connsiteX594" fmla="*/ 294281 w 7467600"/>
              <a:gd name="connsiteY594" fmla="*/ 1440658 h 6858000"/>
              <a:gd name="connsiteX595" fmla="*/ 278707 w 7467600"/>
              <a:gd name="connsiteY595" fmla="*/ 1352270 h 6858000"/>
              <a:gd name="connsiteX596" fmla="*/ 1423821 w 7467600"/>
              <a:gd name="connsiteY596" fmla="*/ 1351958 h 6858000"/>
              <a:gd name="connsiteX597" fmla="*/ 1638521 w 7467600"/>
              <a:gd name="connsiteY597" fmla="*/ 1908470 h 6858000"/>
              <a:gd name="connsiteX598" fmla="*/ 1754199 w 7467600"/>
              <a:gd name="connsiteY598" fmla="*/ 2149284 h 6858000"/>
              <a:gd name="connsiteX599" fmla="*/ 1908359 w 7467600"/>
              <a:gd name="connsiteY599" fmla="*/ 2364988 h 6858000"/>
              <a:gd name="connsiteX600" fmla="*/ 1647661 w 7467600"/>
              <a:gd name="connsiteY600" fmla="*/ 1825945 h 6858000"/>
              <a:gd name="connsiteX601" fmla="*/ 1423821 w 7467600"/>
              <a:gd name="connsiteY601" fmla="*/ 1351958 h 6858000"/>
              <a:gd name="connsiteX602" fmla="*/ 1431890 w 7467600"/>
              <a:gd name="connsiteY602" fmla="*/ 1306475 h 6858000"/>
              <a:gd name="connsiteX603" fmla="*/ 1507597 w 7467600"/>
              <a:gd name="connsiteY603" fmla="*/ 1446132 h 6858000"/>
              <a:gd name="connsiteX604" fmla="*/ 1674586 w 7467600"/>
              <a:gd name="connsiteY604" fmla="*/ 1813832 h 6858000"/>
              <a:gd name="connsiteX605" fmla="*/ 1815950 w 7467600"/>
              <a:gd name="connsiteY605" fmla="*/ 2128564 h 6858000"/>
              <a:gd name="connsiteX606" fmla="*/ 1984242 w 7467600"/>
              <a:gd name="connsiteY606" fmla="*/ 2430829 h 6858000"/>
              <a:gd name="connsiteX607" fmla="*/ 2014023 w 7467600"/>
              <a:gd name="connsiteY607" fmla="*/ 2450995 h 6858000"/>
              <a:gd name="connsiteX608" fmla="*/ 1747337 w 7467600"/>
              <a:gd name="connsiteY608" fmla="*/ 1855264 h 6858000"/>
              <a:gd name="connsiteX609" fmla="*/ 1533749 w 7467600"/>
              <a:gd name="connsiteY609" fmla="*/ 1478656 h 6858000"/>
              <a:gd name="connsiteX610" fmla="*/ 1431890 w 7467600"/>
              <a:gd name="connsiteY610" fmla="*/ 1306475 h 6858000"/>
              <a:gd name="connsiteX611" fmla="*/ 5052692 w 7467600"/>
              <a:gd name="connsiteY611" fmla="*/ 1292994 h 6858000"/>
              <a:gd name="connsiteX612" fmla="*/ 5200661 w 7467600"/>
              <a:gd name="connsiteY612" fmla="*/ 1635186 h 6858000"/>
              <a:gd name="connsiteX613" fmla="*/ 5297138 w 7467600"/>
              <a:gd name="connsiteY613" fmla="*/ 1906351 h 6858000"/>
              <a:gd name="connsiteX614" fmla="*/ 5052692 w 7467600"/>
              <a:gd name="connsiteY614" fmla="*/ 1292994 h 6858000"/>
              <a:gd name="connsiteX615" fmla="*/ 5009948 w 7467600"/>
              <a:gd name="connsiteY615" fmla="*/ 1273619 h 6858000"/>
              <a:gd name="connsiteX616" fmla="*/ 5121777 w 7467600"/>
              <a:gd name="connsiteY616" fmla="*/ 1654213 h 6858000"/>
              <a:gd name="connsiteX617" fmla="*/ 5293545 w 7467600"/>
              <a:gd name="connsiteY617" fmla="*/ 2072247 h 6858000"/>
              <a:gd name="connsiteX618" fmla="*/ 5294042 w 7467600"/>
              <a:gd name="connsiteY618" fmla="*/ 2065019 h 6858000"/>
              <a:gd name="connsiteX619" fmla="*/ 5171936 w 7467600"/>
              <a:gd name="connsiteY619" fmla="*/ 1647613 h 6858000"/>
              <a:gd name="connsiteX620" fmla="*/ 5009948 w 7467600"/>
              <a:gd name="connsiteY620" fmla="*/ 1273619 h 6858000"/>
              <a:gd name="connsiteX621" fmla="*/ 655236 w 7467600"/>
              <a:gd name="connsiteY621" fmla="*/ 1268632 h 6858000"/>
              <a:gd name="connsiteX622" fmla="*/ 839521 w 7467600"/>
              <a:gd name="connsiteY622" fmla="*/ 1685315 h 6858000"/>
              <a:gd name="connsiteX623" fmla="*/ 1109416 w 7467600"/>
              <a:gd name="connsiteY623" fmla="*/ 2061663 h 6858000"/>
              <a:gd name="connsiteX624" fmla="*/ 1298300 w 7467600"/>
              <a:gd name="connsiteY624" fmla="*/ 2247742 h 6858000"/>
              <a:gd name="connsiteX625" fmla="*/ 1125871 w 7467600"/>
              <a:gd name="connsiteY625" fmla="*/ 1989513 h 6858000"/>
              <a:gd name="connsiteX626" fmla="*/ 981574 w 7467600"/>
              <a:gd name="connsiteY626" fmla="*/ 1783157 h 6858000"/>
              <a:gd name="connsiteX627" fmla="*/ 922198 w 7467600"/>
              <a:gd name="connsiteY627" fmla="*/ 1677437 h 6858000"/>
              <a:gd name="connsiteX628" fmla="*/ 869293 w 7467600"/>
              <a:gd name="connsiteY628" fmla="*/ 1583214 h 6858000"/>
              <a:gd name="connsiteX629" fmla="*/ 751431 w 7467600"/>
              <a:gd name="connsiteY629" fmla="*/ 1405731 h 6858000"/>
              <a:gd name="connsiteX630" fmla="*/ 655236 w 7467600"/>
              <a:gd name="connsiteY630" fmla="*/ 1268632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5905192 w 7467600"/>
              <a:gd name="connsiteY834" fmla="*/ 163079 h 6858000"/>
              <a:gd name="connsiteX835" fmla="*/ 5865655 w 7467600"/>
              <a:gd name="connsiteY835" fmla="*/ 171901 h 6858000"/>
              <a:gd name="connsiteX836" fmla="*/ 5259740 w 7467600"/>
              <a:gd name="connsiteY836" fmla="*/ 257013 h 6858000"/>
              <a:gd name="connsiteX837" fmla="*/ 5208466 w 7467600"/>
              <a:gd name="connsiteY837" fmla="*/ 257550 h 6858000"/>
              <a:gd name="connsiteX838" fmla="*/ 4980204 w 7467600"/>
              <a:gd name="connsiteY838" fmla="*/ 271903 h 6858000"/>
              <a:gd name="connsiteX839" fmla="*/ 5068068 w 7467600"/>
              <a:gd name="connsiteY839" fmla="*/ 282244 h 6858000"/>
              <a:gd name="connsiteX840" fmla="*/ 5153231 w 7467600"/>
              <a:gd name="connsiteY840" fmla="*/ 292240 h 6858000"/>
              <a:gd name="connsiteX841" fmla="*/ 5426491 w 7467600"/>
              <a:gd name="connsiteY841" fmla="*/ 281128 h 6858000"/>
              <a:gd name="connsiteX842" fmla="*/ 5731212 w 7467600"/>
              <a:gd name="connsiteY842" fmla="*/ 231951 h 6858000"/>
              <a:gd name="connsiteX843" fmla="*/ 5905192 w 7467600"/>
              <a:gd name="connsiteY843" fmla="*/ 163079 h 6858000"/>
              <a:gd name="connsiteX844" fmla="*/ 5944437 w 7467600"/>
              <a:gd name="connsiteY844" fmla="*/ 113829 h 6858000"/>
              <a:gd name="connsiteX845" fmla="*/ 5825032 w 7467600"/>
              <a:gd name="connsiteY845" fmla="*/ 146405 h 6858000"/>
              <a:gd name="connsiteX846" fmla="*/ 4955599 w 7467600"/>
              <a:gd name="connsiteY846" fmla="*/ 247008 h 6858000"/>
              <a:gd name="connsiteX847" fmla="*/ 5210104 w 7467600"/>
              <a:gd name="connsiteY847" fmla="*/ 228123 h 6858000"/>
              <a:gd name="connsiteX848" fmla="*/ 5261015 w 7467600"/>
              <a:gd name="connsiteY848" fmla="*/ 227087 h 6858000"/>
              <a:gd name="connsiteX849" fmla="*/ 5861181 w 7467600"/>
              <a:gd name="connsiteY849" fmla="*/ 143093 h 6858000"/>
              <a:gd name="connsiteX850" fmla="*/ 5961252 w 7467600"/>
              <a:gd name="connsiteY850" fmla="*/ 114820 h 6858000"/>
              <a:gd name="connsiteX851" fmla="*/ 5944437 w 7467600"/>
              <a:gd name="connsiteY851" fmla="*/ 113829 h 6858000"/>
              <a:gd name="connsiteX852" fmla="*/ 3882765 w 7467600"/>
              <a:gd name="connsiteY852" fmla="*/ 0 h 6858000"/>
              <a:gd name="connsiteX853" fmla="*/ 3995099 w 7467600"/>
              <a:gd name="connsiteY853" fmla="*/ 0 h 6858000"/>
              <a:gd name="connsiteX854" fmla="*/ 4163818 w 7467600"/>
              <a:gd name="connsiteY854" fmla="*/ 234104 h 6858000"/>
              <a:gd name="connsiteX855" fmla="*/ 4172099 w 7467600"/>
              <a:gd name="connsiteY855" fmla="*/ 234207 h 6858000"/>
              <a:gd name="connsiteX856" fmla="*/ 4784282 w 7467600"/>
              <a:gd name="connsiteY856" fmla="*/ 276561 h 6858000"/>
              <a:gd name="connsiteX857" fmla="*/ 4801687 w 7467600"/>
              <a:gd name="connsiteY857" fmla="*/ 267764 h 6858000"/>
              <a:gd name="connsiteX858" fmla="*/ 6082788 w 7467600"/>
              <a:gd name="connsiteY858" fmla="*/ 64119 h 6858000"/>
              <a:gd name="connsiteX859" fmla="*/ 6099442 w 7467600"/>
              <a:gd name="connsiteY859" fmla="*/ 82568 h 6858000"/>
              <a:gd name="connsiteX860" fmla="*/ 4804137 w 7467600"/>
              <a:gd name="connsiteY860" fmla="*/ 320931 h 6858000"/>
              <a:gd name="connsiteX861" fmla="*/ 4227047 w 7467600"/>
              <a:gd name="connsiteY861" fmla="*/ 313415 h 6858000"/>
              <a:gd name="connsiteX862" fmla="*/ 4346041 w 7467600"/>
              <a:gd name="connsiteY862" fmla="*/ 456086 h 6858000"/>
              <a:gd name="connsiteX863" fmla="*/ 4870967 w 7467600"/>
              <a:gd name="connsiteY863" fmla="*/ 963061 h 6858000"/>
              <a:gd name="connsiteX864" fmla="*/ 4889647 w 7467600"/>
              <a:gd name="connsiteY864" fmla="*/ 957147 h 6858000"/>
              <a:gd name="connsiteX865" fmla="*/ 5422504 w 7467600"/>
              <a:gd name="connsiteY865" fmla="*/ 805191 h 6858000"/>
              <a:gd name="connsiteX866" fmla="*/ 6087656 w 7467600"/>
              <a:gd name="connsiteY866" fmla="*/ 826703 h 6858000"/>
              <a:gd name="connsiteX867" fmla="*/ 6058717 w 7467600"/>
              <a:gd name="connsiteY867" fmla="*/ 865992 h 6858000"/>
              <a:gd name="connsiteX868" fmla="*/ 4974153 w 7467600"/>
              <a:gd name="connsiteY868" fmla="*/ 1045456 h 6858000"/>
              <a:gd name="connsiteX869" fmla="*/ 5627835 w 7467600"/>
              <a:gd name="connsiteY869" fmla="*/ 1472077 h 6858000"/>
              <a:gd name="connsiteX870" fmla="*/ 5629817 w 7467600"/>
              <a:gd name="connsiteY870" fmla="*/ 1471412 h 6858000"/>
              <a:gd name="connsiteX871" fmla="*/ 5634124 w 7467600"/>
              <a:gd name="connsiteY871" fmla="*/ 1470572 h 6858000"/>
              <a:gd name="connsiteX872" fmla="*/ 5755832 w 7467600"/>
              <a:gd name="connsiteY872" fmla="*/ 1383886 h 6858000"/>
              <a:gd name="connsiteX873" fmla="*/ 6014186 w 7467600"/>
              <a:gd name="connsiteY873" fmla="*/ 1279799 h 6858000"/>
              <a:gd name="connsiteX874" fmla="*/ 6901619 w 7467600"/>
              <a:gd name="connsiteY874" fmla="*/ 1047874 h 6858000"/>
              <a:gd name="connsiteX875" fmla="*/ 6931566 w 7467600"/>
              <a:gd name="connsiteY875" fmla="*/ 1062034 h 6858000"/>
              <a:gd name="connsiteX876" fmla="*/ 5790982 w 7467600"/>
              <a:gd name="connsiteY876" fmla="*/ 1561380 h 6858000"/>
              <a:gd name="connsiteX877" fmla="*/ 6188971 w 7467600"/>
              <a:gd name="connsiteY877" fmla="*/ 1755168 h 6858000"/>
              <a:gd name="connsiteX878" fmla="*/ 6202446 w 7467600"/>
              <a:gd name="connsiteY878" fmla="*/ 1752268 h 6858000"/>
              <a:gd name="connsiteX879" fmla="*/ 7179560 w 7467600"/>
              <a:gd name="connsiteY879" fmla="*/ 1467551 h 6858000"/>
              <a:gd name="connsiteX880" fmla="*/ 7158730 w 7467600"/>
              <a:gd name="connsiteY880" fmla="*/ 1507835 h 6858000"/>
              <a:gd name="connsiteX881" fmla="*/ 6326959 w 7467600"/>
              <a:gd name="connsiteY881" fmla="*/ 1817686 h 6858000"/>
              <a:gd name="connsiteX882" fmla="*/ 6537433 w 7467600"/>
              <a:gd name="connsiteY882" fmla="*/ 1907790 h 6858000"/>
              <a:gd name="connsiteX883" fmla="*/ 6550221 w 7467600"/>
              <a:gd name="connsiteY883" fmla="*/ 1910729 h 6858000"/>
              <a:gd name="connsiteX884" fmla="*/ 6964438 w 7467600"/>
              <a:gd name="connsiteY884" fmla="*/ 2209505 h 6858000"/>
              <a:gd name="connsiteX885" fmla="*/ 7367862 w 7467600"/>
              <a:gd name="connsiteY885" fmla="*/ 2806833 h 6858000"/>
              <a:gd name="connsiteX886" fmla="*/ 7364329 w 7467600"/>
              <a:gd name="connsiteY886" fmla="*/ 2826907 h 6858000"/>
              <a:gd name="connsiteX887" fmla="*/ 7290545 w 7467600"/>
              <a:gd name="connsiteY887" fmla="*/ 2850663 h 6858000"/>
              <a:gd name="connsiteX888" fmla="*/ 6472036 w 7467600"/>
              <a:gd name="connsiteY888" fmla="*/ 1959003 h 6858000"/>
              <a:gd name="connsiteX889" fmla="*/ 5792897 w 7467600"/>
              <a:gd name="connsiteY889" fmla="*/ 1647747 h 6858000"/>
              <a:gd name="connsiteX890" fmla="*/ 5842751 w 7467600"/>
              <a:gd name="connsiteY890" fmla="*/ 1816112 h 6858000"/>
              <a:gd name="connsiteX891" fmla="*/ 5847424 w 7467600"/>
              <a:gd name="connsiteY891" fmla="*/ 1815776 h 6858000"/>
              <a:gd name="connsiteX892" fmla="*/ 6399821 w 7467600"/>
              <a:gd name="connsiteY892" fmla="*/ 2344799 h 6858000"/>
              <a:gd name="connsiteX893" fmla="*/ 6323232 w 7467600"/>
              <a:gd name="connsiteY893" fmla="*/ 2389634 h 6858000"/>
              <a:gd name="connsiteX894" fmla="*/ 5942958 w 7467600"/>
              <a:gd name="connsiteY894" fmla="*/ 2077708 h 6858000"/>
              <a:gd name="connsiteX895" fmla="*/ 5921559 w 7467600"/>
              <a:gd name="connsiteY895" fmla="*/ 2378596 h 6858000"/>
              <a:gd name="connsiteX896" fmla="*/ 5817651 w 7467600"/>
              <a:gd name="connsiteY896" fmla="*/ 3023919 h 6858000"/>
              <a:gd name="connsiteX897" fmla="*/ 5729634 w 7467600"/>
              <a:gd name="connsiteY897" fmla="*/ 3051849 h 6858000"/>
              <a:gd name="connsiteX898" fmla="*/ 5611018 w 7467600"/>
              <a:gd name="connsiteY898" fmla="*/ 2316769 h 6858000"/>
              <a:gd name="connsiteX899" fmla="*/ 5687608 w 7467600"/>
              <a:gd name="connsiteY899" fmla="*/ 2039972 h 6858000"/>
              <a:gd name="connsiteX900" fmla="*/ 5657554 w 7467600"/>
              <a:gd name="connsiteY900" fmla="*/ 1576445 h 6858000"/>
              <a:gd name="connsiteX901" fmla="*/ 5150475 w 7467600"/>
              <a:gd name="connsiteY901" fmla="*/ 1274012 h 6858000"/>
              <a:gd name="connsiteX902" fmla="*/ 5349142 w 7467600"/>
              <a:gd name="connsiteY902" fmla="*/ 2204405 h 6858000"/>
              <a:gd name="connsiteX903" fmla="*/ 5262214 w 7467600"/>
              <a:gd name="connsiteY903" fmla="*/ 2233836 h 6858000"/>
              <a:gd name="connsiteX904" fmla="*/ 4981539 w 7467600"/>
              <a:gd name="connsiteY904" fmla="*/ 1542201 h 6858000"/>
              <a:gd name="connsiteX905" fmla="*/ 4958461 w 7467600"/>
              <a:gd name="connsiteY905" fmla="*/ 1136957 h 6858000"/>
              <a:gd name="connsiteX906" fmla="*/ 4655015 w 7467600"/>
              <a:gd name="connsiteY906" fmla="*/ 891426 h 6858000"/>
              <a:gd name="connsiteX907" fmla="*/ 4348002 w 7467600"/>
              <a:gd name="connsiteY907" fmla="*/ 2205895 h 6858000"/>
              <a:gd name="connsiteX908" fmla="*/ 4262250 w 7467600"/>
              <a:gd name="connsiteY908" fmla="*/ 2219972 h 6858000"/>
              <a:gd name="connsiteX909" fmla="*/ 4550611 w 7467600"/>
              <a:gd name="connsiteY909" fmla="*/ 817540 h 6858000"/>
              <a:gd name="connsiteX910" fmla="*/ 4564418 w 7467600"/>
              <a:gd name="connsiteY910" fmla="*/ 808293 h 6858000"/>
              <a:gd name="connsiteX911" fmla="*/ 4266388 w 7467600"/>
              <a:gd name="connsiteY911" fmla="*/ 500083 h 6858000"/>
              <a:gd name="connsiteX912" fmla="*/ 4032842 w 7467600"/>
              <a:gd name="connsiteY912" fmla="*/ 211809 h 6858000"/>
              <a:gd name="connsiteX913" fmla="*/ 3882765 w 7467600"/>
              <a:gd name="connsiteY913" fmla="*/ 0 h 6858000"/>
              <a:gd name="connsiteX914" fmla="*/ 3721337 w 7467600"/>
              <a:gd name="connsiteY914" fmla="*/ 0 h 6858000"/>
              <a:gd name="connsiteX915" fmla="*/ 3797544 w 7467600"/>
              <a:gd name="connsiteY915" fmla="*/ 0 h 6858000"/>
              <a:gd name="connsiteX916" fmla="*/ 3775734 w 7467600"/>
              <a:gd name="connsiteY916" fmla="*/ 95131 h 6858000"/>
              <a:gd name="connsiteX917" fmla="*/ 3724807 w 7467600"/>
              <a:gd name="connsiteY917" fmla="*/ 272257 h 6858000"/>
              <a:gd name="connsiteX918" fmla="*/ 3726844 w 7467600"/>
              <a:gd name="connsiteY918" fmla="*/ 282988 h 6858000"/>
              <a:gd name="connsiteX919" fmla="*/ 3742664 w 7467600"/>
              <a:gd name="connsiteY919" fmla="*/ 279918 h 6858000"/>
              <a:gd name="connsiteX920" fmla="*/ 4103910 w 7467600"/>
              <a:gd name="connsiteY920" fmla="*/ 1161917 h 6858000"/>
              <a:gd name="connsiteX921" fmla="*/ 4020269 w 7467600"/>
              <a:gd name="connsiteY921" fmla="*/ 1200406 h 6858000"/>
              <a:gd name="connsiteX922" fmla="*/ 3674882 w 7467600"/>
              <a:gd name="connsiteY922" fmla="*/ 488524 h 6858000"/>
              <a:gd name="connsiteX923" fmla="*/ 3132682 w 7467600"/>
              <a:gd name="connsiteY923" fmla="*/ 1072284 h 6858000"/>
              <a:gd name="connsiteX924" fmla="*/ 2716346 w 7467600"/>
              <a:gd name="connsiteY924" fmla="*/ 1276376 h 6858000"/>
              <a:gd name="connsiteX925" fmla="*/ 2716772 w 7467600"/>
              <a:gd name="connsiteY925" fmla="*/ 1255462 h 6858000"/>
              <a:gd name="connsiteX926" fmla="*/ 3471096 w 7467600"/>
              <a:gd name="connsiteY926" fmla="*/ 437072 h 6858000"/>
              <a:gd name="connsiteX927" fmla="*/ 3639057 w 7467600"/>
              <a:gd name="connsiteY927" fmla="*/ 286334 h 6858000"/>
              <a:gd name="connsiteX928" fmla="*/ 3640309 w 7467600"/>
              <a:gd name="connsiteY928" fmla="*/ 284664 h 6858000"/>
              <a:gd name="connsiteX929" fmla="*/ 3646022 w 7467600"/>
              <a:gd name="connsiteY929" fmla="*/ 276711 h 6858000"/>
              <a:gd name="connsiteX930" fmla="*/ 3707943 w 7467600"/>
              <a:gd name="connsiteY930" fmla="*/ 65958 h 6858000"/>
              <a:gd name="connsiteX931" fmla="*/ 3721337 w 7467600"/>
              <a:gd name="connsiteY931" fmla="*/ 0 h 6858000"/>
              <a:gd name="connsiteX932" fmla="*/ 2867960 w 7467600"/>
              <a:gd name="connsiteY932" fmla="*/ 0 h 6858000"/>
              <a:gd name="connsiteX933" fmla="*/ 2926351 w 7467600"/>
              <a:gd name="connsiteY933" fmla="*/ 0 h 6858000"/>
              <a:gd name="connsiteX934" fmla="*/ 2902823 w 7467600"/>
              <a:gd name="connsiteY934" fmla="*/ 262929 h 6858000"/>
              <a:gd name="connsiteX935" fmla="*/ 2940663 w 7467600"/>
              <a:gd name="connsiteY935" fmla="*/ 140884 h 6858000"/>
              <a:gd name="connsiteX936" fmla="*/ 2947039 w 7467600"/>
              <a:gd name="connsiteY936" fmla="*/ 122524 h 6858000"/>
              <a:gd name="connsiteX937" fmla="*/ 2984316 w 7467600"/>
              <a:gd name="connsiteY937" fmla="*/ 0 h 6858000"/>
              <a:gd name="connsiteX938" fmla="*/ 3016114 w 7467600"/>
              <a:gd name="connsiteY938" fmla="*/ 0 h 6858000"/>
              <a:gd name="connsiteX939" fmla="*/ 2979949 w 7467600"/>
              <a:gd name="connsiteY939" fmla="*/ 119274 h 6858000"/>
              <a:gd name="connsiteX940" fmla="*/ 3023879 w 7467600"/>
              <a:gd name="connsiteY940" fmla="*/ 0 h 6858000"/>
              <a:gd name="connsiteX941" fmla="*/ 3105400 w 7467600"/>
              <a:gd name="connsiteY941" fmla="*/ 0 h 6858000"/>
              <a:gd name="connsiteX942" fmla="*/ 3094669 w 7467600"/>
              <a:gd name="connsiteY942" fmla="*/ 30308 h 6858000"/>
              <a:gd name="connsiteX943" fmla="*/ 2901945 w 7467600"/>
              <a:gd name="connsiteY943" fmla="*/ 466538 h 6858000"/>
              <a:gd name="connsiteX944" fmla="*/ 2815209 w 7467600"/>
              <a:gd name="connsiteY944" fmla="*/ 497361 h 6858000"/>
              <a:gd name="connsiteX945" fmla="*/ 2844845 w 7467600"/>
              <a:gd name="connsiteY945" fmla="*/ 127638 h 6858000"/>
              <a:gd name="connsiteX946" fmla="*/ 2867960 w 7467600"/>
              <a:gd name="connsiteY946" fmla="*/ 0 h 6858000"/>
              <a:gd name="connsiteX947" fmla="*/ 1057230 w 7467600"/>
              <a:gd name="connsiteY947" fmla="*/ 0 h 6858000"/>
              <a:gd name="connsiteX948" fmla="*/ 1111003 w 7467600"/>
              <a:gd name="connsiteY948" fmla="*/ 0 h 6858000"/>
              <a:gd name="connsiteX949" fmla="*/ 1125553 w 7467600"/>
              <a:gd name="connsiteY949" fmla="*/ 52588 h 6858000"/>
              <a:gd name="connsiteX950" fmla="*/ 1304276 w 7467600"/>
              <a:gd name="connsiteY950" fmla="*/ 476275 h 6858000"/>
              <a:gd name="connsiteX951" fmla="*/ 1492066 w 7467600"/>
              <a:gd name="connsiteY951" fmla="*/ 886333 h 6858000"/>
              <a:gd name="connsiteX952" fmla="*/ 1423698 w 7467600"/>
              <a:gd name="connsiteY952" fmla="*/ 710817 h 6858000"/>
              <a:gd name="connsiteX953" fmla="*/ 1357609 w 7467600"/>
              <a:gd name="connsiteY953" fmla="*/ 532892 h 6858000"/>
              <a:gd name="connsiteX954" fmla="*/ 1309550 w 7467600"/>
              <a:gd name="connsiteY954" fmla="*/ 374031 h 6858000"/>
              <a:gd name="connsiteX955" fmla="*/ 1193673 w 7467600"/>
              <a:gd name="connsiteY955" fmla="*/ 49533 h 6858000"/>
              <a:gd name="connsiteX956" fmla="*/ 1164391 w 7467600"/>
              <a:gd name="connsiteY956" fmla="*/ 0 h 6858000"/>
              <a:gd name="connsiteX957" fmla="*/ 1200666 w 7467600"/>
              <a:gd name="connsiteY957" fmla="*/ 0 h 6858000"/>
              <a:gd name="connsiteX958" fmla="*/ 1223408 w 7467600"/>
              <a:gd name="connsiteY958" fmla="*/ 38996 h 6858000"/>
              <a:gd name="connsiteX959" fmla="*/ 1339635 w 7467600"/>
              <a:gd name="connsiteY959" fmla="*/ 365517 h 6858000"/>
              <a:gd name="connsiteX960" fmla="*/ 1387469 w 7467600"/>
              <a:gd name="connsiteY960" fmla="*/ 523079 h 6858000"/>
              <a:gd name="connsiteX961" fmla="*/ 1452685 w 7467600"/>
              <a:gd name="connsiteY961" fmla="*/ 699806 h 6858000"/>
              <a:gd name="connsiteX962" fmla="*/ 1492092 w 7467600"/>
              <a:gd name="connsiteY962" fmla="*/ 800424 h 6858000"/>
              <a:gd name="connsiteX963" fmla="*/ 1455302 w 7467600"/>
              <a:gd name="connsiteY963" fmla="*/ 632913 h 6858000"/>
              <a:gd name="connsiteX964" fmla="*/ 1222336 w 7467600"/>
              <a:gd name="connsiteY964" fmla="*/ 9480 h 6858000"/>
              <a:gd name="connsiteX965" fmla="*/ 1214634 w 7467600"/>
              <a:gd name="connsiteY965" fmla="*/ 0 h 6858000"/>
              <a:gd name="connsiteX966" fmla="*/ 1289827 w 7467600"/>
              <a:gd name="connsiteY966" fmla="*/ 0 h 6858000"/>
              <a:gd name="connsiteX967" fmla="*/ 1321076 w 7467600"/>
              <a:gd name="connsiteY967" fmla="*/ 59722 h 6858000"/>
              <a:gd name="connsiteX968" fmla="*/ 1512579 w 7467600"/>
              <a:gd name="connsiteY968" fmla="*/ 626441 h 6858000"/>
              <a:gd name="connsiteX969" fmla="*/ 1506076 w 7467600"/>
              <a:gd name="connsiteY969" fmla="*/ 1089289 h 6858000"/>
              <a:gd name="connsiteX970" fmla="*/ 1486346 w 7467600"/>
              <a:gd name="connsiteY970" fmla="*/ 1079919 h 6858000"/>
              <a:gd name="connsiteX971" fmla="*/ 1070511 w 7467600"/>
              <a:gd name="connsiteY971" fmla="*/ 48609 h 6858000"/>
              <a:gd name="connsiteX972" fmla="*/ 1057230 w 7467600"/>
              <a:gd name="connsiteY972" fmla="*/ 0 h 6858000"/>
              <a:gd name="connsiteX973" fmla="*/ 43151 w 7467600"/>
              <a:gd name="connsiteY973" fmla="*/ 0 h 6858000"/>
              <a:gd name="connsiteX974" fmla="*/ 95283 w 7467600"/>
              <a:gd name="connsiteY974" fmla="*/ 0 h 6858000"/>
              <a:gd name="connsiteX975" fmla="*/ 300708 w 7467600"/>
              <a:gd name="connsiteY975" fmla="*/ 154571 h 6858000"/>
              <a:gd name="connsiteX976" fmla="*/ 530414 w 7467600"/>
              <a:gd name="connsiteY976" fmla="*/ 354673 h 6858000"/>
              <a:gd name="connsiteX977" fmla="*/ 333785 w 7467600"/>
              <a:gd name="connsiteY977" fmla="*/ 161564 h 6858000"/>
              <a:gd name="connsiteX978" fmla="*/ 147005 w 7467600"/>
              <a:gd name="connsiteY978" fmla="*/ 0 h 6858000"/>
              <a:gd name="connsiteX979" fmla="*/ 272509 w 7467600"/>
              <a:gd name="connsiteY979" fmla="*/ 0 h 6858000"/>
              <a:gd name="connsiteX980" fmla="*/ 326276 w 7467600"/>
              <a:gd name="connsiteY980" fmla="*/ 45847 h 6858000"/>
              <a:gd name="connsiteX981" fmla="*/ 823759 w 7467600"/>
              <a:gd name="connsiteY981" fmla="*/ 574145 h 6858000"/>
              <a:gd name="connsiteX982" fmla="*/ 811254 w 7467600"/>
              <a:gd name="connsiteY982" fmla="*/ 665546 h 6858000"/>
              <a:gd name="connsiteX983" fmla="*/ 154042 w 7467600"/>
              <a:gd name="connsiteY983" fmla="*/ 261522 h 6858000"/>
              <a:gd name="connsiteX984" fmla="*/ 13550 w 7467600"/>
              <a:gd name="connsiteY984" fmla="*/ 158423 h 6858000"/>
              <a:gd name="connsiteX985" fmla="*/ 0 w 7467600"/>
              <a:gd name="connsiteY985" fmla="*/ 146618 h 6858000"/>
              <a:gd name="connsiteX986" fmla="*/ 0 w 7467600"/>
              <a:gd name="connsiteY986" fmla="*/ 59161 h 6858000"/>
              <a:gd name="connsiteX987" fmla="*/ 45427 w 7467600"/>
              <a:gd name="connsiteY987" fmla="*/ 101078 h 6858000"/>
              <a:gd name="connsiteX988" fmla="*/ 630103 w 7467600"/>
              <a:gd name="connsiteY988" fmla="*/ 485885 h 6858000"/>
              <a:gd name="connsiteX989" fmla="*/ 532040 w 7467600"/>
              <a:gd name="connsiteY989" fmla="*/ 399359 h 6858000"/>
              <a:gd name="connsiteX990" fmla="*/ 517618 w 7467600"/>
              <a:gd name="connsiteY990" fmla="*/ 385726 h 6858000"/>
              <a:gd name="connsiteX991" fmla="*/ 285074 w 7467600"/>
              <a:gd name="connsiteY991" fmla="*/ 182755 h 6858000"/>
              <a:gd name="connsiteX992" fmla="*/ 43151 w 7467600"/>
              <a:gd name="connsiteY99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1903353 w 7467600"/>
              <a:gd name="connsiteY136" fmla="*/ 5044827 h 6858000"/>
              <a:gd name="connsiteX137" fmla="*/ 1936931 w 7467600"/>
              <a:gd name="connsiteY137" fmla="*/ 5093954 h 6858000"/>
              <a:gd name="connsiteX138" fmla="*/ 2195868 w 7467600"/>
              <a:gd name="connsiteY138" fmla="*/ 5396574 h 6858000"/>
              <a:gd name="connsiteX139" fmla="*/ 2088852 w 7467600"/>
              <a:gd name="connsiteY139" fmla="*/ 5166123 h 6858000"/>
              <a:gd name="connsiteX140" fmla="*/ 1958241 w 7467600"/>
              <a:gd name="connsiteY140" fmla="*/ 5067955 h 6858000"/>
              <a:gd name="connsiteX141" fmla="*/ 1903353 w 7467600"/>
              <a:gd name="connsiteY141" fmla="*/ 5044827 h 6858000"/>
              <a:gd name="connsiteX142" fmla="*/ 1979378 w 7467600"/>
              <a:gd name="connsiteY142" fmla="*/ 4769504 h 6858000"/>
              <a:gd name="connsiteX143" fmla="*/ 2882120 w 7467600"/>
              <a:gd name="connsiteY143" fmla="*/ 5064547 h 6858000"/>
              <a:gd name="connsiteX144" fmla="*/ 2793103 w 7467600"/>
              <a:gd name="connsiteY144" fmla="*/ 5039699 h 6858000"/>
              <a:gd name="connsiteX145" fmla="*/ 2770041 w 7467600"/>
              <a:gd name="connsiteY145" fmla="*/ 5033634 h 6858000"/>
              <a:gd name="connsiteX146" fmla="*/ 1979378 w 7467600"/>
              <a:gd name="connsiteY146" fmla="*/ 4769504 h 6858000"/>
              <a:gd name="connsiteX147" fmla="*/ 1927410 w 7467600"/>
              <a:gd name="connsiteY147" fmla="*/ 4716164 h 6858000"/>
              <a:gd name="connsiteX148" fmla="*/ 1959587 w 7467600"/>
              <a:gd name="connsiteY148" fmla="*/ 4728849 h 6858000"/>
              <a:gd name="connsiteX149" fmla="*/ 2777707 w 7467600"/>
              <a:gd name="connsiteY149" fmla="*/ 5003991 h 6858000"/>
              <a:gd name="connsiteX150" fmla="*/ 2800768 w 7467600"/>
              <a:gd name="connsiteY150" fmla="*/ 5010056 h 6858000"/>
              <a:gd name="connsiteX151" fmla="*/ 2879408 w 7467600"/>
              <a:gd name="connsiteY151" fmla="*/ 5031590 h 6858000"/>
              <a:gd name="connsiteX152" fmla="*/ 2862295 w 7467600"/>
              <a:gd name="connsiteY152" fmla="*/ 5022958 h 6858000"/>
              <a:gd name="connsiteX153" fmla="*/ 2813343 w 7467600"/>
              <a:gd name="connsiteY153" fmla="*/ 4998369 h 6858000"/>
              <a:gd name="connsiteX154" fmla="*/ 2646245 w 7467600"/>
              <a:gd name="connsiteY154" fmla="*/ 4930999 h 6858000"/>
              <a:gd name="connsiteX155" fmla="*/ 1999243 w 7467600"/>
              <a:gd name="connsiteY155" fmla="*/ 4730524 h 6858000"/>
              <a:gd name="connsiteX156" fmla="*/ 1979527 w 7467600"/>
              <a:gd name="connsiteY156" fmla="*/ 4726651 h 6858000"/>
              <a:gd name="connsiteX157" fmla="*/ 1927410 w 7467600"/>
              <a:gd name="connsiteY157" fmla="*/ 4716164 h 6858000"/>
              <a:gd name="connsiteX158" fmla="*/ 1997014 w 7467600"/>
              <a:gd name="connsiteY158" fmla="*/ 4698007 h 6858000"/>
              <a:gd name="connsiteX159" fmla="*/ 2005458 w 7467600"/>
              <a:gd name="connsiteY159" fmla="*/ 4699540 h 6858000"/>
              <a:gd name="connsiteX160" fmla="*/ 2657186 w 7467600"/>
              <a:gd name="connsiteY160" fmla="*/ 4901687 h 6858000"/>
              <a:gd name="connsiteX161" fmla="*/ 2826662 w 7467600"/>
              <a:gd name="connsiteY161" fmla="*/ 4970362 h 6858000"/>
              <a:gd name="connsiteX162" fmla="*/ 2876100 w 7467600"/>
              <a:gd name="connsiteY162" fmla="*/ 4995397 h 6858000"/>
              <a:gd name="connsiteX163" fmla="*/ 3042600 w 7467600"/>
              <a:gd name="connsiteY163" fmla="*/ 5059532 h 6858000"/>
              <a:gd name="connsiteX164" fmla="*/ 1997014 w 7467600"/>
              <a:gd name="connsiteY164" fmla="*/ 4698007 h 6858000"/>
              <a:gd name="connsiteX165" fmla="*/ 2305292 w 7467600"/>
              <a:gd name="connsiteY165" fmla="*/ 4219492 h 6858000"/>
              <a:gd name="connsiteX166" fmla="*/ 3360922 w 7467600"/>
              <a:gd name="connsiteY166" fmla="*/ 4529373 h 6858000"/>
              <a:gd name="connsiteX167" fmla="*/ 3492420 w 7467600"/>
              <a:gd name="connsiteY167" fmla="*/ 4510145 h 6858000"/>
              <a:gd name="connsiteX168" fmla="*/ 3364086 w 7467600"/>
              <a:gd name="connsiteY168" fmla="*/ 4480340 h 6858000"/>
              <a:gd name="connsiteX169" fmla="*/ 3225818 w 7467600"/>
              <a:gd name="connsiteY169" fmla="*/ 4411822 h 6858000"/>
              <a:gd name="connsiteX170" fmla="*/ 3129696 w 7467600"/>
              <a:gd name="connsiteY170" fmla="*/ 4360704 h 6858000"/>
              <a:gd name="connsiteX171" fmla="*/ 2814545 w 7467600"/>
              <a:gd name="connsiteY171" fmla="*/ 4282955 h 6858000"/>
              <a:gd name="connsiteX172" fmla="*/ 2305292 w 7467600"/>
              <a:gd name="connsiteY172" fmla="*/ 4219492 h 6858000"/>
              <a:gd name="connsiteX173" fmla="*/ 2626982 w 7467600"/>
              <a:gd name="connsiteY173" fmla="*/ 4206450 h 6858000"/>
              <a:gd name="connsiteX174" fmla="*/ 2490617 w 7467600"/>
              <a:gd name="connsiteY174" fmla="*/ 4206951 h 6858000"/>
              <a:gd name="connsiteX175" fmla="*/ 2819869 w 7467600"/>
              <a:gd name="connsiteY175" fmla="*/ 4252936 h 6858000"/>
              <a:gd name="connsiteX176" fmla="*/ 3143018 w 7467600"/>
              <a:gd name="connsiteY176" fmla="*/ 4332698 h 6858000"/>
              <a:gd name="connsiteX177" fmla="*/ 3241520 w 7467600"/>
              <a:gd name="connsiteY177" fmla="*/ 4385112 h 6858000"/>
              <a:gd name="connsiteX178" fmla="*/ 3374575 w 7467600"/>
              <a:gd name="connsiteY178" fmla="*/ 4451517 h 6858000"/>
              <a:gd name="connsiteX179" fmla="*/ 3505221 w 7467600"/>
              <a:gd name="connsiteY179" fmla="*/ 4480757 h 6858000"/>
              <a:gd name="connsiteX180" fmla="*/ 2626982 w 7467600"/>
              <a:gd name="connsiteY180" fmla="*/ 4206450 h 6858000"/>
              <a:gd name="connsiteX181" fmla="*/ 1310106 w 7467600"/>
              <a:gd name="connsiteY181" fmla="*/ 3943217 h 6858000"/>
              <a:gd name="connsiteX182" fmla="*/ 854994 w 7467600"/>
              <a:gd name="connsiteY182" fmla="*/ 4399136 h 6858000"/>
              <a:gd name="connsiteX183" fmla="*/ 742462 w 7467600"/>
              <a:gd name="connsiteY183" fmla="*/ 4594648 h 6858000"/>
              <a:gd name="connsiteX184" fmla="*/ 820602 w 7467600"/>
              <a:gd name="connsiteY184" fmla="*/ 4485915 h 6858000"/>
              <a:gd name="connsiteX185" fmla="*/ 878295 w 7467600"/>
              <a:gd name="connsiteY185" fmla="*/ 4403594 h 6858000"/>
              <a:gd name="connsiteX186" fmla="*/ 1240607 w 7467600"/>
              <a:gd name="connsiteY186" fmla="*/ 4010401 h 6858000"/>
              <a:gd name="connsiteX187" fmla="*/ 1310106 w 7467600"/>
              <a:gd name="connsiteY187" fmla="*/ 3943217 h 6858000"/>
              <a:gd name="connsiteX188" fmla="*/ 1423113 w 7467600"/>
              <a:gd name="connsiteY188" fmla="*/ 3874565 h 6858000"/>
              <a:gd name="connsiteX189" fmla="*/ 1260565 w 7467600"/>
              <a:gd name="connsiteY189" fmla="*/ 4031982 h 6858000"/>
              <a:gd name="connsiteX190" fmla="*/ 901900 w 7467600"/>
              <a:gd name="connsiteY190" fmla="*/ 4421236 h 6858000"/>
              <a:gd name="connsiteX191" fmla="*/ 845044 w 7467600"/>
              <a:gd name="connsiteY191" fmla="*/ 4502436 h 6858000"/>
              <a:gd name="connsiteX192" fmla="*/ 685926 w 7467600"/>
              <a:gd name="connsiteY192" fmla="*/ 4703069 h 6858000"/>
              <a:gd name="connsiteX193" fmla="*/ 684248 w 7467600"/>
              <a:gd name="connsiteY193" fmla="*/ 4706721 h 6858000"/>
              <a:gd name="connsiteX194" fmla="*/ 1423113 w 7467600"/>
              <a:gd name="connsiteY194" fmla="*/ 3874565 h 6858000"/>
              <a:gd name="connsiteX195" fmla="*/ 3316479 w 7467600"/>
              <a:gd name="connsiteY195" fmla="*/ 3872136 h 6858000"/>
              <a:gd name="connsiteX196" fmla="*/ 3546806 w 7467600"/>
              <a:gd name="connsiteY196" fmla="*/ 4356139 h 6858000"/>
              <a:gd name="connsiteX197" fmla="*/ 3364433 w 7467600"/>
              <a:gd name="connsiteY197" fmla="*/ 3953121 h 6858000"/>
              <a:gd name="connsiteX198" fmla="*/ 3316479 w 7467600"/>
              <a:gd name="connsiteY198" fmla="*/ 3872136 h 6858000"/>
              <a:gd name="connsiteX199" fmla="*/ 3291335 w 7467600"/>
              <a:gd name="connsiteY199" fmla="*/ 3767420 h 6858000"/>
              <a:gd name="connsiteX200" fmla="*/ 3390805 w 7467600"/>
              <a:gd name="connsiteY200" fmla="*/ 3937163 h 6858000"/>
              <a:gd name="connsiteX201" fmla="*/ 3579062 w 7467600"/>
              <a:gd name="connsiteY201" fmla="*/ 4359040 h 6858000"/>
              <a:gd name="connsiteX202" fmla="*/ 3467355 w 7467600"/>
              <a:gd name="connsiteY202" fmla="*/ 3988130 h 6858000"/>
              <a:gd name="connsiteX203" fmla="*/ 3310753 w 7467600"/>
              <a:gd name="connsiteY203" fmla="*/ 3787140 h 6858000"/>
              <a:gd name="connsiteX204" fmla="*/ 3291335 w 7467600"/>
              <a:gd name="connsiteY204" fmla="*/ 3767420 h 6858000"/>
              <a:gd name="connsiteX205" fmla="*/ 1635889 w 7467600"/>
              <a:gd name="connsiteY205" fmla="*/ 3709494 h 6858000"/>
              <a:gd name="connsiteX206" fmla="*/ 1634800 w 7467600"/>
              <a:gd name="connsiteY206" fmla="*/ 3731111 h 6858000"/>
              <a:gd name="connsiteX207" fmla="*/ 1635889 w 7467600"/>
              <a:gd name="connsiteY207" fmla="*/ 3709494 h 6858000"/>
              <a:gd name="connsiteX208" fmla="*/ 1510397 w 7467600"/>
              <a:gd name="connsiteY208" fmla="*/ 3684705 h 6858000"/>
              <a:gd name="connsiteX209" fmla="*/ 1146550 w 7467600"/>
              <a:gd name="connsiteY209" fmla="*/ 3802012 h 6858000"/>
              <a:gd name="connsiteX210" fmla="*/ 698834 w 7467600"/>
              <a:gd name="connsiteY210" fmla="*/ 3952272 h 6858000"/>
              <a:gd name="connsiteX211" fmla="*/ 34256 w 7467600"/>
              <a:gd name="connsiteY211" fmla="*/ 4347603 h 6858000"/>
              <a:gd name="connsiteX212" fmla="*/ 527241 w 7467600"/>
              <a:gd name="connsiteY212" fmla="*/ 4065078 h 6858000"/>
              <a:gd name="connsiteX213" fmla="*/ 1510397 w 7467600"/>
              <a:gd name="connsiteY213" fmla="*/ 3684705 h 6858000"/>
              <a:gd name="connsiteX214" fmla="*/ 1313114 w 7467600"/>
              <a:gd name="connsiteY214" fmla="*/ 3655216 h 6858000"/>
              <a:gd name="connsiteX215" fmla="*/ 1109304 w 7467600"/>
              <a:gd name="connsiteY215" fmla="*/ 3669030 h 6858000"/>
              <a:gd name="connsiteX216" fmla="*/ 8129 w 7467600"/>
              <a:gd name="connsiteY216" fmla="*/ 4330519 h 6858000"/>
              <a:gd name="connsiteX217" fmla="*/ 687572 w 7467600"/>
              <a:gd name="connsiteY217" fmla="*/ 3925629 h 6858000"/>
              <a:gd name="connsiteX218" fmla="*/ 1138365 w 7467600"/>
              <a:gd name="connsiteY218" fmla="*/ 3774515 h 6858000"/>
              <a:gd name="connsiteX219" fmla="*/ 1505579 w 7467600"/>
              <a:gd name="connsiteY219" fmla="*/ 3655526 h 6858000"/>
              <a:gd name="connsiteX220" fmla="*/ 1313114 w 7467600"/>
              <a:gd name="connsiteY220" fmla="*/ 3655216 h 6858000"/>
              <a:gd name="connsiteX221" fmla="*/ 3655073 w 7467600"/>
              <a:gd name="connsiteY221" fmla="*/ 3650884 h 6858000"/>
              <a:gd name="connsiteX222" fmla="*/ 3989938 w 7467600"/>
              <a:gd name="connsiteY222" fmla="*/ 3991685 h 6858000"/>
              <a:gd name="connsiteX223" fmla="*/ 4393907 w 7467600"/>
              <a:gd name="connsiteY223" fmla="*/ 4261258 h 6858000"/>
              <a:gd name="connsiteX224" fmla="*/ 4648051 w 7467600"/>
              <a:gd name="connsiteY224" fmla="*/ 4374051 h 6858000"/>
              <a:gd name="connsiteX225" fmla="*/ 4383389 w 7467600"/>
              <a:gd name="connsiteY225" fmla="*/ 4184369 h 6858000"/>
              <a:gd name="connsiteX226" fmla="*/ 4165508 w 7467600"/>
              <a:gd name="connsiteY226" fmla="*/ 4035196 h 6858000"/>
              <a:gd name="connsiteX227" fmla="*/ 4068162 w 7467600"/>
              <a:gd name="connsiteY227" fmla="*/ 3953394 h 6858000"/>
              <a:gd name="connsiteX228" fmla="*/ 3981416 w 7467600"/>
              <a:gd name="connsiteY228" fmla="*/ 3880482 h 6858000"/>
              <a:gd name="connsiteX229" fmla="*/ 3800147 w 7467600"/>
              <a:gd name="connsiteY229" fmla="*/ 3749872 h 6858000"/>
              <a:gd name="connsiteX230" fmla="*/ 3655073 w 7467600"/>
              <a:gd name="connsiteY230" fmla="*/ 3650884 h 6858000"/>
              <a:gd name="connsiteX231" fmla="*/ 3670252 w 7467600"/>
              <a:gd name="connsiteY231" fmla="*/ 3622798 h 6858000"/>
              <a:gd name="connsiteX232" fmla="*/ 3817258 w 7467600"/>
              <a:gd name="connsiteY232" fmla="*/ 3723577 h 6858000"/>
              <a:gd name="connsiteX233" fmla="*/ 4000461 w 7467600"/>
              <a:gd name="connsiteY233" fmla="*/ 3855966 h 6858000"/>
              <a:gd name="connsiteX234" fmla="*/ 4088180 w 7467600"/>
              <a:gd name="connsiteY234" fmla="*/ 3929774 h 6858000"/>
              <a:gd name="connsiteX235" fmla="*/ 4184555 w 7467600"/>
              <a:gd name="connsiteY235" fmla="*/ 4010683 h 6858000"/>
              <a:gd name="connsiteX236" fmla="*/ 4399563 w 7467600"/>
              <a:gd name="connsiteY236" fmla="*/ 4158106 h 6858000"/>
              <a:gd name="connsiteX237" fmla="*/ 4684469 w 7467600"/>
              <a:gd name="connsiteY237" fmla="*/ 4364680 h 6858000"/>
              <a:gd name="connsiteX238" fmla="*/ 4690271 w 7467600"/>
              <a:gd name="connsiteY238" fmla="*/ 4370034 h 6858000"/>
              <a:gd name="connsiteX239" fmla="*/ 4136093 w 7467600"/>
              <a:gd name="connsiteY239" fmla="*/ 3858466 h 6858000"/>
              <a:gd name="connsiteX240" fmla="*/ 3670252 w 7467600"/>
              <a:gd name="connsiteY240" fmla="*/ 3622798 h 6858000"/>
              <a:gd name="connsiteX241" fmla="*/ 4440129 w 7467600"/>
              <a:gd name="connsiteY241" fmla="*/ 3448571 h 6858000"/>
              <a:gd name="connsiteX242" fmla="*/ 4856525 w 7467600"/>
              <a:gd name="connsiteY242" fmla="*/ 3915351 h 6858000"/>
              <a:gd name="connsiteX243" fmla="*/ 5059055 w 7467600"/>
              <a:gd name="connsiteY243" fmla="*/ 4108918 h 6858000"/>
              <a:gd name="connsiteX244" fmla="*/ 5290070 w 7467600"/>
              <a:gd name="connsiteY244" fmla="*/ 4263619 h 6858000"/>
              <a:gd name="connsiteX245" fmla="*/ 4834991 w 7467600"/>
              <a:gd name="connsiteY245" fmla="*/ 3830985 h 6858000"/>
              <a:gd name="connsiteX246" fmla="*/ 4440129 w 7467600"/>
              <a:gd name="connsiteY246" fmla="*/ 3448571 h 6858000"/>
              <a:gd name="connsiteX247" fmla="*/ 4441737 w 7467600"/>
              <a:gd name="connsiteY247" fmla="*/ 3399734 h 6858000"/>
              <a:gd name="connsiteX248" fmla="*/ 4431236 w 7467600"/>
              <a:gd name="connsiteY248" fmla="*/ 3400954 h 6858000"/>
              <a:gd name="connsiteX249" fmla="*/ 4557150 w 7467600"/>
              <a:gd name="connsiteY249" fmla="*/ 3510023 h 6858000"/>
              <a:gd name="connsiteX250" fmla="*/ 4856936 w 7467600"/>
              <a:gd name="connsiteY250" fmla="*/ 3809146 h 6858000"/>
              <a:gd name="connsiteX251" fmla="*/ 5111996 w 7467600"/>
              <a:gd name="connsiteY251" fmla="*/ 4065759 h 6858000"/>
              <a:gd name="connsiteX252" fmla="*/ 5388878 w 7467600"/>
              <a:gd name="connsiteY252" fmla="*/ 4300185 h 6858000"/>
              <a:gd name="connsiteX253" fmla="*/ 5425556 w 7467600"/>
              <a:gd name="connsiteY253" fmla="*/ 4308967 h 6858000"/>
              <a:gd name="connsiteX254" fmla="*/ 4943646 w 7467600"/>
              <a:gd name="connsiteY254" fmla="*/ 3822916 h 6858000"/>
              <a:gd name="connsiteX255" fmla="*/ 4594837 w 7467600"/>
              <a:gd name="connsiteY255" fmla="*/ 3532274 h 6858000"/>
              <a:gd name="connsiteX256" fmla="*/ 4441737 w 7467600"/>
              <a:gd name="connsiteY256" fmla="*/ 3399734 h 6858000"/>
              <a:gd name="connsiteX257" fmla="*/ 5425834 w 7467600"/>
              <a:gd name="connsiteY257" fmla="*/ 3162785 h 6858000"/>
              <a:gd name="connsiteX258" fmla="*/ 5401644 w 7467600"/>
              <a:gd name="connsiteY258" fmla="*/ 3617847 h 6858000"/>
              <a:gd name="connsiteX259" fmla="*/ 5467256 w 7467600"/>
              <a:gd name="connsiteY259" fmla="*/ 4175494 h 6858000"/>
              <a:gd name="connsiteX260" fmla="*/ 5448069 w 7467600"/>
              <a:gd name="connsiteY260" fmla="*/ 3567554 h 6858000"/>
              <a:gd name="connsiteX261" fmla="*/ 5425834 w 7467600"/>
              <a:gd name="connsiteY261" fmla="*/ 3162785 h 6858000"/>
              <a:gd name="connsiteX262" fmla="*/ 1318687 w 7467600"/>
              <a:gd name="connsiteY262" fmla="*/ 3113840 h 6858000"/>
              <a:gd name="connsiteX263" fmla="*/ 1066793 w 7467600"/>
              <a:gd name="connsiteY263" fmla="*/ 3212171 h 6858000"/>
              <a:gd name="connsiteX264" fmla="*/ 993319 w 7467600"/>
              <a:gd name="connsiteY264" fmla="*/ 3247648 h 6858000"/>
              <a:gd name="connsiteX265" fmla="*/ 853081 w 7467600"/>
              <a:gd name="connsiteY265" fmla="*/ 3312410 h 6858000"/>
              <a:gd name="connsiteX266" fmla="*/ 805957 w 7467600"/>
              <a:gd name="connsiteY266" fmla="*/ 3330443 h 6858000"/>
              <a:gd name="connsiteX267" fmla="*/ 1318687 w 7467600"/>
              <a:gd name="connsiteY267" fmla="*/ 3113840 h 6858000"/>
              <a:gd name="connsiteX268" fmla="*/ 5453702 w 7467600"/>
              <a:gd name="connsiteY268" fmla="*/ 3090882 h 6858000"/>
              <a:gd name="connsiteX269" fmla="*/ 5480135 w 7467600"/>
              <a:gd name="connsiteY269" fmla="*/ 3565802 h 6858000"/>
              <a:gd name="connsiteX270" fmla="*/ 5499023 w 7467600"/>
              <a:gd name="connsiteY270" fmla="*/ 4166310 h 6858000"/>
              <a:gd name="connsiteX271" fmla="*/ 5547022 w 7467600"/>
              <a:gd name="connsiteY271" fmla="*/ 3607838 h 6858000"/>
              <a:gd name="connsiteX272" fmla="*/ 5515964 w 7467600"/>
              <a:gd name="connsiteY272" fmla="*/ 3378541 h 6858000"/>
              <a:gd name="connsiteX273" fmla="*/ 5453702 w 7467600"/>
              <a:gd name="connsiteY273" fmla="*/ 3090882 h 6858000"/>
              <a:gd name="connsiteX274" fmla="*/ 1238695 w 7467600"/>
              <a:gd name="connsiteY274" fmla="*/ 3076820 h 6858000"/>
              <a:gd name="connsiteX275" fmla="*/ 716371 w 7467600"/>
              <a:gd name="connsiteY275" fmla="*/ 3293249 h 6858000"/>
              <a:gd name="connsiteX276" fmla="*/ 579522 w 7467600"/>
              <a:gd name="connsiteY276" fmla="*/ 3371759 h 6858000"/>
              <a:gd name="connsiteX277" fmla="*/ 600288 w 7467600"/>
              <a:gd name="connsiteY277" fmla="*/ 3365555 h 6858000"/>
              <a:gd name="connsiteX278" fmla="*/ 840692 w 7467600"/>
              <a:gd name="connsiteY278" fmla="*/ 3284921 h 6858000"/>
              <a:gd name="connsiteX279" fmla="*/ 979248 w 7467600"/>
              <a:gd name="connsiteY279" fmla="*/ 3221003 h 6858000"/>
              <a:gd name="connsiteX280" fmla="*/ 1053282 w 7467600"/>
              <a:gd name="connsiteY280" fmla="*/ 3185247 h 6858000"/>
              <a:gd name="connsiteX281" fmla="*/ 1320603 w 7467600"/>
              <a:gd name="connsiteY281" fmla="*/ 3081281 h 6858000"/>
              <a:gd name="connsiteX282" fmla="*/ 1238695 w 7467600"/>
              <a:gd name="connsiteY282" fmla="*/ 3076820 h 6858000"/>
              <a:gd name="connsiteX283" fmla="*/ 5425627 w 7467600"/>
              <a:gd name="connsiteY283" fmla="*/ 2954192 h 6858000"/>
              <a:gd name="connsiteX284" fmla="*/ 5470770 w 7467600"/>
              <a:gd name="connsiteY284" fmla="*/ 3005435 h 6858000"/>
              <a:gd name="connsiteX285" fmla="*/ 5519779 w 7467600"/>
              <a:gd name="connsiteY285" fmla="*/ 4359223 h 6858000"/>
              <a:gd name="connsiteX286" fmla="*/ 5520293 w 7467600"/>
              <a:gd name="connsiteY286" fmla="*/ 4360602 h 6858000"/>
              <a:gd name="connsiteX287" fmla="*/ 5767221 w 7467600"/>
              <a:gd name="connsiteY287" fmla="*/ 4665564 h 6858000"/>
              <a:gd name="connsiteX288" fmla="*/ 6937169 w 7467600"/>
              <a:gd name="connsiteY288" fmla="*/ 4815941 h 6858000"/>
              <a:gd name="connsiteX289" fmla="*/ 6953922 w 7467600"/>
              <a:gd name="connsiteY289" fmla="*/ 4890068 h 6858000"/>
              <a:gd name="connsiteX290" fmla="*/ 6071359 w 7467600"/>
              <a:gd name="connsiteY290" fmla="*/ 4770770 h 6858000"/>
              <a:gd name="connsiteX291" fmla="*/ 6038839 w 7467600"/>
              <a:gd name="connsiteY291" fmla="*/ 4764474 h 6858000"/>
              <a:gd name="connsiteX292" fmla="*/ 6038706 w 7467600"/>
              <a:gd name="connsiteY292" fmla="*/ 4763847 h 6858000"/>
              <a:gd name="connsiteX293" fmla="*/ 6037784 w 7467600"/>
              <a:gd name="connsiteY293" fmla="*/ 4764270 h 6858000"/>
              <a:gd name="connsiteX294" fmla="*/ 6038839 w 7467600"/>
              <a:gd name="connsiteY294" fmla="*/ 4764474 h 6858000"/>
              <a:gd name="connsiteX295" fmla="*/ 6040338 w 7467600"/>
              <a:gd name="connsiteY295" fmla="*/ 4771418 h 6858000"/>
              <a:gd name="connsiteX296" fmla="*/ 6024488 w 7467600"/>
              <a:gd name="connsiteY296" fmla="*/ 4809903 h 6858000"/>
              <a:gd name="connsiteX297" fmla="*/ 5599771 w 7467600"/>
              <a:gd name="connsiteY297" fmla="*/ 5509652 h 6858000"/>
              <a:gd name="connsiteX298" fmla="*/ 5548843 w 7467600"/>
              <a:gd name="connsiteY298" fmla="*/ 5563845 h 6858000"/>
              <a:gd name="connsiteX299" fmla="*/ 5940952 w 7467600"/>
              <a:gd name="connsiteY299" fmla="*/ 6250028 h 6858000"/>
              <a:gd name="connsiteX300" fmla="*/ 6043441 w 7467600"/>
              <a:gd name="connsiteY300" fmla="*/ 6665847 h 6858000"/>
              <a:gd name="connsiteX301" fmla="*/ 6093432 w 7467600"/>
              <a:gd name="connsiteY301" fmla="*/ 6858000 h 6858000"/>
              <a:gd name="connsiteX302" fmla="*/ 6034344 w 7467600"/>
              <a:gd name="connsiteY302" fmla="*/ 6858000 h 6858000"/>
              <a:gd name="connsiteX303" fmla="*/ 6026679 w 7467600"/>
              <a:gd name="connsiteY303" fmla="*/ 6836959 h 6858000"/>
              <a:gd name="connsiteX304" fmla="*/ 5800441 w 7467600"/>
              <a:gd name="connsiteY304" fmla="*/ 6335286 h 6858000"/>
              <a:gd name="connsiteX305" fmla="*/ 5526562 w 7467600"/>
              <a:gd name="connsiteY305" fmla="*/ 5705388 h 6858000"/>
              <a:gd name="connsiteX306" fmla="*/ 5519640 w 7467600"/>
              <a:gd name="connsiteY306" fmla="*/ 5683774 h 6858000"/>
              <a:gd name="connsiteX307" fmla="*/ 5844559 w 7467600"/>
              <a:gd name="connsiteY307" fmla="*/ 6553349 h 6858000"/>
              <a:gd name="connsiteX308" fmla="*/ 5975994 w 7467600"/>
              <a:gd name="connsiteY308" fmla="*/ 6858000 h 6858000"/>
              <a:gd name="connsiteX309" fmla="*/ 5898547 w 7467600"/>
              <a:gd name="connsiteY309" fmla="*/ 6858000 h 6858000"/>
              <a:gd name="connsiteX310" fmla="*/ 5682041 w 7467600"/>
              <a:gd name="connsiteY310" fmla="*/ 6355860 h 6858000"/>
              <a:gd name="connsiteX311" fmla="*/ 5461758 w 7467600"/>
              <a:gd name="connsiteY311" fmla="*/ 5820220 h 6858000"/>
              <a:gd name="connsiteX312" fmla="*/ 5237282 w 7467600"/>
              <a:gd name="connsiteY312" fmla="*/ 6579086 h 6858000"/>
              <a:gd name="connsiteX313" fmla="*/ 5115009 w 7467600"/>
              <a:gd name="connsiteY313" fmla="*/ 6858000 h 6858000"/>
              <a:gd name="connsiteX314" fmla="*/ 5028074 w 7467600"/>
              <a:gd name="connsiteY314" fmla="*/ 6858000 h 6858000"/>
              <a:gd name="connsiteX315" fmla="*/ 5079508 w 7467600"/>
              <a:gd name="connsiteY315" fmla="*/ 6749074 h 6858000"/>
              <a:gd name="connsiteX316" fmla="*/ 5371846 w 7467600"/>
              <a:gd name="connsiteY316" fmla="*/ 5924413 h 6858000"/>
              <a:gd name="connsiteX317" fmla="*/ 5270512 w 7467600"/>
              <a:gd name="connsiteY317" fmla="*/ 6138975 h 6858000"/>
              <a:gd name="connsiteX318" fmla="*/ 5062409 w 7467600"/>
              <a:gd name="connsiteY318" fmla="*/ 6653544 h 6858000"/>
              <a:gd name="connsiteX319" fmla="*/ 5036628 w 7467600"/>
              <a:gd name="connsiteY319" fmla="*/ 6754247 h 6858000"/>
              <a:gd name="connsiteX320" fmla="*/ 5009112 w 7467600"/>
              <a:gd name="connsiteY320" fmla="*/ 6858000 h 6858000"/>
              <a:gd name="connsiteX321" fmla="*/ 4976679 w 7467600"/>
              <a:gd name="connsiteY321" fmla="*/ 6858000 h 6858000"/>
              <a:gd name="connsiteX322" fmla="*/ 5006537 w 7467600"/>
              <a:gd name="connsiteY322" fmla="*/ 6747068 h 6858000"/>
              <a:gd name="connsiteX323" fmla="*/ 5032723 w 7467600"/>
              <a:gd name="connsiteY323" fmla="*/ 6644957 h 6858000"/>
              <a:gd name="connsiteX324" fmla="*/ 5242949 w 7467600"/>
              <a:gd name="connsiteY324" fmla="*/ 6125175 h 6858000"/>
              <a:gd name="connsiteX325" fmla="*/ 5286321 w 7467600"/>
              <a:gd name="connsiteY325" fmla="*/ 6033555 h 6858000"/>
              <a:gd name="connsiteX326" fmla="*/ 5008210 w 7467600"/>
              <a:gd name="connsiteY326" fmla="*/ 6649194 h 6858000"/>
              <a:gd name="connsiteX327" fmla="*/ 4986321 w 7467600"/>
              <a:gd name="connsiteY327" fmla="*/ 6765687 h 6858000"/>
              <a:gd name="connsiteX328" fmla="*/ 4973474 w 7467600"/>
              <a:gd name="connsiteY328" fmla="*/ 6858000 h 6858000"/>
              <a:gd name="connsiteX329" fmla="*/ 4907178 w 7467600"/>
              <a:gd name="connsiteY329" fmla="*/ 6858000 h 6858000"/>
              <a:gd name="connsiteX330" fmla="*/ 4910810 w 7467600"/>
              <a:gd name="connsiteY330" fmla="*/ 6829660 h 6858000"/>
              <a:gd name="connsiteX331" fmla="*/ 4987461 w 7467600"/>
              <a:gd name="connsiteY331" fmla="*/ 6432994 h 6858000"/>
              <a:gd name="connsiteX332" fmla="*/ 5179262 w 7467600"/>
              <a:gd name="connsiteY332" fmla="*/ 6035044 h 6858000"/>
              <a:gd name="connsiteX333" fmla="*/ 4689678 w 7467600"/>
              <a:gd name="connsiteY333" fmla="*/ 6440241 h 6858000"/>
              <a:gd name="connsiteX334" fmla="*/ 4477543 w 7467600"/>
              <a:gd name="connsiteY334" fmla="*/ 6674836 h 6858000"/>
              <a:gd name="connsiteX335" fmla="*/ 4329957 w 7467600"/>
              <a:gd name="connsiteY335" fmla="*/ 6858000 h 6858000"/>
              <a:gd name="connsiteX336" fmla="*/ 4218595 w 7467600"/>
              <a:gd name="connsiteY336" fmla="*/ 6858000 h 6858000"/>
              <a:gd name="connsiteX337" fmla="*/ 4368888 w 7467600"/>
              <a:gd name="connsiteY337" fmla="*/ 6668412 h 6858000"/>
              <a:gd name="connsiteX338" fmla="*/ 4563091 w 7467600"/>
              <a:gd name="connsiteY338" fmla="*/ 6442508 h 6858000"/>
              <a:gd name="connsiteX339" fmla="*/ 5387324 w 7467600"/>
              <a:gd name="connsiteY339" fmla="*/ 5705830 h 6858000"/>
              <a:gd name="connsiteX340" fmla="*/ 5073620 w 7467600"/>
              <a:gd name="connsiteY340" fmla="*/ 5955437 h 6858000"/>
              <a:gd name="connsiteX341" fmla="*/ 4689789 w 7467600"/>
              <a:gd name="connsiteY341" fmla="*/ 6268382 h 6858000"/>
              <a:gd name="connsiteX342" fmla="*/ 4418722 w 7467600"/>
              <a:gd name="connsiteY342" fmla="*/ 6570886 h 6858000"/>
              <a:gd name="connsiteX343" fmla="*/ 4214944 w 7467600"/>
              <a:gd name="connsiteY343" fmla="*/ 6858000 h 6858000"/>
              <a:gd name="connsiteX344" fmla="*/ 4177898 w 7467600"/>
              <a:gd name="connsiteY344" fmla="*/ 6858000 h 6858000"/>
              <a:gd name="connsiteX345" fmla="*/ 4391597 w 7467600"/>
              <a:gd name="connsiteY345" fmla="*/ 6556370 h 6858000"/>
              <a:gd name="connsiteX346" fmla="*/ 4668889 w 7467600"/>
              <a:gd name="connsiteY346" fmla="*/ 6246399 h 6858000"/>
              <a:gd name="connsiteX347" fmla="*/ 5055427 w 7467600"/>
              <a:gd name="connsiteY347" fmla="*/ 5931476 h 6858000"/>
              <a:gd name="connsiteX348" fmla="*/ 5371814 w 7467600"/>
              <a:gd name="connsiteY348" fmla="*/ 5678975 h 6858000"/>
              <a:gd name="connsiteX349" fmla="*/ 4987918 w 7467600"/>
              <a:gd name="connsiteY349" fmla="*/ 5838701 h 6858000"/>
              <a:gd name="connsiteX350" fmla="*/ 4317146 w 7467600"/>
              <a:gd name="connsiteY350" fmla="*/ 6587716 h 6858000"/>
              <a:gd name="connsiteX351" fmla="*/ 4171627 w 7467600"/>
              <a:gd name="connsiteY351" fmla="*/ 6858000 h 6858000"/>
              <a:gd name="connsiteX352" fmla="*/ 4081585 w 7467600"/>
              <a:gd name="connsiteY352" fmla="*/ 6858000 h 6858000"/>
              <a:gd name="connsiteX353" fmla="*/ 4238603 w 7467600"/>
              <a:gd name="connsiteY353" fmla="*/ 6559341 h 6858000"/>
              <a:gd name="connsiteX354" fmla="*/ 4778333 w 7467600"/>
              <a:gd name="connsiteY354" fmla="*/ 5873626 h 6858000"/>
              <a:gd name="connsiteX355" fmla="*/ 5414185 w 7467600"/>
              <a:gd name="connsiteY355" fmla="*/ 5573882 h 6858000"/>
              <a:gd name="connsiteX356" fmla="*/ 5959648 w 7467600"/>
              <a:gd name="connsiteY356" fmla="*/ 4760797 h 6858000"/>
              <a:gd name="connsiteX357" fmla="*/ 5355019 w 7467600"/>
              <a:gd name="connsiteY357" fmla="*/ 4734672 h 6858000"/>
              <a:gd name="connsiteX358" fmla="*/ 5083565 w 7467600"/>
              <a:gd name="connsiteY358" fmla="*/ 5179121 h 6858000"/>
              <a:gd name="connsiteX359" fmla="*/ 4713577 w 7467600"/>
              <a:gd name="connsiteY359" fmla="*/ 5616803 h 6858000"/>
              <a:gd name="connsiteX360" fmla="*/ 3989559 w 7467600"/>
              <a:gd name="connsiteY360" fmla="*/ 6145945 h 6858000"/>
              <a:gd name="connsiteX361" fmla="*/ 3939824 w 7467600"/>
              <a:gd name="connsiteY361" fmla="*/ 6066900 h 6858000"/>
              <a:gd name="connsiteX362" fmla="*/ 4584537 w 7467600"/>
              <a:gd name="connsiteY362" fmla="*/ 5324826 h 6858000"/>
              <a:gd name="connsiteX363" fmla="*/ 5037105 w 7467600"/>
              <a:gd name="connsiteY363" fmla="*/ 5088765 h 6858000"/>
              <a:gd name="connsiteX364" fmla="*/ 5039930 w 7467600"/>
              <a:gd name="connsiteY364" fmla="*/ 5089585 h 6858000"/>
              <a:gd name="connsiteX365" fmla="*/ 5263764 w 7467600"/>
              <a:gd name="connsiteY365" fmla="*/ 4735525 h 6858000"/>
              <a:gd name="connsiteX366" fmla="*/ 4086300 w 7467600"/>
              <a:gd name="connsiteY366" fmla="*/ 4884599 h 6858000"/>
              <a:gd name="connsiteX367" fmla="*/ 4085485 w 7467600"/>
              <a:gd name="connsiteY367" fmla="*/ 4899070 h 6858000"/>
              <a:gd name="connsiteX368" fmla="*/ 3871915 w 7467600"/>
              <a:gd name="connsiteY368" fmla="*/ 5253645 h 6858000"/>
              <a:gd name="connsiteX369" fmla="*/ 3799374 w 7467600"/>
              <a:gd name="connsiteY369" fmla="*/ 5466127 h 6858000"/>
              <a:gd name="connsiteX370" fmla="*/ 3498850 w 7467600"/>
              <a:gd name="connsiteY370" fmla="*/ 6661888 h 6858000"/>
              <a:gd name="connsiteX371" fmla="*/ 3399216 w 7467600"/>
              <a:gd name="connsiteY371" fmla="*/ 6858000 h 6858000"/>
              <a:gd name="connsiteX372" fmla="*/ 3303688 w 7467600"/>
              <a:gd name="connsiteY372" fmla="*/ 6858000 h 6858000"/>
              <a:gd name="connsiteX373" fmla="*/ 3391774 w 7467600"/>
              <a:gd name="connsiteY373" fmla="*/ 6697181 h 6858000"/>
              <a:gd name="connsiteX374" fmla="*/ 3735540 w 7467600"/>
              <a:gd name="connsiteY374" fmla="*/ 5546923 h 6858000"/>
              <a:gd name="connsiteX375" fmla="*/ 3729438 w 7467600"/>
              <a:gd name="connsiteY375" fmla="*/ 5569058 h 6858000"/>
              <a:gd name="connsiteX376" fmla="*/ 3707782 w 7467600"/>
              <a:gd name="connsiteY376" fmla="*/ 5644908 h 6858000"/>
              <a:gd name="connsiteX377" fmla="*/ 3583827 w 7467600"/>
              <a:gd name="connsiteY377" fmla="*/ 6039215 h 6858000"/>
              <a:gd name="connsiteX378" fmla="*/ 3547861 w 7467600"/>
              <a:gd name="connsiteY378" fmla="*/ 6129609 h 6858000"/>
              <a:gd name="connsiteX379" fmla="*/ 3490905 w 7467600"/>
              <a:gd name="connsiteY379" fmla="*/ 6277660 h 6858000"/>
              <a:gd name="connsiteX380" fmla="*/ 3455859 w 7467600"/>
              <a:gd name="connsiteY380" fmla="*/ 6391301 h 6858000"/>
              <a:gd name="connsiteX381" fmla="*/ 3429112 w 7467600"/>
              <a:gd name="connsiteY381" fmla="*/ 6479469 h 6858000"/>
              <a:gd name="connsiteX382" fmla="*/ 3304862 w 7467600"/>
              <a:gd name="connsiteY382" fmla="*/ 6796476 h 6858000"/>
              <a:gd name="connsiteX383" fmla="*/ 3276071 w 7467600"/>
              <a:gd name="connsiteY383" fmla="*/ 6858000 h 6858000"/>
              <a:gd name="connsiteX384" fmla="*/ 3240805 w 7467600"/>
              <a:gd name="connsiteY384" fmla="*/ 6858000 h 6858000"/>
              <a:gd name="connsiteX385" fmla="*/ 3275917 w 7467600"/>
              <a:gd name="connsiteY385" fmla="*/ 6783192 h 6858000"/>
              <a:gd name="connsiteX386" fmla="*/ 3399358 w 7467600"/>
              <a:gd name="connsiteY386" fmla="*/ 6469011 h 6858000"/>
              <a:gd name="connsiteX387" fmla="*/ 3425650 w 7467600"/>
              <a:gd name="connsiteY387" fmla="*/ 6381333 h 6858000"/>
              <a:gd name="connsiteX388" fmla="*/ 3460661 w 7467600"/>
              <a:gd name="connsiteY388" fmla="*/ 6266763 h 6858000"/>
              <a:gd name="connsiteX389" fmla="*/ 3518021 w 7467600"/>
              <a:gd name="connsiteY389" fmla="*/ 6117298 h 6858000"/>
              <a:gd name="connsiteX390" fmla="*/ 3554035 w 7467600"/>
              <a:gd name="connsiteY390" fmla="*/ 6027832 h 6858000"/>
              <a:gd name="connsiteX391" fmla="*/ 3677174 w 7467600"/>
              <a:gd name="connsiteY391" fmla="*/ 5636351 h 6858000"/>
              <a:gd name="connsiteX392" fmla="*/ 3698819 w 7467600"/>
              <a:gd name="connsiteY392" fmla="*/ 5560503 h 6858000"/>
              <a:gd name="connsiteX393" fmla="*/ 3702094 w 7467600"/>
              <a:gd name="connsiteY393" fmla="*/ 5549194 h 6858000"/>
              <a:gd name="connsiteX394" fmla="*/ 3398355 w 7467600"/>
              <a:gd name="connsiteY394" fmla="*/ 6094603 h 6858000"/>
              <a:gd name="connsiteX395" fmla="*/ 3193941 w 7467600"/>
              <a:gd name="connsiteY395" fmla="*/ 6798775 h 6858000"/>
              <a:gd name="connsiteX396" fmla="*/ 3184140 w 7467600"/>
              <a:gd name="connsiteY396" fmla="*/ 6858000 h 6858000"/>
              <a:gd name="connsiteX397" fmla="*/ 3099978 w 7467600"/>
              <a:gd name="connsiteY397" fmla="*/ 6858000 h 6858000"/>
              <a:gd name="connsiteX398" fmla="*/ 3101556 w 7467600"/>
              <a:gd name="connsiteY398" fmla="*/ 6843337 h 6858000"/>
              <a:gd name="connsiteX399" fmla="*/ 3370162 w 7467600"/>
              <a:gd name="connsiteY399" fmla="*/ 5785550 h 6858000"/>
              <a:gd name="connsiteX400" fmla="*/ 3746477 w 7467600"/>
              <a:gd name="connsiteY400" fmla="*/ 5377889 h 6858000"/>
              <a:gd name="connsiteX401" fmla="*/ 3863399 w 7467600"/>
              <a:gd name="connsiteY401" fmla="*/ 5087257 h 6858000"/>
              <a:gd name="connsiteX402" fmla="*/ 3968712 w 7467600"/>
              <a:gd name="connsiteY402" fmla="*/ 4913989 h 6858000"/>
              <a:gd name="connsiteX403" fmla="*/ 2792390 w 7467600"/>
              <a:gd name="connsiteY403" fmla="*/ 5382974 h 6858000"/>
              <a:gd name="connsiteX404" fmla="*/ 2714982 w 7467600"/>
              <a:gd name="connsiteY404" fmla="*/ 5427051 h 6858000"/>
              <a:gd name="connsiteX405" fmla="*/ 2813361 w 7467600"/>
              <a:gd name="connsiteY405" fmla="*/ 6023912 h 6858000"/>
              <a:gd name="connsiteX406" fmla="*/ 2688430 w 7467600"/>
              <a:gd name="connsiteY406" fmla="*/ 6801564 h 6858000"/>
              <a:gd name="connsiteX407" fmla="*/ 2629626 w 7467600"/>
              <a:gd name="connsiteY407" fmla="*/ 6763394 h 6858000"/>
              <a:gd name="connsiteX408" fmla="*/ 2565328 w 7467600"/>
              <a:gd name="connsiteY408" fmla="*/ 5516399 h 6858000"/>
              <a:gd name="connsiteX409" fmla="*/ 1922999 w 7467600"/>
              <a:gd name="connsiteY409" fmla="*/ 5980343 h 6858000"/>
              <a:gd name="connsiteX410" fmla="*/ 1950261 w 7467600"/>
              <a:gd name="connsiteY410" fmla="*/ 6405858 h 6858000"/>
              <a:gd name="connsiteX411" fmla="*/ 2365554 w 7467600"/>
              <a:gd name="connsiteY411" fmla="*/ 6759107 h 6858000"/>
              <a:gd name="connsiteX412" fmla="*/ 2424142 w 7467600"/>
              <a:gd name="connsiteY412" fmla="*/ 6858000 h 6858000"/>
              <a:gd name="connsiteX413" fmla="*/ 2395994 w 7467600"/>
              <a:gd name="connsiteY413" fmla="*/ 6858000 h 6858000"/>
              <a:gd name="connsiteX414" fmla="*/ 2392863 w 7467600"/>
              <a:gd name="connsiteY414" fmla="*/ 6852964 h 6858000"/>
              <a:gd name="connsiteX415" fmla="*/ 2017589 w 7467600"/>
              <a:gd name="connsiteY415" fmla="*/ 6493982 h 6858000"/>
              <a:gd name="connsiteX416" fmla="*/ 2147336 w 7467600"/>
              <a:gd name="connsiteY416" fmla="*/ 6594052 h 6858000"/>
              <a:gd name="connsiteX417" fmla="*/ 2207047 w 7467600"/>
              <a:gd name="connsiteY417" fmla="*/ 6654540 h 6858000"/>
              <a:gd name="connsiteX418" fmla="*/ 2299106 w 7467600"/>
              <a:gd name="connsiteY418" fmla="*/ 6778931 h 6858000"/>
              <a:gd name="connsiteX419" fmla="*/ 2314430 w 7467600"/>
              <a:gd name="connsiteY419" fmla="*/ 6801144 h 6858000"/>
              <a:gd name="connsiteX420" fmla="*/ 2352406 w 7467600"/>
              <a:gd name="connsiteY420" fmla="*/ 6858000 h 6858000"/>
              <a:gd name="connsiteX421" fmla="*/ 2314492 w 7467600"/>
              <a:gd name="connsiteY421" fmla="*/ 6858000 h 6858000"/>
              <a:gd name="connsiteX422" fmla="*/ 2288095 w 7467600"/>
              <a:gd name="connsiteY422" fmla="*/ 6818030 h 6858000"/>
              <a:gd name="connsiteX423" fmla="*/ 2272768 w 7467600"/>
              <a:gd name="connsiteY423" fmla="*/ 6795822 h 6858000"/>
              <a:gd name="connsiteX424" fmla="*/ 2182715 w 7467600"/>
              <a:gd name="connsiteY424" fmla="*/ 6675071 h 6858000"/>
              <a:gd name="connsiteX425" fmla="*/ 2032061 w 7467600"/>
              <a:gd name="connsiteY425" fmla="*/ 6541380 h 6858000"/>
              <a:gd name="connsiteX426" fmla="*/ 2257220 w 7467600"/>
              <a:gd name="connsiteY426" fmla="*/ 6826257 h 6858000"/>
              <a:gd name="connsiteX427" fmla="*/ 2281324 w 7467600"/>
              <a:gd name="connsiteY427" fmla="*/ 6858000 h 6858000"/>
              <a:gd name="connsiteX428" fmla="*/ 2242860 w 7467600"/>
              <a:gd name="connsiteY428" fmla="*/ 6858000 h 6858000"/>
              <a:gd name="connsiteX429" fmla="*/ 2232818 w 7467600"/>
              <a:gd name="connsiteY429" fmla="*/ 6844926 h 6858000"/>
              <a:gd name="connsiteX430" fmla="*/ 1990172 w 7467600"/>
              <a:gd name="connsiteY430" fmla="*/ 6542121 h 6858000"/>
              <a:gd name="connsiteX431" fmla="*/ 2124090 w 7467600"/>
              <a:gd name="connsiteY431" fmla="*/ 6761017 h 6858000"/>
              <a:gd name="connsiteX432" fmla="*/ 2200380 w 7467600"/>
              <a:gd name="connsiteY432" fmla="*/ 6858000 h 6858000"/>
              <a:gd name="connsiteX433" fmla="*/ 2147507 w 7467600"/>
              <a:gd name="connsiteY433" fmla="*/ 6858000 h 6858000"/>
              <a:gd name="connsiteX434" fmla="*/ 2070668 w 7467600"/>
              <a:gd name="connsiteY434" fmla="*/ 6761520 h 6858000"/>
              <a:gd name="connsiteX435" fmla="*/ 1975142 w 7467600"/>
              <a:gd name="connsiteY435" fmla="*/ 6585570 h 6858000"/>
              <a:gd name="connsiteX436" fmla="*/ 2050035 w 7467600"/>
              <a:gd name="connsiteY436" fmla="*/ 6813345 h 6858000"/>
              <a:gd name="connsiteX437" fmla="*/ 2063025 w 7467600"/>
              <a:gd name="connsiteY437" fmla="*/ 6858000 h 6858000"/>
              <a:gd name="connsiteX438" fmla="*/ 2021675 w 7467600"/>
              <a:gd name="connsiteY438" fmla="*/ 6858000 h 6858000"/>
              <a:gd name="connsiteX439" fmla="*/ 2019308 w 7467600"/>
              <a:gd name="connsiteY439" fmla="*/ 6847118 h 6858000"/>
              <a:gd name="connsiteX440" fmla="*/ 1938835 w 7467600"/>
              <a:gd name="connsiteY440" fmla="*/ 6551160 h 6858000"/>
              <a:gd name="connsiteX441" fmla="*/ 1953230 w 7467600"/>
              <a:gd name="connsiteY441" fmla="*/ 6759699 h 6858000"/>
              <a:gd name="connsiteX442" fmla="*/ 1956763 w 7467600"/>
              <a:gd name="connsiteY442" fmla="*/ 6778191 h 6858000"/>
              <a:gd name="connsiteX443" fmla="*/ 1967925 w 7467600"/>
              <a:gd name="connsiteY443" fmla="*/ 6858000 h 6858000"/>
              <a:gd name="connsiteX444" fmla="*/ 1936622 w 7467600"/>
              <a:gd name="connsiteY444" fmla="*/ 6858000 h 6858000"/>
              <a:gd name="connsiteX445" fmla="*/ 1926261 w 7467600"/>
              <a:gd name="connsiteY445" fmla="*/ 6784064 h 6858000"/>
              <a:gd name="connsiteX446" fmla="*/ 1922724 w 7467600"/>
              <a:gd name="connsiteY446" fmla="*/ 6765577 h 6858000"/>
              <a:gd name="connsiteX447" fmla="*/ 1904650 w 7467600"/>
              <a:gd name="connsiteY447" fmla="*/ 6639616 h 6858000"/>
              <a:gd name="connsiteX448" fmla="*/ 1885273 w 7467600"/>
              <a:gd name="connsiteY448" fmla="*/ 6858000 h 6858000"/>
              <a:gd name="connsiteX449" fmla="*/ 1854363 w 7467600"/>
              <a:gd name="connsiteY449" fmla="*/ 6858000 h 6858000"/>
              <a:gd name="connsiteX450" fmla="*/ 1880391 w 7467600"/>
              <a:gd name="connsiteY450" fmla="*/ 6603796 h 6858000"/>
              <a:gd name="connsiteX451" fmla="*/ 1818273 w 7467600"/>
              <a:gd name="connsiteY451" fmla="*/ 6715729 h 6858000"/>
              <a:gd name="connsiteX452" fmla="*/ 1794691 w 7467600"/>
              <a:gd name="connsiteY452" fmla="*/ 6843239 h 6858000"/>
              <a:gd name="connsiteX453" fmla="*/ 1794914 w 7467600"/>
              <a:gd name="connsiteY453" fmla="*/ 6858000 h 6858000"/>
              <a:gd name="connsiteX454" fmla="*/ 1746128 w 7467600"/>
              <a:gd name="connsiteY454" fmla="*/ 6858000 h 6858000"/>
              <a:gd name="connsiteX455" fmla="*/ 1753934 w 7467600"/>
              <a:gd name="connsiteY455" fmla="*/ 6724796 h 6858000"/>
              <a:gd name="connsiteX456" fmla="*/ 1792053 w 7467600"/>
              <a:gd name="connsiteY456" fmla="*/ 6572396 h 6858000"/>
              <a:gd name="connsiteX457" fmla="*/ 1862248 w 7467600"/>
              <a:gd name="connsiteY457" fmla="*/ 6266397 h 6858000"/>
              <a:gd name="connsiteX458" fmla="*/ 1862250 w 7467600"/>
              <a:gd name="connsiteY458" fmla="*/ 6033531 h 6858000"/>
              <a:gd name="connsiteX459" fmla="*/ 1211999 w 7467600"/>
              <a:gd name="connsiteY459" fmla="*/ 6683610 h 6858000"/>
              <a:gd name="connsiteX460" fmla="*/ 1213266 w 7467600"/>
              <a:gd name="connsiteY460" fmla="*/ 6691947 h 6858000"/>
              <a:gd name="connsiteX461" fmla="*/ 1203370 w 7467600"/>
              <a:gd name="connsiteY461" fmla="*/ 6850676 h 6858000"/>
              <a:gd name="connsiteX462" fmla="*/ 1203671 w 7467600"/>
              <a:gd name="connsiteY462" fmla="*/ 6858000 h 6858000"/>
              <a:gd name="connsiteX463" fmla="*/ 1143180 w 7467600"/>
              <a:gd name="connsiteY463" fmla="*/ 6858000 h 6858000"/>
              <a:gd name="connsiteX464" fmla="*/ 1142176 w 7467600"/>
              <a:gd name="connsiteY464" fmla="*/ 6766045 h 6858000"/>
              <a:gd name="connsiteX465" fmla="*/ 1067484 w 7467600"/>
              <a:gd name="connsiteY465" fmla="*/ 6858000 h 6858000"/>
              <a:gd name="connsiteX466" fmla="*/ 953928 w 7467600"/>
              <a:gd name="connsiteY466" fmla="*/ 6858000 h 6858000"/>
              <a:gd name="connsiteX467" fmla="*/ 959715 w 7467600"/>
              <a:gd name="connsiteY467" fmla="*/ 6850185 h 6858000"/>
              <a:gd name="connsiteX468" fmla="*/ 1483788 w 7467600"/>
              <a:gd name="connsiteY468" fmla="*/ 6259174 h 6858000"/>
              <a:gd name="connsiteX469" fmla="*/ 1100671 w 7467600"/>
              <a:gd name="connsiteY469" fmla="*/ 6252137 h 6858000"/>
              <a:gd name="connsiteX470" fmla="*/ 1090144 w 7467600"/>
              <a:gd name="connsiteY470" fmla="*/ 6256748 h 6858000"/>
              <a:gd name="connsiteX471" fmla="*/ 1095872 w 7467600"/>
              <a:gd name="connsiteY471" fmla="*/ 6271892 h 6858000"/>
              <a:gd name="connsiteX472" fmla="*/ 262785 w 7467600"/>
              <a:gd name="connsiteY472" fmla="*/ 6845450 h 6858000"/>
              <a:gd name="connsiteX473" fmla="*/ 209968 w 7467600"/>
              <a:gd name="connsiteY473" fmla="*/ 6770713 h 6858000"/>
              <a:gd name="connsiteX474" fmla="*/ 873460 w 7467600"/>
              <a:gd name="connsiteY474" fmla="*/ 6253768 h 6858000"/>
              <a:gd name="connsiteX475" fmla="*/ 192686 w 7467600"/>
              <a:gd name="connsiteY475" fmla="*/ 5849257 h 6858000"/>
              <a:gd name="connsiteX476" fmla="*/ 4696 w 7467600"/>
              <a:gd name="connsiteY476" fmla="*/ 5697668 h 6858000"/>
              <a:gd name="connsiteX477" fmla="*/ 0 w 7467600"/>
              <a:gd name="connsiteY477" fmla="*/ 5689984 h 6858000"/>
              <a:gd name="connsiteX478" fmla="*/ 0 w 7467600"/>
              <a:gd name="connsiteY478" fmla="*/ 5513472 h 6858000"/>
              <a:gd name="connsiteX479" fmla="*/ 174101 w 7467600"/>
              <a:gd name="connsiteY479" fmla="*/ 5620277 h 6858000"/>
              <a:gd name="connsiteX480" fmla="*/ 891800 w 7467600"/>
              <a:gd name="connsiteY480" fmla="*/ 6036935 h 6858000"/>
              <a:gd name="connsiteX481" fmla="*/ 1072219 w 7467600"/>
              <a:gd name="connsiteY481" fmla="*/ 6169443 h 6858000"/>
              <a:gd name="connsiteX482" fmla="*/ 1074117 w 7467600"/>
              <a:gd name="connsiteY482" fmla="*/ 6170301 h 6858000"/>
              <a:gd name="connsiteX483" fmla="*/ 1083114 w 7467600"/>
              <a:gd name="connsiteY483" fmla="*/ 6174131 h 6858000"/>
              <a:gd name="connsiteX484" fmla="*/ 1543010 w 7467600"/>
              <a:gd name="connsiteY484" fmla="*/ 6191140 h 6858000"/>
              <a:gd name="connsiteX485" fmla="*/ 1551080 w 7467600"/>
              <a:gd name="connsiteY485" fmla="*/ 6195006 h 6858000"/>
              <a:gd name="connsiteX486" fmla="*/ 2345443 w 7467600"/>
              <a:gd name="connsiteY486" fmla="*/ 5549882 h 6858000"/>
              <a:gd name="connsiteX487" fmla="*/ 1721499 w 7467600"/>
              <a:gd name="connsiteY487" fmla="*/ 5599969 h 6858000"/>
              <a:gd name="connsiteX488" fmla="*/ 767716 w 7467600"/>
              <a:gd name="connsiteY488" fmla="*/ 5472768 h 6858000"/>
              <a:gd name="connsiteX489" fmla="*/ 722147 w 7467600"/>
              <a:gd name="connsiteY489" fmla="*/ 5393091 h 6858000"/>
              <a:gd name="connsiteX490" fmla="*/ 1485552 w 7467600"/>
              <a:gd name="connsiteY490" fmla="*/ 5313202 h 6858000"/>
              <a:gd name="connsiteX491" fmla="*/ 2143004 w 7467600"/>
              <a:gd name="connsiteY491" fmla="*/ 5402420 h 6858000"/>
              <a:gd name="connsiteX492" fmla="*/ 1933391 w 7467600"/>
              <a:gd name="connsiteY492" fmla="*/ 5156971 h 6858000"/>
              <a:gd name="connsiteX493" fmla="*/ 1827118 w 7467600"/>
              <a:gd name="connsiteY493" fmla="*/ 4968410 h 6858000"/>
              <a:gd name="connsiteX494" fmla="*/ 1837349 w 7467600"/>
              <a:gd name="connsiteY494" fmla="*/ 4956357 h 6858000"/>
              <a:gd name="connsiteX495" fmla="*/ 2162835 w 7467600"/>
              <a:gd name="connsiteY495" fmla="*/ 5187853 h 6858000"/>
              <a:gd name="connsiteX496" fmla="*/ 2257167 w 7467600"/>
              <a:gd name="connsiteY496" fmla="*/ 5462123 h 6858000"/>
              <a:gd name="connsiteX497" fmla="*/ 2261598 w 7467600"/>
              <a:gd name="connsiteY497" fmla="*/ 5467998 h 6858000"/>
              <a:gd name="connsiteX498" fmla="*/ 2437177 w 7467600"/>
              <a:gd name="connsiteY498" fmla="*/ 5479608 h 6858000"/>
              <a:gd name="connsiteX499" fmla="*/ 2445247 w 7467600"/>
              <a:gd name="connsiteY499" fmla="*/ 5483476 h 6858000"/>
              <a:gd name="connsiteX500" fmla="*/ 2743626 w 7467600"/>
              <a:gd name="connsiteY500" fmla="*/ 5304819 h 6858000"/>
              <a:gd name="connsiteX501" fmla="*/ 3048102 w 7467600"/>
              <a:gd name="connsiteY501" fmla="*/ 5150595 h 6858000"/>
              <a:gd name="connsiteX502" fmla="*/ 1799414 w 7467600"/>
              <a:gd name="connsiteY502" fmla="*/ 4694732 h 6858000"/>
              <a:gd name="connsiteX503" fmla="*/ 1771735 w 7467600"/>
              <a:gd name="connsiteY503" fmla="*/ 4619929 h 6858000"/>
              <a:gd name="connsiteX504" fmla="*/ 3104273 w 7467600"/>
              <a:gd name="connsiteY504" fmla="*/ 5076159 h 6858000"/>
              <a:gd name="connsiteX505" fmla="*/ 3113245 w 7467600"/>
              <a:gd name="connsiteY505" fmla="*/ 5090705 h 6858000"/>
              <a:gd name="connsiteX506" fmla="*/ 3126294 w 7467600"/>
              <a:gd name="connsiteY506" fmla="*/ 5114400 h 6858000"/>
              <a:gd name="connsiteX507" fmla="*/ 3937433 w 7467600"/>
              <a:gd name="connsiteY507" fmla="*/ 4830473 h 6858000"/>
              <a:gd name="connsiteX508" fmla="*/ 3590475 w 7467600"/>
              <a:gd name="connsiteY508" fmla="*/ 4597974 h 6858000"/>
              <a:gd name="connsiteX509" fmla="*/ 3100264 w 7467600"/>
              <a:gd name="connsiteY509" fmla="*/ 4579845 h 6858000"/>
              <a:gd name="connsiteX510" fmla="*/ 2183576 w 7467600"/>
              <a:gd name="connsiteY510" fmla="*/ 4227150 h 6858000"/>
              <a:gd name="connsiteX511" fmla="*/ 2151029 w 7467600"/>
              <a:gd name="connsiteY511" fmla="*/ 4146947 h 6858000"/>
              <a:gd name="connsiteX512" fmla="*/ 3563434 w 7467600"/>
              <a:gd name="connsiteY512" fmla="*/ 4469115 h 6858000"/>
              <a:gd name="connsiteX513" fmla="*/ 3177952 w 7467600"/>
              <a:gd name="connsiteY513" fmla="*/ 3657386 h 6858000"/>
              <a:gd name="connsiteX514" fmla="*/ 3189263 w 7467600"/>
              <a:gd name="connsiteY514" fmla="*/ 3625726 h 6858000"/>
              <a:gd name="connsiteX515" fmla="*/ 3560912 w 7467600"/>
              <a:gd name="connsiteY515" fmla="*/ 4079863 h 6858000"/>
              <a:gd name="connsiteX516" fmla="*/ 3626636 w 7467600"/>
              <a:gd name="connsiteY516" fmla="*/ 4512230 h 6858000"/>
              <a:gd name="connsiteX517" fmla="*/ 3653088 w 7467600"/>
              <a:gd name="connsiteY517" fmla="*/ 4521417 h 6858000"/>
              <a:gd name="connsiteX518" fmla="*/ 3988128 w 7467600"/>
              <a:gd name="connsiteY518" fmla="*/ 4817267 h 6858000"/>
              <a:gd name="connsiteX519" fmla="*/ 4830582 w 7467600"/>
              <a:gd name="connsiteY519" fmla="*/ 4676000 h 6858000"/>
              <a:gd name="connsiteX520" fmla="*/ 4830100 w 7467600"/>
              <a:gd name="connsiteY520" fmla="*/ 4675554 h 6858000"/>
              <a:gd name="connsiteX521" fmla="*/ 4036318 w 7467600"/>
              <a:gd name="connsiteY521" fmla="*/ 4147013 h 6858000"/>
              <a:gd name="connsiteX522" fmla="*/ 3432098 w 7467600"/>
              <a:gd name="connsiteY522" fmla="*/ 3537312 h 6858000"/>
              <a:gd name="connsiteX523" fmla="*/ 3446761 w 7467600"/>
              <a:gd name="connsiteY523" fmla="*/ 3461278 h 6858000"/>
              <a:gd name="connsiteX524" fmla="*/ 4419733 w 7467600"/>
              <a:gd name="connsiteY524" fmla="*/ 3963555 h 6858000"/>
              <a:gd name="connsiteX525" fmla="*/ 4781371 w 7467600"/>
              <a:gd name="connsiteY525" fmla="*/ 4458604 h 6858000"/>
              <a:gd name="connsiteX526" fmla="*/ 4780440 w 7467600"/>
              <a:gd name="connsiteY526" fmla="*/ 4470290 h 6858000"/>
              <a:gd name="connsiteX527" fmla="*/ 4898954 w 7467600"/>
              <a:gd name="connsiteY527" fmla="*/ 4662092 h 6858000"/>
              <a:gd name="connsiteX528" fmla="*/ 4900699 w 7467600"/>
              <a:gd name="connsiteY528" fmla="*/ 4670867 h 6858000"/>
              <a:gd name="connsiteX529" fmla="*/ 5714511 w 7467600"/>
              <a:gd name="connsiteY529" fmla="*/ 4663483 h 6858000"/>
              <a:gd name="connsiteX530" fmla="*/ 5464793 w 7467600"/>
              <a:gd name="connsiteY530" fmla="*/ 4393556 h 6858000"/>
              <a:gd name="connsiteX531" fmla="*/ 5461897 w 7467600"/>
              <a:gd name="connsiteY531" fmla="*/ 4390879 h 6858000"/>
              <a:gd name="connsiteX532" fmla="*/ 4294126 w 7467600"/>
              <a:gd name="connsiteY532" fmla="*/ 3303048 h 6858000"/>
              <a:gd name="connsiteX533" fmla="*/ 4305321 w 7467600"/>
              <a:gd name="connsiteY533" fmla="*/ 3256953 h 6858000"/>
              <a:gd name="connsiteX534" fmla="*/ 4949299 w 7467600"/>
              <a:gd name="connsiteY534" fmla="*/ 3766336 h 6858000"/>
              <a:gd name="connsiteX535" fmla="*/ 5291452 w 7467600"/>
              <a:gd name="connsiteY535" fmla="*/ 4076801 h 6858000"/>
              <a:gd name="connsiteX536" fmla="*/ 5434998 w 7467600"/>
              <a:gd name="connsiteY536" fmla="*/ 4254100 h 6858000"/>
              <a:gd name="connsiteX537" fmla="*/ 5351015 w 7467600"/>
              <a:gd name="connsiteY537" fmla="*/ 3760989 h 6858000"/>
              <a:gd name="connsiteX538" fmla="*/ 5413780 w 7467600"/>
              <a:gd name="connsiteY538" fmla="*/ 2966265 h 6858000"/>
              <a:gd name="connsiteX539" fmla="*/ 5425627 w 7467600"/>
              <a:gd name="connsiteY539" fmla="*/ 2954192 h 6858000"/>
              <a:gd name="connsiteX540" fmla="*/ 6604735 w 7467600"/>
              <a:gd name="connsiteY540" fmla="*/ 2041381 h 6858000"/>
              <a:gd name="connsiteX541" fmla="*/ 7204487 w 7467600"/>
              <a:gd name="connsiteY541" fmla="*/ 2742112 h 6858000"/>
              <a:gd name="connsiteX542" fmla="*/ 7131592 w 7467600"/>
              <a:gd name="connsiteY542" fmla="*/ 2672096 h 6858000"/>
              <a:gd name="connsiteX543" fmla="*/ 6996344 w 7467600"/>
              <a:gd name="connsiteY543" fmla="*/ 2518310 h 6858000"/>
              <a:gd name="connsiteX544" fmla="*/ 6735495 w 7467600"/>
              <a:gd name="connsiteY544" fmla="*/ 2196890 h 6858000"/>
              <a:gd name="connsiteX545" fmla="*/ 6721901 w 7467600"/>
              <a:gd name="connsiteY545" fmla="*/ 2179274 h 6858000"/>
              <a:gd name="connsiteX546" fmla="*/ 6604735 w 7467600"/>
              <a:gd name="connsiteY546" fmla="*/ 2041381 h 6858000"/>
              <a:gd name="connsiteX547" fmla="*/ 6591670 w 7467600"/>
              <a:gd name="connsiteY547" fmla="*/ 1988277 h 6858000"/>
              <a:gd name="connsiteX548" fmla="*/ 6747349 w 7467600"/>
              <a:gd name="connsiteY548" fmla="*/ 2160069 h 6858000"/>
              <a:gd name="connsiteX549" fmla="*/ 6760943 w 7467600"/>
              <a:gd name="connsiteY549" fmla="*/ 2177686 h 6858000"/>
              <a:gd name="connsiteX550" fmla="*/ 7021065 w 7467600"/>
              <a:gd name="connsiteY550" fmla="*/ 2498102 h 6858000"/>
              <a:gd name="connsiteX551" fmla="*/ 7155223 w 7467600"/>
              <a:gd name="connsiteY551" fmla="*/ 2650386 h 6858000"/>
              <a:gd name="connsiteX552" fmla="*/ 7203167 w 7467600"/>
              <a:gd name="connsiteY552" fmla="*/ 2697288 h 6858000"/>
              <a:gd name="connsiteX553" fmla="*/ 6937703 w 7467600"/>
              <a:gd name="connsiteY553" fmla="*/ 2321981 h 6858000"/>
              <a:gd name="connsiteX554" fmla="*/ 6591670 w 7467600"/>
              <a:gd name="connsiteY554" fmla="*/ 1988277 h 6858000"/>
              <a:gd name="connsiteX555" fmla="*/ 5798671 w 7467600"/>
              <a:gd name="connsiteY555" fmla="*/ 1981601 h 6858000"/>
              <a:gd name="connsiteX556" fmla="*/ 5754709 w 7467600"/>
              <a:gd name="connsiteY556" fmla="*/ 2071454 h 6858000"/>
              <a:gd name="connsiteX557" fmla="*/ 5763044 w 7467600"/>
              <a:gd name="connsiteY557" fmla="*/ 2842206 h 6858000"/>
              <a:gd name="connsiteX558" fmla="*/ 5764974 w 7467600"/>
              <a:gd name="connsiteY558" fmla="*/ 2799609 h 6858000"/>
              <a:gd name="connsiteX559" fmla="*/ 5767665 w 7467600"/>
              <a:gd name="connsiteY559" fmla="*/ 2666409 h 6858000"/>
              <a:gd name="connsiteX560" fmla="*/ 5763055 w 7467600"/>
              <a:gd name="connsiteY560" fmla="*/ 2579705 h 6858000"/>
              <a:gd name="connsiteX561" fmla="*/ 5758079 w 7467600"/>
              <a:gd name="connsiteY561" fmla="*/ 2492508 h 6858000"/>
              <a:gd name="connsiteX562" fmla="*/ 5779325 w 7467600"/>
              <a:gd name="connsiteY562" fmla="*/ 2197069 h 6858000"/>
              <a:gd name="connsiteX563" fmla="*/ 5798671 w 7467600"/>
              <a:gd name="connsiteY563" fmla="*/ 1981601 h 6858000"/>
              <a:gd name="connsiteX564" fmla="*/ 5829202 w 7467600"/>
              <a:gd name="connsiteY564" fmla="*/ 1971679 h 6858000"/>
              <a:gd name="connsiteX565" fmla="*/ 5809558 w 7467600"/>
              <a:gd name="connsiteY565" fmla="*/ 2198043 h 6858000"/>
              <a:gd name="connsiteX566" fmla="*/ 5788653 w 7467600"/>
              <a:gd name="connsiteY566" fmla="*/ 2489430 h 6858000"/>
              <a:gd name="connsiteX567" fmla="*/ 5793439 w 7467600"/>
              <a:gd name="connsiteY567" fmla="*/ 2575235 h 6858000"/>
              <a:gd name="connsiteX568" fmla="*/ 5796837 w 7467600"/>
              <a:gd name="connsiteY568" fmla="*/ 2637633 h 6858000"/>
              <a:gd name="connsiteX569" fmla="*/ 5818614 w 7467600"/>
              <a:gd name="connsiteY569" fmla="*/ 2473055 h 6858000"/>
              <a:gd name="connsiteX570" fmla="*/ 5829202 w 7467600"/>
              <a:gd name="connsiteY570" fmla="*/ 1971679 h 6858000"/>
              <a:gd name="connsiteX571" fmla="*/ 5911389 w 7467600"/>
              <a:gd name="connsiteY571" fmla="*/ 1898371 h 6858000"/>
              <a:gd name="connsiteX572" fmla="*/ 6237627 w 7467600"/>
              <a:gd name="connsiteY572" fmla="*/ 2231921 h 6858000"/>
              <a:gd name="connsiteX573" fmla="*/ 5911389 w 7467600"/>
              <a:gd name="connsiteY573" fmla="*/ 1898371 h 6858000"/>
              <a:gd name="connsiteX574" fmla="*/ 6944437 w 7467600"/>
              <a:gd name="connsiteY574" fmla="*/ 1575402 h 6858000"/>
              <a:gd name="connsiteX575" fmla="*/ 6304730 w 7467600"/>
              <a:gd name="connsiteY575" fmla="*/ 1766654 h 6858000"/>
              <a:gd name="connsiteX576" fmla="*/ 6944437 w 7467600"/>
              <a:gd name="connsiteY576" fmla="*/ 1575402 h 6858000"/>
              <a:gd name="connsiteX577" fmla="*/ 7019523 w 7467600"/>
              <a:gd name="connsiteY577" fmla="*/ 1519450 h 6858000"/>
              <a:gd name="connsiteX578" fmla="*/ 6298091 w 7467600"/>
              <a:gd name="connsiteY578" fmla="*/ 1737122 h 6858000"/>
              <a:gd name="connsiteX579" fmla="*/ 7019523 w 7467600"/>
              <a:gd name="connsiteY579" fmla="*/ 1519450 h 6858000"/>
              <a:gd name="connsiteX580" fmla="*/ 2399523 w 7467600"/>
              <a:gd name="connsiteY580" fmla="*/ 1428234 h 6858000"/>
              <a:gd name="connsiteX581" fmla="*/ 2224982 w 7467600"/>
              <a:gd name="connsiteY581" fmla="*/ 1826201 h 6858000"/>
              <a:gd name="connsiteX582" fmla="*/ 2096099 w 7467600"/>
              <a:gd name="connsiteY582" fmla="*/ 2345900 h 6858000"/>
              <a:gd name="connsiteX583" fmla="*/ 2283317 w 7467600"/>
              <a:gd name="connsiteY583" fmla="*/ 1796925 h 6858000"/>
              <a:gd name="connsiteX584" fmla="*/ 2399523 w 7467600"/>
              <a:gd name="connsiteY584" fmla="*/ 1428234 h 6858000"/>
              <a:gd name="connsiteX585" fmla="*/ 2448558 w 7467600"/>
              <a:gd name="connsiteY585" fmla="*/ 1373435 h 6858000"/>
              <a:gd name="connsiteX586" fmla="*/ 2312521 w 7467600"/>
              <a:gd name="connsiteY586" fmla="*/ 1806140 h 6858000"/>
              <a:gd name="connsiteX587" fmla="*/ 2127533 w 7467600"/>
              <a:gd name="connsiteY587" fmla="*/ 2348380 h 6858000"/>
              <a:gd name="connsiteX588" fmla="*/ 2358080 w 7467600"/>
              <a:gd name="connsiteY588" fmla="*/ 1866134 h 6858000"/>
              <a:gd name="connsiteX589" fmla="*/ 2407436 w 7467600"/>
              <a:gd name="connsiteY589" fmla="*/ 1651070 h 6858000"/>
              <a:gd name="connsiteX590" fmla="*/ 2448558 w 7467600"/>
              <a:gd name="connsiteY590" fmla="*/ 1373435 h 6858000"/>
              <a:gd name="connsiteX591" fmla="*/ 278707 w 7467600"/>
              <a:gd name="connsiteY591" fmla="*/ 1352270 h 6858000"/>
              <a:gd name="connsiteX592" fmla="*/ 321570 w 7467600"/>
              <a:gd name="connsiteY592" fmla="*/ 1861610 h 6858000"/>
              <a:gd name="connsiteX593" fmla="*/ 294281 w 7467600"/>
              <a:gd name="connsiteY593" fmla="*/ 1440658 h 6858000"/>
              <a:gd name="connsiteX594" fmla="*/ 278707 w 7467600"/>
              <a:gd name="connsiteY594" fmla="*/ 1352270 h 6858000"/>
              <a:gd name="connsiteX595" fmla="*/ 1423821 w 7467600"/>
              <a:gd name="connsiteY595" fmla="*/ 1351958 h 6858000"/>
              <a:gd name="connsiteX596" fmla="*/ 1638521 w 7467600"/>
              <a:gd name="connsiteY596" fmla="*/ 1908470 h 6858000"/>
              <a:gd name="connsiteX597" fmla="*/ 1754199 w 7467600"/>
              <a:gd name="connsiteY597" fmla="*/ 2149284 h 6858000"/>
              <a:gd name="connsiteX598" fmla="*/ 1908359 w 7467600"/>
              <a:gd name="connsiteY598" fmla="*/ 2364988 h 6858000"/>
              <a:gd name="connsiteX599" fmla="*/ 1647661 w 7467600"/>
              <a:gd name="connsiteY599" fmla="*/ 1825945 h 6858000"/>
              <a:gd name="connsiteX600" fmla="*/ 1423821 w 7467600"/>
              <a:gd name="connsiteY600" fmla="*/ 1351958 h 6858000"/>
              <a:gd name="connsiteX601" fmla="*/ 1431890 w 7467600"/>
              <a:gd name="connsiteY601" fmla="*/ 1306475 h 6858000"/>
              <a:gd name="connsiteX602" fmla="*/ 1507597 w 7467600"/>
              <a:gd name="connsiteY602" fmla="*/ 1446132 h 6858000"/>
              <a:gd name="connsiteX603" fmla="*/ 1674586 w 7467600"/>
              <a:gd name="connsiteY603" fmla="*/ 1813832 h 6858000"/>
              <a:gd name="connsiteX604" fmla="*/ 1815950 w 7467600"/>
              <a:gd name="connsiteY604" fmla="*/ 2128564 h 6858000"/>
              <a:gd name="connsiteX605" fmla="*/ 1984242 w 7467600"/>
              <a:gd name="connsiteY605" fmla="*/ 2430829 h 6858000"/>
              <a:gd name="connsiteX606" fmla="*/ 2014023 w 7467600"/>
              <a:gd name="connsiteY606" fmla="*/ 2450995 h 6858000"/>
              <a:gd name="connsiteX607" fmla="*/ 1747337 w 7467600"/>
              <a:gd name="connsiteY607" fmla="*/ 1855264 h 6858000"/>
              <a:gd name="connsiteX608" fmla="*/ 1533749 w 7467600"/>
              <a:gd name="connsiteY608" fmla="*/ 1478656 h 6858000"/>
              <a:gd name="connsiteX609" fmla="*/ 1431890 w 7467600"/>
              <a:gd name="connsiteY609" fmla="*/ 1306475 h 6858000"/>
              <a:gd name="connsiteX610" fmla="*/ 5052692 w 7467600"/>
              <a:gd name="connsiteY610" fmla="*/ 1292994 h 6858000"/>
              <a:gd name="connsiteX611" fmla="*/ 5200661 w 7467600"/>
              <a:gd name="connsiteY611" fmla="*/ 1635186 h 6858000"/>
              <a:gd name="connsiteX612" fmla="*/ 5297138 w 7467600"/>
              <a:gd name="connsiteY612" fmla="*/ 1906351 h 6858000"/>
              <a:gd name="connsiteX613" fmla="*/ 5052692 w 7467600"/>
              <a:gd name="connsiteY613" fmla="*/ 1292994 h 6858000"/>
              <a:gd name="connsiteX614" fmla="*/ 5009948 w 7467600"/>
              <a:gd name="connsiteY614" fmla="*/ 1273619 h 6858000"/>
              <a:gd name="connsiteX615" fmla="*/ 5121777 w 7467600"/>
              <a:gd name="connsiteY615" fmla="*/ 1654213 h 6858000"/>
              <a:gd name="connsiteX616" fmla="*/ 5293545 w 7467600"/>
              <a:gd name="connsiteY616" fmla="*/ 2072247 h 6858000"/>
              <a:gd name="connsiteX617" fmla="*/ 5294042 w 7467600"/>
              <a:gd name="connsiteY617" fmla="*/ 2065019 h 6858000"/>
              <a:gd name="connsiteX618" fmla="*/ 5171936 w 7467600"/>
              <a:gd name="connsiteY618" fmla="*/ 1647613 h 6858000"/>
              <a:gd name="connsiteX619" fmla="*/ 5009948 w 7467600"/>
              <a:gd name="connsiteY619" fmla="*/ 1273619 h 6858000"/>
              <a:gd name="connsiteX620" fmla="*/ 655236 w 7467600"/>
              <a:gd name="connsiteY620" fmla="*/ 1268632 h 6858000"/>
              <a:gd name="connsiteX621" fmla="*/ 839521 w 7467600"/>
              <a:gd name="connsiteY621" fmla="*/ 1685315 h 6858000"/>
              <a:gd name="connsiteX622" fmla="*/ 1109416 w 7467600"/>
              <a:gd name="connsiteY622" fmla="*/ 2061663 h 6858000"/>
              <a:gd name="connsiteX623" fmla="*/ 1298300 w 7467600"/>
              <a:gd name="connsiteY623" fmla="*/ 2247742 h 6858000"/>
              <a:gd name="connsiteX624" fmla="*/ 1125871 w 7467600"/>
              <a:gd name="connsiteY624" fmla="*/ 1989513 h 6858000"/>
              <a:gd name="connsiteX625" fmla="*/ 981574 w 7467600"/>
              <a:gd name="connsiteY625" fmla="*/ 1783157 h 6858000"/>
              <a:gd name="connsiteX626" fmla="*/ 922198 w 7467600"/>
              <a:gd name="connsiteY626" fmla="*/ 1677437 h 6858000"/>
              <a:gd name="connsiteX627" fmla="*/ 869293 w 7467600"/>
              <a:gd name="connsiteY627" fmla="*/ 1583214 h 6858000"/>
              <a:gd name="connsiteX628" fmla="*/ 751431 w 7467600"/>
              <a:gd name="connsiteY628" fmla="*/ 1405731 h 6858000"/>
              <a:gd name="connsiteX629" fmla="*/ 655236 w 7467600"/>
              <a:gd name="connsiteY629" fmla="*/ 1268632 h 6858000"/>
              <a:gd name="connsiteX630" fmla="*/ 6516292 w 7467600"/>
              <a:gd name="connsiteY630" fmla="*/ 1263064 h 6858000"/>
              <a:gd name="connsiteX631" fmla="*/ 5736320 w 7467600"/>
              <a:gd name="connsiteY631" fmla="*/ 1501803 h 6858000"/>
              <a:gd name="connsiteX632" fmla="*/ 6516292 w 7467600"/>
              <a:gd name="connsiteY632" fmla="*/ 1263064 h 6858000"/>
              <a:gd name="connsiteX633" fmla="*/ 291466 w 7467600"/>
              <a:gd name="connsiteY633" fmla="*/ 1250369 h 6858000"/>
              <a:gd name="connsiteX634" fmla="*/ 323180 w 7467600"/>
              <a:gd name="connsiteY634" fmla="*/ 1435283 h 6858000"/>
              <a:gd name="connsiteX635" fmla="*/ 349381 w 7467600"/>
              <a:gd name="connsiteY635" fmla="*/ 1875041 h 6858000"/>
              <a:gd name="connsiteX636" fmla="*/ 374363 w 7467600"/>
              <a:gd name="connsiteY636" fmla="*/ 1506494 h 6858000"/>
              <a:gd name="connsiteX637" fmla="*/ 302168 w 7467600"/>
              <a:gd name="connsiteY637" fmla="*/ 1274495 h 6858000"/>
              <a:gd name="connsiteX638" fmla="*/ 291466 w 7467600"/>
              <a:gd name="connsiteY638" fmla="*/ 1250369 h 6858000"/>
              <a:gd name="connsiteX639" fmla="*/ 678222 w 7467600"/>
              <a:gd name="connsiteY639" fmla="*/ 1248670 h 6858000"/>
              <a:gd name="connsiteX640" fmla="*/ 775536 w 7467600"/>
              <a:gd name="connsiteY640" fmla="*/ 1388015 h 6858000"/>
              <a:gd name="connsiteX641" fmla="*/ 894529 w 7467600"/>
              <a:gd name="connsiteY641" fmla="*/ 1567739 h 6858000"/>
              <a:gd name="connsiteX642" fmla="*/ 948000 w 7467600"/>
              <a:gd name="connsiteY642" fmla="*/ 1663088 h 6858000"/>
              <a:gd name="connsiteX643" fmla="*/ 1006812 w 7467600"/>
              <a:gd name="connsiteY643" fmla="*/ 1767683 h 6858000"/>
              <a:gd name="connsiteX644" fmla="*/ 1149133 w 7467600"/>
              <a:gd name="connsiteY644" fmla="*/ 1971513 h 6858000"/>
              <a:gd name="connsiteX645" fmla="*/ 1333952 w 7467600"/>
              <a:gd name="connsiteY645" fmla="*/ 2251620 h 6858000"/>
              <a:gd name="connsiteX646" fmla="*/ 1337329 w 7467600"/>
              <a:gd name="connsiteY646" fmla="*/ 2258350 h 6858000"/>
              <a:gd name="connsiteX647" fmla="*/ 1014726 w 7467600"/>
              <a:gd name="connsiteY647" fmla="*/ 1615556 h 6858000"/>
              <a:gd name="connsiteX648" fmla="*/ 678222 w 7467600"/>
              <a:gd name="connsiteY648" fmla="*/ 1248670 h 6858000"/>
              <a:gd name="connsiteX649" fmla="*/ 6691602 w 7467600"/>
              <a:gd name="connsiteY649" fmla="*/ 1140573 h 6858000"/>
              <a:gd name="connsiteX650" fmla="*/ 6571100 w 7467600"/>
              <a:gd name="connsiteY650" fmla="*/ 1183662 h 6858000"/>
              <a:gd name="connsiteX651" fmla="*/ 6241687 w 7467600"/>
              <a:gd name="connsiteY651" fmla="*/ 1257600 h 6858000"/>
              <a:gd name="connsiteX652" fmla="*/ 5693009 w 7467600"/>
              <a:gd name="connsiteY652" fmla="*/ 1478256 h 6858000"/>
              <a:gd name="connsiteX653" fmla="*/ 6548420 w 7467600"/>
              <a:gd name="connsiteY653" fmla="*/ 1214599 h 6858000"/>
              <a:gd name="connsiteX654" fmla="*/ 6605473 w 7467600"/>
              <a:gd name="connsiteY654" fmla="*/ 1184686 h 6858000"/>
              <a:gd name="connsiteX655" fmla="*/ 6691602 w 7467600"/>
              <a:gd name="connsiteY655" fmla="*/ 1140573 h 6858000"/>
              <a:gd name="connsiteX656" fmla="*/ 4002475 w 7467600"/>
              <a:gd name="connsiteY656" fmla="*/ 1037802 h 6858000"/>
              <a:gd name="connsiteX657" fmla="*/ 4000324 w 7467600"/>
              <a:gd name="connsiteY657" fmla="*/ 1039362 h 6858000"/>
              <a:gd name="connsiteX658" fmla="*/ 4002862 w 7467600"/>
              <a:gd name="connsiteY658" fmla="*/ 1042866 h 6858000"/>
              <a:gd name="connsiteX659" fmla="*/ 4002475 w 7467600"/>
              <a:gd name="connsiteY659" fmla="*/ 1037802 h 6858000"/>
              <a:gd name="connsiteX660" fmla="*/ 506322 w 7467600"/>
              <a:gd name="connsiteY660" fmla="*/ 1020997 h 6858000"/>
              <a:gd name="connsiteX661" fmla="*/ 533068 w 7467600"/>
              <a:gd name="connsiteY661" fmla="*/ 1029409 h 6858000"/>
              <a:gd name="connsiteX662" fmla="*/ 1232525 w 7467600"/>
              <a:gd name="connsiteY662" fmla="*/ 1804675 h 6858000"/>
              <a:gd name="connsiteX663" fmla="*/ 1388858 w 7467600"/>
              <a:gd name="connsiteY663" fmla="*/ 2368011 h 6858000"/>
              <a:gd name="connsiteX664" fmla="*/ 1384098 w 7467600"/>
              <a:gd name="connsiteY664" fmla="*/ 2378125 h 6858000"/>
              <a:gd name="connsiteX665" fmla="*/ 1425393 w 7467600"/>
              <a:gd name="connsiteY665" fmla="*/ 2589124 h 6858000"/>
              <a:gd name="connsiteX666" fmla="*/ 1424001 w 7467600"/>
              <a:gd name="connsiteY666" fmla="*/ 2597541 h 6858000"/>
              <a:gd name="connsiteX667" fmla="*/ 2152729 w 7467600"/>
              <a:gd name="connsiteY667" fmla="*/ 2864487 h 6858000"/>
              <a:gd name="connsiteX668" fmla="*/ 2020609 w 7467600"/>
              <a:gd name="connsiteY668" fmla="*/ 2539671 h 6858000"/>
              <a:gd name="connsiteX669" fmla="*/ 2018920 w 7467600"/>
              <a:gd name="connsiteY669" fmla="*/ 2536309 h 6858000"/>
              <a:gd name="connsiteX670" fmla="*/ 1342441 w 7467600"/>
              <a:gd name="connsiteY670" fmla="*/ 1173017 h 6858000"/>
              <a:gd name="connsiteX671" fmla="*/ 1367925 w 7467600"/>
              <a:gd name="connsiteY671" fmla="*/ 1135648 h 6858000"/>
              <a:gd name="connsiteX672" fmla="*/ 1771401 w 7467600"/>
              <a:gd name="connsiteY672" fmla="*/ 1806673 h 6858000"/>
              <a:gd name="connsiteX673" fmla="*/ 1972385 w 7467600"/>
              <a:gd name="connsiteY673" fmla="*/ 2198735 h 6858000"/>
              <a:gd name="connsiteX674" fmla="*/ 2040892 w 7467600"/>
              <a:gd name="connsiteY674" fmla="*/ 2405205 h 6858000"/>
              <a:gd name="connsiteX675" fmla="*/ 2131689 w 7467600"/>
              <a:gd name="connsiteY675" fmla="*/ 1936926 h 6858000"/>
              <a:gd name="connsiteX676" fmla="*/ 2454820 w 7467600"/>
              <a:gd name="connsiteY676" fmla="*/ 1248808 h 6858000"/>
              <a:gd name="connsiteX677" fmla="*/ 2492512 w 7467600"/>
              <a:gd name="connsiteY677" fmla="*/ 1302920 h 6858000"/>
              <a:gd name="connsiteX678" fmla="*/ 2081216 w 7467600"/>
              <a:gd name="connsiteY678" fmla="*/ 2527513 h 6858000"/>
              <a:gd name="connsiteX679" fmla="*/ 2081211 w 7467600"/>
              <a:gd name="connsiteY679" fmla="*/ 2528916 h 6858000"/>
              <a:gd name="connsiteX680" fmla="*/ 2199067 w 7467600"/>
              <a:gd name="connsiteY680" fmla="*/ 2884061 h 6858000"/>
              <a:gd name="connsiteX681" fmla="*/ 3192586 w 7467600"/>
              <a:gd name="connsiteY681" fmla="*/ 3411496 h 6858000"/>
              <a:gd name="connsiteX682" fmla="*/ 3182620 w 7467600"/>
              <a:gd name="connsiteY682" fmla="*/ 3483279 h 6858000"/>
              <a:gd name="connsiteX683" fmla="*/ 2435119 w 7467600"/>
              <a:gd name="connsiteY683" fmla="*/ 3080173 h 6858000"/>
              <a:gd name="connsiteX684" fmla="*/ 2410152 w 7467600"/>
              <a:gd name="connsiteY684" fmla="*/ 3063751 h 6858000"/>
              <a:gd name="connsiteX685" fmla="*/ 2408099 w 7467600"/>
              <a:gd name="connsiteY685" fmla="*/ 3064403 h 6858000"/>
              <a:gd name="connsiteX686" fmla="*/ 2407218 w 7467600"/>
              <a:gd name="connsiteY686" fmla="*/ 3070324 h 6858000"/>
              <a:gd name="connsiteX687" fmla="*/ 2380138 w 7467600"/>
              <a:gd name="connsiteY687" fmla="*/ 3099341 h 6858000"/>
              <a:gd name="connsiteX688" fmla="*/ 1765923 w 7467600"/>
              <a:gd name="connsiteY688" fmla="*/ 3581043 h 6858000"/>
              <a:gd name="connsiteX689" fmla="*/ 1702258 w 7467600"/>
              <a:gd name="connsiteY689" fmla="*/ 3612286 h 6858000"/>
              <a:gd name="connsiteX690" fmla="*/ 1538370 w 7467600"/>
              <a:gd name="connsiteY690" fmla="*/ 3811804 h 6858000"/>
              <a:gd name="connsiteX691" fmla="*/ 542867 w 7467600"/>
              <a:gd name="connsiteY691" fmla="*/ 4944092 h 6858000"/>
              <a:gd name="connsiteX692" fmla="*/ 515800 w 7467600"/>
              <a:gd name="connsiteY692" fmla="*/ 4862180 h 6858000"/>
              <a:gd name="connsiteX693" fmla="*/ 909145 w 7467600"/>
              <a:gd name="connsiteY693" fmla="*/ 4199225 h 6858000"/>
              <a:gd name="connsiteX694" fmla="*/ 1214067 w 7467600"/>
              <a:gd name="connsiteY694" fmla="*/ 3908561 h 6858000"/>
              <a:gd name="connsiteX695" fmla="*/ 640967 w 7467600"/>
              <a:gd name="connsiteY695" fmla="*/ 4105601 h 6858000"/>
              <a:gd name="connsiteX696" fmla="*/ 112563 w 7467600"/>
              <a:gd name="connsiteY696" fmla="*/ 4396952 h 6858000"/>
              <a:gd name="connsiteX697" fmla="*/ 0 w 7467600"/>
              <a:gd name="connsiteY697" fmla="*/ 4466006 h 6858000"/>
              <a:gd name="connsiteX698" fmla="*/ 0 w 7467600"/>
              <a:gd name="connsiteY698" fmla="*/ 4233763 h 6858000"/>
              <a:gd name="connsiteX699" fmla="*/ 36881 w 7467600"/>
              <a:gd name="connsiteY699" fmla="*/ 4200118 h 6858000"/>
              <a:gd name="connsiteX700" fmla="*/ 910534 w 7467600"/>
              <a:gd name="connsiteY700" fmla="*/ 3629753 h 6858000"/>
              <a:gd name="connsiteX701" fmla="*/ 1578717 w 7467600"/>
              <a:gd name="connsiteY701" fmla="*/ 3575982 h 6858000"/>
              <a:gd name="connsiteX702" fmla="*/ 2338780 w 7467600"/>
              <a:gd name="connsiteY702" fmla="*/ 3033725 h 6858000"/>
              <a:gd name="connsiteX703" fmla="*/ 1807991 w 7467600"/>
              <a:gd name="connsiteY703" fmla="*/ 2807184 h 6858000"/>
              <a:gd name="connsiteX704" fmla="*/ 1416358 w 7467600"/>
              <a:gd name="connsiteY704" fmla="*/ 3112571 h 6858000"/>
              <a:gd name="connsiteX705" fmla="*/ 939066 w 7467600"/>
              <a:gd name="connsiteY705" fmla="*/ 3378798 h 6858000"/>
              <a:gd name="connsiteX706" fmla="*/ 115099 w 7467600"/>
              <a:gd name="connsiteY706" fmla="*/ 3607650 h 6858000"/>
              <a:gd name="connsiteX707" fmla="*/ 97284 w 7467600"/>
              <a:gd name="connsiteY707" fmla="*/ 3520393 h 6858000"/>
              <a:gd name="connsiteX708" fmla="*/ 922050 w 7467600"/>
              <a:gd name="connsiteY708" fmla="*/ 3074867 h 6858000"/>
              <a:gd name="connsiteX709" fmla="*/ 1405265 w 7467600"/>
              <a:gd name="connsiteY709" fmla="*/ 3016319 h 6858000"/>
              <a:gd name="connsiteX710" fmla="*/ 1407512 w 7467600"/>
              <a:gd name="connsiteY710" fmla="*/ 3018001 h 6858000"/>
              <a:gd name="connsiteX711" fmla="*/ 1726266 w 7467600"/>
              <a:gd name="connsiteY711" fmla="*/ 2777274 h 6858000"/>
              <a:gd name="connsiteX712" fmla="*/ 625390 w 7467600"/>
              <a:gd name="connsiteY712" fmla="*/ 2514541 h 6858000"/>
              <a:gd name="connsiteX713" fmla="*/ 619799 w 7467600"/>
              <a:gd name="connsiteY713" fmla="*/ 2527180 h 6858000"/>
              <a:gd name="connsiteX714" fmla="*/ 310030 w 7467600"/>
              <a:gd name="connsiteY714" fmla="*/ 2771818 h 6858000"/>
              <a:gd name="connsiteX715" fmla="*/ 173877 w 7467600"/>
              <a:gd name="connsiteY715" fmla="*/ 2937056 h 6858000"/>
              <a:gd name="connsiteX716" fmla="*/ 77889 w 7467600"/>
              <a:gd name="connsiteY716" fmla="*/ 3138440 h 6858000"/>
              <a:gd name="connsiteX717" fmla="*/ 0 w 7467600"/>
              <a:gd name="connsiteY717" fmla="*/ 3271395 h 6858000"/>
              <a:gd name="connsiteX718" fmla="*/ 0 w 7467600"/>
              <a:gd name="connsiteY718" fmla="*/ 3153002 h 6858000"/>
              <a:gd name="connsiteX719" fmla="*/ 2386 w 7467600"/>
              <a:gd name="connsiteY719" fmla="*/ 3149203 h 6858000"/>
              <a:gd name="connsiteX720" fmla="*/ 89753 w 7467600"/>
              <a:gd name="connsiteY720" fmla="*/ 2987702 h 6858000"/>
              <a:gd name="connsiteX721" fmla="*/ 76869 w 7467600"/>
              <a:gd name="connsiteY721" fmla="*/ 3005404 h 6858000"/>
              <a:gd name="connsiteX722" fmla="*/ 32049 w 7467600"/>
              <a:gd name="connsiteY722" fmla="*/ 3065814 h 6858000"/>
              <a:gd name="connsiteX723" fmla="*/ 0 w 7467600"/>
              <a:gd name="connsiteY723" fmla="*/ 3108744 h 6858000"/>
              <a:gd name="connsiteX724" fmla="*/ 0 w 7467600"/>
              <a:gd name="connsiteY724" fmla="*/ 3058059 h 6858000"/>
              <a:gd name="connsiteX725" fmla="*/ 7610 w 7467600"/>
              <a:gd name="connsiteY725" fmla="*/ 3047889 h 6858000"/>
              <a:gd name="connsiteX726" fmla="*/ 52419 w 7467600"/>
              <a:gd name="connsiteY726" fmla="*/ 2987479 h 6858000"/>
              <a:gd name="connsiteX727" fmla="*/ 59142 w 7467600"/>
              <a:gd name="connsiteY727" fmla="*/ 2978488 h 6858000"/>
              <a:gd name="connsiteX728" fmla="*/ 0 w 7467600"/>
              <a:gd name="connsiteY728" fmla="*/ 3015334 h 6858000"/>
              <a:gd name="connsiteX729" fmla="*/ 0 w 7467600"/>
              <a:gd name="connsiteY729" fmla="*/ 2914286 h 6858000"/>
              <a:gd name="connsiteX730" fmla="*/ 36383 w 7467600"/>
              <a:gd name="connsiteY730" fmla="*/ 2901128 h 6858000"/>
              <a:gd name="connsiteX731" fmla="*/ 156329 w 7467600"/>
              <a:gd name="connsiteY731" fmla="*/ 2840533 h 6858000"/>
              <a:gd name="connsiteX732" fmla="*/ 358355 w 7467600"/>
              <a:gd name="connsiteY732" fmla="*/ 2620471 h 6858000"/>
              <a:gd name="connsiteX733" fmla="*/ 510577 w 7467600"/>
              <a:gd name="connsiteY733" fmla="*/ 2501244 h 6858000"/>
              <a:gd name="connsiteX734" fmla="*/ 211967 w 7467600"/>
              <a:gd name="connsiteY734" fmla="*/ 2479171 h 6858000"/>
              <a:gd name="connsiteX735" fmla="*/ 0 w 7467600"/>
              <a:gd name="connsiteY735" fmla="*/ 2476398 h 6858000"/>
              <a:gd name="connsiteX736" fmla="*/ 0 w 7467600"/>
              <a:gd name="connsiteY736" fmla="*/ 2389189 h 6858000"/>
              <a:gd name="connsiteX737" fmla="*/ 103062 w 7467600"/>
              <a:gd name="connsiteY737" fmla="*/ 2389518 h 6858000"/>
              <a:gd name="connsiteX738" fmla="*/ 510734 w 7467600"/>
              <a:gd name="connsiteY738" fmla="*/ 2416201 h 6858000"/>
              <a:gd name="connsiteX739" fmla="*/ 279257 w 7467600"/>
              <a:gd name="connsiteY739" fmla="*/ 2092102 h 6858000"/>
              <a:gd name="connsiteX740" fmla="*/ 65265 w 7467600"/>
              <a:gd name="connsiteY740" fmla="*/ 2006049 h 6858000"/>
              <a:gd name="connsiteX741" fmla="*/ 0 w 7467600"/>
              <a:gd name="connsiteY741" fmla="*/ 1982532 h 6858000"/>
              <a:gd name="connsiteX742" fmla="*/ 0 w 7467600"/>
              <a:gd name="connsiteY742" fmla="*/ 1912789 h 6858000"/>
              <a:gd name="connsiteX743" fmla="*/ 97460 w 7467600"/>
              <a:gd name="connsiteY743" fmla="*/ 1953725 h 6858000"/>
              <a:gd name="connsiteX744" fmla="*/ 221272 w 7467600"/>
              <a:gd name="connsiteY744" fmla="*/ 1980766 h 6858000"/>
              <a:gd name="connsiteX745" fmla="*/ 116765 w 7467600"/>
              <a:gd name="connsiteY745" fmla="*/ 1911033 h 6858000"/>
              <a:gd name="connsiteX746" fmla="*/ 16405 w 7467600"/>
              <a:gd name="connsiteY746" fmla="*/ 1803412 h 6858000"/>
              <a:gd name="connsiteX747" fmla="*/ 0 w 7467600"/>
              <a:gd name="connsiteY747" fmla="*/ 1784777 h 6858000"/>
              <a:gd name="connsiteX748" fmla="*/ 0 w 7467600"/>
              <a:gd name="connsiteY748" fmla="*/ 1740082 h 6858000"/>
              <a:gd name="connsiteX749" fmla="*/ 39394 w 7467600"/>
              <a:gd name="connsiteY749" fmla="*/ 1784856 h 6858000"/>
              <a:gd name="connsiteX750" fmla="*/ 135813 w 7467600"/>
              <a:gd name="connsiteY750" fmla="*/ 1888838 h 6858000"/>
              <a:gd name="connsiteX751" fmla="*/ 242575 w 7467600"/>
              <a:gd name="connsiteY751" fmla="*/ 1958841 h 6858000"/>
              <a:gd name="connsiteX752" fmla="*/ 82197 w 7467600"/>
              <a:gd name="connsiteY752" fmla="*/ 1754826 h 6858000"/>
              <a:gd name="connsiteX753" fmla="*/ 0 w 7467600"/>
              <a:gd name="connsiteY753" fmla="*/ 1679650 h 6858000"/>
              <a:gd name="connsiteX754" fmla="*/ 0 w 7467600"/>
              <a:gd name="connsiteY754" fmla="*/ 1602463 h 6858000"/>
              <a:gd name="connsiteX755" fmla="*/ 84689 w 7467600"/>
              <a:gd name="connsiteY755" fmla="*/ 1677442 h 6858000"/>
              <a:gd name="connsiteX756" fmla="*/ 298437 w 7467600"/>
              <a:gd name="connsiteY756" fmla="*/ 1968019 h 6858000"/>
              <a:gd name="connsiteX757" fmla="*/ 227269 w 7467600"/>
              <a:gd name="connsiteY757" fmla="*/ 1114064 h 6858000"/>
              <a:gd name="connsiteX758" fmla="*/ 248003 w 7467600"/>
              <a:gd name="connsiteY758" fmla="*/ 1089613 h 6858000"/>
              <a:gd name="connsiteX759" fmla="*/ 427020 w 7467600"/>
              <a:gd name="connsiteY759" fmla="*/ 1619803 h 6858000"/>
              <a:gd name="connsiteX760" fmla="*/ 340345 w 7467600"/>
              <a:gd name="connsiteY760" fmla="*/ 2027739 h 6858000"/>
              <a:gd name="connsiteX761" fmla="*/ 360865 w 7467600"/>
              <a:gd name="connsiteY761" fmla="*/ 2044827 h 6858000"/>
              <a:gd name="connsiteX762" fmla="*/ 560414 w 7467600"/>
              <a:gd name="connsiteY762" fmla="*/ 2421457 h 6858000"/>
              <a:gd name="connsiteX763" fmla="*/ 1359703 w 7467600"/>
              <a:gd name="connsiteY763" fmla="*/ 2578554 h 6858000"/>
              <a:gd name="connsiteX764" fmla="*/ 1359422 w 7467600"/>
              <a:gd name="connsiteY764" fmla="*/ 2577994 h 6858000"/>
              <a:gd name="connsiteX765" fmla="*/ 828701 w 7467600"/>
              <a:gd name="connsiteY765" fmla="*/ 1839520 h 6858000"/>
              <a:gd name="connsiteX766" fmla="*/ 494427 w 7467600"/>
              <a:gd name="connsiteY766" fmla="*/ 1092333 h 6858000"/>
              <a:gd name="connsiteX767" fmla="*/ 506322 w 7467600"/>
              <a:gd name="connsiteY767" fmla="*/ 1020997 h 6858000"/>
              <a:gd name="connsiteX768" fmla="*/ 4570198 w 7467600"/>
              <a:gd name="connsiteY768" fmla="*/ 978081 h 6858000"/>
              <a:gd name="connsiteX769" fmla="*/ 4523691 w 7467600"/>
              <a:gd name="connsiteY769" fmla="*/ 1127776 h 6858000"/>
              <a:gd name="connsiteX770" fmla="*/ 4509875 w 7467600"/>
              <a:gd name="connsiteY770" fmla="*/ 1167552 h 6858000"/>
              <a:gd name="connsiteX771" fmla="*/ 4478168 w 7467600"/>
              <a:gd name="connsiteY771" fmla="*/ 1260735 h 6858000"/>
              <a:gd name="connsiteX772" fmla="*/ 4409309 w 7467600"/>
              <a:gd name="connsiteY772" fmla="*/ 1666996 h 6858000"/>
              <a:gd name="connsiteX773" fmla="*/ 4370031 w 7467600"/>
              <a:gd name="connsiteY773" fmla="*/ 1955666 h 6858000"/>
              <a:gd name="connsiteX774" fmla="*/ 4570198 w 7467600"/>
              <a:gd name="connsiteY774" fmla="*/ 978081 h 6858000"/>
              <a:gd name="connsiteX775" fmla="*/ 4557898 w 7467600"/>
              <a:gd name="connsiteY775" fmla="*/ 900011 h 6858000"/>
              <a:gd name="connsiteX776" fmla="*/ 4344840 w 7467600"/>
              <a:gd name="connsiteY776" fmla="*/ 1922038 h 6858000"/>
              <a:gd name="connsiteX777" fmla="*/ 4378710 w 7467600"/>
              <a:gd name="connsiteY777" fmla="*/ 1665516 h 6858000"/>
              <a:gd name="connsiteX778" fmla="*/ 4448798 w 7467600"/>
              <a:gd name="connsiteY778" fmla="*/ 1253024 h 6858000"/>
              <a:gd name="connsiteX779" fmla="*/ 4480315 w 7467600"/>
              <a:gd name="connsiteY779" fmla="*/ 1158454 h 6858000"/>
              <a:gd name="connsiteX780" fmla="*/ 4494133 w 7467600"/>
              <a:gd name="connsiteY780" fmla="*/ 1118676 h 6858000"/>
              <a:gd name="connsiteX781" fmla="*/ 4557898 w 7467600"/>
              <a:gd name="connsiteY781" fmla="*/ 900011 h 6858000"/>
              <a:gd name="connsiteX782" fmla="*/ 5870151 w 7467600"/>
              <a:gd name="connsiteY782" fmla="*/ 898890 h 6858000"/>
              <a:gd name="connsiteX783" fmla="*/ 5861335 w 7467600"/>
              <a:gd name="connsiteY783" fmla="*/ 899177 h 6858000"/>
              <a:gd name="connsiteX784" fmla="*/ 5843702 w 7467600"/>
              <a:gd name="connsiteY784" fmla="*/ 899748 h 6858000"/>
              <a:gd name="connsiteX785" fmla="*/ 5651107 w 7467600"/>
              <a:gd name="connsiteY785" fmla="*/ 920306 h 6858000"/>
              <a:gd name="connsiteX786" fmla="*/ 5459407 w 7467600"/>
              <a:gd name="connsiteY786" fmla="*/ 940975 h 6858000"/>
              <a:gd name="connsiteX787" fmla="*/ 5374846 w 7467600"/>
              <a:gd name="connsiteY787" fmla="*/ 941988 h 6858000"/>
              <a:gd name="connsiteX788" fmla="*/ 5256105 w 7467600"/>
              <a:gd name="connsiteY788" fmla="*/ 945632 h 6858000"/>
              <a:gd name="connsiteX789" fmla="*/ 5107071 w 7467600"/>
              <a:gd name="connsiteY789" fmla="*/ 969720 h 6858000"/>
              <a:gd name="connsiteX790" fmla="*/ 4998681 w 7467600"/>
              <a:gd name="connsiteY790" fmla="*/ 988771 h 6858000"/>
              <a:gd name="connsiteX791" fmla="*/ 5870151 w 7467600"/>
              <a:gd name="connsiteY791" fmla="*/ 898890 h 6858000"/>
              <a:gd name="connsiteX792" fmla="*/ 5504425 w 7467600"/>
              <a:gd name="connsiteY792" fmla="*/ 848067 h 6858000"/>
              <a:gd name="connsiteX793" fmla="*/ 4968849 w 7467600"/>
              <a:gd name="connsiteY793" fmla="*/ 962318 h 6858000"/>
              <a:gd name="connsiteX794" fmla="*/ 5104039 w 7467600"/>
              <a:gd name="connsiteY794" fmla="*/ 940634 h 6858000"/>
              <a:gd name="connsiteX795" fmla="*/ 5256311 w 7467600"/>
              <a:gd name="connsiteY795" fmla="*/ 916490 h 6858000"/>
              <a:gd name="connsiteX796" fmla="*/ 5377381 w 7467600"/>
              <a:gd name="connsiteY796" fmla="*/ 912671 h 6858000"/>
              <a:gd name="connsiteX797" fmla="*/ 5460148 w 7467600"/>
              <a:gd name="connsiteY797" fmla="*/ 911442 h 6858000"/>
              <a:gd name="connsiteX798" fmla="*/ 5648971 w 7467600"/>
              <a:gd name="connsiteY798" fmla="*/ 891331 h 6858000"/>
              <a:gd name="connsiteX799" fmla="*/ 5844807 w 7467600"/>
              <a:gd name="connsiteY799" fmla="*/ 870718 h 6858000"/>
              <a:gd name="connsiteX800" fmla="*/ 5862975 w 7467600"/>
              <a:gd name="connsiteY800" fmla="*/ 869756 h 6858000"/>
              <a:gd name="connsiteX801" fmla="*/ 5920887 w 7467600"/>
              <a:gd name="connsiteY801" fmla="*/ 865929 h 6858000"/>
              <a:gd name="connsiteX802" fmla="*/ 5504425 w 7467600"/>
              <a:gd name="connsiteY802" fmla="*/ 848067 h 6858000"/>
              <a:gd name="connsiteX803" fmla="*/ 3607114 w 7467600"/>
              <a:gd name="connsiteY803" fmla="*/ 467441 h 6858000"/>
              <a:gd name="connsiteX804" fmla="*/ 3296242 w 7467600"/>
              <a:gd name="connsiteY804" fmla="*/ 807991 h 6858000"/>
              <a:gd name="connsiteX805" fmla="*/ 3174674 w 7467600"/>
              <a:gd name="connsiteY805" fmla="*/ 919759 h 6858000"/>
              <a:gd name="connsiteX806" fmla="*/ 3042978 w 7467600"/>
              <a:gd name="connsiteY806" fmla="*/ 1054894 h 6858000"/>
              <a:gd name="connsiteX807" fmla="*/ 2968914 w 7467600"/>
              <a:gd name="connsiteY807" fmla="*/ 1133756 h 6858000"/>
              <a:gd name="connsiteX808" fmla="*/ 3103823 w 7467600"/>
              <a:gd name="connsiteY808" fmla="*/ 1026814 h 6858000"/>
              <a:gd name="connsiteX809" fmla="*/ 3607114 w 7467600"/>
              <a:gd name="connsiteY809" fmla="*/ 467441 h 6858000"/>
              <a:gd name="connsiteX810" fmla="*/ 3744487 w 7467600"/>
              <a:gd name="connsiteY810" fmla="*/ 383136 h 6858000"/>
              <a:gd name="connsiteX811" fmla="*/ 3970213 w 7467600"/>
              <a:gd name="connsiteY811" fmla="*/ 995559 h 6858000"/>
              <a:gd name="connsiteX812" fmla="*/ 3744487 w 7467600"/>
              <a:gd name="connsiteY812" fmla="*/ 383136 h 6858000"/>
              <a:gd name="connsiteX813" fmla="*/ 3624562 w 7467600"/>
              <a:gd name="connsiteY813" fmla="*/ 367041 h 6858000"/>
              <a:gd name="connsiteX814" fmla="*/ 3489712 w 7467600"/>
              <a:gd name="connsiteY814" fmla="*/ 485386 h 6858000"/>
              <a:gd name="connsiteX815" fmla="*/ 3182994 w 7467600"/>
              <a:gd name="connsiteY815" fmla="*/ 828265 h 6858000"/>
              <a:gd name="connsiteX816" fmla="*/ 2892114 w 7467600"/>
              <a:gd name="connsiteY816" fmla="*/ 1172635 h 6858000"/>
              <a:gd name="connsiteX817" fmla="*/ 3021459 w 7467600"/>
              <a:gd name="connsiteY817" fmla="*/ 1035385 h 6858000"/>
              <a:gd name="connsiteX818" fmla="*/ 3153873 w 7467600"/>
              <a:gd name="connsiteY818" fmla="*/ 898971 h 6858000"/>
              <a:gd name="connsiteX819" fmla="*/ 3276511 w 7467600"/>
              <a:gd name="connsiteY819" fmla="*/ 786423 h 6858000"/>
              <a:gd name="connsiteX820" fmla="*/ 3584154 w 7467600"/>
              <a:gd name="connsiteY820" fmla="*/ 448218 h 6858000"/>
              <a:gd name="connsiteX821" fmla="*/ 3624562 w 7467600"/>
              <a:gd name="connsiteY821" fmla="*/ 367041 h 6858000"/>
              <a:gd name="connsiteX822" fmla="*/ 3766672 w 7467600"/>
              <a:gd name="connsiteY822" fmla="*/ 359429 h 6858000"/>
              <a:gd name="connsiteX823" fmla="*/ 3996338 w 7467600"/>
              <a:gd name="connsiteY823" fmla="*/ 968237 h 6858000"/>
              <a:gd name="connsiteX824" fmla="*/ 3766672 w 7467600"/>
              <a:gd name="connsiteY824" fmla="*/ 359429 h 6858000"/>
              <a:gd name="connsiteX825" fmla="*/ 5805386 w 7467600"/>
              <a:gd name="connsiteY825" fmla="*/ 239240 h 6858000"/>
              <a:gd name="connsiteX826" fmla="*/ 5736947 w 7467600"/>
              <a:gd name="connsiteY826" fmla="*/ 261367 h 6858000"/>
              <a:gd name="connsiteX827" fmla="*/ 5427012 w 7467600"/>
              <a:gd name="connsiteY827" fmla="*/ 311272 h 6858000"/>
              <a:gd name="connsiteX828" fmla="*/ 5147818 w 7467600"/>
              <a:gd name="connsiteY828" fmla="*/ 322112 h 6858000"/>
              <a:gd name="connsiteX829" fmla="*/ 5060854 w 7467600"/>
              <a:gd name="connsiteY829" fmla="*/ 311882 h 6858000"/>
              <a:gd name="connsiteX830" fmla="*/ 4945989 w 7467600"/>
              <a:gd name="connsiteY830" fmla="*/ 300516 h 6858000"/>
              <a:gd name="connsiteX831" fmla="*/ 5410479 w 7467600"/>
              <a:gd name="connsiteY831" fmla="*/ 348434 h 6858000"/>
              <a:gd name="connsiteX832" fmla="*/ 5805386 w 7467600"/>
              <a:gd name="connsiteY832" fmla="*/ 239240 h 6858000"/>
              <a:gd name="connsiteX833" fmla="*/ 5905192 w 7467600"/>
              <a:gd name="connsiteY833" fmla="*/ 163079 h 6858000"/>
              <a:gd name="connsiteX834" fmla="*/ 5865655 w 7467600"/>
              <a:gd name="connsiteY834" fmla="*/ 171901 h 6858000"/>
              <a:gd name="connsiteX835" fmla="*/ 5259740 w 7467600"/>
              <a:gd name="connsiteY835" fmla="*/ 257013 h 6858000"/>
              <a:gd name="connsiteX836" fmla="*/ 5208466 w 7467600"/>
              <a:gd name="connsiteY836" fmla="*/ 257550 h 6858000"/>
              <a:gd name="connsiteX837" fmla="*/ 4980204 w 7467600"/>
              <a:gd name="connsiteY837" fmla="*/ 271903 h 6858000"/>
              <a:gd name="connsiteX838" fmla="*/ 5068068 w 7467600"/>
              <a:gd name="connsiteY838" fmla="*/ 282244 h 6858000"/>
              <a:gd name="connsiteX839" fmla="*/ 5153231 w 7467600"/>
              <a:gd name="connsiteY839" fmla="*/ 292240 h 6858000"/>
              <a:gd name="connsiteX840" fmla="*/ 5426491 w 7467600"/>
              <a:gd name="connsiteY840" fmla="*/ 281128 h 6858000"/>
              <a:gd name="connsiteX841" fmla="*/ 5731212 w 7467600"/>
              <a:gd name="connsiteY841" fmla="*/ 231951 h 6858000"/>
              <a:gd name="connsiteX842" fmla="*/ 5905192 w 7467600"/>
              <a:gd name="connsiteY842" fmla="*/ 163079 h 6858000"/>
              <a:gd name="connsiteX843" fmla="*/ 5944437 w 7467600"/>
              <a:gd name="connsiteY843" fmla="*/ 113829 h 6858000"/>
              <a:gd name="connsiteX844" fmla="*/ 5825032 w 7467600"/>
              <a:gd name="connsiteY844" fmla="*/ 146405 h 6858000"/>
              <a:gd name="connsiteX845" fmla="*/ 4955599 w 7467600"/>
              <a:gd name="connsiteY845" fmla="*/ 247008 h 6858000"/>
              <a:gd name="connsiteX846" fmla="*/ 5210104 w 7467600"/>
              <a:gd name="connsiteY846" fmla="*/ 228123 h 6858000"/>
              <a:gd name="connsiteX847" fmla="*/ 5261015 w 7467600"/>
              <a:gd name="connsiteY847" fmla="*/ 227087 h 6858000"/>
              <a:gd name="connsiteX848" fmla="*/ 5861181 w 7467600"/>
              <a:gd name="connsiteY848" fmla="*/ 143093 h 6858000"/>
              <a:gd name="connsiteX849" fmla="*/ 5961252 w 7467600"/>
              <a:gd name="connsiteY849" fmla="*/ 114820 h 6858000"/>
              <a:gd name="connsiteX850" fmla="*/ 5944437 w 7467600"/>
              <a:gd name="connsiteY850" fmla="*/ 113829 h 6858000"/>
              <a:gd name="connsiteX851" fmla="*/ 3882765 w 7467600"/>
              <a:gd name="connsiteY851" fmla="*/ 0 h 6858000"/>
              <a:gd name="connsiteX852" fmla="*/ 3995099 w 7467600"/>
              <a:gd name="connsiteY852" fmla="*/ 0 h 6858000"/>
              <a:gd name="connsiteX853" fmla="*/ 4163818 w 7467600"/>
              <a:gd name="connsiteY853" fmla="*/ 234104 h 6858000"/>
              <a:gd name="connsiteX854" fmla="*/ 4172099 w 7467600"/>
              <a:gd name="connsiteY854" fmla="*/ 234207 h 6858000"/>
              <a:gd name="connsiteX855" fmla="*/ 4784282 w 7467600"/>
              <a:gd name="connsiteY855" fmla="*/ 276561 h 6858000"/>
              <a:gd name="connsiteX856" fmla="*/ 4801687 w 7467600"/>
              <a:gd name="connsiteY856" fmla="*/ 267764 h 6858000"/>
              <a:gd name="connsiteX857" fmla="*/ 6082788 w 7467600"/>
              <a:gd name="connsiteY857" fmla="*/ 64119 h 6858000"/>
              <a:gd name="connsiteX858" fmla="*/ 6099442 w 7467600"/>
              <a:gd name="connsiteY858" fmla="*/ 82568 h 6858000"/>
              <a:gd name="connsiteX859" fmla="*/ 4804137 w 7467600"/>
              <a:gd name="connsiteY859" fmla="*/ 320931 h 6858000"/>
              <a:gd name="connsiteX860" fmla="*/ 4227047 w 7467600"/>
              <a:gd name="connsiteY860" fmla="*/ 313415 h 6858000"/>
              <a:gd name="connsiteX861" fmla="*/ 4346041 w 7467600"/>
              <a:gd name="connsiteY861" fmla="*/ 456086 h 6858000"/>
              <a:gd name="connsiteX862" fmla="*/ 4870967 w 7467600"/>
              <a:gd name="connsiteY862" fmla="*/ 963061 h 6858000"/>
              <a:gd name="connsiteX863" fmla="*/ 4889647 w 7467600"/>
              <a:gd name="connsiteY863" fmla="*/ 957147 h 6858000"/>
              <a:gd name="connsiteX864" fmla="*/ 5422504 w 7467600"/>
              <a:gd name="connsiteY864" fmla="*/ 805191 h 6858000"/>
              <a:gd name="connsiteX865" fmla="*/ 6087656 w 7467600"/>
              <a:gd name="connsiteY865" fmla="*/ 826703 h 6858000"/>
              <a:gd name="connsiteX866" fmla="*/ 6058717 w 7467600"/>
              <a:gd name="connsiteY866" fmla="*/ 865992 h 6858000"/>
              <a:gd name="connsiteX867" fmla="*/ 4974153 w 7467600"/>
              <a:gd name="connsiteY867" fmla="*/ 1045456 h 6858000"/>
              <a:gd name="connsiteX868" fmla="*/ 5627835 w 7467600"/>
              <a:gd name="connsiteY868" fmla="*/ 1472077 h 6858000"/>
              <a:gd name="connsiteX869" fmla="*/ 5629817 w 7467600"/>
              <a:gd name="connsiteY869" fmla="*/ 1471412 h 6858000"/>
              <a:gd name="connsiteX870" fmla="*/ 5634124 w 7467600"/>
              <a:gd name="connsiteY870" fmla="*/ 1470572 h 6858000"/>
              <a:gd name="connsiteX871" fmla="*/ 5755832 w 7467600"/>
              <a:gd name="connsiteY871" fmla="*/ 1383886 h 6858000"/>
              <a:gd name="connsiteX872" fmla="*/ 6014186 w 7467600"/>
              <a:gd name="connsiteY872" fmla="*/ 1279799 h 6858000"/>
              <a:gd name="connsiteX873" fmla="*/ 6901619 w 7467600"/>
              <a:gd name="connsiteY873" fmla="*/ 1047874 h 6858000"/>
              <a:gd name="connsiteX874" fmla="*/ 6931566 w 7467600"/>
              <a:gd name="connsiteY874" fmla="*/ 1062034 h 6858000"/>
              <a:gd name="connsiteX875" fmla="*/ 5790982 w 7467600"/>
              <a:gd name="connsiteY875" fmla="*/ 1561380 h 6858000"/>
              <a:gd name="connsiteX876" fmla="*/ 6188971 w 7467600"/>
              <a:gd name="connsiteY876" fmla="*/ 1755168 h 6858000"/>
              <a:gd name="connsiteX877" fmla="*/ 6202446 w 7467600"/>
              <a:gd name="connsiteY877" fmla="*/ 1752268 h 6858000"/>
              <a:gd name="connsiteX878" fmla="*/ 7179560 w 7467600"/>
              <a:gd name="connsiteY878" fmla="*/ 1467551 h 6858000"/>
              <a:gd name="connsiteX879" fmla="*/ 7158730 w 7467600"/>
              <a:gd name="connsiteY879" fmla="*/ 1507835 h 6858000"/>
              <a:gd name="connsiteX880" fmla="*/ 6326959 w 7467600"/>
              <a:gd name="connsiteY880" fmla="*/ 1817686 h 6858000"/>
              <a:gd name="connsiteX881" fmla="*/ 6537433 w 7467600"/>
              <a:gd name="connsiteY881" fmla="*/ 1907790 h 6858000"/>
              <a:gd name="connsiteX882" fmla="*/ 6550221 w 7467600"/>
              <a:gd name="connsiteY882" fmla="*/ 1910729 h 6858000"/>
              <a:gd name="connsiteX883" fmla="*/ 6964438 w 7467600"/>
              <a:gd name="connsiteY883" fmla="*/ 2209505 h 6858000"/>
              <a:gd name="connsiteX884" fmla="*/ 7367862 w 7467600"/>
              <a:gd name="connsiteY884" fmla="*/ 2806833 h 6858000"/>
              <a:gd name="connsiteX885" fmla="*/ 7364329 w 7467600"/>
              <a:gd name="connsiteY885" fmla="*/ 2826907 h 6858000"/>
              <a:gd name="connsiteX886" fmla="*/ 7290545 w 7467600"/>
              <a:gd name="connsiteY886" fmla="*/ 2850663 h 6858000"/>
              <a:gd name="connsiteX887" fmla="*/ 6472036 w 7467600"/>
              <a:gd name="connsiteY887" fmla="*/ 1959003 h 6858000"/>
              <a:gd name="connsiteX888" fmla="*/ 5792897 w 7467600"/>
              <a:gd name="connsiteY888" fmla="*/ 1647747 h 6858000"/>
              <a:gd name="connsiteX889" fmla="*/ 5842751 w 7467600"/>
              <a:gd name="connsiteY889" fmla="*/ 1816112 h 6858000"/>
              <a:gd name="connsiteX890" fmla="*/ 5847424 w 7467600"/>
              <a:gd name="connsiteY890" fmla="*/ 1815776 h 6858000"/>
              <a:gd name="connsiteX891" fmla="*/ 6399821 w 7467600"/>
              <a:gd name="connsiteY891" fmla="*/ 2344799 h 6858000"/>
              <a:gd name="connsiteX892" fmla="*/ 6323232 w 7467600"/>
              <a:gd name="connsiteY892" fmla="*/ 2389634 h 6858000"/>
              <a:gd name="connsiteX893" fmla="*/ 5942958 w 7467600"/>
              <a:gd name="connsiteY893" fmla="*/ 2077708 h 6858000"/>
              <a:gd name="connsiteX894" fmla="*/ 5921559 w 7467600"/>
              <a:gd name="connsiteY894" fmla="*/ 2378596 h 6858000"/>
              <a:gd name="connsiteX895" fmla="*/ 5817651 w 7467600"/>
              <a:gd name="connsiteY895" fmla="*/ 3023919 h 6858000"/>
              <a:gd name="connsiteX896" fmla="*/ 5729634 w 7467600"/>
              <a:gd name="connsiteY896" fmla="*/ 3051849 h 6858000"/>
              <a:gd name="connsiteX897" fmla="*/ 5611018 w 7467600"/>
              <a:gd name="connsiteY897" fmla="*/ 2316769 h 6858000"/>
              <a:gd name="connsiteX898" fmla="*/ 5687608 w 7467600"/>
              <a:gd name="connsiteY898" fmla="*/ 2039972 h 6858000"/>
              <a:gd name="connsiteX899" fmla="*/ 5657554 w 7467600"/>
              <a:gd name="connsiteY899" fmla="*/ 1576445 h 6858000"/>
              <a:gd name="connsiteX900" fmla="*/ 5150475 w 7467600"/>
              <a:gd name="connsiteY900" fmla="*/ 1274012 h 6858000"/>
              <a:gd name="connsiteX901" fmla="*/ 5349142 w 7467600"/>
              <a:gd name="connsiteY901" fmla="*/ 2204405 h 6858000"/>
              <a:gd name="connsiteX902" fmla="*/ 5262214 w 7467600"/>
              <a:gd name="connsiteY902" fmla="*/ 2233836 h 6858000"/>
              <a:gd name="connsiteX903" fmla="*/ 4981539 w 7467600"/>
              <a:gd name="connsiteY903" fmla="*/ 1542201 h 6858000"/>
              <a:gd name="connsiteX904" fmla="*/ 4958461 w 7467600"/>
              <a:gd name="connsiteY904" fmla="*/ 1136957 h 6858000"/>
              <a:gd name="connsiteX905" fmla="*/ 4655015 w 7467600"/>
              <a:gd name="connsiteY905" fmla="*/ 891426 h 6858000"/>
              <a:gd name="connsiteX906" fmla="*/ 4348002 w 7467600"/>
              <a:gd name="connsiteY906" fmla="*/ 2205895 h 6858000"/>
              <a:gd name="connsiteX907" fmla="*/ 4262250 w 7467600"/>
              <a:gd name="connsiteY907" fmla="*/ 2219972 h 6858000"/>
              <a:gd name="connsiteX908" fmla="*/ 4550611 w 7467600"/>
              <a:gd name="connsiteY908" fmla="*/ 817540 h 6858000"/>
              <a:gd name="connsiteX909" fmla="*/ 4564418 w 7467600"/>
              <a:gd name="connsiteY909" fmla="*/ 808293 h 6858000"/>
              <a:gd name="connsiteX910" fmla="*/ 4266388 w 7467600"/>
              <a:gd name="connsiteY910" fmla="*/ 500083 h 6858000"/>
              <a:gd name="connsiteX911" fmla="*/ 4032842 w 7467600"/>
              <a:gd name="connsiteY911" fmla="*/ 211809 h 6858000"/>
              <a:gd name="connsiteX912" fmla="*/ 3882765 w 7467600"/>
              <a:gd name="connsiteY912" fmla="*/ 0 h 6858000"/>
              <a:gd name="connsiteX913" fmla="*/ 3721337 w 7467600"/>
              <a:gd name="connsiteY913" fmla="*/ 0 h 6858000"/>
              <a:gd name="connsiteX914" fmla="*/ 3797544 w 7467600"/>
              <a:gd name="connsiteY914" fmla="*/ 0 h 6858000"/>
              <a:gd name="connsiteX915" fmla="*/ 3775734 w 7467600"/>
              <a:gd name="connsiteY915" fmla="*/ 95131 h 6858000"/>
              <a:gd name="connsiteX916" fmla="*/ 3724807 w 7467600"/>
              <a:gd name="connsiteY916" fmla="*/ 272257 h 6858000"/>
              <a:gd name="connsiteX917" fmla="*/ 3726844 w 7467600"/>
              <a:gd name="connsiteY917" fmla="*/ 282988 h 6858000"/>
              <a:gd name="connsiteX918" fmla="*/ 3742664 w 7467600"/>
              <a:gd name="connsiteY918" fmla="*/ 279918 h 6858000"/>
              <a:gd name="connsiteX919" fmla="*/ 4103910 w 7467600"/>
              <a:gd name="connsiteY919" fmla="*/ 1161917 h 6858000"/>
              <a:gd name="connsiteX920" fmla="*/ 4020269 w 7467600"/>
              <a:gd name="connsiteY920" fmla="*/ 1200406 h 6858000"/>
              <a:gd name="connsiteX921" fmla="*/ 3674882 w 7467600"/>
              <a:gd name="connsiteY921" fmla="*/ 488524 h 6858000"/>
              <a:gd name="connsiteX922" fmla="*/ 3132682 w 7467600"/>
              <a:gd name="connsiteY922" fmla="*/ 1072284 h 6858000"/>
              <a:gd name="connsiteX923" fmla="*/ 2716346 w 7467600"/>
              <a:gd name="connsiteY923" fmla="*/ 1276376 h 6858000"/>
              <a:gd name="connsiteX924" fmla="*/ 2716772 w 7467600"/>
              <a:gd name="connsiteY924" fmla="*/ 1255462 h 6858000"/>
              <a:gd name="connsiteX925" fmla="*/ 3471096 w 7467600"/>
              <a:gd name="connsiteY925" fmla="*/ 437072 h 6858000"/>
              <a:gd name="connsiteX926" fmla="*/ 3639057 w 7467600"/>
              <a:gd name="connsiteY926" fmla="*/ 286334 h 6858000"/>
              <a:gd name="connsiteX927" fmla="*/ 3640309 w 7467600"/>
              <a:gd name="connsiteY927" fmla="*/ 284664 h 6858000"/>
              <a:gd name="connsiteX928" fmla="*/ 3646022 w 7467600"/>
              <a:gd name="connsiteY928" fmla="*/ 276711 h 6858000"/>
              <a:gd name="connsiteX929" fmla="*/ 3707943 w 7467600"/>
              <a:gd name="connsiteY929" fmla="*/ 65958 h 6858000"/>
              <a:gd name="connsiteX930" fmla="*/ 3721337 w 7467600"/>
              <a:gd name="connsiteY930" fmla="*/ 0 h 6858000"/>
              <a:gd name="connsiteX931" fmla="*/ 2867960 w 7467600"/>
              <a:gd name="connsiteY931" fmla="*/ 0 h 6858000"/>
              <a:gd name="connsiteX932" fmla="*/ 2926351 w 7467600"/>
              <a:gd name="connsiteY932" fmla="*/ 0 h 6858000"/>
              <a:gd name="connsiteX933" fmla="*/ 2902823 w 7467600"/>
              <a:gd name="connsiteY933" fmla="*/ 262929 h 6858000"/>
              <a:gd name="connsiteX934" fmla="*/ 2940663 w 7467600"/>
              <a:gd name="connsiteY934" fmla="*/ 140884 h 6858000"/>
              <a:gd name="connsiteX935" fmla="*/ 2947039 w 7467600"/>
              <a:gd name="connsiteY935" fmla="*/ 122524 h 6858000"/>
              <a:gd name="connsiteX936" fmla="*/ 2984316 w 7467600"/>
              <a:gd name="connsiteY936" fmla="*/ 0 h 6858000"/>
              <a:gd name="connsiteX937" fmla="*/ 3016114 w 7467600"/>
              <a:gd name="connsiteY937" fmla="*/ 0 h 6858000"/>
              <a:gd name="connsiteX938" fmla="*/ 2979949 w 7467600"/>
              <a:gd name="connsiteY938" fmla="*/ 119274 h 6858000"/>
              <a:gd name="connsiteX939" fmla="*/ 3023879 w 7467600"/>
              <a:gd name="connsiteY939" fmla="*/ 0 h 6858000"/>
              <a:gd name="connsiteX940" fmla="*/ 3105400 w 7467600"/>
              <a:gd name="connsiteY940" fmla="*/ 0 h 6858000"/>
              <a:gd name="connsiteX941" fmla="*/ 3094669 w 7467600"/>
              <a:gd name="connsiteY941" fmla="*/ 30308 h 6858000"/>
              <a:gd name="connsiteX942" fmla="*/ 2901945 w 7467600"/>
              <a:gd name="connsiteY942" fmla="*/ 466538 h 6858000"/>
              <a:gd name="connsiteX943" fmla="*/ 2815209 w 7467600"/>
              <a:gd name="connsiteY943" fmla="*/ 497361 h 6858000"/>
              <a:gd name="connsiteX944" fmla="*/ 2844845 w 7467600"/>
              <a:gd name="connsiteY944" fmla="*/ 127638 h 6858000"/>
              <a:gd name="connsiteX945" fmla="*/ 2867960 w 7467600"/>
              <a:gd name="connsiteY945" fmla="*/ 0 h 6858000"/>
              <a:gd name="connsiteX946" fmla="*/ 1057230 w 7467600"/>
              <a:gd name="connsiteY946" fmla="*/ 0 h 6858000"/>
              <a:gd name="connsiteX947" fmla="*/ 1111003 w 7467600"/>
              <a:gd name="connsiteY947" fmla="*/ 0 h 6858000"/>
              <a:gd name="connsiteX948" fmla="*/ 1125553 w 7467600"/>
              <a:gd name="connsiteY948" fmla="*/ 52588 h 6858000"/>
              <a:gd name="connsiteX949" fmla="*/ 1304276 w 7467600"/>
              <a:gd name="connsiteY949" fmla="*/ 476275 h 6858000"/>
              <a:gd name="connsiteX950" fmla="*/ 1492066 w 7467600"/>
              <a:gd name="connsiteY950" fmla="*/ 886333 h 6858000"/>
              <a:gd name="connsiteX951" fmla="*/ 1423698 w 7467600"/>
              <a:gd name="connsiteY951" fmla="*/ 710817 h 6858000"/>
              <a:gd name="connsiteX952" fmla="*/ 1357609 w 7467600"/>
              <a:gd name="connsiteY952" fmla="*/ 532892 h 6858000"/>
              <a:gd name="connsiteX953" fmla="*/ 1309550 w 7467600"/>
              <a:gd name="connsiteY953" fmla="*/ 374031 h 6858000"/>
              <a:gd name="connsiteX954" fmla="*/ 1193673 w 7467600"/>
              <a:gd name="connsiteY954" fmla="*/ 49533 h 6858000"/>
              <a:gd name="connsiteX955" fmla="*/ 1164391 w 7467600"/>
              <a:gd name="connsiteY955" fmla="*/ 0 h 6858000"/>
              <a:gd name="connsiteX956" fmla="*/ 1200666 w 7467600"/>
              <a:gd name="connsiteY956" fmla="*/ 0 h 6858000"/>
              <a:gd name="connsiteX957" fmla="*/ 1223408 w 7467600"/>
              <a:gd name="connsiteY957" fmla="*/ 38996 h 6858000"/>
              <a:gd name="connsiteX958" fmla="*/ 1339635 w 7467600"/>
              <a:gd name="connsiteY958" fmla="*/ 365517 h 6858000"/>
              <a:gd name="connsiteX959" fmla="*/ 1387469 w 7467600"/>
              <a:gd name="connsiteY959" fmla="*/ 523079 h 6858000"/>
              <a:gd name="connsiteX960" fmla="*/ 1452685 w 7467600"/>
              <a:gd name="connsiteY960" fmla="*/ 699806 h 6858000"/>
              <a:gd name="connsiteX961" fmla="*/ 1492092 w 7467600"/>
              <a:gd name="connsiteY961" fmla="*/ 800424 h 6858000"/>
              <a:gd name="connsiteX962" fmla="*/ 1455302 w 7467600"/>
              <a:gd name="connsiteY962" fmla="*/ 632913 h 6858000"/>
              <a:gd name="connsiteX963" fmla="*/ 1222336 w 7467600"/>
              <a:gd name="connsiteY963" fmla="*/ 9480 h 6858000"/>
              <a:gd name="connsiteX964" fmla="*/ 1214634 w 7467600"/>
              <a:gd name="connsiteY964" fmla="*/ 0 h 6858000"/>
              <a:gd name="connsiteX965" fmla="*/ 1289827 w 7467600"/>
              <a:gd name="connsiteY965" fmla="*/ 0 h 6858000"/>
              <a:gd name="connsiteX966" fmla="*/ 1321076 w 7467600"/>
              <a:gd name="connsiteY966" fmla="*/ 59722 h 6858000"/>
              <a:gd name="connsiteX967" fmla="*/ 1512579 w 7467600"/>
              <a:gd name="connsiteY967" fmla="*/ 626441 h 6858000"/>
              <a:gd name="connsiteX968" fmla="*/ 1506076 w 7467600"/>
              <a:gd name="connsiteY968" fmla="*/ 1089289 h 6858000"/>
              <a:gd name="connsiteX969" fmla="*/ 1486346 w 7467600"/>
              <a:gd name="connsiteY969" fmla="*/ 1079919 h 6858000"/>
              <a:gd name="connsiteX970" fmla="*/ 1070511 w 7467600"/>
              <a:gd name="connsiteY970" fmla="*/ 48609 h 6858000"/>
              <a:gd name="connsiteX971" fmla="*/ 1057230 w 7467600"/>
              <a:gd name="connsiteY971" fmla="*/ 0 h 6858000"/>
              <a:gd name="connsiteX972" fmla="*/ 43151 w 7467600"/>
              <a:gd name="connsiteY972" fmla="*/ 0 h 6858000"/>
              <a:gd name="connsiteX973" fmla="*/ 95283 w 7467600"/>
              <a:gd name="connsiteY973" fmla="*/ 0 h 6858000"/>
              <a:gd name="connsiteX974" fmla="*/ 300708 w 7467600"/>
              <a:gd name="connsiteY974" fmla="*/ 154571 h 6858000"/>
              <a:gd name="connsiteX975" fmla="*/ 530414 w 7467600"/>
              <a:gd name="connsiteY975" fmla="*/ 354673 h 6858000"/>
              <a:gd name="connsiteX976" fmla="*/ 333785 w 7467600"/>
              <a:gd name="connsiteY976" fmla="*/ 161564 h 6858000"/>
              <a:gd name="connsiteX977" fmla="*/ 147005 w 7467600"/>
              <a:gd name="connsiteY977" fmla="*/ 0 h 6858000"/>
              <a:gd name="connsiteX978" fmla="*/ 272509 w 7467600"/>
              <a:gd name="connsiteY978" fmla="*/ 0 h 6858000"/>
              <a:gd name="connsiteX979" fmla="*/ 326276 w 7467600"/>
              <a:gd name="connsiteY979" fmla="*/ 45847 h 6858000"/>
              <a:gd name="connsiteX980" fmla="*/ 823759 w 7467600"/>
              <a:gd name="connsiteY980" fmla="*/ 574145 h 6858000"/>
              <a:gd name="connsiteX981" fmla="*/ 811254 w 7467600"/>
              <a:gd name="connsiteY981" fmla="*/ 665546 h 6858000"/>
              <a:gd name="connsiteX982" fmla="*/ 154042 w 7467600"/>
              <a:gd name="connsiteY982" fmla="*/ 261522 h 6858000"/>
              <a:gd name="connsiteX983" fmla="*/ 13550 w 7467600"/>
              <a:gd name="connsiteY983" fmla="*/ 158423 h 6858000"/>
              <a:gd name="connsiteX984" fmla="*/ 0 w 7467600"/>
              <a:gd name="connsiteY984" fmla="*/ 146618 h 6858000"/>
              <a:gd name="connsiteX985" fmla="*/ 0 w 7467600"/>
              <a:gd name="connsiteY985" fmla="*/ 59161 h 6858000"/>
              <a:gd name="connsiteX986" fmla="*/ 45427 w 7467600"/>
              <a:gd name="connsiteY986" fmla="*/ 101078 h 6858000"/>
              <a:gd name="connsiteX987" fmla="*/ 630103 w 7467600"/>
              <a:gd name="connsiteY987" fmla="*/ 485885 h 6858000"/>
              <a:gd name="connsiteX988" fmla="*/ 532040 w 7467600"/>
              <a:gd name="connsiteY988" fmla="*/ 399359 h 6858000"/>
              <a:gd name="connsiteX989" fmla="*/ 517618 w 7467600"/>
              <a:gd name="connsiteY989" fmla="*/ 385726 h 6858000"/>
              <a:gd name="connsiteX990" fmla="*/ 285074 w 7467600"/>
              <a:gd name="connsiteY990" fmla="*/ 182755 h 6858000"/>
              <a:gd name="connsiteX991" fmla="*/ 43151 w 7467600"/>
              <a:gd name="connsiteY99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12201 w 7467600"/>
              <a:gd name="connsiteY134" fmla="*/ 5128278 h 6858000"/>
              <a:gd name="connsiteX135" fmla="*/ 1903353 w 7467600"/>
              <a:gd name="connsiteY135" fmla="*/ 5044827 h 6858000"/>
              <a:gd name="connsiteX136" fmla="*/ 1936931 w 7467600"/>
              <a:gd name="connsiteY136" fmla="*/ 5093954 h 6858000"/>
              <a:gd name="connsiteX137" fmla="*/ 2195868 w 7467600"/>
              <a:gd name="connsiteY137" fmla="*/ 5396574 h 6858000"/>
              <a:gd name="connsiteX138" fmla="*/ 2088852 w 7467600"/>
              <a:gd name="connsiteY138" fmla="*/ 5166123 h 6858000"/>
              <a:gd name="connsiteX139" fmla="*/ 1958241 w 7467600"/>
              <a:gd name="connsiteY139" fmla="*/ 5067955 h 6858000"/>
              <a:gd name="connsiteX140" fmla="*/ 1903353 w 7467600"/>
              <a:gd name="connsiteY140" fmla="*/ 5044827 h 6858000"/>
              <a:gd name="connsiteX141" fmla="*/ 1979378 w 7467600"/>
              <a:gd name="connsiteY141" fmla="*/ 4769504 h 6858000"/>
              <a:gd name="connsiteX142" fmla="*/ 2882120 w 7467600"/>
              <a:gd name="connsiteY142" fmla="*/ 5064547 h 6858000"/>
              <a:gd name="connsiteX143" fmla="*/ 2793103 w 7467600"/>
              <a:gd name="connsiteY143" fmla="*/ 5039699 h 6858000"/>
              <a:gd name="connsiteX144" fmla="*/ 2770041 w 7467600"/>
              <a:gd name="connsiteY144" fmla="*/ 5033634 h 6858000"/>
              <a:gd name="connsiteX145" fmla="*/ 1979378 w 7467600"/>
              <a:gd name="connsiteY145" fmla="*/ 4769504 h 6858000"/>
              <a:gd name="connsiteX146" fmla="*/ 1927410 w 7467600"/>
              <a:gd name="connsiteY146" fmla="*/ 4716164 h 6858000"/>
              <a:gd name="connsiteX147" fmla="*/ 1959587 w 7467600"/>
              <a:gd name="connsiteY147" fmla="*/ 4728849 h 6858000"/>
              <a:gd name="connsiteX148" fmla="*/ 2777707 w 7467600"/>
              <a:gd name="connsiteY148" fmla="*/ 5003991 h 6858000"/>
              <a:gd name="connsiteX149" fmla="*/ 2800768 w 7467600"/>
              <a:gd name="connsiteY149" fmla="*/ 5010056 h 6858000"/>
              <a:gd name="connsiteX150" fmla="*/ 2879408 w 7467600"/>
              <a:gd name="connsiteY150" fmla="*/ 5031590 h 6858000"/>
              <a:gd name="connsiteX151" fmla="*/ 2862295 w 7467600"/>
              <a:gd name="connsiteY151" fmla="*/ 5022958 h 6858000"/>
              <a:gd name="connsiteX152" fmla="*/ 2813343 w 7467600"/>
              <a:gd name="connsiteY152" fmla="*/ 4998369 h 6858000"/>
              <a:gd name="connsiteX153" fmla="*/ 2646245 w 7467600"/>
              <a:gd name="connsiteY153" fmla="*/ 4930999 h 6858000"/>
              <a:gd name="connsiteX154" fmla="*/ 1999243 w 7467600"/>
              <a:gd name="connsiteY154" fmla="*/ 4730524 h 6858000"/>
              <a:gd name="connsiteX155" fmla="*/ 1979527 w 7467600"/>
              <a:gd name="connsiteY155" fmla="*/ 4726651 h 6858000"/>
              <a:gd name="connsiteX156" fmla="*/ 1927410 w 7467600"/>
              <a:gd name="connsiteY156" fmla="*/ 4716164 h 6858000"/>
              <a:gd name="connsiteX157" fmla="*/ 1997014 w 7467600"/>
              <a:gd name="connsiteY157" fmla="*/ 4698007 h 6858000"/>
              <a:gd name="connsiteX158" fmla="*/ 2005458 w 7467600"/>
              <a:gd name="connsiteY158" fmla="*/ 4699540 h 6858000"/>
              <a:gd name="connsiteX159" fmla="*/ 2657186 w 7467600"/>
              <a:gd name="connsiteY159" fmla="*/ 4901687 h 6858000"/>
              <a:gd name="connsiteX160" fmla="*/ 2826662 w 7467600"/>
              <a:gd name="connsiteY160" fmla="*/ 4970362 h 6858000"/>
              <a:gd name="connsiteX161" fmla="*/ 2876100 w 7467600"/>
              <a:gd name="connsiteY161" fmla="*/ 4995397 h 6858000"/>
              <a:gd name="connsiteX162" fmla="*/ 3042600 w 7467600"/>
              <a:gd name="connsiteY162" fmla="*/ 5059532 h 6858000"/>
              <a:gd name="connsiteX163" fmla="*/ 1997014 w 7467600"/>
              <a:gd name="connsiteY163" fmla="*/ 4698007 h 6858000"/>
              <a:gd name="connsiteX164" fmla="*/ 2305292 w 7467600"/>
              <a:gd name="connsiteY164" fmla="*/ 4219492 h 6858000"/>
              <a:gd name="connsiteX165" fmla="*/ 3360922 w 7467600"/>
              <a:gd name="connsiteY165" fmla="*/ 4529373 h 6858000"/>
              <a:gd name="connsiteX166" fmla="*/ 3492420 w 7467600"/>
              <a:gd name="connsiteY166" fmla="*/ 4510145 h 6858000"/>
              <a:gd name="connsiteX167" fmla="*/ 3364086 w 7467600"/>
              <a:gd name="connsiteY167" fmla="*/ 4480340 h 6858000"/>
              <a:gd name="connsiteX168" fmla="*/ 3225818 w 7467600"/>
              <a:gd name="connsiteY168" fmla="*/ 4411822 h 6858000"/>
              <a:gd name="connsiteX169" fmla="*/ 3129696 w 7467600"/>
              <a:gd name="connsiteY169" fmla="*/ 4360704 h 6858000"/>
              <a:gd name="connsiteX170" fmla="*/ 2814545 w 7467600"/>
              <a:gd name="connsiteY170" fmla="*/ 4282955 h 6858000"/>
              <a:gd name="connsiteX171" fmla="*/ 2305292 w 7467600"/>
              <a:gd name="connsiteY171" fmla="*/ 4219492 h 6858000"/>
              <a:gd name="connsiteX172" fmla="*/ 2626982 w 7467600"/>
              <a:gd name="connsiteY172" fmla="*/ 4206450 h 6858000"/>
              <a:gd name="connsiteX173" fmla="*/ 2490617 w 7467600"/>
              <a:gd name="connsiteY173" fmla="*/ 4206951 h 6858000"/>
              <a:gd name="connsiteX174" fmla="*/ 2819869 w 7467600"/>
              <a:gd name="connsiteY174" fmla="*/ 4252936 h 6858000"/>
              <a:gd name="connsiteX175" fmla="*/ 3143018 w 7467600"/>
              <a:gd name="connsiteY175" fmla="*/ 4332698 h 6858000"/>
              <a:gd name="connsiteX176" fmla="*/ 3241520 w 7467600"/>
              <a:gd name="connsiteY176" fmla="*/ 4385112 h 6858000"/>
              <a:gd name="connsiteX177" fmla="*/ 3374575 w 7467600"/>
              <a:gd name="connsiteY177" fmla="*/ 4451517 h 6858000"/>
              <a:gd name="connsiteX178" fmla="*/ 3505221 w 7467600"/>
              <a:gd name="connsiteY178" fmla="*/ 4480757 h 6858000"/>
              <a:gd name="connsiteX179" fmla="*/ 2626982 w 7467600"/>
              <a:gd name="connsiteY179" fmla="*/ 4206450 h 6858000"/>
              <a:gd name="connsiteX180" fmla="*/ 1310106 w 7467600"/>
              <a:gd name="connsiteY180" fmla="*/ 3943217 h 6858000"/>
              <a:gd name="connsiteX181" fmla="*/ 854994 w 7467600"/>
              <a:gd name="connsiteY181" fmla="*/ 4399136 h 6858000"/>
              <a:gd name="connsiteX182" fmla="*/ 742462 w 7467600"/>
              <a:gd name="connsiteY182" fmla="*/ 4594648 h 6858000"/>
              <a:gd name="connsiteX183" fmla="*/ 820602 w 7467600"/>
              <a:gd name="connsiteY183" fmla="*/ 4485915 h 6858000"/>
              <a:gd name="connsiteX184" fmla="*/ 878295 w 7467600"/>
              <a:gd name="connsiteY184" fmla="*/ 4403594 h 6858000"/>
              <a:gd name="connsiteX185" fmla="*/ 1240607 w 7467600"/>
              <a:gd name="connsiteY185" fmla="*/ 4010401 h 6858000"/>
              <a:gd name="connsiteX186" fmla="*/ 1310106 w 7467600"/>
              <a:gd name="connsiteY186" fmla="*/ 3943217 h 6858000"/>
              <a:gd name="connsiteX187" fmla="*/ 1423113 w 7467600"/>
              <a:gd name="connsiteY187" fmla="*/ 3874565 h 6858000"/>
              <a:gd name="connsiteX188" fmla="*/ 1260565 w 7467600"/>
              <a:gd name="connsiteY188" fmla="*/ 4031982 h 6858000"/>
              <a:gd name="connsiteX189" fmla="*/ 901900 w 7467600"/>
              <a:gd name="connsiteY189" fmla="*/ 4421236 h 6858000"/>
              <a:gd name="connsiteX190" fmla="*/ 845044 w 7467600"/>
              <a:gd name="connsiteY190" fmla="*/ 4502436 h 6858000"/>
              <a:gd name="connsiteX191" fmla="*/ 685926 w 7467600"/>
              <a:gd name="connsiteY191" fmla="*/ 4703069 h 6858000"/>
              <a:gd name="connsiteX192" fmla="*/ 684248 w 7467600"/>
              <a:gd name="connsiteY192" fmla="*/ 4706721 h 6858000"/>
              <a:gd name="connsiteX193" fmla="*/ 1423113 w 7467600"/>
              <a:gd name="connsiteY193" fmla="*/ 3874565 h 6858000"/>
              <a:gd name="connsiteX194" fmla="*/ 3316479 w 7467600"/>
              <a:gd name="connsiteY194" fmla="*/ 3872136 h 6858000"/>
              <a:gd name="connsiteX195" fmla="*/ 3546806 w 7467600"/>
              <a:gd name="connsiteY195" fmla="*/ 4356139 h 6858000"/>
              <a:gd name="connsiteX196" fmla="*/ 3364433 w 7467600"/>
              <a:gd name="connsiteY196" fmla="*/ 3953121 h 6858000"/>
              <a:gd name="connsiteX197" fmla="*/ 3316479 w 7467600"/>
              <a:gd name="connsiteY197" fmla="*/ 3872136 h 6858000"/>
              <a:gd name="connsiteX198" fmla="*/ 3291335 w 7467600"/>
              <a:gd name="connsiteY198" fmla="*/ 3767420 h 6858000"/>
              <a:gd name="connsiteX199" fmla="*/ 3390805 w 7467600"/>
              <a:gd name="connsiteY199" fmla="*/ 3937163 h 6858000"/>
              <a:gd name="connsiteX200" fmla="*/ 3579062 w 7467600"/>
              <a:gd name="connsiteY200" fmla="*/ 4359040 h 6858000"/>
              <a:gd name="connsiteX201" fmla="*/ 3467355 w 7467600"/>
              <a:gd name="connsiteY201" fmla="*/ 3988130 h 6858000"/>
              <a:gd name="connsiteX202" fmla="*/ 3310753 w 7467600"/>
              <a:gd name="connsiteY202" fmla="*/ 3787140 h 6858000"/>
              <a:gd name="connsiteX203" fmla="*/ 3291335 w 7467600"/>
              <a:gd name="connsiteY203" fmla="*/ 3767420 h 6858000"/>
              <a:gd name="connsiteX204" fmla="*/ 1635889 w 7467600"/>
              <a:gd name="connsiteY204" fmla="*/ 3709494 h 6858000"/>
              <a:gd name="connsiteX205" fmla="*/ 1634800 w 7467600"/>
              <a:gd name="connsiteY205" fmla="*/ 3731111 h 6858000"/>
              <a:gd name="connsiteX206" fmla="*/ 1635889 w 7467600"/>
              <a:gd name="connsiteY206" fmla="*/ 3709494 h 6858000"/>
              <a:gd name="connsiteX207" fmla="*/ 1510397 w 7467600"/>
              <a:gd name="connsiteY207" fmla="*/ 3684705 h 6858000"/>
              <a:gd name="connsiteX208" fmla="*/ 1146550 w 7467600"/>
              <a:gd name="connsiteY208" fmla="*/ 3802012 h 6858000"/>
              <a:gd name="connsiteX209" fmla="*/ 698834 w 7467600"/>
              <a:gd name="connsiteY209" fmla="*/ 3952272 h 6858000"/>
              <a:gd name="connsiteX210" fmla="*/ 34256 w 7467600"/>
              <a:gd name="connsiteY210" fmla="*/ 4347603 h 6858000"/>
              <a:gd name="connsiteX211" fmla="*/ 527241 w 7467600"/>
              <a:gd name="connsiteY211" fmla="*/ 4065078 h 6858000"/>
              <a:gd name="connsiteX212" fmla="*/ 1510397 w 7467600"/>
              <a:gd name="connsiteY212" fmla="*/ 3684705 h 6858000"/>
              <a:gd name="connsiteX213" fmla="*/ 1313114 w 7467600"/>
              <a:gd name="connsiteY213" fmla="*/ 3655216 h 6858000"/>
              <a:gd name="connsiteX214" fmla="*/ 1109304 w 7467600"/>
              <a:gd name="connsiteY214" fmla="*/ 3669030 h 6858000"/>
              <a:gd name="connsiteX215" fmla="*/ 8129 w 7467600"/>
              <a:gd name="connsiteY215" fmla="*/ 4330519 h 6858000"/>
              <a:gd name="connsiteX216" fmla="*/ 687572 w 7467600"/>
              <a:gd name="connsiteY216" fmla="*/ 3925629 h 6858000"/>
              <a:gd name="connsiteX217" fmla="*/ 1138365 w 7467600"/>
              <a:gd name="connsiteY217" fmla="*/ 3774515 h 6858000"/>
              <a:gd name="connsiteX218" fmla="*/ 1505579 w 7467600"/>
              <a:gd name="connsiteY218" fmla="*/ 3655526 h 6858000"/>
              <a:gd name="connsiteX219" fmla="*/ 1313114 w 7467600"/>
              <a:gd name="connsiteY219" fmla="*/ 3655216 h 6858000"/>
              <a:gd name="connsiteX220" fmla="*/ 3655073 w 7467600"/>
              <a:gd name="connsiteY220" fmla="*/ 3650884 h 6858000"/>
              <a:gd name="connsiteX221" fmla="*/ 3989938 w 7467600"/>
              <a:gd name="connsiteY221" fmla="*/ 3991685 h 6858000"/>
              <a:gd name="connsiteX222" fmla="*/ 4393907 w 7467600"/>
              <a:gd name="connsiteY222" fmla="*/ 4261258 h 6858000"/>
              <a:gd name="connsiteX223" fmla="*/ 4648051 w 7467600"/>
              <a:gd name="connsiteY223" fmla="*/ 4374051 h 6858000"/>
              <a:gd name="connsiteX224" fmla="*/ 4383389 w 7467600"/>
              <a:gd name="connsiteY224" fmla="*/ 4184369 h 6858000"/>
              <a:gd name="connsiteX225" fmla="*/ 4165508 w 7467600"/>
              <a:gd name="connsiteY225" fmla="*/ 4035196 h 6858000"/>
              <a:gd name="connsiteX226" fmla="*/ 4068162 w 7467600"/>
              <a:gd name="connsiteY226" fmla="*/ 3953394 h 6858000"/>
              <a:gd name="connsiteX227" fmla="*/ 3981416 w 7467600"/>
              <a:gd name="connsiteY227" fmla="*/ 3880482 h 6858000"/>
              <a:gd name="connsiteX228" fmla="*/ 3800147 w 7467600"/>
              <a:gd name="connsiteY228" fmla="*/ 3749872 h 6858000"/>
              <a:gd name="connsiteX229" fmla="*/ 3655073 w 7467600"/>
              <a:gd name="connsiteY229" fmla="*/ 3650884 h 6858000"/>
              <a:gd name="connsiteX230" fmla="*/ 3670252 w 7467600"/>
              <a:gd name="connsiteY230" fmla="*/ 3622798 h 6858000"/>
              <a:gd name="connsiteX231" fmla="*/ 3817258 w 7467600"/>
              <a:gd name="connsiteY231" fmla="*/ 3723577 h 6858000"/>
              <a:gd name="connsiteX232" fmla="*/ 4000461 w 7467600"/>
              <a:gd name="connsiteY232" fmla="*/ 3855966 h 6858000"/>
              <a:gd name="connsiteX233" fmla="*/ 4088180 w 7467600"/>
              <a:gd name="connsiteY233" fmla="*/ 3929774 h 6858000"/>
              <a:gd name="connsiteX234" fmla="*/ 4184555 w 7467600"/>
              <a:gd name="connsiteY234" fmla="*/ 4010683 h 6858000"/>
              <a:gd name="connsiteX235" fmla="*/ 4399563 w 7467600"/>
              <a:gd name="connsiteY235" fmla="*/ 4158106 h 6858000"/>
              <a:gd name="connsiteX236" fmla="*/ 4684469 w 7467600"/>
              <a:gd name="connsiteY236" fmla="*/ 4364680 h 6858000"/>
              <a:gd name="connsiteX237" fmla="*/ 4690271 w 7467600"/>
              <a:gd name="connsiteY237" fmla="*/ 4370034 h 6858000"/>
              <a:gd name="connsiteX238" fmla="*/ 4136093 w 7467600"/>
              <a:gd name="connsiteY238" fmla="*/ 3858466 h 6858000"/>
              <a:gd name="connsiteX239" fmla="*/ 3670252 w 7467600"/>
              <a:gd name="connsiteY239" fmla="*/ 3622798 h 6858000"/>
              <a:gd name="connsiteX240" fmla="*/ 4440129 w 7467600"/>
              <a:gd name="connsiteY240" fmla="*/ 3448571 h 6858000"/>
              <a:gd name="connsiteX241" fmla="*/ 4856525 w 7467600"/>
              <a:gd name="connsiteY241" fmla="*/ 3915351 h 6858000"/>
              <a:gd name="connsiteX242" fmla="*/ 5059055 w 7467600"/>
              <a:gd name="connsiteY242" fmla="*/ 4108918 h 6858000"/>
              <a:gd name="connsiteX243" fmla="*/ 5290070 w 7467600"/>
              <a:gd name="connsiteY243" fmla="*/ 4263619 h 6858000"/>
              <a:gd name="connsiteX244" fmla="*/ 4834991 w 7467600"/>
              <a:gd name="connsiteY244" fmla="*/ 3830985 h 6858000"/>
              <a:gd name="connsiteX245" fmla="*/ 4440129 w 7467600"/>
              <a:gd name="connsiteY245" fmla="*/ 3448571 h 6858000"/>
              <a:gd name="connsiteX246" fmla="*/ 4441737 w 7467600"/>
              <a:gd name="connsiteY246" fmla="*/ 3399734 h 6858000"/>
              <a:gd name="connsiteX247" fmla="*/ 4431236 w 7467600"/>
              <a:gd name="connsiteY247" fmla="*/ 3400954 h 6858000"/>
              <a:gd name="connsiteX248" fmla="*/ 4557150 w 7467600"/>
              <a:gd name="connsiteY248" fmla="*/ 3510023 h 6858000"/>
              <a:gd name="connsiteX249" fmla="*/ 4856936 w 7467600"/>
              <a:gd name="connsiteY249" fmla="*/ 3809146 h 6858000"/>
              <a:gd name="connsiteX250" fmla="*/ 5111996 w 7467600"/>
              <a:gd name="connsiteY250" fmla="*/ 4065759 h 6858000"/>
              <a:gd name="connsiteX251" fmla="*/ 5388878 w 7467600"/>
              <a:gd name="connsiteY251" fmla="*/ 4300185 h 6858000"/>
              <a:gd name="connsiteX252" fmla="*/ 5425556 w 7467600"/>
              <a:gd name="connsiteY252" fmla="*/ 4308967 h 6858000"/>
              <a:gd name="connsiteX253" fmla="*/ 4943646 w 7467600"/>
              <a:gd name="connsiteY253" fmla="*/ 3822916 h 6858000"/>
              <a:gd name="connsiteX254" fmla="*/ 4594837 w 7467600"/>
              <a:gd name="connsiteY254" fmla="*/ 3532274 h 6858000"/>
              <a:gd name="connsiteX255" fmla="*/ 4441737 w 7467600"/>
              <a:gd name="connsiteY255" fmla="*/ 3399734 h 6858000"/>
              <a:gd name="connsiteX256" fmla="*/ 5425834 w 7467600"/>
              <a:gd name="connsiteY256" fmla="*/ 3162785 h 6858000"/>
              <a:gd name="connsiteX257" fmla="*/ 5401644 w 7467600"/>
              <a:gd name="connsiteY257" fmla="*/ 3617847 h 6858000"/>
              <a:gd name="connsiteX258" fmla="*/ 5467256 w 7467600"/>
              <a:gd name="connsiteY258" fmla="*/ 4175494 h 6858000"/>
              <a:gd name="connsiteX259" fmla="*/ 5448069 w 7467600"/>
              <a:gd name="connsiteY259" fmla="*/ 3567554 h 6858000"/>
              <a:gd name="connsiteX260" fmla="*/ 5425834 w 7467600"/>
              <a:gd name="connsiteY260" fmla="*/ 3162785 h 6858000"/>
              <a:gd name="connsiteX261" fmla="*/ 1318687 w 7467600"/>
              <a:gd name="connsiteY261" fmla="*/ 3113840 h 6858000"/>
              <a:gd name="connsiteX262" fmla="*/ 1066793 w 7467600"/>
              <a:gd name="connsiteY262" fmla="*/ 3212171 h 6858000"/>
              <a:gd name="connsiteX263" fmla="*/ 993319 w 7467600"/>
              <a:gd name="connsiteY263" fmla="*/ 3247648 h 6858000"/>
              <a:gd name="connsiteX264" fmla="*/ 853081 w 7467600"/>
              <a:gd name="connsiteY264" fmla="*/ 3312410 h 6858000"/>
              <a:gd name="connsiteX265" fmla="*/ 805957 w 7467600"/>
              <a:gd name="connsiteY265" fmla="*/ 3330443 h 6858000"/>
              <a:gd name="connsiteX266" fmla="*/ 1318687 w 7467600"/>
              <a:gd name="connsiteY266" fmla="*/ 3113840 h 6858000"/>
              <a:gd name="connsiteX267" fmla="*/ 5453702 w 7467600"/>
              <a:gd name="connsiteY267" fmla="*/ 3090882 h 6858000"/>
              <a:gd name="connsiteX268" fmla="*/ 5480135 w 7467600"/>
              <a:gd name="connsiteY268" fmla="*/ 3565802 h 6858000"/>
              <a:gd name="connsiteX269" fmla="*/ 5499023 w 7467600"/>
              <a:gd name="connsiteY269" fmla="*/ 4166310 h 6858000"/>
              <a:gd name="connsiteX270" fmla="*/ 5547022 w 7467600"/>
              <a:gd name="connsiteY270" fmla="*/ 3607838 h 6858000"/>
              <a:gd name="connsiteX271" fmla="*/ 5515964 w 7467600"/>
              <a:gd name="connsiteY271" fmla="*/ 3378541 h 6858000"/>
              <a:gd name="connsiteX272" fmla="*/ 5453702 w 7467600"/>
              <a:gd name="connsiteY272" fmla="*/ 3090882 h 6858000"/>
              <a:gd name="connsiteX273" fmla="*/ 1238695 w 7467600"/>
              <a:gd name="connsiteY273" fmla="*/ 3076820 h 6858000"/>
              <a:gd name="connsiteX274" fmla="*/ 716371 w 7467600"/>
              <a:gd name="connsiteY274" fmla="*/ 3293249 h 6858000"/>
              <a:gd name="connsiteX275" fmla="*/ 579522 w 7467600"/>
              <a:gd name="connsiteY275" fmla="*/ 3371759 h 6858000"/>
              <a:gd name="connsiteX276" fmla="*/ 600288 w 7467600"/>
              <a:gd name="connsiteY276" fmla="*/ 3365555 h 6858000"/>
              <a:gd name="connsiteX277" fmla="*/ 840692 w 7467600"/>
              <a:gd name="connsiteY277" fmla="*/ 3284921 h 6858000"/>
              <a:gd name="connsiteX278" fmla="*/ 979248 w 7467600"/>
              <a:gd name="connsiteY278" fmla="*/ 3221003 h 6858000"/>
              <a:gd name="connsiteX279" fmla="*/ 1053282 w 7467600"/>
              <a:gd name="connsiteY279" fmla="*/ 3185247 h 6858000"/>
              <a:gd name="connsiteX280" fmla="*/ 1320603 w 7467600"/>
              <a:gd name="connsiteY280" fmla="*/ 3081281 h 6858000"/>
              <a:gd name="connsiteX281" fmla="*/ 1238695 w 7467600"/>
              <a:gd name="connsiteY281" fmla="*/ 3076820 h 6858000"/>
              <a:gd name="connsiteX282" fmla="*/ 5425627 w 7467600"/>
              <a:gd name="connsiteY282" fmla="*/ 2954192 h 6858000"/>
              <a:gd name="connsiteX283" fmla="*/ 5470770 w 7467600"/>
              <a:gd name="connsiteY283" fmla="*/ 3005435 h 6858000"/>
              <a:gd name="connsiteX284" fmla="*/ 5519779 w 7467600"/>
              <a:gd name="connsiteY284" fmla="*/ 4359223 h 6858000"/>
              <a:gd name="connsiteX285" fmla="*/ 5520293 w 7467600"/>
              <a:gd name="connsiteY285" fmla="*/ 4360602 h 6858000"/>
              <a:gd name="connsiteX286" fmla="*/ 5767221 w 7467600"/>
              <a:gd name="connsiteY286" fmla="*/ 4665564 h 6858000"/>
              <a:gd name="connsiteX287" fmla="*/ 6937169 w 7467600"/>
              <a:gd name="connsiteY287" fmla="*/ 4815941 h 6858000"/>
              <a:gd name="connsiteX288" fmla="*/ 6953922 w 7467600"/>
              <a:gd name="connsiteY288" fmla="*/ 4890068 h 6858000"/>
              <a:gd name="connsiteX289" fmla="*/ 6071359 w 7467600"/>
              <a:gd name="connsiteY289" fmla="*/ 4770770 h 6858000"/>
              <a:gd name="connsiteX290" fmla="*/ 6038839 w 7467600"/>
              <a:gd name="connsiteY290" fmla="*/ 4764474 h 6858000"/>
              <a:gd name="connsiteX291" fmla="*/ 6038706 w 7467600"/>
              <a:gd name="connsiteY291" fmla="*/ 4763847 h 6858000"/>
              <a:gd name="connsiteX292" fmla="*/ 6037784 w 7467600"/>
              <a:gd name="connsiteY292" fmla="*/ 4764270 h 6858000"/>
              <a:gd name="connsiteX293" fmla="*/ 6038839 w 7467600"/>
              <a:gd name="connsiteY293" fmla="*/ 4764474 h 6858000"/>
              <a:gd name="connsiteX294" fmla="*/ 6040338 w 7467600"/>
              <a:gd name="connsiteY294" fmla="*/ 4771418 h 6858000"/>
              <a:gd name="connsiteX295" fmla="*/ 6024488 w 7467600"/>
              <a:gd name="connsiteY295" fmla="*/ 4809903 h 6858000"/>
              <a:gd name="connsiteX296" fmla="*/ 5599771 w 7467600"/>
              <a:gd name="connsiteY296" fmla="*/ 5509652 h 6858000"/>
              <a:gd name="connsiteX297" fmla="*/ 5548843 w 7467600"/>
              <a:gd name="connsiteY297" fmla="*/ 5563845 h 6858000"/>
              <a:gd name="connsiteX298" fmla="*/ 5940952 w 7467600"/>
              <a:gd name="connsiteY298" fmla="*/ 6250028 h 6858000"/>
              <a:gd name="connsiteX299" fmla="*/ 6043441 w 7467600"/>
              <a:gd name="connsiteY299" fmla="*/ 6665847 h 6858000"/>
              <a:gd name="connsiteX300" fmla="*/ 6093432 w 7467600"/>
              <a:gd name="connsiteY300" fmla="*/ 6858000 h 6858000"/>
              <a:gd name="connsiteX301" fmla="*/ 6034344 w 7467600"/>
              <a:gd name="connsiteY301" fmla="*/ 6858000 h 6858000"/>
              <a:gd name="connsiteX302" fmla="*/ 6026679 w 7467600"/>
              <a:gd name="connsiteY302" fmla="*/ 6836959 h 6858000"/>
              <a:gd name="connsiteX303" fmla="*/ 5800441 w 7467600"/>
              <a:gd name="connsiteY303" fmla="*/ 6335286 h 6858000"/>
              <a:gd name="connsiteX304" fmla="*/ 5526562 w 7467600"/>
              <a:gd name="connsiteY304" fmla="*/ 5705388 h 6858000"/>
              <a:gd name="connsiteX305" fmla="*/ 5519640 w 7467600"/>
              <a:gd name="connsiteY305" fmla="*/ 5683774 h 6858000"/>
              <a:gd name="connsiteX306" fmla="*/ 5844559 w 7467600"/>
              <a:gd name="connsiteY306" fmla="*/ 6553349 h 6858000"/>
              <a:gd name="connsiteX307" fmla="*/ 5975994 w 7467600"/>
              <a:gd name="connsiteY307" fmla="*/ 6858000 h 6858000"/>
              <a:gd name="connsiteX308" fmla="*/ 5898547 w 7467600"/>
              <a:gd name="connsiteY308" fmla="*/ 6858000 h 6858000"/>
              <a:gd name="connsiteX309" fmla="*/ 5682041 w 7467600"/>
              <a:gd name="connsiteY309" fmla="*/ 6355860 h 6858000"/>
              <a:gd name="connsiteX310" fmla="*/ 5461758 w 7467600"/>
              <a:gd name="connsiteY310" fmla="*/ 5820220 h 6858000"/>
              <a:gd name="connsiteX311" fmla="*/ 5237282 w 7467600"/>
              <a:gd name="connsiteY311" fmla="*/ 6579086 h 6858000"/>
              <a:gd name="connsiteX312" fmla="*/ 5115009 w 7467600"/>
              <a:gd name="connsiteY312" fmla="*/ 6858000 h 6858000"/>
              <a:gd name="connsiteX313" fmla="*/ 5028074 w 7467600"/>
              <a:gd name="connsiteY313" fmla="*/ 6858000 h 6858000"/>
              <a:gd name="connsiteX314" fmla="*/ 5079508 w 7467600"/>
              <a:gd name="connsiteY314" fmla="*/ 6749074 h 6858000"/>
              <a:gd name="connsiteX315" fmla="*/ 5371846 w 7467600"/>
              <a:gd name="connsiteY315" fmla="*/ 5924413 h 6858000"/>
              <a:gd name="connsiteX316" fmla="*/ 5270512 w 7467600"/>
              <a:gd name="connsiteY316" fmla="*/ 6138975 h 6858000"/>
              <a:gd name="connsiteX317" fmla="*/ 5062409 w 7467600"/>
              <a:gd name="connsiteY317" fmla="*/ 6653544 h 6858000"/>
              <a:gd name="connsiteX318" fmla="*/ 5036628 w 7467600"/>
              <a:gd name="connsiteY318" fmla="*/ 6754247 h 6858000"/>
              <a:gd name="connsiteX319" fmla="*/ 5009112 w 7467600"/>
              <a:gd name="connsiteY319" fmla="*/ 6858000 h 6858000"/>
              <a:gd name="connsiteX320" fmla="*/ 4976679 w 7467600"/>
              <a:gd name="connsiteY320" fmla="*/ 6858000 h 6858000"/>
              <a:gd name="connsiteX321" fmla="*/ 5006537 w 7467600"/>
              <a:gd name="connsiteY321" fmla="*/ 6747068 h 6858000"/>
              <a:gd name="connsiteX322" fmla="*/ 5032723 w 7467600"/>
              <a:gd name="connsiteY322" fmla="*/ 6644957 h 6858000"/>
              <a:gd name="connsiteX323" fmla="*/ 5242949 w 7467600"/>
              <a:gd name="connsiteY323" fmla="*/ 6125175 h 6858000"/>
              <a:gd name="connsiteX324" fmla="*/ 5286321 w 7467600"/>
              <a:gd name="connsiteY324" fmla="*/ 6033555 h 6858000"/>
              <a:gd name="connsiteX325" fmla="*/ 5008210 w 7467600"/>
              <a:gd name="connsiteY325" fmla="*/ 6649194 h 6858000"/>
              <a:gd name="connsiteX326" fmla="*/ 4986321 w 7467600"/>
              <a:gd name="connsiteY326" fmla="*/ 6765687 h 6858000"/>
              <a:gd name="connsiteX327" fmla="*/ 4973474 w 7467600"/>
              <a:gd name="connsiteY327" fmla="*/ 6858000 h 6858000"/>
              <a:gd name="connsiteX328" fmla="*/ 4907178 w 7467600"/>
              <a:gd name="connsiteY328" fmla="*/ 6858000 h 6858000"/>
              <a:gd name="connsiteX329" fmla="*/ 4910810 w 7467600"/>
              <a:gd name="connsiteY329" fmla="*/ 6829660 h 6858000"/>
              <a:gd name="connsiteX330" fmla="*/ 4987461 w 7467600"/>
              <a:gd name="connsiteY330" fmla="*/ 6432994 h 6858000"/>
              <a:gd name="connsiteX331" fmla="*/ 5179262 w 7467600"/>
              <a:gd name="connsiteY331" fmla="*/ 6035044 h 6858000"/>
              <a:gd name="connsiteX332" fmla="*/ 4689678 w 7467600"/>
              <a:gd name="connsiteY332" fmla="*/ 6440241 h 6858000"/>
              <a:gd name="connsiteX333" fmla="*/ 4477543 w 7467600"/>
              <a:gd name="connsiteY333" fmla="*/ 6674836 h 6858000"/>
              <a:gd name="connsiteX334" fmla="*/ 4329957 w 7467600"/>
              <a:gd name="connsiteY334" fmla="*/ 6858000 h 6858000"/>
              <a:gd name="connsiteX335" fmla="*/ 4218595 w 7467600"/>
              <a:gd name="connsiteY335" fmla="*/ 6858000 h 6858000"/>
              <a:gd name="connsiteX336" fmla="*/ 4368888 w 7467600"/>
              <a:gd name="connsiteY336" fmla="*/ 6668412 h 6858000"/>
              <a:gd name="connsiteX337" fmla="*/ 4563091 w 7467600"/>
              <a:gd name="connsiteY337" fmla="*/ 6442508 h 6858000"/>
              <a:gd name="connsiteX338" fmla="*/ 5387324 w 7467600"/>
              <a:gd name="connsiteY338" fmla="*/ 5705830 h 6858000"/>
              <a:gd name="connsiteX339" fmla="*/ 5073620 w 7467600"/>
              <a:gd name="connsiteY339" fmla="*/ 5955437 h 6858000"/>
              <a:gd name="connsiteX340" fmla="*/ 4689789 w 7467600"/>
              <a:gd name="connsiteY340" fmla="*/ 6268382 h 6858000"/>
              <a:gd name="connsiteX341" fmla="*/ 4418722 w 7467600"/>
              <a:gd name="connsiteY341" fmla="*/ 6570886 h 6858000"/>
              <a:gd name="connsiteX342" fmla="*/ 4214944 w 7467600"/>
              <a:gd name="connsiteY342" fmla="*/ 6858000 h 6858000"/>
              <a:gd name="connsiteX343" fmla="*/ 4177898 w 7467600"/>
              <a:gd name="connsiteY343" fmla="*/ 6858000 h 6858000"/>
              <a:gd name="connsiteX344" fmla="*/ 4391597 w 7467600"/>
              <a:gd name="connsiteY344" fmla="*/ 6556370 h 6858000"/>
              <a:gd name="connsiteX345" fmla="*/ 4668889 w 7467600"/>
              <a:gd name="connsiteY345" fmla="*/ 6246399 h 6858000"/>
              <a:gd name="connsiteX346" fmla="*/ 5055427 w 7467600"/>
              <a:gd name="connsiteY346" fmla="*/ 5931476 h 6858000"/>
              <a:gd name="connsiteX347" fmla="*/ 5371814 w 7467600"/>
              <a:gd name="connsiteY347" fmla="*/ 5678975 h 6858000"/>
              <a:gd name="connsiteX348" fmla="*/ 4987918 w 7467600"/>
              <a:gd name="connsiteY348" fmla="*/ 5838701 h 6858000"/>
              <a:gd name="connsiteX349" fmla="*/ 4317146 w 7467600"/>
              <a:gd name="connsiteY349" fmla="*/ 6587716 h 6858000"/>
              <a:gd name="connsiteX350" fmla="*/ 4171627 w 7467600"/>
              <a:gd name="connsiteY350" fmla="*/ 6858000 h 6858000"/>
              <a:gd name="connsiteX351" fmla="*/ 4081585 w 7467600"/>
              <a:gd name="connsiteY351" fmla="*/ 6858000 h 6858000"/>
              <a:gd name="connsiteX352" fmla="*/ 4238603 w 7467600"/>
              <a:gd name="connsiteY352" fmla="*/ 6559341 h 6858000"/>
              <a:gd name="connsiteX353" fmla="*/ 4778333 w 7467600"/>
              <a:gd name="connsiteY353" fmla="*/ 5873626 h 6858000"/>
              <a:gd name="connsiteX354" fmla="*/ 5414185 w 7467600"/>
              <a:gd name="connsiteY354" fmla="*/ 5573882 h 6858000"/>
              <a:gd name="connsiteX355" fmla="*/ 5959648 w 7467600"/>
              <a:gd name="connsiteY355" fmla="*/ 4760797 h 6858000"/>
              <a:gd name="connsiteX356" fmla="*/ 5355019 w 7467600"/>
              <a:gd name="connsiteY356" fmla="*/ 4734672 h 6858000"/>
              <a:gd name="connsiteX357" fmla="*/ 5083565 w 7467600"/>
              <a:gd name="connsiteY357" fmla="*/ 5179121 h 6858000"/>
              <a:gd name="connsiteX358" fmla="*/ 4713577 w 7467600"/>
              <a:gd name="connsiteY358" fmla="*/ 5616803 h 6858000"/>
              <a:gd name="connsiteX359" fmla="*/ 3989559 w 7467600"/>
              <a:gd name="connsiteY359" fmla="*/ 6145945 h 6858000"/>
              <a:gd name="connsiteX360" fmla="*/ 3939824 w 7467600"/>
              <a:gd name="connsiteY360" fmla="*/ 6066900 h 6858000"/>
              <a:gd name="connsiteX361" fmla="*/ 4584537 w 7467600"/>
              <a:gd name="connsiteY361" fmla="*/ 5324826 h 6858000"/>
              <a:gd name="connsiteX362" fmla="*/ 5037105 w 7467600"/>
              <a:gd name="connsiteY362" fmla="*/ 5088765 h 6858000"/>
              <a:gd name="connsiteX363" fmla="*/ 5039930 w 7467600"/>
              <a:gd name="connsiteY363" fmla="*/ 5089585 h 6858000"/>
              <a:gd name="connsiteX364" fmla="*/ 5263764 w 7467600"/>
              <a:gd name="connsiteY364" fmla="*/ 4735525 h 6858000"/>
              <a:gd name="connsiteX365" fmla="*/ 4086300 w 7467600"/>
              <a:gd name="connsiteY365" fmla="*/ 4884599 h 6858000"/>
              <a:gd name="connsiteX366" fmla="*/ 4085485 w 7467600"/>
              <a:gd name="connsiteY366" fmla="*/ 4899070 h 6858000"/>
              <a:gd name="connsiteX367" fmla="*/ 3871915 w 7467600"/>
              <a:gd name="connsiteY367" fmla="*/ 5253645 h 6858000"/>
              <a:gd name="connsiteX368" fmla="*/ 3799374 w 7467600"/>
              <a:gd name="connsiteY368" fmla="*/ 5466127 h 6858000"/>
              <a:gd name="connsiteX369" fmla="*/ 3498850 w 7467600"/>
              <a:gd name="connsiteY369" fmla="*/ 6661888 h 6858000"/>
              <a:gd name="connsiteX370" fmla="*/ 3399216 w 7467600"/>
              <a:gd name="connsiteY370" fmla="*/ 6858000 h 6858000"/>
              <a:gd name="connsiteX371" fmla="*/ 3303688 w 7467600"/>
              <a:gd name="connsiteY371" fmla="*/ 6858000 h 6858000"/>
              <a:gd name="connsiteX372" fmla="*/ 3391774 w 7467600"/>
              <a:gd name="connsiteY372" fmla="*/ 6697181 h 6858000"/>
              <a:gd name="connsiteX373" fmla="*/ 3735540 w 7467600"/>
              <a:gd name="connsiteY373" fmla="*/ 5546923 h 6858000"/>
              <a:gd name="connsiteX374" fmla="*/ 3729438 w 7467600"/>
              <a:gd name="connsiteY374" fmla="*/ 5569058 h 6858000"/>
              <a:gd name="connsiteX375" fmla="*/ 3707782 w 7467600"/>
              <a:gd name="connsiteY375" fmla="*/ 5644908 h 6858000"/>
              <a:gd name="connsiteX376" fmla="*/ 3583827 w 7467600"/>
              <a:gd name="connsiteY376" fmla="*/ 6039215 h 6858000"/>
              <a:gd name="connsiteX377" fmla="*/ 3547861 w 7467600"/>
              <a:gd name="connsiteY377" fmla="*/ 6129609 h 6858000"/>
              <a:gd name="connsiteX378" fmla="*/ 3490905 w 7467600"/>
              <a:gd name="connsiteY378" fmla="*/ 6277660 h 6858000"/>
              <a:gd name="connsiteX379" fmla="*/ 3455859 w 7467600"/>
              <a:gd name="connsiteY379" fmla="*/ 6391301 h 6858000"/>
              <a:gd name="connsiteX380" fmla="*/ 3429112 w 7467600"/>
              <a:gd name="connsiteY380" fmla="*/ 6479469 h 6858000"/>
              <a:gd name="connsiteX381" fmla="*/ 3304862 w 7467600"/>
              <a:gd name="connsiteY381" fmla="*/ 6796476 h 6858000"/>
              <a:gd name="connsiteX382" fmla="*/ 3276071 w 7467600"/>
              <a:gd name="connsiteY382" fmla="*/ 6858000 h 6858000"/>
              <a:gd name="connsiteX383" fmla="*/ 3240805 w 7467600"/>
              <a:gd name="connsiteY383" fmla="*/ 6858000 h 6858000"/>
              <a:gd name="connsiteX384" fmla="*/ 3275917 w 7467600"/>
              <a:gd name="connsiteY384" fmla="*/ 6783192 h 6858000"/>
              <a:gd name="connsiteX385" fmla="*/ 3399358 w 7467600"/>
              <a:gd name="connsiteY385" fmla="*/ 6469011 h 6858000"/>
              <a:gd name="connsiteX386" fmla="*/ 3425650 w 7467600"/>
              <a:gd name="connsiteY386" fmla="*/ 6381333 h 6858000"/>
              <a:gd name="connsiteX387" fmla="*/ 3460661 w 7467600"/>
              <a:gd name="connsiteY387" fmla="*/ 6266763 h 6858000"/>
              <a:gd name="connsiteX388" fmla="*/ 3518021 w 7467600"/>
              <a:gd name="connsiteY388" fmla="*/ 6117298 h 6858000"/>
              <a:gd name="connsiteX389" fmla="*/ 3554035 w 7467600"/>
              <a:gd name="connsiteY389" fmla="*/ 6027832 h 6858000"/>
              <a:gd name="connsiteX390" fmla="*/ 3677174 w 7467600"/>
              <a:gd name="connsiteY390" fmla="*/ 5636351 h 6858000"/>
              <a:gd name="connsiteX391" fmla="*/ 3698819 w 7467600"/>
              <a:gd name="connsiteY391" fmla="*/ 5560503 h 6858000"/>
              <a:gd name="connsiteX392" fmla="*/ 3702094 w 7467600"/>
              <a:gd name="connsiteY392" fmla="*/ 5549194 h 6858000"/>
              <a:gd name="connsiteX393" fmla="*/ 3398355 w 7467600"/>
              <a:gd name="connsiteY393" fmla="*/ 6094603 h 6858000"/>
              <a:gd name="connsiteX394" fmla="*/ 3193941 w 7467600"/>
              <a:gd name="connsiteY394" fmla="*/ 6798775 h 6858000"/>
              <a:gd name="connsiteX395" fmla="*/ 3184140 w 7467600"/>
              <a:gd name="connsiteY395" fmla="*/ 6858000 h 6858000"/>
              <a:gd name="connsiteX396" fmla="*/ 3099978 w 7467600"/>
              <a:gd name="connsiteY396" fmla="*/ 6858000 h 6858000"/>
              <a:gd name="connsiteX397" fmla="*/ 3101556 w 7467600"/>
              <a:gd name="connsiteY397" fmla="*/ 6843337 h 6858000"/>
              <a:gd name="connsiteX398" fmla="*/ 3370162 w 7467600"/>
              <a:gd name="connsiteY398" fmla="*/ 5785550 h 6858000"/>
              <a:gd name="connsiteX399" fmla="*/ 3746477 w 7467600"/>
              <a:gd name="connsiteY399" fmla="*/ 5377889 h 6858000"/>
              <a:gd name="connsiteX400" fmla="*/ 3863399 w 7467600"/>
              <a:gd name="connsiteY400" fmla="*/ 5087257 h 6858000"/>
              <a:gd name="connsiteX401" fmla="*/ 3968712 w 7467600"/>
              <a:gd name="connsiteY401" fmla="*/ 4913989 h 6858000"/>
              <a:gd name="connsiteX402" fmla="*/ 2792390 w 7467600"/>
              <a:gd name="connsiteY402" fmla="*/ 5382974 h 6858000"/>
              <a:gd name="connsiteX403" fmla="*/ 2714982 w 7467600"/>
              <a:gd name="connsiteY403" fmla="*/ 5427051 h 6858000"/>
              <a:gd name="connsiteX404" fmla="*/ 2813361 w 7467600"/>
              <a:gd name="connsiteY404" fmla="*/ 6023912 h 6858000"/>
              <a:gd name="connsiteX405" fmla="*/ 2688430 w 7467600"/>
              <a:gd name="connsiteY405" fmla="*/ 6801564 h 6858000"/>
              <a:gd name="connsiteX406" fmla="*/ 2629626 w 7467600"/>
              <a:gd name="connsiteY406" fmla="*/ 6763394 h 6858000"/>
              <a:gd name="connsiteX407" fmla="*/ 2565328 w 7467600"/>
              <a:gd name="connsiteY407" fmla="*/ 5516399 h 6858000"/>
              <a:gd name="connsiteX408" fmla="*/ 1922999 w 7467600"/>
              <a:gd name="connsiteY408" fmla="*/ 5980343 h 6858000"/>
              <a:gd name="connsiteX409" fmla="*/ 1950261 w 7467600"/>
              <a:gd name="connsiteY409" fmla="*/ 6405858 h 6858000"/>
              <a:gd name="connsiteX410" fmla="*/ 2365554 w 7467600"/>
              <a:gd name="connsiteY410" fmla="*/ 6759107 h 6858000"/>
              <a:gd name="connsiteX411" fmla="*/ 2424142 w 7467600"/>
              <a:gd name="connsiteY411" fmla="*/ 6858000 h 6858000"/>
              <a:gd name="connsiteX412" fmla="*/ 2395994 w 7467600"/>
              <a:gd name="connsiteY412" fmla="*/ 6858000 h 6858000"/>
              <a:gd name="connsiteX413" fmla="*/ 2392863 w 7467600"/>
              <a:gd name="connsiteY413" fmla="*/ 6852964 h 6858000"/>
              <a:gd name="connsiteX414" fmla="*/ 2017589 w 7467600"/>
              <a:gd name="connsiteY414" fmla="*/ 6493982 h 6858000"/>
              <a:gd name="connsiteX415" fmla="*/ 2147336 w 7467600"/>
              <a:gd name="connsiteY415" fmla="*/ 6594052 h 6858000"/>
              <a:gd name="connsiteX416" fmla="*/ 2207047 w 7467600"/>
              <a:gd name="connsiteY416" fmla="*/ 6654540 h 6858000"/>
              <a:gd name="connsiteX417" fmla="*/ 2299106 w 7467600"/>
              <a:gd name="connsiteY417" fmla="*/ 6778931 h 6858000"/>
              <a:gd name="connsiteX418" fmla="*/ 2314430 w 7467600"/>
              <a:gd name="connsiteY418" fmla="*/ 6801144 h 6858000"/>
              <a:gd name="connsiteX419" fmla="*/ 2352406 w 7467600"/>
              <a:gd name="connsiteY419" fmla="*/ 6858000 h 6858000"/>
              <a:gd name="connsiteX420" fmla="*/ 2314492 w 7467600"/>
              <a:gd name="connsiteY420" fmla="*/ 6858000 h 6858000"/>
              <a:gd name="connsiteX421" fmla="*/ 2288095 w 7467600"/>
              <a:gd name="connsiteY421" fmla="*/ 6818030 h 6858000"/>
              <a:gd name="connsiteX422" fmla="*/ 2272768 w 7467600"/>
              <a:gd name="connsiteY422" fmla="*/ 6795822 h 6858000"/>
              <a:gd name="connsiteX423" fmla="*/ 2182715 w 7467600"/>
              <a:gd name="connsiteY423" fmla="*/ 6675071 h 6858000"/>
              <a:gd name="connsiteX424" fmla="*/ 2032061 w 7467600"/>
              <a:gd name="connsiteY424" fmla="*/ 6541380 h 6858000"/>
              <a:gd name="connsiteX425" fmla="*/ 2257220 w 7467600"/>
              <a:gd name="connsiteY425" fmla="*/ 6826257 h 6858000"/>
              <a:gd name="connsiteX426" fmla="*/ 2281324 w 7467600"/>
              <a:gd name="connsiteY426" fmla="*/ 6858000 h 6858000"/>
              <a:gd name="connsiteX427" fmla="*/ 2242860 w 7467600"/>
              <a:gd name="connsiteY427" fmla="*/ 6858000 h 6858000"/>
              <a:gd name="connsiteX428" fmla="*/ 2232818 w 7467600"/>
              <a:gd name="connsiteY428" fmla="*/ 6844926 h 6858000"/>
              <a:gd name="connsiteX429" fmla="*/ 1990172 w 7467600"/>
              <a:gd name="connsiteY429" fmla="*/ 6542121 h 6858000"/>
              <a:gd name="connsiteX430" fmla="*/ 2124090 w 7467600"/>
              <a:gd name="connsiteY430" fmla="*/ 6761017 h 6858000"/>
              <a:gd name="connsiteX431" fmla="*/ 2200380 w 7467600"/>
              <a:gd name="connsiteY431" fmla="*/ 6858000 h 6858000"/>
              <a:gd name="connsiteX432" fmla="*/ 2147507 w 7467600"/>
              <a:gd name="connsiteY432" fmla="*/ 6858000 h 6858000"/>
              <a:gd name="connsiteX433" fmla="*/ 2070668 w 7467600"/>
              <a:gd name="connsiteY433" fmla="*/ 6761520 h 6858000"/>
              <a:gd name="connsiteX434" fmla="*/ 1975142 w 7467600"/>
              <a:gd name="connsiteY434" fmla="*/ 6585570 h 6858000"/>
              <a:gd name="connsiteX435" fmla="*/ 2050035 w 7467600"/>
              <a:gd name="connsiteY435" fmla="*/ 6813345 h 6858000"/>
              <a:gd name="connsiteX436" fmla="*/ 2063025 w 7467600"/>
              <a:gd name="connsiteY436" fmla="*/ 6858000 h 6858000"/>
              <a:gd name="connsiteX437" fmla="*/ 2021675 w 7467600"/>
              <a:gd name="connsiteY437" fmla="*/ 6858000 h 6858000"/>
              <a:gd name="connsiteX438" fmla="*/ 2019308 w 7467600"/>
              <a:gd name="connsiteY438" fmla="*/ 6847118 h 6858000"/>
              <a:gd name="connsiteX439" fmla="*/ 1938835 w 7467600"/>
              <a:gd name="connsiteY439" fmla="*/ 6551160 h 6858000"/>
              <a:gd name="connsiteX440" fmla="*/ 1953230 w 7467600"/>
              <a:gd name="connsiteY440" fmla="*/ 6759699 h 6858000"/>
              <a:gd name="connsiteX441" fmla="*/ 1956763 w 7467600"/>
              <a:gd name="connsiteY441" fmla="*/ 6778191 h 6858000"/>
              <a:gd name="connsiteX442" fmla="*/ 1967925 w 7467600"/>
              <a:gd name="connsiteY442" fmla="*/ 6858000 h 6858000"/>
              <a:gd name="connsiteX443" fmla="*/ 1936622 w 7467600"/>
              <a:gd name="connsiteY443" fmla="*/ 6858000 h 6858000"/>
              <a:gd name="connsiteX444" fmla="*/ 1926261 w 7467600"/>
              <a:gd name="connsiteY444" fmla="*/ 6784064 h 6858000"/>
              <a:gd name="connsiteX445" fmla="*/ 1922724 w 7467600"/>
              <a:gd name="connsiteY445" fmla="*/ 6765577 h 6858000"/>
              <a:gd name="connsiteX446" fmla="*/ 1904650 w 7467600"/>
              <a:gd name="connsiteY446" fmla="*/ 6639616 h 6858000"/>
              <a:gd name="connsiteX447" fmla="*/ 1885273 w 7467600"/>
              <a:gd name="connsiteY447" fmla="*/ 6858000 h 6858000"/>
              <a:gd name="connsiteX448" fmla="*/ 1854363 w 7467600"/>
              <a:gd name="connsiteY448" fmla="*/ 6858000 h 6858000"/>
              <a:gd name="connsiteX449" fmla="*/ 1880391 w 7467600"/>
              <a:gd name="connsiteY449" fmla="*/ 6603796 h 6858000"/>
              <a:gd name="connsiteX450" fmla="*/ 1818273 w 7467600"/>
              <a:gd name="connsiteY450" fmla="*/ 6715729 h 6858000"/>
              <a:gd name="connsiteX451" fmla="*/ 1794691 w 7467600"/>
              <a:gd name="connsiteY451" fmla="*/ 6843239 h 6858000"/>
              <a:gd name="connsiteX452" fmla="*/ 1794914 w 7467600"/>
              <a:gd name="connsiteY452" fmla="*/ 6858000 h 6858000"/>
              <a:gd name="connsiteX453" fmla="*/ 1746128 w 7467600"/>
              <a:gd name="connsiteY453" fmla="*/ 6858000 h 6858000"/>
              <a:gd name="connsiteX454" fmla="*/ 1753934 w 7467600"/>
              <a:gd name="connsiteY454" fmla="*/ 6724796 h 6858000"/>
              <a:gd name="connsiteX455" fmla="*/ 1792053 w 7467600"/>
              <a:gd name="connsiteY455" fmla="*/ 6572396 h 6858000"/>
              <a:gd name="connsiteX456" fmla="*/ 1862248 w 7467600"/>
              <a:gd name="connsiteY456" fmla="*/ 6266397 h 6858000"/>
              <a:gd name="connsiteX457" fmla="*/ 1862250 w 7467600"/>
              <a:gd name="connsiteY457" fmla="*/ 6033531 h 6858000"/>
              <a:gd name="connsiteX458" fmla="*/ 1211999 w 7467600"/>
              <a:gd name="connsiteY458" fmla="*/ 6683610 h 6858000"/>
              <a:gd name="connsiteX459" fmla="*/ 1213266 w 7467600"/>
              <a:gd name="connsiteY459" fmla="*/ 6691947 h 6858000"/>
              <a:gd name="connsiteX460" fmla="*/ 1203370 w 7467600"/>
              <a:gd name="connsiteY460" fmla="*/ 6850676 h 6858000"/>
              <a:gd name="connsiteX461" fmla="*/ 1203671 w 7467600"/>
              <a:gd name="connsiteY461" fmla="*/ 6858000 h 6858000"/>
              <a:gd name="connsiteX462" fmla="*/ 1143180 w 7467600"/>
              <a:gd name="connsiteY462" fmla="*/ 6858000 h 6858000"/>
              <a:gd name="connsiteX463" fmla="*/ 1142176 w 7467600"/>
              <a:gd name="connsiteY463" fmla="*/ 6766045 h 6858000"/>
              <a:gd name="connsiteX464" fmla="*/ 1067484 w 7467600"/>
              <a:gd name="connsiteY464" fmla="*/ 6858000 h 6858000"/>
              <a:gd name="connsiteX465" fmla="*/ 953928 w 7467600"/>
              <a:gd name="connsiteY465" fmla="*/ 6858000 h 6858000"/>
              <a:gd name="connsiteX466" fmla="*/ 959715 w 7467600"/>
              <a:gd name="connsiteY466" fmla="*/ 6850185 h 6858000"/>
              <a:gd name="connsiteX467" fmla="*/ 1483788 w 7467600"/>
              <a:gd name="connsiteY467" fmla="*/ 6259174 h 6858000"/>
              <a:gd name="connsiteX468" fmla="*/ 1100671 w 7467600"/>
              <a:gd name="connsiteY468" fmla="*/ 6252137 h 6858000"/>
              <a:gd name="connsiteX469" fmla="*/ 1090144 w 7467600"/>
              <a:gd name="connsiteY469" fmla="*/ 6256748 h 6858000"/>
              <a:gd name="connsiteX470" fmla="*/ 1095872 w 7467600"/>
              <a:gd name="connsiteY470" fmla="*/ 6271892 h 6858000"/>
              <a:gd name="connsiteX471" fmla="*/ 262785 w 7467600"/>
              <a:gd name="connsiteY471" fmla="*/ 6845450 h 6858000"/>
              <a:gd name="connsiteX472" fmla="*/ 209968 w 7467600"/>
              <a:gd name="connsiteY472" fmla="*/ 6770713 h 6858000"/>
              <a:gd name="connsiteX473" fmla="*/ 873460 w 7467600"/>
              <a:gd name="connsiteY473" fmla="*/ 6253768 h 6858000"/>
              <a:gd name="connsiteX474" fmla="*/ 192686 w 7467600"/>
              <a:gd name="connsiteY474" fmla="*/ 5849257 h 6858000"/>
              <a:gd name="connsiteX475" fmla="*/ 4696 w 7467600"/>
              <a:gd name="connsiteY475" fmla="*/ 5697668 h 6858000"/>
              <a:gd name="connsiteX476" fmla="*/ 0 w 7467600"/>
              <a:gd name="connsiteY476" fmla="*/ 5689984 h 6858000"/>
              <a:gd name="connsiteX477" fmla="*/ 0 w 7467600"/>
              <a:gd name="connsiteY477" fmla="*/ 5513472 h 6858000"/>
              <a:gd name="connsiteX478" fmla="*/ 174101 w 7467600"/>
              <a:gd name="connsiteY478" fmla="*/ 5620277 h 6858000"/>
              <a:gd name="connsiteX479" fmla="*/ 891800 w 7467600"/>
              <a:gd name="connsiteY479" fmla="*/ 6036935 h 6858000"/>
              <a:gd name="connsiteX480" fmla="*/ 1072219 w 7467600"/>
              <a:gd name="connsiteY480" fmla="*/ 6169443 h 6858000"/>
              <a:gd name="connsiteX481" fmla="*/ 1074117 w 7467600"/>
              <a:gd name="connsiteY481" fmla="*/ 6170301 h 6858000"/>
              <a:gd name="connsiteX482" fmla="*/ 1083114 w 7467600"/>
              <a:gd name="connsiteY482" fmla="*/ 6174131 h 6858000"/>
              <a:gd name="connsiteX483" fmla="*/ 1543010 w 7467600"/>
              <a:gd name="connsiteY483" fmla="*/ 6191140 h 6858000"/>
              <a:gd name="connsiteX484" fmla="*/ 1551080 w 7467600"/>
              <a:gd name="connsiteY484" fmla="*/ 6195006 h 6858000"/>
              <a:gd name="connsiteX485" fmla="*/ 2345443 w 7467600"/>
              <a:gd name="connsiteY485" fmla="*/ 5549882 h 6858000"/>
              <a:gd name="connsiteX486" fmla="*/ 1721499 w 7467600"/>
              <a:gd name="connsiteY486" fmla="*/ 5599969 h 6858000"/>
              <a:gd name="connsiteX487" fmla="*/ 767716 w 7467600"/>
              <a:gd name="connsiteY487" fmla="*/ 5472768 h 6858000"/>
              <a:gd name="connsiteX488" fmla="*/ 722147 w 7467600"/>
              <a:gd name="connsiteY488" fmla="*/ 5393091 h 6858000"/>
              <a:gd name="connsiteX489" fmla="*/ 1485552 w 7467600"/>
              <a:gd name="connsiteY489" fmla="*/ 5313202 h 6858000"/>
              <a:gd name="connsiteX490" fmla="*/ 2143004 w 7467600"/>
              <a:gd name="connsiteY490" fmla="*/ 5402420 h 6858000"/>
              <a:gd name="connsiteX491" fmla="*/ 1933391 w 7467600"/>
              <a:gd name="connsiteY491" fmla="*/ 5156971 h 6858000"/>
              <a:gd name="connsiteX492" fmla="*/ 1827118 w 7467600"/>
              <a:gd name="connsiteY492" fmla="*/ 4968410 h 6858000"/>
              <a:gd name="connsiteX493" fmla="*/ 1837349 w 7467600"/>
              <a:gd name="connsiteY493" fmla="*/ 4956357 h 6858000"/>
              <a:gd name="connsiteX494" fmla="*/ 2162835 w 7467600"/>
              <a:gd name="connsiteY494" fmla="*/ 5187853 h 6858000"/>
              <a:gd name="connsiteX495" fmla="*/ 2257167 w 7467600"/>
              <a:gd name="connsiteY495" fmla="*/ 5462123 h 6858000"/>
              <a:gd name="connsiteX496" fmla="*/ 2261598 w 7467600"/>
              <a:gd name="connsiteY496" fmla="*/ 5467998 h 6858000"/>
              <a:gd name="connsiteX497" fmla="*/ 2437177 w 7467600"/>
              <a:gd name="connsiteY497" fmla="*/ 5479608 h 6858000"/>
              <a:gd name="connsiteX498" fmla="*/ 2445247 w 7467600"/>
              <a:gd name="connsiteY498" fmla="*/ 5483476 h 6858000"/>
              <a:gd name="connsiteX499" fmla="*/ 2743626 w 7467600"/>
              <a:gd name="connsiteY499" fmla="*/ 5304819 h 6858000"/>
              <a:gd name="connsiteX500" fmla="*/ 3048102 w 7467600"/>
              <a:gd name="connsiteY500" fmla="*/ 5150595 h 6858000"/>
              <a:gd name="connsiteX501" fmla="*/ 1799414 w 7467600"/>
              <a:gd name="connsiteY501" fmla="*/ 4694732 h 6858000"/>
              <a:gd name="connsiteX502" fmla="*/ 1771735 w 7467600"/>
              <a:gd name="connsiteY502" fmla="*/ 4619929 h 6858000"/>
              <a:gd name="connsiteX503" fmla="*/ 3104273 w 7467600"/>
              <a:gd name="connsiteY503" fmla="*/ 5076159 h 6858000"/>
              <a:gd name="connsiteX504" fmla="*/ 3113245 w 7467600"/>
              <a:gd name="connsiteY504" fmla="*/ 5090705 h 6858000"/>
              <a:gd name="connsiteX505" fmla="*/ 3126294 w 7467600"/>
              <a:gd name="connsiteY505" fmla="*/ 5114400 h 6858000"/>
              <a:gd name="connsiteX506" fmla="*/ 3937433 w 7467600"/>
              <a:gd name="connsiteY506" fmla="*/ 4830473 h 6858000"/>
              <a:gd name="connsiteX507" fmla="*/ 3590475 w 7467600"/>
              <a:gd name="connsiteY507" fmla="*/ 4597974 h 6858000"/>
              <a:gd name="connsiteX508" fmla="*/ 3100264 w 7467600"/>
              <a:gd name="connsiteY508" fmla="*/ 4579845 h 6858000"/>
              <a:gd name="connsiteX509" fmla="*/ 2183576 w 7467600"/>
              <a:gd name="connsiteY509" fmla="*/ 4227150 h 6858000"/>
              <a:gd name="connsiteX510" fmla="*/ 2151029 w 7467600"/>
              <a:gd name="connsiteY510" fmla="*/ 4146947 h 6858000"/>
              <a:gd name="connsiteX511" fmla="*/ 3563434 w 7467600"/>
              <a:gd name="connsiteY511" fmla="*/ 4469115 h 6858000"/>
              <a:gd name="connsiteX512" fmla="*/ 3177952 w 7467600"/>
              <a:gd name="connsiteY512" fmla="*/ 3657386 h 6858000"/>
              <a:gd name="connsiteX513" fmla="*/ 3189263 w 7467600"/>
              <a:gd name="connsiteY513" fmla="*/ 3625726 h 6858000"/>
              <a:gd name="connsiteX514" fmla="*/ 3560912 w 7467600"/>
              <a:gd name="connsiteY514" fmla="*/ 4079863 h 6858000"/>
              <a:gd name="connsiteX515" fmla="*/ 3626636 w 7467600"/>
              <a:gd name="connsiteY515" fmla="*/ 4512230 h 6858000"/>
              <a:gd name="connsiteX516" fmla="*/ 3653088 w 7467600"/>
              <a:gd name="connsiteY516" fmla="*/ 4521417 h 6858000"/>
              <a:gd name="connsiteX517" fmla="*/ 3988128 w 7467600"/>
              <a:gd name="connsiteY517" fmla="*/ 4817267 h 6858000"/>
              <a:gd name="connsiteX518" fmla="*/ 4830582 w 7467600"/>
              <a:gd name="connsiteY518" fmla="*/ 4676000 h 6858000"/>
              <a:gd name="connsiteX519" fmla="*/ 4830100 w 7467600"/>
              <a:gd name="connsiteY519" fmla="*/ 4675554 h 6858000"/>
              <a:gd name="connsiteX520" fmla="*/ 4036318 w 7467600"/>
              <a:gd name="connsiteY520" fmla="*/ 4147013 h 6858000"/>
              <a:gd name="connsiteX521" fmla="*/ 3432098 w 7467600"/>
              <a:gd name="connsiteY521" fmla="*/ 3537312 h 6858000"/>
              <a:gd name="connsiteX522" fmla="*/ 3446761 w 7467600"/>
              <a:gd name="connsiteY522" fmla="*/ 3461278 h 6858000"/>
              <a:gd name="connsiteX523" fmla="*/ 4419733 w 7467600"/>
              <a:gd name="connsiteY523" fmla="*/ 3963555 h 6858000"/>
              <a:gd name="connsiteX524" fmla="*/ 4781371 w 7467600"/>
              <a:gd name="connsiteY524" fmla="*/ 4458604 h 6858000"/>
              <a:gd name="connsiteX525" fmla="*/ 4780440 w 7467600"/>
              <a:gd name="connsiteY525" fmla="*/ 4470290 h 6858000"/>
              <a:gd name="connsiteX526" fmla="*/ 4898954 w 7467600"/>
              <a:gd name="connsiteY526" fmla="*/ 4662092 h 6858000"/>
              <a:gd name="connsiteX527" fmla="*/ 4900699 w 7467600"/>
              <a:gd name="connsiteY527" fmla="*/ 4670867 h 6858000"/>
              <a:gd name="connsiteX528" fmla="*/ 5714511 w 7467600"/>
              <a:gd name="connsiteY528" fmla="*/ 4663483 h 6858000"/>
              <a:gd name="connsiteX529" fmla="*/ 5464793 w 7467600"/>
              <a:gd name="connsiteY529" fmla="*/ 4393556 h 6858000"/>
              <a:gd name="connsiteX530" fmla="*/ 5461897 w 7467600"/>
              <a:gd name="connsiteY530" fmla="*/ 4390879 h 6858000"/>
              <a:gd name="connsiteX531" fmla="*/ 4294126 w 7467600"/>
              <a:gd name="connsiteY531" fmla="*/ 3303048 h 6858000"/>
              <a:gd name="connsiteX532" fmla="*/ 4305321 w 7467600"/>
              <a:gd name="connsiteY532" fmla="*/ 3256953 h 6858000"/>
              <a:gd name="connsiteX533" fmla="*/ 4949299 w 7467600"/>
              <a:gd name="connsiteY533" fmla="*/ 3766336 h 6858000"/>
              <a:gd name="connsiteX534" fmla="*/ 5291452 w 7467600"/>
              <a:gd name="connsiteY534" fmla="*/ 4076801 h 6858000"/>
              <a:gd name="connsiteX535" fmla="*/ 5434998 w 7467600"/>
              <a:gd name="connsiteY535" fmla="*/ 4254100 h 6858000"/>
              <a:gd name="connsiteX536" fmla="*/ 5351015 w 7467600"/>
              <a:gd name="connsiteY536" fmla="*/ 3760989 h 6858000"/>
              <a:gd name="connsiteX537" fmla="*/ 5413780 w 7467600"/>
              <a:gd name="connsiteY537" fmla="*/ 2966265 h 6858000"/>
              <a:gd name="connsiteX538" fmla="*/ 5425627 w 7467600"/>
              <a:gd name="connsiteY538" fmla="*/ 2954192 h 6858000"/>
              <a:gd name="connsiteX539" fmla="*/ 6604735 w 7467600"/>
              <a:gd name="connsiteY539" fmla="*/ 2041381 h 6858000"/>
              <a:gd name="connsiteX540" fmla="*/ 7204487 w 7467600"/>
              <a:gd name="connsiteY540" fmla="*/ 2742112 h 6858000"/>
              <a:gd name="connsiteX541" fmla="*/ 7131592 w 7467600"/>
              <a:gd name="connsiteY541" fmla="*/ 2672096 h 6858000"/>
              <a:gd name="connsiteX542" fmla="*/ 6996344 w 7467600"/>
              <a:gd name="connsiteY542" fmla="*/ 2518310 h 6858000"/>
              <a:gd name="connsiteX543" fmla="*/ 6735495 w 7467600"/>
              <a:gd name="connsiteY543" fmla="*/ 2196890 h 6858000"/>
              <a:gd name="connsiteX544" fmla="*/ 6721901 w 7467600"/>
              <a:gd name="connsiteY544" fmla="*/ 2179274 h 6858000"/>
              <a:gd name="connsiteX545" fmla="*/ 6604735 w 7467600"/>
              <a:gd name="connsiteY545" fmla="*/ 2041381 h 6858000"/>
              <a:gd name="connsiteX546" fmla="*/ 6591670 w 7467600"/>
              <a:gd name="connsiteY546" fmla="*/ 1988277 h 6858000"/>
              <a:gd name="connsiteX547" fmla="*/ 6747349 w 7467600"/>
              <a:gd name="connsiteY547" fmla="*/ 2160069 h 6858000"/>
              <a:gd name="connsiteX548" fmla="*/ 6760943 w 7467600"/>
              <a:gd name="connsiteY548" fmla="*/ 2177686 h 6858000"/>
              <a:gd name="connsiteX549" fmla="*/ 7021065 w 7467600"/>
              <a:gd name="connsiteY549" fmla="*/ 2498102 h 6858000"/>
              <a:gd name="connsiteX550" fmla="*/ 7155223 w 7467600"/>
              <a:gd name="connsiteY550" fmla="*/ 2650386 h 6858000"/>
              <a:gd name="connsiteX551" fmla="*/ 7203167 w 7467600"/>
              <a:gd name="connsiteY551" fmla="*/ 2697288 h 6858000"/>
              <a:gd name="connsiteX552" fmla="*/ 6937703 w 7467600"/>
              <a:gd name="connsiteY552" fmla="*/ 2321981 h 6858000"/>
              <a:gd name="connsiteX553" fmla="*/ 6591670 w 7467600"/>
              <a:gd name="connsiteY553" fmla="*/ 1988277 h 6858000"/>
              <a:gd name="connsiteX554" fmla="*/ 5798671 w 7467600"/>
              <a:gd name="connsiteY554" fmla="*/ 1981601 h 6858000"/>
              <a:gd name="connsiteX555" fmla="*/ 5754709 w 7467600"/>
              <a:gd name="connsiteY555" fmla="*/ 2071454 h 6858000"/>
              <a:gd name="connsiteX556" fmla="*/ 5763044 w 7467600"/>
              <a:gd name="connsiteY556" fmla="*/ 2842206 h 6858000"/>
              <a:gd name="connsiteX557" fmla="*/ 5764974 w 7467600"/>
              <a:gd name="connsiteY557" fmla="*/ 2799609 h 6858000"/>
              <a:gd name="connsiteX558" fmla="*/ 5767665 w 7467600"/>
              <a:gd name="connsiteY558" fmla="*/ 2666409 h 6858000"/>
              <a:gd name="connsiteX559" fmla="*/ 5763055 w 7467600"/>
              <a:gd name="connsiteY559" fmla="*/ 2579705 h 6858000"/>
              <a:gd name="connsiteX560" fmla="*/ 5758079 w 7467600"/>
              <a:gd name="connsiteY560" fmla="*/ 2492508 h 6858000"/>
              <a:gd name="connsiteX561" fmla="*/ 5779325 w 7467600"/>
              <a:gd name="connsiteY561" fmla="*/ 2197069 h 6858000"/>
              <a:gd name="connsiteX562" fmla="*/ 5798671 w 7467600"/>
              <a:gd name="connsiteY562" fmla="*/ 1981601 h 6858000"/>
              <a:gd name="connsiteX563" fmla="*/ 5829202 w 7467600"/>
              <a:gd name="connsiteY563" fmla="*/ 1971679 h 6858000"/>
              <a:gd name="connsiteX564" fmla="*/ 5809558 w 7467600"/>
              <a:gd name="connsiteY564" fmla="*/ 2198043 h 6858000"/>
              <a:gd name="connsiteX565" fmla="*/ 5788653 w 7467600"/>
              <a:gd name="connsiteY565" fmla="*/ 2489430 h 6858000"/>
              <a:gd name="connsiteX566" fmla="*/ 5793439 w 7467600"/>
              <a:gd name="connsiteY566" fmla="*/ 2575235 h 6858000"/>
              <a:gd name="connsiteX567" fmla="*/ 5796837 w 7467600"/>
              <a:gd name="connsiteY567" fmla="*/ 2637633 h 6858000"/>
              <a:gd name="connsiteX568" fmla="*/ 5818614 w 7467600"/>
              <a:gd name="connsiteY568" fmla="*/ 2473055 h 6858000"/>
              <a:gd name="connsiteX569" fmla="*/ 5829202 w 7467600"/>
              <a:gd name="connsiteY569" fmla="*/ 1971679 h 6858000"/>
              <a:gd name="connsiteX570" fmla="*/ 5911389 w 7467600"/>
              <a:gd name="connsiteY570" fmla="*/ 1898371 h 6858000"/>
              <a:gd name="connsiteX571" fmla="*/ 6237627 w 7467600"/>
              <a:gd name="connsiteY571" fmla="*/ 2231921 h 6858000"/>
              <a:gd name="connsiteX572" fmla="*/ 5911389 w 7467600"/>
              <a:gd name="connsiteY572" fmla="*/ 1898371 h 6858000"/>
              <a:gd name="connsiteX573" fmla="*/ 6944437 w 7467600"/>
              <a:gd name="connsiteY573" fmla="*/ 1575402 h 6858000"/>
              <a:gd name="connsiteX574" fmla="*/ 6304730 w 7467600"/>
              <a:gd name="connsiteY574" fmla="*/ 1766654 h 6858000"/>
              <a:gd name="connsiteX575" fmla="*/ 6944437 w 7467600"/>
              <a:gd name="connsiteY575" fmla="*/ 1575402 h 6858000"/>
              <a:gd name="connsiteX576" fmla="*/ 7019523 w 7467600"/>
              <a:gd name="connsiteY576" fmla="*/ 1519450 h 6858000"/>
              <a:gd name="connsiteX577" fmla="*/ 6298091 w 7467600"/>
              <a:gd name="connsiteY577" fmla="*/ 1737122 h 6858000"/>
              <a:gd name="connsiteX578" fmla="*/ 7019523 w 7467600"/>
              <a:gd name="connsiteY578" fmla="*/ 1519450 h 6858000"/>
              <a:gd name="connsiteX579" fmla="*/ 2399523 w 7467600"/>
              <a:gd name="connsiteY579" fmla="*/ 1428234 h 6858000"/>
              <a:gd name="connsiteX580" fmla="*/ 2224982 w 7467600"/>
              <a:gd name="connsiteY580" fmla="*/ 1826201 h 6858000"/>
              <a:gd name="connsiteX581" fmla="*/ 2096099 w 7467600"/>
              <a:gd name="connsiteY581" fmla="*/ 2345900 h 6858000"/>
              <a:gd name="connsiteX582" fmla="*/ 2283317 w 7467600"/>
              <a:gd name="connsiteY582" fmla="*/ 1796925 h 6858000"/>
              <a:gd name="connsiteX583" fmla="*/ 2399523 w 7467600"/>
              <a:gd name="connsiteY583" fmla="*/ 1428234 h 6858000"/>
              <a:gd name="connsiteX584" fmla="*/ 2448558 w 7467600"/>
              <a:gd name="connsiteY584" fmla="*/ 1373435 h 6858000"/>
              <a:gd name="connsiteX585" fmla="*/ 2312521 w 7467600"/>
              <a:gd name="connsiteY585" fmla="*/ 1806140 h 6858000"/>
              <a:gd name="connsiteX586" fmla="*/ 2127533 w 7467600"/>
              <a:gd name="connsiteY586" fmla="*/ 2348380 h 6858000"/>
              <a:gd name="connsiteX587" fmla="*/ 2358080 w 7467600"/>
              <a:gd name="connsiteY587" fmla="*/ 1866134 h 6858000"/>
              <a:gd name="connsiteX588" fmla="*/ 2407436 w 7467600"/>
              <a:gd name="connsiteY588" fmla="*/ 1651070 h 6858000"/>
              <a:gd name="connsiteX589" fmla="*/ 2448558 w 7467600"/>
              <a:gd name="connsiteY589" fmla="*/ 1373435 h 6858000"/>
              <a:gd name="connsiteX590" fmla="*/ 278707 w 7467600"/>
              <a:gd name="connsiteY590" fmla="*/ 1352270 h 6858000"/>
              <a:gd name="connsiteX591" fmla="*/ 321570 w 7467600"/>
              <a:gd name="connsiteY591" fmla="*/ 1861610 h 6858000"/>
              <a:gd name="connsiteX592" fmla="*/ 294281 w 7467600"/>
              <a:gd name="connsiteY592" fmla="*/ 1440658 h 6858000"/>
              <a:gd name="connsiteX593" fmla="*/ 278707 w 7467600"/>
              <a:gd name="connsiteY593" fmla="*/ 1352270 h 6858000"/>
              <a:gd name="connsiteX594" fmla="*/ 1423821 w 7467600"/>
              <a:gd name="connsiteY594" fmla="*/ 1351958 h 6858000"/>
              <a:gd name="connsiteX595" fmla="*/ 1638521 w 7467600"/>
              <a:gd name="connsiteY595" fmla="*/ 1908470 h 6858000"/>
              <a:gd name="connsiteX596" fmla="*/ 1754199 w 7467600"/>
              <a:gd name="connsiteY596" fmla="*/ 2149284 h 6858000"/>
              <a:gd name="connsiteX597" fmla="*/ 1908359 w 7467600"/>
              <a:gd name="connsiteY597" fmla="*/ 2364988 h 6858000"/>
              <a:gd name="connsiteX598" fmla="*/ 1647661 w 7467600"/>
              <a:gd name="connsiteY598" fmla="*/ 1825945 h 6858000"/>
              <a:gd name="connsiteX599" fmla="*/ 1423821 w 7467600"/>
              <a:gd name="connsiteY599" fmla="*/ 1351958 h 6858000"/>
              <a:gd name="connsiteX600" fmla="*/ 1431890 w 7467600"/>
              <a:gd name="connsiteY600" fmla="*/ 1306475 h 6858000"/>
              <a:gd name="connsiteX601" fmla="*/ 1507597 w 7467600"/>
              <a:gd name="connsiteY601" fmla="*/ 1446132 h 6858000"/>
              <a:gd name="connsiteX602" fmla="*/ 1674586 w 7467600"/>
              <a:gd name="connsiteY602" fmla="*/ 1813832 h 6858000"/>
              <a:gd name="connsiteX603" fmla="*/ 1815950 w 7467600"/>
              <a:gd name="connsiteY603" fmla="*/ 2128564 h 6858000"/>
              <a:gd name="connsiteX604" fmla="*/ 1984242 w 7467600"/>
              <a:gd name="connsiteY604" fmla="*/ 2430829 h 6858000"/>
              <a:gd name="connsiteX605" fmla="*/ 2014023 w 7467600"/>
              <a:gd name="connsiteY605" fmla="*/ 2450995 h 6858000"/>
              <a:gd name="connsiteX606" fmla="*/ 1747337 w 7467600"/>
              <a:gd name="connsiteY606" fmla="*/ 1855264 h 6858000"/>
              <a:gd name="connsiteX607" fmla="*/ 1533749 w 7467600"/>
              <a:gd name="connsiteY607" fmla="*/ 1478656 h 6858000"/>
              <a:gd name="connsiteX608" fmla="*/ 1431890 w 7467600"/>
              <a:gd name="connsiteY608" fmla="*/ 1306475 h 6858000"/>
              <a:gd name="connsiteX609" fmla="*/ 5052692 w 7467600"/>
              <a:gd name="connsiteY609" fmla="*/ 1292994 h 6858000"/>
              <a:gd name="connsiteX610" fmla="*/ 5200661 w 7467600"/>
              <a:gd name="connsiteY610" fmla="*/ 1635186 h 6858000"/>
              <a:gd name="connsiteX611" fmla="*/ 5297138 w 7467600"/>
              <a:gd name="connsiteY611" fmla="*/ 1906351 h 6858000"/>
              <a:gd name="connsiteX612" fmla="*/ 5052692 w 7467600"/>
              <a:gd name="connsiteY612" fmla="*/ 1292994 h 6858000"/>
              <a:gd name="connsiteX613" fmla="*/ 5009948 w 7467600"/>
              <a:gd name="connsiteY613" fmla="*/ 1273619 h 6858000"/>
              <a:gd name="connsiteX614" fmla="*/ 5121777 w 7467600"/>
              <a:gd name="connsiteY614" fmla="*/ 1654213 h 6858000"/>
              <a:gd name="connsiteX615" fmla="*/ 5293545 w 7467600"/>
              <a:gd name="connsiteY615" fmla="*/ 2072247 h 6858000"/>
              <a:gd name="connsiteX616" fmla="*/ 5294042 w 7467600"/>
              <a:gd name="connsiteY616" fmla="*/ 2065019 h 6858000"/>
              <a:gd name="connsiteX617" fmla="*/ 5171936 w 7467600"/>
              <a:gd name="connsiteY617" fmla="*/ 1647613 h 6858000"/>
              <a:gd name="connsiteX618" fmla="*/ 5009948 w 7467600"/>
              <a:gd name="connsiteY618" fmla="*/ 1273619 h 6858000"/>
              <a:gd name="connsiteX619" fmla="*/ 655236 w 7467600"/>
              <a:gd name="connsiteY619" fmla="*/ 1268632 h 6858000"/>
              <a:gd name="connsiteX620" fmla="*/ 839521 w 7467600"/>
              <a:gd name="connsiteY620" fmla="*/ 1685315 h 6858000"/>
              <a:gd name="connsiteX621" fmla="*/ 1109416 w 7467600"/>
              <a:gd name="connsiteY621" fmla="*/ 2061663 h 6858000"/>
              <a:gd name="connsiteX622" fmla="*/ 1298300 w 7467600"/>
              <a:gd name="connsiteY622" fmla="*/ 2247742 h 6858000"/>
              <a:gd name="connsiteX623" fmla="*/ 1125871 w 7467600"/>
              <a:gd name="connsiteY623" fmla="*/ 1989513 h 6858000"/>
              <a:gd name="connsiteX624" fmla="*/ 981574 w 7467600"/>
              <a:gd name="connsiteY624" fmla="*/ 1783157 h 6858000"/>
              <a:gd name="connsiteX625" fmla="*/ 922198 w 7467600"/>
              <a:gd name="connsiteY625" fmla="*/ 1677437 h 6858000"/>
              <a:gd name="connsiteX626" fmla="*/ 869293 w 7467600"/>
              <a:gd name="connsiteY626" fmla="*/ 1583214 h 6858000"/>
              <a:gd name="connsiteX627" fmla="*/ 751431 w 7467600"/>
              <a:gd name="connsiteY627" fmla="*/ 1405731 h 6858000"/>
              <a:gd name="connsiteX628" fmla="*/ 655236 w 7467600"/>
              <a:gd name="connsiteY628" fmla="*/ 1268632 h 6858000"/>
              <a:gd name="connsiteX629" fmla="*/ 6516292 w 7467600"/>
              <a:gd name="connsiteY629" fmla="*/ 1263064 h 6858000"/>
              <a:gd name="connsiteX630" fmla="*/ 5736320 w 7467600"/>
              <a:gd name="connsiteY630" fmla="*/ 1501803 h 6858000"/>
              <a:gd name="connsiteX631" fmla="*/ 6516292 w 7467600"/>
              <a:gd name="connsiteY631" fmla="*/ 1263064 h 6858000"/>
              <a:gd name="connsiteX632" fmla="*/ 291466 w 7467600"/>
              <a:gd name="connsiteY632" fmla="*/ 1250369 h 6858000"/>
              <a:gd name="connsiteX633" fmla="*/ 323180 w 7467600"/>
              <a:gd name="connsiteY633" fmla="*/ 1435283 h 6858000"/>
              <a:gd name="connsiteX634" fmla="*/ 349381 w 7467600"/>
              <a:gd name="connsiteY634" fmla="*/ 1875041 h 6858000"/>
              <a:gd name="connsiteX635" fmla="*/ 374363 w 7467600"/>
              <a:gd name="connsiteY635" fmla="*/ 1506494 h 6858000"/>
              <a:gd name="connsiteX636" fmla="*/ 302168 w 7467600"/>
              <a:gd name="connsiteY636" fmla="*/ 1274495 h 6858000"/>
              <a:gd name="connsiteX637" fmla="*/ 291466 w 7467600"/>
              <a:gd name="connsiteY637" fmla="*/ 1250369 h 6858000"/>
              <a:gd name="connsiteX638" fmla="*/ 678222 w 7467600"/>
              <a:gd name="connsiteY638" fmla="*/ 1248670 h 6858000"/>
              <a:gd name="connsiteX639" fmla="*/ 775536 w 7467600"/>
              <a:gd name="connsiteY639" fmla="*/ 1388015 h 6858000"/>
              <a:gd name="connsiteX640" fmla="*/ 894529 w 7467600"/>
              <a:gd name="connsiteY640" fmla="*/ 1567739 h 6858000"/>
              <a:gd name="connsiteX641" fmla="*/ 948000 w 7467600"/>
              <a:gd name="connsiteY641" fmla="*/ 1663088 h 6858000"/>
              <a:gd name="connsiteX642" fmla="*/ 1006812 w 7467600"/>
              <a:gd name="connsiteY642" fmla="*/ 1767683 h 6858000"/>
              <a:gd name="connsiteX643" fmla="*/ 1149133 w 7467600"/>
              <a:gd name="connsiteY643" fmla="*/ 1971513 h 6858000"/>
              <a:gd name="connsiteX644" fmla="*/ 1333952 w 7467600"/>
              <a:gd name="connsiteY644" fmla="*/ 2251620 h 6858000"/>
              <a:gd name="connsiteX645" fmla="*/ 1337329 w 7467600"/>
              <a:gd name="connsiteY645" fmla="*/ 2258350 h 6858000"/>
              <a:gd name="connsiteX646" fmla="*/ 1014726 w 7467600"/>
              <a:gd name="connsiteY646" fmla="*/ 1615556 h 6858000"/>
              <a:gd name="connsiteX647" fmla="*/ 678222 w 7467600"/>
              <a:gd name="connsiteY647" fmla="*/ 1248670 h 6858000"/>
              <a:gd name="connsiteX648" fmla="*/ 6691602 w 7467600"/>
              <a:gd name="connsiteY648" fmla="*/ 1140573 h 6858000"/>
              <a:gd name="connsiteX649" fmla="*/ 6571100 w 7467600"/>
              <a:gd name="connsiteY649" fmla="*/ 1183662 h 6858000"/>
              <a:gd name="connsiteX650" fmla="*/ 6241687 w 7467600"/>
              <a:gd name="connsiteY650" fmla="*/ 1257600 h 6858000"/>
              <a:gd name="connsiteX651" fmla="*/ 5693009 w 7467600"/>
              <a:gd name="connsiteY651" fmla="*/ 1478256 h 6858000"/>
              <a:gd name="connsiteX652" fmla="*/ 6548420 w 7467600"/>
              <a:gd name="connsiteY652" fmla="*/ 1214599 h 6858000"/>
              <a:gd name="connsiteX653" fmla="*/ 6605473 w 7467600"/>
              <a:gd name="connsiteY653" fmla="*/ 1184686 h 6858000"/>
              <a:gd name="connsiteX654" fmla="*/ 6691602 w 7467600"/>
              <a:gd name="connsiteY654" fmla="*/ 1140573 h 6858000"/>
              <a:gd name="connsiteX655" fmla="*/ 4002475 w 7467600"/>
              <a:gd name="connsiteY655" fmla="*/ 1037802 h 6858000"/>
              <a:gd name="connsiteX656" fmla="*/ 4000324 w 7467600"/>
              <a:gd name="connsiteY656" fmla="*/ 1039362 h 6858000"/>
              <a:gd name="connsiteX657" fmla="*/ 4002862 w 7467600"/>
              <a:gd name="connsiteY657" fmla="*/ 1042866 h 6858000"/>
              <a:gd name="connsiteX658" fmla="*/ 4002475 w 7467600"/>
              <a:gd name="connsiteY658" fmla="*/ 1037802 h 6858000"/>
              <a:gd name="connsiteX659" fmla="*/ 506322 w 7467600"/>
              <a:gd name="connsiteY659" fmla="*/ 1020997 h 6858000"/>
              <a:gd name="connsiteX660" fmla="*/ 533068 w 7467600"/>
              <a:gd name="connsiteY660" fmla="*/ 1029409 h 6858000"/>
              <a:gd name="connsiteX661" fmla="*/ 1232525 w 7467600"/>
              <a:gd name="connsiteY661" fmla="*/ 1804675 h 6858000"/>
              <a:gd name="connsiteX662" fmla="*/ 1388858 w 7467600"/>
              <a:gd name="connsiteY662" fmla="*/ 2368011 h 6858000"/>
              <a:gd name="connsiteX663" fmla="*/ 1384098 w 7467600"/>
              <a:gd name="connsiteY663" fmla="*/ 2378125 h 6858000"/>
              <a:gd name="connsiteX664" fmla="*/ 1425393 w 7467600"/>
              <a:gd name="connsiteY664" fmla="*/ 2589124 h 6858000"/>
              <a:gd name="connsiteX665" fmla="*/ 1424001 w 7467600"/>
              <a:gd name="connsiteY665" fmla="*/ 2597541 h 6858000"/>
              <a:gd name="connsiteX666" fmla="*/ 2152729 w 7467600"/>
              <a:gd name="connsiteY666" fmla="*/ 2864487 h 6858000"/>
              <a:gd name="connsiteX667" fmla="*/ 2020609 w 7467600"/>
              <a:gd name="connsiteY667" fmla="*/ 2539671 h 6858000"/>
              <a:gd name="connsiteX668" fmla="*/ 2018920 w 7467600"/>
              <a:gd name="connsiteY668" fmla="*/ 2536309 h 6858000"/>
              <a:gd name="connsiteX669" fmla="*/ 1342441 w 7467600"/>
              <a:gd name="connsiteY669" fmla="*/ 1173017 h 6858000"/>
              <a:gd name="connsiteX670" fmla="*/ 1367925 w 7467600"/>
              <a:gd name="connsiteY670" fmla="*/ 1135648 h 6858000"/>
              <a:gd name="connsiteX671" fmla="*/ 1771401 w 7467600"/>
              <a:gd name="connsiteY671" fmla="*/ 1806673 h 6858000"/>
              <a:gd name="connsiteX672" fmla="*/ 1972385 w 7467600"/>
              <a:gd name="connsiteY672" fmla="*/ 2198735 h 6858000"/>
              <a:gd name="connsiteX673" fmla="*/ 2040892 w 7467600"/>
              <a:gd name="connsiteY673" fmla="*/ 2405205 h 6858000"/>
              <a:gd name="connsiteX674" fmla="*/ 2131689 w 7467600"/>
              <a:gd name="connsiteY674" fmla="*/ 1936926 h 6858000"/>
              <a:gd name="connsiteX675" fmla="*/ 2454820 w 7467600"/>
              <a:gd name="connsiteY675" fmla="*/ 1248808 h 6858000"/>
              <a:gd name="connsiteX676" fmla="*/ 2492512 w 7467600"/>
              <a:gd name="connsiteY676" fmla="*/ 1302920 h 6858000"/>
              <a:gd name="connsiteX677" fmla="*/ 2081216 w 7467600"/>
              <a:gd name="connsiteY677" fmla="*/ 2527513 h 6858000"/>
              <a:gd name="connsiteX678" fmla="*/ 2081211 w 7467600"/>
              <a:gd name="connsiteY678" fmla="*/ 2528916 h 6858000"/>
              <a:gd name="connsiteX679" fmla="*/ 2199067 w 7467600"/>
              <a:gd name="connsiteY679" fmla="*/ 2884061 h 6858000"/>
              <a:gd name="connsiteX680" fmla="*/ 3192586 w 7467600"/>
              <a:gd name="connsiteY680" fmla="*/ 3411496 h 6858000"/>
              <a:gd name="connsiteX681" fmla="*/ 3182620 w 7467600"/>
              <a:gd name="connsiteY681" fmla="*/ 3483279 h 6858000"/>
              <a:gd name="connsiteX682" fmla="*/ 2435119 w 7467600"/>
              <a:gd name="connsiteY682" fmla="*/ 3080173 h 6858000"/>
              <a:gd name="connsiteX683" fmla="*/ 2410152 w 7467600"/>
              <a:gd name="connsiteY683" fmla="*/ 3063751 h 6858000"/>
              <a:gd name="connsiteX684" fmla="*/ 2408099 w 7467600"/>
              <a:gd name="connsiteY684" fmla="*/ 3064403 h 6858000"/>
              <a:gd name="connsiteX685" fmla="*/ 2407218 w 7467600"/>
              <a:gd name="connsiteY685" fmla="*/ 3070324 h 6858000"/>
              <a:gd name="connsiteX686" fmla="*/ 2380138 w 7467600"/>
              <a:gd name="connsiteY686" fmla="*/ 3099341 h 6858000"/>
              <a:gd name="connsiteX687" fmla="*/ 1765923 w 7467600"/>
              <a:gd name="connsiteY687" fmla="*/ 3581043 h 6858000"/>
              <a:gd name="connsiteX688" fmla="*/ 1702258 w 7467600"/>
              <a:gd name="connsiteY688" fmla="*/ 3612286 h 6858000"/>
              <a:gd name="connsiteX689" fmla="*/ 1538370 w 7467600"/>
              <a:gd name="connsiteY689" fmla="*/ 3811804 h 6858000"/>
              <a:gd name="connsiteX690" fmla="*/ 542867 w 7467600"/>
              <a:gd name="connsiteY690" fmla="*/ 4944092 h 6858000"/>
              <a:gd name="connsiteX691" fmla="*/ 515800 w 7467600"/>
              <a:gd name="connsiteY691" fmla="*/ 4862180 h 6858000"/>
              <a:gd name="connsiteX692" fmla="*/ 909145 w 7467600"/>
              <a:gd name="connsiteY692" fmla="*/ 4199225 h 6858000"/>
              <a:gd name="connsiteX693" fmla="*/ 1214067 w 7467600"/>
              <a:gd name="connsiteY693" fmla="*/ 3908561 h 6858000"/>
              <a:gd name="connsiteX694" fmla="*/ 640967 w 7467600"/>
              <a:gd name="connsiteY694" fmla="*/ 4105601 h 6858000"/>
              <a:gd name="connsiteX695" fmla="*/ 112563 w 7467600"/>
              <a:gd name="connsiteY695" fmla="*/ 4396952 h 6858000"/>
              <a:gd name="connsiteX696" fmla="*/ 0 w 7467600"/>
              <a:gd name="connsiteY696" fmla="*/ 4466006 h 6858000"/>
              <a:gd name="connsiteX697" fmla="*/ 0 w 7467600"/>
              <a:gd name="connsiteY697" fmla="*/ 4233763 h 6858000"/>
              <a:gd name="connsiteX698" fmla="*/ 36881 w 7467600"/>
              <a:gd name="connsiteY698" fmla="*/ 4200118 h 6858000"/>
              <a:gd name="connsiteX699" fmla="*/ 910534 w 7467600"/>
              <a:gd name="connsiteY699" fmla="*/ 3629753 h 6858000"/>
              <a:gd name="connsiteX700" fmla="*/ 1578717 w 7467600"/>
              <a:gd name="connsiteY700" fmla="*/ 3575982 h 6858000"/>
              <a:gd name="connsiteX701" fmla="*/ 2338780 w 7467600"/>
              <a:gd name="connsiteY701" fmla="*/ 3033725 h 6858000"/>
              <a:gd name="connsiteX702" fmla="*/ 1807991 w 7467600"/>
              <a:gd name="connsiteY702" fmla="*/ 2807184 h 6858000"/>
              <a:gd name="connsiteX703" fmla="*/ 1416358 w 7467600"/>
              <a:gd name="connsiteY703" fmla="*/ 3112571 h 6858000"/>
              <a:gd name="connsiteX704" fmla="*/ 939066 w 7467600"/>
              <a:gd name="connsiteY704" fmla="*/ 3378798 h 6858000"/>
              <a:gd name="connsiteX705" fmla="*/ 115099 w 7467600"/>
              <a:gd name="connsiteY705" fmla="*/ 3607650 h 6858000"/>
              <a:gd name="connsiteX706" fmla="*/ 97284 w 7467600"/>
              <a:gd name="connsiteY706" fmla="*/ 3520393 h 6858000"/>
              <a:gd name="connsiteX707" fmla="*/ 922050 w 7467600"/>
              <a:gd name="connsiteY707" fmla="*/ 3074867 h 6858000"/>
              <a:gd name="connsiteX708" fmla="*/ 1405265 w 7467600"/>
              <a:gd name="connsiteY708" fmla="*/ 3016319 h 6858000"/>
              <a:gd name="connsiteX709" fmla="*/ 1407512 w 7467600"/>
              <a:gd name="connsiteY709" fmla="*/ 3018001 h 6858000"/>
              <a:gd name="connsiteX710" fmla="*/ 1726266 w 7467600"/>
              <a:gd name="connsiteY710" fmla="*/ 2777274 h 6858000"/>
              <a:gd name="connsiteX711" fmla="*/ 625390 w 7467600"/>
              <a:gd name="connsiteY711" fmla="*/ 2514541 h 6858000"/>
              <a:gd name="connsiteX712" fmla="*/ 619799 w 7467600"/>
              <a:gd name="connsiteY712" fmla="*/ 2527180 h 6858000"/>
              <a:gd name="connsiteX713" fmla="*/ 310030 w 7467600"/>
              <a:gd name="connsiteY713" fmla="*/ 2771818 h 6858000"/>
              <a:gd name="connsiteX714" fmla="*/ 173877 w 7467600"/>
              <a:gd name="connsiteY714" fmla="*/ 2937056 h 6858000"/>
              <a:gd name="connsiteX715" fmla="*/ 77889 w 7467600"/>
              <a:gd name="connsiteY715" fmla="*/ 3138440 h 6858000"/>
              <a:gd name="connsiteX716" fmla="*/ 0 w 7467600"/>
              <a:gd name="connsiteY716" fmla="*/ 3271395 h 6858000"/>
              <a:gd name="connsiteX717" fmla="*/ 0 w 7467600"/>
              <a:gd name="connsiteY717" fmla="*/ 3153002 h 6858000"/>
              <a:gd name="connsiteX718" fmla="*/ 2386 w 7467600"/>
              <a:gd name="connsiteY718" fmla="*/ 3149203 h 6858000"/>
              <a:gd name="connsiteX719" fmla="*/ 89753 w 7467600"/>
              <a:gd name="connsiteY719" fmla="*/ 2987702 h 6858000"/>
              <a:gd name="connsiteX720" fmla="*/ 76869 w 7467600"/>
              <a:gd name="connsiteY720" fmla="*/ 3005404 h 6858000"/>
              <a:gd name="connsiteX721" fmla="*/ 32049 w 7467600"/>
              <a:gd name="connsiteY721" fmla="*/ 3065814 h 6858000"/>
              <a:gd name="connsiteX722" fmla="*/ 0 w 7467600"/>
              <a:gd name="connsiteY722" fmla="*/ 3108744 h 6858000"/>
              <a:gd name="connsiteX723" fmla="*/ 0 w 7467600"/>
              <a:gd name="connsiteY723" fmla="*/ 3058059 h 6858000"/>
              <a:gd name="connsiteX724" fmla="*/ 7610 w 7467600"/>
              <a:gd name="connsiteY724" fmla="*/ 3047889 h 6858000"/>
              <a:gd name="connsiteX725" fmla="*/ 52419 w 7467600"/>
              <a:gd name="connsiteY725" fmla="*/ 2987479 h 6858000"/>
              <a:gd name="connsiteX726" fmla="*/ 59142 w 7467600"/>
              <a:gd name="connsiteY726" fmla="*/ 2978488 h 6858000"/>
              <a:gd name="connsiteX727" fmla="*/ 0 w 7467600"/>
              <a:gd name="connsiteY727" fmla="*/ 3015334 h 6858000"/>
              <a:gd name="connsiteX728" fmla="*/ 0 w 7467600"/>
              <a:gd name="connsiteY728" fmla="*/ 2914286 h 6858000"/>
              <a:gd name="connsiteX729" fmla="*/ 36383 w 7467600"/>
              <a:gd name="connsiteY729" fmla="*/ 2901128 h 6858000"/>
              <a:gd name="connsiteX730" fmla="*/ 156329 w 7467600"/>
              <a:gd name="connsiteY730" fmla="*/ 2840533 h 6858000"/>
              <a:gd name="connsiteX731" fmla="*/ 358355 w 7467600"/>
              <a:gd name="connsiteY731" fmla="*/ 2620471 h 6858000"/>
              <a:gd name="connsiteX732" fmla="*/ 510577 w 7467600"/>
              <a:gd name="connsiteY732" fmla="*/ 2501244 h 6858000"/>
              <a:gd name="connsiteX733" fmla="*/ 211967 w 7467600"/>
              <a:gd name="connsiteY733" fmla="*/ 2479171 h 6858000"/>
              <a:gd name="connsiteX734" fmla="*/ 0 w 7467600"/>
              <a:gd name="connsiteY734" fmla="*/ 2476398 h 6858000"/>
              <a:gd name="connsiteX735" fmla="*/ 0 w 7467600"/>
              <a:gd name="connsiteY735" fmla="*/ 2389189 h 6858000"/>
              <a:gd name="connsiteX736" fmla="*/ 103062 w 7467600"/>
              <a:gd name="connsiteY736" fmla="*/ 2389518 h 6858000"/>
              <a:gd name="connsiteX737" fmla="*/ 510734 w 7467600"/>
              <a:gd name="connsiteY737" fmla="*/ 2416201 h 6858000"/>
              <a:gd name="connsiteX738" fmla="*/ 279257 w 7467600"/>
              <a:gd name="connsiteY738" fmla="*/ 2092102 h 6858000"/>
              <a:gd name="connsiteX739" fmla="*/ 65265 w 7467600"/>
              <a:gd name="connsiteY739" fmla="*/ 2006049 h 6858000"/>
              <a:gd name="connsiteX740" fmla="*/ 0 w 7467600"/>
              <a:gd name="connsiteY740" fmla="*/ 1982532 h 6858000"/>
              <a:gd name="connsiteX741" fmla="*/ 0 w 7467600"/>
              <a:gd name="connsiteY741" fmla="*/ 1912789 h 6858000"/>
              <a:gd name="connsiteX742" fmla="*/ 97460 w 7467600"/>
              <a:gd name="connsiteY742" fmla="*/ 1953725 h 6858000"/>
              <a:gd name="connsiteX743" fmla="*/ 221272 w 7467600"/>
              <a:gd name="connsiteY743" fmla="*/ 1980766 h 6858000"/>
              <a:gd name="connsiteX744" fmla="*/ 116765 w 7467600"/>
              <a:gd name="connsiteY744" fmla="*/ 1911033 h 6858000"/>
              <a:gd name="connsiteX745" fmla="*/ 16405 w 7467600"/>
              <a:gd name="connsiteY745" fmla="*/ 1803412 h 6858000"/>
              <a:gd name="connsiteX746" fmla="*/ 0 w 7467600"/>
              <a:gd name="connsiteY746" fmla="*/ 1784777 h 6858000"/>
              <a:gd name="connsiteX747" fmla="*/ 0 w 7467600"/>
              <a:gd name="connsiteY747" fmla="*/ 1740082 h 6858000"/>
              <a:gd name="connsiteX748" fmla="*/ 39394 w 7467600"/>
              <a:gd name="connsiteY748" fmla="*/ 1784856 h 6858000"/>
              <a:gd name="connsiteX749" fmla="*/ 135813 w 7467600"/>
              <a:gd name="connsiteY749" fmla="*/ 1888838 h 6858000"/>
              <a:gd name="connsiteX750" fmla="*/ 242575 w 7467600"/>
              <a:gd name="connsiteY750" fmla="*/ 1958841 h 6858000"/>
              <a:gd name="connsiteX751" fmla="*/ 82197 w 7467600"/>
              <a:gd name="connsiteY751" fmla="*/ 1754826 h 6858000"/>
              <a:gd name="connsiteX752" fmla="*/ 0 w 7467600"/>
              <a:gd name="connsiteY752" fmla="*/ 1679650 h 6858000"/>
              <a:gd name="connsiteX753" fmla="*/ 0 w 7467600"/>
              <a:gd name="connsiteY753" fmla="*/ 1602463 h 6858000"/>
              <a:gd name="connsiteX754" fmla="*/ 84689 w 7467600"/>
              <a:gd name="connsiteY754" fmla="*/ 1677442 h 6858000"/>
              <a:gd name="connsiteX755" fmla="*/ 298437 w 7467600"/>
              <a:gd name="connsiteY755" fmla="*/ 1968019 h 6858000"/>
              <a:gd name="connsiteX756" fmla="*/ 227269 w 7467600"/>
              <a:gd name="connsiteY756" fmla="*/ 1114064 h 6858000"/>
              <a:gd name="connsiteX757" fmla="*/ 248003 w 7467600"/>
              <a:gd name="connsiteY757" fmla="*/ 1089613 h 6858000"/>
              <a:gd name="connsiteX758" fmla="*/ 427020 w 7467600"/>
              <a:gd name="connsiteY758" fmla="*/ 1619803 h 6858000"/>
              <a:gd name="connsiteX759" fmla="*/ 340345 w 7467600"/>
              <a:gd name="connsiteY759" fmla="*/ 2027739 h 6858000"/>
              <a:gd name="connsiteX760" fmla="*/ 360865 w 7467600"/>
              <a:gd name="connsiteY760" fmla="*/ 2044827 h 6858000"/>
              <a:gd name="connsiteX761" fmla="*/ 560414 w 7467600"/>
              <a:gd name="connsiteY761" fmla="*/ 2421457 h 6858000"/>
              <a:gd name="connsiteX762" fmla="*/ 1359703 w 7467600"/>
              <a:gd name="connsiteY762" fmla="*/ 2578554 h 6858000"/>
              <a:gd name="connsiteX763" fmla="*/ 1359422 w 7467600"/>
              <a:gd name="connsiteY763" fmla="*/ 2577994 h 6858000"/>
              <a:gd name="connsiteX764" fmla="*/ 828701 w 7467600"/>
              <a:gd name="connsiteY764" fmla="*/ 1839520 h 6858000"/>
              <a:gd name="connsiteX765" fmla="*/ 494427 w 7467600"/>
              <a:gd name="connsiteY765" fmla="*/ 1092333 h 6858000"/>
              <a:gd name="connsiteX766" fmla="*/ 506322 w 7467600"/>
              <a:gd name="connsiteY766" fmla="*/ 1020997 h 6858000"/>
              <a:gd name="connsiteX767" fmla="*/ 4570198 w 7467600"/>
              <a:gd name="connsiteY767" fmla="*/ 978081 h 6858000"/>
              <a:gd name="connsiteX768" fmla="*/ 4523691 w 7467600"/>
              <a:gd name="connsiteY768" fmla="*/ 1127776 h 6858000"/>
              <a:gd name="connsiteX769" fmla="*/ 4509875 w 7467600"/>
              <a:gd name="connsiteY769" fmla="*/ 1167552 h 6858000"/>
              <a:gd name="connsiteX770" fmla="*/ 4478168 w 7467600"/>
              <a:gd name="connsiteY770" fmla="*/ 1260735 h 6858000"/>
              <a:gd name="connsiteX771" fmla="*/ 4409309 w 7467600"/>
              <a:gd name="connsiteY771" fmla="*/ 1666996 h 6858000"/>
              <a:gd name="connsiteX772" fmla="*/ 4370031 w 7467600"/>
              <a:gd name="connsiteY772" fmla="*/ 1955666 h 6858000"/>
              <a:gd name="connsiteX773" fmla="*/ 4570198 w 7467600"/>
              <a:gd name="connsiteY773" fmla="*/ 978081 h 6858000"/>
              <a:gd name="connsiteX774" fmla="*/ 4557898 w 7467600"/>
              <a:gd name="connsiteY774" fmla="*/ 900011 h 6858000"/>
              <a:gd name="connsiteX775" fmla="*/ 4344840 w 7467600"/>
              <a:gd name="connsiteY775" fmla="*/ 1922038 h 6858000"/>
              <a:gd name="connsiteX776" fmla="*/ 4378710 w 7467600"/>
              <a:gd name="connsiteY776" fmla="*/ 1665516 h 6858000"/>
              <a:gd name="connsiteX777" fmla="*/ 4448798 w 7467600"/>
              <a:gd name="connsiteY777" fmla="*/ 1253024 h 6858000"/>
              <a:gd name="connsiteX778" fmla="*/ 4480315 w 7467600"/>
              <a:gd name="connsiteY778" fmla="*/ 1158454 h 6858000"/>
              <a:gd name="connsiteX779" fmla="*/ 4494133 w 7467600"/>
              <a:gd name="connsiteY779" fmla="*/ 1118676 h 6858000"/>
              <a:gd name="connsiteX780" fmla="*/ 4557898 w 7467600"/>
              <a:gd name="connsiteY780" fmla="*/ 900011 h 6858000"/>
              <a:gd name="connsiteX781" fmla="*/ 5870151 w 7467600"/>
              <a:gd name="connsiteY781" fmla="*/ 898890 h 6858000"/>
              <a:gd name="connsiteX782" fmla="*/ 5861335 w 7467600"/>
              <a:gd name="connsiteY782" fmla="*/ 899177 h 6858000"/>
              <a:gd name="connsiteX783" fmla="*/ 5843702 w 7467600"/>
              <a:gd name="connsiteY783" fmla="*/ 899748 h 6858000"/>
              <a:gd name="connsiteX784" fmla="*/ 5651107 w 7467600"/>
              <a:gd name="connsiteY784" fmla="*/ 920306 h 6858000"/>
              <a:gd name="connsiteX785" fmla="*/ 5459407 w 7467600"/>
              <a:gd name="connsiteY785" fmla="*/ 940975 h 6858000"/>
              <a:gd name="connsiteX786" fmla="*/ 5374846 w 7467600"/>
              <a:gd name="connsiteY786" fmla="*/ 941988 h 6858000"/>
              <a:gd name="connsiteX787" fmla="*/ 5256105 w 7467600"/>
              <a:gd name="connsiteY787" fmla="*/ 945632 h 6858000"/>
              <a:gd name="connsiteX788" fmla="*/ 5107071 w 7467600"/>
              <a:gd name="connsiteY788" fmla="*/ 969720 h 6858000"/>
              <a:gd name="connsiteX789" fmla="*/ 4998681 w 7467600"/>
              <a:gd name="connsiteY789" fmla="*/ 988771 h 6858000"/>
              <a:gd name="connsiteX790" fmla="*/ 5870151 w 7467600"/>
              <a:gd name="connsiteY790" fmla="*/ 898890 h 6858000"/>
              <a:gd name="connsiteX791" fmla="*/ 5504425 w 7467600"/>
              <a:gd name="connsiteY791" fmla="*/ 848067 h 6858000"/>
              <a:gd name="connsiteX792" fmla="*/ 4968849 w 7467600"/>
              <a:gd name="connsiteY792" fmla="*/ 962318 h 6858000"/>
              <a:gd name="connsiteX793" fmla="*/ 5104039 w 7467600"/>
              <a:gd name="connsiteY793" fmla="*/ 940634 h 6858000"/>
              <a:gd name="connsiteX794" fmla="*/ 5256311 w 7467600"/>
              <a:gd name="connsiteY794" fmla="*/ 916490 h 6858000"/>
              <a:gd name="connsiteX795" fmla="*/ 5377381 w 7467600"/>
              <a:gd name="connsiteY795" fmla="*/ 912671 h 6858000"/>
              <a:gd name="connsiteX796" fmla="*/ 5460148 w 7467600"/>
              <a:gd name="connsiteY796" fmla="*/ 911442 h 6858000"/>
              <a:gd name="connsiteX797" fmla="*/ 5648971 w 7467600"/>
              <a:gd name="connsiteY797" fmla="*/ 891331 h 6858000"/>
              <a:gd name="connsiteX798" fmla="*/ 5844807 w 7467600"/>
              <a:gd name="connsiteY798" fmla="*/ 870718 h 6858000"/>
              <a:gd name="connsiteX799" fmla="*/ 5862975 w 7467600"/>
              <a:gd name="connsiteY799" fmla="*/ 869756 h 6858000"/>
              <a:gd name="connsiteX800" fmla="*/ 5920887 w 7467600"/>
              <a:gd name="connsiteY800" fmla="*/ 865929 h 6858000"/>
              <a:gd name="connsiteX801" fmla="*/ 5504425 w 7467600"/>
              <a:gd name="connsiteY801" fmla="*/ 848067 h 6858000"/>
              <a:gd name="connsiteX802" fmla="*/ 3607114 w 7467600"/>
              <a:gd name="connsiteY802" fmla="*/ 467441 h 6858000"/>
              <a:gd name="connsiteX803" fmla="*/ 3296242 w 7467600"/>
              <a:gd name="connsiteY803" fmla="*/ 807991 h 6858000"/>
              <a:gd name="connsiteX804" fmla="*/ 3174674 w 7467600"/>
              <a:gd name="connsiteY804" fmla="*/ 919759 h 6858000"/>
              <a:gd name="connsiteX805" fmla="*/ 3042978 w 7467600"/>
              <a:gd name="connsiteY805" fmla="*/ 1054894 h 6858000"/>
              <a:gd name="connsiteX806" fmla="*/ 2968914 w 7467600"/>
              <a:gd name="connsiteY806" fmla="*/ 1133756 h 6858000"/>
              <a:gd name="connsiteX807" fmla="*/ 3103823 w 7467600"/>
              <a:gd name="connsiteY807" fmla="*/ 1026814 h 6858000"/>
              <a:gd name="connsiteX808" fmla="*/ 3607114 w 7467600"/>
              <a:gd name="connsiteY808" fmla="*/ 467441 h 6858000"/>
              <a:gd name="connsiteX809" fmla="*/ 3744487 w 7467600"/>
              <a:gd name="connsiteY809" fmla="*/ 383136 h 6858000"/>
              <a:gd name="connsiteX810" fmla="*/ 3970213 w 7467600"/>
              <a:gd name="connsiteY810" fmla="*/ 995559 h 6858000"/>
              <a:gd name="connsiteX811" fmla="*/ 3744487 w 7467600"/>
              <a:gd name="connsiteY811" fmla="*/ 383136 h 6858000"/>
              <a:gd name="connsiteX812" fmla="*/ 3624562 w 7467600"/>
              <a:gd name="connsiteY812" fmla="*/ 367041 h 6858000"/>
              <a:gd name="connsiteX813" fmla="*/ 3489712 w 7467600"/>
              <a:gd name="connsiteY813" fmla="*/ 485386 h 6858000"/>
              <a:gd name="connsiteX814" fmla="*/ 3182994 w 7467600"/>
              <a:gd name="connsiteY814" fmla="*/ 828265 h 6858000"/>
              <a:gd name="connsiteX815" fmla="*/ 2892114 w 7467600"/>
              <a:gd name="connsiteY815" fmla="*/ 1172635 h 6858000"/>
              <a:gd name="connsiteX816" fmla="*/ 3021459 w 7467600"/>
              <a:gd name="connsiteY816" fmla="*/ 1035385 h 6858000"/>
              <a:gd name="connsiteX817" fmla="*/ 3153873 w 7467600"/>
              <a:gd name="connsiteY817" fmla="*/ 898971 h 6858000"/>
              <a:gd name="connsiteX818" fmla="*/ 3276511 w 7467600"/>
              <a:gd name="connsiteY818" fmla="*/ 786423 h 6858000"/>
              <a:gd name="connsiteX819" fmla="*/ 3584154 w 7467600"/>
              <a:gd name="connsiteY819" fmla="*/ 448218 h 6858000"/>
              <a:gd name="connsiteX820" fmla="*/ 3624562 w 7467600"/>
              <a:gd name="connsiteY820" fmla="*/ 367041 h 6858000"/>
              <a:gd name="connsiteX821" fmla="*/ 3766672 w 7467600"/>
              <a:gd name="connsiteY821" fmla="*/ 359429 h 6858000"/>
              <a:gd name="connsiteX822" fmla="*/ 3996338 w 7467600"/>
              <a:gd name="connsiteY822" fmla="*/ 968237 h 6858000"/>
              <a:gd name="connsiteX823" fmla="*/ 3766672 w 7467600"/>
              <a:gd name="connsiteY823" fmla="*/ 359429 h 6858000"/>
              <a:gd name="connsiteX824" fmla="*/ 5805386 w 7467600"/>
              <a:gd name="connsiteY824" fmla="*/ 239240 h 6858000"/>
              <a:gd name="connsiteX825" fmla="*/ 5736947 w 7467600"/>
              <a:gd name="connsiteY825" fmla="*/ 261367 h 6858000"/>
              <a:gd name="connsiteX826" fmla="*/ 5427012 w 7467600"/>
              <a:gd name="connsiteY826" fmla="*/ 311272 h 6858000"/>
              <a:gd name="connsiteX827" fmla="*/ 5147818 w 7467600"/>
              <a:gd name="connsiteY827" fmla="*/ 322112 h 6858000"/>
              <a:gd name="connsiteX828" fmla="*/ 5060854 w 7467600"/>
              <a:gd name="connsiteY828" fmla="*/ 311882 h 6858000"/>
              <a:gd name="connsiteX829" fmla="*/ 4945989 w 7467600"/>
              <a:gd name="connsiteY829" fmla="*/ 300516 h 6858000"/>
              <a:gd name="connsiteX830" fmla="*/ 5410479 w 7467600"/>
              <a:gd name="connsiteY830" fmla="*/ 348434 h 6858000"/>
              <a:gd name="connsiteX831" fmla="*/ 5805386 w 7467600"/>
              <a:gd name="connsiteY831" fmla="*/ 239240 h 6858000"/>
              <a:gd name="connsiteX832" fmla="*/ 5905192 w 7467600"/>
              <a:gd name="connsiteY832" fmla="*/ 163079 h 6858000"/>
              <a:gd name="connsiteX833" fmla="*/ 5865655 w 7467600"/>
              <a:gd name="connsiteY833" fmla="*/ 171901 h 6858000"/>
              <a:gd name="connsiteX834" fmla="*/ 5259740 w 7467600"/>
              <a:gd name="connsiteY834" fmla="*/ 257013 h 6858000"/>
              <a:gd name="connsiteX835" fmla="*/ 5208466 w 7467600"/>
              <a:gd name="connsiteY835" fmla="*/ 257550 h 6858000"/>
              <a:gd name="connsiteX836" fmla="*/ 4980204 w 7467600"/>
              <a:gd name="connsiteY836" fmla="*/ 271903 h 6858000"/>
              <a:gd name="connsiteX837" fmla="*/ 5068068 w 7467600"/>
              <a:gd name="connsiteY837" fmla="*/ 282244 h 6858000"/>
              <a:gd name="connsiteX838" fmla="*/ 5153231 w 7467600"/>
              <a:gd name="connsiteY838" fmla="*/ 292240 h 6858000"/>
              <a:gd name="connsiteX839" fmla="*/ 5426491 w 7467600"/>
              <a:gd name="connsiteY839" fmla="*/ 281128 h 6858000"/>
              <a:gd name="connsiteX840" fmla="*/ 5731212 w 7467600"/>
              <a:gd name="connsiteY840" fmla="*/ 231951 h 6858000"/>
              <a:gd name="connsiteX841" fmla="*/ 5905192 w 7467600"/>
              <a:gd name="connsiteY841" fmla="*/ 163079 h 6858000"/>
              <a:gd name="connsiteX842" fmla="*/ 5944437 w 7467600"/>
              <a:gd name="connsiteY842" fmla="*/ 113829 h 6858000"/>
              <a:gd name="connsiteX843" fmla="*/ 5825032 w 7467600"/>
              <a:gd name="connsiteY843" fmla="*/ 146405 h 6858000"/>
              <a:gd name="connsiteX844" fmla="*/ 4955599 w 7467600"/>
              <a:gd name="connsiteY844" fmla="*/ 247008 h 6858000"/>
              <a:gd name="connsiteX845" fmla="*/ 5210104 w 7467600"/>
              <a:gd name="connsiteY845" fmla="*/ 228123 h 6858000"/>
              <a:gd name="connsiteX846" fmla="*/ 5261015 w 7467600"/>
              <a:gd name="connsiteY846" fmla="*/ 227087 h 6858000"/>
              <a:gd name="connsiteX847" fmla="*/ 5861181 w 7467600"/>
              <a:gd name="connsiteY847" fmla="*/ 143093 h 6858000"/>
              <a:gd name="connsiteX848" fmla="*/ 5961252 w 7467600"/>
              <a:gd name="connsiteY848" fmla="*/ 114820 h 6858000"/>
              <a:gd name="connsiteX849" fmla="*/ 5944437 w 7467600"/>
              <a:gd name="connsiteY849" fmla="*/ 113829 h 6858000"/>
              <a:gd name="connsiteX850" fmla="*/ 3882765 w 7467600"/>
              <a:gd name="connsiteY850" fmla="*/ 0 h 6858000"/>
              <a:gd name="connsiteX851" fmla="*/ 3995099 w 7467600"/>
              <a:gd name="connsiteY851" fmla="*/ 0 h 6858000"/>
              <a:gd name="connsiteX852" fmla="*/ 4163818 w 7467600"/>
              <a:gd name="connsiteY852" fmla="*/ 234104 h 6858000"/>
              <a:gd name="connsiteX853" fmla="*/ 4172099 w 7467600"/>
              <a:gd name="connsiteY853" fmla="*/ 234207 h 6858000"/>
              <a:gd name="connsiteX854" fmla="*/ 4784282 w 7467600"/>
              <a:gd name="connsiteY854" fmla="*/ 276561 h 6858000"/>
              <a:gd name="connsiteX855" fmla="*/ 4801687 w 7467600"/>
              <a:gd name="connsiteY855" fmla="*/ 267764 h 6858000"/>
              <a:gd name="connsiteX856" fmla="*/ 6082788 w 7467600"/>
              <a:gd name="connsiteY856" fmla="*/ 64119 h 6858000"/>
              <a:gd name="connsiteX857" fmla="*/ 6099442 w 7467600"/>
              <a:gd name="connsiteY857" fmla="*/ 82568 h 6858000"/>
              <a:gd name="connsiteX858" fmla="*/ 4804137 w 7467600"/>
              <a:gd name="connsiteY858" fmla="*/ 320931 h 6858000"/>
              <a:gd name="connsiteX859" fmla="*/ 4227047 w 7467600"/>
              <a:gd name="connsiteY859" fmla="*/ 313415 h 6858000"/>
              <a:gd name="connsiteX860" fmla="*/ 4346041 w 7467600"/>
              <a:gd name="connsiteY860" fmla="*/ 456086 h 6858000"/>
              <a:gd name="connsiteX861" fmla="*/ 4870967 w 7467600"/>
              <a:gd name="connsiteY861" fmla="*/ 963061 h 6858000"/>
              <a:gd name="connsiteX862" fmla="*/ 4889647 w 7467600"/>
              <a:gd name="connsiteY862" fmla="*/ 957147 h 6858000"/>
              <a:gd name="connsiteX863" fmla="*/ 5422504 w 7467600"/>
              <a:gd name="connsiteY863" fmla="*/ 805191 h 6858000"/>
              <a:gd name="connsiteX864" fmla="*/ 6087656 w 7467600"/>
              <a:gd name="connsiteY864" fmla="*/ 826703 h 6858000"/>
              <a:gd name="connsiteX865" fmla="*/ 6058717 w 7467600"/>
              <a:gd name="connsiteY865" fmla="*/ 865992 h 6858000"/>
              <a:gd name="connsiteX866" fmla="*/ 4974153 w 7467600"/>
              <a:gd name="connsiteY866" fmla="*/ 1045456 h 6858000"/>
              <a:gd name="connsiteX867" fmla="*/ 5627835 w 7467600"/>
              <a:gd name="connsiteY867" fmla="*/ 1472077 h 6858000"/>
              <a:gd name="connsiteX868" fmla="*/ 5629817 w 7467600"/>
              <a:gd name="connsiteY868" fmla="*/ 1471412 h 6858000"/>
              <a:gd name="connsiteX869" fmla="*/ 5634124 w 7467600"/>
              <a:gd name="connsiteY869" fmla="*/ 1470572 h 6858000"/>
              <a:gd name="connsiteX870" fmla="*/ 5755832 w 7467600"/>
              <a:gd name="connsiteY870" fmla="*/ 1383886 h 6858000"/>
              <a:gd name="connsiteX871" fmla="*/ 6014186 w 7467600"/>
              <a:gd name="connsiteY871" fmla="*/ 1279799 h 6858000"/>
              <a:gd name="connsiteX872" fmla="*/ 6901619 w 7467600"/>
              <a:gd name="connsiteY872" fmla="*/ 1047874 h 6858000"/>
              <a:gd name="connsiteX873" fmla="*/ 6931566 w 7467600"/>
              <a:gd name="connsiteY873" fmla="*/ 1062034 h 6858000"/>
              <a:gd name="connsiteX874" fmla="*/ 5790982 w 7467600"/>
              <a:gd name="connsiteY874" fmla="*/ 1561380 h 6858000"/>
              <a:gd name="connsiteX875" fmla="*/ 6188971 w 7467600"/>
              <a:gd name="connsiteY875" fmla="*/ 1755168 h 6858000"/>
              <a:gd name="connsiteX876" fmla="*/ 6202446 w 7467600"/>
              <a:gd name="connsiteY876" fmla="*/ 1752268 h 6858000"/>
              <a:gd name="connsiteX877" fmla="*/ 7179560 w 7467600"/>
              <a:gd name="connsiteY877" fmla="*/ 1467551 h 6858000"/>
              <a:gd name="connsiteX878" fmla="*/ 7158730 w 7467600"/>
              <a:gd name="connsiteY878" fmla="*/ 1507835 h 6858000"/>
              <a:gd name="connsiteX879" fmla="*/ 6326959 w 7467600"/>
              <a:gd name="connsiteY879" fmla="*/ 1817686 h 6858000"/>
              <a:gd name="connsiteX880" fmla="*/ 6537433 w 7467600"/>
              <a:gd name="connsiteY880" fmla="*/ 1907790 h 6858000"/>
              <a:gd name="connsiteX881" fmla="*/ 6550221 w 7467600"/>
              <a:gd name="connsiteY881" fmla="*/ 1910729 h 6858000"/>
              <a:gd name="connsiteX882" fmla="*/ 6964438 w 7467600"/>
              <a:gd name="connsiteY882" fmla="*/ 2209505 h 6858000"/>
              <a:gd name="connsiteX883" fmla="*/ 7367862 w 7467600"/>
              <a:gd name="connsiteY883" fmla="*/ 2806833 h 6858000"/>
              <a:gd name="connsiteX884" fmla="*/ 7364329 w 7467600"/>
              <a:gd name="connsiteY884" fmla="*/ 2826907 h 6858000"/>
              <a:gd name="connsiteX885" fmla="*/ 7290545 w 7467600"/>
              <a:gd name="connsiteY885" fmla="*/ 2850663 h 6858000"/>
              <a:gd name="connsiteX886" fmla="*/ 6472036 w 7467600"/>
              <a:gd name="connsiteY886" fmla="*/ 1959003 h 6858000"/>
              <a:gd name="connsiteX887" fmla="*/ 5792897 w 7467600"/>
              <a:gd name="connsiteY887" fmla="*/ 1647747 h 6858000"/>
              <a:gd name="connsiteX888" fmla="*/ 5842751 w 7467600"/>
              <a:gd name="connsiteY888" fmla="*/ 1816112 h 6858000"/>
              <a:gd name="connsiteX889" fmla="*/ 5847424 w 7467600"/>
              <a:gd name="connsiteY889" fmla="*/ 1815776 h 6858000"/>
              <a:gd name="connsiteX890" fmla="*/ 6399821 w 7467600"/>
              <a:gd name="connsiteY890" fmla="*/ 2344799 h 6858000"/>
              <a:gd name="connsiteX891" fmla="*/ 6323232 w 7467600"/>
              <a:gd name="connsiteY891" fmla="*/ 2389634 h 6858000"/>
              <a:gd name="connsiteX892" fmla="*/ 5942958 w 7467600"/>
              <a:gd name="connsiteY892" fmla="*/ 2077708 h 6858000"/>
              <a:gd name="connsiteX893" fmla="*/ 5921559 w 7467600"/>
              <a:gd name="connsiteY893" fmla="*/ 2378596 h 6858000"/>
              <a:gd name="connsiteX894" fmla="*/ 5817651 w 7467600"/>
              <a:gd name="connsiteY894" fmla="*/ 3023919 h 6858000"/>
              <a:gd name="connsiteX895" fmla="*/ 5729634 w 7467600"/>
              <a:gd name="connsiteY895" fmla="*/ 3051849 h 6858000"/>
              <a:gd name="connsiteX896" fmla="*/ 5611018 w 7467600"/>
              <a:gd name="connsiteY896" fmla="*/ 2316769 h 6858000"/>
              <a:gd name="connsiteX897" fmla="*/ 5687608 w 7467600"/>
              <a:gd name="connsiteY897" fmla="*/ 2039972 h 6858000"/>
              <a:gd name="connsiteX898" fmla="*/ 5657554 w 7467600"/>
              <a:gd name="connsiteY898" fmla="*/ 1576445 h 6858000"/>
              <a:gd name="connsiteX899" fmla="*/ 5150475 w 7467600"/>
              <a:gd name="connsiteY899" fmla="*/ 1274012 h 6858000"/>
              <a:gd name="connsiteX900" fmla="*/ 5349142 w 7467600"/>
              <a:gd name="connsiteY900" fmla="*/ 2204405 h 6858000"/>
              <a:gd name="connsiteX901" fmla="*/ 5262214 w 7467600"/>
              <a:gd name="connsiteY901" fmla="*/ 2233836 h 6858000"/>
              <a:gd name="connsiteX902" fmla="*/ 4981539 w 7467600"/>
              <a:gd name="connsiteY902" fmla="*/ 1542201 h 6858000"/>
              <a:gd name="connsiteX903" fmla="*/ 4958461 w 7467600"/>
              <a:gd name="connsiteY903" fmla="*/ 1136957 h 6858000"/>
              <a:gd name="connsiteX904" fmla="*/ 4655015 w 7467600"/>
              <a:gd name="connsiteY904" fmla="*/ 891426 h 6858000"/>
              <a:gd name="connsiteX905" fmla="*/ 4348002 w 7467600"/>
              <a:gd name="connsiteY905" fmla="*/ 2205895 h 6858000"/>
              <a:gd name="connsiteX906" fmla="*/ 4262250 w 7467600"/>
              <a:gd name="connsiteY906" fmla="*/ 2219972 h 6858000"/>
              <a:gd name="connsiteX907" fmla="*/ 4550611 w 7467600"/>
              <a:gd name="connsiteY907" fmla="*/ 817540 h 6858000"/>
              <a:gd name="connsiteX908" fmla="*/ 4564418 w 7467600"/>
              <a:gd name="connsiteY908" fmla="*/ 808293 h 6858000"/>
              <a:gd name="connsiteX909" fmla="*/ 4266388 w 7467600"/>
              <a:gd name="connsiteY909" fmla="*/ 500083 h 6858000"/>
              <a:gd name="connsiteX910" fmla="*/ 4032842 w 7467600"/>
              <a:gd name="connsiteY910" fmla="*/ 211809 h 6858000"/>
              <a:gd name="connsiteX911" fmla="*/ 3882765 w 7467600"/>
              <a:gd name="connsiteY911" fmla="*/ 0 h 6858000"/>
              <a:gd name="connsiteX912" fmla="*/ 3721337 w 7467600"/>
              <a:gd name="connsiteY912" fmla="*/ 0 h 6858000"/>
              <a:gd name="connsiteX913" fmla="*/ 3797544 w 7467600"/>
              <a:gd name="connsiteY913" fmla="*/ 0 h 6858000"/>
              <a:gd name="connsiteX914" fmla="*/ 3775734 w 7467600"/>
              <a:gd name="connsiteY914" fmla="*/ 95131 h 6858000"/>
              <a:gd name="connsiteX915" fmla="*/ 3724807 w 7467600"/>
              <a:gd name="connsiteY915" fmla="*/ 272257 h 6858000"/>
              <a:gd name="connsiteX916" fmla="*/ 3726844 w 7467600"/>
              <a:gd name="connsiteY916" fmla="*/ 282988 h 6858000"/>
              <a:gd name="connsiteX917" fmla="*/ 3742664 w 7467600"/>
              <a:gd name="connsiteY917" fmla="*/ 279918 h 6858000"/>
              <a:gd name="connsiteX918" fmla="*/ 4103910 w 7467600"/>
              <a:gd name="connsiteY918" fmla="*/ 1161917 h 6858000"/>
              <a:gd name="connsiteX919" fmla="*/ 4020269 w 7467600"/>
              <a:gd name="connsiteY919" fmla="*/ 1200406 h 6858000"/>
              <a:gd name="connsiteX920" fmla="*/ 3674882 w 7467600"/>
              <a:gd name="connsiteY920" fmla="*/ 488524 h 6858000"/>
              <a:gd name="connsiteX921" fmla="*/ 3132682 w 7467600"/>
              <a:gd name="connsiteY921" fmla="*/ 1072284 h 6858000"/>
              <a:gd name="connsiteX922" fmla="*/ 2716346 w 7467600"/>
              <a:gd name="connsiteY922" fmla="*/ 1276376 h 6858000"/>
              <a:gd name="connsiteX923" fmla="*/ 2716772 w 7467600"/>
              <a:gd name="connsiteY923" fmla="*/ 1255462 h 6858000"/>
              <a:gd name="connsiteX924" fmla="*/ 3471096 w 7467600"/>
              <a:gd name="connsiteY924" fmla="*/ 437072 h 6858000"/>
              <a:gd name="connsiteX925" fmla="*/ 3639057 w 7467600"/>
              <a:gd name="connsiteY925" fmla="*/ 286334 h 6858000"/>
              <a:gd name="connsiteX926" fmla="*/ 3640309 w 7467600"/>
              <a:gd name="connsiteY926" fmla="*/ 284664 h 6858000"/>
              <a:gd name="connsiteX927" fmla="*/ 3646022 w 7467600"/>
              <a:gd name="connsiteY927" fmla="*/ 276711 h 6858000"/>
              <a:gd name="connsiteX928" fmla="*/ 3707943 w 7467600"/>
              <a:gd name="connsiteY928" fmla="*/ 65958 h 6858000"/>
              <a:gd name="connsiteX929" fmla="*/ 3721337 w 7467600"/>
              <a:gd name="connsiteY929" fmla="*/ 0 h 6858000"/>
              <a:gd name="connsiteX930" fmla="*/ 2867960 w 7467600"/>
              <a:gd name="connsiteY930" fmla="*/ 0 h 6858000"/>
              <a:gd name="connsiteX931" fmla="*/ 2926351 w 7467600"/>
              <a:gd name="connsiteY931" fmla="*/ 0 h 6858000"/>
              <a:gd name="connsiteX932" fmla="*/ 2902823 w 7467600"/>
              <a:gd name="connsiteY932" fmla="*/ 262929 h 6858000"/>
              <a:gd name="connsiteX933" fmla="*/ 2940663 w 7467600"/>
              <a:gd name="connsiteY933" fmla="*/ 140884 h 6858000"/>
              <a:gd name="connsiteX934" fmla="*/ 2947039 w 7467600"/>
              <a:gd name="connsiteY934" fmla="*/ 122524 h 6858000"/>
              <a:gd name="connsiteX935" fmla="*/ 2984316 w 7467600"/>
              <a:gd name="connsiteY935" fmla="*/ 0 h 6858000"/>
              <a:gd name="connsiteX936" fmla="*/ 3016114 w 7467600"/>
              <a:gd name="connsiteY936" fmla="*/ 0 h 6858000"/>
              <a:gd name="connsiteX937" fmla="*/ 2979949 w 7467600"/>
              <a:gd name="connsiteY937" fmla="*/ 119274 h 6858000"/>
              <a:gd name="connsiteX938" fmla="*/ 3023879 w 7467600"/>
              <a:gd name="connsiteY938" fmla="*/ 0 h 6858000"/>
              <a:gd name="connsiteX939" fmla="*/ 3105400 w 7467600"/>
              <a:gd name="connsiteY939" fmla="*/ 0 h 6858000"/>
              <a:gd name="connsiteX940" fmla="*/ 3094669 w 7467600"/>
              <a:gd name="connsiteY940" fmla="*/ 30308 h 6858000"/>
              <a:gd name="connsiteX941" fmla="*/ 2901945 w 7467600"/>
              <a:gd name="connsiteY941" fmla="*/ 466538 h 6858000"/>
              <a:gd name="connsiteX942" fmla="*/ 2815209 w 7467600"/>
              <a:gd name="connsiteY942" fmla="*/ 497361 h 6858000"/>
              <a:gd name="connsiteX943" fmla="*/ 2844845 w 7467600"/>
              <a:gd name="connsiteY943" fmla="*/ 127638 h 6858000"/>
              <a:gd name="connsiteX944" fmla="*/ 2867960 w 7467600"/>
              <a:gd name="connsiteY944" fmla="*/ 0 h 6858000"/>
              <a:gd name="connsiteX945" fmla="*/ 1057230 w 7467600"/>
              <a:gd name="connsiteY945" fmla="*/ 0 h 6858000"/>
              <a:gd name="connsiteX946" fmla="*/ 1111003 w 7467600"/>
              <a:gd name="connsiteY946" fmla="*/ 0 h 6858000"/>
              <a:gd name="connsiteX947" fmla="*/ 1125553 w 7467600"/>
              <a:gd name="connsiteY947" fmla="*/ 52588 h 6858000"/>
              <a:gd name="connsiteX948" fmla="*/ 1304276 w 7467600"/>
              <a:gd name="connsiteY948" fmla="*/ 476275 h 6858000"/>
              <a:gd name="connsiteX949" fmla="*/ 1492066 w 7467600"/>
              <a:gd name="connsiteY949" fmla="*/ 886333 h 6858000"/>
              <a:gd name="connsiteX950" fmla="*/ 1423698 w 7467600"/>
              <a:gd name="connsiteY950" fmla="*/ 710817 h 6858000"/>
              <a:gd name="connsiteX951" fmla="*/ 1357609 w 7467600"/>
              <a:gd name="connsiteY951" fmla="*/ 532892 h 6858000"/>
              <a:gd name="connsiteX952" fmla="*/ 1309550 w 7467600"/>
              <a:gd name="connsiteY952" fmla="*/ 374031 h 6858000"/>
              <a:gd name="connsiteX953" fmla="*/ 1193673 w 7467600"/>
              <a:gd name="connsiteY953" fmla="*/ 49533 h 6858000"/>
              <a:gd name="connsiteX954" fmla="*/ 1164391 w 7467600"/>
              <a:gd name="connsiteY954" fmla="*/ 0 h 6858000"/>
              <a:gd name="connsiteX955" fmla="*/ 1200666 w 7467600"/>
              <a:gd name="connsiteY955" fmla="*/ 0 h 6858000"/>
              <a:gd name="connsiteX956" fmla="*/ 1223408 w 7467600"/>
              <a:gd name="connsiteY956" fmla="*/ 38996 h 6858000"/>
              <a:gd name="connsiteX957" fmla="*/ 1339635 w 7467600"/>
              <a:gd name="connsiteY957" fmla="*/ 365517 h 6858000"/>
              <a:gd name="connsiteX958" fmla="*/ 1387469 w 7467600"/>
              <a:gd name="connsiteY958" fmla="*/ 523079 h 6858000"/>
              <a:gd name="connsiteX959" fmla="*/ 1452685 w 7467600"/>
              <a:gd name="connsiteY959" fmla="*/ 699806 h 6858000"/>
              <a:gd name="connsiteX960" fmla="*/ 1492092 w 7467600"/>
              <a:gd name="connsiteY960" fmla="*/ 800424 h 6858000"/>
              <a:gd name="connsiteX961" fmla="*/ 1455302 w 7467600"/>
              <a:gd name="connsiteY961" fmla="*/ 632913 h 6858000"/>
              <a:gd name="connsiteX962" fmla="*/ 1222336 w 7467600"/>
              <a:gd name="connsiteY962" fmla="*/ 9480 h 6858000"/>
              <a:gd name="connsiteX963" fmla="*/ 1214634 w 7467600"/>
              <a:gd name="connsiteY963" fmla="*/ 0 h 6858000"/>
              <a:gd name="connsiteX964" fmla="*/ 1289827 w 7467600"/>
              <a:gd name="connsiteY964" fmla="*/ 0 h 6858000"/>
              <a:gd name="connsiteX965" fmla="*/ 1321076 w 7467600"/>
              <a:gd name="connsiteY965" fmla="*/ 59722 h 6858000"/>
              <a:gd name="connsiteX966" fmla="*/ 1512579 w 7467600"/>
              <a:gd name="connsiteY966" fmla="*/ 626441 h 6858000"/>
              <a:gd name="connsiteX967" fmla="*/ 1506076 w 7467600"/>
              <a:gd name="connsiteY967" fmla="*/ 1089289 h 6858000"/>
              <a:gd name="connsiteX968" fmla="*/ 1486346 w 7467600"/>
              <a:gd name="connsiteY968" fmla="*/ 1079919 h 6858000"/>
              <a:gd name="connsiteX969" fmla="*/ 1070511 w 7467600"/>
              <a:gd name="connsiteY969" fmla="*/ 48609 h 6858000"/>
              <a:gd name="connsiteX970" fmla="*/ 1057230 w 7467600"/>
              <a:gd name="connsiteY970" fmla="*/ 0 h 6858000"/>
              <a:gd name="connsiteX971" fmla="*/ 43151 w 7467600"/>
              <a:gd name="connsiteY971" fmla="*/ 0 h 6858000"/>
              <a:gd name="connsiteX972" fmla="*/ 95283 w 7467600"/>
              <a:gd name="connsiteY972" fmla="*/ 0 h 6858000"/>
              <a:gd name="connsiteX973" fmla="*/ 300708 w 7467600"/>
              <a:gd name="connsiteY973" fmla="*/ 154571 h 6858000"/>
              <a:gd name="connsiteX974" fmla="*/ 530414 w 7467600"/>
              <a:gd name="connsiteY974" fmla="*/ 354673 h 6858000"/>
              <a:gd name="connsiteX975" fmla="*/ 333785 w 7467600"/>
              <a:gd name="connsiteY975" fmla="*/ 161564 h 6858000"/>
              <a:gd name="connsiteX976" fmla="*/ 147005 w 7467600"/>
              <a:gd name="connsiteY976" fmla="*/ 0 h 6858000"/>
              <a:gd name="connsiteX977" fmla="*/ 272509 w 7467600"/>
              <a:gd name="connsiteY977" fmla="*/ 0 h 6858000"/>
              <a:gd name="connsiteX978" fmla="*/ 326276 w 7467600"/>
              <a:gd name="connsiteY978" fmla="*/ 45847 h 6858000"/>
              <a:gd name="connsiteX979" fmla="*/ 823759 w 7467600"/>
              <a:gd name="connsiteY979" fmla="*/ 574145 h 6858000"/>
              <a:gd name="connsiteX980" fmla="*/ 811254 w 7467600"/>
              <a:gd name="connsiteY980" fmla="*/ 665546 h 6858000"/>
              <a:gd name="connsiteX981" fmla="*/ 154042 w 7467600"/>
              <a:gd name="connsiteY981" fmla="*/ 261522 h 6858000"/>
              <a:gd name="connsiteX982" fmla="*/ 13550 w 7467600"/>
              <a:gd name="connsiteY982" fmla="*/ 158423 h 6858000"/>
              <a:gd name="connsiteX983" fmla="*/ 0 w 7467600"/>
              <a:gd name="connsiteY983" fmla="*/ 146618 h 6858000"/>
              <a:gd name="connsiteX984" fmla="*/ 0 w 7467600"/>
              <a:gd name="connsiteY984" fmla="*/ 59161 h 6858000"/>
              <a:gd name="connsiteX985" fmla="*/ 45427 w 7467600"/>
              <a:gd name="connsiteY985" fmla="*/ 101078 h 6858000"/>
              <a:gd name="connsiteX986" fmla="*/ 630103 w 7467600"/>
              <a:gd name="connsiteY986" fmla="*/ 485885 h 6858000"/>
              <a:gd name="connsiteX987" fmla="*/ 532040 w 7467600"/>
              <a:gd name="connsiteY987" fmla="*/ 399359 h 6858000"/>
              <a:gd name="connsiteX988" fmla="*/ 517618 w 7467600"/>
              <a:gd name="connsiteY988" fmla="*/ 385726 h 6858000"/>
              <a:gd name="connsiteX989" fmla="*/ 285074 w 7467600"/>
              <a:gd name="connsiteY989" fmla="*/ 182755 h 6858000"/>
              <a:gd name="connsiteX990" fmla="*/ 43151 w 7467600"/>
              <a:gd name="connsiteY99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312201 w 7467600"/>
              <a:gd name="connsiteY133" fmla="*/ 5128278 h 6858000"/>
              <a:gd name="connsiteX134" fmla="*/ 1903353 w 7467600"/>
              <a:gd name="connsiteY134" fmla="*/ 5044827 h 6858000"/>
              <a:gd name="connsiteX135" fmla="*/ 1936931 w 7467600"/>
              <a:gd name="connsiteY135" fmla="*/ 5093954 h 6858000"/>
              <a:gd name="connsiteX136" fmla="*/ 2195868 w 7467600"/>
              <a:gd name="connsiteY136" fmla="*/ 5396574 h 6858000"/>
              <a:gd name="connsiteX137" fmla="*/ 2088852 w 7467600"/>
              <a:gd name="connsiteY137" fmla="*/ 5166123 h 6858000"/>
              <a:gd name="connsiteX138" fmla="*/ 1958241 w 7467600"/>
              <a:gd name="connsiteY138" fmla="*/ 5067955 h 6858000"/>
              <a:gd name="connsiteX139" fmla="*/ 1903353 w 7467600"/>
              <a:gd name="connsiteY139" fmla="*/ 5044827 h 6858000"/>
              <a:gd name="connsiteX140" fmla="*/ 1979378 w 7467600"/>
              <a:gd name="connsiteY140" fmla="*/ 4769504 h 6858000"/>
              <a:gd name="connsiteX141" fmla="*/ 2882120 w 7467600"/>
              <a:gd name="connsiteY141" fmla="*/ 5064547 h 6858000"/>
              <a:gd name="connsiteX142" fmla="*/ 2793103 w 7467600"/>
              <a:gd name="connsiteY142" fmla="*/ 5039699 h 6858000"/>
              <a:gd name="connsiteX143" fmla="*/ 2770041 w 7467600"/>
              <a:gd name="connsiteY143" fmla="*/ 5033634 h 6858000"/>
              <a:gd name="connsiteX144" fmla="*/ 1979378 w 7467600"/>
              <a:gd name="connsiteY144" fmla="*/ 4769504 h 6858000"/>
              <a:gd name="connsiteX145" fmla="*/ 1927410 w 7467600"/>
              <a:gd name="connsiteY145" fmla="*/ 4716164 h 6858000"/>
              <a:gd name="connsiteX146" fmla="*/ 1959587 w 7467600"/>
              <a:gd name="connsiteY146" fmla="*/ 4728849 h 6858000"/>
              <a:gd name="connsiteX147" fmla="*/ 2777707 w 7467600"/>
              <a:gd name="connsiteY147" fmla="*/ 5003991 h 6858000"/>
              <a:gd name="connsiteX148" fmla="*/ 2800768 w 7467600"/>
              <a:gd name="connsiteY148" fmla="*/ 5010056 h 6858000"/>
              <a:gd name="connsiteX149" fmla="*/ 2879408 w 7467600"/>
              <a:gd name="connsiteY149" fmla="*/ 5031590 h 6858000"/>
              <a:gd name="connsiteX150" fmla="*/ 2862295 w 7467600"/>
              <a:gd name="connsiteY150" fmla="*/ 5022958 h 6858000"/>
              <a:gd name="connsiteX151" fmla="*/ 2813343 w 7467600"/>
              <a:gd name="connsiteY151" fmla="*/ 4998369 h 6858000"/>
              <a:gd name="connsiteX152" fmla="*/ 2646245 w 7467600"/>
              <a:gd name="connsiteY152" fmla="*/ 4930999 h 6858000"/>
              <a:gd name="connsiteX153" fmla="*/ 1999243 w 7467600"/>
              <a:gd name="connsiteY153" fmla="*/ 4730524 h 6858000"/>
              <a:gd name="connsiteX154" fmla="*/ 1979527 w 7467600"/>
              <a:gd name="connsiteY154" fmla="*/ 4726651 h 6858000"/>
              <a:gd name="connsiteX155" fmla="*/ 1927410 w 7467600"/>
              <a:gd name="connsiteY155" fmla="*/ 4716164 h 6858000"/>
              <a:gd name="connsiteX156" fmla="*/ 1997014 w 7467600"/>
              <a:gd name="connsiteY156" fmla="*/ 4698007 h 6858000"/>
              <a:gd name="connsiteX157" fmla="*/ 2005458 w 7467600"/>
              <a:gd name="connsiteY157" fmla="*/ 4699540 h 6858000"/>
              <a:gd name="connsiteX158" fmla="*/ 2657186 w 7467600"/>
              <a:gd name="connsiteY158" fmla="*/ 4901687 h 6858000"/>
              <a:gd name="connsiteX159" fmla="*/ 2826662 w 7467600"/>
              <a:gd name="connsiteY159" fmla="*/ 4970362 h 6858000"/>
              <a:gd name="connsiteX160" fmla="*/ 2876100 w 7467600"/>
              <a:gd name="connsiteY160" fmla="*/ 4995397 h 6858000"/>
              <a:gd name="connsiteX161" fmla="*/ 3042600 w 7467600"/>
              <a:gd name="connsiteY161" fmla="*/ 5059532 h 6858000"/>
              <a:gd name="connsiteX162" fmla="*/ 1997014 w 7467600"/>
              <a:gd name="connsiteY162" fmla="*/ 4698007 h 6858000"/>
              <a:gd name="connsiteX163" fmla="*/ 2305292 w 7467600"/>
              <a:gd name="connsiteY163" fmla="*/ 4219492 h 6858000"/>
              <a:gd name="connsiteX164" fmla="*/ 3360922 w 7467600"/>
              <a:gd name="connsiteY164" fmla="*/ 4529373 h 6858000"/>
              <a:gd name="connsiteX165" fmla="*/ 3492420 w 7467600"/>
              <a:gd name="connsiteY165" fmla="*/ 4510145 h 6858000"/>
              <a:gd name="connsiteX166" fmla="*/ 3364086 w 7467600"/>
              <a:gd name="connsiteY166" fmla="*/ 4480340 h 6858000"/>
              <a:gd name="connsiteX167" fmla="*/ 3225818 w 7467600"/>
              <a:gd name="connsiteY167" fmla="*/ 4411822 h 6858000"/>
              <a:gd name="connsiteX168" fmla="*/ 3129696 w 7467600"/>
              <a:gd name="connsiteY168" fmla="*/ 4360704 h 6858000"/>
              <a:gd name="connsiteX169" fmla="*/ 2814545 w 7467600"/>
              <a:gd name="connsiteY169" fmla="*/ 4282955 h 6858000"/>
              <a:gd name="connsiteX170" fmla="*/ 2305292 w 7467600"/>
              <a:gd name="connsiteY170" fmla="*/ 4219492 h 6858000"/>
              <a:gd name="connsiteX171" fmla="*/ 2626982 w 7467600"/>
              <a:gd name="connsiteY171" fmla="*/ 4206450 h 6858000"/>
              <a:gd name="connsiteX172" fmla="*/ 2490617 w 7467600"/>
              <a:gd name="connsiteY172" fmla="*/ 4206951 h 6858000"/>
              <a:gd name="connsiteX173" fmla="*/ 2819869 w 7467600"/>
              <a:gd name="connsiteY173" fmla="*/ 4252936 h 6858000"/>
              <a:gd name="connsiteX174" fmla="*/ 3143018 w 7467600"/>
              <a:gd name="connsiteY174" fmla="*/ 4332698 h 6858000"/>
              <a:gd name="connsiteX175" fmla="*/ 3241520 w 7467600"/>
              <a:gd name="connsiteY175" fmla="*/ 4385112 h 6858000"/>
              <a:gd name="connsiteX176" fmla="*/ 3374575 w 7467600"/>
              <a:gd name="connsiteY176" fmla="*/ 4451517 h 6858000"/>
              <a:gd name="connsiteX177" fmla="*/ 3505221 w 7467600"/>
              <a:gd name="connsiteY177" fmla="*/ 4480757 h 6858000"/>
              <a:gd name="connsiteX178" fmla="*/ 2626982 w 7467600"/>
              <a:gd name="connsiteY178" fmla="*/ 4206450 h 6858000"/>
              <a:gd name="connsiteX179" fmla="*/ 1310106 w 7467600"/>
              <a:gd name="connsiteY179" fmla="*/ 3943217 h 6858000"/>
              <a:gd name="connsiteX180" fmla="*/ 854994 w 7467600"/>
              <a:gd name="connsiteY180" fmla="*/ 4399136 h 6858000"/>
              <a:gd name="connsiteX181" fmla="*/ 742462 w 7467600"/>
              <a:gd name="connsiteY181" fmla="*/ 4594648 h 6858000"/>
              <a:gd name="connsiteX182" fmla="*/ 820602 w 7467600"/>
              <a:gd name="connsiteY182" fmla="*/ 4485915 h 6858000"/>
              <a:gd name="connsiteX183" fmla="*/ 878295 w 7467600"/>
              <a:gd name="connsiteY183" fmla="*/ 4403594 h 6858000"/>
              <a:gd name="connsiteX184" fmla="*/ 1240607 w 7467600"/>
              <a:gd name="connsiteY184" fmla="*/ 4010401 h 6858000"/>
              <a:gd name="connsiteX185" fmla="*/ 1310106 w 7467600"/>
              <a:gd name="connsiteY185" fmla="*/ 3943217 h 6858000"/>
              <a:gd name="connsiteX186" fmla="*/ 1423113 w 7467600"/>
              <a:gd name="connsiteY186" fmla="*/ 3874565 h 6858000"/>
              <a:gd name="connsiteX187" fmla="*/ 1260565 w 7467600"/>
              <a:gd name="connsiteY187" fmla="*/ 4031982 h 6858000"/>
              <a:gd name="connsiteX188" fmla="*/ 901900 w 7467600"/>
              <a:gd name="connsiteY188" fmla="*/ 4421236 h 6858000"/>
              <a:gd name="connsiteX189" fmla="*/ 845044 w 7467600"/>
              <a:gd name="connsiteY189" fmla="*/ 4502436 h 6858000"/>
              <a:gd name="connsiteX190" fmla="*/ 685926 w 7467600"/>
              <a:gd name="connsiteY190" fmla="*/ 4703069 h 6858000"/>
              <a:gd name="connsiteX191" fmla="*/ 684248 w 7467600"/>
              <a:gd name="connsiteY191" fmla="*/ 4706721 h 6858000"/>
              <a:gd name="connsiteX192" fmla="*/ 1423113 w 7467600"/>
              <a:gd name="connsiteY192" fmla="*/ 3874565 h 6858000"/>
              <a:gd name="connsiteX193" fmla="*/ 3316479 w 7467600"/>
              <a:gd name="connsiteY193" fmla="*/ 3872136 h 6858000"/>
              <a:gd name="connsiteX194" fmla="*/ 3546806 w 7467600"/>
              <a:gd name="connsiteY194" fmla="*/ 4356139 h 6858000"/>
              <a:gd name="connsiteX195" fmla="*/ 3364433 w 7467600"/>
              <a:gd name="connsiteY195" fmla="*/ 3953121 h 6858000"/>
              <a:gd name="connsiteX196" fmla="*/ 3316479 w 7467600"/>
              <a:gd name="connsiteY196" fmla="*/ 3872136 h 6858000"/>
              <a:gd name="connsiteX197" fmla="*/ 3291335 w 7467600"/>
              <a:gd name="connsiteY197" fmla="*/ 3767420 h 6858000"/>
              <a:gd name="connsiteX198" fmla="*/ 3390805 w 7467600"/>
              <a:gd name="connsiteY198" fmla="*/ 3937163 h 6858000"/>
              <a:gd name="connsiteX199" fmla="*/ 3579062 w 7467600"/>
              <a:gd name="connsiteY199" fmla="*/ 4359040 h 6858000"/>
              <a:gd name="connsiteX200" fmla="*/ 3467355 w 7467600"/>
              <a:gd name="connsiteY200" fmla="*/ 3988130 h 6858000"/>
              <a:gd name="connsiteX201" fmla="*/ 3310753 w 7467600"/>
              <a:gd name="connsiteY201" fmla="*/ 3787140 h 6858000"/>
              <a:gd name="connsiteX202" fmla="*/ 3291335 w 7467600"/>
              <a:gd name="connsiteY202" fmla="*/ 3767420 h 6858000"/>
              <a:gd name="connsiteX203" fmla="*/ 1635889 w 7467600"/>
              <a:gd name="connsiteY203" fmla="*/ 3709494 h 6858000"/>
              <a:gd name="connsiteX204" fmla="*/ 1634800 w 7467600"/>
              <a:gd name="connsiteY204" fmla="*/ 3731111 h 6858000"/>
              <a:gd name="connsiteX205" fmla="*/ 1635889 w 7467600"/>
              <a:gd name="connsiteY205" fmla="*/ 3709494 h 6858000"/>
              <a:gd name="connsiteX206" fmla="*/ 1510397 w 7467600"/>
              <a:gd name="connsiteY206" fmla="*/ 3684705 h 6858000"/>
              <a:gd name="connsiteX207" fmla="*/ 1146550 w 7467600"/>
              <a:gd name="connsiteY207" fmla="*/ 3802012 h 6858000"/>
              <a:gd name="connsiteX208" fmla="*/ 698834 w 7467600"/>
              <a:gd name="connsiteY208" fmla="*/ 3952272 h 6858000"/>
              <a:gd name="connsiteX209" fmla="*/ 34256 w 7467600"/>
              <a:gd name="connsiteY209" fmla="*/ 4347603 h 6858000"/>
              <a:gd name="connsiteX210" fmla="*/ 527241 w 7467600"/>
              <a:gd name="connsiteY210" fmla="*/ 4065078 h 6858000"/>
              <a:gd name="connsiteX211" fmla="*/ 1510397 w 7467600"/>
              <a:gd name="connsiteY211" fmla="*/ 3684705 h 6858000"/>
              <a:gd name="connsiteX212" fmla="*/ 1313114 w 7467600"/>
              <a:gd name="connsiteY212" fmla="*/ 3655216 h 6858000"/>
              <a:gd name="connsiteX213" fmla="*/ 1109304 w 7467600"/>
              <a:gd name="connsiteY213" fmla="*/ 3669030 h 6858000"/>
              <a:gd name="connsiteX214" fmla="*/ 8129 w 7467600"/>
              <a:gd name="connsiteY214" fmla="*/ 4330519 h 6858000"/>
              <a:gd name="connsiteX215" fmla="*/ 687572 w 7467600"/>
              <a:gd name="connsiteY215" fmla="*/ 3925629 h 6858000"/>
              <a:gd name="connsiteX216" fmla="*/ 1138365 w 7467600"/>
              <a:gd name="connsiteY216" fmla="*/ 3774515 h 6858000"/>
              <a:gd name="connsiteX217" fmla="*/ 1505579 w 7467600"/>
              <a:gd name="connsiteY217" fmla="*/ 3655526 h 6858000"/>
              <a:gd name="connsiteX218" fmla="*/ 1313114 w 7467600"/>
              <a:gd name="connsiteY218" fmla="*/ 3655216 h 6858000"/>
              <a:gd name="connsiteX219" fmla="*/ 3655073 w 7467600"/>
              <a:gd name="connsiteY219" fmla="*/ 3650884 h 6858000"/>
              <a:gd name="connsiteX220" fmla="*/ 3989938 w 7467600"/>
              <a:gd name="connsiteY220" fmla="*/ 3991685 h 6858000"/>
              <a:gd name="connsiteX221" fmla="*/ 4393907 w 7467600"/>
              <a:gd name="connsiteY221" fmla="*/ 4261258 h 6858000"/>
              <a:gd name="connsiteX222" fmla="*/ 4648051 w 7467600"/>
              <a:gd name="connsiteY222" fmla="*/ 4374051 h 6858000"/>
              <a:gd name="connsiteX223" fmla="*/ 4383389 w 7467600"/>
              <a:gd name="connsiteY223" fmla="*/ 4184369 h 6858000"/>
              <a:gd name="connsiteX224" fmla="*/ 4165508 w 7467600"/>
              <a:gd name="connsiteY224" fmla="*/ 4035196 h 6858000"/>
              <a:gd name="connsiteX225" fmla="*/ 4068162 w 7467600"/>
              <a:gd name="connsiteY225" fmla="*/ 3953394 h 6858000"/>
              <a:gd name="connsiteX226" fmla="*/ 3981416 w 7467600"/>
              <a:gd name="connsiteY226" fmla="*/ 3880482 h 6858000"/>
              <a:gd name="connsiteX227" fmla="*/ 3800147 w 7467600"/>
              <a:gd name="connsiteY227" fmla="*/ 3749872 h 6858000"/>
              <a:gd name="connsiteX228" fmla="*/ 3655073 w 7467600"/>
              <a:gd name="connsiteY228" fmla="*/ 3650884 h 6858000"/>
              <a:gd name="connsiteX229" fmla="*/ 3670252 w 7467600"/>
              <a:gd name="connsiteY229" fmla="*/ 3622798 h 6858000"/>
              <a:gd name="connsiteX230" fmla="*/ 3817258 w 7467600"/>
              <a:gd name="connsiteY230" fmla="*/ 3723577 h 6858000"/>
              <a:gd name="connsiteX231" fmla="*/ 4000461 w 7467600"/>
              <a:gd name="connsiteY231" fmla="*/ 3855966 h 6858000"/>
              <a:gd name="connsiteX232" fmla="*/ 4088180 w 7467600"/>
              <a:gd name="connsiteY232" fmla="*/ 3929774 h 6858000"/>
              <a:gd name="connsiteX233" fmla="*/ 4184555 w 7467600"/>
              <a:gd name="connsiteY233" fmla="*/ 4010683 h 6858000"/>
              <a:gd name="connsiteX234" fmla="*/ 4399563 w 7467600"/>
              <a:gd name="connsiteY234" fmla="*/ 4158106 h 6858000"/>
              <a:gd name="connsiteX235" fmla="*/ 4684469 w 7467600"/>
              <a:gd name="connsiteY235" fmla="*/ 4364680 h 6858000"/>
              <a:gd name="connsiteX236" fmla="*/ 4690271 w 7467600"/>
              <a:gd name="connsiteY236" fmla="*/ 4370034 h 6858000"/>
              <a:gd name="connsiteX237" fmla="*/ 4136093 w 7467600"/>
              <a:gd name="connsiteY237" fmla="*/ 3858466 h 6858000"/>
              <a:gd name="connsiteX238" fmla="*/ 3670252 w 7467600"/>
              <a:gd name="connsiteY238" fmla="*/ 3622798 h 6858000"/>
              <a:gd name="connsiteX239" fmla="*/ 4440129 w 7467600"/>
              <a:gd name="connsiteY239" fmla="*/ 3448571 h 6858000"/>
              <a:gd name="connsiteX240" fmla="*/ 4856525 w 7467600"/>
              <a:gd name="connsiteY240" fmla="*/ 3915351 h 6858000"/>
              <a:gd name="connsiteX241" fmla="*/ 5059055 w 7467600"/>
              <a:gd name="connsiteY241" fmla="*/ 4108918 h 6858000"/>
              <a:gd name="connsiteX242" fmla="*/ 5290070 w 7467600"/>
              <a:gd name="connsiteY242" fmla="*/ 4263619 h 6858000"/>
              <a:gd name="connsiteX243" fmla="*/ 4834991 w 7467600"/>
              <a:gd name="connsiteY243" fmla="*/ 3830985 h 6858000"/>
              <a:gd name="connsiteX244" fmla="*/ 4440129 w 7467600"/>
              <a:gd name="connsiteY244" fmla="*/ 3448571 h 6858000"/>
              <a:gd name="connsiteX245" fmla="*/ 4441737 w 7467600"/>
              <a:gd name="connsiteY245" fmla="*/ 3399734 h 6858000"/>
              <a:gd name="connsiteX246" fmla="*/ 4431236 w 7467600"/>
              <a:gd name="connsiteY246" fmla="*/ 3400954 h 6858000"/>
              <a:gd name="connsiteX247" fmla="*/ 4557150 w 7467600"/>
              <a:gd name="connsiteY247" fmla="*/ 3510023 h 6858000"/>
              <a:gd name="connsiteX248" fmla="*/ 4856936 w 7467600"/>
              <a:gd name="connsiteY248" fmla="*/ 3809146 h 6858000"/>
              <a:gd name="connsiteX249" fmla="*/ 5111996 w 7467600"/>
              <a:gd name="connsiteY249" fmla="*/ 4065759 h 6858000"/>
              <a:gd name="connsiteX250" fmla="*/ 5388878 w 7467600"/>
              <a:gd name="connsiteY250" fmla="*/ 4300185 h 6858000"/>
              <a:gd name="connsiteX251" fmla="*/ 5425556 w 7467600"/>
              <a:gd name="connsiteY251" fmla="*/ 4308967 h 6858000"/>
              <a:gd name="connsiteX252" fmla="*/ 4943646 w 7467600"/>
              <a:gd name="connsiteY252" fmla="*/ 3822916 h 6858000"/>
              <a:gd name="connsiteX253" fmla="*/ 4594837 w 7467600"/>
              <a:gd name="connsiteY253" fmla="*/ 3532274 h 6858000"/>
              <a:gd name="connsiteX254" fmla="*/ 4441737 w 7467600"/>
              <a:gd name="connsiteY254" fmla="*/ 3399734 h 6858000"/>
              <a:gd name="connsiteX255" fmla="*/ 5425834 w 7467600"/>
              <a:gd name="connsiteY255" fmla="*/ 3162785 h 6858000"/>
              <a:gd name="connsiteX256" fmla="*/ 5401644 w 7467600"/>
              <a:gd name="connsiteY256" fmla="*/ 3617847 h 6858000"/>
              <a:gd name="connsiteX257" fmla="*/ 5467256 w 7467600"/>
              <a:gd name="connsiteY257" fmla="*/ 4175494 h 6858000"/>
              <a:gd name="connsiteX258" fmla="*/ 5448069 w 7467600"/>
              <a:gd name="connsiteY258" fmla="*/ 3567554 h 6858000"/>
              <a:gd name="connsiteX259" fmla="*/ 5425834 w 7467600"/>
              <a:gd name="connsiteY259" fmla="*/ 3162785 h 6858000"/>
              <a:gd name="connsiteX260" fmla="*/ 1318687 w 7467600"/>
              <a:gd name="connsiteY260" fmla="*/ 3113840 h 6858000"/>
              <a:gd name="connsiteX261" fmla="*/ 1066793 w 7467600"/>
              <a:gd name="connsiteY261" fmla="*/ 3212171 h 6858000"/>
              <a:gd name="connsiteX262" fmla="*/ 993319 w 7467600"/>
              <a:gd name="connsiteY262" fmla="*/ 3247648 h 6858000"/>
              <a:gd name="connsiteX263" fmla="*/ 853081 w 7467600"/>
              <a:gd name="connsiteY263" fmla="*/ 3312410 h 6858000"/>
              <a:gd name="connsiteX264" fmla="*/ 805957 w 7467600"/>
              <a:gd name="connsiteY264" fmla="*/ 3330443 h 6858000"/>
              <a:gd name="connsiteX265" fmla="*/ 1318687 w 7467600"/>
              <a:gd name="connsiteY265" fmla="*/ 3113840 h 6858000"/>
              <a:gd name="connsiteX266" fmla="*/ 5453702 w 7467600"/>
              <a:gd name="connsiteY266" fmla="*/ 3090882 h 6858000"/>
              <a:gd name="connsiteX267" fmla="*/ 5480135 w 7467600"/>
              <a:gd name="connsiteY267" fmla="*/ 3565802 h 6858000"/>
              <a:gd name="connsiteX268" fmla="*/ 5499023 w 7467600"/>
              <a:gd name="connsiteY268" fmla="*/ 4166310 h 6858000"/>
              <a:gd name="connsiteX269" fmla="*/ 5547022 w 7467600"/>
              <a:gd name="connsiteY269" fmla="*/ 3607838 h 6858000"/>
              <a:gd name="connsiteX270" fmla="*/ 5515964 w 7467600"/>
              <a:gd name="connsiteY270" fmla="*/ 3378541 h 6858000"/>
              <a:gd name="connsiteX271" fmla="*/ 5453702 w 7467600"/>
              <a:gd name="connsiteY271" fmla="*/ 3090882 h 6858000"/>
              <a:gd name="connsiteX272" fmla="*/ 1238695 w 7467600"/>
              <a:gd name="connsiteY272" fmla="*/ 3076820 h 6858000"/>
              <a:gd name="connsiteX273" fmla="*/ 716371 w 7467600"/>
              <a:gd name="connsiteY273" fmla="*/ 3293249 h 6858000"/>
              <a:gd name="connsiteX274" fmla="*/ 579522 w 7467600"/>
              <a:gd name="connsiteY274" fmla="*/ 3371759 h 6858000"/>
              <a:gd name="connsiteX275" fmla="*/ 600288 w 7467600"/>
              <a:gd name="connsiteY275" fmla="*/ 3365555 h 6858000"/>
              <a:gd name="connsiteX276" fmla="*/ 840692 w 7467600"/>
              <a:gd name="connsiteY276" fmla="*/ 3284921 h 6858000"/>
              <a:gd name="connsiteX277" fmla="*/ 979248 w 7467600"/>
              <a:gd name="connsiteY277" fmla="*/ 3221003 h 6858000"/>
              <a:gd name="connsiteX278" fmla="*/ 1053282 w 7467600"/>
              <a:gd name="connsiteY278" fmla="*/ 3185247 h 6858000"/>
              <a:gd name="connsiteX279" fmla="*/ 1320603 w 7467600"/>
              <a:gd name="connsiteY279" fmla="*/ 3081281 h 6858000"/>
              <a:gd name="connsiteX280" fmla="*/ 1238695 w 7467600"/>
              <a:gd name="connsiteY280" fmla="*/ 3076820 h 6858000"/>
              <a:gd name="connsiteX281" fmla="*/ 5425627 w 7467600"/>
              <a:gd name="connsiteY281" fmla="*/ 2954192 h 6858000"/>
              <a:gd name="connsiteX282" fmla="*/ 5470770 w 7467600"/>
              <a:gd name="connsiteY282" fmla="*/ 3005435 h 6858000"/>
              <a:gd name="connsiteX283" fmla="*/ 5519779 w 7467600"/>
              <a:gd name="connsiteY283" fmla="*/ 4359223 h 6858000"/>
              <a:gd name="connsiteX284" fmla="*/ 5520293 w 7467600"/>
              <a:gd name="connsiteY284" fmla="*/ 4360602 h 6858000"/>
              <a:gd name="connsiteX285" fmla="*/ 5767221 w 7467600"/>
              <a:gd name="connsiteY285" fmla="*/ 4665564 h 6858000"/>
              <a:gd name="connsiteX286" fmla="*/ 6937169 w 7467600"/>
              <a:gd name="connsiteY286" fmla="*/ 4815941 h 6858000"/>
              <a:gd name="connsiteX287" fmla="*/ 6953922 w 7467600"/>
              <a:gd name="connsiteY287" fmla="*/ 4890068 h 6858000"/>
              <a:gd name="connsiteX288" fmla="*/ 6071359 w 7467600"/>
              <a:gd name="connsiteY288" fmla="*/ 4770770 h 6858000"/>
              <a:gd name="connsiteX289" fmla="*/ 6038839 w 7467600"/>
              <a:gd name="connsiteY289" fmla="*/ 4764474 h 6858000"/>
              <a:gd name="connsiteX290" fmla="*/ 6038706 w 7467600"/>
              <a:gd name="connsiteY290" fmla="*/ 4763847 h 6858000"/>
              <a:gd name="connsiteX291" fmla="*/ 6037784 w 7467600"/>
              <a:gd name="connsiteY291" fmla="*/ 4764270 h 6858000"/>
              <a:gd name="connsiteX292" fmla="*/ 6038839 w 7467600"/>
              <a:gd name="connsiteY292" fmla="*/ 4764474 h 6858000"/>
              <a:gd name="connsiteX293" fmla="*/ 6040338 w 7467600"/>
              <a:gd name="connsiteY293" fmla="*/ 4771418 h 6858000"/>
              <a:gd name="connsiteX294" fmla="*/ 6024488 w 7467600"/>
              <a:gd name="connsiteY294" fmla="*/ 4809903 h 6858000"/>
              <a:gd name="connsiteX295" fmla="*/ 5599771 w 7467600"/>
              <a:gd name="connsiteY295" fmla="*/ 5509652 h 6858000"/>
              <a:gd name="connsiteX296" fmla="*/ 5548843 w 7467600"/>
              <a:gd name="connsiteY296" fmla="*/ 5563845 h 6858000"/>
              <a:gd name="connsiteX297" fmla="*/ 5940952 w 7467600"/>
              <a:gd name="connsiteY297" fmla="*/ 6250028 h 6858000"/>
              <a:gd name="connsiteX298" fmla="*/ 6043441 w 7467600"/>
              <a:gd name="connsiteY298" fmla="*/ 6665847 h 6858000"/>
              <a:gd name="connsiteX299" fmla="*/ 6093432 w 7467600"/>
              <a:gd name="connsiteY299" fmla="*/ 6858000 h 6858000"/>
              <a:gd name="connsiteX300" fmla="*/ 6034344 w 7467600"/>
              <a:gd name="connsiteY300" fmla="*/ 6858000 h 6858000"/>
              <a:gd name="connsiteX301" fmla="*/ 6026679 w 7467600"/>
              <a:gd name="connsiteY301" fmla="*/ 6836959 h 6858000"/>
              <a:gd name="connsiteX302" fmla="*/ 5800441 w 7467600"/>
              <a:gd name="connsiteY302" fmla="*/ 6335286 h 6858000"/>
              <a:gd name="connsiteX303" fmla="*/ 5526562 w 7467600"/>
              <a:gd name="connsiteY303" fmla="*/ 5705388 h 6858000"/>
              <a:gd name="connsiteX304" fmla="*/ 5519640 w 7467600"/>
              <a:gd name="connsiteY304" fmla="*/ 5683774 h 6858000"/>
              <a:gd name="connsiteX305" fmla="*/ 5844559 w 7467600"/>
              <a:gd name="connsiteY305" fmla="*/ 6553349 h 6858000"/>
              <a:gd name="connsiteX306" fmla="*/ 5975994 w 7467600"/>
              <a:gd name="connsiteY306" fmla="*/ 6858000 h 6858000"/>
              <a:gd name="connsiteX307" fmla="*/ 5898547 w 7467600"/>
              <a:gd name="connsiteY307" fmla="*/ 6858000 h 6858000"/>
              <a:gd name="connsiteX308" fmla="*/ 5682041 w 7467600"/>
              <a:gd name="connsiteY308" fmla="*/ 6355860 h 6858000"/>
              <a:gd name="connsiteX309" fmla="*/ 5461758 w 7467600"/>
              <a:gd name="connsiteY309" fmla="*/ 5820220 h 6858000"/>
              <a:gd name="connsiteX310" fmla="*/ 5237282 w 7467600"/>
              <a:gd name="connsiteY310" fmla="*/ 6579086 h 6858000"/>
              <a:gd name="connsiteX311" fmla="*/ 5115009 w 7467600"/>
              <a:gd name="connsiteY311" fmla="*/ 6858000 h 6858000"/>
              <a:gd name="connsiteX312" fmla="*/ 5028074 w 7467600"/>
              <a:gd name="connsiteY312" fmla="*/ 6858000 h 6858000"/>
              <a:gd name="connsiteX313" fmla="*/ 5079508 w 7467600"/>
              <a:gd name="connsiteY313" fmla="*/ 6749074 h 6858000"/>
              <a:gd name="connsiteX314" fmla="*/ 5371846 w 7467600"/>
              <a:gd name="connsiteY314" fmla="*/ 5924413 h 6858000"/>
              <a:gd name="connsiteX315" fmla="*/ 5270512 w 7467600"/>
              <a:gd name="connsiteY315" fmla="*/ 6138975 h 6858000"/>
              <a:gd name="connsiteX316" fmla="*/ 5062409 w 7467600"/>
              <a:gd name="connsiteY316" fmla="*/ 6653544 h 6858000"/>
              <a:gd name="connsiteX317" fmla="*/ 5036628 w 7467600"/>
              <a:gd name="connsiteY317" fmla="*/ 6754247 h 6858000"/>
              <a:gd name="connsiteX318" fmla="*/ 5009112 w 7467600"/>
              <a:gd name="connsiteY318" fmla="*/ 6858000 h 6858000"/>
              <a:gd name="connsiteX319" fmla="*/ 4976679 w 7467600"/>
              <a:gd name="connsiteY319" fmla="*/ 6858000 h 6858000"/>
              <a:gd name="connsiteX320" fmla="*/ 5006537 w 7467600"/>
              <a:gd name="connsiteY320" fmla="*/ 6747068 h 6858000"/>
              <a:gd name="connsiteX321" fmla="*/ 5032723 w 7467600"/>
              <a:gd name="connsiteY321" fmla="*/ 6644957 h 6858000"/>
              <a:gd name="connsiteX322" fmla="*/ 5242949 w 7467600"/>
              <a:gd name="connsiteY322" fmla="*/ 6125175 h 6858000"/>
              <a:gd name="connsiteX323" fmla="*/ 5286321 w 7467600"/>
              <a:gd name="connsiteY323" fmla="*/ 6033555 h 6858000"/>
              <a:gd name="connsiteX324" fmla="*/ 5008210 w 7467600"/>
              <a:gd name="connsiteY324" fmla="*/ 6649194 h 6858000"/>
              <a:gd name="connsiteX325" fmla="*/ 4986321 w 7467600"/>
              <a:gd name="connsiteY325" fmla="*/ 6765687 h 6858000"/>
              <a:gd name="connsiteX326" fmla="*/ 4973474 w 7467600"/>
              <a:gd name="connsiteY326" fmla="*/ 6858000 h 6858000"/>
              <a:gd name="connsiteX327" fmla="*/ 4907178 w 7467600"/>
              <a:gd name="connsiteY327" fmla="*/ 6858000 h 6858000"/>
              <a:gd name="connsiteX328" fmla="*/ 4910810 w 7467600"/>
              <a:gd name="connsiteY328" fmla="*/ 6829660 h 6858000"/>
              <a:gd name="connsiteX329" fmla="*/ 4987461 w 7467600"/>
              <a:gd name="connsiteY329" fmla="*/ 6432994 h 6858000"/>
              <a:gd name="connsiteX330" fmla="*/ 5179262 w 7467600"/>
              <a:gd name="connsiteY330" fmla="*/ 6035044 h 6858000"/>
              <a:gd name="connsiteX331" fmla="*/ 4689678 w 7467600"/>
              <a:gd name="connsiteY331" fmla="*/ 6440241 h 6858000"/>
              <a:gd name="connsiteX332" fmla="*/ 4477543 w 7467600"/>
              <a:gd name="connsiteY332" fmla="*/ 6674836 h 6858000"/>
              <a:gd name="connsiteX333" fmla="*/ 4329957 w 7467600"/>
              <a:gd name="connsiteY333" fmla="*/ 6858000 h 6858000"/>
              <a:gd name="connsiteX334" fmla="*/ 4218595 w 7467600"/>
              <a:gd name="connsiteY334" fmla="*/ 6858000 h 6858000"/>
              <a:gd name="connsiteX335" fmla="*/ 4368888 w 7467600"/>
              <a:gd name="connsiteY335" fmla="*/ 6668412 h 6858000"/>
              <a:gd name="connsiteX336" fmla="*/ 4563091 w 7467600"/>
              <a:gd name="connsiteY336" fmla="*/ 6442508 h 6858000"/>
              <a:gd name="connsiteX337" fmla="*/ 5387324 w 7467600"/>
              <a:gd name="connsiteY337" fmla="*/ 5705830 h 6858000"/>
              <a:gd name="connsiteX338" fmla="*/ 5073620 w 7467600"/>
              <a:gd name="connsiteY338" fmla="*/ 5955437 h 6858000"/>
              <a:gd name="connsiteX339" fmla="*/ 4689789 w 7467600"/>
              <a:gd name="connsiteY339" fmla="*/ 6268382 h 6858000"/>
              <a:gd name="connsiteX340" fmla="*/ 4418722 w 7467600"/>
              <a:gd name="connsiteY340" fmla="*/ 6570886 h 6858000"/>
              <a:gd name="connsiteX341" fmla="*/ 4214944 w 7467600"/>
              <a:gd name="connsiteY341" fmla="*/ 6858000 h 6858000"/>
              <a:gd name="connsiteX342" fmla="*/ 4177898 w 7467600"/>
              <a:gd name="connsiteY342" fmla="*/ 6858000 h 6858000"/>
              <a:gd name="connsiteX343" fmla="*/ 4391597 w 7467600"/>
              <a:gd name="connsiteY343" fmla="*/ 6556370 h 6858000"/>
              <a:gd name="connsiteX344" fmla="*/ 4668889 w 7467600"/>
              <a:gd name="connsiteY344" fmla="*/ 6246399 h 6858000"/>
              <a:gd name="connsiteX345" fmla="*/ 5055427 w 7467600"/>
              <a:gd name="connsiteY345" fmla="*/ 5931476 h 6858000"/>
              <a:gd name="connsiteX346" fmla="*/ 5371814 w 7467600"/>
              <a:gd name="connsiteY346" fmla="*/ 5678975 h 6858000"/>
              <a:gd name="connsiteX347" fmla="*/ 4987918 w 7467600"/>
              <a:gd name="connsiteY347" fmla="*/ 5838701 h 6858000"/>
              <a:gd name="connsiteX348" fmla="*/ 4317146 w 7467600"/>
              <a:gd name="connsiteY348" fmla="*/ 6587716 h 6858000"/>
              <a:gd name="connsiteX349" fmla="*/ 4171627 w 7467600"/>
              <a:gd name="connsiteY349" fmla="*/ 6858000 h 6858000"/>
              <a:gd name="connsiteX350" fmla="*/ 4081585 w 7467600"/>
              <a:gd name="connsiteY350" fmla="*/ 6858000 h 6858000"/>
              <a:gd name="connsiteX351" fmla="*/ 4238603 w 7467600"/>
              <a:gd name="connsiteY351" fmla="*/ 6559341 h 6858000"/>
              <a:gd name="connsiteX352" fmla="*/ 4778333 w 7467600"/>
              <a:gd name="connsiteY352" fmla="*/ 5873626 h 6858000"/>
              <a:gd name="connsiteX353" fmla="*/ 5414185 w 7467600"/>
              <a:gd name="connsiteY353" fmla="*/ 5573882 h 6858000"/>
              <a:gd name="connsiteX354" fmla="*/ 5959648 w 7467600"/>
              <a:gd name="connsiteY354" fmla="*/ 4760797 h 6858000"/>
              <a:gd name="connsiteX355" fmla="*/ 5355019 w 7467600"/>
              <a:gd name="connsiteY355" fmla="*/ 4734672 h 6858000"/>
              <a:gd name="connsiteX356" fmla="*/ 5083565 w 7467600"/>
              <a:gd name="connsiteY356" fmla="*/ 5179121 h 6858000"/>
              <a:gd name="connsiteX357" fmla="*/ 4713577 w 7467600"/>
              <a:gd name="connsiteY357" fmla="*/ 5616803 h 6858000"/>
              <a:gd name="connsiteX358" fmla="*/ 3989559 w 7467600"/>
              <a:gd name="connsiteY358" fmla="*/ 6145945 h 6858000"/>
              <a:gd name="connsiteX359" fmla="*/ 3939824 w 7467600"/>
              <a:gd name="connsiteY359" fmla="*/ 6066900 h 6858000"/>
              <a:gd name="connsiteX360" fmla="*/ 4584537 w 7467600"/>
              <a:gd name="connsiteY360" fmla="*/ 5324826 h 6858000"/>
              <a:gd name="connsiteX361" fmla="*/ 5037105 w 7467600"/>
              <a:gd name="connsiteY361" fmla="*/ 5088765 h 6858000"/>
              <a:gd name="connsiteX362" fmla="*/ 5039930 w 7467600"/>
              <a:gd name="connsiteY362" fmla="*/ 5089585 h 6858000"/>
              <a:gd name="connsiteX363" fmla="*/ 5263764 w 7467600"/>
              <a:gd name="connsiteY363" fmla="*/ 4735525 h 6858000"/>
              <a:gd name="connsiteX364" fmla="*/ 4086300 w 7467600"/>
              <a:gd name="connsiteY364" fmla="*/ 4884599 h 6858000"/>
              <a:gd name="connsiteX365" fmla="*/ 4085485 w 7467600"/>
              <a:gd name="connsiteY365" fmla="*/ 4899070 h 6858000"/>
              <a:gd name="connsiteX366" fmla="*/ 3871915 w 7467600"/>
              <a:gd name="connsiteY366" fmla="*/ 5253645 h 6858000"/>
              <a:gd name="connsiteX367" fmla="*/ 3799374 w 7467600"/>
              <a:gd name="connsiteY367" fmla="*/ 5466127 h 6858000"/>
              <a:gd name="connsiteX368" fmla="*/ 3498850 w 7467600"/>
              <a:gd name="connsiteY368" fmla="*/ 6661888 h 6858000"/>
              <a:gd name="connsiteX369" fmla="*/ 3399216 w 7467600"/>
              <a:gd name="connsiteY369" fmla="*/ 6858000 h 6858000"/>
              <a:gd name="connsiteX370" fmla="*/ 3303688 w 7467600"/>
              <a:gd name="connsiteY370" fmla="*/ 6858000 h 6858000"/>
              <a:gd name="connsiteX371" fmla="*/ 3391774 w 7467600"/>
              <a:gd name="connsiteY371" fmla="*/ 6697181 h 6858000"/>
              <a:gd name="connsiteX372" fmla="*/ 3735540 w 7467600"/>
              <a:gd name="connsiteY372" fmla="*/ 5546923 h 6858000"/>
              <a:gd name="connsiteX373" fmla="*/ 3729438 w 7467600"/>
              <a:gd name="connsiteY373" fmla="*/ 5569058 h 6858000"/>
              <a:gd name="connsiteX374" fmla="*/ 3707782 w 7467600"/>
              <a:gd name="connsiteY374" fmla="*/ 5644908 h 6858000"/>
              <a:gd name="connsiteX375" fmla="*/ 3583827 w 7467600"/>
              <a:gd name="connsiteY375" fmla="*/ 6039215 h 6858000"/>
              <a:gd name="connsiteX376" fmla="*/ 3547861 w 7467600"/>
              <a:gd name="connsiteY376" fmla="*/ 6129609 h 6858000"/>
              <a:gd name="connsiteX377" fmla="*/ 3490905 w 7467600"/>
              <a:gd name="connsiteY377" fmla="*/ 6277660 h 6858000"/>
              <a:gd name="connsiteX378" fmla="*/ 3455859 w 7467600"/>
              <a:gd name="connsiteY378" fmla="*/ 6391301 h 6858000"/>
              <a:gd name="connsiteX379" fmla="*/ 3429112 w 7467600"/>
              <a:gd name="connsiteY379" fmla="*/ 6479469 h 6858000"/>
              <a:gd name="connsiteX380" fmla="*/ 3304862 w 7467600"/>
              <a:gd name="connsiteY380" fmla="*/ 6796476 h 6858000"/>
              <a:gd name="connsiteX381" fmla="*/ 3276071 w 7467600"/>
              <a:gd name="connsiteY381" fmla="*/ 6858000 h 6858000"/>
              <a:gd name="connsiteX382" fmla="*/ 3240805 w 7467600"/>
              <a:gd name="connsiteY382" fmla="*/ 6858000 h 6858000"/>
              <a:gd name="connsiteX383" fmla="*/ 3275917 w 7467600"/>
              <a:gd name="connsiteY383" fmla="*/ 6783192 h 6858000"/>
              <a:gd name="connsiteX384" fmla="*/ 3399358 w 7467600"/>
              <a:gd name="connsiteY384" fmla="*/ 6469011 h 6858000"/>
              <a:gd name="connsiteX385" fmla="*/ 3425650 w 7467600"/>
              <a:gd name="connsiteY385" fmla="*/ 6381333 h 6858000"/>
              <a:gd name="connsiteX386" fmla="*/ 3460661 w 7467600"/>
              <a:gd name="connsiteY386" fmla="*/ 6266763 h 6858000"/>
              <a:gd name="connsiteX387" fmla="*/ 3518021 w 7467600"/>
              <a:gd name="connsiteY387" fmla="*/ 6117298 h 6858000"/>
              <a:gd name="connsiteX388" fmla="*/ 3554035 w 7467600"/>
              <a:gd name="connsiteY388" fmla="*/ 6027832 h 6858000"/>
              <a:gd name="connsiteX389" fmla="*/ 3677174 w 7467600"/>
              <a:gd name="connsiteY389" fmla="*/ 5636351 h 6858000"/>
              <a:gd name="connsiteX390" fmla="*/ 3698819 w 7467600"/>
              <a:gd name="connsiteY390" fmla="*/ 5560503 h 6858000"/>
              <a:gd name="connsiteX391" fmla="*/ 3702094 w 7467600"/>
              <a:gd name="connsiteY391" fmla="*/ 5549194 h 6858000"/>
              <a:gd name="connsiteX392" fmla="*/ 3398355 w 7467600"/>
              <a:gd name="connsiteY392" fmla="*/ 6094603 h 6858000"/>
              <a:gd name="connsiteX393" fmla="*/ 3193941 w 7467600"/>
              <a:gd name="connsiteY393" fmla="*/ 6798775 h 6858000"/>
              <a:gd name="connsiteX394" fmla="*/ 3184140 w 7467600"/>
              <a:gd name="connsiteY394" fmla="*/ 6858000 h 6858000"/>
              <a:gd name="connsiteX395" fmla="*/ 3099978 w 7467600"/>
              <a:gd name="connsiteY395" fmla="*/ 6858000 h 6858000"/>
              <a:gd name="connsiteX396" fmla="*/ 3101556 w 7467600"/>
              <a:gd name="connsiteY396" fmla="*/ 6843337 h 6858000"/>
              <a:gd name="connsiteX397" fmla="*/ 3370162 w 7467600"/>
              <a:gd name="connsiteY397" fmla="*/ 5785550 h 6858000"/>
              <a:gd name="connsiteX398" fmla="*/ 3746477 w 7467600"/>
              <a:gd name="connsiteY398" fmla="*/ 5377889 h 6858000"/>
              <a:gd name="connsiteX399" fmla="*/ 3863399 w 7467600"/>
              <a:gd name="connsiteY399" fmla="*/ 5087257 h 6858000"/>
              <a:gd name="connsiteX400" fmla="*/ 3968712 w 7467600"/>
              <a:gd name="connsiteY400" fmla="*/ 4913989 h 6858000"/>
              <a:gd name="connsiteX401" fmla="*/ 2792390 w 7467600"/>
              <a:gd name="connsiteY401" fmla="*/ 5382974 h 6858000"/>
              <a:gd name="connsiteX402" fmla="*/ 2714982 w 7467600"/>
              <a:gd name="connsiteY402" fmla="*/ 5427051 h 6858000"/>
              <a:gd name="connsiteX403" fmla="*/ 2813361 w 7467600"/>
              <a:gd name="connsiteY403" fmla="*/ 6023912 h 6858000"/>
              <a:gd name="connsiteX404" fmla="*/ 2688430 w 7467600"/>
              <a:gd name="connsiteY404" fmla="*/ 6801564 h 6858000"/>
              <a:gd name="connsiteX405" fmla="*/ 2629626 w 7467600"/>
              <a:gd name="connsiteY405" fmla="*/ 6763394 h 6858000"/>
              <a:gd name="connsiteX406" fmla="*/ 2565328 w 7467600"/>
              <a:gd name="connsiteY406" fmla="*/ 5516399 h 6858000"/>
              <a:gd name="connsiteX407" fmla="*/ 1922999 w 7467600"/>
              <a:gd name="connsiteY407" fmla="*/ 5980343 h 6858000"/>
              <a:gd name="connsiteX408" fmla="*/ 1950261 w 7467600"/>
              <a:gd name="connsiteY408" fmla="*/ 6405858 h 6858000"/>
              <a:gd name="connsiteX409" fmla="*/ 2365554 w 7467600"/>
              <a:gd name="connsiteY409" fmla="*/ 6759107 h 6858000"/>
              <a:gd name="connsiteX410" fmla="*/ 2424142 w 7467600"/>
              <a:gd name="connsiteY410" fmla="*/ 6858000 h 6858000"/>
              <a:gd name="connsiteX411" fmla="*/ 2395994 w 7467600"/>
              <a:gd name="connsiteY411" fmla="*/ 6858000 h 6858000"/>
              <a:gd name="connsiteX412" fmla="*/ 2392863 w 7467600"/>
              <a:gd name="connsiteY412" fmla="*/ 6852964 h 6858000"/>
              <a:gd name="connsiteX413" fmla="*/ 2017589 w 7467600"/>
              <a:gd name="connsiteY413" fmla="*/ 6493982 h 6858000"/>
              <a:gd name="connsiteX414" fmla="*/ 2147336 w 7467600"/>
              <a:gd name="connsiteY414" fmla="*/ 6594052 h 6858000"/>
              <a:gd name="connsiteX415" fmla="*/ 2207047 w 7467600"/>
              <a:gd name="connsiteY415" fmla="*/ 6654540 h 6858000"/>
              <a:gd name="connsiteX416" fmla="*/ 2299106 w 7467600"/>
              <a:gd name="connsiteY416" fmla="*/ 6778931 h 6858000"/>
              <a:gd name="connsiteX417" fmla="*/ 2314430 w 7467600"/>
              <a:gd name="connsiteY417" fmla="*/ 6801144 h 6858000"/>
              <a:gd name="connsiteX418" fmla="*/ 2352406 w 7467600"/>
              <a:gd name="connsiteY418" fmla="*/ 6858000 h 6858000"/>
              <a:gd name="connsiteX419" fmla="*/ 2314492 w 7467600"/>
              <a:gd name="connsiteY419" fmla="*/ 6858000 h 6858000"/>
              <a:gd name="connsiteX420" fmla="*/ 2288095 w 7467600"/>
              <a:gd name="connsiteY420" fmla="*/ 6818030 h 6858000"/>
              <a:gd name="connsiteX421" fmla="*/ 2272768 w 7467600"/>
              <a:gd name="connsiteY421" fmla="*/ 6795822 h 6858000"/>
              <a:gd name="connsiteX422" fmla="*/ 2182715 w 7467600"/>
              <a:gd name="connsiteY422" fmla="*/ 6675071 h 6858000"/>
              <a:gd name="connsiteX423" fmla="*/ 2032061 w 7467600"/>
              <a:gd name="connsiteY423" fmla="*/ 6541380 h 6858000"/>
              <a:gd name="connsiteX424" fmla="*/ 2257220 w 7467600"/>
              <a:gd name="connsiteY424" fmla="*/ 6826257 h 6858000"/>
              <a:gd name="connsiteX425" fmla="*/ 2281324 w 7467600"/>
              <a:gd name="connsiteY425" fmla="*/ 6858000 h 6858000"/>
              <a:gd name="connsiteX426" fmla="*/ 2242860 w 7467600"/>
              <a:gd name="connsiteY426" fmla="*/ 6858000 h 6858000"/>
              <a:gd name="connsiteX427" fmla="*/ 2232818 w 7467600"/>
              <a:gd name="connsiteY427" fmla="*/ 6844926 h 6858000"/>
              <a:gd name="connsiteX428" fmla="*/ 1990172 w 7467600"/>
              <a:gd name="connsiteY428" fmla="*/ 6542121 h 6858000"/>
              <a:gd name="connsiteX429" fmla="*/ 2124090 w 7467600"/>
              <a:gd name="connsiteY429" fmla="*/ 6761017 h 6858000"/>
              <a:gd name="connsiteX430" fmla="*/ 2200380 w 7467600"/>
              <a:gd name="connsiteY430" fmla="*/ 6858000 h 6858000"/>
              <a:gd name="connsiteX431" fmla="*/ 2147507 w 7467600"/>
              <a:gd name="connsiteY431" fmla="*/ 6858000 h 6858000"/>
              <a:gd name="connsiteX432" fmla="*/ 2070668 w 7467600"/>
              <a:gd name="connsiteY432" fmla="*/ 6761520 h 6858000"/>
              <a:gd name="connsiteX433" fmla="*/ 1975142 w 7467600"/>
              <a:gd name="connsiteY433" fmla="*/ 6585570 h 6858000"/>
              <a:gd name="connsiteX434" fmla="*/ 2050035 w 7467600"/>
              <a:gd name="connsiteY434" fmla="*/ 6813345 h 6858000"/>
              <a:gd name="connsiteX435" fmla="*/ 2063025 w 7467600"/>
              <a:gd name="connsiteY435" fmla="*/ 6858000 h 6858000"/>
              <a:gd name="connsiteX436" fmla="*/ 2021675 w 7467600"/>
              <a:gd name="connsiteY436" fmla="*/ 6858000 h 6858000"/>
              <a:gd name="connsiteX437" fmla="*/ 2019308 w 7467600"/>
              <a:gd name="connsiteY437" fmla="*/ 6847118 h 6858000"/>
              <a:gd name="connsiteX438" fmla="*/ 1938835 w 7467600"/>
              <a:gd name="connsiteY438" fmla="*/ 6551160 h 6858000"/>
              <a:gd name="connsiteX439" fmla="*/ 1953230 w 7467600"/>
              <a:gd name="connsiteY439" fmla="*/ 6759699 h 6858000"/>
              <a:gd name="connsiteX440" fmla="*/ 1956763 w 7467600"/>
              <a:gd name="connsiteY440" fmla="*/ 6778191 h 6858000"/>
              <a:gd name="connsiteX441" fmla="*/ 1967925 w 7467600"/>
              <a:gd name="connsiteY441" fmla="*/ 6858000 h 6858000"/>
              <a:gd name="connsiteX442" fmla="*/ 1936622 w 7467600"/>
              <a:gd name="connsiteY442" fmla="*/ 6858000 h 6858000"/>
              <a:gd name="connsiteX443" fmla="*/ 1926261 w 7467600"/>
              <a:gd name="connsiteY443" fmla="*/ 6784064 h 6858000"/>
              <a:gd name="connsiteX444" fmla="*/ 1922724 w 7467600"/>
              <a:gd name="connsiteY444" fmla="*/ 6765577 h 6858000"/>
              <a:gd name="connsiteX445" fmla="*/ 1904650 w 7467600"/>
              <a:gd name="connsiteY445" fmla="*/ 6639616 h 6858000"/>
              <a:gd name="connsiteX446" fmla="*/ 1885273 w 7467600"/>
              <a:gd name="connsiteY446" fmla="*/ 6858000 h 6858000"/>
              <a:gd name="connsiteX447" fmla="*/ 1854363 w 7467600"/>
              <a:gd name="connsiteY447" fmla="*/ 6858000 h 6858000"/>
              <a:gd name="connsiteX448" fmla="*/ 1880391 w 7467600"/>
              <a:gd name="connsiteY448" fmla="*/ 6603796 h 6858000"/>
              <a:gd name="connsiteX449" fmla="*/ 1818273 w 7467600"/>
              <a:gd name="connsiteY449" fmla="*/ 6715729 h 6858000"/>
              <a:gd name="connsiteX450" fmla="*/ 1794691 w 7467600"/>
              <a:gd name="connsiteY450" fmla="*/ 6843239 h 6858000"/>
              <a:gd name="connsiteX451" fmla="*/ 1794914 w 7467600"/>
              <a:gd name="connsiteY451" fmla="*/ 6858000 h 6858000"/>
              <a:gd name="connsiteX452" fmla="*/ 1746128 w 7467600"/>
              <a:gd name="connsiteY452" fmla="*/ 6858000 h 6858000"/>
              <a:gd name="connsiteX453" fmla="*/ 1753934 w 7467600"/>
              <a:gd name="connsiteY453" fmla="*/ 6724796 h 6858000"/>
              <a:gd name="connsiteX454" fmla="*/ 1792053 w 7467600"/>
              <a:gd name="connsiteY454" fmla="*/ 6572396 h 6858000"/>
              <a:gd name="connsiteX455" fmla="*/ 1862248 w 7467600"/>
              <a:gd name="connsiteY455" fmla="*/ 6266397 h 6858000"/>
              <a:gd name="connsiteX456" fmla="*/ 1862250 w 7467600"/>
              <a:gd name="connsiteY456" fmla="*/ 6033531 h 6858000"/>
              <a:gd name="connsiteX457" fmla="*/ 1211999 w 7467600"/>
              <a:gd name="connsiteY457" fmla="*/ 6683610 h 6858000"/>
              <a:gd name="connsiteX458" fmla="*/ 1213266 w 7467600"/>
              <a:gd name="connsiteY458" fmla="*/ 6691947 h 6858000"/>
              <a:gd name="connsiteX459" fmla="*/ 1203370 w 7467600"/>
              <a:gd name="connsiteY459" fmla="*/ 6850676 h 6858000"/>
              <a:gd name="connsiteX460" fmla="*/ 1203671 w 7467600"/>
              <a:gd name="connsiteY460" fmla="*/ 6858000 h 6858000"/>
              <a:gd name="connsiteX461" fmla="*/ 1143180 w 7467600"/>
              <a:gd name="connsiteY461" fmla="*/ 6858000 h 6858000"/>
              <a:gd name="connsiteX462" fmla="*/ 1142176 w 7467600"/>
              <a:gd name="connsiteY462" fmla="*/ 6766045 h 6858000"/>
              <a:gd name="connsiteX463" fmla="*/ 1067484 w 7467600"/>
              <a:gd name="connsiteY463" fmla="*/ 6858000 h 6858000"/>
              <a:gd name="connsiteX464" fmla="*/ 953928 w 7467600"/>
              <a:gd name="connsiteY464" fmla="*/ 6858000 h 6858000"/>
              <a:gd name="connsiteX465" fmla="*/ 959715 w 7467600"/>
              <a:gd name="connsiteY465" fmla="*/ 6850185 h 6858000"/>
              <a:gd name="connsiteX466" fmla="*/ 1483788 w 7467600"/>
              <a:gd name="connsiteY466" fmla="*/ 6259174 h 6858000"/>
              <a:gd name="connsiteX467" fmla="*/ 1100671 w 7467600"/>
              <a:gd name="connsiteY467" fmla="*/ 6252137 h 6858000"/>
              <a:gd name="connsiteX468" fmla="*/ 1090144 w 7467600"/>
              <a:gd name="connsiteY468" fmla="*/ 6256748 h 6858000"/>
              <a:gd name="connsiteX469" fmla="*/ 1095872 w 7467600"/>
              <a:gd name="connsiteY469" fmla="*/ 6271892 h 6858000"/>
              <a:gd name="connsiteX470" fmla="*/ 262785 w 7467600"/>
              <a:gd name="connsiteY470" fmla="*/ 6845450 h 6858000"/>
              <a:gd name="connsiteX471" fmla="*/ 209968 w 7467600"/>
              <a:gd name="connsiteY471" fmla="*/ 6770713 h 6858000"/>
              <a:gd name="connsiteX472" fmla="*/ 873460 w 7467600"/>
              <a:gd name="connsiteY472" fmla="*/ 6253768 h 6858000"/>
              <a:gd name="connsiteX473" fmla="*/ 192686 w 7467600"/>
              <a:gd name="connsiteY473" fmla="*/ 5849257 h 6858000"/>
              <a:gd name="connsiteX474" fmla="*/ 4696 w 7467600"/>
              <a:gd name="connsiteY474" fmla="*/ 5697668 h 6858000"/>
              <a:gd name="connsiteX475" fmla="*/ 0 w 7467600"/>
              <a:gd name="connsiteY475" fmla="*/ 5689984 h 6858000"/>
              <a:gd name="connsiteX476" fmla="*/ 0 w 7467600"/>
              <a:gd name="connsiteY476" fmla="*/ 5513472 h 6858000"/>
              <a:gd name="connsiteX477" fmla="*/ 174101 w 7467600"/>
              <a:gd name="connsiteY477" fmla="*/ 5620277 h 6858000"/>
              <a:gd name="connsiteX478" fmla="*/ 891800 w 7467600"/>
              <a:gd name="connsiteY478" fmla="*/ 6036935 h 6858000"/>
              <a:gd name="connsiteX479" fmla="*/ 1072219 w 7467600"/>
              <a:gd name="connsiteY479" fmla="*/ 6169443 h 6858000"/>
              <a:gd name="connsiteX480" fmla="*/ 1074117 w 7467600"/>
              <a:gd name="connsiteY480" fmla="*/ 6170301 h 6858000"/>
              <a:gd name="connsiteX481" fmla="*/ 1083114 w 7467600"/>
              <a:gd name="connsiteY481" fmla="*/ 6174131 h 6858000"/>
              <a:gd name="connsiteX482" fmla="*/ 1543010 w 7467600"/>
              <a:gd name="connsiteY482" fmla="*/ 6191140 h 6858000"/>
              <a:gd name="connsiteX483" fmla="*/ 1551080 w 7467600"/>
              <a:gd name="connsiteY483" fmla="*/ 6195006 h 6858000"/>
              <a:gd name="connsiteX484" fmla="*/ 2345443 w 7467600"/>
              <a:gd name="connsiteY484" fmla="*/ 5549882 h 6858000"/>
              <a:gd name="connsiteX485" fmla="*/ 1721499 w 7467600"/>
              <a:gd name="connsiteY485" fmla="*/ 5599969 h 6858000"/>
              <a:gd name="connsiteX486" fmla="*/ 767716 w 7467600"/>
              <a:gd name="connsiteY486" fmla="*/ 5472768 h 6858000"/>
              <a:gd name="connsiteX487" fmla="*/ 722147 w 7467600"/>
              <a:gd name="connsiteY487" fmla="*/ 5393091 h 6858000"/>
              <a:gd name="connsiteX488" fmla="*/ 1485552 w 7467600"/>
              <a:gd name="connsiteY488" fmla="*/ 5313202 h 6858000"/>
              <a:gd name="connsiteX489" fmla="*/ 2143004 w 7467600"/>
              <a:gd name="connsiteY489" fmla="*/ 5402420 h 6858000"/>
              <a:gd name="connsiteX490" fmla="*/ 1933391 w 7467600"/>
              <a:gd name="connsiteY490" fmla="*/ 5156971 h 6858000"/>
              <a:gd name="connsiteX491" fmla="*/ 1827118 w 7467600"/>
              <a:gd name="connsiteY491" fmla="*/ 4968410 h 6858000"/>
              <a:gd name="connsiteX492" fmla="*/ 1837349 w 7467600"/>
              <a:gd name="connsiteY492" fmla="*/ 4956357 h 6858000"/>
              <a:gd name="connsiteX493" fmla="*/ 2162835 w 7467600"/>
              <a:gd name="connsiteY493" fmla="*/ 5187853 h 6858000"/>
              <a:gd name="connsiteX494" fmla="*/ 2257167 w 7467600"/>
              <a:gd name="connsiteY494" fmla="*/ 5462123 h 6858000"/>
              <a:gd name="connsiteX495" fmla="*/ 2261598 w 7467600"/>
              <a:gd name="connsiteY495" fmla="*/ 5467998 h 6858000"/>
              <a:gd name="connsiteX496" fmla="*/ 2437177 w 7467600"/>
              <a:gd name="connsiteY496" fmla="*/ 5479608 h 6858000"/>
              <a:gd name="connsiteX497" fmla="*/ 2445247 w 7467600"/>
              <a:gd name="connsiteY497" fmla="*/ 5483476 h 6858000"/>
              <a:gd name="connsiteX498" fmla="*/ 2743626 w 7467600"/>
              <a:gd name="connsiteY498" fmla="*/ 5304819 h 6858000"/>
              <a:gd name="connsiteX499" fmla="*/ 3048102 w 7467600"/>
              <a:gd name="connsiteY499" fmla="*/ 5150595 h 6858000"/>
              <a:gd name="connsiteX500" fmla="*/ 1799414 w 7467600"/>
              <a:gd name="connsiteY500" fmla="*/ 4694732 h 6858000"/>
              <a:gd name="connsiteX501" fmla="*/ 1771735 w 7467600"/>
              <a:gd name="connsiteY501" fmla="*/ 4619929 h 6858000"/>
              <a:gd name="connsiteX502" fmla="*/ 3104273 w 7467600"/>
              <a:gd name="connsiteY502" fmla="*/ 5076159 h 6858000"/>
              <a:gd name="connsiteX503" fmla="*/ 3113245 w 7467600"/>
              <a:gd name="connsiteY503" fmla="*/ 5090705 h 6858000"/>
              <a:gd name="connsiteX504" fmla="*/ 3126294 w 7467600"/>
              <a:gd name="connsiteY504" fmla="*/ 5114400 h 6858000"/>
              <a:gd name="connsiteX505" fmla="*/ 3937433 w 7467600"/>
              <a:gd name="connsiteY505" fmla="*/ 4830473 h 6858000"/>
              <a:gd name="connsiteX506" fmla="*/ 3590475 w 7467600"/>
              <a:gd name="connsiteY506" fmla="*/ 4597974 h 6858000"/>
              <a:gd name="connsiteX507" fmla="*/ 3100264 w 7467600"/>
              <a:gd name="connsiteY507" fmla="*/ 4579845 h 6858000"/>
              <a:gd name="connsiteX508" fmla="*/ 2183576 w 7467600"/>
              <a:gd name="connsiteY508" fmla="*/ 4227150 h 6858000"/>
              <a:gd name="connsiteX509" fmla="*/ 2151029 w 7467600"/>
              <a:gd name="connsiteY509" fmla="*/ 4146947 h 6858000"/>
              <a:gd name="connsiteX510" fmla="*/ 3563434 w 7467600"/>
              <a:gd name="connsiteY510" fmla="*/ 4469115 h 6858000"/>
              <a:gd name="connsiteX511" fmla="*/ 3177952 w 7467600"/>
              <a:gd name="connsiteY511" fmla="*/ 3657386 h 6858000"/>
              <a:gd name="connsiteX512" fmla="*/ 3189263 w 7467600"/>
              <a:gd name="connsiteY512" fmla="*/ 3625726 h 6858000"/>
              <a:gd name="connsiteX513" fmla="*/ 3560912 w 7467600"/>
              <a:gd name="connsiteY513" fmla="*/ 4079863 h 6858000"/>
              <a:gd name="connsiteX514" fmla="*/ 3626636 w 7467600"/>
              <a:gd name="connsiteY514" fmla="*/ 4512230 h 6858000"/>
              <a:gd name="connsiteX515" fmla="*/ 3653088 w 7467600"/>
              <a:gd name="connsiteY515" fmla="*/ 4521417 h 6858000"/>
              <a:gd name="connsiteX516" fmla="*/ 3988128 w 7467600"/>
              <a:gd name="connsiteY516" fmla="*/ 4817267 h 6858000"/>
              <a:gd name="connsiteX517" fmla="*/ 4830582 w 7467600"/>
              <a:gd name="connsiteY517" fmla="*/ 4676000 h 6858000"/>
              <a:gd name="connsiteX518" fmla="*/ 4830100 w 7467600"/>
              <a:gd name="connsiteY518" fmla="*/ 4675554 h 6858000"/>
              <a:gd name="connsiteX519" fmla="*/ 4036318 w 7467600"/>
              <a:gd name="connsiteY519" fmla="*/ 4147013 h 6858000"/>
              <a:gd name="connsiteX520" fmla="*/ 3432098 w 7467600"/>
              <a:gd name="connsiteY520" fmla="*/ 3537312 h 6858000"/>
              <a:gd name="connsiteX521" fmla="*/ 3446761 w 7467600"/>
              <a:gd name="connsiteY521" fmla="*/ 3461278 h 6858000"/>
              <a:gd name="connsiteX522" fmla="*/ 4419733 w 7467600"/>
              <a:gd name="connsiteY522" fmla="*/ 3963555 h 6858000"/>
              <a:gd name="connsiteX523" fmla="*/ 4781371 w 7467600"/>
              <a:gd name="connsiteY523" fmla="*/ 4458604 h 6858000"/>
              <a:gd name="connsiteX524" fmla="*/ 4780440 w 7467600"/>
              <a:gd name="connsiteY524" fmla="*/ 4470290 h 6858000"/>
              <a:gd name="connsiteX525" fmla="*/ 4898954 w 7467600"/>
              <a:gd name="connsiteY525" fmla="*/ 4662092 h 6858000"/>
              <a:gd name="connsiteX526" fmla="*/ 4900699 w 7467600"/>
              <a:gd name="connsiteY526" fmla="*/ 4670867 h 6858000"/>
              <a:gd name="connsiteX527" fmla="*/ 5714511 w 7467600"/>
              <a:gd name="connsiteY527" fmla="*/ 4663483 h 6858000"/>
              <a:gd name="connsiteX528" fmla="*/ 5464793 w 7467600"/>
              <a:gd name="connsiteY528" fmla="*/ 4393556 h 6858000"/>
              <a:gd name="connsiteX529" fmla="*/ 5461897 w 7467600"/>
              <a:gd name="connsiteY529" fmla="*/ 4390879 h 6858000"/>
              <a:gd name="connsiteX530" fmla="*/ 4294126 w 7467600"/>
              <a:gd name="connsiteY530" fmla="*/ 3303048 h 6858000"/>
              <a:gd name="connsiteX531" fmla="*/ 4305321 w 7467600"/>
              <a:gd name="connsiteY531" fmla="*/ 3256953 h 6858000"/>
              <a:gd name="connsiteX532" fmla="*/ 4949299 w 7467600"/>
              <a:gd name="connsiteY532" fmla="*/ 3766336 h 6858000"/>
              <a:gd name="connsiteX533" fmla="*/ 5291452 w 7467600"/>
              <a:gd name="connsiteY533" fmla="*/ 4076801 h 6858000"/>
              <a:gd name="connsiteX534" fmla="*/ 5434998 w 7467600"/>
              <a:gd name="connsiteY534" fmla="*/ 4254100 h 6858000"/>
              <a:gd name="connsiteX535" fmla="*/ 5351015 w 7467600"/>
              <a:gd name="connsiteY535" fmla="*/ 3760989 h 6858000"/>
              <a:gd name="connsiteX536" fmla="*/ 5413780 w 7467600"/>
              <a:gd name="connsiteY536" fmla="*/ 2966265 h 6858000"/>
              <a:gd name="connsiteX537" fmla="*/ 5425627 w 7467600"/>
              <a:gd name="connsiteY537" fmla="*/ 2954192 h 6858000"/>
              <a:gd name="connsiteX538" fmla="*/ 6604735 w 7467600"/>
              <a:gd name="connsiteY538" fmla="*/ 2041381 h 6858000"/>
              <a:gd name="connsiteX539" fmla="*/ 7204487 w 7467600"/>
              <a:gd name="connsiteY539" fmla="*/ 2742112 h 6858000"/>
              <a:gd name="connsiteX540" fmla="*/ 7131592 w 7467600"/>
              <a:gd name="connsiteY540" fmla="*/ 2672096 h 6858000"/>
              <a:gd name="connsiteX541" fmla="*/ 6996344 w 7467600"/>
              <a:gd name="connsiteY541" fmla="*/ 2518310 h 6858000"/>
              <a:gd name="connsiteX542" fmla="*/ 6735495 w 7467600"/>
              <a:gd name="connsiteY542" fmla="*/ 2196890 h 6858000"/>
              <a:gd name="connsiteX543" fmla="*/ 6721901 w 7467600"/>
              <a:gd name="connsiteY543" fmla="*/ 2179274 h 6858000"/>
              <a:gd name="connsiteX544" fmla="*/ 6604735 w 7467600"/>
              <a:gd name="connsiteY544" fmla="*/ 2041381 h 6858000"/>
              <a:gd name="connsiteX545" fmla="*/ 6591670 w 7467600"/>
              <a:gd name="connsiteY545" fmla="*/ 1988277 h 6858000"/>
              <a:gd name="connsiteX546" fmla="*/ 6747349 w 7467600"/>
              <a:gd name="connsiteY546" fmla="*/ 2160069 h 6858000"/>
              <a:gd name="connsiteX547" fmla="*/ 6760943 w 7467600"/>
              <a:gd name="connsiteY547" fmla="*/ 2177686 h 6858000"/>
              <a:gd name="connsiteX548" fmla="*/ 7021065 w 7467600"/>
              <a:gd name="connsiteY548" fmla="*/ 2498102 h 6858000"/>
              <a:gd name="connsiteX549" fmla="*/ 7155223 w 7467600"/>
              <a:gd name="connsiteY549" fmla="*/ 2650386 h 6858000"/>
              <a:gd name="connsiteX550" fmla="*/ 7203167 w 7467600"/>
              <a:gd name="connsiteY550" fmla="*/ 2697288 h 6858000"/>
              <a:gd name="connsiteX551" fmla="*/ 6937703 w 7467600"/>
              <a:gd name="connsiteY551" fmla="*/ 2321981 h 6858000"/>
              <a:gd name="connsiteX552" fmla="*/ 6591670 w 7467600"/>
              <a:gd name="connsiteY552" fmla="*/ 1988277 h 6858000"/>
              <a:gd name="connsiteX553" fmla="*/ 5798671 w 7467600"/>
              <a:gd name="connsiteY553" fmla="*/ 1981601 h 6858000"/>
              <a:gd name="connsiteX554" fmla="*/ 5754709 w 7467600"/>
              <a:gd name="connsiteY554" fmla="*/ 2071454 h 6858000"/>
              <a:gd name="connsiteX555" fmla="*/ 5763044 w 7467600"/>
              <a:gd name="connsiteY555" fmla="*/ 2842206 h 6858000"/>
              <a:gd name="connsiteX556" fmla="*/ 5764974 w 7467600"/>
              <a:gd name="connsiteY556" fmla="*/ 2799609 h 6858000"/>
              <a:gd name="connsiteX557" fmla="*/ 5767665 w 7467600"/>
              <a:gd name="connsiteY557" fmla="*/ 2666409 h 6858000"/>
              <a:gd name="connsiteX558" fmla="*/ 5763055 w 7467600"/>
              <a:gd name="connsiteY558" fmla="*/ 2579705 h 6858000"/>
              <a:gd name="connsiteX559" fmla="*/ 5758079 w 7467600"/>
              <a:gd name="connsiteY559" fmla="*/ 2492508 h 6858000"/>
              <a:gd name="connsiteX560" fmla="*/ 5779325 w 7467600"/>
              <a:gd name="connsiteY560" fmla="*/ 2197069 h 6858000"/>
              <a:gd name="connsiteX561" fmla="*/ 5798671 w 7467600"/>
              <a:gd name="connsiteY561" fmla="*/ 1981601 h 6858000"/>
              <a:gd name="connsiteX562" fmla="*/ 5829202 w 7467600"/>
              <a:gd name="connsiteY562" fmla="*/ 1971679 h 6858000"/>
              <a:gd name="connsiteX563" fmla="*/ 5809558 w 7467600"/>
              <a:gd name="connsiteY563" fmla="*/ 2198043 h 6858000"/>
              <a:gd name="connsiteX564" fmla="*/ 5788653 w 7467600"/>
              <a:gd name="connsiteY564" fmla="*/ 2489430 h 6858000"/>
              <a:gd name="connsiteX565" fmla="*/ 5793439 w 7467600"/>
              <a:gd name="connsiteY565" fmla="*/ 2575235 h 6858000"/>
              <a:gd name="connsiteX566" fmla="*/ 5796837 w 7467600"/>
              <a:gd name="connsiteY566" fmla="*/ 2637633 h 6858000"/>
              <a:gd name="connsiteX567" fmla="*/ 5818614 w 7467600"/>
              <a:gd name="connsiteY567" fmla="*/ 2473055 h 6858000"/>
              <a:gd name="connsiteX568" fmla="*/ 5829202 w 7467600"/>
              <a:gd name="connsiteY568" fmla="*/ 1971679 h 6858000"/>
              <a:gd name="connsiteX569" fmla="*/ 5911389 w 7467600"/>
              <a:gd name="connsiteY569" fmla="*/ 1898371 h 6858000"/>
              <a:gd name="connsiteX570" fmla="*/ 6237627 w 7467600"/>
              <a:gd name="connsiteY570" fmla="*/ 2231921 h 6858000"/>
              <a:gd name="connsiteX571" fmla="*/ 5911389 w 7467600"/>
              <a:gd name="connsiteY571" fmla="*/ 1898371 h 6858000"/>
              <a:gd name="connsiteX572" fmla="*/ 6944437 w 7467600"/>
              <a:gd name="connsiteY572" fmla="*/ 1575402 h 6858000"/>
              <a:gd name="connsiteX573" fmla="*/ 6304730 w 7467600"/>
              <a:gd name="connsiteY573" fmla="*/ 1766654 h 6858000"/>
              <a:gd name="connsiteX574" fmla="*/ 6944437 w 7467600"/>
              <a:gd name="connsiteY574" fmla="*/ 1575402 h 6858000"/>
              <a:gd name="connsiteX575" fmla="*/ 7019523 w 7467600"/>
              <a:gd name="connsiteY575" fmla="*/ 1519450 h 6858000"/>
              <a:gd name="connsiteX576" fmla="*/ 6298091 w 7467600"/>
              <a:gd name="connsiteY576" fmla="*/ 1737122 h 6858000"/>
              <a:gd name="connsiteX577" fmla="*/ 7019523 w 7467600"/>
              <a:gd name="connsiteY577" fmla="*/ 1519450 h 6858000"/>
              <a:gd name="connsiteX578" fmla="*/ 2399523 w 7467600"/>
              <a:gd name="connsiteY578" fmla="*/ 1428234 h 6858000"/>
              <a:gd name="connsiteX579" fmla="*/ 2224982 w 7467600"/>
              <a:gd name="connsiteY579" fmla="*/ 1826201 h 6858000"/>
              <a:gd name="connsiteX580" fmla="*/ 2096099 w 7467600"/>
              <a:gd name="connsiteY580" fmla="*/ 2345900 h 6858000"/>
              <a:gd name="connsiteX581" fmla="*/ 2283317 w 7467600"/>
              <a:gd name="connsiteY581" fmla="*/ 1796925 h 6858000"/>
              <a:gd name="connsiteX582" fmla="*/ 2399523 w 7467600"/>
              <a:gd name="connsiteY582" fmla="*/ 1428234 h 6858000"/>
              <a:gd name="connsiteX583" fmla="*/ 2448558 w 7467600"/>
              <a:gd name="connsiteY583" fmla="*/ 1373435 h 6858000"/>
              <a:gd name="connsiteX584" fmla="*/ 2312521 w 7467600"/>
              <a:gd name="connsiteY584" fmla="*/ 1806140 h 6858000"/>
              <a:gd name="connsiteX585" fmla="*/ 2127533 w 7467600"/>
              <a:gd name="connsiteY585" fmla="*/ 2348380 h 6858000"/>
              <a:gd name="connsiteX586" fmla="*/ 2358080 w 7467600"/>
              <a:gd name="connsiteY586" fmla="*/ 1866134 h 6858000"/>
              <a:gd name="connsiteX587" fmla="*/ 2407436 w 7467600"/>
              <a:gd name="connsiteY587" fmla="*/ 1651070 h 6858000"/>
              <a:gd name="connsiteX588" fmla="*/ 2448558 w 7467600"/>
              <a:gd name="connsiteY588" fmla="*/ 1373435 h 6858000"/>
              <a:gd name="connsiteX589" fmla="*/ 278707 w 7467600"/>
              <a:gd name="connsiteY589" fmla="*/ 1352270 h 6858000"/>
              <a:gd name="connsiteX590" fmla="*/ 321570 w 7467600"/>
              <a:gd name="connsiteY590" fmla="*/ 1861610 h 6858000"/>
              <a:gd name="connsiteX591" fmla="*/ 294281 w 7467600"/>
              <a:gd name="connsiteY591" fmla="*/ 1440658 h 6858000"/>
              <a:gd name="connsiteX592" fmla="*/ 278707 w 7467600"/>
              <a:gd name="connsiteY592" fmla="*/ 1352270 h 6858000"/>
              <a:gd name="connsiteX593" fmla="*/ 1423821 w 7467600"/>
              <a:gd name="connsiteY593" fmla="*/ 1351958 h 6858000"/>
              <a:gd name="connsiteX594" fmla="*/ 1638521 w 7467600"/>
              <a:gd name="connsiteY594" fmla="*/ 1908470 h 6858000"/>
              <a:gd name="connsiteX595" fmla="*/ 1754199 w 7467600"/>
              <a:gd name="connsiteY595" fmla="*/ 2149284 h 6858000"/>
              <a:gd name="connsiteX596" fmla="*/ 1908359 w 7467600"/>
              <a:gd name="connsiteY596" fmla="*/ 2364988 h 6858000"/>
              <a:gd name="connsiteX597" fmla="*/ 1647661 w 7467600"/>
              <a:gd name="connsiteY597" fmla="*/ 1825945 h 6858000"/>
              <a:gd name="connsiteX598" fmla="*/ 1423821 w 7467600"/>
              <a:gd name="connsiteY598" fmla="*/ 1351958 h 6858000"/>
              <a:gd name="connsiteX599" fmla="*/ 1431890 w 7467600"/>
              <a:gd name="connsiteY599" fmla="*/ 1306475 h 6858000"/>
              <a:gd name="connsiteX600" fmla="*/ 1507597 w 7467600"/>
              <a:gd name="connsiteY600" fmla="*/ 1446132 h 6858000"/>
              <a:gd name="connsiteX601" fmla="*/ 1674586 w 7467600"/>
              <a:gd name="connsiteY601" fmla="*/ 1813832 h 6858000"/>
              <a:gd name="connsiteX602" fmla="*/ 1815950 w 7467600"/>
              <a:gd name="connsiteY602" fmla="*/ 2128564 h 6858000"/>
              <a:gd name="connsiteX603" fmla="*/ 1984242 w 7467600"/>
              <a:gd name="connsiteY603" fmla="*/ 2430829 h 6858000"/>
              <a:gd name="connsiteX604" fmla="*/ 2014023 w 7467600"/>
              <a:gd name="connsiteY604" fmla="*/ 2450995 h 6858000"/>
              <a:gd name="connsiteX605" fmla="*/ 1747337 w 7467600"/>
              <a:gd name="connsiteY605" fmla="*/ 1855264 h 6858000"/>
              <a:gd name="connsiteX606" fmla="*/ 1533749 w 7467600"/>
              <a:gd name="connsiteY606" fmla="*/ 1478656 h 6858000"/>
              <a:gd name="connsiteX607" fmla="*/ 1431890 w 7467600"/>
              <a:gd name="connsiteY607" fmla="*/ 1306475 h 6858000"/>
              <a:gd name="connsiteX608" fmla="*/ 5052692 w 7467600"/>
              <a:gd name="connsiteY608" fmla="*/ 1292994 h 6858000"/>
              <a:gd name="connsiteX609" fmla="*/ 5200661 w 7467600"/>
              <a:gd name="connsiteY609" fmla="*/ 1635186 h 6858000"/>
              <a:gd name="connsiteX610" fmla="*/ 5297138 w 7467600"/>
              <a:gd name="connsiteY610" fmla="*/ 1906351 h 6858000"/>
              <a:gd name="connsiteX611" fmla="*/ 5052692 w 7467600"/>
              <a:gd name="connsiteY611" fmla="*/ 1292994 h 6858000"/>
              <a:gd name="connsiteX612" fmla="*/ 5009948 w 7467600"/>
              <a:gd name="connsiteY612" fmla="*/ 1273619 h 6858000"/>
              <a:gd name="connsiteX613" fmla="*/ 5121777 w 7467600"/>
              <a:gd name="connsiteY613" fmla="*/ 1654213 h 6858000"/>
              <a:gd name="connsiteX614" fmla="*/ 5293545 w 7467600"/>
              <a:gd name="connsiteY614" fmla="*/ 2072247 h 6858000"/>
              <a:gd name="connsiteX615" fmla="*/ 5294042 w 7467600"/>
              <a:gd name="connsiteY615" fmla="*/ 2065019 h 6858000"/>
              <a:gd name="connsiteX616" fmla="*/ 5171936 w 7467600"/>
              <a:gd name="connsiteY616" fmla="*/ 1647613 h 6858000"/>
              <a:gd name="connsiteX617" fmla="*/ 5009948 w 7467600"/>
              <a:gd name="connsiteY617" fmla="*/ 1273619 h 6858000"/>
              <a:gd name="connsiteX618" fmla="*/ 655236 w 7467600"/>
              <a:gd name="connsiteY618" fmla="*/ 1268632 h 6858000"/>
              <a:gd name="connsiteX619" fmla="*/ 839521 w 7467600"/>
              <a:gd name="connsiteY619" fmla="*/ 1685315 h 6858000"/>
              <a:gd name="connsiteX620" fmla="*/ 1109416 w 7467600"/>
              <a:gd name="connsiteY620" fmla="*/ 2061663 h 6858000"/>
              <a:gd name="connsiteX621" fmla="*/ 1298300 w 7467600"/>
              <a:gd name="connsiteY621" fmla="*/ 2247742 h 6858000"/>
              <a:gd name="connsiteX622" fmla="*/ 1125871 w 7467600"/>
              <a:gd name="connsiteY622" fmla="*/ 1989513 h 6858000"/>
              <a:gd name="connsiteX623" fmla="*/ 981574 w 7467600"/>
              <a:gd name="connsiteY623" fmla="*/ 1783157 h 6858000"/>
              <a:gd name="connsiteX624" fmla="*/ 922198 w 7467600"/>
              <a:gd name="connsiteY624" fmla="*/ 1677437 h 6858000"/>
              <a:gd name="connsiteX625" fmla="*/ 869293 w 7467600"/>
              <a:gd name="connsiteY625" fmla="*/ 1583214 h 6858000"/>
              <a:gd name="connsiteX626" fmla="*/ 751431 w 7467600"/>
              <a:gd name="connsiteY626" fmla="*/ 1405731 h 6858000"/>
              <a:gd name="connsiteX627" fmla="*/ 655236 w 7467600"/>
              <a:gd name="connsiteY627" fmla="*/ 1268632 h 6858000"/>
              <a:gd name="connsiteX628" fmla="*/ 6516292 w 7467600"/>
              <a:gd name="connsiteY628" fmla="*/ 1263064 h 6858000"/>
              <a:gd name="connsiteX629" fmla="*/ 5736320 w 7467600"/>
              <a:gd name="connsiteY629" fmla="*/ 1501803 h 6858000"/>
              <a:gd name="connsiteX630" fmla="*/ 6516292 w 7467600"/>
              <a:gd name="connsiteY630" fmla="*/ 1263064 h 6858000"/>
              <a:gd name="connsiteX631" fmla="*/ 291466 w 7467600"/>
              <a:gd name="connsiteY631" fmla="*/ 1250369 h 6858000"/>
              <a:gd name="connsiteX632" fmla="*/ 323180 w 7467600"/>
              <a:gd name="connsiteY632" fmla="*/ 1435283 h 6858000"/>
              <a:gd name="connsiteX633" fmla="*/ 349381 w 7467600"/>
              <a:gd name="connsiteY633" fmla="*/ 1875041 h 6858000"/>
              <a:gd name="connsiteX634" fmla="*/ 374363 w 7467600"/>
              <a:gd name="connsiteY634" fmla="*/ 1506494 h 6858000"/>
              <a:gd name="connsiteX635" fmla="*/ 302168 w 7467600"/>
              <a:gd name="connsiteY635" fmla="*/ 1274495 h 6858000"/>
              <a:gd name="connsiteX636" fmla="*/ 291466 w 7467600"/>
              <a:gd name="connsiteY636" fmla="*/ 1250369 h 6858000"/>
              <a:gd name="connsiteX637" fmla="*/ 678222 w 7467600"/>
              <a:gd name="connsiteY637" fmla="*/ 1248670 h 6858000"/>
              <a:gd name="connsiteX638" fmla="*/ 775536 w 7467600"/>
              <a:gd name="connsiteY638" fmla="*/ 1388015 h 6858000"/>
              <a:gd name="connsiteX639" fmla="*/ 894529 w 7467600"/>
              <a:gd name="connsiteY639" fmla="*/ 1567739 h 6858000"/>
              <a:gd name="connsiteX640" fmla="*/ 948000 w 7467600"/>
              <a:gd name="connsiteY640" fmla="*/ 1663088 h 6858000"/>
              <a:gd name="connsiteX641" fmla="*/ 1006812 w 7467600"/>
              <a:gd name="connsiteY641" fmla="*/ 1767683 h 6858000"/>
              <a:gd name="connsiteX642" fmla="*/ 1149133 w 7467600"/>
              <a:gd name="connsiteY642" fmla="*/ 1971513 h 6858000"/>
              <a:gd name="connsiteX643" fmla="*/ 1333952 w 7467600"/>
              <a:gd name="connsiteY643" fmla="*/ 2251620 h 6858000"/>
              <a:gd name="connsiteX644" fmla="*/ 1337329 w 7467600"/>
              <a:gd name="connsiteY644" fmla="*/ 2258350 h 6858000"/>
              <a:gd name="connsiteX645" fmla="*/ 1014726 w 7467600"/>
              <a:gd name="connsiteY645" fmla="*/ 1615556 h 6858000"/>
              <a:gd name="connsiteX646" fmla="*/ 678222 w 7467600"/>
              <a:gd name="connsiteY646" fmla="*/ 1248670 h 6858000"/>
              <a:gd name="connsiteX647" fmla="*/ 6691602 w 7467600"/>
              <a:gd name="connsiteY647" fmla="*/ 1140573 h 6858000"/>
              <a:gd name="connsiteX648" fmla="*/ 6571100 w 7467600"/>
              <a:gd name="connsiteY648" fmla="*/ 1183662 h 6858000"/>
              <a:gd name="connsiteX649" fmla="*/ 6241687 w 7467600"/>
              <a:gd name="connsiteY649" fmla="*/ 1257600 h 6858000"/>
              <a:gd name="connsiteX650" fmla="*/ 5693009 w 7467600"/>
              <a:gd name="connsiteY650" fmla="*/ 1478256 h 6858000"/>
              <a:gd name="connsiteX651" fmla="*/ 6548420 w 7467600"/>
              <a:gd name="connsiteY651" fmla="*/ 1214599 h 6858000"/>
              <a:gd name="connsiteX652" fmla="*/ 6605473 w 7467600"/>
              <a:gd name="connsiteY652" fmla="*/ 1184686 h 6858000"/>
              <a:gd name="connsiteX653" fmla="*/ 6691602 w 7467600"/>
              <a:gd name="connsiteY653" fmla="*/ 1140573 h 6858000"/>
              <a:gd name="connsiteX654" fmla="*/ 4002475 w 7467600"/>
              <a:gd name="connsiteY654" fmla="*/ 1037802 h 6858000"/>
              <a:gd name="connsiteX655" fmla="*/ 4000324 w 7467600"/>
              <a:gd name="connsiteY655" fmla="*/ 1039362 h 6858000"/>
              <a:gd name="connsiteX656" fmla="*/ 4002862 w 7467600"/>
              <a:gd name="connsiteY656" fmla="*/ 1042866 h 6858000"/>
              <a:gd name="connsiteX657" fmla="*/ 4002475 w 7467600"/>
              <a:gd name="connsiteY657" fmla="*/ 1037802 h 6858000"/>
              <a:gd name="connsiteX658" fmla="*/ 506322 w 7467600"/>
              <a:gd name="connsiteY658" fmla="*/ 1020997 h 6858000"/>
              <a:gd name="connsiteX659" fmla="*/ 533068 w 7467600"/>
              <a:gd name="connsiteY659" fmla="*/ 1029409 h 6858000"/>
              <a:gd name="connsiteX660" fmla="*/ 1232525 w 7467600"/>
              <a:gd name="connsiteY660" fmla="*/ 1804675 h 6858000"/>
              <a:gd name="connsiteX661" fmla="*/ 1388858 w 7467600"/>
              <a:gd name="connsiteY661" fmla="*/ 2368011 h 6858000"/>
              <a:gd name="connsiteX662" fmla="*/ 1384098 w 7467600"/>
              <a:gd name="connsiteY662" fmla="*/ 2378125 h 6858000"/>
              <a:gd name="connsiteX663" fmla="*/ 1425393 w 7467600"/>
              <a:gd name="connsiteY663" fmla="*/ 2589124 h 6858000"/>
              <a:gd name="connsiteX664" fmla="*/ 1424001 w 7467600"/>
              <a:gd name="connsiteY664" fmla="*/ 2597541 h 6858000"/>
              <a:gd name="connsiteX665" fmla="*/ 2152729 w 7467600"/>
              <a:gd name="connsiteY665" fmla="*/ 2864487 h 6858000"/>
              <a:gd name="connsiteX666" fmla="*/ 2020609 w 7467600"/>
              <a:gd name="connsiteY666" fmla="*/ 2539671 h 6858000"/>
              <a:gd name="connsiteX667" fmla="*/ 2018920 w 7467600"/>
              <a:gd name="connsiteY667" fmla="*/ 2536309 h 6858000"/>
              <a:gd name="connsiteX668" fmla="*/ 1342441 w 7467600"/>
              <a:gd name="connsiteY668" fmla="*/ 1173017 h 6858000"/>
              <a:gd name="connsiteX669" fmla="*/ 1367925 w 7467600"/>
              <a:gd name="connsiteY669" fmla="*/ 1135648 h 6858000"/>
              <a:gd name="connsiteX670" fmla="*/ 1771401 w 7467600"/>
              <a:gd name="connsiteY670" fmla="*/ 1806673 h 6858000"/>
              <a:gd name="connsiteX671" fmla="*/ 1972385 w 7467600"/>
              <a:gd name="connsiteY671" fmla="*/ 2198735 h 6858000"/>
              <a:gd name="connsiteX672" fmla="*/ 2040892 w 7467600"/>
              <a:gd name="connsiteY672" fmla="*/ 2405205 h 6858000"/>
              <a:gd name="connsiteX673" fmla="*/ 2131689 w 7467600"/>
              <a:gd name="connsiteY673" fmla="*/ 1936926 h 6858000"/>
              <a:gd name="connsiteX674" fmla="*/ 2454820 w 7467600"/>
              <a:gd name="connsiteY674" fmla="*/ 1248808 h 6858000"/>
              <a:gd name="connsiteX675" fmla="*/ 2492512 w 7467600"/>
              <a:gd name="connsiteY675" fmla="*/ 1302920 h 6858000"/>
              <a:gd name="connsiteX676" fmla="*/ 2081216 w 7467600"/>
              <a:gd name="connsiteY676" fmla="*/ 2527513 h 6858000"/>
              <a:gd name="connsiteX677" fmla="*/ 2081211 w 7467600"/>
              <a:gd name="connsiteY677" fmla="*/ 2528916 h 6858000"/>
              <a:gd name="connsiteX678" fmla="*/ 2199067 w 7467600"/>
              <a:gd name="connsiteY678" fmla="*/ 2884061 h 6858000"/>
              <a:gd name="connsiteX679" fmla="*/ 3192586 w 7467600"/>
              <a:gd name="connsiteY679" fmla="*/ 3411496 h 6858000"/>
              <a:gd name="connsiteX680" fmla="*/ 3182620 w 7467600"/>
              <a:gd name="connsiteY680" fmla="*/ 3483279 h 6858000"/>
              <a:gd name="connsiteX681" fmla="*/ 2435119 w 7467600"/>
              <a:gd name="connsiteY681" fmla="*/ 3080173 h 6858000"/>
              <a:gd name="connsiteX682" fmla="*/ 2410152 w 7467600"/>
              <a:gd name="connsiteY682" fmla="*/ 3063751 h 6858000"/>
              <a:gd name="connsiteX683" fmla="*/ 2408099 w 7467600"/>
              <a:gd name="connsiteY683" fmla="*/ 3064403 h 6858000"/>
              <a:gd name="connsiteX684" fmla="*/ 2407218 w 7467600"/>
              <a:gd name="connsiteY684" fmla="*/ 3070324 h 6858000"/>
              <a:gd name="connsiteX685" fmla="*/ 2380138 w 7467600"/>
              <a:gd name="connsiteY685" fmla="*/ 3099341 h 6858000"/>
              <a:gd name="connsiteX686" fmla="*/ 1765923 w 7467600"/>
              <a:gd name="connsiteY686" fmla="*/ 3581043 h 6858000"/>
              <a:gd name="connsiteX687" fmla="*/ 1702258 w 7467600"/>
              <a:gd name="connsiteY687" fmla="*/ 3612286 h 6858000"/>
              <a:gd name="connsiteX688" fmla="*/ 1538370 w 7467600"/>
              <a:gd name="connsiteY688" fmla="*/ 3811804 h 6858000"/>
              <a:gd name="connsiteX689" fmla="*/ 542867 w 7467600"/>
              <a:gd name="connsiteY689" fmla="*/ 4944092 h 6858000"/>
              <a:gd name="connsiteX690" fmla="*/ 515800 w 7467600"/>
              <a:gd name="connsiteY690" fmla="*/ 4862180 h 6858000"/>
              <a:gd name="connsiteX691" fmla="*/ 909145 w 7467600"/>
              <a:gd name="connsiteY691" fmla="*/ 4199225 h 6858000"/>
              <a:gd name="connsiteX692" fmla="*/ 1214067 w 7467600"/>
              <a:gd name="connsiteY692" fmla="*/ 3908561 h 6858000"/>
              <a:gd name="connsiteX693" fmla="*/ 640967 w 7467600"/>
              <a:gd name="connsiteY693" fmla="*/ 4105601 h 6858000"/>
              <a:gd name="connsiteX694" fmla="*/ 112563 w 7467600"/>
              <a:gd name="connsiteY694" fmla="*/ 4396952 h 6858000"/>
              <a:gd name="connsiteX695" fmla="*/ 0 w 7467600"/>
              <a:gd name="connsiteY695" fmla="*/ 4466006 h 6858000"/>
              <a:gd name="connsiteX696" fmla="*/ 0 w 7467600"/>
              <a:gd name="connsiteY696" fmla="*/ 4233763 h 6858000"/>
              <a:gd name="connsiteX697" fmla="*/ 36881 w 7467600"/>
              <a:gd name="connsiteY697" fmla="*/ 4200118 h 6858000"/>
              <a:gd name="connsiteX698" fmla="*/ 910534 w 7467600"/>
              <a:gd name="connsiteY698" fmla="*/ 3629753 h 6858000"/>
              <a:gd name="connsiteX699" fmla="*/ 1578717 w 7467600"/>
              <a:gd name="connsiteY699" fmla="*/ 3575982 h 6858000"/>
              <a:gd name="connsiteX700" fmla="*/ 2338780 w 7467600"/>
              <a:gd name="connsiteY700" fmla="*/ 3033725 h 6858000"/>
              <a:gd name="connsiteX701" fmla="*/ 1807991 w 7467600"/>
              <a:gd name="connsiteY701" fmla="*/ 2807184 h 6858000"/>
              <a:gd name="connsiteX702" fmla="*/ 1416358 w 7467600"/>
              <a:gd name="connsiteY702" fmla="*/ 3112571 h 6858000"/>
              <a:gd name="connsiteX703" fmla="*/ 939066 w 7467600"/>
              <a:gd name="connsiteY703" fmla="*/ 3378798 h 6858000"/>
              <a:gd name="connsiteX704" fmla="*/ 115099 w 7467600"/>
              <a:gd name="connsiteY704" fmla="*/ 3607650 h 6858000"/>
              <a:gd name="connsiteX705" fmla="*/ 97284 w 7467600"/>
              <a:gd name="connsiteY705" fmla="*/ 3520393 h 6858000"/>
              <a:gd name="connsiteX706" fmla="*/ 922050 w 7467600"/>
              <a:gd name="connsiteY706" fmla="*/ 3074867 h 6858000"/>
              <a:gd name="connsiteX707" fmla="*/ 1405265 w 7467600"/>
              <a:gd name="connsiteY707" fmla="*/ 3016319 h 6858000"/>
              <a:gd name="connsiteX708" fmla="*/ 1407512 w 7467600"/>
              <a:gd name="connsiteY708" fmla="*/ 3018001 h 6858000"/>
              <a:gd name="connsiteX709" fmla="*/ 1726266 w 7467600"/>
              <a:gd name="connsiteY709" fmla="*/ 2777274 h 6858000"/>
              <a:gd name="connsiteX710" fmla="*/ 625390 w 7467600"/>
              <a:gd name="connsiteY710" fmla="*/ 2514541 h 6858000"/>
              <a:gd name="connsiteX711" fmla="*/ 619799 w 7467600"/>
              <a:gd name="connsiteY711" fmla="*/ 2527180 h 6858000"/>
              <a:gd name="connsiteX712" fmla="*/ 310030 w 7467600"/>
              <a:gd name="connsiteY712" fmla="*/ 2771818 h 6858000"/>
              <a:gd name="connsiteX713" fmla="*/ 173877 w 7467600"/>
              <a:gd name="connsiteY713" fmla="*/ 2937056 h 6858000"/>
              <a:gd name="connsiteX714" fmla="*/ 77889 w 7467600"/>
              <a:gd name="connsiteY714" fmla="*/ 3138440 h 6858000"/>
              <a:gd name="connsiteX715" fmla="*/ 0 w 7467600"/>
              <a:gd name="connsiteY715" fmla="*/ 3271395 h 6858000"/>
              <a:gd name="connsiteX716" fmla="*/ 0 w 7467600"/>
              <a:gd name="connsiteY716" fmla="*/ 3153002 h 6858000"/>
              <a:gd name="connsiteX717" fmla="*/ 2386 w 7467600"/>
              <a:gd name="connsiteY717" fmla="*/ 3149203 h 6858000"/>
              <a:gd name="connsiteX718" fmla="*/ 89753 w 7467600"/>
              <a:gd name="connsiteY718" fmla="*/ 2987702 h 6858000"/>
              <a:gd name="connsiteX719" fmla="*/ 76869 w 7467600"/>
              <a:gd name="connsiteY719" fmla="*/ 3005404 h 6858000"/>
              <a:gd name="connsiteX720" fmla="*/ 32049 w 7467600"/>
              <a:gd name="connsiteY720" fmla="*/ 3065814 h 6858000"/>
              <a:gd name="connsiteX721" fmla="*/ 0 w 7467600"/>
              <a:gd name="connsiteY721" fmla="*/ 3108744 h 6858000"/>
              <a:gd name="connsiteX722" fmla="*/ 0 w 7467600"/>
              <a:gd name="connsiteY722" fmla="*/ 3058059 h 6858000"/>
              <a:gd name="connsiteX723" fmla="*/ 7610 w 7467600"/>
              <a:gd name="connsiteY723" fmla="*/ 3047889 h 6858000"/>
              <a:gd name="connsiteX724" fmla="*/ 52419 w 7467600"/>
              <a:gd name="connsiteY724" fmla="*/ 2987479 h 6858000"/>
              <a:gd name="connsiteX725" fmla="*/ 59142 w 7467600"/>
              <a:gd name="connsiteY725" fmla="*/ 2978488 h 6858000"/>
              <a:gd name="connsiteX726" fmla="*/ 0 w 7467600"/>
              <a:gd name="connsiteY726" fmla="*/ 3015334 h 6858000"/>
              <a:gd name="connsiteX727" fmla="*/ 0 w 7467600"/>
              <a:gd name="connsiteY727" fmla="*/ 2914286 h 6858000"/>
              <a:gd name="connsiteX728" fmla="*/ 36383 w 7467600"/>
              <a:gd name="connsiteY728" fmla="*/ 2901128 h 6858000"/>
              <a:gd name="connsiteX729" fmla="*/ 156329 w 7467600"/>
              <a:gd name="connsiteY729" fmla="*/ 2840533 h 6858000"/>
              <a:gd name="connsiteX730" fmla="*/ 358355 w 7467600"/>
              <a:gd name="connsiteY730" fmla="*/ 2620471 h 6858000"/>
              <a:gd name="connsiteX731" fmla="*/ 510577 w 7467600"/>
              <a:gd name="connsiteY731" fmla="*/ 2501244 h 6858000"/>
              <a:gd name="connsiteX732" fmla="*/ 211967 w 7467600"/>
              <a:gd name="connsiteY732" fmla="*/ 2479171 h 6858000"/>
              <a:gd name="connsiteX733" fmla="*/ 0 w 7467600"/>
              <a:gd name="connsiteY733" fmla="*/ 2476398 h 6858000"/>
              <a:gd name="connsiteX734" fmla="*/ 0 w 7467600"/>
              <a:gd name="connsiteY734" fmla="*/ 2389189 h 6858000"/>
              <a:gd name="connsiteX735" fmla="*/ 103062 w 7467600"/>
              <a:gd name="connsiteY735" fmla="*/ 2389518 h 6858000"/>
              <a:gd name="connsiteX736" fmla="*/ 510734 w 7467600"/>
              <a:gd name="connsiteY736" fmla="*/ 2416201 h 6858000"/>
              <a:gd name="connsiteX737" fmla="*/ 279257 w 7467600"/>
              <a:gd name="connsiteY737" fmla="*/ 2092102 h 6858000"/>
              <a:gd name="connsiteX738" fmla="*/ 65265 w 7467600"/>
              <a:gd name="connsiteY738" fmla="*/ 2006049 h 6858000"/>
              <a:gd name="connsiteX739" fmla="*/ 0 w 7467600"/>
              <a:gd name="connsiteY739" fmla="*/ 1982532 h 6858000"/>
              <a:gd name="connsiteX740" fmla="*/ 0 w 7467600"/>
              <a:gd name="connsiteY740" fmla="*/ 1912789 h 6858000"/>
              <a:gd name="connsiteX741" fmla="*/ 97460 w 7467600"/>
              <a:gd name="connsiteY741" fmla="*/ 1953725 h 6858000"/>
              <a:gd name="connsiteX742" fmla="*/ 221272 w 7467600"/>
              <a:gd name="connsiteY742" fmla="*/ 1980766 h 6858000"/>
              <a:gd name="connsiteX743" fmla="*/ 116765 w 7467600"/>
              <a:gd name="connsiteY743" fmla="*/ 1911033 h 6858000"/>
              <a:gd name="connsiteX744" fmla="*/ 16405 w 7467600"/>
              <a:gd name="connsiteY744" fmla="*/ 1803412 h 6858000"/>
              <a:gd name="connsiteX745" fmla="*/ 0 w 7467600"/>
              <a:gd name="connsiteY745" fmla="*/ 1784777 h 6858000"/>
              <a:gd name="connsiteX746" fmla="*/ 0 w 7467600"/>
              <a:gd name="connsiteY746" fmla="*/ 1740082 h 6858000"/>
              <a:gd name="connsiteX747" fmla="*/ 39394 w 7467600"/>
              <a:gd name="connsiteY747" fmla="*/ 1784856 h 6858000"/>
              <a:gd name="connsiteX748" fmla="*/ 135813 w 7467600"/>
              <a:gd name="connsiteY748" fmla="*/ 1888838 h 6858000"/>
              <a:gd name="connsiteX749" fmla="*/ 242575 w 7467600"/>
              <a:gd name="connsiteY749" fmla="*/ 1958841 h 6858000"/>
              <a:gd name="connsiteX750" fmla="*/ 82197 w 7467600"/>
              <a:gd name="connsiteY750" fmla="*/ 1754826 h 6858000"/>
              <a:gd name="connsiteX751" fmla="*/ 0 w 7467600"/>
              <a:gd name="connsiteY751" fmla="*/ 1679650 h 6858000"/>
              <a:gd name="connsiteX752" fmla="*/ 0 w 7467600"/>
              <a:gd name="connsiteY752" fmla="*/ 1602463 h 6858000"/>
              <a:gd name="connsiteX753" fmla="*/ 84689 w 7467600"/>
              <a:gd name="connsiteY753" fmla="*/ 1677442 h 6858000"/>
              <a:gd name="connsiteX754" fmla="*/ 298437 w 7467600"/>
              <a:gd name="connsiteY754" fmla="*/ 1968019 h 6858000"/>
              <a:gd name="connsiteX755" fmla="*/ 227269 w 7467600"/>
              <a:gd name="connsiteY755" fmla="*/ 1114064 h 6858000"/>
              <a:gd name="connsiteX756" fmla="*/ 248003 w 7467600"/>
              <a:gd name="connsiteY756" fmla="*/ 1089613 h 6858000"/>
              <a:gd name="connsiteX757" fmla="*/ 427020 w 7467600"/>
              <a:gd name="connsiteY757" fmla="*/ 1619803 h 6858000"/>
              <a:gd name="connsiteX758" fmla="*/ 340345 w 7467600"/>
              <a:gd name="connsiteY758" fmla="*/ 2027739 h 6858000"/>
              <a:gd name="connsiteX759" fmla="*/ 360865 w 7467600"/>
              <a:gd name="connsiteY759" fmla="*/ 2044827 h 6858000"/>
              <a:gd name="connsiteX760" fmla="*/ 560414 w 7467600"/>
              <a:gd name="connsiteY760" fmla="*/ 2421457 h 6858000"/>
              <a:gd name="connsiteX761" fmla="*/ 1359703 w 7467600"/>
              <a:gd name="connsiteY761" fmla="*/ 2578554 h 6858000"/>
              <a:gd name="connsiteX762" fmla="*/ 1359422 w 7467600"/>
              <a:gd name="connsiteY762" fmla="*/ 2577994 h 6858000"/>
              <a:gd name="connsiteX763" fmla="*/ 828701 w 7467600"/>
              <a:gd name="connsiteY763" fmla="*/ 1839520 h 6858000"/>
              <a:gd name="connsiteX764" fmla="*/ 494427 w 7467600"/>
              <a:gd name="connsiteY764" fmla="*/ 1092333 h 6858000"/>
              <a:gd name="connsiteX765" fmla="*/ 506322 w 7467600"/>
              <a:gd name="connsiteY765" fmla="*/ 1020997 h 6858000"/>
              <a:gd name="connsiteX766" fmla="*/ 4570198 w 7467600"/>
              <a:gd name="connsiteY766" fmla="*/ 978081 h 6858000"/>
              <a:gd name="connsiteX767" fmla="*/ 4523691 w 7467600"/>
              <a:gd name="connsiteY767" fmla="*/ 1127776 h 6858000"/>
              <a:gd name="connsiteX768" fmla="*/ 4509875 w 7467600"/>
              <a:gd name="connsiteY768" fmla="*/ 1167552 h 6858000"/>
              <a:gd name="connsiteX769" fmla="*/ 4478168 w 7467600"/>
              <a:gd name="connsiteY769" fmla="*/ 1260735 h 6858000"/>
              <a:gd name="connsiteX770" fmla="*/ 4409309 w 7467600"/>
              <a:gd name="connsiteY770" fmla="*/ 1666996 h 6858000"/>
              <a:gd name="connsiteX771" fmla="*/ 4370031 w 7467600"/>
              <a:gd name="connsiteY771" fmla="*/ 1955666 h 6858000"/>
              <a:gd name="connsiteX772" fmla="*/ 4570198 w 7467600"/>
              <a:gd name="connsiteY772" fmla="*/ 978081 h 6858000"/>
              <a:gd name="connsiteX773" fmla="*/ 4557898 w 7467600"/>
              <a:gd name="connsiteY773" fmla="*/ 900011 h 6858000"/>
              <a:gd name="connsiteX774" fmla="*/ 4344840 w 7467600"/>
              <a:gd name="connsiteY774" fmla="*/ 1922038 h 6858000"/>
              <a:gd name="connsiteX775" fmla="*/ 4378710 w 7467600"/>
              <a:gd name="connsiteY775" fmla="*/ 1665516 h 6858000"/>
              <a:gd name="connsiteX776" fmla="*/ 4448798 w 7467600"/>
              <a:gd name="connsiteY776" fmla="*/ 1253024 h 6858000"/>
              <a:gd name="connsiteX777" fmla="*/ 4480315 w 7467600"/>
              <a:gd name="connsiteY777" fmla="*/ 1158454 h 6858000"/>
              <a:gd name="connsiteX778" fmla="*/ 4494133 w 7467600"/>
              <a:gd name="connsiteY778" fmla="*/ 1118676 h 6858000"/>
              <a:gd name="connsiteX779" fmla="*/ 4557898 w 7467600"/>
              <a:gd name="connsiteY779" fmla="*/ 900011 h 6858000"/>
              <a:gd name="connsiteX780" fmla="*/ 5870151 w 7467600"/>
              <a:gd name="connsiteY780" fmla="*/ 898890 h 6858000"/>
              <a:gd name="connsiteX781" fmla="*/ 5861335 w 7467600"/>
              <a:gd name="connsiteY781" fmla="*/ 899177 h 6858000"/>
              <a:gd name="connsiteX782" fmla="*/ 5843702 w 7467600"/>
              <a:gd name="connsiteY782" fmla="*/ 899748 h 6858000"/>
              <a:gd name="connsiteX783" fmla="*/ 5651107 w 7467600"/>
              <a:gd name="connsiteY783" fmla="*/ 920306 h 6858000"/>
              <a:gd name="connsiteX784" fmla="*/ 5459407 w 7467600"/>
              <a:gd name="connsiteY784" fmla="*/ 940975 h 6858000"/>
              <a:gd name="connsiteX785" fmla="*/ 5374846 w 7467600"/>
              <a:gd name="connsiteY785" fmla="*/ 941988 h 6858000"/>
              <a:gd name="connsiteX786" fmla="*/ 5256105 w 7467600"/>
              <a:gd name="connsiteY786" fmla="*/ 945632 h 6858000"/>
              <a:gd name="connsiteX787" fmla="*/ 5107071 w 7467600"/>
              <a:gd name="connsiteY787" fmla="*/ 969720 h 6858000"/>
              <a:gd name="connsiteX788" fmla="*/ 4998681 w 7467600"/>
              <a:gd name="connsiteY788" fmla="*/ 988771 h 6858000"/>
              <a:gd name="connsiteX789" fmla="*/ 5870151 w 7467600"/>
              <a:gd name="connsiteY789" fmla="*/ 898890 h 6858000"/>
              <a:gd name="connsiteX790" fmla="*/ 5504425 w 7467600"/>
              <a:gd name="connsiteY790" fmla="*/ 848067 h 6858000"/>
              <a:gd name="connsiteX791" fmla="*/ 4968849 w 7467600"/>
              <a:gd name="connsiteY791" fmla="*/ 962318 h 6858000"/>
              <a:gd name="connsiteX792" fmla="*/ 5104039 w 7467600"/>
              <a:gd name="connsiteY792" fmla="*/ 940634 h 6858000"/>
              <a:gd name="connsiteX793" fmla="*/ 5256311 w 7467600"/>
              <a:gd name="connsiteY793" fmla="*/ 916490 h 6858000"/>
              <a:gd name="connsiteX794" fmla="*/ 5377381 w 7467600"/>
              <a:gd name="connsiteY794" fmla="*/ 912671 h 6858000"/>
              <a:gd name="connsiteX795" fmla="*/ 5460148 w 7467600"/>
              <a:gd name="connsiteY795" fmla="*/ 911442 h 6858000"/>
              <a:gd name="connsiteX796" fmla="*/ 5648971 w 7467600"/>
              <a:gd name="connsiteY796" fmla="*/ 891331 h 6858000"/>
              <a:gd name="connsiteX797" fmla="*/ 5844807 w 7467600"/>
              <a:gd name="connsiteY797" fmla="*/ 870718 h 6858000"/>
              <a:gd name="connsiteX798" fmla="*/ 5862975 w 7467600"/>
              <a:gd name="connsiteY798" fmla="*/ 869756 h 6858000"/>
              <a:gd name="connsiteX799" fmla="*/ 5920887 w 7467600"/>
              <a:gd name="connsiteY799" fmla="*/ 865929 h 6858000"/>
              <a:gd name="connsiteX800" fmla="*/ 5504425 w 7467600"/>
              <a:gd name="connsiteY800" fmla="*/ 848067 h 6858000"/>
              <a:gd name="connsiteX801" fmla="*/ 3607114 w 7467600"/>
              <a:gd name="connsiteY801" fmla="*/ 467441 h 6858000"/>
              <a:gd name="connsiteX802" fmla="*/ 3296242 w 7467600"/>
              <a:gd name="connsiteY802" fmla="*/ 807991 h 6858000"/>
              <a:gd name="connsiteX803" fmla="*/ 3174674 w 7467600"/>
              <a:gd name="connsiteY803" fmla="*/ 919759 h 6858000"/>
              <a:gd name="connsiteX804" fmla="*/ 3042978 w 7467600"/>
              <a:gd name="connsiteY804" fmla="*/ 1054894 h 6858000"/>
              <a:gd name="connsiteX805" fmla="*/ 2968914 w 7467600"/>
              <a:gd name="connsiteY805" fmla="*/ 1133756 h 6858000"/>
              <a:gd name="connsiteX806" fmla="*/ 3103823 w 7467600"/>
              <a:gd name="connsiteY806" fmla="*/ 1026814 h 6858000"/>
              <a:gd name="connsiteX807" fmla="*/ 3607114 w 7467600"/>
              <a:gd name="connsiteY807" fmla="*/ 467441 h 6858000"/>
              <a:gd name="connsiteX808" fmla="*/ 3744487 w 7467600"/>
              <a:gd name="connsiteY808" fmla="*/ 383136 h 6858000"/>
              <a:gd name="connsiteX809" fmla="*/ 3970213 w 7467600"/>
              <a:gd name="connsiteY809" fmla="*/ 995559 h 6858000"/>
              <a:gd name="connsiteX810" fmla="*/ 3744487 w 7467600"/>
              <a:gd name="connsiteY810" fmla="*/ 383136 h 6858000"/>
              <a:gd name="connsiteX811" fmla="*/ 3624562 w 7467600"/>
              <a:gd name="connsiteY811" fmla="*/ 367041 h 6858000"/>
              <a:gd name="connsiteX812" fmla="*/ 3489712 w 7467600"/>
              <a:gd name="connsiteY812" fmla="*/ 485386 h 6858000"/>
              <a:gd name="connsiteX813" fmla="*/ 3182994 w 7467600"/>
              <a:gd name="connsiteY813" fmla="*/ 828265 h 6858000"/>
              <a:gd name="connsiteX814" fmla="*/ 2892114 w 7467600"/>
              <a:gd name="connsiteY814" fmla="*/ 1172635 h 6858000"/>
              <a:gd name="connsiteX815" fmla="*/ 3021459 w 7467600"/>
              <a:gd name="connsiteY815" fmla="*/ 1035385 h 6858000"/>
              <a:gd name="connsiteX816" fmla="*/ 3153873 w 7467600"/>
              <a:gd name="connsiteY816" fmla="*/ 898971 h 6858000"/>
              <a:gd name="connsiteX817" fmla="*/ 3276511 w 7467600"/>
              <a:gd name="connsiteY817" fmla="*/ 786423 h 6858000"/>
              <a:gd name="connsiteX818" fmla="*/ 3584154 w 7467600"/>
              <a:gd name="connsiteY818" fmla="*/ 448218 h 6858000"/>
              <a:gd name="connsiteX819" fmla="*/ 3624562 w 7467600"/>
              <a:gd name="connsiteY819" fmla="*/ 367041 h 6858000"/>
              <a:gd name="connsiteX820" fmla="*/ 3766672 w 7467600"/>
              <a:gd name="connsiteY820" fmla="*/ 359429 h 6858000"/>
              <a:gd name="connsiteX821" fmla="*/ 3996338 w 7467600"/>
              <a:gd name="connsiteY821" fmla="*/ 968237 h 6858000"/>
              <a:gd name="connsiteX822" fmla="*/ 3766672 w 7467600"/>
              <a:gd name="connsiteY822" fmla="*/ 359429 h 6858000"/>
              <a:gd name="connsiteX823" fmla="*/ 5805386 w 7467600"/>
              <a:gd name="connsiteY823" fmla="*/ 239240 h 6858000"/>
              <a:gd name="connsiteX824" fmla="*/ 5736947 w 7467600"/>
              <a:gd name="connsiteY824" fmla="*/ 261367 h 6858000"/>
              <a:gd name="connsiteX825" fmla="*/ 5427012 w 7467600"/>
              <a:gd name="connsiteY825" fmla="*/ 311272 h 6858000"/>
              <a:gd name="connsiteX826" fmla="*/ 5147818 w 7467600"/>
              <a:gd name="connsiteY826" fmla="*/ 322112 h 6858000"/>
              <a:gd name="connsiteX827" fmla="*/ 5060854 w 7467600"/>
              <a:gd name="connsiteY827" fmla="*/ 311882 h 6858000"/>
              <a:gd name="connsiteX828" fmla="*/ 4945989 w 7467600"/>
              <a:gd name="connsiteY828" fmla="*/ 300516 h 6858000"/>
              <a:gd name="connsiteX829" fmla="*/ 5410479 w 7467600"/>
              <a:gd name="connsiteY829" fmla="*/ 348434 h 6858000"/>
              <a:gd name="connsiteX830" fmla="*/ 5805386 w 7467600"/>
              <a:gd name="connsiteY830" fmla="*/ 239240 h 6858000"/>
              <a:gd name="connsiteX831" fmla="*/ 5905192 w 7467600"/>
              <a:gd name="connsiteY831" fmla="*/ 163079 h 6858000"/>
              <a:gd name="connsiteX832" fmla="*/ 5865655 w 7467600"/>
              <a:gd name="connsiteY832" fmla="*/ 171901 h 6858000"/>
              <a:gd name="connsiteX833" fmla="*/ 5259740 w 7467600"/>
              <a:gd name="connsiteY833" fmla="*/ 257013 h 6858000"/>
              <a:gd name="connsiteX834" fmla="*/ 5208466 w 7467600"/>
              <a:gd name="connsiteY834" fmla="*/ 257550 h 6858000"/>
              <a:gd name="connsiteX835" fmla="*/ 4980204 w 7467600"/>
              <a:gd name="connsiteY835" fmla="*/ 271903 h 6858000"/>
              <a:gd name="connsiteX836" fmla="*/ 5068068 w 7467600"/>
              <a:gd name="connsiteY836" fmla="*/ 282244 h 6858000"/>
              <a:gd name="connsiteX837" fmla="*/ 5153231 w 7467600"/>
              <a:gd name="connsiteY837" fmla="*/ 292240 h 6858000"/>
              <a:gd name="connsiteX838" fmla="*/ 5426491 w 7467600"/>
              <a:gd name="connsiteY838" fmla="*/ 281128 h 6858000"/>
              <a:gd name="connsiteX839" fmla="*/ 5731212 w 7467600"/>
              <a:gd name="connsiteY839" fmla="*/ 231951 h 6858000"/>
              <a:gd name="connsiteX840" fmla="*/ 5905192 w 7467600"/>
              <a:gd name="connsiteY840" fmla="*/ 163079 h 6858000"/>
              <a:gd name="connsiteX841" fmla="*/ 5944437 w 7467600"/>
              <a:gd name="connsiteY841" fmla="*/ 113829 h 6858000"/>
              <a:gd name="connsiteX842" fmla="*/ 5825032 w 7467600"/>
              <a:gd name="connsiteY842" fmla="*/ 146405 h 6858000"/>
              <a:gd name="connsiteX843" fmla="*/ 4955599 w 7467600"/>
              <a:gd name="connsiteY843" fmla="*/ 247008 h 6858000"/>
              <a:gd name="connsiteX844" fmla="*/ 5210104 w 7467600"/>
              <a:gd name="connsiteY844" fmla="*/ 228123 h 6858000"/>
              <a:gd name="connsiteX845" fmla="*/ 5261015 w 7467600"/>
              <a:gd name="connsiteY845" fmla="*/ 227087 h 6858000"/>
              <a:gd name="connsiteX846" fmla="*/ 5861181 w 7467600"/>
              <a:gd name="connsiteY846" fmla="*/ 143093 h 6858000"/>
              <a:gd name="connsiteX847" fmla="*/ 5961252 w 7467600"/>
              <a:gd name="connsiteY847" fmla="*/ 114820 h 6858000"/>
              <a:gd name="connsiteX848" fmla="*/ 5944437 w 7467600"/>
              <a:gd name="connsiteY848" fmla="*/ 113829 h 6858000"/>
              <a:gd name="connsiteX849" fmla="*/ 3882765 w 7467600"/>
              <a:gd name="connsiteY849" fmla="*/ 0 h 6858000"/>
              <a:gd name="connsiteX850" fmla="*/ 3995099 w 7467600"/>
              <a:gd name="connsiteY850" fmla="*/ 0 h 6858000"/>
              <a:gd name="connsiteX851" fmla="*/ 4163818 w 7467600"/>
              <a:gd name="connsiteY851" fmla="*/ 234104 h 6858000"/>
              <a:gd name="connsiteX852" fmla="*/ 4172099 w 7467600"/>
              <a:gd name="connsiteY852" fmla="*/ 234207 h 6858000"/>
              <a:gd name="connsiteX853" fmla="*/ 4784282 w 7467600"/>
              <a:gd name="connsiteY853" fmla="*/ 276561 h 6858000"/>
              <a:gd name="connsiteX854" fmla="*/ 4801687 w 7467600"/>
              <a:gd name="connsiteY854" fmla="*/ 267764 h 6858000"/>
              <a:gd name="connsiteX855" fmla="*/ 6082788 w 7467600"/>
              <a:gd name="connsiteY855" fmla="*/ 64119 h 6858000"/>
              <a:gd name="connsiteX856" fmla="*/ 6099442 w 7467600"/>
              <a:gd name="connsiteY856" fmla="*/ 82568 h 6858000"/>
              <a:gd name="connsiteX857" fmla="*/ 4804137 w 7467600"/>
              <a:gd name="connsiteY857" fmla="*/ 320931 h 6858000"/>
              <a:gd name="connsiteX858" fmla="*/ 4227047 w 7467600"/>
              <a:gd name="connsiteY858" fmla="*/ 313415 h 6858000"/>
              <a:gd name="connsiteX859" fmla="*/ 4346041 w 7467600"/>
              <a:gd name="connsiteY859" fmla="*/ 456086 h 6858000"/>
              <a:gd name="connsiteX860" fmla="*/ 4870967 w 7467600"/>
              <a:gd name="connsiteY860" fmla="*/ 963061 h 6858000"/>
              <a:gd name="connsiteX861" fmla="*/ 4889647 w 7467600"/>
              <a:gd name="connsiteY861" fmla="*/ 957147 h 6858000"/>
              <a:gd name="connsiteX862" fmla="*/ 5422504 w 7467600"/>
              <a:gd name="connsiteY862" fmla="*/ 805191 h 6858000"/>
              <a:gd name="connsiteX863" fmla="*/ 6087656 w 7467600"/>
              <a:gd name="connsiteY863" fmla="*/ 826703 h 6858000"/>
              <a:gd name="connsiteX864" fmla="*/ 6058717 w 7467600"/>
              <a:gd name="connsiteY864" fmla="*/ 865992 h 6858000"/>
              <a:gd name="connsiteX865" fmla="*/ 4974153 w 7467600"/>
              <a:gd name="connsiteY865" fmla="*/ 1045456 h 6858000"/>
              <a:gd name="connsiteX866" fmla="*/ 5627835 w 7467600"/>
              <a:gd name="connsiteY866" fmla="*/ 1472077 h 6858000"/>
              <a:gd name="connsiteX867" fmla="*/ 5629817 w 7467600"/>
              <a:gd name="connsiteY867" fmla="*/ 1471412 h 6858000"/>
              <a:gd name="connsiteX868" fmla="*/ 5634124 w 7467600"/>
              <a:gd name="connsiteY868" fmla="*/ 1470572 h 6858000"/>
              <a:gd name="connsiteX869" fmla="*/ 5755832 w 7467600"/>
              <a:gd name="connsiteY869" fmla="*/ 1383886 h 6858000"/>
              <a:gd name="connsiteX870" fmla="*/ 6014186 w 7467600"/>
              <a:gd name="connsiteY870" fmla="*/ 1279799 h 6858000"/>
              <a:gd name="connsiteX871" fmla="*/ 6901619 w 7467600"/>
              <a:gd name="connsiteY871" fmla="*/ 1047874 h 6858000"/>
              <a:gd name="connsiteX872" fmla="*/ 6931566 w 7467600"/>
              <a:gd name="connsiteY872" fmla="*/ 1062034 h 6858000"/>
              <a:gd name="connsiteX873" fmla="*/ 5790982 w 7467600"/>
              <a:gd name="connsiteY873" fmla="*/ 1561380 h 6858000"/>
              <a:gd name="connsiteX874" fmla="*/ 6188971 w 7467600"/>
              <a:gd name="connsiteY874" fmla="*/ 1755168 h 6858000"/>
              <a:gd name="connsiteX875" fmla="*/ 6202446 w 7467600"/>
              <a:gd name="connsiteY875" fmla="*/ 1752268 h 6858000"/>
              <a:gd name="connsiteX876" fmla="*/ 7179560 w 7467600"/>
              <a:gd name="connsiteY876" fmla="*/ 1467551 h 6858000"/>
              <a:gd name="connsiteX877" fmla="*/ 7158730 w 7467600"/>
              <a:gd name="connsiteY877" fmla="*/ 1507835 h 6858000"/>
              <a:gd name="connsiteX878" fmla="*/ 6326959 w 7467600"/>
              <a:gd name="connsiteY878" fmla="*/ 1817686 h 6858000"/>
              <a:gd name="connsiteX879" fmla="*/ 6537433 w 7467600"/>
              <a:gd name="connsiteY879" fmla="*/ 1907790 h 6858000"/>
              <a:gd name="connsiteX880" fmla="*/ 6550221 w 7467600"/>
              <a:gd name="connsiteY880" fmla="*/ 1910729 h 6858000"/>
              <a:gd name="connsiteX881" fmla="*/ 6964438 w 7467600"/>
              <a:gd name="connsiteY881" fmla="*/ 2209505 h 6858000"/>
              <a:gd name="connsiteX882" fmla="*/ 7367862 w 7467600"/>
              <a:gd name="connsiteY882" fmla="*/ 2806833 h 6858000"/>
              <a:gd name="connsiteX883" fmla="*/ 7364329 w 7467600"/>
              <a:gd name="connsiteY883" fmla="*/ 2826907 h 6858000"/>
              <a:gd name="connsiteX884" fmla="*/ 7290545 w 7467600"/>
              <a:gd name="connsiteY884" fmla="*/ 2850663 h 6858000"/>
              <a:gd name="connsiteX885" fmla="*/ 6472036 w 7467600"/>
              <a:gd name="connsiteY885" fmla="*/ 1959003 h 6858000"/>
              <a:gd name="connsiteX886" fmla="*/ 5792897 w 7467600"/>
              <a:gd name="connsiteY886" fmla="*/ 1647747 h 6858000"/>
              <a:gd name="connsiteX887" fmla="*/ 5842751 w 7467600"/>
              <a:gd name="connsiteY887" fmla="*/ 1816112 h 6858000"/>
              <a:gd name="connsiteX888" fmla="*/ 5847424 w 7467600"/>
              <a:gd name="connsiteY888" fmla="*/ 1815776 h 6858000"/>
              <a:gd name="connsiteX889" fmla="*/ 6399821 w 7467600"/>
              <a:gd name="connsiteY889" fmla="*/ 2344799 h 6858000"/>
              <a:gd name="connsiteX890" fmla="*/ 6323232 w 7467600"/>
              <a:gd name="connsiteY890" fmla="*/ 2389634 h 6858000"/>
              <a:gd name="connsiteX891" fmla="*/ 5942958 w 7467600"/>
              <a:gd name="connsiteY891" fmla="*/ 2077708 h 6858000"/>
              <a:gd name="connsiteX892" fmla="*/ 5921559 w 7467600"/>
              <a:gd name="connsiteY892" fmla="*/ 2378596 h 6858000"/>
              <a:gd name="connsiteX893" fmla="*/ 5817651 w 7467600"/>
              <a:gd name="connsiteY893" fmla="*/ 3023919 h 6858000"/>
              <a:gd name="connsiteX894" fmla="*/ 5729634 w 7467600"/>
              <a:gd name="connsiteY894" fmla="*/ 3051849 h 6858000"/>
              <a:gd name="connsiteX895" fmla="*/ 5611018 w 7467600"/>
              <a:gd name="connsiteY895" fmla="*/ 2316769 h 6858000"/>
              <a:gd name="connsiteX896" fmla="*/ 5687608 w 7467600"/>
              <a:gd name="connsiteY896" fmla="*/ 2039972 h 6858000"/>
              <a:gd name="connsiteX897" fmla="*/ 5657554 w 7467600"/>
              <a:gd name="connsiteY897" fmla="*/ 1576445 h 6858000"/>
              <a:gd name="connsiteX898" fmla="*/ 5150475 w 7467600"/>
              <a:gd name="connsiteY898" fmla="*/ 1274012 h 6858000"/>
              <a:gd name="connsiteX899" fmla="*/ 5349142 w 7467600"/>
              <a:gd name="connsiteY899" fmla="*/ 2204405 h 6858000"/>
              <a:gd name="connsiteX900" fmla="*/ 5262214 w 7467600"/>
              <a:gd name="connsiteY900" fmla="*/ 2233836 h 6858000"/>
              <a:gd name="connsiteX901" fmla="*/ 4981539 w 7467600"/>
              <a:gd name="connsiteY901" fmla="*/ 1542201 h 6858000"/>
              <a:gd name="connsiteX902" fmla="*/ 4958461 w 7467600"/>
              <a:gd name="connsiteY902" fmla="*/ 1136957 h 6858000"/>
              <a:gd name="connsiteX903" fmla="*/ 4655015 w 7467600"/>
              <a:gd name="connsiteY903" fmla="*/ 891426 h 6858000"/>
              <a:gd name="connsiteX904" fmla="*/ 4348002 w 7467600"/>
              <a:gd name="connsiteY904" fmla="*/ 2205895 h 6858000"/>
              <a:gd name="connsiteX905" fmla="*/ 4262250 w 7467600"/>
              <a:gd name="connsiteY905" fmla="*/ 2219972 h 6858000"/>
              <a:gd name="connsiteX906" fmla="*/ 4550611 w 7467600"/>
              <a:gd name="connsiteY906" fmla="*/ 817540 h 6858000"/>
              <a:gd name="connsiteX907" fmla="*/ 4564418 w 7467600"/>
              <a:gd name="connsiteY907" fmla="*/ 808293 h 6858000"/>
              <a:gd name="connsiteX908" fmla="*/ 4266388 w 7467600"/>
              <a:gd name="connsiteY908" fmla="*/ 500083 h 6858000"/>
              <a:gd name="connsiteX909" fmla="*/ 4032842 w 7467600"/>
              <a:gd name="connsiteY909" fmla="*/ 211809 h 6858000"/>
              <a:gd name="connsiteX910" fmla="*/ 3882765 w 7467600"/>
              <a:gd name="connsiteY910" fmla="*/ 0 h 6858000"/>
              <a:gd name="connsiteX911" fmla="*/ 3721337 w 7467600"/>
              <a:gd name="connsiteY911" fmla="*/ 0 h 6858000"/>
              <a:gd name="connsiteX912" fmla="*/ 3797544 w 7467600"/>
              <a:gd name="connsiteY912" fmla="*/ 0 h 6858000"/>
              <a:gd name="connsiteX913" fmla="*/ 3775734 w 7467600"/>
              <a:gd name="connsiteY913" fmla="*/ 95131 h 6858000"/>
              <a:gd name="connsiteX914" fmla="*/ 3724807 w 7467600"/>
              <a:gd name="connsiteY914" fmla="*/ 272257 h 6858000"/>
              <a:gd name="connsiteX915" fmla="*/ 3726844 w 7467600"/>
              <a:gd name="connsiteY915" fmla="*/ 282988 h 6858000"/>
              <a:gd name="connsiteX916" fmla="*/ 3742664 w 7467600"/>
              <a:gd name="connsiteY916" fmla="*/ 279918 h 6858000"/>
              <a:gd name="connsiteX917" fmla="*/ 4103910 w 7467600"/>
              <a:gd name="connsiteY917" fmla="*/ 1161917 h 6858000"/>
              <a:gd name="connsiteX918" fmla="*/ 4020269 w 7467600"/>
              <a:gd name="connsiteY918" fmla="*/ 1200406 h 6858000"/>
              <a:gd name="connsiteX919" fmla="*/ 3674882 w 7467600"/>
              <a:gd name="connsiteY919" fmla="*/ 488524 h 6858000"/>
              <a:gd name="connsiteX920" fmla="*/ 3132682 w 7467600"/>
              <a:gd name="connsiteY920" fmla="*/ 1072284 h 6858000"/>
              <a:gd name="connsiteX921" fmla="*/ 2716346 w 7467600"/>
              <a:gd name="connsiteY921" fmla="*/ 1276376 h 6858000"/>
              <a:gd name="connsiteX922" fmla="*/ 2716772 w 7467600"/>
              <a:gd name="connsiteY922" fmla="*/ 1255462 h 6858000"/>
              <a:gd name="connsiteX923" fmla="*/ 3471096 w 7467600"/>
              <a:gd name="connsiteY923" fmla="*/ 437072 h 6858000"/>
              <a:gd name="connsiteX924" fmla="*/ 3639057 w 7467600"/>
              <a:gd name="connsiteY924" fmla="*/ 286334 h 6858000"/>
              <a:gd name="connsiteX925" fmla="*/ 3640309 w 7467600"/>
              <a:gd name="connsiteY925" fmla="*/ 284664 h 6858000"/>
              <a:gd name="connsiteX926" fmla="*/ 3646022 w 7467600"/>
              <a:gd name="connsiteY926" fmla="*/ 276711 h 6858000"/>
              <a:gd name="connsiteX927" fmla="*/ 3707943 w 7467600"/>
              <a:gd name="connsiteY927" fmla="*/ 65958 h 6858000"/>
              <a:gd name="connsiteX928" fmla="*/ 3721337 w 7467600"/>
              <a:gd name="connsiteY928" fmla="*/ 0 h 6858000"/>
              <a:gd name="connsiteX929" fmla="*/ 2867960 w 7467600"/>
              <a:gd name="connsiteY929" fmla="*/ 0 h 6858000"/>
              <a:gd name="connsiteX930" fmla="*/ 2926351 w 7467600"/>
              <a:gd name="connsiteY930" fmla="*/ 0 h 6858000"/>
              <a:gd name="connsiteX931" fmla="*/ 2902823 w 7467600"/>
              <a:gd name="connsiteY931" fmla="*/ 262929 h 6858000"/>
              <a:gd name="connsiteX932" fmla="*/ 2940663 w 7467600"/>
              <a:gd name="connsiteY932" fmla="*/ 140884 h 6858000"/>
              <a:gd name="connsiteX933" fmla="*/ 2947039 w 7467600"/>
              <a:gd name="connsiteY933" fmla="*/ 122524 h 6858000"/>
              <a:gd name="connsiteX934" fmla="*/ 2984316 w 7467600"/>
              <a:gd name="connsiteY934" fmla="*/ 0 h 6858000"/>
              <a:gd name="connsiteX935" fmla="*/ 3016114 w 7467600"/>
              <a:gd name="connsiteY935" fmla="*/ 0 h 6858000"/>
              <a:gd name="connsiteX936" fmla="*/ 2979949 w 7467600"/>
              <a:gd name="connsiteY936" fmla="*/ 119274 h 6858000"/>
              <a:gd name="connsiteX937" fmla="*/ 3023879 w 7467600"/>
              <a:gd name="connsiteY937" fmla="*/ 0 h 6858000"/>
              <a:gd name="connsiteX938" fmla="*/ 3105400 w 7467600"/>
              <a:gd name="connsiteY938" fmla="*/ 0 h 6858000"/>
              <a:gd name="connsiteX939" fmla="*/ 3094669 w 7467600"/>
              <a:gd name="connsiteY939" fmla="*/ 30308 h 6858000"/>
              <a:gd name="connsiteX940" fmla="*/ 2901945 w 7467600"/>
              <a:gd name="connsiteY940" fmla="*/ 466538 h 6858000"/>
              <a:gd name="connsiteX941" fmla="*/ 2815209 w 7467600"/>
              <a:gd name="connsiteY941" fmla="*/ 497361 h 6858000"/>
              <a:gd name="connsiteX942" fmla="*/ 2844845 w 7467600"/>
              <a:gd name="connsiteY942" fmla="*/ 127638 h 6858000"/>
              <a:gd name="connsiteX943" fmla="*/ 2867960 w 7467600"/>
              <a:gd name="connsiteY943" fmla="*/ 0 h 6858000"/>
              <a:gd name="connsiteX944" fmla="*/ 1057230 w 7467600"/>
              <a:gd name="connsiteY944" fmla="*/ 0 h 6858000"/>
              <a:gd name="connsiteX945" fmla="*/ 1111003 w 7467600"/>
              <a:gd name="connsiteY945" fmla="*/ 0 h 6858000"/>
              <a:gd name="connsiteX946" fmla="*/ 1125553 w 7467600"/>
              <a:gd name="connsiteY946" fmla="*/ 52588 h 6858000"/>
              <a:gd name="connsiteX947" fmla="*/ 1304276 w 7467600"/>
              <a:gd name="connsiteY947" fmla="*/ 476275 h 6858000"/>
              <a:gd name="connsiteX948" fmla="*/ 1492066 w 7467600"/>
              <a:gd name="connsiteY948" fmla="*/ 886333 h 6858000"/>
              <a:gd name="connsiteX949" fmla="*/ 1423698 w 7467600"/>
              <a:gd name="connsiteY949" fmla="*/ 710817 h 6858000"/>
              <a:gd name="connsiteX950" fmla="*/ 1357609 w 7467600"/>
              <a:gd name="connsiteY950" fmla="*/ 532892 h 6858000"/>
              <a:gd name="connsiteX951" fmla="*/ 1309550 w 7467600"/>
              <a:gd name="connsiteY951" fmla="*/ 374031 h 6858000"/>
              <a:gd name="connsiteX952" fmla="*/ 1193673 w 7467600"/>
              <a:gd name="connsiteY952" fmla="*/ 49533 h 6858000"/>
              <a:gd name="connsiteX953" fmla="*/ 1164391 w 7467600"/>
              <a:gd name="connsiteY953" fmla="*/ 0 h 6858000"/>
              <a:gd name="connsiteX954" fmla="*/ 1200666 w 7467600"/>
              <a:gd name="connsiteY954" fmla="*/ 0 h 6858000"/>
              <a:gd name="connsiteX955" fmla="*/ 1223408 w 7467600"/>
              <a:gd name="connsiteY955" fmla="*/ 38996 h 6858000"/>
              <a:gd name="connsiteX956" fmla="*/ 1339635 w 7467600"/>
              <a:gd name="connsiteY956" fmla="*/ 365517 h 6858000"/>
              <a:gd name="connsiteX957" fmla="*/ 1387469 w 7467600"/>
              <a:gd name="connsiteY957" fmla="*/ 523079 h 6858000"/>
              <a:gd name="connsiteX958" fmla="*/ 1452685 w 7467600"/>
              <a:gd name="connsiteY958" fmla="*/ 699806 h 6858000"/>
              <a:gd name="connsiteX959" fmla="*/ 1492092 w 7467600"/>
              <a:gd name="connsiteY959" fmla="*/ 800424 h 6858000"/>
              <a:gd name="connsiteX960" fmla="*/ 1455302 w 7467600"/>
              <a:gd name="connsiteY960" fmla="*/ 632913 h 6858000"/>
              <a:gd name="connsiteX961" fmla="*/ 1222336 w 7467600"/>
              <a:gd name="connsiteY961" fmla="*/ 9480 h 6858000"/>
              <a:gd name="connsiteX962" fmla="*/ 1214634 w 7467600"/>
              <a:gd name="connsiteY962" fmla="*/ 0 h 6858000"/>
              <a:gd name="connsiteX963" fmla="*/ 1289827 w 7467600"/>
              <a:gd name="connsiteY963" fmla="*/ 0 h 6858000"/>
              <a:gd name="connsiteX964" fmla="*/ 1321076 w 7467600"/>
              <a:gd name="connsiteY964" fmla="*/ 59722 h 6858000"/>
              <a:gd name="connsiteX965" fmla="*/ 1512579 w 7467600"/>
              <a:gd name="connsiteY965" fmla="*/ 626441 h 6858000"/>
              <a:gd name="connsiteX966" fmla="*/ 1506076 w 7467600"/>
              <a:gd name="connsiteY966" fmla="*/ 1089289 h 6858000"/>
              <a:gd name="connsiteX967" fmla="*/ 1486346 w 7467600"/>
              <a:gd name="connsiteY967" fmla="*/ 1079919 h 6858000"/>
              <a:gd name="connsiteX968" fmla="*/ 1070511 w 7467600"/>
              <a:gd name="connsiteY968" fmla="*/ 48609 h 6858000"/>
              <a:gd name="connsiteX969" fmla="*/ 1057230 w 7467600"/>
              <a:gd name="connsiteY969" fmla="*/ 0 h 6858000"/>
              <a:gd name="connsiteX970" fmla="*/ 43151 w 7467600"/>
              <a:gd name="connsiteY970" fmla="*/ 0 h 6858000"/>
              <a:gd name="connsiteX971" fmla="*/ 95283 w 7467600"/>
              <a:gd name="connsiteY971" fmla="*/ 0 h 6858000"/>
              <a:gd name="connsiteX972" fmla="*/ 300708 w 7467600"/>
              <a:gd name="connsiteY972" fmla="*/ 154571 h 6858000"/>
              <a:gd name="connsiteX973" fmla="*/ 530414 w 7467600"/>
              <a:gd name="connsiteY973" fmla="*/ 354673 h 6858000"/>
              <a:gd name="connsiteX974" fmla="*/ 333785 w 7467600"/>
              <a:gd name="connsiteY974" fmla="*/ 161564 h 6858000"/>
              <a:gd name="connsiteX975" fmla="*/ 147005 w 7467600"/>
              <a:gd name="connsiteY975" fmla="*/ 0 h 6858000"/>
              <a:gd name="connsiteX976" fmla="*/ 272509 w 7467600"/>
              <a:gd name="connsiteY976" fmla="*/ 0 h 6858000"/>
              <a:gd name="connsiteX977" fmla="*/ 326276 w 7467600"/>
              <a:gd name="connsiteY977" fmla="*/ 45847 h 6858000"/>
              <a:gd name="connsiteX978" fmla="*/ 823759 w 7467600"/>
              <a:gd name="connsiteY978" fmla="*/ 574145 h 6858000"/>
              <a:gd name="connsiteX979" fmla="*/ 811254 w 7467600"/>
              <a:gd name="connsiteY979" fmla="*/ 665546 h 6858000"/>
              <a:gd name="connsiteX980" fmla="*/ 154042 w 7467600"/>
              <a:gd name="connsiteY980" fmla="*/ 261522 h 6858000"/>
              <a:gd name="connsiteX981" fmla="*/ 13550 w 7467600"/>
              <a:gd name="connsiteY981" fmla="*/ 158423 h 6858000"/>
              <a:gd name="connsiteX982" fmla="*/ 0 w 7467600"/>
              <a:gd name="connsiteY982" fmla="*/ 146618 h 6858000"/>
              <a:gd name="connsiteX983" fmla="*/ 0 w 7467600"/>
              <a:gd name="connsiteY983" fmla="*/ 59161 h 6858000"/>
              <a:gd name="connsiteX984" fmla="*/ 45427 w 7467600"/>
              <a:gd name="connsiteY984" fmla="*/ 101078 h 6858000"/>
              <a:gd name="connsiteX985" fmla="*/ 630103 w 7467600"/>
              <a:gd name="connsiteY985" fmla="*/ 485885 h 6858000"/>
              <a:gd name="connsiteX986" fmla="*/ 532040 w 7467600"/>
              <a:gd name="connsiteY986" fmla="*/ 399359 h 6858000"/>
              <a:gd name="connsiteX987" fmla="*/ 517618 w 7467600"/>
              <a:gd name="connsiteY987" fmla="*/ 385726 h 6858000"/>
              <a:gd name="connsiteX988" fmla="*/ 285074 w 7467600"/>
              <a:gd name="connsiteY988" fmla="*/ 182755 h 6858000"/>
              <a:gd name="connsiteX989" fmla="*/ 43151 w 7467600"/>
              <a:gd name="connsiteY98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312201 w 7467600"/>
              <a:gd name="connsiteY132" fmla="*/ 5128278 h 6858000"/>
              <a:gd name="connsiteX133" fmla="*/ 1903353 w 7467600"/>
              <a:gd name="connsiteY133" fmla="*/ 5044827 h 6858000"/>
              <a:gd name="connsiteX134" fmla="*/ 1936931 w 7467600"/>
              <a:gd name="connsiteY134" fmla="*/ 5093954 h 6858000"/>
              <a:gd name="connsiteX135" fmla="*/ 2195868 w 7467600"/>
              <a:gd name="connsiteY135" fmla="*/ 5396574 h 6858000"/>
              <a:gd name="connsiteX136" fmla="*/ 2088852 w 7467600"/>
              <a:gd name="connsiteY136" fmla="*/ 5166123 h 6858000"/>
              <a:gd name="connsiteX137" fmla="*/ 1958241 w 7467600"/>
              <a:gd name="connsiteY137" fmla="*/ 5067955 h 6858000"/>
              <a:gd name="connsiteX138" fmla="*/ 1903353 w 7467600"/>
              <a:gd name="connsiteY138" fmla="*/ 5044827 h 6858000"/>
              <a:gd name="connsiteX139" fmla="*/ 1979378 w 7467600"/>
              <a:gd name="connsiteY139" fmla="*/ 4769504 h 6858000"/>
              <a:gd name="connsiteX140" fmla="*/ 2882120 w 7467600"/>
              <a:gd name="connsiteY140" fmla="*/ 5064547 h 6858000"/>
              <a:gd name="connsiteX141" fmla="*/ 2793103 w 7467600"/>
              <a:gd name="connsiteY141" fmla="*/ 5039699 h 6858000"/>
              <a:gd name="connsiteX142" fmla="*/ 2770041 w 7467600"/>
              <a:gd name="connsiteY142" fmla="*/ 5033634 h 6858000"/>
              <a:gd name="connsiteX143" fmla="*/ 1979378 w 7467600"/>
              <a:gd name="connsiteY143" fmla="*/ 4769504 h 6858000"/>
              <a:gd name="connsiteX144" fmla="*/ 1927410 w 7467600"/>
              <a:gd name="connsiteY144" fmla="*/ 4716164 h 6858000"/>
              <a:gd name="connsiteX145" fmla="*/ 1959587 w 7467600"/>
              <a:gd name="connsiteY145" fmla="*/ 4728849 h 6858000"/>
              <a:gd name="connsiteX146" fmla="*/ 2777707 w 7467600"/>
              <a:gd name="connsiteY146" fmla="*/ 5003991 h 6858000"/>
              <a:gd name="connsiteX147" fmla="*/ 2800768 w 7467600"/>
              <a:gd name="connsiteY147" fmla="*/ 5010056 h 6858000"/>
              <a:gd name="connsiteX148" fmla="*/ 2879408 w 7467600"/>
              <a:gd name="connsiteY148" fmla="*/ 5031590 h 6858000"/>
              <a:gd name="connsiteX149" fmla="*/ 2862295 w 7467600"/>
              <a:gd name="connsiteY149" fmla="*/ 5022958 h 6858000"/>
              <a:gd name="connsiteX150" fmla="*/ 2813343 w 7467600"/>
              <a:gd name="connsiteY150" fmla="*/ 4998369 h 6858000"/>
              <a:gd name="connsiteX151" fmla="*/ 2646245 w 7467600"/>
              <a:gd name="connsiteY151" fmla="*/ 4930999 h 6858000"/>
              <a:gd name="connsiteX152" fmla="*/ 1999243 w 7467600"/>
              <a:gd name="connsiteY152" fmla="*/ 4730524 h 6858000"/>
              <a:gd name="connsiteX153" fmla="*/ 1979527 w 7467600"/>
              <a:gd name="connsiteY153" fmla="*/ 4726651 h 6858000"/>
              <a:gd name="connsiteX154" fmla="*/ 1927410 w 7467600"/>
              <a:gd name="connsiteY154" fmla="*/ 4716164 h 6858000"/>
              <a:gd name="connsiteX155" fmla="*/ 1997014 w 7467600"/>
              <a:gd name="connsiteY155" fmla="*/ 4698007 h 6858000"/>
              <a:gd name="connsiteX156" fmla="*/ 2005458 w 7467600"/>
              <a:gd name="connsiteY156" fmla="*/ 4699540 h 6858000"/>
              <a:gd name="connsiteX157" fmla="*/ 2657186 w 7467600"/>
              <a:gd name="connsiteY157" fmla="*/ 4901687 h 6858000"/>
              <a:gd name="connsiteX158" fmla="*/ 2826662 w 7467600"/>
              <a:gd name="connsiteY158" fmla="*/ 4970362 h 6858000"/>
              <a:gd name="connsiteX159" fmla="*/ 2876100 w 7467600"/>
              <a:gd name="connsiteY159" fmla="*/ 4995397 h 6858000"/>
              <a:gd name="connsiteX160" fmla="*/ 3042600 w 7467600"/>
              <a:gd name="connsiteY160" fmla="*/ 5059532 h 6858000"/>
              <a:gd name="connsiteX161" fmla="*/ 1997014 w 7467600"/>
              <a:gd name="connsiteY161" fmla="*/ 4698007 h 6858000"/>
              <a:gd name="connsiteX162" fmla="*/ 2305292 w 7467600"/>
              <a:gd name="connsiteY162" fmla="*/ 4219492 h 6858000"/>
              <a:gd name="connsiteX163" fmla="*/ 3360922 w 7467600"/>
              <a:gd name="connsiteY163" fmla="*/ 4529373 h 6858000"/>
              <a:gd name="connsiteX164" fmla="*/ 3492420 w 7467600"/>
              <a:gd name="connsiteY164" fmla="*/ 4510145 h 6858000"/>
              <a:gd name="connsiteX165" fmla="*/ 3364086 w 7467600"/>
              <a:gd name="connsiteY165" fmla="*/ 4480340 h 6858000"/>
              <a:gd name="connsiteX166" fmla="*/ 3225818 w 7467600"/>
              <a:gd name="connsiteY166" fmla="*/ 4411822 h 6858000"/>
              <a:gd name="connsiteX167" fmla="*/ 3129696 w 7467600"/>
              <a:gd name="connsiteY167" fmla="*/ 4360704 h 6858000"/>
              <a:gd name="connsiteX168" fmla="*/ 2814545 w 7467600"/>
              <a:gd name="connsiteY168" fmla="*/ 4282955 h 6858000"/>
              <a:gd name="connsiteX169" fmla="*/ 2305292 w 7467600"/>
              <a:gd name="connsiteY169" fmla="*/ 4219492 h 6858000"/>
              <a:gd name="connsiteX170" fmla="*/ 2626982 w 7467600"/>
              <a:gd name="connsiteY170" fmla="*/ 4206450 h 6858000"/>
              <a:gd name="connsiteX171" fmla="*/ 2490617 w 7467600"/>
              <a:gd name="connsiteY171" fmla="*/ 4206951 h 6858000"/>
              <a:gd name="connsiteX172" fmla="*/ 2819869 w 7467600"/>
              <a:gd name="connsiteY172" fmla="*/ 4252936 h 6858000"/>
              <a:gd name="connsiteX173" fmla="*/ 3143018 w 7467600"/>
              <a:gd name="connsiteY173" fmla="*/ 4332698 h 6858000"/>
              <a:gd name="connsiteX174" fmla="*/ 3241520 w 7467600"/>
              <a:gd name="connsiteY174" fmla="*/ 4385112 h 6858000"/>
              <a:gd name="connsiteX175" fmla="*/ 3374575 w 7467600"/>
              <a:gd name="connsiteY175" fmla="*/ 4451517 h 6858000"/>
              <a:gd name="connsiteX176" fmla="*/ 3505221 w 7467600"/>
              <a:gd name="connsiteY176" fmla="*/ 4480757 h 6858000"/>
              <a:gd name="connsiteX177" fmla="*/ 2626982 w 7467600"/>
              <a:gd name="connsiteY177" fmla="*/ 4206450 h 6858000"/>
              <a:gd name="connsiteX178" fmla="*/ 1310106 w 7467600"/>
              <a:gd name="connsiteY178" fmla="*/ 3943217 h 6858000"/>
              <a:gd name="connsiteX179" fmla="*/ 854994 w 7467600"/>
              <a:gd name="connsiteY179" fmla="*/ 4399136 h 6858000"/>
              <a:gd name="connsiteX180" fmla="*/ 742462 w 7467600"/>
              <a:gd name="connsiteY180" fmla="*/ 4594648 h 6858000"/>
              <a:gd name="connsiteX181" fmla="*/ 820602 w 7467600"/>
              <a:gd name="connsiteY181" fmla="*/ 4485915 h 6858000"/>
              <a:gd name="connsiteX182" fmla="*/ 878295 w 7467600"/>
              <a:gd name="connsiteY182" fmla="*/ 4403594 h 6858000"/>
              <a:gd name="connsiteX183" fmla="*/ 1240607 w 7467600"/>
              <a:gd name="connsiteY183" fmla="*/ 4010401 h 6858000"/>
              <a:gd name="connsiteX184" fmla="*/ 1310106 w 7467600"/>
              <a:gd name="connsiteY184" fmla="*/ 3943217 h 6858000"/>
              <a:gd name="connsiteX185" fmla="*/ 1423113 w 7467600"/>
              <a:gd name="connsiteY185" fmla="*/ 3874565 h 6858000"/>
              <a:gd name="connsiteX186" fmla="*/ 1260565 w 7467600"/>
              <a:gd name="connsiteY186" fmla="*/ 4031982 h 6858000"/>
              <a:gd name="connsiteX187" fmla="*/ 901900 w 7467600"/>
              <a:gd name="connsiteY187" fmla="*/ 4421236 h 6858000"/>
              <a:gd name="connsiteX188" fmla="*/ 845044 w 7467600"/>
              <a:gd name="connsiteY188" fmla="*/ 4502436 h 6858000"/>
              <a:gd name="connsiteX189" fmla="*/ 685926 w 7467600"/>
              <a:gd name="connsiteY189" fmla="*/ 4703069 h 6858000"/>
              <a:gd name="connsiteX190" fmla="*/ 684248 w 7467600"/>
              <a:gd name="connsiteY190" fmla="*/ 4706721 h 6858000"/>
              <a:gd name="connsiteX191" fmla="*/ 1423113 w 7467600"/>
              <a:gd name="connsiteY191" fmla="*/ 3874565 h 6858000"/>
              <a:gd name="connsiteX192" fmla="*/ 3316479 w 7467600"/>
              <a:gd name="connsiteY192" fmla="*/ 3872136 h 6858000"/>
              <a:gd name="connsiteX193" fmla="*/ 3546806 w 7467600"/>
              <a:gd name="connsiteY193" fmla="*/ 4356139 h 6858000"/>
              <a:gd name="connsiteX194" fmla="*/ 3364433 w 7467600"/>
              <a:gd name="connsiteY194" fmla="*/ 3953121 h 6858000"/>
              <a:gd name="connsiteX195" fmla="*/ 3316479 w 7467600"/>
              <a:gd name="connsiteY195" fmla="*/ 3872136 h 6858000"/>
              <a:gd name="connsiteX196" fmla="*/ 3291335 w 7467600"/>
              <a:gd name="connsiteY196" fmla="*/ 3767420 h 6858000"/>
              <a:gd name="connsiteX197" fmla="*/ 3390805 w 7467600"/>
              <a:gd name="connsiteY197" fmla="*/ 3937163 h 6858000"/>
              <a:gd name="connsiteX198" fmla="*/ 3579062 w 7467600"/>
              <a:gd name="connsiteY198" fmla="*/ 4359040 h 6858000"/>
              <a:gd name="connsiteX199" fmla="*/ 3467355 w 7467600"/>
              <a:gd name="connsiteY199" fmla="*/ 3988130 h 6858000"/>
              <a:gd name="connsiteX200" fmla="*/ 3310753 w 7467600"/>
              <a:gd name="connsiteY200" fmla="*/ 3787140 h 6858000"/>
              <a:gd name="connsiteX201" fmla="*/ 3291335 w 7467600"/>
              <a:gd name="connsiteY201" fmla="*/ 3767420 h 6858000"/>
              <a:gd name="connsiteX202" fmla="*/ 1635889 w 7467600"/>
              <a:gd name="connsiteY202" fmla="*/ 3709494 h 6858000"/>
              <a:gd name="connsiteX203" fmla="*/ 1634800 w 7467600"/>
              <a:gd name="connsiteY203" fmla="*/ 3731111 h 6858000"/>
              <a:gd name="connsiteX204" fmla="*/ 1635889 w 7467600"/>
              <a:gd name="connsiteY204" fmla="*/ 3709494 h 6858000"/>
              <a:gd name="connsiteX205" fmla="*/ 1510397 w 7467600"/>
              <a:gd name="connsiteY205" fmla="*/ 3684705 h 6858000"/>
              <a:gd name="connsiteX206" fmla="*/ 1146550 w 7467600"/>
              <a:gd name="connsiteY206" fmla="*/ 3802012 h 6858000"/>
              <a:gd name="connsiteX207" fmla="*/ 698834 w 7467600"/>
              <a:gd name="connsiteY207" fmla="*/ 3952272 h 6858000"/>
              <a:gd name="connsiteX208" fmla="*/ 34256 w 7467600"/>
              <a:gd name="connsiteY208" fmla="*/ 4347603 h 6858000"/>
              <a:gd name="connsiteX209" fmla="*/ 527241 w 7467600"/>
              <a:gd name="connsiteY209" fmla="*/ 4065078 h 6858000"/>
              <a:gd name="connsiteX210" fmla="*/ 1510397 w 7467600"/>
              <a:gd name="connsiteY210" fmla="*/ 3684705 h 6858000"/>
              <a:gd name="connsiteX211" fmla="*/ 1313114 w 7467600"/>
              <a:gd name="connsiteY211" fmla="*/ 3655216 h 6858000"/>
              <a:gd name="connsiteX212" fmla="*/ 1109304 w 7467600"/>
              <a:gd name="connsiteY212" fmla="*/ 3669030 h 6858000"/>
              <a:gd name="connsiteX213" fmla="*/ 8129 w 7467600"/>
              <a:gd name="connsiteY213" fmla="*/ 4330519 h 6858000"/>
              <a:gd name="connsiteX214" fmla="*/ 687572 w 7467600"/>
              <a:gd name="connsiteY214" fmla="*/ 3925629 h 6858000"/>
              <a:gd name="connsiteX215" fmla="*/ 1138365 w 7467600"/>
              <a:gd name="connsiteY215" fmla="*/ 3774515 h 6858000"/>
              <a:gd name="connsiteX216" fmla="*/ 1505579 w 7467600"/>
              <a:gd name="connsiteY216" fmla="*/ 3655526 h 6858000"/>
              <a:gd name="connsiteX217" fmla="*/ 1313114 w 7467600"/>
              <a:gd name="connsiteY217" fmla="*/ 3655216 h 6858000"/>
              <a:gd name="connsiteX218" fmla="*/ 3655073 w 7467600"/>
              <a:gd name="connsiteY218" fmla="*/ 3650884 h 6858000"/>
              <a:gd name="connsiteX219" fmla="*/ 3989938 w 7467600"/>
              <a:gd name="connsiteY219" fmla="*/ 3991685 h 6858000"/>
              <a:gd name="connsiteX220" fmla="*/ 4393907 w 7467600"/>
              <a:gd name="connsiteY220" fmla="*/ 4261258 h 6858000"/>
              <a:gd name="connsiteX221" fmla="*/ 4648051 w 7467600"/>
              <a:gd name="connsiteY221" fmla="*/ 4374051 h 6858000"/>
              <a:gd name="connsiteX222" fmla="*/ 4383389 w 7467600"/>
              <a:gd name="connsiteY222" fmla="*/ 4184369 h 6858000"/>
              <a:gd name="connsiteX223" fmla="*/ 4165508 w 7467600"/>
              <a:gd name="connsiteY223" fmla="*/ 4035196 h 6858000"/>
              <a:gd name="connsiteX224" fmla="*/ 4068162 w 7467600"/>
              <a:gd name="connsiteY224" fmla="*/ 3953394 h 6858000"/>
              <a:gd name="connsiteX225" fmla="*/ 3981416 w 7467600"/>
              <a:gd name="connsiteY225" fmla="*/ 3880482 h 6858000"/>
              <a:gd name="connsiteX226" fmla="*/ 3800147 w 7467600"/>
              <a:gd name="connsiteY226" fmla="*/ 3749872 h 6858000"/>
              <a:gd name="connsiteX227" fmla="*/ 3655073 w 7467600"/>
              <a:gd name="connsiteY227" fmla="*/ 3650884 h 6858000"/>
              <a:gd name="connsiteX228" fmla="*/ 3670252 w 7467600"/>
              <a:gd name="connsiteY228" fmla="*/ 3622798 h 6858000"/>
              <a:gd name="connsiteX229" fmla="*/ 3817258 w 7467600"/>
              <a:gd name="connsiteY229" fmla="*/ 3723577 h 6858000"/>
              <a:gd name="connsiteX230" fmla="*/ 4000461 w 7467600"/>
              <a:gd name="connsiteY230" fmla="*/ 3855966 h 6858000"/>
              <a:gd name="connsiteX231" fmla="*/ 4088180 w 7467600"/>
              <a:gd name="connsiteY231" fmla="*/ 3929774 h 6858000"/>
              <a:gd name="connsiteX232" fmla="*/ 4184555 w 7467600"/>
              <a:gd name="connsiteY232" fmla="*/ 4010683 h 6858000"/>
              <a:gd name="connsiteX233" fmla="*/ 4399563 w 7467600"/>
              <a:gd name="connsiteY233" fmla="*/ 4158106 h 6858000"/>
              <a:gd name="connsiteX234" fmla="*/ 4684469 w 7467600"/>
              <a:gd name="connsiteY234" fmla="*/ 4364680 h 6858000"/>
              <a:gd name="connsiteX235" fmla="*/ 4690271 w 7467600"/>
              <a:gd name="connsiteY235" fmla="*/ 4370034 h 6858000"/>
              <a:gd name="connsiteX236" fmla="*/ 4136093 w 7467600"/>
              <a:gd name="connsiteY236" fmla="*/ 3858466 h 6858000"/>
              <a:gd name="connsiteX237" fmla="*/ 3670252 w 7467600"/>
              <a:gd name="connsiteY237" fmla="*/ 3622798 h 6858000"/>
              <a:gd name="connsiteX238" fmla="*/ 4440129 w 7467600"/>
              <a:gd name="connsiteY238" fmla="*/ 3448571 h 6858000"/>
              <a:gd name="connsiteX239" fmla="*/ 4856525 w 7467600"/>
              <a:gd name="connsiteY239" fmla="*/ 3915351 h 6858000"/>
              <a:gd name="connsiteX240" fmla="*/ 5059055 w 7467600"/>
              <a:gd name="connsiteY240" fmla="*/ 4108918 h 6858000"/>
              <a:gd name="connsiteX241" fmla="*/ 5290070 w 7467600"/>
              <a:gd name="connsiteY241" fmla="*/ 4263619 h 6858000"/>
              <a:gd name="connsiteX242" fmla="*/ 4834991 w 7467600"/>
              <a:gd name="connsiteY242" fmla="*/ 3830985 h 6858000"/>
              <a:gd name="connsiteX243" fmla="*/ 4440129 w 7467600"/>
              <a:gd name="connsiteY243" fmla="*/ 3448571 h 6858000"/>
              <a:gd name="connsiteX244" fmla="*/ 4441737 w 7467600"/>
              <a:gd name="connsiteY244" fmla="*/ 3399734 h 6858000"/>
              <a:gd name="connsiteX245" fmla="*/ 4431236 w 7467600"/>
              <a:gd name="connsiteY245" fmla="*/ 3400954 h 6858000"/>
              <a:gd name="connsiteX246" fmla="*/ 4557150 w 7467600"/>
              <a:gd name="connsiteY246" fmla="*/ 3510023 h 6858000"/>
              <a:gd name="connsiteX247" fmla="*/ 4856936 w 7467600"/>
              <a:gd name="connsiteY247" fmla="*/ 3809146 h 6858000"/>
              <a:gd name="connsiteX248" fmla="*/ 5111996 w 7467600"/>
              <a:gd name="connsiteY248" fmla="*/ 4065759 h 6858000"/>
              <a:gd name="connsiteX249" fmla="*/ 5388878 w 7467600"/>
              <a:gd name="connsiteY249" fmla="*/ 4300185 h 6858000"/>
              <a:gd name="connsiteX250" fmla="*/ 5425556 w 7467600"/>
              <a:gd name="connsiteY250" fmla="*/ 4308967 h 6858000"/>
              <a:gd name="connsiteX251" fmla="*/ 4943646 w 7467600"/>
              <a:gd name="connsiteY251" fmla="*/ 3822916 h 6858000"/>
              <a:gd name="connsiteX252" fmla="*/ 4594837 w 7467600"/>
              <a:gd name="connsiteY252" fmla="*/ 3532274 h 6858000"/>
              <a:gd name="connsiteX253" fmla="*/ 4441737 w 7467600"/>
              <a:gd name="connsiteY253" fmla="*/ 3399734 h 6858000"/>
              <a:gd name="connsiteX254" fmla="*/ 5425834 w 7467600"/>
              <a:gd name="connsiteY254" fmla="*/ 3162785 h 6858000"/>
              <a:gd name="connsiteX255" fmla="*/ 5401644 w 7467600"/>
              <a:gd name="connsiteY255" fmla="*/ 3617847 h 6858000"/>
              <a:gd name="connsiteX256" fmla="*/ 5467256 w 7467600"/>
              <a:gd name="connsiteY256" fmla="*/ 4175494 h 6858000"/>
              <a:gd name="connsiteX257" fmla="*/ 5448069 w 7467600"/>
              <a:gd name="connsiteY257" fmla="*/ 3567554 h 6858000"/>
              <a:gd name="connsiteX258" fmla="*/ 5425834 w 7467600"/>
              <a:gd name="connsiteY258" fmla="*/ 3162785 h 6858000"/>
              <a:gd name="connsiteX259" fmla="*/ 1318687 w 7467600"/>
              <a:gd name="connsiteY259" fmla="*/ 3113840 h 6858000"/>
              <a:gd name="connsiteX260" fmla="*/ 1066793 w 7467600"/>
              <a:gd name="connsiteY260" fmla="*/ 3212171 h 6858000"/>
              <a:gd name="connsiteX261" fmla="*/ 993319 w 7467600"/>
              <a:gd name="connsiteY261" fmla="*/ 3247648 h 6858000"/>
              <a:gd name="connsiteX262" fmla="*/ 853081 w 7467600"/>
              <a:gd name="connsiteY262" fmla="*/ 3312410 h 6858000"/>
              <a:gd name="connsiteX263" fmla="*/ 805957 w 7467600"/>
              <a:gd name="connsiteY263" fmla="*/ 3330443 h 6858000"/>
              <a:gd name="connsiteX264" fmla="*/ 1318687 w 7467600"/>
              <a:gd name="connsiteY264" fmla="*/ 3113840 h 6858000"/>
              <a:gd name="connsiteX265" fmla="*/ 5453702 w 7467600"/>
              <a:gd name="connsiteY265" fmla="*/ 3090882 h 6858000"/>
              <a:gd name="connsiteX266" fmla="*/ 5480135 w 7467600"/>
              <a:gd name="connsiteY266" fmla="*/ 3565802 h 6858000"/>
              <a:gd name="connsiteX267" fmla="*/ 5499023 w 7467600"/>
              <a:gd name="connsiteY267" fmla="*/ 4166310 h 6858000"/>
              <a:gd name="connsiteX268" fmla="*/ 5547022 w 7467600"/>
              <a:gd name="connsiteY268" fmla="*/ 3607838 h 6858000"/>
              <a:gd name="connsiteX269" fmla="*/ 5515964 w 7467600"/>
              <a:gd name="connsiteY269" fmla="*/ 3378541 h 6858000"/>
              <a:gd name="connsiteX270" fmla="*/ 5453702 w 7467600"/>
              <a:gd name="connsiteY270" fmla="*/ 3090882 h 6858000"/>
              <a:gd name="connsiteX271" fmla="*/ 1238695 w 7467600"/>
              <a:gd name="connsiteY271" fmla="*/ 3076820 h 6858000"/>
              <a:gd name="connsiteX272" fmla="*/ 716371 w 7467600"/>
              <a:gd name="connsiteY272" fmla="*/ 3293249 h 6858000"/>
              <a:gd name="connsiteX273" fmla="*/ 579522 w 7467600"/>
              <a:gd name="connsiteY273" fmla="*/ 3371759 h 6858000"/>
              <a:gd name="connsiteX274" fmla="*/ 600288 w 7467600"/>
              <a:gd name="connsiteY274" fmla="*/ 3365555 h 6858000"/>
              <a:gd name="connsiteX275" fmla="*/ 840692 w 7467600"/>
              <a:gd name="connsiteY275" fmla="*/ 3284921 h 6858000"/>
              <a:gd name="connsiteX276" fmla="*/ 979248 w 7467600"/>
              <a:gd name="connsiteY276" fmla="*/ 3221003 h 6858000"/>
              <a:gd name="connsiteX277" fmla="*/ 1053282 w 7467600"/>
              <a:gd name="connsiteY277" fmla="*/ 3185247 h 6858000"/>
              <a:gd name="connsiteX278" fmla="*/ 1320603 w 7467600"/>
              <a:gd name="connsiteY278" fmla="*/ 3081281 h 6858000"/>
              <a:gd name="connsiteX279" fmla="*/ 1238695 w 7467600"/>
              <a:gd name="connsiteY279" fmla="*/ 3076820 h 6858000"/>
              <a:gd name="connsiteX280" fmla="*/ 5425627 w 7467600"/>
              <a:gd name="connsiteY280" fmla="*/ 2954192 h 6858000"/>
              <a:gd name="connsiteX281" fmla="*/ 5470770 w 7467600"/>
              <a:gd name="connsiteY281" fmla="*/ 3005435 h 6858000"/>
              <a:gd name="connsiteX282" fmla="*/ 5519779 w 7467600"/>
              <a:gd name="connsiteY282" fmla="*/ 4359223 h 6858000"/>
              <a:gd name="connsiteX283" fmla="*/ 5520293 w 7467600"/>
              <a:gd name="connsiteY283" fmla="*/ 4360602 h 6858000"/>
              <a:gd name="connsiteX284" fmla="*/ 5767221 w 7467600"/>
              <a:gd name="connsiteY284" fmla="*/ 4665564 h 6858000"/>
              <a:gd name="connsiteX285" fmla="*/ 6937169 w 7467600"/>
              <a:gd name="connsiteY285" fmla="*/ 4815941 h 6858000"/>
              <a:gd name="connsiteX286" fmla="*/ 6953922 w 7467600"/>
              <a:gd name="connsiteY286" fmla="*/ 4890068 h 6858000"/>
              <a:gd name="connsiteX287" fmla="*/ 6071359 w 7467600"/>
              <a:gd name="connsiteY287" fmla="*/ 4770770 h 6858000"/>
              <a:gd name="connsiteX288" fmla="*/ 6038839 w 7467600"/>
              <a:gd name="connsiteY288" fmla="*/ 4764474 h 6858000"/>
              <a:gd name="connsiteX289" fmla="*/ 6038706 w 7467600"/>
              <a:gd name="connsiteY289" fmla="*/ 4763847 h 6858000"/>
              <a:gd name="connsiteX290" fmla="*/ 6037784 w 7467600"/>
              <a:gd name="connsiteY290" fmla="*/ 4764270 h 6858000"/>
              <a:gd name="connsiteX291" fmla="*/ 6038839 w 7467600"/>
              <a:gd name="connsiteY291" fmla="*/ 4764474 h 6858000"/>
              <a:gd name="connsiteX292" fmla="*/ 6040338 w 7467600"/>
              <a:gd name="connsiteY292" fmla="*/ 4771418 h 6858000"/>
              <a:gd name="connsiteX293" fmla="*/ 6024488 w 7467600"/>
              <a:gd name="connsiteY293" fmla="*/ 4809903 h 6858000"/>
              <a:gd name="connsiteX294" fmla="*/ 5599771 w 7467600"/>
              <a:gd name="connsiteY294" fmla="*/ 5509652 h 6858000"/>
              <a:gd name="connsiteX295" fmla="*/ 5548843 w 7467600"/>
              <a:gd name="connsiteY295" fmla="*/ 5563845 h 6858000"/>
              <a:gd name="connsiteX296" fmla="*/ 5940952 w 7467600"/>
              <a:gd name="connsiteY296" fmla="*/ 6250028 h 6858000"/>
              <a:gd name="connsiteX297" fmla="*/ 6043441 w 7467600"/>
              <a:gd name="connsiteY297" fmla="*/ 6665847 h 6858000"/>
              <a:gd name="connsiteX298" fmla="*/ 6093432 w 7467600"/>
              <a:gd name="connsiteY298" fmla="*/ 6858000 h 6858000"/>
              <a:gd name="connsiteX299" fmla="*/ 6034344 w 7467600"/>
              <a:gd name="connsiteY299" fmla="*/ 6858000 h 6858000"/>
              <a:gd name="connsiteX300" fmla="*/ 6026679 w 7467600"/>
              <a:gd name="connsiteY300" fmla="*/ 6836959 h 6858000"/>
              <a:gd name="connsiteX301" fmla="*/ 5800441 w 7467600"/>
              <a:gd name="connsiteY301" fmla="*/ 6335286 h 6858000"/>
              <a:gd name="connsiteX302" fmla="*/ 5526562 w 7467600"/>
              <a:gd name="connsiteY302" fmla="*/ 5705388 h 6858000"/>
              <a:gd name="connsiteX303" fmla="*/ 5519640 w 7467600"/>
              <a:gd name="connsiteY303" fmla="*/ 5683774 h 6858000"/>
              <a:gd name="connsiteX304" fmla="*/ 5844559 w 7467600"/>
              <a:gd name="connsiteY304" fmla="*/ 6553349 h 6858000"/>
              <a:gd name="connsiteX305" fmla="*/ 5975994 w 7467600"/>
              <a:gd name="connsiteY305" fmla="*/ 6858000 h 6858000"/>
              <a:gd name="connsiteX306" fmla="*/ 5898547 w 7467600"/>
              <a:gd name="connsiteY306" fmla="*/ 6858000 h 6858000"/>
              <a:gd name="connsiteX307" fmla="*/ 5682041 w 7467600"/>
              <a:gd name="connsiteY307" fmla="*/ 6355860 h 6858000"/>
              <a:gd name="connsiteX308" fmla="*/ 5461758 w 7467600"/>
              <a:gd name="connsiteY308" fmla="*/ 5820220 h 6858000"/>
              <a:gd name="connsiteX309" fmla="*/ 5237282 w 7467600"/>
              <a:gd name="connsiteY309" fmla="*/ 6579086 h 6858000"/>
              <a:gd name="connsiteX310" fmla="*/ 5115009 w 7467600"/>
              <a:gd name="connsiteY310" fmla="*/ 6858000 h 6858000"/>
              <a:gd name="connsiteX311" fmla="*/ 5028074 w 7467600"/>
              <a:gd name="connsiteY311" fmla="*/ 6858000 h 6858000"/>
              <a:gd name="connsiteX312" fmla="*/ 5079508 w 7467600"/>
              <a:gd name="connsiteY312" fmla="*/ 6749074 h 6858000"/>
              <a:gd name="connsiteX313" fmla="*/ 5371846 w 7467600"/>
              <a:gd name="connsiteY313" fmla="*/ 5924413 h 6858000"/>
              <a:gd name="connsiteX314" fmla="*/ 5270512 w 7467600"/>
              <a:gd name="connsiteY314" fmla="*/ 6138975 h 6858000"/>
              <a:gd name="connsiteX315" fmla="*/ 5062409 w 7467600"/>
              <a:gd name="connsiteY315" fmla="*/ 6653544 h 6858000"/>
              <a:gd name="connsiteX316" fmla="*/ 5036628 w 7467600"/>
              <a:gd name="connsiteY316" fmla="*/ 6754247 h 6858000"/>
              <a:gd name="connsiteX317" fmla="*/ 5009112 w 7467600"/>
              <a:gd name="connsiteY317" fmla="*/ 6858000 h 6858000"/>
              <a:gd name="connsiteX318" fmla="*/ 4976679 w 7467600"/>
              <a:gd name="connsiteY318" fmla="*/ 6858000 h 6858000"/>
              <a:gd name="connsiteX319" fmla="*/ 5006537 w 7467600"/>
              <a:gd name="connsiteY319" fmla="*/ 6747068 h 6858000"/>
              <a:gd name="connsiteX320" fmla="*/ 5032723 w 7467600"/>
              <a:gd name="connsiteY320" fmla="*/ 6644957 h 6858000"/>
              <a:gd name="connsiteX321" fmla="*/ 5242949 w 7467600"/>
              <a:gd name="connsiteY321" fmla="*/ 6125175 h 6858000"/>
              <a:gd name="connsiteX322" fmla="*/ 5286321 w 7467600"/>
              <a:gd name="connsiteY322" fmla="*/ 6033555 h 6858000"/>
              <a:gd name="connsiteX323" fmla="*/ 5008210 w 7467600"/>
              <a:gd name="connsiteY323" fmla="*/ 6649194 h 6858000"/>
              <a:gd name="connsiteX324" fmla="*/ 4986321 w 7467600"/>
              <a:gd name="connsiteY324" fmla="*/ 6765687 h 6858000"/>
              <a:gd name="connsiteX325" fmla="*/ 4973474 w 7467600"/>
              <a:gd name="connsiteY325" fmla="*/ 6858000 h 6858000"/>
              <a:gd name="connsiteX326" fmla="*/ 4907178 w 7467600"/>
              <a:gd name="connsiteY326" fmla="*/ 6858000 h 6858000"/>
              <a:gd name="connsiteX327" fmla="*/ 4910810 w 7467600"/>
              <a:gd name="connsiteY327" fmla="*/ 6829660 h 6858000"/>
              <a:gd name="connsiteX328" fmla="*/ 4987461 w 7467600"/>
              <a:gd name="connsiteY328" fmla="*/ 6432994 h 6858000"/>
              <a:gd name="connsiteX329" fmla="*/ 5179262 w 7467600"/>
              <a:gd name="connsiteY329" fmla="*/ 6035044 h 6858000"/>
              <a:gd name="connsiteX330" fmla="*/ 4689678 w 7467600"/>
              <a:gd name="connsiteY330" fmla="*/ 6440241 h 6858000"/>
              <a:gd name="connsiteX331" fmla="*/ 4477543 w 7467600"/>
              <a:gd name="connsiteY331" fmla="*/ 6674836 h 6858000"/>
              <a:gd name="connsiteX332" fmla="*/ 4329957 w 7467600"/>
              <a:gd name="connsiteY332" fmla="*/ 6858000 h 6858000"/>
              <a:gd name="connsiteX333" fmla="*/ 4218595 w 7467600"/>
              <a:gd name="connsiteY333" fmla="*/ 6858000 h 6858000"/>
              <a:gd name="connsiteX334" fmla="*/ 4368888 w 7467600"/>
              <a:gd name="connsiteY334" fmla="*/ 6668412 h 6858000"/>
              <a:gd name="connsiteX335" fmla="*/ 4563091 w 7467600"/>
              <a:gd name="connsiteY335" fmla="*/ 6442508 h 6858000"/>
              <a:gd name="connsiteX336" fmla="*/ 5387324 w 7467600"/>
              <a:gd name="connsiteY336" fmla="*/ 5705830 h 6858000"/>
              <a:gd name="connsiteX337" fmla="*/ 5073620 w 7467600"/>
              <a:gd name="connsiteY337" fmla="*/ 5955437 h 6858000"/>
              <a:gd name="connsiteX338" fmla="*/ 4689789 w 7467600"/>
              <a:gd name="connsiteY338" fmla="*/ 6268382 h 6858000"/>
              <a:gd name="connsiteX339" fmla="*/ 4418722 w 7467600"/>
              <a:gd name="connsiteY339" fmla="*/ 6570886 h 6858000"/>
              <a:gd name="connsiteX340" fmla="*/ 4214944 w 7467600"/>
              <a:gd name="connsiteY340" fmla="*/ 6858000 h 6858000"/>
              <a:gd name="connsiteX341" fmla="*/ 4177898 w 7467600"/>
              <a:gd name="connsiteY341" fmla="*/ 6858000 h 6858000"/>
              <a:gd name="connsiteX342" fmla="*/ 4391597 w 7467600"/>
              <a:gd name="connsiteY342" fmla="*/ 6556370 h 6858000"/>
              <a:gd name="connsiteX343" fmla="*/ 4668889 w 7467600"/>
              <a:gd name="connsiteY343" fmla="*/ 6246399 h 6858000"/>
              <a:gd name="connsiteX344" fmla="*/ 5055427 w 7467600"/>
              <a:gd name="connsiteY344" fmla="*/ 5931476 h 6858000"/>
              <a:gd name="connsiteX345" fmla="*/ 5371814 w 7467600"/>
              <a:gd name="connsiteY345" fmla="*/ 5678975 h 6858000"/>
              <a:gd name="connsiteX346" fmla="*/ 4987918 w 7467600"/>
              <a:gd name="connsiteY346" fmla="*/ 5838701 h 6858000"/>
              <a:gd name="connsiteX347" fmla="*/ 4317146 w 7467600"/>
              <a:gd name="connsiteY347" fmla="*/ 6587716 h 6858000"/>
              <a:gd name="connsiteX348" fmla="*/ 4171627 w 7467600"/>
              <a:gd name="connsiteY348" fmla="*/ 6858000 h 6858000"/>
              <a:gd name="connsiteX349" fmla="*/ 4081585 w 7467600"/>
              <a:gd name="connsiteY349" fmla="*/ 6858000 h 6858000"/>
              <a:gd name="connsiteX350" fmla="*/ 4238603 w 7467600"/>
              <a:gd name="connsiteY350" fmla="*/ 6559341 h 6858000"/>
              <a:gd name="connsiteX351" fmla="*/ 4778333 w 7467600"/>
              <a:gd name="connsiteY351" fmla="*/ 5873626 h 6858000"/>
              <a:gd name="connsiteX352" fmla="*/ 5414185 w 7467600"/>
              <a:gd name="connsiteY352" fmla="*/ 5573882 h 6858000"/>
              <a:gd name="connsiteX353" fmla="*/ 5959648 w 7467600"/>
              <a:gd name="connsiteY353" fmla="*/ 4760797 h 6858000"/>
              <a:gd name="connsiteX354" fmla="*/ 5355019 w 7467600"/>
              <a:gd name="connsiteY354" fmla="*/ 4734672 h 6858000"/>
              <a:gd name="connsiteX355" fmla="*/ 5083565 w 7467600"/>
              <a:gd name="connsiteY355" fmla="*/ 5179121 h 6858000"/>
              <a:gd name="connsiteX356" fmla="*/ 4713577 w 7467600"/>
              <a:gd name="connsiteY356" fmla="*/ 5616803 h 6858000"/>
              <a:gd name="connsiteX357" fmla="*/ 3989559 w 7467600"/>
              <a:gd name="connsiteY357" fmla="*/ 6145945 h 6858000"/>
              <a:gd name="connsiteX358" fmla="*/ 3939824 w 7467600"/>
              <a:gd name="connsiteY358" fmla="*/ 6066900 h 6858000"/>
              <a:gd name="connsiteX359" fmla="*/ 4584537 w 7467600"/>
              <a:gd name="connsiteY359" fmla="*/ 5324826 h 6858000"/>
              <a:gd name="connsiteX360" fmla="*/ 5037105 w 7467600"/>
              <a:gd name="connsiteY360" fmla="*/ 5088765 h 6858000"/>
              <a:gd name="connsiteX361" fmla="*/ 5039930 w 7467600"/>
              <a:gd name="connsiteY361" fmla="*/ 5089585 h 6858000"/>
              <a:gd name="connsiteX362" fmla="*/ 5263764 w 7467600"/>
              <a:gd name="connsiteY362" fmla="*/ 4735525 h 6858000"/>
              <a:gd name="connsiteX363" fmla="*/ 4086300 w 7467600"/>
              <a:gd name="connsiteY363" fmla="*/ 4884599 h 6858000"/>
              <a:gd name="connsiteX364" fmla="*/ 4085485 w 7467600"/>
              <a:gd name="connsiteY364" fmla="*/ 4899070 h 6858000"/>
              <a:gd name="connsiteX365" fmla="*/ 3871915 w 7467600"/>
              <a:gd name="connsiteY365" fmla="*/ 5253645 h 6858000"/>
              <a:gd name="connsiteX366" fmla="*/ 3799374 w 7467600"/>
              <a:gd name="connsiteY366" fmla="*/ 5466127 h 6858000"/>
              <a:gd name="connsiteX367" fmla="*/ 3498850 w 7467600"/>
              <a:gd name="connsiteY367" fmla="*/ 6661888 h 6858000"/>
              <a:gd name="connsiteX368" fmla="*/ 3399216 w 7467600"/>
              <a:gd name="connsiteY368" fmla="*/ 6858000 h 6858000"/>
              <a:gd name="connsiteX369" fmla="*/ 3303688 w 7467600"/>
              <a:gd name="connsiteY369" fmla="*/ 6858000 h 6858000"/>
              <a:gd name="connsiteX370" fmla="*/ 3391774 w 7467600"/>
              <a:gd name="connsiteY370" fmla="*/ 6697181 h 6858000"/>
              <a:gd name="connsiteX371" fmla="*/ 3735540 w 7467600"/>
              <a:gd name="connsiteY371" fmla="*/ 5546923 h 6858000"/>
              <a:gd name="connsiteX372" fmla="*/ 3729438 w 7467600"/>
              <a:gd name="connsiteY372" fmla="*/ 5569058 h 6858000"/>
              <a:gd name="connsiteX373" fmla="*/ 3707782 w 7467600"/>
              <a:gd name="connsiteY373" fmla="*/ 5644908 h 6858000"/>
              <a:gd name="connsiteX374" fmla="*/ 3583827 w 7467600"/>
              <a:gd name="connsiteY374" fmla="*/ 6039215 h 6858000"/>
              <a:gd name="connsiteX375" fmla="*/ 3547861 w 7467600"/>
              <a:gd name="connsiteY375" fmla="*/ 6129609 h 6858000"/>
              <a:gd name="connsiteX376" fmla="*/ 3490905 w 7467600"/>
              <a:gd name="connsiteY376" fmla="*/ 6277660 h 6858000"/>
              <a:gd name="connsiteX377" fmla="*/ 3455859 w 7467600"/>
              <a:gd name="connsiteY377" fmla="*/ 6391301 h 6858000"/>
              <a:gd name="connsiteX378" fmla="*/ 3429112 w 7467600"/>
              <a:gd name="connsiteY378" fmla="*/ 6479469 h 6858000"/>
              <a:gd name="connsiteX379" fmla="*/ 3304862 w 7467600"/>
              <a:gd name="connsiteY379" fmla="*/ 6796476 h 6858000"/>
              <a:gd name="connsiteX380" fmla="*/ 3276071 w 7467600"/>
              <a:gd name="connsiteY380" fmla="*/ 6858000 h 6858000"/>
              <a:gd name="connsiteX381" fmla="*/ 3240805 w 7467600"/>
              <a:gd name="connsiteY381" fmla="*/ 6858000 h 6858000"/>
              <a:gd name="connsiteX382" fmla="*/ 3275917 w 7467600"/>
              <a:gd name="connsiteY382" fmla="*/ 6783192 h 6858000"/>
              <a:gd name="connsiteX383" fmla="*/ 3399358 w 7467600"/>
              <a:gd name="connsiteY383" fmla="*/ 6469011 h 6858000"/>
              <a:gd name="connsiteX384" fmla="*/ 3425650 w 7467600"/>
              <a:gd name="connsiteY384" fmla="*/ 6381333 h 6858000"/>
              <a:gd name="connsiteX385" fmla="*/ 3460661 w 7467600"/>
              <a:gd name="connsiteY385" fmla="*/ 6266763 h 6858000"/>
              <a:gd name="connsiteX386" fmla="*/ 3518021 w 7467600"/>
              <a:gd name="connsiteY386" fmla="*/ 6117298 h 6858000"/>
              <a:gd name="connsiteX387" fmla="*/ 3554035 w 7467600"/>
              <a:gd name="connsiteY387" fmla="*/ 6027832 h 6858000"/>
              <a:gd name="connsiteX388" fmla="*/ 3677174 w 7467600"/>
              <a:gd name="connsiteY388" fmla="*/ 5636351 h 6858000"/>
              <a:gd name="connsiteX389" fmla="*/ 3698819 w 7467600"/>
              <a:gd name="connsiteY389" fmla="*/ 5560503 h 6858000"/>
              <a:gd name="connsiteX390" fmla="*/ 3702094 w 7467600"/>
              <a:gd name="connsiteY390" fmla="*/ 5549194 h 6858000"/>
              <a:gd name="connsiteX391" fmla="*/ 3398355 w 7467600"/>
              <a:gd name="connsiteY391" fmla="*/ 6094603 h 6858000"/>
              <a:gd name="connsiteX392" fmla="*/ 3193941 w 7467600"/>
              <a:gd name="connsiteY392" fmla="*/ 6798775 h 6858000"/>
              <a:gd name="connsiteX393" fmla="*/ 3184140 w 7467600"/>
              <a:gd name="connsiteY393" fmla="*/ 6858000 h 6858000"/>
              <a:gd name="connsiteX394" fmla="*/ 3099978 w 7467600"/>
              <a:gd name="connsiteY394" fmla="*/ 6858000 h 6858000"/>
              <a:gd name="connsiteX395" fmla="*/ 3101556 w 7467600"/>
              <a:gd name="connsiteY395" fmla="*/ 6843337 h 6858000"/>
              <a:gd name="connsiteX396" fmla="*/ 3370162 w 7467600"/>
              <a:gd name="connsiteY396" fmla="*/ 5785550 h 6858000"/>
              <a:gd name="connsiteX397" fmla="*/ 3746477 w 7467600"/>
              <a:gd name="connsiteY397" fmla="*/ 5377889 h 6858000"/>
              <a:gd name="connsiteX398" fmla="*/ 3863399 w 7467600"/>
              <a:gd name="connsiteY398" fmla="*/ 5087257 h 6858000"/>
              <a:gd name="connsiteX399" fmla="*/ 3968712 w 7467600"/>
              <a:gd name="connsiteY399" fmla="*/ 4913989 h 6858000"/>
              <a:gd name="connsiteX400" fmla="*/ 2792390 w 7467600"/>
              <a:gd name="connsiteY400" fmla="*/ 5382974 h 6858000"/>
              <a:gd name="connsiteX401" fmla="*/ 2714982 w 7467600"/>
              <a:gd name="connsiteY401" fmla="*/ 5427051 h 6858000"/>
              <a:gd name="connsiteX402" fmla="*/ 2813361 w 7467600"/>
              <a:gd name="connsiteY402" fmla="*/ 6023912 h 6858000"/>
              <a:gd name="connsiteX403" fmla="*/ 2688430 w 7467600"/>
              <a:gd name="connsiteY403" fmla="*/ 6801564 h 6858000"/>
              <a:gd name="connsiteX404" fmla="*/ 2629626 w 7467600"/>
              <a:gd name="connsiteY404" fmla="*/ 6763394 h 6858000"/>
              <a:gd name="connsiteX405" fmla="*/ 2565328 w 7467600"/>
              <a:gd name="connsiteY405" fmla="*/ 5516399 h 6858000"/>
              <a:gd name="connsiteX406" fmla="*/ 1922999 w 7467600"/>
              <a:gd name="connsiteY406" fmla="*/ 5980343 h 6858000"/>
              <a:gd name="connsiteX407" fmla="*/ 1950261 w 7467600"/>
              <a:gd name="connsiteY407" fmla="*/ 6405858 h 6858000"/>
              <a:gd name="connsiteX408" fmla="*/ 2365554 w 7467600"/>
              <a:gd name="connsiteY408" fmla="*/ 6759107 h 6858000"/>
              <a:gd name="connsiteX409" fmla="*/ 2424142 w 7467600"/>
              <a:gd name="connsiteY409" fmla="*/ 6858000 h 6858000"/>
              <a:gd name="connsiteX410" fmla="*/ 2395994 w 7467600"/>
              <a:gd name="connsiteY410" fmla="*/ 6858000 h 6858000"/>
              <a:gd name="connsiteX411" fmla="*/ 2392863 w 7467600"/>
              <a:gd name="connsiteY411" fmla="*/ 6852964 h 6858000"/>
              <a:gd name="connsiteX412" fmla="*/ 2017589 w 7467600"/>
              <a:gd name="connsiteY412" fmla="*/ 6493982 h 6858000"/>
              <a:gd name="connsiteX413" fmla="*/ 2147336 w 7467600"/>
              <a:gd name="connsiteY413" fmla="*/ 6594052 h 6858000"/>
              <a:gd name="connsiteX414" fmla="*/ 2207047 w 7467600"/>
              <a:gd name="connsiteY414" fmla="*/ 6654540 h 6858000"/>
              <a:gd name="connsiteX415" fmla="*/ 2299106 w 7467600"/>
              <a:gd name="connsiteY415" fmla="*/ 6778931 h 6858000"/>
              <a:gd name="connsiteX416" fmla="*/ 2314430 w 7467600"/>
              <a:gd name="connsiteY416" fmla="*/ 6801144 h 6858000"/>
              <a:gd name="connsiteX417" fmla="*/ 2352406 w 7467600"/>
              <a:gd name="connsiteY417" fmla="*/ 6858000 h 6858000"/>
              <a:gd name="connsiteX418" fmla="*/ 2314492 w 7467600"/>
              <a:gd name="connsiteY418" fmla="*/ 6858000 h 6858000"/>
              <a:gd name="connsiteX419" fmla="*/ 2288095 w 7467600"/>
              <a:gd name="connsiteY419" fmla="*/ 6818030 h 6858000"/>
              <a:gd name="connsiteX420" fmla="*/ 2272768 w 7467600"/>
              <a:gd name="connsiteY420" fmla="*/ 6795822 h 6858000"/>
              <a:gd name="connsiteX421" fmla="*/ 2182715 w 7467600"/>
              <a:gd name="connsiteY421" fmla="*/ 6675071 h 6858000"/>
              <a:gd name="connsiteX422" fmla="*/ 2032061 w 7467600"/>
              <a:gd name="connsiteY422" fmla="*/ 6541380 h 6858000"/>
              <a:gd name="connsiteX423" fmla="*/ 2257220 w 7467600"/>
              <a:gd name="connsiteY423" fmla="*/ 6826257 h 6858000"/>
              <a:gd name="connsiteX424" fmla="*/ 2281324 w 7467600"/>
              <a:gd name="connsiteY424" fmla="*/ 6858000 h 6858000"/>
              <a:gd name="connsiteX425" fmla="*/ 2242860 w 7467600"/>
              <a:gd name="connsiteY425" fmla="*/ 6858000 h 6858000"/>
              <a:gd name="connsiteX426" fmla="*/ 2232818 w 7467600"/>
              <a:gd name="connsiteY426" fmla="*/ 6844926 h 6858000"/>
              <a:gd name="connsiteX427" fmla="*/ 1990172 w 7467600"/>
              <a:gd name="connsiteY427" fmla="*/ 6542121 h 6858000"/>
              <a:gd name="connsiteX428" fmla="*/ 2124090 w 7467600"/>
              <a:gd name="connsiteY428" fmla="*/ 6761017 h 6858000"/>
              <a:gd name="connsiteX429" fmla="*/ 2200380 w 7467600"/>
              <a:gd name="connsiteY429" fmla="*/ 6858000 h 6858000"/>
              <a:gd name="connsiteX430" fmla="*/ 2147507 w 7467600"/>
              <a:gd name="connsiteY430" fmla="*/ 6858000 h 6858000"/>
              <a:gd name="connsiteX431" fmla="*/ 2070668 w 7467600"/>
              <a:gd name="connsiteY431" fmla="*/ 6761520 h 6858000"/>
              <a:gd name="connsiteX432" fmla="*/ 1975142 w 7467600"/>
              <a:gd name="connsiteY432" fmla="*/ 6585570 h 6858000"/>
              <a:gd name="connsiteX433" fmla="*/ 2050035 w 7467600"/>
              <a:gd name="connsiteY433" fmla="*/ 6813345 h 6858000"/>
              <a:gd name="connsiteX434" fmla="*/ 2063025 w 7467600"/>
              <a:gd name="connsiteY434" fmla="*/ 6858000 h 6858000"/>
              <a:gd name="connsiteX435" fmla="*/ 2021675 w 7467600"/>
              <a:gd name="connsiteY435" fmla="*/ 6858000 h 6858000"/>
              <a:gd name="connsiteX436" fmla="*/ 2019308 w 7467600"/>
              <a:gd name="connsiteY436" fmla="*/ 6847118 h 6858000"/>
              <a:gd name="connsiteX437" fmla="*/ 1938835 w 7467600"/>
              <a:gd name="connsiteY437" fmla="*/ 6551160 h 6858000"/>
              <a:gd name="connsiteX438" fmla="*/ 1953230 w 7467600"/>
              <a:gd name="connsiteY438" fmla="*/ 6759699 h 6858000"/>
              <a:gd name="connsiteX439" fmla="*/ 1956763 w 7467600"/>
              <a:gd name="connsiteY439" fmla="*/ 6778191 h 6858000"/>
              <a:gd name="connsiteX440" fmla="*/ 1967925 w 7467600"/>
              <a:gd name="connsiteY440" fmla="*/ 6858000 h 6858000"/>
              <a:gd name="connsiteX441" fmla="*/ 1936622 w 7467600"/>
              <a:gd name="connsiteY441" fmla="*/ 6858000 h 6858000"/>
              <a:gd name="connsiteX442" fmla="*/ 1926261 w 7467600"/>
              <a:gd name="connsiteY442" fmla="*/ 6784064 h 6858000"/>
              <a:gd name="connsiteX443" fmla="*/ 1922724 w 7467600"/>
              <a:gd name="connsiteY443" fmla="*/ 6765577 h 6858000"/>
              <a:gd name="connsiteX444" fmla="*/ 1904650 w 7467600"/>
              <a:gd name="connsiteY444" fmla="*/ 6639616 h 6858000"/>
              <a:gd name="connsiteX445" fmla="*/ 1885273 w 7467600"/>
              <a:gd name="connsiteY445" fmla="*/ 6858000 h 6858000"/>
              <a:gd name="connsiteX446" fmla="*/ 1854363 w 7467600"/>
              <a:gd name="connsiteY446" fmla="*/ 6858000 h 6858000"/>
              <a:gd name="connsiteX447" fmla="*/ 1880391 w 7467600"/>
              <a:gd name="connsiteY447" fmla="*/ 6603796 h 6858000"/>
              <a:gd name="connsiteX448" fmla="*/ 1818273 w 7467600"/>
              <a:gd name="connsiteY448" fmla="*/ 6715729 h 6858000"/>
              <a:gd name="connsiteX449" fmla="*/ 1794691 w 7467600"/>
              <a:gd name="connsiteY449" fmla="*/ 6843239 h 6858000"/>
              <a:gd name="connsiteX450" fmla="*/ 1794914 w 7467600"/>
              <a:gd name="connsiteY450" fmla="*/ 6858000 h 6858000"/>
              <a:gd name="connsiteX451" fmla="*/ 1746128 w 7467600"/>
              <a:gd name="connsiteY451" fmla="*/ 6858000 h 6858000"/>
              <a:gd name="connsiteX452" fmla="*/ 1753934 w 7467600"/>
              <a:gd name="connsiteY452" fmla="*/ 6724796 h 6858000"/>
              <a:gd name="connsiteX453" fmla="*/ 1792053 w 7467600"/>
              <a:gd name="connsiteY453" fmla="*/ 6572396 h 6858000"/>
              <a:gd name="connsiteX454" fmla="*/ 1862248 w 7467600"/>
              <a:gd name="connsiteY454" fmla="*/ 6266397 h 6858000"/>
              <a:gd name="connsiteX455" fmla="*/ 1862250 w 7467600"/>
              <a:gd name="connsiteY455" fmla="*/ 6033531 h 6858000"/>
              <a:gd name="connsiteX456" fmla="*/ 1211999 w 7467600"/>
              <a:gd name="connsiteY456" fmla="*/ 6683610 h 6858000"/>
              <a:gd name="connsiteX457" fmla="*/ 1213266 w 7467600"/>
              <a:gd name="connsiteY457" fmla="*/ 6691947 h 6858000"/>
              <a:gd name="connsiteX458" fmla="*/ 1203370 w 7467600"/>
              <a:gd name="connsiteY458" fmla="*/ 6850676 h 6858000"/>
              <a:gd name="connsiteX459" fmla="*/ 1203671 w 7467600"/>
              <a:gd name="connsiteY459" fmla="*/ 6858000 h 6858000"/>
              <a:gd name="connsiteX460" fmla="*/ 1143180 w 7467600"/>
              <a:gd name="connsiteY460" fmla="*/ 6858000 h 6858000"/>
              <a:gd name="connsiteX461" fmla="*/ 1142176 w 7467600"/>
              <a:gd name="connsiteY461" fmla="*/ 6766045 h 6858000"/>
              <a:gd name="connsiteX462" fmla="*/ 1067484 w 7467600"/>
              <a:gd name="connsiteY462" fmla="*/ 6858000 h 6858000"/>
              <a:gd name="connsiteX463" fmla="*/ 953928 w 7467600"/>
              <a:gd name="connsiteY463" fmla="*/ 6858000 h 6858000"/>
              <a:gd name="connsiteX464" fmla="*/ 959715 w 7467600"/>
              <a:gd name="connsiteY464" fmla="*/ 6850185 h 6858000"/>
              <a:gd name="connsiteX465" fmla="*/ 1483788 w 7467600"/>
              <a:gd name="connsiteY465" fmla="*/ 6259174 h 6858000"/>
              <a:gd name="connsiteX466" fmla="*/ 1100671 w 7467600"/>
              <a:gd name="connsiteY466" fmla="*/ 6252137 h 6858000"/>
              <a:gd name="connsiteX467" fmla="*/ 1090144 w 7467600"/>
              <a:gd name="connsiteY467" fmla="*/ 6256748 h 6858000"/>
              <a:gd name="connsiteX468" fmla="*/ 1095872 w 7467600"/>
              <a:gd name="connsiteY468" fmla="*/ 6271892 h 6858000"/>
              <a:gd name="connsiteX469" fmla="*/ 262785 w 7467600"/>
              <a:gd name="connsiteY469" fmla="*/ 6845450 h 6858000"/>
              <a:gd name="connsiteX470" fmla="*/ 209968 w 7467600"/>
              <a:gd name="connsiteY470" fmla="*/ 6770713 h 6858000"/>
              <a:gd name="connsiteX471" fmla="*/ 873460 w 7467600"/>
              <a:gd name="connsiteY471" fmla="*/ 6253768 h 6858000"/>
              <a:gd name="connsiteX472" fmla="*/ 192686 w 7467600"/>
              <a:gd name="connsiteY472" fmla="*/ 5849257 h 6858000"/>
              <a:gd name="connsiteX473" fmla="*/ 4696 w 7467600"/>
              <a:gd name="connsiteY473" fmla="*/ 5697668 h 6858000"/>
              <a:gd name="connsiteX474" fmla="*/ 0 w 7467600"/>
              <a:gd name="connsiteY474" fmla="*/ 5689984 h 6858000"/>
              <a:gd name="connsiteX475" fmla="*/ 0 w 7467600"/>
              <a:gd name="connsiteY475" fmla="*/ 5513472 h 6858000"/>
              <a:gd name="connsiteX476" fmla="*/ 174101 w 7467600"/>
              <a:gd name="connsiteY476" fmla="*/ 5620277 h 6858000"/>
              <a:gd name="connsiteX477" fmla="*/ 891800 w 7467600"/>
              <a:gd name="connsiteY477" fmla="*/ 6036935 h 6858000"/>
              <a:gd name="connsiteX478" fmla="*/ 1072219 w 7467600"/>
              <a:gd name="connsiteY478" fmla="*/ 6169443 h 6858000"/>
              <a:gd name="connsiteX479" fmla="*/ 1074117 w 7467600"/>
              <a:gd name="connsiteY479" fmla="*/ 6170301 h 6858000"/>
              <a:gd name="connsiteX480" fmla="*/ 1083114 w 7467600"/>
              <a:gd name="connsiteY480" fmla="*/ 6174131 h 6858000"/>
              <a:gd name="connsiteX481" fmla="*/ 1543010 w 7467600"/>
              <a:gd name="connsiteY481" fmla="*/ 6191140 h 6858000"/>
              <a:gd name="connsiteX482" fmla="*/ 1551080 w 7467600"/>
              <a:gd name="connsiteY482" fmla="*/ 6195006 h 6858000"/>
              <a:gd name="connsiteX483" fmla="*/ 2345443 w 7467600"/>
              <a:gd name="connsiteY483" fmla="*/ 5549882 h 6858000"/>
              <a:gd name="connsiteX484" fmla="*/ 1721499 w 7467600"/>
              <a:gd name="connsiteY484" fmla="*/ 5599969 h 6858000"/>
              <a:gd name="connsiteX485" fmla="*/ 767716 w 7467600"/>
              <a:gd name="connsiteY485" fmla="*/ 5472768 h 6858000"/>
              <a:gd name="connsiteX486" fmla="*/ 722147 w 7467600"/>
              <a:gd name="connsiteY486" fmla="*/ 5393091 h 6858000"/>
              <a:gd name="connsiteX487" fmla="*/ 1485552 w 7467600"/>
              <a:gd name="connsiteY487" fmla="*/ 5313202 h 6858000"/>
              <a:gd name="connsiteX488" fmla="*/ 2143004 w 7467600"/>
              <a:gd name="connsiteY488" fmla="*/ 5402420 h 6858000"/>
              <a:gd name="connsiteX489" fmla="*/ 1933391 w 7467600"/>
              <a:gd name="connsiteY489" fmla="*/ 5156971 h 6858000"/>
              <a:gd name="connsiteX490" fmla="*/ 1827118 w 7467600"/>
              <a:gd name="connsiteY490" fmla="*/ 4968410 h 6858000"/>
              <a:gd name="connsiteX491" fmla="*/ 1837349 w 7467600"/>
              <a:gd name="connsiteY491" fmla="*/ 4956357 h 6858000"/>
              <a:gd name="connsiteX492" fmla="*/ 2162835 w 7467600"/>
              <a:gd name="connsiteY492" fmla="*/ 5187853 h 6858000"/>
              <a:gd name="connsiteX493" fmla="*/ 2257167 w 7467600"/>
              <a:gd name="connsiteY493" fmla="*/ 5462123 h 6858000"/>
              <a:gd name="connsiteX494" fmla="*/ 2261598 w 7467600"/>
              <a:gd name="connsiteY494" fmla="*/ 5467998 h 6858000"/>
              <a:gd name="connsiteX495" fmla="*/ 2437177 w 7467600"/>
              <a:gd name="connsiteY495" fmla="*/ 5479608 h 6858000"/>
              <a:gd name="connsiteX496" fmla="*/ 2445247 w 7467600"/>
              <a:gd name="connsiteY496" fmla="*/ 5483476 h 6858000"/>
              <a:gd name="connsiteX497" fmla="*/ 2743626 w 7467600"/>
              <a:gd name="connsiteY497" fmla="*/ 5304819 h 6858000"/>
              <a:gd name="connsiteX498" fmla="*/ 3048102 w 7467600"/>
              <a:gd name="connsiteY498" fmla="*/ 5150595 h 6858000"/>
              <a:gd name="connsiteX499" fmla="*/ 1799414 w 7467600"/>
              <a:gd name="connsiteY499" fmla="*/ 4694732 h 6858000"/>
              <a:gd name="connsiteX500" fmla="*/ 1771735 w 7467600"/>
              <a:gd name="connsiteY500" fmla="*/ 4619929 h 6858000"/>
              <a:gd name="connsiteX501" fmla="*/ 3104273 w 7467600"/>
              <a:gd name="connsiteY501" fmla="*/ 5076159 h 6858000"/>
              <a:gd name="connsiteX502" fmla="*/ 3113245 w 7467600"/>
              <a:gd name="connsiteY502" fmla="*/ 5090705 h 6858000"/>
              <a:gd name="connsiteX503" fmla="*/ 3126294 w 7467600"/>
              <a:gd name="connsiteY503" fmla="*/ 5114400 h 6858000"/>
              <a:gd name="connsiteX504" fmla="*/ 3937433 w 7467600"/>
              <a:gd name="connsiteY504" fmla="*/ 4830473 h 6858000"/>
              <a:gd name="connsiteX505" fmla="*/ 3590475 w 7467600"/>
              <a:gd name="connsiteY505" fmla="*/ 4597974 h 6858000"/>
              <a:gd name="connsiteX506" fmla="*/ 3100264 w 7467600"/>
              <a:gd name="connsiteY506" fmla="*/ 4579845 h 6858000"/>
              <a:gd name="connsiteX507" fmla="*/ 2183576 w 7467600"/>
              <a:gd name="connsiteY507" fmla="*/ 4227150 h 6858000"/>
              <a:gd name="connsiteX508" fmla="*/ 2151029 w 7467600"/>
              <a:gd name="connsiteY508" fmla="*/ 4146947 h 6858000"/>
              <a:gd name="connsiteX509" fmla="*/ 3563434 w 7467600"/>
              <a:gd name="connsiteY509" fmla="*/ 4469115 h 6858000"/>
              <a:gd name="connsiteX510" fmla="*/ 3177952 w 7467600"/>
              <a:gd name="connsiteY510" fmla="*/ 3657386 h 6858000"/>
              <a:gd name="connsiteX511" fmla="*/ 3189263 w 7467600"/>
              <a:gd name="connsiteY511" fmla="*/ 3625726 h 6858000"/>
              <a:gd name="connsiteX512" fmla="*/ 3560912 w 7467600"/>
              <a:gd name="connsiteY512" fmla="*/ 4079863 h 6858000"/>
              <a:gd name="connsiteX513" fmla="*/ 3626636 w 7467600"/>
              <a:gd name="connsiteY513" fmla="*/ 4512230 h 6858000"/>
              <a:gd name="connsiteX514" fmla="*/ 3653088 w 7467600"/>
              <a:gd name="connsiteY514" fmla="*/ 4521417 h 6858000"/>
              <a:gd name="connsiteX515" fmla="*/ 3988128 w 7467600"/>
              <a:gd name="connsiteY515" fmla="*/ 4817267 h 6858000"/>
              <a:gd name="connsiteX516" fmla="*/ 4830582 w 7467600"/>
              <a:gd name="connsiteY516" fmla="*/ 4676000 h 6858000"/>
              <a:gd name="connsiteX517" fmla="*/ 4830100 w 7467600"/>
              <a:gd name="connsiteY517" fmla="*/ 4675554 h 6858000"/>
              <a:gd name="connsiteX518" fmla="*/ 4036318 w 7467600"/>
              <a:gd name="connsiteY518" fmla="*/ 4147013 h 6858000"/>
              <a:gd name="connsiteX519" fmla="*/ 3432098 w 7467600"/>
              <a:gd name="connsiteY519" fmla="*/ 3537312 h 6858000"/>
              <a:gd name="connsiteX520" fmla="*/ 3446761 w 7467600"/>
              <a:gd name="connsiteY520" fmla="*/ 3461278 h 6858000"/>
              <a:gd name="connsiteX521" fmla="*/ 4419733 w 7467600"/>
              <a:gd name="connsiteY521" fmla="*/ 3963555 h 6858000"/>
              <a:gd name="connsiteX522" fmla="*/ 4781371 w 7467600"/>
              <a:gd name="connsiteY522" fmla="*/ 4458604 h 6858000"/>
              <a:gd name="connsiteX523" fmla="*/ 4780440 w 7467600"/>
              <a:gd name="connsiteY523" fmla="*/ 4470290 h 6858000"/>
              <a:gd name="connsiteX524" fmla="*/ 4898954 w 7467600"/>
              <a:gd name="connsiteY524" fmla="*/ 4662092 h 6858000"/>
              <a:gd name="connsiteX525" fmla="*/ 4900699 w 7467600"/>
              <a:gd name="connsiteY525" fmla="*/ 4670867 h 6858000"/>
              <a:gd name="connsiteX526" fmla="*/ 5714511 w 7467600"/>
              <a:gd name="connsiteY526" fmla="*/ 4663483 h 6858000"/>
              <a:gd name="connsiteX527" fmla="*/ 5464793 w 7467600"/>
              <a:gd name="connsiteY527" fmla="*/ 4393556 h 6858000"/>
              <a:gd name="connsiteX528" fmla="*/ 5461897 w 7467600"/>
              <a:gd name="connsiteY528" fmla="*/ 4390879 h 6858000"/>
              <a:gd name="connsiteX529" fmla="*/ 4294126 w 7467600"/>
              <a:gd name="connsiteY529" fmla="*/ 3303048 h 6858000"/>
              <a:gd name="connsiteX530" fmla="*/ 4305321 w 7467600"/>
              <a:gd name="connsiteY530" fmla="*/ 3256953 h 6858000"/>
              <a:gd name="connsiteX531" fmla="*/ 4949299 w 7467600"/>
              <a:gd name="connsiteY531" fmla="*/ 3766336 h 6858000"/>
              <a:gd name="connsiteX532" fmla="*/ 5291452 w 7467600"/>
              <a:gd name="connsiteY532" fmla="*/ 4076801 h 6858000"/>
              <a:gd name="connsiteX533" fmla="*/ 5434998 w 7467600"/>
              <a:gd name="connsiteY533" fmla="*/ 4254100 h 6858000"/>
              <a:gd name="connsiteX534" fmla="*/ 5351015 w 7467600"/>
              <a:gd name="connsiteY534" fmla="*/ 3760989 h 6858000"/>
              <a:gd name="connsiteX535" fmla="*/ 5413780 w 7467600"/>
              <a:gd name="connsiteY535" fmla="*/ 2966265 h 6858000"/>
              <a:gd name="connsiteX536" fmla="*/ 5425627 w 7467600"/>
              <a:gd name="connsiteY536" fmla="*/ 2954192 h 6858000"/>
              <a:gd name="connsiteX537" fmla="*/ 6604735 w 7467600"/>
              <a:gd name="connsiteY537" fmla="*/ 2041381 h 6858000"/>
              <a:gd name="connsiteX538" fmla="*/ 7204487 w 7467600"/>
              <a:gd name="connsiteY538" fmla="*/ 2742112 h 6858000"/>
              <a:gd name="connsiteX539" fmla="*/ 7131592 w 7467600"/>
              <a:gd name="connsiteY539" fmla="*/ 2672096 h 6858000"/>
              <a:gd name="connsiteX540" fmla="*/ 6996344 w 7467600"/>
              <a:gd name="connsiteY540" fmla="*/ 2518310 h 6858000"/>
              <a:gd name="connsiteX541" fmla="*/ 6735495 w 7467600"/>
              <a:gd name="connsiteY541" fmla="*/ 2196890 h 6858000"/>
              <a:gd name="connsiteX542" fmla="*/ 6721901 w 7467600"/>
              <a:gd name="connsiteY542" fmla="*/ 2179274 h 6858000"/>
              <a:gd name="connsiteX543" fmla="*/ 6604735 w 7467600"/>
              <a:gd name="connsiteY543" fmla="*/ 2041381 h 6858000"/>
              <a:gd name="connsiteX544" fmla="*/ 6591670 w 7467600"/>
              <a:gd name="connsiteY544" fmla="*/ 1988277 h 6858000"/>
              <a:gd name="connsiteX545" fmla="*/ 6747349 w 7467600"/>
              <a:gd name="connsiteY545" fmla="*/ 2160069 h 6858000"/>
              <a:gd name="connsiteX546" fmla="*/ 6760943 w 7467600"/>
              <a:gd name="connsiteY546" fmla="*/ 2177686 h 6858000"/>
              <a:gd name="connsiteX547" fmla="*/ 7021065 w 7467600"/>
              <a:gd name="connsiteY547" fmla="*/ 2498102 h 6858000"/>
              <a:gd name="connsiteX548" fmla="*/ 7155223 w 7467600"/>
              <a:gd name="connsiteY548" fmla="*/ 2650386 h 6858000"/>
              <a:gd name="connsiteX549" fmla="*/ 7203167 w 7467600"/>
              <a:gd name="connsiteY549" fmla="*/ 2697288 h 6858000"/>
              <a:gd name="connsiteX550" fmla="*/ 6937703 w 7467600"/>
              <a:gd name="connsiteY550" fmla="*/ 2321981 h 6858000"/>
              <a:gd name="connsiteX551" fmla="*/ 6591670 w 7467600"/>
              <a:gd name="connsiteY551" fmla="*/ 1988277 h 6858000"/>
              <a:gd name="connsiteX552" fmla="*/ 5798671 w 7467600"/>
              <a:gd name="connsiteY552" fmla="*/ 1981601 h 6858000"/>
              <a:gd name="connsiteX553" fmla="*/ 5754709 w 7467600"/>
              <a:gd name="connsiteY553" fmla="*/ 2071454 h 6858000"/>
              <a:gd name="connsiteX554" fmla="*/ 5763044 w 7467600"/>
              <a:gd name="connsiteY554" fmla="*/ 2842206 h 6858000"/>
              <a:gd name="connsiteX555" fmla="*/ 5764974 w 7467600"/>
              <a:gd name="connsiteY555" fmla="*/ 2799609 h 6858000"/>
              <a:gd name="connsiteX556" fmla="*/ 5767665 w 7467600"/>
              <a:gd name="connsiteY556" fmla="*/ 2666409 h 6858000"/>
              <a:gd name="connsiteX557" fmla="*/ 5763055 w 7467600"/>
              <a:gd name="connsiteY557" fmla="*/ 2579705 h 6858000"/>
              <a:gd name="connsiteX558" fmla="*/ 5758079 w 7467600"/>
              <a:gd name="connsiteY558" fmla="*/ 2492508 h 6858000"/>
              <a:gd name="connsiteX559" fmla="*/ 5779325 w 7467600"/>
              <a:gd name="connsiteY559" fmla="*/ 2197069 h 6858000"/>
              <a:gd name="connsiteX560" fmla="*/ 5798671 w 7467600"/>
              <a:gd name="connsiteY560" fmla="*/ 1981601 h 6858000"/>
              <a:gd name="connsiteX561" fmla="*/ 5829202 w 7467600"/>
              <a:gd name="connsiteY561" fmla="*/ 1971679 h 6858000"/>
              <a:gd name="connsiteX562" fmla="*/ 5809558 w 7467600"/>
              <a:gd name="connsiteY562" fmla="*/ 2198043 h 6858000"/>
              <a:gd name="connsiteX563" fmla="*/ 5788653 w 7467600"/>
              <a:gd name="connsiteY563" fmla="*/ 2489430 h 6858000"/>
              <a:gd name="connsiteX564" fmla="*/ 5793439 w 7467600"/>
              <a:gd name="connsiteY564" fmla="*/ 2575235 h 6858000"/>
              <a:gd name="connsiteX565" fmla="*/ 5796837 w 7467600"/>
              <a:gd name="connsiteY565" fmla="*/ 2637633 h 6858000"/>
              <a:gd name="connsiteX566" fmla="*/ 5818614 w 7467600"/>
              <a:gd name="connsiteY566" fmla="*/ 2473055 h 6858000"/>
              <a:gd name="connsiteX567" fmla="*/ 5829202 w 7467600"/>
              <a:gd name="connsiteY567" fmla="*/ 1971679 h 6858000"/>
              <a:gd name="connsiteX568" fmla="*/ 5911389 w 7467600"/>
              <a:gd name="connsiteY568" fmla="*/ 1898371 h 6858000"/>
              <a:gd name="connsiteX569" fmla="*/ 6237627 w 7467600"/>
              <a:gd name="connsiteY569" fmla="*/ 2231921 h 6858000"/>
              <a:gd name="connsiteX570" fmla="*/ 5911389 w 7467600"/>
              <a:gd name="connsiteY570" fmla="*/ 1898371 h 6858000"/>
              <a:gd name="connsiteX571" fmla="*/ 6944437 w 7467600"/>
              <a:gd name="connsiteY571" fmla="*/ 1575402 h 6858000"/>
              <a:gd name="connsiteX572" fmla="*/ 6304730 w 7467600"/>
              <a:gd name="connsiteY572" fmla="*/ 1766654 h 6858000"/>
              <a:gd name="connsiteX573" fmla="*/ 6944437 w 7467600"/>
              <a:gd name="connsiteY573" fmla="*/ 1575402 h 6858000"/>
              <a:gd name="connsiteX574" fmla="*/ 7019523 w 7467600"/>
              <a:gd name="connsiteY574" fmla="*/ 1519450 h 6858000"/>
              <a:gd name="connsiteX575" fmla="*/ 6298091 w 7467600"/>
              <a:gd name="connsiteY575" fmla="*/ 1737122 h 6858000"/>
              <a:gd name="connsiteX576" fmla="*/ 7019523 w 7467600"/>
              <a:gd name="connsiteY576" fmla="*/ 1519450 h 6858000"/>
              <a:gd name="connsiteX577" fmla="*/ 2399523 w 7467600"/>
              <a:gd name="connsiteY577" fmla="*/ 1428234 h 6858000"/>
              <a:gd name="connsiteX578" fmla="*/ 2224982 w 7467600"/>
              <a:gd name="connsiteY578" fmla="*/ 1826201 h 6858000"/>
              <a:gd name="connsiteX579" fmla="*/ 2096099 w 7467600"/>
              <a:gd name="connsiteY579" fmla="*/ 2345900 h 6858000"/>
              <a:gd name="connsiteX580" fmla="*/ 2283317 w 7467600"/>
              <a:gd name="connsiteY580" fmla="*/ 1796925 h 6858000"/>
              <a:gd name="connsiteX581" fmla="*/ 2399523 w 7467600"/>
              <a:gd name="connsiteY581" fmla="*/ 1428234 h 6858000"/>
              <a:gd name="connsiteX582" fmla="*/ 2448558 w 7467600"/>
              <a:gd name="connsiteY582" fmla="*/ 1373435 h 6858000"/>
              <a:gd name="connsiteX583" fmla="*/ 2312521 w 7467600"/>
              <a:gd name="connsiteY583" fmla="*/ 1806140 h 6858000"/>
              <a:gd name="connsiteX584" fmla="*/ 2127533 w 7467600"/>
              <a:gd name="connsiteY584" fmla="*/ 2348380 h 6858000"/>
              <a:gd name="connsiteX585" fmla="*/ 2358080 w 7467600"/>
              <a:gd name="connsiteY585" fmla="*/ 1866134 h 6858000"/>
              <a:gd name="connsiteX586" fmla="*/ 2407436 w 7467600"/>
              <a:gd name="connsiteY586" fmla="*/ 1651070 h 6858000"/>
              <a:gd name="connsiteX587" fmla="*/ 2448558 w 7467600"/>
              <a:gd name="connsiteY587" fmla="*/ 1373435 h 6858000"/>
              <a:gd name="connsiteX588" fmla="*/ 278707 w 7467600"/>
              <a:gd name="connsiteY588" fmla="*/ 1352270 h 6858000"/>
              <a:gd name="connsiteX589" fmla="*/ 321570 w 7467600"/>
              <a:gd name="connsiteY589" fmla="*/ 1861610 h 6858000"/>
              <a:gd name="connsiteX590" fmla="*/ 294281 w 7467600"/>
              <a:gd name="connsiteY590" fmla="*/ 1440658 h 6858000"/>
              <a:gd name="connsiteX591" fmla="*/ 278707 w 7467600"/>
              <a:gd name="connsiteY591" fmla="*/ 1352270 h 6858000"/>
              <a:gd name="connsiteX592" fmla="*/ 1423821 w 7467600"/>
              <a:gd name="connsiteY592" fmla="*/ 1351958 h 6858000"/>
              <a:gd name="connsiteX593" fmla="*/ 1638521 w 7467600"/>
              <a:gd name="connsiteY593" fmla="*/ 1908470 h 6858000"/>
              <a:gd name="connsiteX594" fmla="*/ 1754199 w 7467600"/>
              <a:gd name="connsiteY594" fmla="*/ 2149284 h 6858000"/>
              <a:gd name="connsiteX595" fmla="*/ 1908359 w 7467600"/>
              <a:gd name="connsiteY595" fmla="*/ 2364988 h 6858000"/>
              <a:gd name="connsiteX596" fmla="*/ 1647661 w 7467600"/>
              <a:gd name="connsiteY596" fmla="*/ 1825945 h 6858000"/>
              <a:gd name="connsiteX597" fmla="*/ 1423821 w 7467600"/>
              <a:gd name="connsiteY597" fmla="*/ 1351958 h 6858000"/>
              <a:gd name="connsiteX598" fmla="*/ 1431890 w 7467600"/>
              <a:gd name="connsiteY598" fmla="*/ 1306475 h 6858000"/>
              <a:gd name="connsiteX599" fmla="*/ 1507597 w 7467600"/>
              <a:gd name="connsiteY599" fmla="*/ 1446132 h 6858000"/>
              <a:gd name="connsiteX600" fmla="*/ 1674586 w 7467600"/>
              <a:gd name="connsiteY600" fmla="*/ 1813832 h 6858000"/>
              <a:gd name="connsiteX601" fmla="*/ 1815950 w 7467600"/>
              <a:gd name="connsiteY601" fmla="*/ 2128564 h 6858000"/>
              <a:gd name="connsiteX602" fmla="*/ 1984242 w 7467600"/>
              <a:gd name="connsiteY602" fmla="*/ 2430829 h 6858000"/>
              <a:gd name="connsiteX603" fmla="*/ 2014023 w 7467600"/>
              <a:gd name="connsiteY603" fmla="*/ 2450995 h 6858000"/>
              <a:gd name="connsiteX604" fmla="*/ 1747337 w 7467600"/>
              <a:gd name="connsiteY604" fmla="*/ 1855264 h 6858000"/>
              <a:gd name="connsiteX605" fmla="*/ 1533749 w 7467600"/>
              <a:gd name="connsiteY605" fmla="*/ 1478656 h 6858000"/>
              <a:gd name="connsiteX606" fmla="*/ 1431890 w 7467600"/>
              <a:gd name="connsiteY606" fmla="*/ 1306475 h 6858000"/>
              <a:gd name="connsiteX607" fmla="*/ 5052692 w 7467600"/>
              <a:gd name="connsiteY607" fmla="*/ 1292994 h 6858000"/>
              <a:gd name="connsiteX608" fmla="*/ 5200661 w 7467600"/>
              <a:gd name="connsiteY608" fmla="*/ 1635186 h 6858000"/>
              <a:gd name="connsiteX609" fmla="*/ 5297138 w 7467600"/>
              <a:gd name="connsiteY609" fmla="*/ 1906351 h 6858000"/>
              <a:gd name="connsiteX610" fmla="*/ 5052692 w 7467600"/>
              <a:gd name="connsiteY610" fmla="*/ 1292994 h 6858000"/>
              <a:gd name="connsiteX611" fmla="*/ 5009948 w 7467600"/>
              <a:gd name="connsiteY611" fmla="*/ 1273619 h 6858000"/>
              <a:gd name="connsiteX612" fmla="*/ 5121777 w 7467600"/>
              <a:gd name="connsiteY612" fmla="*/ 1654213 h 6858000"/>
              <a:gd name="connsiteX613" fmla="*/ 5293545 w 7467600"/>
              <a:gd name="connsiteY613" fmla="*/ 2072247 h 6858000"/>
              <a:gd name="connsiteX614" fmla="*/ 5294042 w 7467600"/>
              <a:gd name="connsiteY614" fmla="*/ 2065019 h 6858000"/>
              <a:gd name="connsiteX615" fmla="*/ 5171936 w 7467600"/>
              <a:gd name="connsiteY615" fmla="*/ 1647613 h 6858000"/>
              <a:gd name="connsiteX616" fmla="*/ 5009948 w 7467600"/>
              <a:gd name="connsiteY616" fmla="*/ 1273619 h 6858000"/>
              <a:gd name="connsiteX617" fmla="*/ 655236 w 7467600"/>
              <a:gd name="connsiteY617" fmla="*/ 1268632 h 6858000"/>
              <a:gd name="connsiteX618" fmla="*/ 839521 w 7467600"/>
              <a:gd name="connsiteY618" fmla="*/ 1685315 h 6858000"/>
              <a:gd name="connsiteX619" fmla="*/ 1109416 w 7467600"/>
              <a:gd name="connsiteY619" fmla="*/ 2061663 h 6858000"/>
              <a:gd name="connsiteX620" fmla="*/ 1298300 w 7467600"/>
              <a:gd name="connsiteY620" fmla="*/ 2247742 h 6858000"/>
              <a:gd name="connsiteX621" fmla="*/ 1125871 w 7467600"/>
              <a:gd name="connsiteY621" fmla="*/ 1989513 h 6858000"/>
              <a:gd name="connsiteX622" fmla="*/ 981574 w 7467600"/>
              <a:gd name="connsiteY622" fmla="*/ 1783157 h 6858000"/>
              <a:gd name="connsiteX623" fmla="*/ 922198 w 7467600"/>
              <a:gd name="connsiteY623" fmla="*/ 1677437 h 6858000"/>
              <a:gd name="connsiteX624" fmla="*/ 869293 w 7467600"/>
              <a:gd name="connsiteY624" fmla="*/ 1583214 h 6858000"/>
              <a:gd name="connsiteX625" fmla="*/ 751431 w 7467600"/>
              <a:gd name="connsiteY625" fmla="*/ 1405731 h 6858000"/>
              <a:gd name="connsiteX626" fmla="*/ 655236 w 7467600"/>
              <a:gd name="connsiteY626" fmla="*/ 1268632 h 6858000"/>
              <a:gd name="connsiteX627" fmla="*/ 6516292 w 7467600"/>
              <a:gd name="connsiteY627" fmla="*/ 1263064 h 6858000"/>
              <a:gd name="connsiteX628" fmla="*/ 5736320 w 7467600"/>
              <a:gd name="connsiteY628" fmla="*/ 1501803 h 6858000"/>
              <a:gd name="connsiteX629" fmla="*/ 6516292 w 7467600"/>
              <a:gd name="connsiteY629" fmla="*/ 1263064 h 6858000"/>
              <a:gd name="connsiteX630" fmla="*/ 291466 w 7467600"/>
              <a:gd name="connsiteY630" fmla="*/ 1250369 h 6858000"/>
              <a:gd name="connsiteX631" fmla="*/ 323180 w 7467600"/>
              <a:gd name="connsiteY631" fmla="*/ 1435283 h 6858000"/>
              <a:gd name="connsiteX632" fmla="*/ 349381 w 7467600"/>
              <a:gd name="connsiteY632" fmla="*/ 1875041 h 6858000"/>
              <a:gd name="connsiteX633" fmla="*/ 374363 w 7467600"/>
              <a:gd name="connsiteY633" fmla="*/ 1506494 h 6858000"/>
              <a:gd name="connsiteX634" fmla="*/ 302168 w 7467600"/>
              <a:gd name="connsiteY634" fmla="*/ 1274495 h 6858000"/>
              <a:gd name="connsiteX635" fmla="*/ 291466 w 7467600"/>
              <a:gd name="connsiteY635" fmla="*/ 1250369 h 6858000"/>
              <a:gd name="connsiteX636" fmla="*/ 678222 w 7467600"/>
              <a:gd name="connsiteY636" fmla="*/ 1248670 h 6858000"/>
              <a:gd name="connsiteX637" fmla="*/ 775536 w 7467600"/>
              <a:gd name="connsiteY637" fmla="*/ 1388015 h 6858000"/>
              <a:gd name="connsiteX638" fmla="*/ 894529 w 7467600"/>
              <a:gd name="connsiteY638" fmla="*/ 1567739 h 6858000"/>
              <a:gd name="connsiteX639" fmla="*/ 948000 w 7467600"/>
              <a:gd name="connsiteY639" fmla="*/ 1663088 h 6858000"/>
              <a:gd name="connsiteX640" fmla="*/ 1006812 w 7467600"/>
              <a:gd name="connsiteY640" fmla="*/ 1767683 h 6858000"/>
              <a:gd name="connsiteX641" fmla="*/ 1149133 w 7467600"/>
              <a:gd name="connsiteY641" fmla="*/ 1971513 h 6858000"/>
              <a:gd name="connsiteX642" fmla="*/ 1333952 w 7467600"/>
              <a:gd name="connsiteY642" fmla="*/ 2251620 h 6858000"/>
              <a:gd name="connsiteX643" fmla="*/ 1337329 w 7467600"/>
              <a:gd name="connsiteY643" fmla="*/ 2258350 h 6858000"/>
              <a:gd name="connsiteX644" fmla="*/ 1014726 w 7467600"/>
              <a:gd name="connsiteY644" fmla="*/ 1615556 h 6858000"/>
              <a:gd name="connsiteX645" fmla="*/ 678222 w 7467600"/>
              <a:gd name="connsiteY645" fmla="*/ 1248670 h 6858000"/>
              <a:gd name="connsiteX646" fmla="*/ 6691602 w 7467600"/>
              <a:gd name="connsiteY646" fmla="*/ 1140573 h 6858000"/>
              <a:gd name="connsiteX647" fmla="*/ 6571100 w 7467600"/>
              <a:gd name="connsiteY647" fmla="*/ 1183662 h 6858000"/>
              <a:gd name="connsiteX648" fmla="*/ 6241687 w 7467600"/>
              <a:gd name="connsiteY648" fmla="*/ 1257600 h 6858000"/>
              <a:gd name="connsiteX649" fmla="*/ 5693009 w 7467600"/>
              <a:gd name="connsiteY649" fmla="*/ 1478256 h 6858000"/>
              <a:gd name="connsiteX650" fmla="*/ 6548420 w 7467600"/>
              <a:gd name="connsiteY650" fmla="*/ 1214599 h 6858000"/>
              <a:gd name="connsiteX651" fmla="*/ 6605473 w 7467600"/>
              <a:gd name="connsiteY651" fmla="*/ 1184686 h 6858000"/>
              <a:gd name="connsiteX652" fmla="*/ 6691602 w 7467600"/>
              <a:gd name="connsiteY652" fmla="*/ 1140573 h 6858000"/>
              <a:gd name="connsiteX653" fmla="*/ 4002475 w 7467600"/>
              <a:gd name="connsiteY653" fmla="*/ 1037802 h 6858000"/>
              <a:gd name="connsiteX654" fmla="*/ 4000324 w 7467600"/>
              <a:gd name="connsiteY654" fmla="*/ 1039362 h 6858000"/>
              <a:gd name="connsiteX655" fmla="*/ 4002862 w 7467600"/>
              <a:gd name="connsiteY655" fmla="*/ 1042866 h 6858000"/>
              <a:gd name="connsiteX656" fmla="*/ 4002475 w 7467600"/>
              <a:gd name="connsiteY656" fmla="*/ 1037802 h 6858000"/>
              <a:gd name="connsiteX657" fmla="*/ 506322 w 7467600"/>
              <a:gd name="connsiteY657" fmla="*/ 1020997 h 6858000"/>
              <a:gd name="connsiteX658" fmla="*/ 533068 w 7467600"/>
              <a:gd name="connsiteY658" fmla="*/ 1029409 h 6858000"/>
              <a:gd name="connsiteX659" fmla="*/ 1232525 w 7467600"/>
              <a:gd name="connsiteY659" fmla="*/ 1804675 h 6858000"/>
              <a:gd name="connsiteX660" fmla="*/ 1388858 w 7467600"/>
              <a:gd name="connsiteY660" fmla="*/ 2368011 h 6858000"/>
              <a:gd name="connsiteX661" fmla="*/ 1384098 w 7467600"/>
              <a:gd name="connsiteY661" fmla="*/ 2378125 h 6858000"/>
              <a:gd name="connsiteX662" fmla="*/ 1425393 w 7467600"/>
              <a:gd name="connsiteY662" fmla="*/ 2589124 h 6858000"/>
              <a:gd name="connsiteX663" fmla="*/ 1424001 w 7467600"/>
              <a:gd name="connsiteY663" fmla="*/ 2597541 h 6858000"/>
              <a:gd name="connsiteX664" fmla="*/ 2152729 w 7467600"/>
              <a:gd name="connsiteY664" fmla="*/ 2864487 h 6858000"/>
              <a:gd name="connsiteX665" fmla="*/ 2020609 w 7467600"/>
              <a:gd name="connsiteY665" fmla="*/ 2539671 h 6858000"/>
              <a:gd name="connsiteX666" fmla="*/ 2018920 w 7467600"/>
              <a:gd name="connsiteY666" fmla="*/ 2536309 h 6858000"/>
              <a:gd name="connsiteX667" fmla="*/ 1342441 w 7467600"/>
              <a:gd name="connsiteY667" fmla="*/ 1173017 h 6858000"/>
              <a:gd name="connsiteX668" fmla="*/ 1367925 w 7467600"/>
              <a:gd name="connsiteY668" fmla="*/ 1135648 h 6858000"/>
              <a:gd name="connsiteX669" fmla="*/ 1771401 w 7467600"/>
              <a:gd name="connsiteY669" fmla="*/ 1806673 h 6858000"/>
              <a:gd name="connsiteX670" fmla="*/ 1972385 w 7467600"/>
              <a:gd name="connsiteY670" fmla="*/ 2198735 h 6858000"/>
              <a:gd name="connsiteX671" fmla="*/ 2040892 w 7467600"/>
              <a:gd name="connsiteY671" fmla="*/ 2405205 h 6858000"/>
              <a:gd name="connsiteX672" fmla="*/ 2131689 w 7467600"/>
              <a:gd name="connsiteY672" fmla="*/ 1936926 h 6858000"/>
              <a:gd name="connsiteX673" fmla="*/ 2454820 w 7467600"/>
              <a:gd name="connsiteY673" fmla="*/ 1248808 h 6858000"/>
              <a:gd name="connsiteX674" fmla="*/ 2492512 w 7467600"/>
              <a:gd name="connsiteY674" fmla="*/ 1302920 h 6858000"/>
              <a:gd name="connsiteX675" fmla="*/ 2081216 w 7467600"/>
              <a:gd name="connsiteY675" fmla="*/ 2527513 h 6858000"/>
              <a:gd name="connsiteX676" fmla="*/ 2081211 w 7467600"/>
              <a:gd name="connsiteY676" fmla="*/ 2528916 h 6858000"/>
              <a:gd name="connsiteX677" fmla="*/ 2199067 w 7467600"/>
              <a:gd name="connsiteY677" fmla="*/ 2884061 h 6858000"/>
              <a:gd name="connsiteX678" fmla="*/ 3192586 w 7467600"/>
              <a:gd name="connsiteY678" fmla="*/ 3411496 h 6858000"/>
              <a:gd name="connsiteX679" fmla="*/ 3182620 w 7467600"/>
              <a:gd name="connsiteY679" fmla="*/ 3483279 h 6858000"/>
              <a:gd name="connsiteX680" fmla="*/ 2435119 w 7467600"/>
              <a:gd name="connsiteY680" fmla="*/ 3080173 h 6858000"/>
              <a:gd name="connsiteX681" fmla="*/ 2410152 w 7467600"/>
              <a:gd name="connsiteY681" fmla="*/ 3063751 h 6858000"/>
              <a:gd name="connsiteX682" fmla="*/ 2408099 w 7467600"/>
              <a:gd name="connsiteY682" fmla="*/ 3064403 h 6858000"/>
              <a:gd name="connsiteX683" fmla="*/ 2407218 w 7467600"/>
              <a:gd name="connsiteY683" fmla="*/ 3070324 h 6858000"/>
              <a:gd name="connsiteX684" fmla="*/ 2380138 w 7467600"/>
              <a:gd name="connsiteY684" fmla="*/ 3099341 h 6858000"/>
              <a:gd name="connsiteX685" fmla="*/ 1765923 w 7467600"/>
              <a:gd name="connsiteY685" fmla="*/ 3581043 h 6858000"/>
              <a:gd name="connsiteX686" fmla="*/ 1702258 w 7467600"/>
              <a:gd name="connsiteY686" fmla="*/ 3612286 h 6858000"/>
              <a:gd name="connsiteX687" fmla="*/ 1538370 w 7467600"/>
              <a:gd name="connsiteY687" fmla="*/ 3811804 h 6858000"/>
              <a:gd name="connsiteX688" fmla="*/ 542867 w 7467600"/>
              <a:gd name="connsiteY688" fmla="*/ 4944092 h 6858000"/>
              <a:gd name="connsiteX689" fmla="*/ 515800 w 7467600"/>
              <a:gd name="connsiteY689" fmla="*/ 4862180 h 6858000"/>
              <a:gd name="connsiteX690" fmla="*/ 909145 w 7467600"/>
              <a:gd name="connsiteY690" fmla="*/ 4199225 h 6858000"/>
              <a:gd name="connsiteX691" fmla="*/ 1214067 w 7467600"/>
              <a:gd name="connsiteY691" fmla="*/ 3908561 h 6858000"/>
              <a:gd name="connsiteX692" fmla="*/ 640967 w 7467600"/>
              <a:gd name="connsiteY692" fmla="*/ 4105601 h 6858000"/>
              <a:gd name="connsiteX693" fmla="*/ 112563 w 7467600"/>
              <a:gd name="connsiteY693" fmla="*/ 4396952 h 6858000"/>
              <a:gd name="connsiteX694" fmla="*/ 0 w 7467600"/>
              <a:gd name="connsiteY694" fmla="*/ 4466006 h 6858000"/>
              <a:gd name="connsiteX695" fmla="*/ 0 w 7467600"/>
              <a:gd name="connsiteY695" fmla="*/ 4233763 h 6858000"/>
              <a:gd name="connsiteX696" fmla="*/ 36881 w 7467600"/>
              <a:gd name="connsiteY696" fmla="*/ 4200118 h 6858000"/>
              <a:gd name="connsiteX697" fmla="*/ 910534 w 7467600"/>
              <a:gd name="connsiteY697" fmla="*/ 3629753 h 6858000"/>
              <a:gd name="connsiteX698" fmla="*/ 1578717 w 7467600"/>
              <a:gd name="connsiteY698" fmla="*/ 3575982 h 6858000"/>
              <a:gd name="connsiteX699" fmla="*/ 2338780 w 7467600"/>
              <a:gd name="connsiteY699" fmla="*/ 3033725 h 6858000"/>
              <a:gd name="connsiteX700" fmla="*/ 1807991 w 7467600"/>
              <a:gd name="connsiteY700" fmla="*/ 2807184 h 6858000"/>
              <a:gd name="connsiteX701" fmla="*/ 1416358 w 7467600"/>
              <a:gd name="connsiteY701" fmla="*/ 3112571 h 6858000"/>
              <a:gd name="connsiteX702" fmla="*/ 939066 w 7467600"/>
              <a:gd name="connsiteY702" fmla="*/ 3378798 h 6858000"/>
              <a:gd name="connsiteX703" fmla="*/ 115099 w 7467600"/>
              <a:gd name="connsiteY703" fmla="*/ 3607650 h 6858000"/>
              <a:gd name="connsiteX704" fmla="*/ 97284 w 7467600"/>
              <a:gd name="connsiteY704" fmla="*/ 3520393 h 6858000"/>
              <a:gd name="connsiteX705" fmla="*/ 922050 w 7467600"/>
              <a:gd name="connsiteY705" fmla="*/ 3074867 h 6858000"/>
              <a:gd name="connsiteX706" fmla="*/ 1405265 w 7467600"/>
              <a:gd name="connsiteY706" fmla="*/ 3016319 h 6858000"/>
              <a:gd name="connsiteX707" fmla="*/ 1407512 w 7467600"/>
              <a:gd name="connsiteY707" fmla="*/ 3018001 h 6858000"/>
              <a:gd name="connsiteX708" fmla="*/ 1726266 w 7467600"/>
              <a:gd name="connsiteY708" fmla="*/ 2777274 h 6858000"/>
              <a:gd name="connsiteX709" fmla="*/ 625390 w 7467600"/>
              <a:gd name="connsiteY709" fmla="*/ 2514541 h 6858000"/>
              <a:gd name="connsiteX710" fmla="*/ 619799 w 7467600"/>
              <a:gd name="connsiteY710" fmla="*/ 2527180 h 6858000"/>
              <a:gd name="connsiteX711" fmla="*/ 310030 w 7467600"/>
              <a:gd name="connsiteY711" fmla="*/ 2771818 h 6858000"/>
              <a:gd name="connsiteX712" fmla="*/ 173877 w 7467600"/>
              <a:gd name="connsiteY712" fmla="*/ 2937056 h 6858000"/>
              <a:gd name="connsiteX713" fmla="*/ 77889 w 7467600"/>
              <a:gd name="connsiteY713" fmla="*/ 3138440 h 6858000"/>
              <a:gd name="connsiteX714" fmla="*/ 0 w 7467600"/>
              <a:gd name="connsiteY714" fmla="*/ 3271395 h 6858000"/>
              <a:gd name="connsiteX715" fmla="*/ 0 w 7467600"/>
              <a:gd name="connsiteY715" fmla="*/ 3153002 h 6858000"/>
              <a:gd name="connsiteX716" fmla="*/ 2386 w 7467600"/>
              <a:gd name="connsiteY716" fmla="*/ 3149203 h 6858000"/>
              <a:gd name="connsiteX717" fmla="*/ 89753 w 7467600"/>
              <a:gd name="connsiteY717" fmla="*/ 2987702 h 6858000"/>
              <a:gd name="connsiteX718" fmla="*/ 76869 w 7467600"/>
              <a:gd name="connsiteY718" fmla="*/ 3005404 h 6858000"/>
              <a:gd name="connsiteX719" fmla="*/ 32049 w 7467600"/>
              <a:gd name="connsiteY719" fmla="*/ 3065814 h 6858000"/>
              <a:gd name="connsiteX720" fmla="*/ 0 w 7467600"/>
              <a:gd name="connsiteY720" fmla="*/ 3108744 h 6858000"/>
              <a:gd name="connsiteX721" fmla="*/ 0 w 7467600"/>
              <a:gd name="connsiteY721" fmla="*/ 3058059 h 6858000"/>
              <a:gd name="connsiteX722" fmla="*/ 7610 w 7467600"/>
              <a:gd name="connsiteY722" fmla="*/ 3047889 h 6858000"/>
              <a:gd name="connsiteX723" fmla="*/ 52419 w 7467600"/>
              <a:gd name="connsiteY723" fmla="*/ 2987479 h 6858000"/>
              <a:gd name="connsiteX724" fmla="*/ 59142 w 7467600"/>
              <a:gd name="connsiteY724" fmla="*/ 2978488 h 6858000"/>
              <a:gd name="connsiteX725" fmla="*/ 0 w 7467600"/>
              <a:gd name="connsiteY725" fmla="*/ 3015334 h 6858000"/>
              <a:gd name="connsiteX726" fmla="*/ 0 w 7467600"/>
              <a:gd name="connsiteY726" fmla="*/ 2914286 h 6858000"/>
              <a:gd name="connsiteX727" fmla="*/ 36383 w 7467600"/>
              <a:gd name="connsiteY727" fmla="*/ 2901128 h 6858000"/>
              <a:gd name="connsiteX728" fmla="*/ 156329 w 7467600"/>
              <a:gd name="connsiteY728" fmla="*/ 2840533 h 6858000"/>
              <a:gd name="connsiteX729" fmla="*/ 358355 w 7467600"/>
              <a:gd name="connsiteY729" fmla="*/ 2620471 h 6858000"/>
              <a:gd name="connsiteX730" fmla="*/ 510577 w 7467600"/>
              <a:gd name="connsiteY730" fmla="*/ 2501244 h 6858000"/>
              <a:gd name="connsiteX731" fmla="*/ 211967 w 7467600"/>
              <a:gd name="connsiteY731" fmla="*/ 2479171 h 6858000"/>
              <a:gd name="connsiteX732" fmla="*/ 0 w 7467600"/>
              <a:gd name="connsiteY732" fmla="*/ 2476398 h 6858000"/>
              <a:gd name="connsiteX733" fmla="*/ 0 w 7467600"/>
              <a:gd name="connsiteY733" fmla="*/ 2389189 h 6858000"/>
              <a:gd name="connsiteX734" fmla="*/ 103062 w 7467600"/>
              <a:gd name="connsiteY734" fmla="*/ 2389518 h 6858000"/>
              <a:gd name="connsiteX735" fmla="*/ 510734 w 7467600"/>
              <a:gd name="connsiteY735" fmla="*/ 2416201 h 6858000"/>
              <a:gd name="connsiteX736" fmla="*/ 279257 w 7467600"/>
              <a:gd name="connsiteY736" fmla="*/ 2092102 h 6858000"/>
              <a:gd name="connsiteX737" fmla="*/ 65265 w 7467600"/>
              <a:gd name="connsiteY737" fmla="*/ 2006049 h 6858000"/>
              <a:gd name="connsiteX738" fmla="*/ 0 w 7467600"/>
              <a:gd name="connsiteY738" fmla="*/ 1982532 h 6858000"/>
              <a:gd name="connsiteX739" fmla="*/ 0 w 7467600"/>
              <a:gd name="connsiteY739" fmla="*/ 1912789 h 6858000"/>
              <a:gd name="connsiteX740" fmla="*/ 97460 w 7467600"/>
              <a:gd name="connsiteY740" fmla="*/ 1953725 h 6858000"/>
              <a:gd name="connsiteX741" fmla="*/ 221272 w 7467600"/>
              <a:gd name="connsiteY741" fmla="*/ 1980766 h 6858000"/>
              <a:gd name="connsiteX742" fmla="*/ 116765 w 7467600"/>
              <a:gd name="connsiteY742" fmla="*/ 1911033 h 6858000"/>
              <a:gd name="connsiteX743" fmla="*/ 16405 w 7467600"/>
              <a:gd name="connsiteY743" fmla="*/ 1803412 h 6858000"/>
              <a:gd name="connsiteX744" fmla="*/ 0 w 7467600"/>
              <a:gd name="connsiteY744" fmla="*/ 1784777 h 6858000"/>
              <a:gd name="connsiteX745" fmla="*/ 0 w 7467600"/>
              <a:gd name="connsiteY745" fmla="*/ 1740082 h 6858000"/>
              <a:gd name="connsiteX746" fmla="*/ 39394 w 7467600"/>
              <a:gd name="connsiteY746" fmla="*/ 1784856 h 6858000"/>
              <a:gd name="connsiteX747" fmla="*/ 135813 w 7467600"/>
              <a:gd name="connsiteY747" fmla="*/ 1888838 h 6858000"/>
              <a:gd name="connsiteX748" fmla="*/ 242575 w 7467600"/>
              <a:gd name="connsiteY748" fmla="*/ 1958841 h 6858000"/>
              <a:gd name="connsiteX749" fmla="*/ 82197 w 7467600"/>
              <a:gd name="connsiteY749" fmla="*/ 1754826 h 6858000"/>
              <a:gd name="connsiteX750" fmla="*/ 0 w 7467600"/>
              <a:gd name="connsiteY750" fmla="*/ 1679650 h 6858000"/>
              <a:gd name="connsiteX751" fmla="*/ 0 w 7467600"/>
              <a:gd name="connsiteY751" fmla="*/ 1602463 h 6858000"/>
              <a:gd name="connsiteX752" fmla="*/ 84689 w 7467600"/>
              <a:gd name="connsiteY752" fmla="*/ 1677442 h 6858000"/>
              <a:gd name="connsiteX753" fmla="*/ 298437 w 7467600"/>
              <a:gd name="connsiteY753" fmla="*/ 1968019 h 6858000"/>
              <a:gd name="connsiteX754" fmla="*/ 227269 w 7467600"/>
              <a:gd name="connsiteY754" fmla="*/ 1114064 h 6858000"/>
              <a:gd name="connsiteX755" fmla="*/ 248003 w 7467600"/>
              <a:gd name="connsiteY755" fmla="*/ 1089613 h 6858000"/>
              <a:gd name="connsiteX756" fmla="*/ 427020 w 7467600"/>
              <a:gd name="connsiteY756" fmla="*/ 1619803 h 6858000"/>
              <a:gd name="connsiteX757" fmla="*/ 340345 w 7467600"/>
              <a:gd name="connsiteY757" fmla="*/ 2027739 h 6858000"/>
              <a:gd name="connsiteX758" fmla="*/ 360865 w 7467600"/>
              <a:gd name="connsiteY758" fmla="*/ 2044827 h 6858000"/>
              <a:gd name="connsiteX759" fmla="*/ 560414 w 7467600"/>
              <a:gd name="connsiteY759" fmla="*/ 2421457 h 6858000"/>
              <a:gd name="connsiteX760" fmla="*/ 1359703 w 7467600"/>
              <a:gd name="connsiteY760" fmla="*/ 2578554 h 6858000"/>
              <a:gd name="connsiteX761" fmla="*/ 1359422 w 7467600"/>
              <a:gd name="connsiteY761" fmla="*/ 2577994 h 6858000"/>
              <a:gd name="connsiteX762" fmla="*/ 828701 w 7467600"/>
              <a:gd name="connsiteY762" fmla="*/ 1839520 h 6858000"/>
              <a:gd name="connsiteX763" fmla="*/ 494427 w 7467600"/>
              <a:gd name="connsiteY763" fmla="*/ 1092333 h 6858000"/>
              <a:gd name="connsiteX764" fmla="*/ 506322 w 7467600"/>
              <a:gd name="connsiteY764" fmla="*/ 1020997 h 6858000"/>
              <a:gd name="connsiteX765" fmla="*/ 4570198 w 7467600"/>
              <a:gd name="connsiteY765" fmla="*/ 978081 h 6858000"/>
              <a:gd name="connsiteX766" fmla="*/ 4523691 w 7467600"/>
              <a:gd name="connsiteY766" fmla="*/ 1127776 h 6858000"/>
              <a:gd name="connsiteX767" fmla="*/ 4509875 w 7467600"/>
              <a:gd name="connsiteY767" fmla="*/ 1167552 h 6858000"/>
              <a:gd name="connsiteX768" fmla="*/ 4478168 w 7467600"/>
              <a:gd name="connsiteY768" fmla="*/ 1260735 h 6858000"/>
              <a:gd name="connsiteX769" fmla="*/ 4409309 w 7467600"/>
              <a:gd name="connsiteY769" fmla="*/ 1666996 h 6858000"/>
              <a:gd name="connsiteX770" fmla="*/ 4370031 w 7467600"/>
              <a:gd name="connsiteY770" fmla="*/ 1955666 h 6858000"/>
              <a:gd name="connsiteX771" fmla="*/ 4570198 w 7467600"/>
              <a:gd name="connsiteY771" fmla="*/ 978081 h 6858000"/>
              <a:gd name="connsiteX772" fmla="*/ 4557898 w 7467600"/>
              <a:gd name="connsiteY772" fmla="*/ 900011 h 6858000"/>
              <a:gd name="connsiteX773" fmla="*/ 4344840 w 7467600"/>
              <a:gd name="connsiteY773" fmla="*/ 1922038 h 6858000"/>
              <a:gd name="connsiteX774" fmla="*/ 4378710 w 7467600"/>
              <a:gd name="connsiteY774" fmla="*/ 1665516 h 6858000"/>
              <a:gd name="connsiteX775" fmla="*/ 4448798 w 7467600"/>
              <a:gd name="connsiteY775" fmla="*/ 1253024 h 6858000"/>
              <a:gd name="connsiteX776" fmla="*/ 4480315 w 7467600"/>
              <a:gd name="connsiteY776" fmla="*/ 1158454 h 6858000"/>
              <a:gd name="connsiteX777" fmla="*/ 4494133 w 7467600"/>
              <a:gd name="connsiteY777" fmla="*/ 1118676 h 6858000"/>
              <a:gd name="connsiteX778" fmla="*/ 4557898 w 7467600"/>
              <a:gd name="connsiteY778" fmla="*/ 900011 h 6858000"/>
              <a:gd name="connsiteX779" fmla="*/ 5870151 w 7467600"/>
              <a:gd name="connsiteY779" fmla="*/ 898890 h 6858000"/>
              <a:gd name="connsiteX780" fmla="*/ 5861335 w 7467600"/>
              <a:gd name="connsiteY780" fmla="*/ 899177 h 6858000"/>
              <a:gd name="connsiteX781" fmla="*/ 5843702 w 7467600"/>
              <a:gd name="connsiteY781" fmla="*/ 899748 h 6858000"/>
              <a:gd name="connsiteX782" fmla="*/ 5651107 w 7467600"/>
              <a:gd name="connsiteY782" fmla="*/ 920306 h 6858000"/>
              <a:gd name="connsiteX783" fmla="*/ 5459407 w 7467600"/>
              <a:gd name="connsiteY783" fmla="*/ 940975 h 6858000"/>
              <a:gd name="connsiteX784" fmla="*/ 5374846 w 7467600"/>
              <a:gd name="connsiteY784" fmla="*/ 941988 h 6858000"/>
              <a:gd name="connsiteX785" fmla="*/ 5256105 w 7467600"/>
              <a:gd name="connsiteY785" fmla="*/ 945632 h 6858000"/>
              <a:gd name="connsiteX786" fmla="*/ 5107071 w 7467600"/>
              <a:gd name="connsiteY786" fmla="*/ 969720 h 6858000"/>
              <a:gd name="connsiteX787" fmla="*/ 4998681 w 7467600"/>
              <a:gd name="connsiteY787" fmla="*/ 988771 h 6858000"/>
              <a:gd name="connsiteX788" fmla="*/ 5870151 w 7467600"/>
              <a:gd name="connsiteY788" fmla="*/ 898890 h 6858000"/>
              <a:gd name="connsiteX789" fmla="*/ 5504425 w 7467600"/>
              <a:gd name="connsiteY789" fmla="*/ 848067 h 6858000"/>
              <a:gd name="connsiteX790" fmla="*/ 4968849 w 7467600"/>
              <a:gd name="connsiteY790" fmla="*/ 962318 h 6858000"/>
              <a:gd name="connsiteX791" fmla="*/ 5104039 w 7467600"/>
              <a:gd name="connsiteY791" fmla="*/ 940634 h 6858000"/>
              <a:gd name="connsiteX792" fmla="*/ 5256311 w 7467600"/>
              <a:gd name="connsiteY792" fmla="*/ 916490 h 6858000"/>
              <a:gd name="connsiteX793" fmla="*/ 5377381 w 7467600"/>
              <a:gd name="connsiteY793" fmla="*/ 912671 h 6858000"/>
              <a:gd name="connsiteX794" fmla="*/ 5460148 w 7467600"/>
              <a:gd name="connsiteY794" fmla="*/ 911442 h 6858000"/>
              <a:gd name="connsiteX795" fmla="*/ 5648971 w 7467600"/>
              <a:gd name="connsiteY795" fmla="*/ 891331 h 6858000"/>
              <a:gd name="connsiteX796" fmla="*/ 5844807 w 7467600"/>
              <a:gd name="connsiteY796" fmla="*/ 870718 h 6858000"/>
              <a:gd name="connsiteX797" fmla="*/ 5862975 w 7467600"/>
              <a:gd name="connsiteY797" fmla="*/ 869756 h 6858000"/>
              <a:gd name="connsiteX798" fmla="*/ 5920887 w 7467600"/>
              <a:gd name="connsiteY798" fmla="*/ 865929 h 6858000"/>
              <a:gd name="connsiteX799" fmla="*/ 5504425 w 7467600"/>
              <a:gd name="connsiteY799" fmla="*/ 848067 h 6858000"/>
              <a:gd name="connsiteX800" fmla="*/ 3607114 w 7467600"/>
              <a:gd name="connsiteY800" fmla="*/ 467441 h 6858000"/>
              <a:gd name="connsiteX801" fmla="*/ 3296242 w 7467600"/>
              <a:gd name="connsiteY801" fmla="*/ 807991 h 6858000"/>
              <a:gd name="connsiteX802" fmla="*/ 3174674 w 7467600"/>
              <a:gd name="connsiteY802" fmla="*/ 919759 h 6858000"/>
              <a:gd name="connsiteX803" fmla="*/ 3042978 w 7467600"/>
              <a:gd name="connsiteY803" fmla="*/ 1054894 h 6858000"/>
              <a:gd name="connsiteX804" fmla="*/ 2968914 w 7467600"/>
              <a:gd name="connsiteY804" fmla="*/ 1133756 h 6858000"/>
              <a:gd name="connsiteX805" fmla="*/ 3103823 w 7467600"/>
              <a:gd name="connsiteY805" fmla="*/ 1026814 h 6858000"/>
              <a:gd name="connsiteX806" fmla="*/ 3607114 w 7467600"/>
              <a:gd name="connsiteY806" fmla="*/ 467441 h 6858000"/>
              <a:gd name="connsiteX807" fmla="*/ 3744487 w 7467600"/>
              <a:gd name="connsiteY807" fmla="*/ 383136 h 6858000"/>
              <a:gd name="connsiteX808" fmla="*/ 3970213 w 7467600"/>
              <a:gd name="connsiteY808" fmla="*/ 995559 h 6858000"/>
              <a:gd name="connsiteX809" fmla="*/ 3744487 w 7467600"/>
              <a:gd name="connsiteY809" fmla="*/ 383136 h 6858000"/>
              <a:gd name="connsiteX810" fmla="*/ 3624562 w 7467600"/>
              <a:gd name="connsiteY810" fmla="*/ 367041 h 6858000"/>
              <a:gd name="connsiteX811" fmla="*/ 3489712 w 7467600"/>
              <a:gd name="connsiteY811" fmla="*/ 485386 h 6858000"/>
              <a:gd name="connsiteX812" fmla="*/ 3182994 w 7467600"/>
              <a:gd name="connsiteY812" fmla="*/ 828265 h 6858000"/>
              <a:gd name="connsiteX813" fmla="*/ 2892114 w 7467600"/>
              <a:gd name="connsiteY813" fmla="*/ 1172635 h 6858000"/>
              <a:gd name="connsiteX814" fmla="*/ 3021459 w 7467600"/>
              <a:gd name="connsiteY814" fmla="*/ 1035385 h 6858000"/>
              <a:gd name="connsiteX815" fmla="*/ 3153873 w 7467600"/>
              <a:gd name="connsiteY815" fmla="*/ 898971 h 6858000"/>
              <a:gd name="connsiteX816" fmla="*/ 3276511 w 7467600"/>
              <a:gd name="connsiteY816" fmla="*/ 786423 h 6858000"/>
              <a:gd name="connsiteX817" fmla="*/ 3584154 w 7467600"/>
              <a:gd name="connsiteY817" fmla="*/ 448218 h 6858000"/>
              <a:gd name="connsiteX818" fmla="*/ 3624562 w 7467600"/>
              <a:gd name="connsiteY818" fmla="*/ 367041 h 6858000"/>
              <a:gd name="connsiteX819" fmla="*/ 3766672 w 7467600"/>
              <a:gd name="connsiteY819" fmla="*/ 359429 h 6858000"/>
              <a:gd name="connsiteX820" fmla="*/ 3996338 w 7467600"/>
              <a:gd name="connsiteY820" fmla="*/ 968237 h 6858000"/>
              <a:gd name="connsiteX821" fmla="*/ 3766672 w 7467600"/>
              <a:gd name="connsiteY821" fmla="*/ 359429 h 6858000"/>
              <a:gd name="connsiteX822" fmla="*/ 5805386 w 7467600"/>
              <a:gd name="connsiteY822" fmla="*/ 239240 h 6858000"/>
              <a:gd name="connsiteX823" fmla="*/ 5736947 w 7467600"/>
              <a:gd name="connsiteY823" fmla="*/ 261367 h 6858000"/>
              <a:gd name="connsiteX824" fmla="*/ 5427012 w 7467600"/>
              <a:gd name="connsiteY824" fmla="*/ 311272 h 6858000"/>
              <a:gd name="connsiteX825" fmla="*/ 5147818 w 7467600"/>
              <a:gd name="connsiteY825" fmla="*/ 322112 h 6858000"/>
              <a:gd name="connsiteX826" fmla="*/ 5060854 w 7467600"/>
              <a:gd name="connsiteY826" fmla="*/ 311882 h 6858000"/>
              <a:gd name="connsiteX827" fmla="*/ 4945989 w 7467600"/>
              <a:gd name="connsiteY827" fmla="*/ 300516 h 6858000"/>
              <a:gd name="connsiteX828" fmla="*/ 5410479 w 7467600"/>
              <a:gd name="connsiteY828" fmla="*/ 348434 h 6858000"/>
              <a:gd name="connsiteX829" fmla="*/ 5805386 w 7467600"/>
              <a:gd name="connsiteY829" fmla="*/ 239240 h 6858000"/>
              <a:gd name="connsiteX830" fmla="*/ 5905192 w 7467600"/>
              <a:gd name="connsiteY830" fmla="*/ 163079 h 6858000"/>
              <a:gd name="connsiteX831" fmla="*/ 5865655 w 7467600"/>
              <a:gd name="connsiteY831" fmla="*/ 171901 h 6858000"/>
              <a:gd name="connsiteX832" fmla="*/ 5259740 w 7467600"/>
              <a:gd name="connsiteY832" fmla="*/ 257013 h 6858000"/>
              <a:gd name="connsiteX833" fmla="*/ 5208466 w 7467600"/>
              <a:gd name="connsiteY833" fmla="*/ 257550 h 6858000"/>
              <a:gd name="connsiteX834" fmla="*/ 4980204 w 7467600"/>
              <a:gd name="connsiteY834" fmla="*/ 271903 h 6858000"/>
              <a:gd name="connsiteX835" fmla="*/ 5068068 w 7467600"/>
              <a:gd name="connsiteY835" fmla="*/ 282244 h 6858000"/>
              <a:gd name="connsiteX836" fmla="*/ 5153231 w 7467600"/>
              <a:gd name="connsiteY836" fmla="*/ 292240 h 6858000"/>
              <a:gd name="connsiteX837" fmla="*/ 5426491 w 7467600"/>
              <a:gd name="connsiteY837" fmla="*/ 281128 h 6858000"/>
              <a:gd name="connsiteX838" fmla="*/ 5731212 w 7467600"/>
              <a:gd name="connsiteY838" fmla="*/ 231951 h 6858000"/>
              <a:gd name="connsiteX839" fmla="*/ 5905192 w 7467600"/>
              <a:gd name="connsiteY839" fmla="*/ 163079 h 6858000"/>
              <a:gd name="connsiteX840" fmla="*/ 5944437 w 7467600"/>
              <a:gd name="connsiteY840" fmla="*/ 113829 h 6858000"/>
              <a:gd name="connsiteX841" fmla="*/ 5825032 w 7467600"/>
              <a:gd name="connsiteY841" fmla="*/ 146405 h 6858000"/>
              <a:gd name="connsiteX842" fmla="*/ 4955599 w 7467600"/>
              <a:gd name="connsiteY842" fmla="*/ 247008 h 6858000"/>
              <a:gd name="connsiteX843" fmla="*/ 5210104 w 7467600"/>
              <a:gd name="connsiteY843" fmla="*/ 228123 h 6858000"/>
              <a:gd name="connsiteX844" fmla="*/ 5261015 w 7467600"/>
              <a:gd name="connsiteY844" fmla="*/ 227087 h 6858000"/>
              <a:gd name="connsiteX845" fmla="*/ 5861181 w 7467600"/>
              <a:gd name="connsiteY845" fmla="*/ 143093 h 6858000"/>
              <a:gd name="connsiteX846" fmla="*/ 5961252 w 7467600"/>
              <a:gd name="connsiteY846" fmla="*/ 114820 h 6858000"/>
              <a:gd name="connsiteX847" fmla="*/ 5944437 w 7467600"/>
              <a:gd name="connsiteY847" fmla="*/ 113829 h 6858000"/>
              <a:gd name="connsiteX848" fmla="*/ 3882765 w 7467600"/>
              <a:gd name="connsiteY848" fmla="*/ 0 h 6858000"/>
              <a:gd name="connsiteX849" fmla="*/ 3995099 w 7467600"/>
              <a:gd name="connsiteY849" fmla="*/ 0 h 6858000"/>
              <a:gd name="connsiteX850" fmla="*/ 4163818 w 7467600"/>
              <a:gd name="connsiteY850" fmla="*/ 234104 h 6858000"/>
              <a:gd name="connsiteX851" fmla="*/ 4172099 w 7467600"/>
              <a:gd name="connsiteY851" fmla="*/ 234207 h 6858000"/>
              <a:gd name="connsiteX852" fmla="*/ 4784282 w 7467600"/>
              <a:gd name="connsiteY852" fmla="*/ 276561 h 6858000"/>
              <a:gd name="connsiteX853" fmla="*/ 4801687 w 7467600"/>
              <a:gd name="connsiteY853" fmla="*/ 267764 h 6858000"/>
              <a:gd name="connsiteX854" fmla="*/ 6082788 w 7467600"/>
              <a:gd name="connsiteY854" fmla="*/ 64119 h 6858000"/>
              <a:gd name="connsiteX855" fmla="*/ 6099442 w 7467600"/>
              <a:gd name="connsiteY855" fmla="*/ 82568 h 6858000"/>
              <a:gd name="connsiteX856" fmla="*/ 4804137 w 7467600"/>
              <a:gd name="connsiteY856" fmla="*/ 320931 h 6858000"/>
              <a:gd name="connsiteX857" fmla="*/ 4227047 w 7467600"/>
              <a:gd name="connsiteY857" fmla="*/ 313415 h 6858000"/>
              <a:gd name="connsiteX858" fmla="*/ 4346041 w 7467600"/>
              <a:gd name="connsiteY858" fmla="*/ 456086 h 6858000"/>
              <a:gd name="connsiteX859" fmla="*/ 4870967 w 7467600"/>
              <a:gd name="connsiteY859" fmla="*/ 963061 h 6858000"/>
              <a:gd name="connsiteX860" fmla="*/ 4889647 w 7467600"/>
              <a:gd name="connsiteY860" fmla="*/ 957147 h 6858000"/>
              <a:gd name="connsiteX861" fmla="*/ 5422504 w 7467600"/>
              <a:gd name="connsiteY861" fmla="*/ 805191 h 6858000"/>
              <a:gd name="connsiteX862" fmla="*/ 6087656 w 7467600"/>
              <a:gd name="connsiteY862" fmla="*/ 826703 h 6858000"/>
              <a:gd name="connsiteX863" fmla="*/ 6058717 w 7467600"/>
              <a:gd name="connsiteY863" fmla="*/ 865992 h 6858000"/>
              <a:gd name="connsiteX864" fmla="*/ 4974153 w 7467600"/>
              <a:gd name="connsiteY864" fmla="*/ 1045456 h 6858000"/>
              <a:gd name="connsiteX865" fmla="*/ 5627835 w 7467600"/>
              <a:gd name="connsiteY865" fmla="*/ 1472077 h 6858000"/>
              <a:gd name="connsiteX866" fmla="*/ 5629817 w 7467600"/>
              <a:gd name="connsiteY866" fmla="*/ 1471412 h 6858000"/>
              <a:gd name="connsiteX867" fmla="*/ 5634124 w 7467600"/>
              <a:gd name="connsiteY867" fmla="*/ 1470572 h 6858000"/>
              <a:gd name="connsiteX868" fmla="*/ 5755832 w 7467600"/>
              <a:gd name="connsiteY868" fmla="*/ 1383886 h 6858000"/>
              <a:gd name="connsiteX869" fmla="*/ 6014186 w 7467600"/>
              <a:gd name="connsiteY869" fmla="*/ 1279799 h 6858000"/>
              <a:gd name="connsiteX870" fmla="*/ 6901619 w 7467600"/>
              <a:gd name="connsiteY870" fmla="*/ 1047874 h 6858000"/>
              <a:gd name="connsiteX871" fmla="*/ 6931566 w 7467600"/>
              <a:gd name="connsiteY871" fmla="*/ 1062034 h 6858000"/>
              <a:gd name="connsiteX872" fmla="*/ 5790982 w 7467600"/>
              <a:gd name="connsiteY872" fmla="*/ 1561380 h 6858000"/>
              <a:gd name="connsiteX873" fmla="*/ 6188971 w 7467600"/>
              <a:gd name="connsiteY873" fmla="*/ 1755168 h 6858000"/>
              <a:gd name="connsiteX874" fmla="*/ 6202446 w 7467600"/>
              <a:gd name="connsiteY874" fmla="*/ 1752268 h 6858000"/>
              <a:gd name="connsiteX875" fmla="*/ 7179560 w 7467600"/>
              <a:gd name="connsiteY875" fmla="*/ 1467551 h 6858000"/>
              <a:gd name="connsiteX876" fmla="*/ 7158730 w 7467600"/>
              <a:gd name="connsiteY876" fmla="*/ 1507835 h 6858000"/>
              <a:gd name="connsiteX877" fmla="*/ 6326959 w 7467600"/>
              <a:gd name="connsiteY877" fmla="*/ 1817686 h 6858000"/>
              <a:gd name="connsiteX878" fmla="*/ 6537433 w 7467600"/>
              <a:gd name="connsiteY878" fmla="*/ 1907790 h 6858000"/>
              <a:gd name="connsiteX879" fmla="*/ 6550221 w 7467600"/>
              <a:gd name="connsiteY879" fmla="*/ 1910729 h 6858000"/>
              <a:gd name="connsiteX880" fmla="*/ 6964438 w 7467600"/>
              <a:gd name="connsiteY880" fmla="*/ 2209505 h 6858000"/>
              <a:gd name="connsiteX881" fmla="*/ 7367862 w 7467600"/>
              <a:gd name="connsiteY881" fmla="*/ 2806833 h 6858000"/>
              <a:gd name="connsiteX882" fmla="*/ 7364329 w 7467600"/>
              <a:gd name="connsiteY882" fmla="*/ 2826907 h 6858000"/>
              <a:gd name="connsiteX883" fmla="*/ 7290545 w 7467600"/>
              <a:gd name="connsiteY883" fmla="*/ 2850663 h 6858000"/>
              <a:gd name="connsiteX884" fmla="*/ 6472036 w 7467600"/>
              <a:gd name="connsiteY884" fmla="*/ 1959003 h 6858000"/>
              <a:gd name="connsiteX885" fmla="*/ 5792897 w 7467600"/>
              <a:gd name="connsiteY885" fmla="*/ 1647747 h 6858000"/>
              <a:gd name="connsiteX886" fmla="*/ 5842751 w 7467600"/>
              <a:gd name="connsiteY886" fmla="*/ 1816112 h 6858000"/>
              <a:gd name="connsiteX887" fmla="*/ 5847424 w 7467600"/>
              <a:gd name="connsiteY887" fmla="*/ 1815776 h 6858000"/>
              <a:gd name="connsiteX888" fmla="*/ 6399821 w 7467600"/>
              <a:gd name="connsiteY888" fmla="*/ 2344799 h 6858000"/>
              <a:gd name="connsiteX889" fmla="*/ 6323232 w 7467600"/>
              <a:gd name="connsiteY889" fmla="*/ 2389634 h 6858000"/>
              <a:gd name="connsiteX890" fmla="*/ 5942958 w 7467600"/>
              <a:gd name="connsiteY890" fmla="*/ 2077708 h 6858000"/>
              <a:gd name="connsiteX891" fmla="*/ 5921559 w 7467600"/>
              <a:gd name="connsiteY891" fmla="*/ 2378596 h 6858000"/>
              <a:gd name="connsiteX892" fmla="*/ 5817651 w 7467600"/>
              <a:gd name="connsiteY892" fmla="*/ 3023919 h 6858000"/>
              <a:gd name="connsiteX893" fmla="*/ 5729634 w 7467600"/>
              <a:gd name="connsiteY893" fmla="*/ 3051849 h 6858000"/>
              <a:gd name="connsiteX894" fmla="*/ 5611018 w 7467600"/>
              <a:gd name="connsiteY894" fmla="*/ 2316769 h 6858000"/>
              <a:gd name="connsiteX895" fmla="*/ 5687608 w 7467600"/>
              <a:gd name="connsiteY895" fmla="*/ 2039972 h 6858000"/>
              <a:gd name="connsiteX896" fmla="*/ 5657554 w 7467600"/>
              <a:gd name="connsiteY896" fmla="*/ 1576445 h 6858000"/>
              <a:gd name="connsiteX897" fmla="*/ 5150475 w 7467600"/>
              <a:gd name="connsiteY897" fmla="*/ 1274012 h 6858000"/>
              <a:gd name="connsiteX898" fmla="*/ 5349142 w 7467600"/>
              <a:gd name="connsiteY898" fmla="*/ 2204405 h 6858000"/>
              <a:gd name="connsiteX899" fmla="*/ 5262214 w 7467600"/>
              <a:gd name="connsiteY899" fmla="*/ 2233836 h 6858000"/>
              <a:gd name="connsiteX900" fmla="*/ 4981539 w 7467600"/>
              <a:gd name="connsiteY900" fmla="*/ 1542201 h 6858000"/>
              <a:gd name="connsiteX901" fmla="*/ 4958461 w 7467600"/>
              <a:gd name="connsiteY901" fmla="*/ 1136957 h 6858000"/>
              <a:gd name="connsiteX902" fmla="*/ 4655015 w 7467600"/>
              <a:gd name="connsiteY902" fmla="*/ 891426 h 6858000"/>
              <a:gd name="connsiteX903" fmla="*/ 4348002 w 7467600"/>
              <a:gd name="connsiteY903" fmla="*/ 2205895 h 6858000"/>
              <a:gd name="connsiteX904" fmla="*/ 4262250 w 7467600"/>
              <a:gd name="connsiteY904" fmla="*/ 2219972 h 6858000"/>
              <a:gd name="connsiteX905" fmla="*/ 4550611 w 7467600"/>
              <a:gd name="connsiteY905" fmla="*/ 817540 h 6858000"/>
              <a:gd name="connsiteX906" fmla="*/ 4564418 w 7467600"/>
              <a:gd name="connsiteY906" fmla="*/ 808293 h 6858000"/>
              <a:gd name="connsiteX907" fmla="*/ 4266388 w 7467600"/>
              <a:gd name="connsiteY907" fmla="*/ 500083 h 6858000"/>
              <a:gd name="connsiteX908" fmla="*/ 4032842 w 7467600"/>
              <a:gd name="connsiteY908" fmla="*/ 211809 h 6858000"/>
              <a:gd name="connsiteX909" fmla="*/ 3882765 w 7467600"/>
              <a:gd name="connsiteY909" fmla="*/ 0 h 6858000"/>
              <a:gd name="connsiteX910" fmla="*/ 3721337 w 7467600"/>
              <a:gd name="connsiteY910" fmla="*/ 0 h 6858000"/>
              <a:gd name="connsiteX911" fmla="*/ 3797544 w 7467600"/>
              <a:gd name="connsiteY911" fmla="*/ 0 h 6858000"/>
              <a:gd name="connsiteX912" fmla="*/ 3775734 w 7467600"/>
              <a:gd name="connsiteY912" fmla="*/ 95131 h 6858000"/>
              <a:gd name="connsiteX913" fmla="*/ 3724807 w 7467600"/>
              <a:gd name="connsiteY913" fmla="*/ 272257 h 6858000"/>
              <a:gd name="connsiteX914" fmla="*/ 3726844 w 7467600"/>
              <a:gd name="connsiteY914" fmla="*/ 282988 h 6858000"/>
              <a:gd name="connsiteX915" fmla="*/ 3742664 w 7467600"/>
              <a:gd name="connsiteY915" fmla="*/ 279918 h 6858000"/>
              <a:gd name="connsiteX916" fmla="*/ 4103910 w 7467600"/>
              <a:gd name="connsiteY916" fmla="*/ 1161917 h 6858000"/>
              <a:gd name="connsiteX917" fmla="*/ 4020269 w 7467600"/>
              <a:gd name="connsiteY917" fmla="*/ 1200406 h 6858000"/>
              <a:gd name="connsiteX918" fmla="*/ 3674882 w 7467600"/>
              <a:gd name="connsiteY918" fmla="*/ 488524 h 6858000"/>
              <a:gd name="connsiteX919" fmla="*/ 3132682 w 7467600"/>
              <a:gd name="connsiteY919" fmla="*/ 1072284 h 6858000"/>
              <a:gd name="connsiteX920" fmla="*/ 2716346 w 7467600"/>
              <a:gd name="connsiteY920" fmla="*/ 1276376 h 6858000"/>
              <a:gd name="connsiteX921" fmla="*/ 2716772 w 7467600"/>
              <a:gd name="connsiteY921" fmla="*/ 1255462 h 6858000"/>
              <a:gd name="connsiteX922" fmla="*/ 3471096 w 7467600"/>
              <a:gd name="connsiteY922" fmla="*/ 437072 h 6858000"/>
              <a:gd name="connsiteX923" fmla="*/ 3639057 w 7467600"/>
              <a:gd name="connsiteY923" fmla="*/ 286334 h 6858000"/>
              <a:gd name="connsiteX924" fmla="*/ 3640309 w 7467600"/>
              <a:gd name="connsiteY924" fmla="*/ 284664 h 6858000"/>
              <a:gd name="connsiteX925" fmla="*/ 3646022 w 7467600"/>
              <a:gd name="connsiteY925" fmla="*/ 276711 h 6858000"/>
              <a:gd name="connsiteX926" fmla="*/ 3707943 w 7467600"/>
              <a:gd name="connsiteY926" fmla="*/ 65958 h 6858000"/>
              <a:gd name="connsiteX927" fmla="*/ 3721337 w 7467600"/>
              <a:gd name="connsiteY927" fmla="*/ 0 h 6858000"/>
              <a:gd name="connsiteX928" fmla="*/ 2867960 w 7467600"/>
              <a:gd name="connsiteY928" fmla="*/ 0 h 6858000"/>
              <a:gd name="connsiteX929" fmla="*/ 2926351 w 7467600"/>
              <a:gd name="connsiteY929" fmla="*/ 0 h 6858000"/>
              <a:gd name="connsiteX930" fmla="*/ 2902823 w 7467600"/>
              <a:gd name="connsiteY930" fmla="*/ 262929 h 6858000"/>
              <a:gd name="connsiteX931" fmla="*/ 2940663 w 7467600"/>
              <a:gd name="connsiteY931" fmla="*/ 140884 h 6858000"/>
              <a:gd name="connsiteX932" fmla="*/ 2947039 w 7467600"/>
              <a:gd name="connsiteY932" fmla="*/ 122524 h 6858000"/>
              <a:gd name="connsiteX933" fmla="*/ 2984316 w 7467600"/>
              <a:gd name="connsiteY933" fmla="*/ 0 h 6858000"/>
              <a:gd name="connsiteX934" fmla="*/ 3016114 w 7467600"/>
              <a:gd name="connsiteY934" fmla="*/ 0 h 6858000"/>
              <a:gd name="connsiteX935" fmla="*/ 2979949 w 7467600"/>
              <a:gd name="connsiteY935" fmla="*/ 119274 h 6858000"/>
              <a:gd name="connsiteX936" fmla="*/ 3023879 w 7467600"/>
              <a:gd name="connsiteY936" fmla="*/ 0 h 6858000"/>
              <a:gd name="connsiteX937" fmla="*/ 3105400 w 7467600"/>
              <a:gd name="connsiteY937" fmla="*/ 0 h 6858000"/>
              <a:gd name="connsiteX938" fmla="*/ 3094669 w 7467600"/>
              <a:gd name="connsiteY938" fmla="*/ 30308 h 6858000"/>
              <a:gd name="connsiteX939" fmla="*/ 2901945 w 7467600"/>
              <a:gd name="connsiteY939" fmla="*/ 466538 h 6858000"/>
              <a:gd name="connsiteX940" fmla="*/ 2815209 w 7467600"/>
              <a:gd name="connsiteY940" fmla="*/ 497361 h 6858000"/>
              <a:gd name="connsiteX941" fmla="*/ 2844845 w 7467600"/>
              <a:gd name="connsiteY941" fmla="*/ 127638 h 6858000"/>
              <a:gd name="connsiteX942" fmla="*/ 2867960 w 7467600"/>
              <a:gd name="connsiteY942" fmla="*/ 0 h 6858000"/>
              <a:gd name="connsiteX943" fmla="*/ 1057230 w 7467600"/>
              <a:gd name="connsiteY943" fmla="*/ 0 h 6858000"/>
              <a:gd name="connsiteX944" fmla="*/ 1111003 w 7467600"/>
              <a:gd name="connsiteY944" fmla="*/ 0 h 6858000"/>
              <a:gd name="connsiteX945" fmla="*/ 1125553 w 7467600"/>
              <a:gd name="connsiteY945" fmla="*/ 52588 h 6858000"/>
              <a:gd name="connsiteX946" fmla="*/ 1304276 w 7467600"/>
              <a:gd name="connsiteY946" fmla="*/ 476275 h 6858000"/>
              <a:gd name="connsiteX947" fmla="*/ 1492066 w 7467600"/>
              <a:gd name="connsiteY947" fmla="*/ 886333 h 6858000"/>
              <a:gd name="connsiteX948" fmla="*/ 1423698 w 7467600"/>
              <a:gd name="connsiteY948" fmla="*/ 710817 h 6858000"/>
              <a:gd name="connsiteX949" fmla="*/ 1357609 w 7467600"/>
              <a:gd name="connsiteY949" fmla="*/ 532892 h 6858000"/>
              <a:gd name="connsiteX950" fmla="*/ 1309550 w 7467600"/>
              <a:gd name="connsiteY950" fmla="*/ 374031 h 6858000"/>
              <a:gd name="connsiteX951" fmla="*/ 1193673 w 7467600"/>
              <a:gd name="connsiteY951" fmla="*/ 49533 h 6858000"/>
              <a:gd name="connsiteX952" fmla="*/ 1164391 w 7467600"/>
              <a:gd name="connsiteY952" fmla="*/ 0 h 6858000"/>
              <a:gd name="connsiteX953" fmla="*/ 1200666 w 7467600"/>
              <a:gd name="connsiteY953" fmla="*/ 0 h 6858000"/>
              <a:gd name="connsiteX954" fmla="*/ 1223408 w 7467600"/>
              <a:gd name="connsiteY954" fmla="*/ 38996 h 6858000"/>
              <a:gd name="connsiteX955" fmla="*/ 1339635 w 7467600"/>
              <a:gd name="connsiteY955" fmla="*/ 365517 h 6858000"/>
              <a:gd name="connsiteX956" fmla="*/ 1387469 w 7467600"/>
              <a:gd name="connsiteY956" fmla="*/ 523079 h 6858000"/>
              <a:gd name="connsiteX957" fmla="*/ 1452685 w 7467600"/>
              <a:gd name="connsiteY957" fmla="*/ 699806 h 6858000"/>
              <a:gd name="connsiteX958" fmla="*/ 1492092 w 7467600"/>
              <a:gd name="connsiteY958" fmla="*/ 800424 h 6858000"/>
              <a:gd name="connsiteX959" fmla="*/ 1455302 w 7467600"/>
              <a:gd name="connsiteY959" fmla="*/ 632913 h 6858000"/>
              <a:gd name="connsiteX960" fmla="*/ 1222336 w 7467600"/>
              <a:gd name="connsiteY960" fmla="*/ 9480 h 6858000"/>
              <a:gd name="connsiteX961" fmla="*/ 1214634 w 7467600"/>
              <a:gd name="connsiteY961" fmla="*/ 0 h 6858000"/>
              <a:gd name="connsiteX962" fmla="*/ 1289827 w 7467600"/>
              <a:gd name="connsiteY962" fmla="*/ 0 h 6858000"/>
              <a:gd name="connsiteX963" fmla="*/ 1321076 w 7467600"/>
              <a:gd name="connsiteY963" fmla="*/ 59722 h 6858000"/>
              <a:gd name="connsiteX964" fmla="*/ 1512579 w 7467600"/>
              <a:gd name="connsiteY964" fmla="*/ 626441 h 6858000"/>
              <a:gd name="connsiteX965" fmla="*/ 1506076 w 7467600"/>
              <a:gd name="connsiteY965" fmla="*/ 1089289 h 6858000"/>
              <a:gd name="connsiteX966" fmla="*/ 1486346 w 7467600"/>
              <a:gd name="connsiteY966" fmla="*/ 1079919 h 6858000"/>
              <a:gd name="connsiteX967" fmla="*/ 1070511 w 7467600"/>
              <a:gd name="connsiteY967" fmla="*/ 48609 h 6858000"/>
              <a:gd name="connsiteX968" fmla="*/ 1057230 w 7467600"/>
              <a:gd name="connsiteY968" fmla="*/ 0 h 6858000"/>
              <a:gd name="connsiteX969" fmla="*/ 43151 w 7467600"/>
              <a:gd name="connsiteY969" fmla="*/ 0 h 6858000"/>
              <a:gd name="connsiteX970" fmla="*/ 95283 w 7467600"/>
              <a:gd name="connsiteY970" fmla="*/ 0 h 6858000"/>
              <a:gd name="connsiteX971" fmla="*/ 300708 w 7467600"/>
              <a:gd name="connsiteY971" fmla="*/ 154571 h 6858000"/>
              <a:gd name="connsiteX972" fmla="*/ 530414 w 7467600"/>
              <a:gd name="connsiteY972" fmla="*/ 354673 h 6858000"/>
              <a:gd name="connsiteX973" fmla="*/ 333785 w 7467600"/>
              <a:gd name="connsiteY973" fmla="*/ 161564 h 6858000"/>
              <a:gd name="connsiteX974" fmla="*/ 147005 w 7467600"/>
              <a:gd name="connsiteY974" fmla="*/ 0 h 6858000"/>
              <a:gd name="connsiteX975" fmla="*/ 272509 w 7467600"/>
              <a:gd name="connsiteY975" fmla="*/ 0 h 6858000"/>
              <a:gd name="connsiteX976" fmla="*/ 326276 w 7467600"/>
              <a:gd name="connsiteY976" fmla="*/ 45847 h 6858000"/>
              <a:gd name="connsiteX977" fmla="*/ 823759 w 7467600"/>
              <a:gd name="connsiteY977" fmla="*/ 574145 h 6858000"/>
              <a:gd name="connsiteX978" fmla="*/ 811254 w 7467600"/>
              <a:gd name="connsiteY978" fmla="*/ 665546 h 6858000"/>
              <a:gd name="connsiteX979" fmla="*/ 154042 w 7467600"/>
              <a:gd name="connsiteY979" fmla="*/ 261522 h 6858000"/>
              <a:gd name="connsiteX980" fmla="*/ 13550 w 7467600"/>
              <a:gd name="connsiteY980" fmla="*/ 158423 h 6858000"/>
              <a:gd name="connsiteX981" fmla="*/ 0 w 7467600"/>
              <a:gd name="connsiteY981" fmla="*/ 146618 h 6858000"/>
              <a:gd name="connsiteX982" fmla="*/ 0 w 7467600"/>
              <a:gd name="connsiteY982" fmla="*/ 59161 h 6858000"/>
              <a:gd name="connsiteX983" fmla="*/ 45427 w 7467600"/>
              <a:gd name="connsiteY983" fmla="*/ 101078 h 6858000"/>
              <a:gd name="connsiteX984" fmla="*/ 630103 w 7467600"/>
              <a:gd name="connsiteY984" fmla="*/ 485885 h 6858000"/>
              <a:gd name="connsiteX985" fmla="*/ 532040 w 7467600"/>
              <a:gd name="connsiteY985" fmla="*/ 399359 h 6858000"/>
              <a:gd name="connsiteX986" fmla="*/ 517618 w 7467600"/>
              <a:gd name="connsiteY986" fmla="*/ 385726 h 6858000"/>
              <a:gd name="connsiteX987" fmla="*/ 285074 w 7467600"/>
              <a:gd name="connsiteY987" fmla="*/ 182755 h 6858000"/>
              <a:gd name="connsiteX988" fmla="*/ 43151 w 7467600"/>
              <a:gd name="connsiteY98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312201 w 7467600"/>
              <a:gd name="connsiteY131" fmla="*/ 5128278 h 6858000"/>
              <a:gd name="connsiteX132" fmla="*/ 1903353 w 7467600"/>
              <a:gd name="connsiteY132" fmla="*/ 5044827 h 6858000"/>
              <a:gd name="connsiteX133" fmla="*/ 1936931 w 7467600"/>
              <a:gd name="connsiteY133" fmla="*/ 5093954 h 6858000"/>
              <a:gd name="connsiteX134" fmla="*/ 2195868 w 7467600"/>
              <a:gd name="connsiteY134" fmla="*/ 5396574 h 6858000"/>
              <a:gd name="connsiteX135" fmla="*/ 2088852 w 7467600"/>
              <a:gd name="connsiteY135" fmla="*/ 5166123 h 6858000"/>
              <a:gd name="connsiteX136" fmla="*/ 1958241 w 7467600"/>
              <a:gd name="connsiteY136" fmla="*/ 5067955 h 6858000"/>
              <a:gd name="connsiteX137" fmla="*/ 1903353 w 7467600"/>
              <a:gd name="connsiteY137" fmla="*/ 5044827 h 6858000"/>
              <a:gd name="connsiteX138" fmla="*/ 1979378 w 7467600"/>
              <a:gd name="connsiteY138" fmla="*/ 4769504 h 6858000"/>
              <a:gd name="connsiteX139" fmla="*/ 2882120 w 7467600"/>
              <a:gd name="connsiteY139" fmla="*/ 5064547 h 6858000"/>
              <a:gd name="connsiteX140" fmla="*/ 2793103 w 7467600"/>
              <a:gd name="connsiteY140" fmla="*/ 5039699 h 6858000"/>
              <a:gd name="connsiteX141" fmla="*/ 2770041 w 7467600"/>
              <a:gd name="connsiteY141" fmla="*/ 5033634 h 6858000"/>
              <a:gd name="connsiteX142" fmla="*/ 1979378 w 7467600"/>
              <a:gd name="connsiteY142" fmla="*/ 4769504 h 6858000"/>
              <a:gd name="connsiteX143" fmla="*/ 1927410 w 7467600"/>
              <a:gd name="connsiteY143" fmla="*/ 4716164 h 6858000"/>
              <a:gd name="connsiteX144" fmla="*/ 1959587 w 7467600"/>
              <a:gd name="connsiteY144" fmla="*/ 4728849 h 6858000"/>
              <a:gd name="connsiteX145" fmla="*/ 2777707 w 7467600"/>
              <a:gd name="connsiteY145" fmla="*/ 5003991 h 6858000"/>
              <a:gd name="connsiteX146" fmla="*/ 2800768 w 7467600"/>
              <a:gd name="connsiteY146" fmla="*/ 5010056 h 6858000"/>
              <a:gd name="connsiteX147" fmla="*/ 2879408 w 7467600"/>
              <a:gd name="connsiteY147" fmla="*/ 5031590 h 6858000"/>
              <a:gd name="connsiteX148" fmla="*/ 2862295 w 7467600"/>
              <a:gd name="connsiteY148" fmla="*/ 5022958 h 6858000"/>
              <a:gd name="connsiteX149" fmla="*/ 2813343 w 7467600"/>
              <a:gd name="connsiteY149" fmla="*/ 4998369 h 6858000"/>
              <a:gd name="connsiteX150" fmla="*/ 2646245 w 7467600"/>
              <a:gd name="connsiteY150" fmla="*/ 4930999 h 6858000"/>
              <a:gd name="connsiteX151" fmla="*/ 1999243 w 7467600"/>
              <a:gd name="connsiteY151" fmla="*/ 4730524 h 6858000"/>
              <a:gd name="connsiteX152" fmla="*/ 1979527 w 7467600"/>
              <a:gd name="connsiteY152" fmla="*/ 4726651 h 6858000"/>
              <a:gd name="connsiteX153" fmla="*/ 1927410 w 7467600"/>
              <a:gd name="connsiteY153" fmla="*/ 4716164 h 6858000"/>
              <a:gd name="connsiteX154" fmla="*/ 1997014 w 7467600"/>
              <a:gd name="connsiteY154" fmla="*/ 4698007 h 6858000"/>
              <a:gd name="connsiteX155" fmla="*/ 2005458 w 7467600"/>
              <a:gd name="connsiteY155" fmla="*/ 4699540 h 6858000"/>
              <a:gd name="connsiteX156" fmla="*/ 2657186 w 7467600"/>
              <a:gd name="connsiteY156" fmla="*/ 4901687 h 6858000"/>
              <a:gd name="connsiteX157" fmla="*/ 2826662 w 7467600"/>
              <a:gd name="connsiteY157" fmla="*/ 4970362 h 6858000"/>
              <a:gd name="connsiteX158" fmla="*/ 2876100 w 7467600"/>
              <a:gd name="connsiteY158" fmla="*/ 4995397 h 6858000"/>
              <a:gd name="connsiteX159" fmla="*/ 3042600 w 7467600"/>
              <a:gd name="connsiteY159" fmla="*/ 5059532 h 6858000"/>
              <a:gd name="connsiteX160" fmla="*/ 1997014 w 7467600"/>
              <a:gd name="connsiteY160" fmla="*/ 4698007 h 6858000"/>
              <a:gd name="connsiteX161" fmla="*/ 2305292 w 7467600"/>
              <a:gd name="connsiteY161" fmla="*/ 4219492 h 6858000"/>
              <a:gd name="connsiteX162" fmla="*/ 3360922 w 7467600"/>
              <a:gd name="connsiteY162" fmla="*/ 4529373 h 6858000"/>
              <a:gd name="connsiteX163" fmla="*/ 3492420 w 7467600"/>
              <a:gd name="connsiteY163" fmla="*/ 4510145 h 6858000"/>
              <a:gd name="connsiteX164" fmla="*/ 3364086 w 7467600"/>
              <a:gd name="connsiteY164" fmla="*/ 4480340 h 6858000"/>
              <a:gd name="connsiteX165" fmla="*/ 3225818 w 7467600"/>
              <a:gd name="connsiteY165" fmla="*/ 4411822 h 6858000"/>
              <a:gd name="connsiteX166" fmla="*/ 3129696 w 7467600"/>
              <a:gd name="connsiteY166" fmla="*/ 4360704 h 6858000"/>
              <a:gd name="connsiteX167" fmla="*/ 2814545 w 7467600"/>
              <a:gd name="connsiteY167" fmla="*/ 4282955 h 6858000"/>
              <a:gd name="connsiteX168" fmla="*/ 2305292 w 7467600"/>
              <a:gd name="connsiteY168" fmla="*/ 4219492 h 6858000"/>
              <a:gd name="connsiteX169" fmla="*/ 2626982 w 7467600"/>
              <a:gd name="connsiteY169" fmla="*/ 4206450 h 6858000"/>
              <a:gd name="connsiteX170" fmla="*/ 2490617 w 7467600"/>
              <a:gd name="connsiteY170" fmla="*/ 4206951 h 6858000"/>
              <a:gd name="connsiteX171" fmla="*/ 2819869 w 7467600"/>
              <a:gd name="connsiteY171" fmla="*/ 4252936 h 6858000"/>
              <a:gd name="connsiteX172" fmla="*/ 3143018 w 7467600"/>
              <a:gd name="connsiteY172" fmla="*/ 4332698 h 6858000"/>
              <a:gd name="connsiteX173" fmla="*/ 3241520 w 7467600"/>
              <a:gd name="connsiteY173" fmla="*/ 4385112 h 6858000"/>
              <a:gd name="connsiteX174" fmla="*/ 3374575 w 7467600"/>
              <a:gd name="connsiteY174" fmla="*/ 4451517 h 6858000"/>
              <a:gd name="connsiteX175" fmla="*/ 3505221 w 7467600"/>
              <a:gd name="connsiteY175" fmla="*/ 4480757 h 6858000"/>
              <a:gd name="connsiteX176" fmla="*/ 2626982 w 7467600"/>
              <a:gd name="connsiteY176" fmla="*/ 4206450 h 6858000"/>
              <a:gd name="connsiteX177" fmla="*/ 1310106 w 7467600"/>
              <a:gd name="connsiteY177" fmla="*/ 3943217 h 6858000"/>
              <a:gd name="connsiteX178" fmla="*/ 854994 w 7467600"/>
              <a:gd name="connsiteY178" fmla="*/ 4399136 h 6858000"/>
              <a:gd name="connsiteX179" fmla="*/ 742462 w 7467600"/>
              <a:gd name="connsiteY179" fmla="*/ 4594648 h 6858000"/>
              <a:gd name="connsiteX180" fmla="*/ 820602 w 7467600"/>
              <a:gd name="connsiteY180" fmla="*/ 4485915 h 6858000"/>
              <a:gd name="connsiteX181" fmla="*/ 878295 w 7467600"/>
              <a:gd name="connsiteY181" fmla="*/ 4403594 h 6858000"/>
              <a:gd name="connsiteX182" fmla="*/ 1240607 w 7467600"/>
              <a:gd name="connsiteY182" fmla="*/ 4010401 h 6858000"/>
              <a:gd name="connsiteX183" fmla="*/ 1310106 w 7467600"/>
              <a:gd name="connsiteY183" fmla="*/ 3943217 h 6858000"/>
              <a:gd name="connsiteX184" fmla="*/ 1423113 w 7467600"/>
              <a:gd name="connsiteY184" fmla="*/ 3874565 h 6858000"/>
              <a:gd name="connsiteX185" fmla="*/ 1260565 w 7467600"/>
              <a:gd name="connsiteY185" fmla="*/ 4031982 h 6858000"/>
              <a:gd name="connsiteX186" fmla="*/ 901900 w 7467600"/>
              <a:gd name="connsiteY186" fmla="*/ 4421236 h 6858000"/>
              <a:gd name="connsiteX187" fmla="*/ 845044 w 7467600"/>
              <a:gd name="connsiteY187" fmla="*/ 4502436 h 6858000"/>
              <a:gd name="connsiteX188" fmla="*/ 685926 w 7467600"/>
              <a:gd name="connsiteY188" fmla="*/ 4703069 h 6858000"/>
              <a:gd name="connsiteX189" fmla="*/ 684248 w 7467600"/>
              <a:gd name="connsiteY189" fmla="*/ 4706721 h 6858000"/>
              <a:gd name="connsiteX190" fmla="*/ 1423113 w 7467600"/>
              <a:gd name="connsiteY190" fmla="*/ 3874565 h 6858000"/>
              <a:gd name="connsiteX191" fmla="*/ 3316479 w 7467600"/>
              <a:gd name="connsiteY191" fmla="*/ 3872136 h 6858000"/>
              <a:gd name="connsiteX192" fmla="*/ 3546806 w 7467600"/>
              <a:gd name="connsiteY192" fmla="*/ 4356139 h 6858000"/>
              <a:gd name="connsiteX193" fmla="*/ 3364433 w 7467600"/>
              <a:gd name="connsiteY193" fmla="*/ 3953121 h 6858000"/>
              <a:gd name="connsiteX194" fmla="*/ 3316479 w 7467600"/>
              <a:gd name="connsiteY194" fmla="*/ 3872136 h 6858000"/>
              <a:gd name="connsiteX195" fmla="*/ 3291335 w 7467600"/>
              <a:gd name="connsiteY195" fmla="*/ 3767420 h 6858000"/>
              <a:gd name="connsiteX196" fmla="*/ 3390805 w 7467600"/>
              <a:gd name="connsiteY196" fmla="*/ 3937163 h 6858000"/>
              <a:gd name="connsiteX197" fmla="*/ 3579062 w 7467600"/>
              <a:gd name="connsiteY197" fmla="*/ 4359040 h 6858000"/>
              <a:gd name="connsiteX198" fmla="*/ 3467355 w 7467600"/>
              <a:gd name="connsiteY198" fmla="*/ 3988130 h 6858000"/>
              <a:gd name="connsiteX199" fmla="*/ 3310753 w 7467600"/>
              <a:gd name="connsiteY199" fmla="*/ 3787140 h 6858000"/>
              <a:gd name="connsiteX200" fmla="*/ 3291335 w 7467600"/>
              <a:gd name="connsiteY200" fmla="*/ 3767420 h 6858000"/>
              <a:gd name="connsiteX201" fmla="*/ 1635889 w 7467600"/>
              <a:gd name="connsiteY201" fmla="*/ 3709494 h 6858000"/>
              <a:gd name="connsiteX202" fmla="*/ 1634800 w 7467600"/>
              <a:gd name="connsiteY202" fmla="*/ 3731111 h 6858000"/>
              <a:gd name="connsiteX203" fmla="*/ 1635889 w 7467600"/>
              <a:gd name="connsiteY203" fmla="*/ 3709494 h 6858000"/>
              <a:gd name="connsiteX204" fmla="*/ 1510397 w 7467600"/>
              <a:gd name="connsiteY204" fmla="*/ 3684705 h 6858000"/>
              <a:gd name="connsiteX205" fmla="*/ 1146550 w 7467600"/>
              <a:gd name="connsiteY205" fmla="*/ 3802012 h 6858000"/>
              <a:gd name="connsiteX206" fmla="*/ 698834 w 7467600"/>
              <a:gd name="connsiteY206" fmla="*/ 3952272 h 6858000"/>
              <a:gd name="connsiteX207" fmla="*/ 34256 w 7467600"/>
              <a:gd name="connsiteY207" fmla="*/ 4347603 h 6858000"/>
              <a:gd name="connsiteX208" fmla="*/ 527241 w 7467600"/>
              <a:gd name="connsiteY208" fmla="*/ 4065078 h 6858000"/>
              <a:gd name="connsiteX209" fmla="*/ 1510397 w 7467600"/>
              <a:gd name="connsiteY209" fmla="*/ 3684705 h 6858000"/>
              <a:gd name="connsiteX210" fmla="*/ 1313114 w 7467600"/>
              <a:gd name="connsiteY210" fmla="*/ 3655216 h 6858000"/>
              <a:gd name="connsiteX211" fmla="*/ 1109304 w 7467600"/>
              <a:gd name="connsiteY211" fmla="*/ 3669030 h 6858000"/>
              <a:gd name="connsiteX212" fmla="*/ 8129 w 7467600"/>
              <a:gd name="connsiteY212" fmla="*/ 4330519 h 6858000"/>
              <a:gd name="connsiteX213" fmla="*/ 687572 w 7467600"/>
              <a:gd name="connsiteY213" fmla="*/ 3925629 h 6858000"/>
              <a:gd name="connsiteX214" fmla="*/ 1138365 w 7467600"/>
              <a:gd name="connsiteY214" fmla="*/ 3774515 h 6858000"/>
              <a:gd name="connsiteX215" fmla="*/ 1505579 w 7467600"/>
              <a:gd name="connsiteY215" fmla="*/ 3655526 h 6858000"/>
              <a:gd name="connsiteX216" fmla="*/ 1313114 w 7467600"/>
              <a:gd name="connsiteY216" fmla="*/ 3655216 h 6858000"/>
              <a:gd name="connsiteX217" fmla="*/ 3655073 w 7467600"/>
              <a:gd name="connsiteY217" fmla="*/ 3650884 h 6858000"/>
              <a:gd name="connsiteX218" fmla="*/ 3989938 w 7467600"/>
              <a:gd name="connsiteY218" fmla="*/ 3991685 h 6858000"/>
              <a:gd name="connsiteX219" fmla="*/ 4393907 w 7467600"/>
              <a:gd name="connsiteY219" fmla="*/ 4261258 h 6858000"/>
              <a:gd name="connsiteX220" fmla="*/ 4648051 w 7467600"/>
              <a:gd name="connsiteY220" fmla="*/ 4374051 h 6858000"/>
              <a:gd name="connsiteX221" fmla="*/ 4383389 w 7467600"/>
              <a:gd name="connsiteY221" fmla="*/ 4184369 h 6858000"/>
              <a:gd name="connsiteX222" fmla="*/ 4165508 w 7467600"/>
              <a:gd name="connsiteY222" fmla="*/ 4035196 h 6858000"/>
              <a:gd name="connsiteX223" fmla="*/ 4068162 w 7467600"/>
              <a:gd name="connsiteY223" fmla="*/ 3953394 h 6858000"/>
              <a:gd name="connsiteX224" fmla="*/ 3981416 w 7467600"/>
              <a:gd name="connsiteY224" fmla="*/ 3880482 h 6858000"/>
              <a:gd name="connsiteX225" fmla="*/ 3800147 w 7467600"/>
              <a:gd name="connsiteY225" fmla="*/ 3749872 h 6858000"/>
              <a:gd name="connsiteX226" fmla="*/ 3655073 w 7467600"/>
              <a:gd name="connsiteY226" fmla="*/ 3650884 h 6858000"/>
              <a:gd name="connsiteX227" fmla="*/ 3670252 w 7467600"/>
              <a:gd name="connsiteY227" fmla="*/ 3622798 h 6858000"/>
              <a:gd name="connsiteX228" fmla="*/ 3817258 w 7467600"/>
              <a:gd name="connsiteY228" fmla="*/ 3723577 h 6858000"/>
              <a:gd name="connsiteX229" fmla="*/ 4000461 w 7467600"/>
              <a:gd name="connsiteY229" fmla="*/ 3855966 h 6858000"/>
              <a:gd name="connsiteX230" fmla="*/ 4088180 w 7467600"/>
              <a:gd name="connsiteY230" fmla="*/ 3929774 h 6858000"/>
              <a:gd name="connsiteX231" fmla="*/ 4184555 w 7467600"/>
              <a:gd name="connsiteY231" fmla="*/ 4010683 h 6858000"/>
              <a:gd name="connsiteX232" fmla="*/ 4399563 w 7467600"/>
              <a:gd name="connsiteY232" fmla="*/ 4158106 h 6858000"/>
              <a:gd name="connsiteX233" fmla="*/ 4684469 w 7467600"/>
              <a:gd name="connsiteY233" fmla="*/ 4364680 h 6858000"/>
              <a:gd name="connsiteX234" fmla="*/ 4690271 w 7467600"/>
              <a:gd name="connsiteY234" fmla="*/ 4370034 h 6858000"/>
              <a:gd name="connsiteX235" fmla="*/ 4136093 w 7467600"/>
              <a:gd name="connsiteY235" fmla="*/ 3858466 h 6858000"/>
              <a:gd name="connsiteX236" fmla="*/ 3670252 w 7467600"/>
              <a:gd name="connsiteY236" fmla="*/ 3622798 h 6858000"/>
              <a:gd name="connsiteX237" fmla="*/ 4440129 w 7467600"/>
              <a:gd name="connsiteY237" fmla="*/ 3448571 h 6858000"/>
              <a:gd name="connsiteX238" fmla="*/ 4856525 w 7467600"/>
              <a:gd name="connsiteY238" fmla="*/ 3915351 h 6858000"/>
              <a:gd name="connsiteX239" fmla="*/ 5059055 w 7467600"/>
              <a:gd name="connsiteY239" fmla="*/ 4108918 h 6858000"/>
              <a:gd name="connsiteX240" fmla="*/ 5290070 w 7467600"/>
              <a:gd name="connsiteY240" fmla="*/ 4263619 h 6858000"/>
              <a:gd name="connsiteX241" fmla="*/ 4834991 w 7467600"/>
              <a:gd name="connsiteY241" fmla="*/ 3830985 h 6858000"/>
              <a:gd name="connsiteX242" fmla="*/ 4440129 w 7467600"/>
              <a:gd name="connsiteY242" fmla="*/ 3448571 h 6858000"/>
              <a:gd name="connsiteX243" fmla="*/ 4441737 w 7467600"/>
              <a:gd name="connsiteY243" fmla="*/ 3399734 h 6858000"/>
              <a:gd name="connsiteX244" fmla="*/ 4431236 w 7467600"/>
              <a:gd name="connsiteY244" fmla="*/ 3400954 h 6858000"/>
              <a:gd name="connsiteX245" fmla="*/ 4557150 w 7467600"/>
              <a:gd name="connsiteY245" fmla="*/ 3510023 h 6858000"/>
              <a:gd name="connsiteX246" fmla="*/ 4856936 w 7467600"/>
              <a:gd name="connsiteY246" fmla="*/ 3809146 h 6858000"/>
              <a:gd name="connsiteX247" fmla="*/ 5111996 w 7467600"/>
              <a:gd name="connsiteY247" fmla="*/ 4065759 h 6858000"/>
              <a:gd name="connsiteX248" fmla="*/ 5388878 w 7467600"/>
              <a:gd name="connsiteY248" fmla="*/ 4300185 h 6858000"/>
              <a:gd name="connsiteX249" fmla="*/ 5425556 w 7467600"/>
              <a:gd name="connsiteY249" fmla="*/ 4308967 h 6858000"/>
              <a:gd name="connsiteX250" fmla="*/ 4943646 w 7467600"/>
              <a:gd name="connsiteY250" fmla="*/ 3822916 h 6858000"/>
              <a:gd name="connsiteX251" fmla="*/ 4594837 w 7467600"/>
              <a:gd name="connsiteY251" fmla="*/ 3532274 h 6858000"/>
              <a:gd name="connsiteX252" fmla="*/ 4441737 w 7467600"/>
              <a:gd name="connsiteY252" fmla="*/ 3399734 h 6858000"/>
              <a:gd name="connsiteX253" fmla="*/ 5425834 w 7467600"/>
              <a:gd name="connsiteY253" fmla="*/ 3162785 h 6858000"/>
              <a:gd name="connsiteX254" fmla="*/ 5401644 w 7467600"/>
              <a:gd name="connsiteY254" fmla="*/ 3617847 h 6858000"/>
              <a:gd name="connsiteX255" fmla="*/ 5467256 w 7467600"/>
              <a:gd name="connsiteY255" fmla="*/ 4175494 h 6858000"/>
              <a:gd name="connsiteX256" fmla="*/ 5448069 w 7467600"/>
              <a:gd name="connsiteY256" fmla="*/ 3567554 h 6858000"/>
              <a:gd name="connsiteX257" fmla="*/ 5425834 w 7467600"/>
              <a:gd name="connsiteY257" fmla="*/ 3162785 h 6858000"/>
              <a:gd name="connsiteX258" fmla="*/ 1318687 w 7467600"/>
              <a:gd name="connsiteY258" fmla="*/ 3113840 h 6858000"/>
              <a:gd name="connsiteX259" fmla="*/ 1066793 w 7467600"/>
              <a:gd name="connsiteY259" fmla="*/ 3212171 h 6858000"/>
              <a:gd name="connsiteX260" fmla="*/ 993319 w 7467600"/>
              <a:gd name="connsiteY260" fmla="*/ 3247648 h 6858000"/>
              <a:gd name="connsiteX261" fmla="*/ 853081 w 7467600"/>
              <a:gd name="connsiteY261" fmla="*/ 3312410 h 6858000"/>
              <a:gd name="connsiteX262" fmla="*/ 805957 w 7467600"/>
              <a:gd name="connsiteY262" fmla="*/ 3330443 h 6858000"/>
              <a:gd name="connsiteX263" fmla="*/ 1318687 w 7467600"/>
              <a:gd name="connsiteY263" fmla="*/ 3113840 h 6858000"/>
              <a:gd name="connsiteX264" fmla="*/ 5453702 w 7467600"/>
              <a:gd name="connsiteY264" fmla="*/ 3090882 h 6858000"/>
              <a:gd name="connsiteX265" fmla="*/ 5480135 w 7467600"/>
              <a:gd name="connsiteY265" fmla="*/ 3565802 h 6858000"/>
              <a:gd name="connsiteX266" fmla="*/ 5499023 w 7467600"/>
              <a:gd name="connsiteY266" fmla="*/ 4166310 h 6858000"/>
              <a:gd name="connsiteX267" fmla="*/ 5547022 w 7467600"/>
              <a:gd name="connsiteY267" fmla="*/ 3607838 h 6858000"/>
              <a:gd name="connsiteX268" fmla="*/ 5515964 w 7467600"/>
              <a:gd name="connsiteY268" fmla="*/ 3378541 h 6858000"/>
              <a:gd name="connsiteX269" fmla="*/ 5453702 w 7467600"/>
              <a:gd name="connsiteY269" fmla="*/ 3090882 h 6858000"/>
              <a:gd name="connsiteX270" fmla="*/ 1238695 w 7467600"/>
              <a:gd name="connsiteY270" fmla="*/ 3076820 h 6858000"/>
              <a:gd name="connsiteX271" fmla="*/ 716371 w 7467600"/>
              <a:gd name="connsiteY271" fmla="*/ 3293249 h 6858000"/>
              <a:gd name="connsiteX272" fmla="*/ 579522 w 7467600"/>
              <a:gd name="connsiteY272" fmla="*/ 3371759 h 6858000"/>
              <a:gd name="connsiteX273" fmla="*/ 600288 w 7467600"/>
              <a:gd name="connsiteY273" fmla="*/ 3365555 h 6858000"/>
              <a:gd name="connsiteX274" fmla="*/ 840692 w 7467600"/>
              <a:gd name="connsiteY274" fmla="*/ 3284921 h 6858000"/>
              <a:gd name="connsiteX275" fmla="*/ 979248 w 7467600"/>
              <a:gd name="connsiteY275" fmla="*/ 3221003 h 6858000"/>
              <a:gd name="connsiteX276" fmla="*/ 1053282 w 7467600"/>
              <a:gd name="connsiteY276" fmla="*/ 3185247 h 6858000"/>
              <a:gd name="connsiteX277" fmla="*/ 1320603 w 7467600"/>
              <a:gd name="connsiteY277" fmla="*/ 3081281 h 6858000"/>
              <a:gd name="connsiteX278" fmla="*/ 1238695 w 7467600"/>
              <a:gd name="connsiteY278" fmla="*/ 3076820 h 6858000"/>
              <a:gd name="connsiteX279" fmla="*/ 5425627 w 7467600"/>
              <a:gd name="connsiteY279" fmla="*/ 2954192 h 6858000"/>
              <a:gd name="connsiteX280" fmla="*/ 5470770 w 7467600"/>
              <a:gd name="connsiteY280" fmla="*/ 3005435 h 6858000"/>
              <a:gd name="connsiteX281" fmla="*/ 5519779 w 7467600"/>
              <a:gd name="connsiteY281" fmla="*/ 4359223 h 6858000"/>
              <a:gd name="connsiteX282" fmla="*/ 5520293 w 7467600"/>
              <a:gd name="connsiteY282" fmla="*/ 4360602 h 6858000"/>
              <a:gd name="connsiteX283" fmla="*/ 5767221 w 7467600"/>
              <a:gd name="connsiteY283" fmla="*/ 4665564 h 6858000"/>
              <a:gd name="connsiteX284" fmla="*/ 6937169 w 7467600"/>
              <a:gd name="connsiteY284" fmla="*/ 4815941 h 6858000"/>
              <a:gd name="connsiteX285" fmla="*/ 6953922 w 7467600"/>
              <a:gd name="connsiteY285" fmla="*/ 4890068 h 6858000"/>
              <a:gd name="connsiteX286" fmla="*/ 6071359 w 7467600"/>
              <a:gd name="connsiteY286" fmla="*/ 4770770 h 6858000"/>
              <a:gd name="connsiteX287" fmla="*/ 6038839 w 7467600"/>
              <a:gd name="connsiteY287" fmla="*/ 4764474 h 6858000"/>
              <a:gd name="connsiteX288" fmla="*/ 6038706 w 7467600"/>
              <a:gd name="connsiteY288" fmla="*/ 4763847 h 6858000"/>
              <a:gd name="connsiteX289" fmla="*/ 6037784 w 7467600"/>
              <a:gd name="connsiteY289" fmla="*/ 4764270 h 6858000"/>
              <a:gd name="connsiteX290" fmla="*/ 6038839 w 7467600"/>
              <a:gd name="connsiteY290" fmla="*/ 4764474 h 6858000"/>
              <a:gd name="connsiteX291" fmla="*/ 6040338 w 7467600"/>
              <a:gd name="connsiteY291" fmla="*/ 4771418 h 6858000"/>
              <a:gd name="connsiteX292" fmla="*/ 6024488 w 7467600"/>
              <a:gd name="connsiteY292" fmla="*/ 4809903 h 6858000"/>
              <a:gd name="connsiteX293" fmla="*/ 5599771 w 7467600"/>
              <a:gd name="connsiteY293" fmla="*/ 5509652 h 6858000"/>
              <a:gd name="connsiteX294" fmla="*/ 5548843 w 7467600"/>
              <a:gd name="connsiteY294" fmla="*/ 5563845 h 6858000"/>
              <a:gd name="connsiteX295" fmla="*/ 5940952 w 7467600"/>
              <a:gd name="connsiteY295" fmla="*/ 6250028 h 6858000"/>
              <a:gd name="connsiteX296" fmla="*/ 6043441 w 7467600"/>
              <a:gd name="connsiteY296" fmla="*/ 6665847 h 6858000"/>
              <a:gd name="connsiteX297" fmla="*/ 6093432 w 7467600"/>
              <a:gd name="connsiteY297" fmla="*/ 6858000 h 6858000"/>
              <a:gd name="connsiteX298" fmla="*/ 6034344 w 7467600"/>
              <a:gd name="connsiteY298" fmla="*/ 6858000 h 6858000"/>
              <a:gd name="connsiteX299" fmla="*/ 6026679 w 7467600"/>
              <a:gd name="connsiteY299" fmla="*/ 6836959 h 6858000"/>
              <a:gd name="connsiteX300" fmla="*/ 5800441 w 7467600"/>
              <a:gd name="connsiteY300" fmla="*/ 6335286 h 6858000"/>
              <a:gd name="connsiteX301" fmla="*/ 5526562 w 7467600"/>
              <a:gd name="connsiteY301" fmla="*/ 5705388 h 6858000"/>
              <a:gd name="connsiteX302" fmla="*/ 5519640 w 7467600"/>
              <a:gd name="connsiteY302" fmla="*/ 5683774 h 6858000"/>
              <a:gd name="connsiteX303" fmla="*/ 5844559 w 7467600"/>
              <a:gd name="connsiteY303" fmla="*/ 6553349 h 6858000"/>
              <a:gd name="connsiteX304" fmla="*/ 5975994 w 7467600"/>
              <a:gd name="connsiteY304" fmla="*/ 6858000 h 6858000"/>
              <a:gd name="connsiteX305" fmla="*/ 5898547 w 7467600"/>
              <a:gd name="connsiteY305" fmla="*/ 6858000 h 6858000"/>
              <a:gd name="connsiteX306" fmla="*/ 5682041 w 7467600"/>
              <a:gd name="connsiteY306" fmla="*/ 6355860 h 6858000"/>
              <a:gd name="connsiteX307" fmla="*/ 5461758 w 7467600"/>
              <a:gd name="connsiteY307" fmla="*/ 5820220 h 6858000"/>
              <a:gd name="connsiteX308" fmla="*/ 5237282 w 7467600"/>
              <a:gd name="connsiteY308" fmla="*/ 6579086 h 6858000"/>
              <a:gd name="connsiteX309" fmla="*/ 5115009 w 7467600"/>
              <a:gd name="connsiteY309" fmla="*/ 6858000 h 6858000"/>
              <a:gd name="connsiteX310" fmla="*/ 5028074 w 7467600"/>
              <a:gd name="connsiteY310" fmla="*/ 6858000 h 6858000"/>
              <a:gd name="connsiteX311" fmla="*/ 5079508 w 7467600"/>
              <a:gd name="connsiteY311" fmla="*/ 6749074 h 6858000"/>
              <a:gd name="connsiteX312" fmla="*/ 5371846 w 7467600"/>
              <a:gd name="connsiteY312" fmla="*/ 5924413 h 6858000"/>
              <a:gd name="connsiteX313" fmla="*/ 5270512 w 7467600"/>
              <a:gd name="connsiteY313" fmla="*/ 6138975 h 6858000"/>
              <a:gd name="connsiteX314" fmla="*/ 5062409 w 7467600"/>
              <a:gd name="connsiteY314" fmla="*/ 6653544 h 6858000"/>
              <a:gd name="connsiteX315" fmla="*/ 5036628 w 7467600"/>
              <a:gd name="connsiteY315" fmla="*/ 6754247 h 6858000"/>
              <a:gd name="connsiteX316" fmla="*/ 5009112 w 7467600"/>
              <a:gd name="connsiteY316" fmla="*/ 6858000 h 6858000"/>
              <a:gd name="connsiteX317" fmla="*/ 4976679 w 7467600"/>
              <a:gd name="connsiteY317" fmla="*/ 6858000 h 6858000"/>
              <a:gd name="connsiteX318" fmla="*/ 5006537 w 7467600"/>
              <a:gd name="connsiteY318" fmla="*/ 6747068 h 6858000"/>
              <a:gd name="connsiteX319" fmla="*/ 5032723 w 7467600"/>
              <a:gd name="connsiteY319" fmla="*/ 6644957 h 6858000"/>
              <a:gd name="connsiteX320" fmla="*/ 5242949 w 7467600"/>
              <a:gd name="connsiteY320" fmla="*/ 6125175 h 6858000"/>
              <a:gd name="connsiteX321" fmla="*/ 5286321 w 7467600"/>
              <a:gd name="connsiteY321" fmla="*/ 6033555 h 6858000"/>
              <a:gd name="connsiteX322" fmla="*/ 5008210 w 7467600"/>
              <a:gd name="connsiteY322" fmla="*/ 6649194 h 6858000"/>
              <a:gd name="connsiteX323" fmla="*/ 4986321 w 7467600"/>
              <a:gd name="connsiteY323" fmla="*/ 6765687 h 6858000"/>
              <a:gd name="connsiteX324" fmla="*/ 4973474 w 7467600"/>
              <a:gd name="connsiteY324" fmla="*/ 6858000 h 6858000"/>
              <a:gd name="connsiteX325" fmla="*/ 4907178 w 7467600"/>
              <a:gd name="connsiteY325" fmla="*/ 6858000 h 6858000"/>
              <a:gd name="connsiteX326" fmla="*/ 4910810 w 7467600"/>
              <a:gd name="connsiteY326" fmla="*/ 6829660 h 6858000"/>
              <a:gd name="connsiteX327" fmla="*/ 4987461 w 7467600"/>
              <a:gd name="connsiteY327" fmla="*/ 6432994 h 6858000"/>
              <a:gd name="connsiteX328" fmla="*/ 5179262 w 7467600"/>
              <a:gd name="connsiteY328" fmla="*/ 6035044 h 6858000"/>
              <a:gd name="connsiteX329" fmla="*/ 4689678 w 7467600"/>
              <a:gd name="connsiteY329" fmla="*/ 6440241 h 6858000"/>
              <a:gd name="connsiteX330" fmla="*/ 4477543 w 7467600"/>
              <a:gd name="connsiteY330" fmla="*/ 6674836 h 6858000"/>
              <a:gd name="connsiteX331" fmla="*/ 4329957 w 7467600"/>
              <a:gd name="connsiteY331" fmla="*/ 6858000 h 6858000"/>
              <a:gd name="connsiteX332" fmla="*/ 4218595 w 7467600"/>
              <a:gd name="connsiteY332" fmla="*/ 6858000 h 6858000"/>
              <a:gd name="connsiteX333" fmla="*/ 4368888 w 7467600"/>
              <a:gd name="connsiteY333" fmla="*/ 6668412 h 6858000"/>
              <a:gd name="connsiteX334" fmla="*/ 4563091 w 7467600"/>
              <a:gd name="connsiteY334" fmla="*/ 6442508 h 6858000"/>
              <a:gd name="connsiteX335" fmla="*/ 5387324 w 7467600"/>
              <a:gd name="connsiteY335" fmla="*/ 5705830 h 6858000"/>
              <a:gd name="connsiteX336" fmla="*/ 5073620 w 7467600"/>
              <a:gd name="connsiteY336" fmla="*/ 5955437 h 6858000"/>
              <a:gd name="connsiteX337" fmla="*/ 4689789 w 7467600"/>
              <a:gd name="connsiteY337" fmla="*/ 6268382 h 6858000"/>
              <a:gd name="connsiteX338" fmla="*/ 4418722 w 7467600"/>
              <a:gd name="connsiteY338" fmla="*/ 6570886 h 6858000"/>
              <a:gd name="connsiteX339" fmla="*/ 4214944 w 7467600"/>
              <a:gd name="connsiteY339" fmla="*/ 6858000 h 6858000"/>
              <a:gd name="connsiteX340" fmla="*/ 4177898 w 7467600"/>
              <a:gd name="connsiteY340" fmla="*/ 6858000 h 6858000"/>
              <a:gd name="connsiteX341" fmla="*/ 4391597 w 7467600"/>
              <a:gd name="connsiteY341" fmla="*/ 6556370 h 6858000"/>
              <a:gd name="connsiteX342" fmla="*/ 4668889 w 7467600"/>
              <a:gd name="connsiteY342" fmla="*/ 6246399 h 6858000"/>
              <a:gd name="connsiteX343" fmla="*/ 5055427 w 7467600"/>
              <a:gd name="connsiteY343" fmla="*/ 5931476 h 6858000"/>
              <a:gd name="connsiteX344" fmla="*/ 5371814 w 7467600"/>
              <a:gd name="connsiteY344" fmla="*/ 5678975 h 6858000"/>
              <a:gd name="connsiteX345" fmla="*/ 4987918 w 7467600"/>
              <a:gd name="connsiteY345" fmla="*/ 5838701 h 6858000"/>
              <a:gd name="connsiteX346" fmla="*/ 4317146 w 7467600"/>
              <a:gd name="connsiteY346" fmla="*/ 6587716 h 6858000"/>
              <a:gd name="connsiteX347" fmla="*/ 4171627 w 7467600"/>
              <a:gd name="connsiteY347" fmla="*/ 6858000 h 6858000"/>
              <a:gd name="connsiteX348" fmla="*/ 4081585 w 7467600"/>
              <a:gd name="connsiteY348" fmla="*/ 6858000 h 6858000"/>
              <a:gd name="connsiteX349" fmla="*/ 4238603 w 7467600"/>
              <a:gd name="connsiteY349" fmla="*/ 6559341 h 6858000"/>
              <a:gd name="connsiteX350" fmla="*/ 4778333 w 7467600"/>
              <a:gd name="connsiteY350" fmla="*/ 5873626 h 6858000"/>
              <a:gd name="connsiteX351" fmla="*/ 5414185 w 7467600"/>
              <a:gd name="connsiteY351" fmla="*/ 5573882 h 6858000"/>
              <a:gd name="connsiteX352" fmla="*/ 5959648 w 7467600"/>
              <a:gd name="connsiteY352" fmla="*/ 4760797 h 6858000"/>
              <a:gd name="connsiteX353" fmla="*/ 5355019 w 7467600"/>
              <a:gd name="connsiteY353" fmla="*/ 4734672 h 6858000"/>
              <a:gd name="connsiteX354" fmla="*/ 5083565 w 7467600"/>
              <a:gd name="connsiteY354" fmla="*/ 5179121 h 6858000"/>
              <a:gd name="connsiteX355" fmla="*/ 4713577 w 7467600"/>
              <a:gd name="connsiteY355" fmla="*/ 5616803 h 6858000"/>
              <a:gd name="connsiteX356" fmla="*/ 3989559 w 7467600"/>
              <a:gd name="connsiteY356" fmla="*/ 6145945 h 6858000"/>
              <a:gd name="connsiteX357" fmla="*/ 3939824 w 7467600"/>
              <a:gd name="connsiteY357" fmla="*/ 6066900 h 6858000"/>
              <a:gd name="connsiteX358" fmla="*/ 4584537 w 7467600"/>
              <a:gd name="connsiteY358" fmla="*/ 5324826 h 6858000"/>
              <a:gd name="connsiteX359" fmla="*/ 5037105 w 7467600"/>
              <a:gd name="connsiteY359" fmla="*/ 5088765 h 6858000"/>
              <a:gd name="connsiteX360" fmla="*/ 5039930 w 7467600"/>
              <a:gd name="connsiteY360" fmla="*/ 5089585 h 6858000"/>
              <a:gd name="connsiteX361" fmla="*/ 5263764 w 7467600"/>
              <a:gd name="connsiteY361" fmla="*/ 4735525 h 6858000"/>
              <a:gd name="connsiteX362" fmla="*/ 4086300 w 7467600"/>
              <a:gd name="connsiteY362" fmla="*/ 4884599 h 6858000"/>
              <a:gd name="connsiteX363" fmla="*/ 4085485 w 7467600"/>
              <a:gd name="connsiteY363" fmla="*/ 4899070 h 6858000"/>
              <a:gd name="connsiteX364" fmla="*/ 3871915 w 7467600"/>
              <a:gd name="connsiteY364" fmla="*/ 5253645 h 6858000"/>
              <a:gd name="connsiteX365" fmla="*/ 3799374 w 7467600"/>
              <a:gd name="connsiteY365" fmla="*/ 5466127 h 6858000"/>
              <a:gd name="connsiteX366" fmla="*/ 3498850 w 7467600"/>
              <a:gd name="connsiteY366" fmla="*/ 6661888 h 6858000"/>
              <a:gd name="connsiteX367" fmla="*/ 3399216 w 7467600"/>
              <a:gd name="connsiteY367" fmla="*/ 6858000 h 6858000"/>
              <a:gd name="connsiteX368" fmla="*/ 3303688 w 7467600"/>
              <a:gd name="connsiteY368" fmla="*/ 6858000 h 6858000"/>
              <a:gd name="connsiteX369" fmla="*/ 3391774 w 7467600"/>
              <a:gd name="connsiteY369" fmla="*/ 6697181 h 6858000"/>
              <a:gd name="connsiteX370" fmla="*/ 3735540 w 7467600"/>
              <a:gd name="connsiteY370" fmla="*/ 5546923 h 6858000"/>
              <a:gd name="connsiteX371" fmla="*/ 3729438 w 7467600"/>
              <a:gd name="connsiteY371" fmla="*/ 5569058 h 6858000"/>
              <a:gd name="connsiteX372" fmla="*/ 3707782 w 7467600"/>
              <a:gd name="connsiteY372" fmla="*/ 5644908 h 6858000"/>
              <a:gd name="connsiteX373" fmla="*/ 3583827 w 7467600"/>
              <a:gd name="connsiteY373" fmla="*/ 6039215 h 6858000"/>
              <a:gd name="connsiteX374" fmla="*/ 3547861 w 7467600"/>
              <a:gd name="connsiteY374" fmla="*/ 6129609 h 6858000"/>
              <a:gd name="connsiteX375" fmla="*/ 3490905 w 7467600"/>
              <a:gd name="connsiteY375" fmla="*/ 6277660 h 6858000"/>
              <a:gd name="connsiteX376" fmla="*/ 3455859 w 7467600"/>
              <a:gd name="connsiteY376" fmla="*/ 6391301 h 6858000"/>
              <a:gd name="connsiteX377" fmla="*/ 3429112 w 7467600"/>
              <a:gd name="connsiteY377" fmla="*/ 6479469 h 6858000"/>
              <a:gd name="connsiteX378" fmla="*/ 3304862 w 7467600"/>
              <a:gd name="connsiteY378" fmla="*/ 6796476 h 6858000"/>
              <a:gd name="connsiteX379" fmla="*/ 3276071 w 7467600"/>
              <a:gd name="connsiteY379" fmla="*/ 6858000 h 6858000"/>
              <a:gd name="connsiteX380" fmla="*/ 3240805 w 7467600"/>
              <a:gd name="connsiteY380" fmla="*/ 6858000 h 6858000"/>
              <a:gd name="connsiteX381" fmla="*/ 3275917 w 7467600"/>
              <a:gd name="connsiteY381" fmla="*/ 6783192 h 6858000"/>
              <a:gd name="connsiteX382" fmla="*/ 3399358 w 7467600"/>
              <a:gd name="connsiteY382" fmla="*/ 6469011 h 6858000"/>
              <a:gd name="connsiteX383" fmla="*/ 3425650 w 7467600"/>
              <a:gd name="connsiteY383" fmla="*/ 6381333 h 6858000"/>
              <a:gd name="connsiteX384" fmla="*/ 3460661 w 7467600"/>
              <a:gd name="connsiteY384" fmla="*/ 6266763 h 6858000"/>
              <a:gd name="connsiteX385" fmla="*/ 3518021 w 7467600"/>
              <a:gd name="connsiteY385" fmla="*/ 6117298 h 6858000"/>
              <a:gd name="connsiteX386" fmla="*/ 3554035 w 7467600"/>
              <a:gd name="connsiteY386" fmla="*/ 6027832 h 6858000"/>
              <a:gd name="connsiteX387" fmla="*/ 3677174 w 7467600"/>
              <a:gd name="connsiteY387" fmla="*/ 5636351 h 6858000"/>
              <a:gd name="connsiteX388" fmla="*/ 3698819 w 7467600"/>
              <a:gd name="connsiteY388" fmla="*/ 5560503 h 6858000"/>
              <a:gd name="connsiteX389" fmla="*/ 3702094 w 7467600"/>
              <a:gd name="connsiteY389" fmla="*/ 5549194 h 6858000"/>
              <a:gd name="connsiteX390" fmla="*/ 3398355 w 7467600"/>
              <a:gd name="connsiteY390" fmla="*/ 6094603 h 6858000"/>
              <a:gd name="connsiteX391" fmla="*/ 3193941 w 7467600"/>
              <a:gd name="connsiteY391" fmla="*/ 6798775 h 6858000"/>
              <a:gd name="connsiteX392" fmla="*/ 3184140 w 7467600"/>
              <a:gd name="connsiteY392" fmla="*/ 6858000 h 6858000"/>
              <a:gd name="connsiteX393" fmla="*/ 3099978 w 7467600"/>
              <a:gd name="connsiteY393" fmla="*/ 6858000 h 6858000"/>
              <a:gd name="connsiteX394" fmla="*/ 3101556 w 7467600"/>
              <a:gd name="connsiteY394" fmla="*/ 6843337 h 6858000"/>
              <a:gd name="connsiteX395" fmla="*/ 3370162 w 7467600"/>
              <a:gd name="connsiteY395" fmla="*/ 5785550 h 6858000"/>
              <a:gd name="connsiteX396" fmla="*/ 3746477 w 7467600"/>
              <a:gd name="connsiteY396" fmla="*/ 5377889 h 6858000"/>
              <a:gd name="connsiteX397" fmla="*/ 3863399 w 7467600"/>
              <a:gd name="connsiteY397" fmla="*/ 5087257 h 6858000"/>
              <a:gd name="connsiteX398" fmla="*/ 3968712 w 7467600"/>
              <a:gd name="connsiteY398" fmla="*/ 4913989 h 6858000"/>
              <a:gd name="connsiteX399" fmla="*/ 2792390 w 7467600"/>
              <a:gd name="connsiteY399" fmla="*/ 5382974 h 6858000"/>
              <a:gd name="connsiteX400" fmla="*/ 2714982 w 7467600"/>
              <a:gd name="connsiteY400" fmla="*/ 5427051 h 6858000"/>
              <a:gd name="connsiteX401" fmla="*/ 2813361 w 7467600"/>
              <a:gd name="connsiteY401" fmla="*/ 6023912 h 6858000"/>
              <a:gd name="connsiteX402" fmla="*/ 2688430 w 7467600"/>
              <a:gd name="connsiteY402" fmla="*/ 6801564 h 6858000"/>
              <a:gd name="connsiteX403" fmla="*/ 2629626 w 7467600"/>
              <a:gd name="connsiteY403" fmla="*/ 6763394 h 6858000"/>
              <a:gd name="connsiteX404" fmla="*/ 2565328 w 7467600"/>
              <a:gd name="connsiteY404" fmla="*/ 5516399 h 6858000"/>
              <a:gd name="connsiteX405" fmla="*/ 1922999 w 7467600"/>
              <a:gd name="connsiteY405" fmla="*/ 5980343 h 6858000"/>
              <a:gd name="connsiteX406" fmla="*/ 1950261 w 7467600"/>
              <a:gd name="connsiteY406" fmla="*/ 6405858 h 6858000"/>
              <a:gd name="connsiteX407" fmla="*/ 2365554 w 7467600"/>
              <a:gd name="connsiteY407" fmla="*/ 6759107 h 6858000"/>
              <a:gd name="connsiteX408" fmla="*/ 2424142 w 7467600"/>
              <a:gd name="connsiteY408" fmla="*/ 6858000 h 6858000"/>
              <a:gd name="connsiteX409" fmla="*/ 2395994 w 7467600"/>
              <a:gd name="connsiteY409" fmla="*/ 6858000 h 6858000"/>
              <a:gd name="connsiteX410" fmla="*/ 2392863 w 7467600"/>
              <a:gd name="connsiteY410" fmla="*/ 6852964 h 6858000"/>
              <a:gd name="connsiteX411" fmla="*/ 2017589 w 7467600"/>
              <a:gd name="connsiteY411" fmla="*/ 6493982 h 6858000"/>
              <a:gd name="connsiteX412" fmla="*/ 2147336 w 7467600"/>
              <a:gd name="connsiteY412" fmla="*/ 6594052 h 6858000"/>
              <a:gd name="connsiteX413" fmla="*/ 2207047 w 7467600"/>
              <a:gd name="connsiteY413" fmla="*/ 6654540 h 6858000"/>
              <a:gd name="connsiteX414" fmla="*/ 2299106 w 7467600"/>
              <a:gd name="connsiteY414" fmla="*/ 6778931 h 6858000"/>
              <a:gd name="connsiteX415" fmla="*/ 2314430 w 7467600"/>
              <a:gd name="connsiteY415" fmla="*/ 6801144 h 6858000"/>
              <a:gd name="connsiteX416" fmla="*/ 2352406 w 7467600"/>
              <a:gd name="connsiteY416" fmla="*/ 6858000 h 6858000"/>
              <a:gd name="connsiteX417" fmla="*/ 2314492 w 7467600"/>
              <a:gd name="connsiteY417" fmla="*/ 6858000 h 6858000"/>
              <a:gd name="connsiteX418" fmla="*/ 2288095 w 7467600"/>
              <a:gd name="connsiteY418" fmla="*/ 6818030 h 6858000"/>
              <a:gd name="connsiteX419" fmla="*/ 2272768 w 7467600"/>
              <a:gd name="connsiteY419" fmla="*/ 6795822 h 6858000"/>
              <a:gd name="connsiteX420" fmla="*/ 2182715 w 7467600"/>
              <a:gd name="connsiteY420" fmla="*/ 6675071 h 6858000"/>
              <a:gd name="connsiteX421" fmla="*/ 2032061 w 7467600"/>
              <a:gd name="connsiteY421" fmla="*/ 6541380 h 6858000"/>
              <a:gd name="connsiteX422" fmla="*/ 2257220 w 7467600"/>
              <a:gd name="connsiteY422" fmla="*/ 6826257 h 6858000"/>
              <a:gd name="connsiteX423" fmla="*/ 2281324 w 7467600"/>
              <a:gd name="connsiteY423" fmla="*/ 6858000 h 6858000"/>
              <a:gd name="connsiteX424" fmla="*/ 2242860 w 7467600"/>
              <a:gd name="connsiteY424" fmla="*/ 6858000 h 6858000"/>
              <a:gd name="connsiteX425" fmla="*/ 2232818 w 7467600"/>
              <a:gd name="connsiteY425" fmla="*/ 6844926 h 6858000"/>
              <a:gd name="connsiteX426" fmla="*/ 1990172 w 7467600"/>
              <a:gd name="connsiteY426" fmla="*/ 6542121 h 6858000"/>
              <a:gd name="connsiteX427" fmla="*/ 2124090 w 7467600"/>
              <a:gd name="connsiteY427" fmla="*/ 6761017 h 6858000"/>
              <a:gd name="connsiteX428" fmla="*/ 2200380 w 7467600"/>
              <a:gd name="connsiteY428" fmla="*/ 6858000 h 6858000"/>
              <a:gd name="connsiteX429" fmla="*/ 2147507 w 7467600"/>
              <a:gd name="connsiteY429" fmla="*/ 6858000 h 6858000"/>
              <a:gd name="connsiteX430" fmla="*/ 2070668 w 7467600"/>
              <a:gd name="connsiteY430" fmla="*/ 6761520 h 6858000"/>
              <a:gd name="connsiteX431" fmla="*/ 1975142 w 7467600"/>
              <a:gd name="connsiteY431" fmla="*/ 6585570 h 6858000"/>
              <a:gd name="connsiteX432" fmla="*/ 2050035 w 7467600"/>
              <a:gd name="connsiteY432" fmla="*/ 6813345 h 6858000"/>
              <a:gd name="connsiteX433" fmla="*/ 2063025 w 7467600"/>
              <a:gd name="connsiteY433" fmla="*/ 6858000 h 6858000"/>
              <a:gd name="connsiteX434" fmla="*/ 2021675 w 7467600"/>
              <a:gd name="connsiteY434" fmla="*/ 6858000 h 6858000"/>
              <a:gd name="connsiteX435" fmla="*/ 2019308 w 7467600"/>
              <a:gd name="connsiteY435" fmla="*/ 6847118 h 6858000"/>
              <a:gd name="connsiteX436" fmla="*/ 1938835 w 7467600"/>
              <a:gd name="connsiteY436" fmla="*/ 6551160 h 6858000"/>
              <a:gd name="connsiteX437" fmla="*/ 1953230 w 7467600"/>
              <a:gd name="connsiteY437" fmla="*/ 6759699 h 6858000"/>
              <a:gd name="connsiteX438" fmla="*/ 1956763 w 7467600"/>
              <a:gd name="connsiteY438" fmla="*/ 6778191 h 6858000"/>
              <a:gd name="connsiteX439" fmla="*/ 1967925 w 7467600"/>
              <a:gd name="connsiteY439" fmla="*/ 6858000 h 6858000"/>
              <a:gd name="connsiteX440" fmla="*/ 1936622 w 7467600"/>
              <a:gd name="connsiteY440" fmla="*/ 6858000 h 6858000"/>
              <a:gd name="connsiteX441" fmla="*/ 1926261 w 7467600"/>
              <a:gd name="connsiteY441" fmla="*/ 6784064 h 6858000"/>
              <a:gd name="connsiteX442" fmla="*/ 1922724 w 7467600"/>
              <a:gd name="connsiteY442" fmla="*/ 6765577 h 6858000"/>
              <a:gd name="connsiteX443" fmla="*/ 1904650 w 7467600"/>
              <a:gd name="connsiteY443" fmla="*/ 6639616 h 6858000"/>
              <a:gd name="connsiteX444" fmla="*/ 1885273 w 7467600"/>
              <a:gd name="connsiteY444" fmla="*/ 6858000 h 6858000"/>
              <a:gd name="connsiteX445" fmla="*/ 1854363 w 7467600"/>
              <a:gd name="connsiteY445" fmla="*/ 6858000 h 6858000"/>
              <a:gd name="connsiteX446" fmla="*/ 1880391 w 7467600"/>
              <a:gd name="connsiteY446" fmla="*/ 6603796 h 6858000"/>
              <a:gd name="connsiteX447" fmla="*/ 1818273 w 7467600"/>
              <a:gd name="connsiteY447" fmla="*/ 6715729 h 6858000"/>
              <a:gd name="connsiteX448" fmla="*/ 1794691 w 7467600"/>
              <a:gd name="connsiteY448" fmla="*/ 6843239 h 6858000"/>
              <a:gd name="connsiteX449" fmla="*/ 1794914 w 7467600"/>
              <a:gd name="connsiteY449" fmla="*/ 6858000 h 6858000"/>
              <a:gd name="connsiteX450" fmla="*/ 1746128 w 7467600"/>
              <a:gd name="connsiteY450" fmla="*/ 6858000 h 6858000"/>
              <a:gd name="connsiteX451" fmla="*/ 1753934 w 7467600"/>
              <a:gd name="connsiteY451" fmla="*/ 6724796 h 6858000"/>
              <a:gd name="connsiteX452" fmla="*/ 1792053 w 7467600"/>
              <a:gd name="connsiteY452" fmla="*/ 6572396 h 6858000"/>
              <a:gd name="connsiteX453" fmla="*/ 1862248 w 7467600"/>
              <a:gd name="connsiteY453" fmla="*/ 6266397 h 6858000"/>
              <a:gd name="connsiteX454" fmla="*/ 1862250 w 7467600"/>
              <a:gd name="connsiteY454" fmla="*/ 6033531 h 6858000"/>
              <a:gd name="connsiteX455" fmla="*/ 1211999 w 7467600"/>
              <a:gd name="connsiteY455" fmla="*/ 6683610 h 6858000"/>
              <a:gd name="connsiteX456" fmla="*/ 1213266 w 7467600"/>
              <a:gd name="connsiteY456" fmla="*/ 6691947 h 6858000"/>
              <a:gd name="connsiteX457" fmla="*/ 1203370 w 7467600"/>
              <a:gd name="connsiteY457" fmla="*/ 6850676 h 6858000"/>
              <a:gd name="connsiteX458" fmla="*/ 1203671 w 7467600"/>
              <a:gd name="connsiteY458" fmla="*/ 6858000 h 6858000"/>
              <a:gd name="connsiteX459" fmla="*/ 1143180 w 7467600"/>
              <a:gd name="connsiteY459" fmla="*/ 6858000 h 6858000"/>
              <a:gd name="connsiteX460" fmla="*/ 1142176 w 7467600"/>
              <a:gd name="connsiteY460" fmla="*/ 6766045 h 6858000"/>
              <a:gd name="connsiteX461" fmla="*/ 1067484 w 7467600"/>
              <a:gd name="connsiteY461" fmla="*/ 6858000 h 6858000"/>
              <a:gd name="connsiteX462" fmla="*/ 953928 w 7467600"/>
              <a:gd name="connsiteY462" fmla="*/ 6858000 h 6858000"/>
              <a:gd name="connsiteX463" fmla="*/ 959715 w 7467600"/>
              <a:gd name="connsiteY463" fmla="*/ 6850185 h 6858000"/>
              <a:gd name="connsiteX464" fmla="*/ 1483788 w 7467600"/>
              <a:gd name="connsiteY464" fmla="*/ 6259174 h 6858000"/>
              <a:gd name="connsiteX465" fmla="*/ 1100671 w 7467600"/>
              <a:gd name="connsiteY465" fmla="*/ 6252137 h 6858000"/>
              <a:gd name="connsiteX466" fmla="*/ 1090144 w 7467600"/>
              <a:gd name="connsiteY466" fmla="*/ 6256748 h 6858000"/>
              <a:gd name="connsiteX467" fmla="*/ 1095872 w 7467600"/>
              <a:gd name="connsiteY467" fmla="*/ 6271892 h 6858000"/>
              <a:gd name="connsiteX468" fmla="*/ 262785 w 7467600"/>
              <a:gd name="connsiteY468" fmla="*/ 6845450 h 6858000"/>
              <a:gd name="connsiteX469" fmla="*/ 209968 w 7467600"/>
              <a:gd name="connsiteY469" fmla="*/ 6770713 h 6858000"/>
              <a:gd name="connsiteX470" fmla="*/ 873460 w 7467600"/>
              <a:gd name="connsiteY470" fmla="*/ 6253768 h 6858000"/>
              <a:gd name="connsiteX471" fmla="*/ 192686 w 7467600"/>
              <a:gd name="connsiteY471" fmla="*/ 5849257 h 6858000"/>
              <a:gd name="connsiteX472" fmla="*/ 4696 w 7467600"/>
              <a:gd name="connsiteY472" fmla="*/ 5697668 h 6858000"/>
              <a:gd name="connsiteX473" fmla="*/ 0 w 7467600"/>
              <a:gd name="connsiteY473" fmla="*/ 5689984 h 6858000"/>
              <a:gd name="connsiteX474" fmla="*/ 0 w 7467600"/>
              <a:gd name="connsiteY474" fmla="*/ 5513472 h 6858000"/>
              <a:gd name="connsiteX475" fmla="*/ 174101 w 7467600"/>
              <a:gd name="connsiteY475" fmla="*/ 5620277 h 6858000"/>
              <a:gd name="connsiteX476" fmla="*/ 891800 w 7467600"/>
              <a:gd name="connsiteY476" fmla="*/ 6036935 h 6858000"/>
              <a:gd name="connsiteX477" fmla="*/ 1072219 w 7467600"/>
              <a:gd name="connsiteY477" fmla="*/ 6169443 h 6858000"/>
              <a:gd name="connsiteX478" fmla="*/ 1074117 w 7467600"/>
              <a:gd name="connsiteY478" fmla="*/ 6170301 h 6858000"/>
              <a:gd name="connsiteX479" fmla="*/ 1083114 w 7467600"/>
              <a:gd name="connsiteY479" fmla="*/ 6174131 h 6858000"/>
              <a:gd name="connsiteX480" fmla="*/ 1543010 w 7467600"/>
              <a:gd name="connsiteY480" fmla="*/ 6191140 h 6858000"/>
              <a:gd name="connsiteX481" fmla="*/ 1551080 w 7467600"/>
              <a:gd name="connsiteY481" fmla="*/ 6195006 h 6858000"/>
              <a:gd name="connsiteX482" fmla="*/ 2345443 w 7467600"/>
              <a:gd name="connsiteY482" fmla="*/ 5549882 h 6858000"/>
              <a:gd name="connsiteX483" fmla="*/ 1721499 w 7467600"/>
              <a:gd name="connsiteY483" fmla="*/ 5599969 h 6858000"/>
              <a:gd name="connsiteX484" fmla="*/ 767716 w 7467600"/>
              <a:gd name="connsiteY484" fmla="*/ 5472768 h 6858000"/>
              <a:gd name="connsiteX485" fmla="*/ 722147 w 7467600"/>
              <a:gd name="connsiteY485" fmla="*/ 5393091 h 6858000"/>
              <a:gd name="connsiteX486" fmla="*/ 1485552 w 7467600"/>
              <a:gd name="connsiteY486" fmla="*/ 5313202 h 6858000"/>
              <a:gd name="connsiteX487" fmla="*/ 2143004 w 7467600"/>
              <a:gd name="connsiteY487" fmla="*/ 5402420 h 6858000"/>
              <a:gd name="connsiteX488" fmla="*/ 1933391 w 7467600"/>
              <a:gd name="connsiteY488" fmla="*/ 5156971 h 6858000"/>
              <a:gd name="connsiteX489" fmla="*/ 1827118 w 7467600"/>
              <a:gd name="connsiteY489" fmla="*/ 4968410 h 6858000"/>
              <a:gd name="connsiteX490" fmla="*/ 1837349 w 7467600"/>
              <a:gd name="connsiteY490" fmla="*/ 4956357 h 6858000"/>
              <a:gd name="connsiteX491" fmla="*/ 2162835 w 7467600"/>
              <a:gd name="connsiteY491" fmla="*/ 5187853 h 6858000"/>
              <a:gd name="connsiteX492" fmla="*/ 2257167 w 7467600"/>
              <a:gd name="connsiteY492" fmla="*/ 5462123 h 6858000"/>
              <a:gd name="connsiteX493" fmla="*/ 2261598 w 7467600"/>
              <a:gd name="connsiteY493" fmla="*/ 5467998 h 6858000"/>
              <a:gd name="connsiteX494" fmla="*/ 2437177 w 7467600"/>
              <a:gd name="connsiteY494" fmla="*/ 5479608 h 6858000"/>
              <a:gd name="connsiteX495" fmla="*/ 2445247 w 7467600"/>
              <a:gd name="connsiteY495" fmla="*/ 5483476 h 6858000"/>
              <a:gd name="connsiteX496" fmla="*/ 2743626 w 7467600"/>
              <a:gd name="connsiteY496" fmla="*/ 5304819 h 6858000"/>
              <a:gd name="connsiteX497" fmla="*/ 3048102 w 7467600"/>
              <a:gd name="connsiteY497" fmla="*/ 5150595 h 6858000"/>
              <a:gd name="connsiteX498" fmla="*/ 1799414 w 7467600"/>
              <a:gd name="connsiteY498" fmla="*/ 4694732 h 6858000"/>
              <a:gd name="connsiteX499" fmla="*/ 1771735 w 7467600"/>
              <a:gd name="connsiteY499" fmla="*/ 4619929 h 6858000"/>
              <a:gd name="connsiteX500" fmla="*/ 3104273 w 7467600"/>
              <a:gd name="connsiteY500" fmla="*/ 5076159 h 6858000"/>
              <a:gd name="connsiteX501" fmla="*/ 3113245 w 7467600"/>
              <a:gd name="connsiteY501" fmla="*/ 5090705 h 6858000"/>
              <a:gd name="connsiteX502" fmla="*/ 3126294 w 7467600"/>
              <a:gd name="connsiteY502" fmla="*/ 5114400 h 6858000"/>
              <a:gd name="connsiteX503" fmla="*/ 3937433 w 7467600"/>
              <a:gd name="connsiteY503" fmla="*/ 4830473 h 6858000"/>
              <a:gd name="connsiteX504" fmla="*/ 3590475 w 7467600"/>
              <a:gd name="connsiteY504" fmla="*/ 4597974 h 6858000"/>
              <a:gd name="connsiteX505" fmla="*/ 3100264 w 7467600"/>
              <a:gd name="connsiteY505" fmla="*/ 4579845 h 6858000"/>
              <a:gd name="connsiteX506" fmla="*/ 2183576 w 7467600"/>
              <a:gd name="connsiteY506" fmla="*/ 4227150 h 6858000"/>
              <a:gd name="connsiteX507" fmla="*/ 2151029 w 7467600"/>
              <a:gd name="connsiteY507" fmla="*/ 4146947 h 6858000"/>
              <a:gd name="connsiteX508" fmla="*/ 3563434 w 7467600"/>
              <a:gd name="connsiteY508" fmla="*/ 4469115 h 6858000"/>
              <a:gd name="connsiteX509" fmla="*/ 3177952 w 7467600"/>
              <a:gd name="connsiteY509" fmla="*/ 3657386 h 6858000"/>
              <a:gd name="connsiteX510" fmla="*/ 3189263 w 7467600"/>
              <a:gd name="connsiteY510" fmla="*/ 3625726 h 6858000"/>
              <a:gd name="connsiteX511" fmla="*/ 3560912 w 7467600"/>
              <a:gd name="connsiteY511" fmla="*/ 4079863 h 6858000"/>
              <a:gd name="connsiteX512" fmla="*/ 3626636 w 7467600"/>
              <a:gd name="connsiteY512" fmla="*/ 4512230 h 6858000"/>
              <a:gd name="connsiteX513" fmla="*/ 3653088 w 7467600"/>
              <a:gd name="connsiteY513" fmla="*/ 4521417 h 6858000"/>
              <a:gd name="connsiteX514" fmla="*/ 3988128 w 7467600"/>
              <a:gd name="connsiteY514" fmla="*/ 4817267 h 6858000"/>
              <a:gd name="connsiteX515" fmla="*/ 4830582 w 7467600"/>
              <a:gd name="connsiteY515" fmla="*/ 4676000 h 6858000"/>
              <a:gd name="connsiteX516" fmla="*/ 4830100 w 7467600"/>
              <a:gd name="connsiteY516" fmla="*/ 4675554 h 6858000"/>
              <a:gd name="connsiteX517" fmla="*/ 4036318 w 7467600"/>
              <a:gd name="connsiteY517" fmla="*/ 4147013 h 6858000"/>
              <a:gd name="connsiteX518" fmla="*/ 3432098 w 7467600"/>
              <a:gd name="connsiteY518" fmla="*/ 3537312 h 6858000"/>
              <a:gd name="connsiteX519" fmla="*/ 3446761 w 7467600"/>
              <a:gd name="connsiteY519" fmla="*/ 3461278 h 6858000"/>
              <a:gd name="connsiteX520" fmla="*/ 4419733 w 7467600"/>
              <a:gd name="connsiteY520" fmla="*/ 3963555 h 6858000"/>
              <a:gd name="connsiteX521" fmla="*/ 4781371 w 7467600"/>
              <a:gd name="connsiteY521" fmla="*/ 4458604 h 6858000"/>
              <a:gd name="connsiteX522" fmla="*/ 4780440 w 7467600"/>
              <a:gd name="connsiteY522" fmla="*/ 4470290 h 6858000"/>
              <a:gd name="connsiteX523" fmla="*/ 4898954 w 7467600"/>
              <a:gd name="connsiteY523" fmla="*/ 4662092 h 6858000"/>
              <a:gd name="connsiteX524" fmla="*/ 4900699 w 7467600"/>
              <a:gd name="connsiteY524" fmla="*/ 4670867 h 6858000"/>
              <a:gd name="connsiteX525" fmla="*/ 5714511 w 7467600"/>
              <a:gd name="connsiteY525" fmla="*/ 4663483 h 6858000"/>
              <a:gd name="connsiteX526" fmla="*/ 5464793 w 7467600"/>
              <a:gd name="connsiteY526" fmla="*/ 4393556 h 6858000"/>
              <a:gd name="connsiteX527" fmla="*/ 5461897 w 7467600"/>
              <a:gd name="connsiteY527" fmla="*/ 4390879 h 6858000"/>
              <a:gd name="connsiteX528" fmla="*/ 4294126 w 7467600"/>
              <a:gd name="connsiteY528" fmla="*/ 3303048 h 6858000"/>
              <a:gd name="connsiteX529" fmla="*/ 4305321 w 7467600"/>
              <a:gd name="connsiteY529" fmla="*/ 3256953 h 6858000"/>
              <a:gd name="connsiteX530" fmla="*/ 4949299 w 7467600"/>
              <a:gd name="connsiteY530" fmla="*/ 3766336 h 6858000"/>
              <a:gd name="connsiteX531" fmla="*/ 5291452 w 7467600"/>
              <a:gd name="connsiteY531" fmla="*/ 4076801 h 6858000"/>
              <a:gd name="connsiteX532" fmla="*/ 5434998 w 7467600"/>
              <a:gd name="connsiteY532" fmla="*/ 4254100 h 6858000"/>
              <a:gd name="connsiteX533" fmla="*/ 5351015 w 7467600"/>
              <a:gd name="connsiteY533" fmla="*/ 3760989 h 6858000"/>
              <a:gd name="connsiteX534" fmla="*/ 5413780 w 7467600"/>
              <a:gd name="connsiteY534" fmla="*/ 2966265 h 6858000"/>
              <a:gd name="connsiteX535" fmla="*/ 5425627 w 7467600"/>
              <a:gd name="connsiteY535" fmla="*/ 2954192 h 6858000"/>
              <a:gd name="connsiteX536" fmla="*/ 6604735 w 7467600"/>
              <a:gd name="connsiteY536" fmla="*/ 2041381 h 6858000"/>
              <a:gd name="connsiteX537" fmla="*/ 7204487 w 7467600"/>
              <a:gd name="connsiteY537" fmla="*/ 2742112 h 6858000"/>
              <a:gd name="connsiteX538" fmla="*/ 7131592 w 7467600"/>
              <a:gd name="connsiteY538" fmla="*/ 2672096 h 6858000"/>
              <a:gd name="connsiteX539" fmla="*/ 6996344 w 7467600"/>
              <a:gd name="connsiteY539" fmla="*/ 2518310 h 6858000"/>
              <a:gd name="connsiteX540" fmla="*/ 6735495 w 7467600"/>
              <a:gd name="connsiteY540" fmla="*/ 2196890 h 6858000"/>
              <a:gd name="connsiteX541" fmla="*/ 6721901 w 7467600"/>
              <a:gd name="connsiteY541" fmla="*/ 2179274 h 6858000"/>
              <a:gd name="connsiteX542" fmla="*/ 6604735 w 7467600"/>
              <a:gd name="connsiteY542" fmla="*/ 2041381 h 6858000"/>
              <a:gd name="connsiteX543" fmla="*/ 6591670 w 7467600"/>
              <a:gd name="connsiteY543" fmla="*/ 1988277 h 6858000"/>
              <a:gd name="connsiteX544" fmla="*/ 6747349 w 7467600"/>
              <a:gd name="connsiteY544" fmla="*/ 2160069 h 6858000"/>
              <a:gd name="connsiteX545" fmla="*/ 6760943 w 7467600"/>
              <a:gd name="connsiteY545" fmla="*/ 2177686 h 6858000"/>
              <a:gd name="connsiteX546" fmla="*/ 7021065 w 7467600"/>
              <a:gd name="connsiteY546" fmla="*/ 2498102 h 6858000"/>
              <a:gd name="connsiteX547" fmla="*/ 7155223 w 7467600"/>
              <a:gd name="connsiteY547" fmla="*/ 2650386 h 6858000"/>
              <a:gd name="connsiteX548" fmla="*/ 7203167 w 7467600"/>
              <a:gd name="connsiteY548" fmla="*/ 2697288 h 6858000"/>
              <a:gd name="connsiteX549" fmla="*/ 6937703 w 7467600"/>
              <a:gd name="connsiteY549" fmla="*/ 2321981 h 6858000"/>
              <a:gd name="connsiteX550" fmla="*/ 6591670 w 7467600"/>
              <a:gd name="connsiteY550" fmla="*/ 1988277 h 6858000"/>
              <a:gd name="connsiteX551" fmla="*/ 5798671 w 7467600"/>
              <a:gd name="connsiteY551" fmla="*/ 1981601 h 6858000"/>
              <a:gd name="connsiteX552" fmla="*/ 5754709 w 7467600"/>
              <a:gd name="connsiteY552" fmla="*/ 2071454 h 6858000"/>
              <a:gd name="connsiteX553" fmla="*/ 5763044 w 7467600"/>
              <a:gd name="connsiteY553" fmla="*/ 2842206 h 6858000"/>
              <a:gd name="connsiteX554" fmla="*/ 5764974 w 7467600"/>
              <a:gd name="connsiteY554" fmla="*/ 2799609 h 6858000"/>
              <a:gd name="connsiteX555" fmla="*/ 5767665 w 7467600"/>
              <a:gd name="connsiteY555" fmla="*/ 2666409 h 6858000"/>
              <a:gd name="connsiteX556" fmla="*/ 5763055 w 7467600"/>
              <a:gd name="connsiteY556" fmla="*/ 2579705 h 6858000"/>
              <a:gd name="connsiteX557" fmla="*/ 5758079 w 7467600"/>
              <a:gd name="connsiteY557" fmla="*/ 2492508 h 6858000"/>
              <a:gd name="connsiteX558" fmla="*/ 5779325 w 7467600"/>
              <a:gd name="connsiteY558" fmla="*/ 2197069 h 6858000"/>
              <a:gd name="connsiteX559" fmla="*/ 5798671 w 7467600"/>
              <a:gd name="connsiteY559" fmla="*/ 1981601 h 6858000"/>
              <a:gd name="connsiteX560" fmla="*/ 5829202 w 7467600"/>
              <a:gd name="connsiteY560" fmla="*/ 1971679 h 6858000"/>
              <a:gd name="connsiteX561" fmla="*/ 5809558 w 7467600"/>
              <a:gd name="connsiteY561" fmla="*/ 2198043 h 6858000"/>
              <a:gd name="connsiteX562" fmla="*/ 5788653 w 7467600"/>
              <a:gd name="connsiteY562" fmla="*/ 2489430 h 6858000"/>
              <a:gd name="connsiteX563" fmla="*/ 5793439 w 7467600"/>
              <a:gd name="connsiteY563" fmla="*/ 2575235 h 6858000"/>
              <a:gd name="connsiteX564" fmla="*/ 5796837 w 7467600"/>
              <a:gd name="connsiteY564" fmla="*/ 2637633 h 6858000"/>
              <a:gd name="connsiteX565" fmla="*/ 5818614 w 7467600"/>
              <a:gd name="connsiteY565" fmla="*/ 2473055 h 6858000"/>
              <a:gd name="connsiteX566" fmla="*/ 5829202 w 7467600"/>
              <a:gd name="connsiteY566" fmla="*/ 1971679 h 6858000"/>
              <a:gd name="connsiteX567" fmla="*/ 5911389 w 7467600"/>
              <a:gd name="connsiteY567" fmla="*/ 1898371 h 6858000"/>
              <a:gd name="connsiteX568" fmla="*/ 6237627 w 7467600"/>
              <a:gd name="connsiteY568" fmla="*/ 2231921 h 6858000"/>
              <a:gd name="connsiteX569" fmla="*/ 5911389 w 7467600"/>
              <a:gd name="connsiteY569" fmla="*/ 1898371 h 6858000"/>
              <a:gd name="connsiteX570" fmla="*/ 6944437 w 7467600"/>
              <a:gd name="connsiteY570" fmla="*/ 1575402 h 6858000"/>
              <a:gd name="connsiteX571" fmla="*/ 6304730 w 7467600"/>
              <a:gd name="connsiteY571" fmla="*/ 1766654 h 6858000"/>
              <a:gd name="connsiteX572" fmla="*/ 6944437 w 7467600"/>
              <a:gd name="connsiteY572" fmla="*/ 1575402 h 6858000"/>
              <a:gd name="connsiteX573" fmla="*/ 7019523 w 7467600"/>
              <a:gd name="connsiteY573" fmla="*/ 1519450 h 6858000"/>
              <a:gd name="connsiteX574" fmla="*/ 6298091 w 7467600"/>
              <a:gd name="connsiteY574" fmla="*/ 1737122 h 6858000"/>
              <a:gd name="connsiteX575" fmla="*/ 7019523 w 7467600"/>
              <a:gd name="connsiteY575" fmla="*/ 1519450 h 6858000"/>
              <a:gd name="connsiteX576" fmla="*/ 2399523 w 7467600"/>
              <a:gd name="connsiteY576" fmla="*/ 1428234 h 6858000"/>
              <a:gd name="connsiteX577" fmla="*/ 2224982 w 7467600"/>
              <a:gd name="connsiteY577" fmla="*/ 1826201 h 6858000"/>
              <a:gd name="connsiteX578" fmla="*/ 2096099 w 7467600"/>
              <a:gd name="connsiteY578" fmla="*/ 2345900 h 6858000"/>
              <a:gd name="connsiteX579" fmla="*/ 2283317 w 7467600"/>
              <a:gd name="connsiteY579" fmla="*/ 1796925 h 6858000"/>
              <a:gd name="connsiteX580" fmla="*/ 2399523 w 7467600"/>
              <a:gd name="connsiteY580" fmla="*/ 1428234 h 6858000"/>
              <a:gd name="connsiteX581" fmla="*/ 2448558 w 7467600"/>
              <a:gd name="connsiteY581" fmla="*/ 1373435 h 6858000"/>
              <a:gd name="connsiteX582" fmla="*/ 2312521 w 7467600"/>
              <a:gd name="connsiteY582" fmla="*/ 1806140 h 6858000"/>
              <a:gd name="connsiteX583" fmla="*/ 2127533 w 7467600"/>
              <a:gd name="connsiteY583" fmla="*/ 2348380 h 6858000"/>
              <a:gd name="connsiteX584" fmla="*/ 2358080 w 7467600"/>
              <a:gd name="connsiteY584" fmla="*/ 1866134 h 6858000"/>
              <a:gd name="connsiteX585" fmla="*/ 2407436 w 7467600"/>
              <a:gd name="connsiteY585" fmla="*/ 1651070 h 6858000"/>
              <a:gd name="connsiteX586" fmla="*/ 2448558 w 7467600"/>
              <a:gd name="connsiteY586" fmla="*/ 1373435 h 6858000"/>
              <a:gd name="connsiteX587" fmla="*/ 278707 w 7467600"/>
              <a:gd name="connsiteY587" fmla="*/ 1352270 h 6858000"/>
              <a:gd name="connsiteX588" fmla="*/ 321570 w 7467600"/>
              <a:gd name="connsiteY588" fmla="*/ 1861610 h 6858000"/>
              <a:gd name="connsiteX589" fmla="*/ 294281 w 7467600"/>
              <a:gd name="connsiteY589" fmla="*/ 1440658 h 6858000"/>
              <a:gd name="connsiteX590" fmla="*/ 278707 w 7467600"/>
              <a:gd name="connsiteY590" fmla="*/ 1352270 h 6858000"/>
              <a:gd name="connsiteX591" fmla="*/ 1423821 w 7467600"/>
              <a:gd name="connsiteY591" fmla="*/ 1351958 h 6858000"/>
              <a:gd name="connsiteX592" fmla="*/ 1638521 w 7467600"/>
              <a:gd name="connsiteY592" fmla="*/ 1908470 h 6858000"/>
              <a:gd name="connsiteX593" fmla="*/ 1754199 w 7467600"/>
              <a:gd name="connsiteY593" fmla="*/ 2149284 h 6858000"/>
              <a:gd name="connsiteX594" fmla="*/ 1908359 w 7467600"/>
              <a:gd name="connsiteY594" fmla="*/ 2364988 h 6858000"/>
              <a:gd name="connsiteX595" fmla="*/ 1647661 w 7467600"/>
              <a:gd name="connsiteY595" fmla="*/ 1825945 h 6858000"/>
              <a:gd name="connsiteX596" fmla="*/ 1423821 w 7467600"/>
              <a:gd name="connsiteY596" fmla="*/ 1351958 h 6858000"/>
              <a:gd name="connsiteX597" fmla="*/ 1431890 w 7467600"/>
              <a:gd name="connsiteY597" fmla="*/ 1306475 h 6858000"/>
              <a:gd name="connsiteX598" fmla="*/ 1507597 w 7467600"/>
              <a:gd name="connsiteY598" fmla="*/ 1446132 h 6858000"/>
              <a:gd name="connsiteX599" fmla="*/ 1674586 w 7467600"/>
              <a:gd name="connsiteY599" fmla="*/ 1813832 h 6858000"/>
              <a:gd name="connsiteX600" fmla="*/ 1815950 w 7467600"/>
              <a:gd name="connsiteY600" fmla="*/ 2128564 h 6858000"/>
              <a:gd name="connsiteX601" fmla="*/ 1984242 w 7467600"/>
              <a:gd name="connsiteY601" fmla="*/ 2430829 h 6858000"/>
              <a:gd name="connsiteX602" fmla="*/ 2014023 w 7467600"/>
              <a:gd name="connsiteY602" fmla="*/ 2450995 h 6858000"/>
              <a:gd name="connsiteX603" fmla="*/ 1747337 w 7467600"/>
              <a:gd name="connsiteY603" fmla="*/ 1855264 h 6858000"/>
              <a:gd name="connsiteX604" fmla="*/ 1533749 w 7467600"/>
              <a:gd name="connsiteY604" fmla="*/ 1478656 h 6858000"/>
              <a:gd name="connsiteX605" fmla="*/ 1431890 w 7467600"/>
              <a:gd name="connsiteY605" fmla="*/ 1306475 h 6858000"/>
              <a:gd name="connsiteX606" fmla="*/ 5052692 w 7467600"/>
              <a:gd name="connsiteY606" fmla="*/ 1292994 h 6858000"/>
              <a:gd name="connsiteX607" fmla="*/ 5200661 w 7467600"/>
              <a:gd name="connsiteY607" fmla="*/ 1635186 h 6858000"/>
              <a:gd name="connsiteX608" fmla="*/ 5297138 w 7467600"/>
              <a:gd name="connsiteY608" fmla="*/ 1906351 h 6858000"/>
              <a:gd name="connsiteX609" fmla="*/ 5052692 w 7467600"/>
              <a:gd name="connsiteY609" fmla="*/ 1292994 h 6858000"/>
              <a:gd name="connsiteX610" fmla="*/ 5009948 w 7467600"/>
              <a:gd name="connsiteY610" fmla="*/ 1273619 h 6858000"/>
              <a:gd name="connsiteX611" fmla="*/ 5121777 w 7467600"/>
              <a:gd name="connsiteY611" fmla="*/ 1654213 h 6858000"/>
              <a:gd name="connsiteX612" fmla="*/ 5293545 w 7467600"/>
              <a:gd name="connsiteY612" fmla="*/ 2072247 h 6858000"/>
              <a:gd name="connsiteX613" fmla="*/ 5294042 w 7467600"/>
              <a:gd name="connsiteY613" fmla="*/ 2065019 h 6858000"/>
              <a:gd name="connsiteX614" fmla="*/ 5171936 w 7467600"/>
              <a:gd name="connsiteY614" fmla="*/ 1647613 h 6858000"/>
              <a:gd name="connsiteX615" fmla="*/ 5009948 w 7467600"/>
              <a:gd name="connsiteY615" fmla="*/ 1273619 h 6858000"/>
              <a:gd name="connsiteX616" fmla="*/ 655236 w 7467600"/>
              <a:gd name="connsiteY616" fmla="*/ 1268632 h 6858000"/>
              <a:gd name="connsiteX617" fmla="*/ 839521 w 7467600"/>
              <a:gd name="connsiteY617" fmla="*/ 1685315 h 6858000"/>
              <a:gd name="connsiteX618" fmla="*/ 1109416 w 7467600"/>
              <a:gd name="connsiteY618" fmla="*/ 2061663 h 6858000"/>
              <a:gd name="connsiteX619" fmla="*/ 1298300 w 7467600"/>
              <a:gd name="connsiteY619" fmla="*/ 2247742 h 6858000"/>
              <a:gd name="connsiteX620" fmla="*/ 1125871 w 7467600"/>
              <a:gd name="connsiteY620" fmla="*/ 1989513 h 6858000"/>
              <a:gd name="connsiteX621" fmla="*/ 981574 w 7467600"/>
              <a:gd name="connsiteY621" fmla="*/ 1783157 h 6858000"/>
              <a:gd name="connsiteX622" fmla="*/ 922198 w 7467600"/>
              <a:gd name="connsiteY622" fmla="*/ 1677437 h 6858000"/>
              <a:gd name="connsiteX623" fmla="*/ 869293 w 7467600"/>
              <a:gd name="connsiteY623" fmla="*/ 1583214 h 6858000"/>
              <a:gd name="connsiteX624" fmla="*/ 751431 w 7467600"/>
              <a:gd name="connsiteY624" fmla="*/ 1405731 h 6858000"/>
              <a:gd name="connsiteX625" fmla="*/ 655236 w 7467600"/>
              <a:gd name="connsiteY625" fmla="*/ 1268632 h 6858000"/>
              <a:gd name="connsiteX626" fmla="*/ 6516292 w 7467600"/>
              <a:gd name="connsiteY626" fmla="*/ 1263064 h 6858000"/>
              <a:gd name="connsiteX627" fmla="*/ 5736320 w 7467600"/>
              <a:gd name="connsiteY627" fmla="*/ 1501803 h 6858000"/>
              <a:gd name="connsiteX628" fmla="*/ 6516292 w 7467600"/>
              <a:gd name="connsiteY628" fmla="*/ 1263064 h 6858000"/>
              <a:gd name="connsiteX629" fmla="*/ 291466 w 7467600"/>
              <a:gd name="connsiteY629" fmla="*/ 1250369 h 6858000"/>
              <a:gd name="connsiteX630" fmla="*/ 323180 w 7467600"/>
              <a:gd name="connsiteY630" fmla="*/ 1435283 h 6858000"/>
              <a:gd name="connsiteX631" fmla="*/ 349381 w 7467600"/>
              <a:gd name="connsiteY631" fmla="*/ 1875041 h 6858000"/>
              <a:gd name="connsiteX632" fmla="*/ 374363 w 7467600"/>
              <a:gd name="connsiteY632" fmla="*/ 1506494 h 6858000"/>
              <a:gd name="connsiteX633" fmla="*/ 302168 w 7467600"/>
              <a:gd name="connsiteY633" fmla="*/ 1274495 h 6858000"/>
              <a:gd name="connsiteX634" fmla="*/ 291466 w 7467600"/>
              <a:gd name="connsiteY634" fmla="*/ 1250369 h 6858000"/>
              <a:gd name="connsiteX635" fmla="*/ 678222 w 7467600"/>
              <a:gd name="connsiteY635" fmla="*/ 1248670 h 6858000"/>
              <a:gd name="connsiteX636" fmla="*/ 775536 w 7467600"/>
              <a:gd name="connsiteY636" fmla="*/ 1388015 h 6858000"/>
              <a:gd name="connsiteX637" fmla="*/ 894529 w 7467600"/>
              <a:gd name="connsiteY637" fmla="*/ 1567739 h 6858000"/>
              <a:gd name="connsiteX638" fmla="*/ 948000 w 7467600"/>
              <a:gd name="connsiteY638" fmla="*/ 1663088 h 6858000"/>
              <a:gd name="connsiteX639" fmla="*/ 1006812 w 7467600"/>
              <a:gd name="connsiteY639" fmla="*/ 1767683 h 6858000"/>
              <a:gd name="connsiteX640" fmla="*/ 1149133 w 7467600"/>
              <a:gd name="connsiteY640" fmla="*/ 1971513 h 6858000"/>
              <a:gd name="connsiteX641" fmla="*/ 1333952 w 7467600"/>
              <a:gd name="connsiteY641" fmla="*/ 2251620 h 6858000"/>
              <a:gd name="connsiteX642" fmla="*/ 1337329 w 7467600"/>
              <a:gd name="connsiteY642" fmla="*/ 2258350 h 6858000"/>
              <a:gd name="connsiteX643" fmla="*/ 1014726 w 7467600"/>
              <a:gd name="connsiteY643" fmla="*/ 1615556 h 6858000"/>
              <a:gd name="connsiteX644" fmla="*/ 678222 w 7467600"/>
              <a:gd name="connsiteY644" fmla="*/ 1248670 h 6858000"/>
              <a:gd name="connsiteX645" fmla="*/ 6691602 w 7467600"/>
              <a:gd name="connsiteY645" fmla="*/ 1140573 h 6858000"/>
              <a:gd name="connsiteX646" fmla="*/ 6571100 w 7467600"/>
              <a:gd name="connsiteY646" fmla="*/ 1183662 h 6858000"/>
              <a:gd name="connsiteX647" fmla="*/ 6241687 w 7467600"/>
              <a:gd name="connsiteY647" fmla="*/ 1257600 h 6858000"/>
              <a:gd name="connsiteX648" fmla="*/ 5693009 w 7467600"/>
              <a:gd name="connsiteY648" fmla="*/ 1478256 h 6858000"/>
              <a:gd name="connsiteX649" fmla="*/ 6548420 w 7467600"/>
              <a:gd name="connsiteY649" fmla="*/ 1214599 h 6858000"/>
              <a:gd name="connsiteX650" fmla="*/ 6605473 w 7467600"/>
              <a:gd name="connsiteY650" fmla="*/ 1184686 h 6858000"/>
              <a:gd name="connsiteX651" fmla="*/ 6691602 w 7467600"/>
              <a:gd name="connsiteY651" fmla="*/ 1140573 h 6858000"/>
              <a:gd name="connsiteX652" fmla="*/ 4002475 w 7467600"/>
              <a:gd name="connsiteY652" fmla="*/ 1037802 h 6858000"/>
              <a:gd name="connsiteX653" fmla="*/ 4000324 w 7467600"/>
              <a:gd name="connsiteY653" fmla="*/ 1039362 h 6858000"/>
              <a:gd name="connsiteX654" fmla="*/ 4002862 w 7467600"/>
              <a:gd name="connsiteY654" fmla="*/ 1042866 h 6858000"/>
              <a:gd name="connsiteX655" fmla="*/ 4002475 w 7467600"/>
              <a:gd name="connsiteY655" fmla="*/ 1037802 h 6858000"/>
              <a:gd name="connsiteX656" fmla="*/ 506322 w 7467600"/>
              <a:gd name="connsiteY656" fmla="*/ 1020997 h 6858000"/>
              <a:gd name="connsiteX657" fmla="*/ 533068 w 7467600"/>
              <a:gd name="connsiteY657" fmla="*/ 1029409 h 6858000"/>
              <a:gd name="connsiteX658" fmla="*/ 1232525 w 7467600"/>
              <a:gd name="connsiteY658" fmla="*/ 1804675 h 6858000"/>
              <a:gd name="connsiteX659" fmla="*/ 1388858 w 7467600"/>
              <a:gd name="connsiteY659" fmla="*/ 2368011 h 6858000"/>
              <a:gd name="connsiteX660" fmla="*/ 1384098 w 7467600"/>
              <a:gd name="connsiteY660" fmla="*/ 2378125 h 6858000"/>
              <a:gd name="connsiteX661" fmla="*/ 1425393 w 7467600"/>
              <a:gd name="connsiteY661" fmla="*/ 2589124 h 6858000"/>
              <a:gd name="connsiteX662" fmla="*/ 1424001 w 7467600"/>
              <a:gd name="connsiteY662" fmla="*/ 2597541 h 6858000"/>
              <a:gd name="connsiteX663" fmla="*/ 2152729 w 7467600"/>
              <a:gd name="connsiteY663" fmla="*/ 2864487 h 6858000"/>
              <a:gd name="connsiteX664" fmla="*/ 2020609 w 7467600"/>
              <a:gd name="connsiteY664" fmla="*/ 2539671 h 6858000"/>
              <a:gd name="connsiteX665" fmla="*/ 2018920 w 7467600"/>
              <a:gd name="connsiteY665" fmla="*/ 2536309 h 6858000"/>
              <a:gd name="connsiteX666" fmla="*/ 1342441 w 7467600"/>
              <a:gd name="connsiteY666" fmla="*/ 1173017 h 6858000"/>
              <a:gd name="connsiteX667" fmla="*/ 1367925 w 7467600"/>
              <a:gd name="connsiteY667" fmla="*/ 1135648 h 6858000"/>
              <a:gd name="connsiteX668" fmla="*/ 1771401 w 7467600"/>
              <a:gd name="connsiteY668" fmla="*/ 1806673 h 6858000"/>
              <a:gd name="connsiteX669" fmla="*/ 1972385 w 7467600"/>
              <a:gd name="connsiteY669" fmla="*/ 2198735 h 6858000"/>
              <a:gd name="connsiteX670" fmla="*/ 2040892 w 7467600"/>
              <a:gd name="connsiteY670" fmla="*/ 2405205 h 6858000"/>
              <a:gd name="connsiteX671" fmla="*/ 2131689 w 7467600"/>
              <a:gd name="connsiteY671" fmla="*/ 1936926 h 6858000"/>
              <a:gd name="connsiteX672" fmla="*/ 2454820 w 7467600"/>
              <a:gd name="connsiteY672" fmla="*/ 1248808 h 6858000"/>
              <a:gd name="connsiteX673" fmla="*/ 2492512 w 7467600"/>
              <a:gd name="connsiteY673" fmla="*/ 1302920 h 6858000"/>
              <a:gd name="connsiteX674" fmla="*/ 2081216 w 7467600"/>
              <a:gd name="connsiteY674" fmla="*/ 2527513 h 6858000"/>
              <a:gd name="connsiteX675" fmla="*/ 2081211 w 7467600"/>
              <a:gd name="connsiteY675" fmla="*/ 2528916 h 6858000"/>
              <a:gd name="connsiteX676" fmla="*/ 2199067 w 7467600"/>
              <a:gd name="connsiteY676" fmla="*/ 2884061 h 6858000"/>
              <a:gd name="connsiteX677" fmla="*/ 3192586 w 7467600"/>
              <a:gd name="connsiteY677" fmla="*/ 3411496 h 6858000"/>
              <a:gd name="connsiteX678" fmla="*/ 3182620 w 7467600"/>
              <a:gd name="connsiteY678" fmla="*/ 3483279 h 6858000"/>
              <a:gd name="connsiteX679" fmla="*/ 2435119 w 7467600"/>
              <a:gd name="connsiteY679" fmla="*/ 3080173 h 6858000"/>
              <a:gd name="connsiteX680" fmla="*/ 2410152 w 7467600"/>
              <a:gd name="connsiteY680" fmla="*/ 3063751 h 6858000"/>
              <a:gd name="connsiteX681" fmla="*/ 2408099 w 7467600"/>
              <a:gd name="connsiteY681" fmla="*/ 3064403 h 6858000"/>
              <a:gd name="connsiteX682" fmla="*/ 2407218 w 7467600"/>
              <a:gd name="connsiteY682" fmla="*/ 3070324 h 6858000"/>
              <a:gd name="connsiteX683" fmla="*/ 2380138 w 7467600"/>
              <a:gd name="connsiteY683" fmla="*/ 3099341 h 6858000"/>
              <a:gd name="connsiteX684" fmla="*/ 1765923 w 7467600"/>
              <a:gd name="connsiteY684" fmla="*/ 3581043 h 6858000"/>
              <a:gd name="connsiteX685" fmla="*/ 1702258 w 7467600"/>
              <a:gd name="connsiteY685" fmla="*/ 3612286 h 6858000"/>
              <a:gd name="connsiteX686" fmla="*/ 1538370 w 7467600"/>
              <a:gd name="connsiteY686" fmla="*/ 3811804 h 6858000"/>
              <a:gd name="connsiteX687" fmla="*/ 542867 w 7467600"/>
              <a:gd name="connsiteY687" fmla="*/ 4944092 h 6858000"/>
              <a:gd name="connsiteX688" fmla="*/ 515800 w 7467600"/>
              <a:gd name="connsiteY688" fmla="*/ 4862180 h 6858000"/>
              <a:gd name="connsiteX689" fmla="*/ 909145 w 7467600"/>
              <a:gd name="connsiteY689" fmla="*/ 4199225 h 6858000"/>
              <a:gd name="connsiteX690" fmla="*/ 1214067 w 7467600"/>
              <a:gd name="connsiteY690" fmla="*/ 3908561 h 6858000"/>
              <a:gd name="connsiteX691" fmla="*/ 640967 w 7467600"/>
              <a:gd name="connsiteY691" fmla="*/ 4105601 h 6858000"/>
              <a:gd name="connsiteX692" fmla="*/ 112563 w 7467600"/>
              <a:gd name="connsiteY692" fmla="*/ 4396952 h 6858000"/>
              <a:gd name="connsiteX693" fmla="*/ 0 w 7467600"/>
              <a:gd name="connsiteY693" fmla="*/ 4466006 h 6858000"/>
              <a:gd name="connsiteX694" fmla="*/ 0 w 7467600"/>
              <a:gd name="connsiteY694" fmla="*/ 4233763 h 6858000"/>
              <a:gd name="connsiteX695" fmla="*/ 36881 w 7467600"/>
              <a:gd name="connsiteY695" fmla="*/ 4200118 h 6858000"/>
              <a:gd name="connsiteX696" fmla="*/ 910534 w 7467600"/>
              <a:gd name="connsiteY696" fmla="*/ 3629753 h 6858000"/>
              <a:gd name="connsiteX697" fmla="*/ 1578717 w 7467600"/>
              <a:gd name="connsiteY697" fmla="*/ 3575982 h 6858000"/>
              <a:gd name="connsiteX698" fmla="*/ 2338780 w 7467600"/>
              <a:gd name="connsiteY698" fmla="*/ 3033725 h 6858000"/>
              <a:gd name="connsiteX699" fmla="*/ 1807991 w 7467600"/>
              <a:gd name="connsiteY699" fmla="*/ 2807184 h 6858000"/>
              <a:gd name="connsiteX700" fmla="*/ 1416358 w 7467600"/>
              <a:gd name="connsiteY700" fmla="*/ 3112571 h 6858000"/>
              <a:gd name="connsiteX701" fmla="*/ 939066 w 7467600"/>
              <a:gd name="connsiteY701" fmla="*/ 3378798 h 6858000"/>
              <a:gd name="connsiteX702" fmla="*/ 115099 w 7467600"/>
              <a:gd name="connsiteY702" fmla="*/ 3607650 h 6858000"/>
              <a:gd name="connsiteX703" fmla="*/ 97284 w 7467600"/>
              <a:gd name="connsiteY703" fmla="*/ 3520393 h 6858000"/>
              <a:gd name="connsiteX704" fmla="*/ 922050 w 7467600"/>
              <a:gd name="connsiteY704" fmla="*/ 3074867 h 6858000"/>
              <a:gd name="connsiteX705" fmla="*/ 1405265 w 7467600"/>
              <a:gd name="connsiteY705" fmla="*/ 3016319 h 6858000"/>
              <a:gd name="connsiteX706" fmla="*/ 1407512 w 7467600"/>
              <a:gd name="connsiteY706" fmla="*/ 3018001 h 6858000"/>
              <a:gd name="connsiteX707" fmla="*/ 1726266 w 7467600"/>
              <a:gd name="connsiteY707" fmla="*/ 2777274 h 6858000"/>
              <a:gd name="connsiteX708" fmla="*/ 625390 w 7467600"/>
              <a:gd name="connsiteY708" fmla="*/ 2514541 h 6858000"/>
              <a:gd name="connsiteX709" fmla="*/ 619799 w 7467600"/>
              <a:gd name="connsiteY709" fmla="*/ 2527180 h 6858000"/>
              <a:gd name="connsiteX710" fmla="*/ 310030 w 7467600"/>
              <a:gd name="connsiteY710" fmla="*/ 2771818 h 6858000"/>
              <a:gd name="connsiteX711" fmla="*/ 173877 w 7467600"/>
              <a:gd name="connsiteY711" fmla="*/ 2937056 h 6858000"/>
              <a:gd name="connsiteX712" fmla="*/ 77889 w 7467600"/>
              <a:gd name="connsiteY712" fmla="*/ 3138440 h 6858000"/>
              <a:gd name="connsiteX713" fmla="*/ 0 w 7467600"/>
              <a:gd name="connsiteY713" fmla="*/ 3271395 h 6858000"/>
              <a:gd name="connsiteX714" fmla="*/ 0 w 7467600"/>
              <a:gd name="connsiteY714" fmla="*/ 3153002 h 6858000"/>
              <a:gd name="connsiteX715" fmla="*/ 2386 w 7467600"/>
              <a:gd name="connsiteY715" fmla="*/ 3149203 h 6858000"/>
              <a:gd name="connsiteX716" fmla="*/ 89753 w 7467600"/>
              <a:gd name="connsiteY716" fmla="*/ 2987702 h 6858000"/>
              <a:gd name="connsiteX717" fmla="*/ 76869 w 7467600"/>
              <a:gd name="connsiteY717" fmla="*/ 3005404 h 6858000"/>
              <a:gd name="connsiteX718" fmla="*/ 32049 w 7467600"/>
              <a:gd name="connsiteY718" fmla="*/ 3065814 h 6858000"/>
              <a:gd name="connsiteX719" fmla="*/ 0 w 7467600"/>
              <a:gd name="connsiteY719" fmla="*/ 3108744 h 6858000"/>
              <a:gd name="connsiteX720" fmla="*/ 0 w 7467600"/>
              <a:gd name="connsiteY720" fmla="*/ 3058059 h 6858000"/>
              <a:gd name="connsiteX721" fmla="*/ 7610 w 7467600"/>
              <a:gd name="connsiteY721" fmla="*/ 3047889 h 6858000"/>
              <a:gd name="connsiteX722" fmla="*/ 52419 w 7467600"/>
              <a:gd name="connsiteY722" fmla="*/ 2987479 h 6858000"/>
              <a:gd name="connsiteX723" fmla="*/ 59142 w 7467600"/>
              <a:gd name="connsiteY723" fmla="*/ 2978488 h 6858000"/>
              <a:gd name="connsiteX724" fmla="*/ 0 w 7467600"/>
              <a:gd name="connsiteY724" fmla="*/ 3015334 h 6858000"/>
              <a:gd name="connsiteX725" fmla="*/ 0 w 7467600"/>
              <a:gd name="connsiteY725" fmla="*/ 2914286 h 6858000"/>
              <a:gd name="connsiteX726" fmla="*/ 36383 w 7467600"/>
              <a:gd name="connsiteY726" fmla="*/ 2901128 h 6858000"/>
              <a:gd name="connsiteX727" fmla="*/ 156329 w 7467600"/>
              <a:gd name="connsiteY727" fmla="*/ 2840533 h 6858000"/>
              <a:gd name="connsiteX728" fmla="*/ 358355 w 7467600"/>
              <a:gd name="connsiteY728" fmla="*/ 2620471 h 6858000"/>
              <a:gd name="connsiteX729" fmla="*/ 510577 w 7467600"/>
              <a:gd name="connsiteY729" fmla="*/ 2501244 h 6858000"/>
              <a:gd name="connsiteX730" fmla="*/ 211967 w 7467600"/>
              <a:gd name="connsiteY730" fmla="*/ 2479171 h 6858000"/>
              <a:gd name="connsiteX731" fmla="*/ 0 w 7467600"/>
              <a:gd name="connsiteY731" fmla="*/ 2476398 h 6858000"/>
              <a:gd name="connsiteX732" fmla="*/ 0 w 7467600"/>
              <a:gd name="connsiteY732" fmla="*/ 2389189 h 6858000"/>
              <a:gd name="connsiteX733" fmla="*/ 103062 w 7467600"/>
              <a:gd name="connsiteY733" fmla="*/ 2389518 h 6858000"/>
              <a:gd name="connsiteX734" fmla="*/ 510734 w 7467600"/>
              <a:gd name="connsiteY734" fmla="*/ 2416201 h 6858000"/>
              <a:gd name="connsiteX735" fmla="*/ 279257 w 7467600"/>
              <a:gd name="connsiteY735" fmla="*/ 2092102 h 6858000"/>
              <a:gd name="connsiteX736" fmla="*/ 65265 w 7467600"/>
              <a:gd name="connsiteY736" fmla="*/ 2006049 h 6858000"/>
              <a:gd name="connsiteX737" fmla="*/ 0 w 7467600"/>
              <a:gd name="connsiteY737" fmla="*/ 1982532 h 6858000"/>
              <a:gd name="connsiteX738" fmla="*/ 0 w 7467600"/>
              <a:gd name="connsiteY738" fmla="*/ 1912789 h 6858000"/>
              <a:gd name="connsiteX739" fmla="*/ 97460 w 7467600"/>
              <a:gd name="connsiteY739" fmla="*/ 1953725 h 6858000"/>
              <a:gd name="connsiteX740" fmla="*/ 221272 w 7467600"/>
              <a:gd name="connsiteY740" fmla="*/ 1980766 h 6858000"/>
              <a:gd name="connsiteX741" fmla="*/ 116765 w 7467600"/>
              <a:gd name="connsiteY741" fmla="*/ 1911033 h 6858000"/>
              <a:gd name="connsiteX742" fmla="*/ 16405 w 7467600"/>
              <a:gd name="connsiteY742" fmla="*/ 1803412 h 6858000"/>
              <a:gd name="connsiteX743" fmla="*/ 0 w 7467600"/>
              <a:gd name="connsiteY743" fmla="*/ 1784777 h 6858000"/>
              <a:gd name="connsiteX744" fmla="*/ 0 w 7467600"/>
              <a:gd name="connsiteY744" fmla="*/ 1740082 h 6858000"/>
              <a:gd name="connsiteX745" fmla="*/ 39394 w 7467600"/>
              <a:gd name="connsiteY745" fmla="*/ 1784856 h 6858000"/>
              <a:gd name="connsiteX746" fmla="*/ 135813 w 7467600"/>
              <a:gd name="connsiteY746" fmla="*/ 1888838 h 6858000"/>
              <a:gd name="connsiteX747" fmla="*/ 242575 w 7467600"/>
              <a:gd name="connsiteY747" fmla="*/ 1958841 h 6858000"/>
              <a:gd name="connsiteX748" fmla="*/ 82197 w 7467600"/>
              <a:gd name="connsiteY748" fmla="*/ 1754826 h 6858000"/>
              <a:gd name="connsiteX749" fmla="*/ 0 w 7467600"/>
              <a:gd name="connsiteY749" fmla="*/ 1679650 h 6858000"/>
              <a:gd name="connsiteX750" fmla="*/ 0 w 7467600"/>
              <a:gd name="connsiteY750" fmla="*/ 1602463 h 6858000"/>
              <a:gd name="connsiteX751" fmla="*/ 84689 w 7467600"/>
              <a:gd name="connsiteY751" fmla="*/ 1677442 h 6858000"/>
              <a:gd name="connsiteX752" fmla="*/ 298437 w 7467600"/>
              <a:gd name="connsiteY752" fmla="*/ 1968019 h 6858000"/>
              <a:gd name="connsiteX753" fmla="*/ 227269 w 7467600"/>
              <a:gd name="connsiteY753" fmla="*/ 1114064 h 6858000"/>
              <a:gd name="connsiteX754" fmla="*/ 248003 w 7467600"/>
              <a:gd name="connsiteY754" fmla="*/ 1089613 h 6858000"/>
              <a:gd name="connsiteX755" fmla="*/ 427020 w 7467600"/>
              <a:gd name="connsiteY755" fmla="*/ 1619803 h 6858000"/>
              <a:gd name="connsiteX756" fmla="*/ 340345 w 7467600"/>
              <a:gd name="connsiteY756" fmla="*/ 2027739 h 6858000"/>
              <a:gd name="connsiteX757" fmla="*/ 360865 w 7467600"/>
              <a:gd name="connsiteY757" fmla="*/ 2044827 h 6858000"/>
              <a:gd name="connsiteX758" fmla="*/ 560414 w 7467600"/>
              <a:gd name="connsiteY758" fmla="*/ 2421457 h 6858000"/>
              <a:gd name="connsiteX759" fmla="*/ 1359703 w 7467600"/>
              <a:gd name="connsiteY759" fmla="*/ 2578554 h 6858000"/>
              <a:gd name="connsiteX760" fmla="*/ 1359422 w 7467600"/>
              <a:gd name="connsiteY760" fmla="*/ 2577994 h 6858000"/>
              <a:gd name="connsiteX761" fmla="*/ 828701 w 7467600"/>
              <a:gd name="connsiteY761" fmla="*/ 1839520 h 6858000"/>
              <a:gd name="connsiteX762" fmla="*/ 494427 w 7467600"/>
              <a:gd name="connsiteY762" fmla="*/ 1092333 h 6858000"/>
              <a:gd name="connsiteX763" fmla="*/ 506322 w 7467600"/>
              <a:gd name="connsiteY763" fmla="*/ 1020997 h 6858000"/>
              <a:gd name="connsiteX764" fmla="*/ 4570198 w 7467600"/>
              <a:gd name="connsiteY764" fmla="*/ 978081 h 6858000"/>
              <a:gd name="connsiteX765" fmla="*/ 4523691 w 7467600"/>
              <a:gd name="connsiteY765" fmla="*/ 1127776 h 6858000"/>
              <a:gd name="connsiteX766" fmla="*/ 4509875 w 7467600"/>
              <a:gd name="connsiteY766" fmla="*/ 1167552 h 6858000"/>
              <a:gd name="connsiteX767" fmla="*/ 4478168 w 7467600"/>
              <a:gd name="connsiteY767" fmla="*/ 1260735 h 6858000"/>
              <a:gd name="connsiteX768" fmla="*/ 4409309 w 7467600"/>
              <a:gd name="connsiteY768" fmla="*/ 1666996 h 6858000"/>
              <a:gd name="connsiteX769" fmla="*/ 4370031 w 7467600"/>
              <a:gd name="connsiteY769" fmla="*/ 1955666 h 6858000"/>
              <a:gd name="connsiteX770" fmla="*/ 4570198 w 7467600"/>
              <a:gd name="connsiteY770" fmla="*/ 978081 h 6858000"/>
              <a:gd name="connsiteX771" fmla="*/ 4557898 w 7467600"/>
              <a:gd name="connsiteY771" fmla="*/ 900011 h 6858000"/>
              <a:gd name="connsiteX772" fmla="*/ 4344840 w 7467600"/>
              <a:gd name="connsiteY772" fmla="*/ 1922038 h 6858000"/>
              <a:gd name="connsiteX773" fmla="*/ 4378710 w 7467600"/>
              <a:gd name="connsiteY773" fmla="*/ 1665516 h 6858000"/>
              <a:gd name="connsiteX774" fmla="*/ 4448798 w 7467600"/>
              <a:gd name="connsiteY774" fmla="*/ 1253024 h 6858000"/>
              <a:gd name="connsiteX775" fmla="*/ 4480315 w 7467600"/>
              <a:gd name="connsiteY775" fmla="*/ 1158454 h 6858000"/>
              <a:gd name="connsiteX776" fmla="*/ 4494133 w 7467600"/>
              <a:gd name="connsiteY776" fmla="*/ 1118676 h 6858000"/>
              <a:gd name="connsiteX777" fmla="*/ 4557898 w 7467600"/>
              <a:gd name="connsiteY777" fmla="*/ 900011 h 6858000"/>
              <a:gd name="connsiteX778" fmla="*/ 5870151 w 7467600"/>
              <a:gd name="connsiteY778" fmla="*/ 898890 h 6858000"/>
              <a:gd name="connsiteX779" fmla="*/ 5861335 w 7467600"/>
              <a:gd name="connsiteY779" fmla="*/ 899177 h 6858000"/>
              <a:gd name="connsiteX780" fmla="*/ 5843702 w 7467600"/>
              <a:gd name="connsiteY780" fmla="*/ 899748 h 6858000"/>
              <a:gd name="connsiteX781" fmla="*/ 5651107 w 7467600"/>
              <a:gd name="connsiteY781" fmla="*/ 920306 h 6858000"/>
              <a:gd name="connsiteX782" fmla="*/ 5459407 w 7467600"/>
              <a:gd name="connsiteY782" fmla="*/ 940975 h 6858000"/>
              <a:gd name="connsiteX783" fmla="*/ 5374846 w 7467600"/>
              <a:gd name="connsiteY783" fmla="*/ 941988 h 6858000"/>
              <a:gd name="connsiteX784" fmla="*/ 5256105 w 7467600"/>
              <a:gd name="connsiteY784" fmla="*/ 945632 h 6858000"/>
              <a:gd name="connsiteX785" fmla="*/ 5107071 w 7467600"/>
              <a:gd name="connsiteY785" fmla="*/ 969720 h 6858000"/>
              <a:gd name="connsiteX786" fmla="*/ 4998681 w 7467600"/>
              <a:gd name="connsiteY786" fmla="*/ 988771 h 6858000"/>
              <a:gd name="connsiteX787" fmla="*/ 5870151 w 7467600"/>
              <a:gd name="connsiteY787" fmla="*/ 898890 h 6858000"/>
              <a:gd name="connsiteX788" fmla="*/ 5504425 w 7467600"/>
              <a:gd name="connsiteY788" fmla="*/ 848067 h 6858000"/>
              <a:gd name="connsiteX789" fmla="*/ 4968849 w 7467600"/>
              <a:gd name="connsiteY789" fmla="*/ 962318 h 6858000"/>
              <a:gd name="connsiteX790" fmla="*/ 5104039 w 7467600"/>
              <a:gd name="connsiteY790" fmla="*/ 940634 h 6858000"/>
              <a:gd name="connsiteX791" fmla="*/ 5256311 w 7467600"/>
              <a:gd name="connsiteY791" fmla="*/ 916490 h 6858000"/>
              <a:gd name="connsiteX792" fmla="*/ 5377381 w 7467600"/>
              <a:gd name="connsiteY792" fmla="*/ 912671 h 6858000"/>
              <a:gd name="connsiteX793" fmla="*/ 5460148 w 7467600"/>
              <a:gd name="connsiteY793" fmla="*/ 911442 h 6858000"/>
              <a:gd name="connsiteX794" fmla="*/ 5648971 w 7467600"/>
              <a:gd name="connsiteY794" fmla="*/ 891331 h 6858000"/>
              <a:gd name="connsiteX795" fmla="*/ 5844807 w 7467600"/>
              <a:gd name="connsiteY795" fmla="*/ 870718 h 6858000"/>
              <a:gd name="connsiteX796" fmla="*/ 5862975 w 7467600"/>
              <a:gd name="connsiteY796" fmla="*/ 869756 h 6858000"/>
              <a:gd name="connsiteX797" fmla="*/ 5920887 w 7467600"/>
              <a:gd name="connsiteY797" fmla="*/ 865929 h 6858000"/>
              <a:gd name="connsiteX798" fmla="*/ 5504425 w 7467600"/>
              <a:gd name="connsiteY798" fmla="*/ 848067 h 6858000"/>
              <a:gd name="connsiteX799" fmla="*/ 3607114 w 7467600"/>
              <a:gd name="connsiteY799" fmla="*/ 467441 h 6858000"/>
              <a:gd name="connsiteX800" fmla="*/ 3296242 w 7467600"/>
              <a:gd name="connsiteY800" fmla="*/ 807991 h 6858000"/>
              <a:gd name="connsiteX801" fmla="*/ 3174674 w 7467600"/>
              <a:gd name="connsiteY801" fmla="*/ 919759 h 6858000"/>
              <a:gd name="connsiteX802" fmla="*/ 3042978 w 7467600"/>
              <a:gd name="connsiteY802" fmla="*/ 1054894 h 6858000"/>
              <a:gd name="connsiteX803" fmla="*/ 2968914 w 7467600"/>
              <a:gd name="connsiteY803" fmla="*/ 1133756 h 6858000"/>
              <a:gd name="connsiteX804" fmla="*/ 3103823 w 7467600"/>
              <a:gd name="connsiteY804" fmla="*/ 1026814 h 6858000"/>
              <a:gd name="connsiteX805" fmla="*/ 3607114 w 7467600"/>
              <a:gd name="connsiteY805" fmla="*/ 467441 h 6858000"/>
              <a:gd name="connsiteX806" fmla="*/ 3744487 w 7467600"/>
              <a:gd name="connsiteY806" fmla="*/ 383136 h 6858000"/>
              <a:gd name="connsiteX807" fmla="*/ 3970213 w 7467600"/>
              <a:gd name="connsiteY807" fmla="*/ 995559 h 6858000"/>
              <a:gd name="connsiteX808" fmla="*/ 3744487 w 7467600"/>
              <a:gd name="connsiteY808" fmla="*/ 383136 h 6858000"/>
              <a:gd name="connsiteX809" fmla="*/ 3624562 w 7467600"/>
              <a:gd name="connsiteY809" fmla="*/ 367041 h 6858000"/>
              <a:gd name="connsiteX810" fmla="*/ 3489712 w 7467600"/>
              <a:gd name="connsiteY810" fmla="*/ 485386 h 6858000"/>
              <a:gd name="connsiteX811" fmla="*/ 3182994 w 7467600"/>
              <a:gd name="connsiteY811" fmla="*/ 828265 h 6858000"/>
              <a:gd name="connsiteX812" fmla="*/ 2892114 w 7467600"/>
              <a:gd name="connsiteY812" fmla="*/ 1172635 h 6858000"/>
              <a:gd name="connsiteX813" fmla="*/ 3021459 w 7467600"/>
              <a:gd name="connsiteY813" fmla="*/ 1035385 h 6858000"/>
              <a:gd name="connsiteX814" fmla="*/ 3153873 w 7467600"/>
              <a:gd name="connsiteY814" fmla="*/ 898971 h 6858000"/>
              <a:gd name="connsiteX815" fmla="*/ 3276511 w 7467600"/>
              <a:gd name="connsiteY815" fmla="*/ 786423 h 6858000"/>
              <a:gd name="connsiteX816" fmla="*/ 3584154 w 7467600"/>
              <a:gd name="connsiteY816" fmla="*/ 448218 h 6858000"/>
              <a:gd name="connsiteX817" fmla="*/ 3624562 w 7467600"/>
              <a:gd name="connsiteY817" fmla="*/ 367041 h 6858000"/>
              <a:gd name="connsiteX818" fmla="*/ 3766672 w 7467600"/>
              <a:gd name="connsiteY818" fmla="*/ 359429 h 6858000"/>
              <a:gd name="connsiteX819" fmla="*/ 3996338 w 7467600"/>
              <a:gd name="connsiteY819" fmla="*/ 968237 h 6858000"/>
              <a:gd name="connsiteX820" fmla="*/ 3766672 w 7467600"/>
              <a:gd name="connsiteY820" fmla="*/ 359429 h 6858000"/>
              <a:gd name="connsiteX821" fmla="*/ 5805386 w 7467600"/>
              <a:gd name="connsiteY821" fmla="*/ 239240 h 6858000"/>
              <a:gd name="connsiteX822" fmla="*/ 5736947 w 7467600"/>
              <a:gd name="connsiteY822" fmla="*/ 261367 h 6858000"/>
              <a:gd name="connsiteX823" fmla="*/ 5427012 w 7467600"/>
              <a:gd name="connsiteY823" fmla="*/ 311272 h 6858000"/>
              <a:gd name="connsiteX824" fmla="*/ 5147818 w 7467600"/>
              <a:gd name="connsiteY824" fmla="*/ 322112 h 6858000"/>
              <a:gd name="connsiteX825" fmla="*/ 5060854 w 7467600"/>
              <a:gd name="connsiteY825" fmla="*/ 311882 h 6858000"/>
              <a:gd name="connsiteX826" fmla="*/ 4945989 w 7467600"/>
              <a:gd name="connsiteY826" fmla="*/ 300516 h 6858000"/>
              <a:gd name="connsiteX827" fmla="*/ 5410479 w 7467600"/>
              <a:gd name="connsiteY827" fmla="*/ 348434 h 6858000"/>
              <a:gd name="connsiteX828" fmla="*/ 5805386 w 7467600"/>
              <a:gd name="connsiteY828" fmla="*/ 239240 h 6858000"/>
              <a:gd name="connsiteX829" fmla="*/ 5905192 w 7467600"/>
              <a:gd name="connsiteY829" fmla="*/ 163079 h 6858000"/>
              <a:gd name="connsiteX830" fmla="*/ 5865655 w 7467600"/>
              <a:gd name="connsiteY830" fmla="*/ 171901 h 6858000"/>
              <a:gd name="connsiteX831" fmla="*/ 5259740 w 7467600"/>
              <a:gd name="connsiteY831" fmla="*/ 257013 h 6858000"/>
              <a:gd name="connsiteX832" fmla="*/ 5208466 w 7467600"/>
              <a:gd name="connsiteY832" fmla="*/ 257550 h 6858000"/>
              <a:gd name="connsiteX833" fmla="*/ 4980204 w 7467600"/>
              <a:gd name="connsiteY833" fmla="*/ 271903 h 6858000"/>
              <a:gd name="connsiteX834" fmla="*/ 5068068 w 7467600"/>
              <a:gd name="connsiteY834" fmla="*/ 282244 h 6858000"/>
              <a:gd name="connsiteX835" fmla="*/ 5153231 w 7467600"/>
              <a:gd name="connsiteY835" fmla="*/ 292240 h 6858000"/>
              <a:gd name="connsiteX836" fmla="*/ 5426491 w 7467600"/>
              <a:gd name="connsiteY836" fmla="*/ 281128 h 6858000"/>
              <a:gd name="connsiteX837" fmla="*/ 5731212 w 7467600"/>
              <a:gd name="connsiteY837" fmla="*/ 231951 h 6858000"/>
              <a:gd name="connsiteX838" fmla="*/ 5905192 w 7467600"/>
              <a:gd name="connsiteY838" fmla="*/ 163079 h 6858000"/>
              <a:gd name="connsiteX839" fmla="*/ 5944437 w 7467600"/>
              <a:gd name="connsiteY839" fmla="*/ 113829 h 6858000"/>
              <a:gd name="connsiteX840" fmla="*/ 5825032 w 7467600"/>
              <a:gd name="connsiteY840" fmla="*/ 146405 h 6858000"/>
              <a:gd name="connsiteX841" fmla="*/ 4955599 w 7467600"/>
              <a:gd name="connsiteY841" fmla="*/ 247008 h 6858000"/>
              <a:gd name="connsiteX842" fmla="*/ 5210104 w 7467600"/>
              <a:gd name="connsiteY842" fmla="*/ 228123 h 6858000"/>
              <a:gd name="connsiteX843" fmla="*/ 5261015 w 7467600"/>
              <a:gd name="connsiteY843" fmla="*/ 227087 h 6858000"/>
              <a:gd name="connsiteX844" fmla="*/ 5861181 w 7467600"/>
              <a:gd name="connsiteY844" fmla="*/ 143093 h 6858000"/>
              <a:gd name="connsiteX845" fmla="*/ 5961252 w 7467600"/>
              <a:gd name="connsiteY845" fmla="*/ 114820 h 6858000"/>
              <a:gd name="connsiteX846" fmla="*/ 5944437 w 7467600"/>
              <a:gd name="connsiteY846" fmla="*/ 113829 h 6858000"/>
              <a:gd name="connsiteX847" fmla="*/ 3882765 w 7467600"/>
              <a:gd name="connsiteY847" fmla="*/ 0 h 6858000"/>
              <a:gd name="connsiteX848" fmla="*/ 3995099 w 7467600"/>
              <a:gd name="connsiteY848" fmla="*/ 0 h 6858000"/>
              <a:gd name="connsiteX849" fmla="*/ 4163818 w 7467600"/>
              <a:gd name="connsiteY849" fmla="*/ 234104 h 6858000"/>
              <a:gd name="connsiteX850" fmla="*/ 4172099 w 7467600"/>
              <a:gd name="connsiteY850" fmla="*/ 234207 h 6858000"/>
              <a:gd name="connsiteX851" fmla="*/ 4784282 w 7467600"/>
              <a:gd name="connsiteY851" fmla="*/ 276561 h 6858000"/>
              <a:gd name="connsiteX852" fmla="*/ 4801687 w 7467600"/>
              <a:gd name="connsiteY852" fmla="*/ 267764 h 6858000"/>
              <a:gd name="connsiteX853" fmla="*/ 6082788 w 7467600"/>
              <a:gd name="connsiteY853" fmla="*/ 64119 h 6858000"/>
              <a:gd name="connsiteX854" fmla="*/ 6099442 w 7467600"/>
              <a:gd name="connsiteY854" fmla="*/ 82568 h 6858000"/>
              <a:gd name="connsiteX855" fmla="*/ 4804137 w 7467600"/>
              <a:gd name="connsiteY855" fmla="*/ 320931 h 6858000"/>
              <a:gd name="connsiteX856" fmla="*/ 4227047 w 7467600"/>
              <a:gd name="connsiteY856" fmla="*/ 313415 h 6858000"/>
              <a:gd name="connsiteX857" fmla="*/ 4346041 w 7467600"/>
              <a:gd name="connsiteY857" fmla="*/ 456086 h 6858000"/>
              <a:gd name="connsiteX858" fmla="*/ 4870967 w 7467600"/>
              <a:gd name="connsiteY858" fmla="*/ 963061 h 6858000"/>
              <a:gd name="connsiteX859" fmla="*/ 4889647 w 7467600"/>
              <a:gd name="connsiteY859" fmla="*/ 957147 h 6858000"/>
              <a:gd name="connsiteX860" fmla="*/ 5422504 w 7467600"/>
              <a:gd name="connsiteY860" fmla="*/ 805191 h 6858000"/>
              <a:gd name="connsiteX861" fmla="*/ 6087656 w 7467600"/>
              <a:gd name="connsiteY861" fmla="*/ 826703 h 6858000"/>
              <a:gd name="connsiteX862" fmla="*/ 6058717 w 7467600"/>
              <a:gd name="connsiteY862" fmla="*/ 865992 h 6858000"/>
              <a:gd name="connsiteX863" fmla="*/ 4974153 w 7467600"/>
              <a:gd name="connsiteY863" fmla="*/ 1045456 h 6858000"/>
              <a:gd name="connsiteX864" fmla="*/ 5627835 w 7467600"/>
              <a:gd name="connsiteY864" fmla="*/ 1472077 h 6858000"/>
              <a:gd name="connsiteX865" fmla="*/ 5629817 w 7467600"/>
              <a:gd name="connsiteY865" fmla="*/ 1471412 h 6858000"/>
              <a:gd name="connsiteX866" fmla="*/ 5634124 w 7467600"/>
              <a:gd name="connsiteY866" fmla="*/ 1470572 h 6858000"/>
              <a:gd name="connsiteX867" fmla="*/ 5755832 w 7467600"/>
              <a:gd name="connsiteY867" fmla="*/ 1383886 h 6858000"/>
              <a:gd name="connsiteX868" fmla="*/ 6014186 w 7467600"/>
              <a:gd name="connsiteY868" fmla="*/ 1279799 h 6858000"/>
              <a:gd name="connsiteX869" fmla="*/ 6901619 w 7467600"/>
              <a:gd name="connsiteY869" fmla="*/ 1047874 h 6858000"/>
              <a:gd name="connsiteX870" fmla="*/ 6931566 w 7467600"/>
              <a:gd name="connsiteY870" fmla="*/ 1062034 h 6858000"/>
              <a:gd name="connsiteX871" fmla="*/ 5790982 w 7467600"/>
              <a:gd name="connsiteY871" fmla="*/ 1561380 h 6858000"/>
              <a:gd name="connsiteX872" fmla="*/ 6188971 w 7467600"/>
              <a:gd name="connsiteY872" fmla="*/ 1755168 h 6858000"/>
              <a:gd name="connsiteX873" fmla="*/ 6202446 w 7467600"/>
              <a:gd name="connsiteY873" fmla="*/ 1752268 h 6858000"/>
              <a:gd name="connsiteX874" fmla="*/ 7179560 w 7467600"/>
              <a:gd name="connsiteY874" fmla="*/ 1467551 h 6858000"/>
              <a:gd name="connsiteX875" fmla="*/ 7158730 w 7467600"/>
              <a:gd name="connsiteY875" fmla="*/ 1507835 h 6858000"/>
              <a:gd name="connsiteX876" fmla="*/ 6326959 w 7467600"/>
              <a:gd name="connsiteY876" fmla="*/ 1817686 h 6858000"/>
              <a:gd name="connsiteX877" fmla="*/ 6537433 w 7467600"/>
              <a:gd name="connsiteY877" fmla="*/ 1907790 h 6858000"/>
              <a:gd name="connsiteX878" fmla="*/ 6550221 w 7467600"/>
              <a:gd name="connsiteY878" fmla="*/ 1910729 h 6858000"/>
              <a:gd name="connsiteX879" fmla="*/ 6964438 w 7467600"/>
              <a:gd name="connsiteY879" fmla="*/ 2209505 h 6858000"/>
              <a:gd name="connsiteX880" fmla="*/ 7367862 w 7467600"/>
              <a:gd name="connsiteY880" fmla="*/ 2806833 h 6858000"/>
              <a:gd name="connsiteX881" fmla="*/ 7364329 w 7467600"/>
              <a:gd name="connsiteY881" fmla="*/ 2826907 h 6858000"/>
              <a:gd name="connsiteX882" fmla="*/ 7290545 w 7467600"/>
              <a:gd name="connsiteY882" fmla="*/ 2850663 h 6858000"/>
              <a:gd name="connsiteX883" fmla="*/ 6472036 w 7467600"/>
              <a:gd name="connsiteY883" fmla="*/ 1959003 h 6858000"/>
              <a:gd name="connsiteX884" fmla="*/ 5792897 w 7467600"/>
              <a:gd name="connsiteY884" fmla="*/ 1647747 h 6858000"/>
              <a:gd name="connsiteX885" fmla="*/ 5842751 w 7467600"/>
              <a:gd name="connsiteY885" fmla="*/ 1816112 h 6858000"/>
              <a:gd name="connsiteX886" fmla="*/ 5847424 w 7467600"/>
              <a:gd name="connsiteY886" fmla="*/ 1815776 h 6858000"/>
              <a:gd name="connsiteX887" fmla="*/ 6399821 w 7467600"/>
              <a:gd name="connsiteY887" fmla="*/ 2344799 h 6858000"/>
              <a:gd name="connsiteX888" fmla="*/ 6323232 w 7467600"/>
              <a:gd name="connsiteY888" fmla="*/ 2389634 h 6858000"/>
              <a:gd name="connsiteX889" fmla="*/ 5942958 w 7467600"/>
              <a:gd name="connsiteY889" fmla="*/ 2077708 h 6858000"/>
              <a:gd name="connsiteX890" fmla="*/ 5921559 w 7467600"/>
              <a:gd name="connsiteY890" fmla="*/ 2378596 h 6858000"/>
              <a:gd name="connsiteX891" fmla="*/ 5817651 w 7467600"/>
              <a:gd name="connsiteY891" fmla="*/ 3023919 h 6858000"/>
              <a:gd name="connsiteX892" fmla="*/ 5729634 w 7467600"/>
              <a:gd name="connsiteY892" fmla="*/ 3051849 h 6858000"/>
              <a:gd name="connsiteX893" fmla="*/ 5611018 w 7467600"/>
              <a:gd name="connsiteY893" fmla="*/ 2316769 h 6858000"/>
              <a:gd name="connsiteX894" fmla="*/ 5687608 w 7467600"/>
              <a:gd name="connsiteY894" fmla="*/ 2039972 h 6858000"/>
              <a:gd name="connsiteX895" fmla="*/ 5657554 w 7467600"/>
              <a:gd name="connsiteY895" fmla="*/ 1576445 h 6858000"/>
              <a:gd name="connsiteX896" fmla="*/ 5150475 w 7467600"/>
              <a:gd name="connsiteY896" fmla="*/ 1274012 h 6858000"/>
              <a:gd name="connsiteX897" fmla="*/ 5349142 w 7467600"/>
              <a:gd name="connsiteY897" fmla="*/ 2204405 h 6858000"/>
              <a:gd name="connsiteX898" fmla="*/ 5262214 w 7467600"/>
              <a:gd name="connsiteY898" fmla="*/ 2233836 h 6858000"/>
              <a:gd name="connsiteX899" fmla="*/ 4981539 w 7467600"/>
              <a:gd name="connsiteY899" fmla="*/ 1542201 h 6858000"/>
              <a:gd name="connsiteX900" fmla="*/ 4958461 w 7467600"/>
              <a:gd name="connsiteY900" fmla="*/ 1136957 h 6858000"/>
              <a:gd name="connsiteX901" fmla="*/ 4655015 w 7467600"/>
              <a:gd name="connsiteY901" fmla="*/ 891426 h 6858000"/>
              <a:gd name="connsiteX902" fmla="*/ 4348002 w 7467600"/>
              <a:gd name="connsiteY902" fmla="*/ 2205895 h 6858000"/>
              <a:gd name="connsiteX903" fmla="*/ 4262250 w 7467600"/>
              <a:gd name="connsiteY903" fmla="*/ 2219972 h 6858000"/>
              <a:gd name="connsiteX904" fmla="*/ 4550611 w 7467600"/>
              <a:gd name="connsiteY904" fmla="*/ 817540 h 6858000"/>
              <a:gd name="connsiteX905" fmla="*/ 4564418 w 7467600"/>
              <a:gd name="connsiteY905" fmla="*/ 808293 h 6858000"/>
              <a:gd name="connsiteX906" fmla="*/ 4266388 w 7467600"/>
              <a:gd name="connsiteY906" fmla="*/ 500083 h 6858000"/>
              <a:gd name="connsiteX907" fmla="*/ 4032842 w 7467600"/>
              <a:gd name="connsiteY907" fmla="*/ 211809 h 6858000"/>
              <a:gd name="connsiteX908" fmla="*/ 3882765 w 7467600"/>
              <a:gd name="connsiteY908" fmla="*/ 0 h 6858000"/>
              <a:gd name="connsiteX909" fmla="*/ 3721337 w 7467600"/>
              <a:gd name="connsiteY909" fmla="*/ 0 h 6858000"/>
              <a:gd name="connsiteX910" fmla="*/ 3797544 w 7467600"/>
              <a:gd name="connsiteY910" fmla="*/ 0 h 6858000"/>
              <a:gd name="connsiteX911" fmla="*/ 3775734 w 7467600"/>
              <a:gd name="connsiteY911" fmla="*/ 95131 h 6858000"/>
              <a:gd name="connsiteX912" fmla="*/ 3724807 w 7467600"/>
              <a:gd name="connsiteY912" fmla="*/ 272257 h 6858000"/>
              <a:gd name="connsiteX913" fmla="*/ 3726844 w 7467600"/>
              <a:gd name="connsiteY913" fmla="*/ 282988 h 6858000"/>
              <a:gd name="connsiteX914" fmla="*/ 3742664 w 7467600"/>
              <a:gd name="connsiteY914" fmla="*/ 279918 h 6858000"/>
              <a:gd name="connsiteX915" fmla="*/ 4103910 w 7467600"/>
              <a:gd name="connsiteY915" fmla="*/ 1161917 h 6858000"/>
              <a:gd name="connsiteX916" fmla="*/ 4020269 w 7467600"/>
              <a:gd name="connsiteY916" fmla="*/ 1200406 h 6858000"/>
              <a:gd name="connsiteX917" fmla="*/ 3674882 w 7467600"/>
              <a:gd name="connsiteY917" fmla="*/ 488524 h 6858000"/>
              <a:gd name="connsiteX918" fmla="*/ 3132682 w 7467600"/>
              <a:gd name="connsiteY918" fmla="*/ 1072284 h 6858000"/>
              <a:gd name="connsiteX919" fmla="*/ 2716346 w 7467600"/>
              <a:gd name="connsiteY919" fmla="*/ 1276376 h 6858000"/>
              <a:gd name="connsiteX920" fmla="*/ 2716772 w 7467600"/>
              <a:gd name="connsiteY920" fmla="*/ 1255462 h 6858000"/>
              <a:gd name="connsiteX921" fmla="*/ 3471096 w 7467600"/>
              <a:gd name="connsiteY921" fmla="*/ 437072 h 6858000"/>
              <a:gd name="connsiteX922" fmla="*/ 3639057 w 7467600"/>
              <a:gd name="connsiteY922" fmla="*/ 286334 h 6858000"/>
              <a:gd name="connsiteX923" fmla="*/ 3640309 w 7467600"/>
              <a:gd name="connsiteY923" fmla="*/ 284664 h 6858000"/>
              <a:gd name="connsiteX924" fmla="*/ 3646022 w 7467600"/>
              <a:gd name="connsiteY924" fmla="*/ 276711 h 6858000"/>
              <a:gd name="connsiteX925" fmla="*/ 3707943 w 7467600"/>
              <a:gd name="connsiteY925" fmla="*/ 65958 h 6858000"/>
              <a:gd name="connsiteX926" fmla="*/ 3721337 w 7467600"/>
              <a:gd name="connsiteY926" fmla="*/ 0 h 6858000"/>
              <a:gd name="connsiteX927" fmla="*/ 2867960 w 7467600"/>
              <a:gd name="connsiteY927" fmla="*/ 0 h 6858000"/>
              <a:gd name="connsiteX928" fmla="*/ 2926351 w 7467600"/>
              <a:gd name="connsiteY928" fmla="*/ 0 h 6858000"/>
              <a:gd name="connsiteX929" fmla="*/ 2902823 w 7467600"/>
              <a:gd name="connsiteY929" fmla="*/ 262929 h 6858000"/>
              <a:gd name="connsiteX930" fmla="*/ 2940663 w 7467600"/>
              <a:gd name="connsiteY930" fmla="*/ 140884 h 6858000"/>
              <a:gd name="connsiteX931" fmla="*/ 2947039 w 7467600"/>
              <a:gd name="connsiteY931" fmla="*/ 122524 h 6858000"/>
              <a:gd name="connsiteX932" fmla="*/ 2984316 w 7467600"/>
              <a:gd name="connsiteY932" fmla="*/ 0 h 6858000"/>
              <a:gd name="connsiteX933" fmla="*/ 3016114 w 7467600"/>
              <a:gd name="connsiteY933" fmla="*/ 0 h 6858000"/>
              <a:gd name="connsiteX934" fmla="*/ 2979949 w 7467600"/>
              <a:gd name="connsiteY934" fmla="*/ 119274 h 6858000"/>
              <a:gd name="connsiteX935" fmla="*/ 3023879 w 7467600"/>
              <a:gd name="connsiteY935" fmla="*/ 0 h 6858000"/>
              <a:gd name="connsiteX936" fmla="*/ 3105400 w 7467600"/>
              <a:gd name="connsiteY936" fmla="*/ 0 h 6858000"/>
              <a:gd name="connsiteX937" fmla="*/ 3094669 w 7467600"/>
              <a:gd name="connsiteY937" fmla="*/ 30308 h 6858000"/>
              <a:gd name="connsiteX938" fmla="*/ 2901945 w 7467600"/>
              <a:gd name="connsiteY938" fmla="*/ 466538 h 6858000"/>
              <a:gd name="connsiteX939" fmla="*/ 2815209 w 7467600"/>
              <a:gd name="connsiteY939" fmla="*/ 497361 h 6858000"/>
              <a:gd name="connsiteX940" fmla="*/ 2844845 w 7467600"/>
              <a:gd name="connsiteY940" fmla="*/ 127638 h 6858000"/>
              <a:gd name="connsiteX941" fmla="*/ 2867960 w 7467600"/>
              <a:gd name="connsiteY941" fmla="*/ 0 h 6858000"/>
              <a:gd name="connsiteX942" fmla="*/ 1057230 w 7467600"/>
              <a:gd name="connsiteY942" fmla="*/ 0 h 6858000"/>
              <a:gd name="connsiteX943" fmla="*/ 1111003 w 7467600"/>
              <a:gd name="connsiteY943" fmla="*/ 0 h 6858000"/>
              <a:gd name="connsiteX944" fmla="*/ 1125553 w 7467600"/>
              <a:gd name="connsiteY944" fmla="*/ 52588 h 6858000"/>
              <a:gd name="connsiteX945" fmla="*/ 1304276 w 7467600"/>
              <a:gd name="connsiteY945" fmla="*/ 476275 h 6858000"/>
              <a:gd name="connsiteX946" fmla="*/ 1492066 w 7467600"/>
              <a:gd name="connsiteY946" fmla="*/ 886333 h 6858000"/>
              <a:gd name="connsiteX947" fmla="*/ 1423698 w 7467600"/>
              <a:gd name="connsiteY947" fmla="*/ 710817 h 6858000"/>
              <a:gd name="connsiteX948" fmla="*/ 1357609 w 7467600"/>
              <a:gd name="connsiteY948" fmla="*/ 532892 h 6858000"/>
              <a:gd name="connsiteX949" fmla="*/ 1309550 w 7467600"/>
              <a:gd name="connsiteY949" fmla="*/ 374031 h 6858000"/>
              <a:gd name="connsiteX950" fmla="*/ 1193673 w 7467600"/>
              <a:gd name="connsiteY950" fmla="*/ 49533 h 6858000"/>
              <a:gd name="connsiteX951" fmla="*/ 1164391 w 7467600"/>
              <a:gd name="connsiteY951" fmla="*/ 0 h 6858000"/>
              <a:gd name="connsiteX952" fmla="*/ 1200666 w 7467600"/>
              <a:gd name="connsiteY952" fmla="*/ 0 h 6858000"/>
              <a:gd name="connsiteX953" fmla="*/ 1223408 w 7467600"/>
              <a:gd name="connsiteY953" fmla="*/ 38996 h 6858000"/>
              <a:gd name="connsiteX954" fmla="*/ 1339635 w 7467600"/>
              <a:gd name="connsiteY954" fmla="*/ 365517 h 6858000"/>
              <a:gd name="connsiteX955" fmla="*/ 1387469 w 7467600"/>
              <a:gd name="connsiteY955" fmla="*/ 523079 h 6858000"/>
              <a:gd name="connsiteX956" fmla="*/ 1452685 w 7467600"/>
              <a:gd name="connsiteY956" fmla="*/ 699806 h 6858000"/>
              <a:gd name="connsiteX957" fmla="*/ 1492092 w 7467600"/>
              <a:gd name="connsiteY957" fmla="*/ 800424 h 6858000"/>
              <a:gd name="connsiteX958" fmla="*/ 1455302 w 7467600"/>
              <a:gd name="connsiteY958" fmla="*/ 632913 h 6858000"/>
              <a:gd name="connsiteX959" fmla="*/ 1222336 w 7467600"/>
              <a:gd name="connsiteY959" fmla="*/ 9480 h 6858000"/>
              <a:gd name="connsiteX960" fmla="*/ 1214634 w 7467600"/>
              <a:gd name="connsiteY960" fmla="*/ 0 h 6858000"/>
              <a:gd name="connsiteX961" fmla="*/ 1289827 w 7467600"/>
              <a:gd name="connsiteY961" fmla="*/ 0 h 6858000"/>
              <a:gd name="connsiteX962" fmla="*/ 1321076 w 7467600"/>
              <a:gd name="connsiteY962" fmla="*/ 59722 h 6858000"/>
              <a:gd name="connsiteX963" fmla="*/ 1512579 w 7467600"/>
              <a:gd name="connsiteY963" fmla="*/ 626441 h 6858000"/>
              <a:gd name="connsiteX964" fmla="*/ 1506076 w 7467600"/>
              <a:gd name="connsiteY964" fmla="*/ 1089289 h 6858000"/>
              <a:gd name="connsiteX965" fmla="*/ 1486346 w 7467600"/>
              <a:gd name="connsiteY965" fmla="*/ 1079919 h 6858000"/>
              <a:gd name="connsiteX966" fmla="*/ 1070511 w 7467600"/>
              <a:gd name="connsiteY966" fmla="*/ 48609 h 6858000"/>
              <a:gd name="connsiteX967" fmla="*/ 1057230 w 7467600"/>
              <a:gd name="connsiteY967" fmla="*/ 0 h 6858000"/>
              <a:gd name="connsiteX968" fmla="*/ 43151 w 7467600"/>
              <a:gd name="connsiteY968" fmla="*/ 0 h 6858000"/>
              <a:gd name="connsiteX969" fmla="*/ 95283 w 7467600"/>
              <a:gd name="connsiteY969" fmla="*/ 0 h 6858000"/>
              <a:gd name="connsiteX970" fmla="*/ 300708 w 7467600"/>
              <a:gd name="connsiteY970" fmla="*/ 154571 h 6858000"/>
              <a:gd name="connsiteX971" fmla="*/ 530414 w 7467600"/>
              <a:gd name="connsiteY971" fmla="*/ 354673 h 6858000"/>
              <a:gd name="connsiteX972" fmla="*/ 333785 w 7467600"/>
              <a:gd name="connsiteY972" fmla="*/ 161564 h 6858000"/>
              <a:gd name="connsiteX973" fmla="*/ 147005 w 7467600"/>
              <a:gd name="connsiteY973" fmla="*/ 0 h 6858000"/>
              <a:gd name="connsiteX974" fmla="*/ 272509 w 7467600"/>
              <a:gd name="connsiteY974" fmla="*/ 0 h 6858000"/>
              <a:gd name="connsiteX975" fmla="*/ 326276 w 7467600"/>
              <a:gd name="connsiteY975" fmla="*/ 45847 h 6858000"/>
              <a:gd name="connsiteX976" fmla="*/ 823759 w 7467600"/>
              <a:gd name="connsiteY976" fmla="*/ 574145 h 6858000"/>
              <a:gd name="connsiteX977" fmla="*/ 811254 w 7467600"/>
              <a:gd name="connsiteY977" fmla="*/ 665546 h 6858000"/>
              <a:gd name="connsiteX978" fmla="*/ 154042 w 7467600"/>
              <a:gd name="connsiteY978" fmla="*/ 261522 h 6858000"/>
              <a:gd name="connsiteX979" fmla="*/ 13550 w 7467600"/>
              <a:gd name="connsiteY979" fmla="*/ 158423 h 6858000"/>
              <a:gd name="connsiteX980" fmla="*/ 0 w 7467600"/>
              <a:gd name="connsiteY980" fmla="*/ 146618 h 6858000"/>
              <a:gd name="connsiteX981" fmla="*/ 0 w 7467600"/>
              <a:gd name="connsiteY981" fmla="*/ 59161 h 6858000"/>
              <a:gd name="connsiteX982" fmla="*/ 45427 w 7467600"/>
              <a:gd name="connsiteY982" fmla="*/ 101078 h 6858000"/>
              <a:gd name="connsiteX983" fmla="*/ 630103 w 7467600"/>
              <a:gd name="connsiteY983" fmla="*/ 485885 h 6858000"/>
              <a:gd name="connsiteX984" fmla="*/ 532040 w 7467600"/>
              <a:gd name="connsiteY984" fmla="*/ 399359 h 6858000"/>
              <a:gd name="connsiteX985" fmla="*/ 517618 w 7467600"/>
              <a:gd name="connsiteY985" fmla="*/ 385726 h 6858000"/>
              <a:gd name="connsiteX986" fmla="*/ 285074 w 7467600"/>
              <a:gd name="connsiteY986" fmla="*/ 182755 h 6858000"/>
              <a:gd name="connsiteX987" fmla="*/ 43151 w 7467600"/>
              <a:gd name="connsiteY98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312201 w 7467600"/>
              <a:gd name="connsiteY130" fmla="*/ 5128278 h 6858000"/>
              <a:gd name="connsiteX131" fmla="*/ 1903353 w 7467600"/>
              <a:gd name="connsiteY131" fmla="*/ 5044827 h 6858000"/>
              <a:gd name="connsiteX132" fmla="*/ 1936931 w 7467600"/>
              <a:gd name="connsiteY132" fmla="*/ 5093954 h 6858000"/>
              <a:gd name="connsiteX133" fmla="*/ 2195868 w 7467600"/>
              <a:gd name="connsiteY133" fmla="*/ 5396574 h 6858000"/>
              <a:gd name="connsiteX134" fmla="*/ 2088852 w 7467600"/>
              <a:gd name="connsiteY134" fmla="*/ 5166123 h 6858000"/>
              <a:gd name="connsiteX135" fmla="*/ 1958241 w 7467600"/>
              <a:gd name="connsiteY135" fmla="*/ 5067955 h 6858000"/>
              <a:gd name="connsiteX136" fmla="*/ 1903353 w 7467600"/>
              <a:gd name="connsiteY136" fmla="*/ 5044827 h 6858000"/>
              <a:gd name="connsiteX137" fmla="*/ 1979378 w 7467600"/>
              <a:gd name="connsiteY137" fmla="*/ 4769504 h 6858000"/>
              <a:gd name="connsiteX138" fmla="*/ 2882120 w 7467600"/>
              <a:gd name="connsiteY138" fmla="*/ 5064547 h 6858000"/>
              <a:gd name="connsiteX139" fmla="*/ 2793103 w 7467600"/>
              <a:gd name="connsiteY139" fmla="*/ 5039699 h 6858000"/>
              <a:gd name="connsiteX140" fmla="*/ 2770041 w 7467600"/>
              <a:gd name="connsiteY140" fmla="*/ 5033634 h 6858000"/>
              <a:gd name="connsiteX141" fmla="*/ 1979378 w 7467600"/>
              <a:gd name="connsiteY141" fmla="*/ 4769504 h 6858000"/>
              <a:gd name="connsiteX142" fmla="*/ 1927410 w 7467600"/>
              <a:gd name="connsiteY142" fmla="*/ 4716164 h 6858000"/>
              <a:gd name="connsiteX143" fmla="*/ 1959587 w 7467600"/>
              <a:gd name="connsiteY143" fmla="*/ 4728849 h 6858000"/>
              <a:gd name="connsiteX144" fmla="*/ 2777707 w 7467600"/>
              <a:gd name="connsiteY144" fmla="*/ 5003991 h 6858000"/>
              <a:gd name="connsiteX145" fmla="*/ 2800768 w 7467600"/>
              <a:gd name="connsiteY145" fmla="*/ 5010056 h 6858000"/>
              <a:gd name="connsiteX146" fmla="*/ 2879408 w 7467600"/>
              <a:gd name="connsiteY146" fmla="*/ 5031590 h 6858000"/>
              <a:gd name="connsiteX147" fmla="*/ 2862295 w 7467600"/>
              <a:gd name="connsiteY147" fmla="*/ 5022958 h 6858000"/>
              <a:gd name="connsiteX148" fmla="*/ 2813343 w 7467600"/>
              <a:gd name="connsiteY148" fmla="*/ 4998369 h 6858000"/>
              <a:gd name="connsiteX149" fmla="*/ 2646245 w 7467600"/>
              <a:gd name="connsiteY149" fmla="*/ 4930999 h 6858000"/>
              <a:gd name="connsiteX150" fmla="*/ 1999243 w 7467600"/>
              <a:gd name="connsiteY150" fmla="*/ 4730524 h 6858000"/>
              <a:gd name="connsiteX151" fmla="*/ 1979527 w 7467600"/>
              <a:gd name="connsiteY151" fmla="*/ 4726651 h 6858000"/>
              <a:gd name="connsiteX152" fmla="*/ 1927410 w 7467600"/>
              <a:gd name="connsiteY152" fmla="*/ 4716164 h 6858000"/>
              <a:gd name="connsiteX153" fmla="*/ 1997014 w 7467600"/>
              <a:gd name="connsiteY153" fmla="*/ 4698007 h 6858000"/>
              <a:gd name="connsiteX154" fmla="*/ 2005458 w 7467600"/>
              <a:gd name="connsiteY154" fmla="*/ 4699540 h 6858000"/>
              <a:gd name="connsiteX155" fmla="*/ 2657186 w 7467600"/>
              <a:gd name="connsiteY155" fmla="*/ 4901687 h 6858000"/>
              <a:gd name="connsiteX156" fmla="*/ 2826662 w 7467600"/>
              <a:gd name="connsiteY156" fmla="*/ 4970362 h 6858000"/>
              <a:gd name="connsiteX157" fmla="*/ 2876100 w 7467600"/>
              <a:gd name="connsiteY157" fmla="*/ 4995397 h 6858000"/>
              <a:gd name="connsiteX158" fmla="*/ 3042600 w 7467600"/>
              <a:gd name="connsiteY158" fmla="*/ 5059532 h 6858000"/>
              <a:gd name="connsiteX159" fmla="*/ 1997014 w 7467600"/>
              <a:gd name="connsiteY159" fmla="*/ 4698007 h 6858000"/>
              <a:gd name="connsiteX160" fmla="*/ 2305292 w 7467600"/>
              <a:gd name="connsiteY160" fmla="*/ 4219492 h 6858000"/>
              <a:gd name="connsiteX161" fmla="*/ 3360922 w 7467600"/>
              <a:gd name="connsiteY161" fmla="*/ 4529373 h 6858000"/>
              <a:gd name="connsiteX162" fmla="*/ 3492420 w 7467600"/>
              <a:gd name="connsiteY162" fmla="*/ 4510145 h 6858000"/>
              <a:gd name="connsiteX163" fmla="*/ 3364086 w 7467600"/>
              <a:gd name="connsiteY163" fmla="*/ 4480340 h 6858000"/>
              <a:gd name="connsiteX164" fmla="*/ 3225818 w 7467600"/>
              <a:gd name="connsiteY164" fmla="*/ 4411822 h 6858000"/>
              <a:gd name="connsiteX165" fmla="*/ 3129696 w 7467600"/>
              <a:gd name="connsiteY165" fmla="*/ 4360704 h 6858000"/>
              <a:gd name="connsiteX166" fmla="*/ 2814545 w 7467600"/>
              <a:gd name="connsiteY166" fmla="*/ 4282955 h 6858000"/>
              <a:gd name="connsiteX167" fmla="*/ 2305292 w 7467600"/>
              <a:gd name="connsiteY167" fmla="*/ 4219492 h 6858000"/>
              <a:gd name="connsiteX168" fmla="*/ 2626982 w 7467600"/>
              <a:gd name="connsiteY168" fmla="*/ 4206450 h 6858000"/>
              <a:gd name="connsiteX169" fmla="*/ 2490617 w 7467600"/>
              <a:gd name="connsiteY169" fmla="*/ 4206951 h 6858000"/>
              <a:gd name="connsiteX170" fmla="*/ 2819869 w 7467600"/>
              <a:gd name="connsiteY170" fmla="*/ 4252936 h 6858000"/>
              <a:gd name="connsiteX171" fmla="*/ 3143018 w 7467600"/>
              <a:gd name="connsiteY171" fmla="*/ 4332698 h 6858000"/>
              <a:gd name="connsiteX172" fmla="*/ 3241520 w 7467600"/>
              <a:gd name="connsiteY172" fmla="*/ 4385112 h 6858000"/>
              <a:gd name="connsiteX173" fmla="*/ 3374575 w 7467600"/>
              <a:gd name="connsiteY173" fmla="*/ 4451517 h 6858000"/>
              <a:gd name="connsiteX174" fmla="*/ 3505221 w 7467600"/>
              <a:gd name="connsiteY174" fmla="*/ 4480757 h 6858000"/>
              <a:gd name="connsiteX175" fmla="*/ 2626982 w 7467600"/>
              <a:gd name="connsiteY175" fmla="*/ 4206450 h 6858000"/>
              <a:gd name="connsiteX176" fmla="*/ 1310106 w 7467600"/>
              <a:gd name="connsiteY176" fmla="*/ 3943217 h 6858000"/>
              <a:gd name="connsiteX177" fmla="*/ 854994 w 7467600"/>
              <a:gd name="connsiteY177" fmla="*/ 4399136 h 6858000"/>
              <a:gd name="connsiteX178" fmla="*/ 742462 w 7467600"/>
              <a:gd name="connsiteY178" fmla="*/ 4594648 h 6858000"/>
              <a:gd name="connsiteX179" fmla="*/ 820602 w 7467600"/>
              <a:gd name="connsiteY179" fmla="*/ 4485915 h 6858000"/>
              <a:gd name="connsiteX180" fmla="*/ 878295 w 7467600"/>
              <a:gd name="connsiteY180" fmla="*/ 4403594 h 6858000"/>
              <a:gd name="connsiteX181" fmla="*/ 1240607 w 7467600"/>
              <a:gd name="connsiteY181" fmla="*/ 4010401 h 6858000"/>
              <a:gd name="connsiteX182" fmla="*/ 1310106 w 7467600"/>
              <a:gd name="connsiteY182" fmla="*/ 3943217 h 6858000"/>
              <a:gd name="connsiteX183" fmla="*/ 1423113 w 7467600"/>
              <a:gd name="connsiteY183" fmla="*/ 3874565 h 6858000"/>
              <a:gd name="connsiteX184" fmla="*/ 1260565 w 7467600"/>
              <a:gd name="connsiteY184" fmla="*/ 4031982 h 6858000"/>
              <a:gd name="connsiteX185" fmla="*/ 901900 w 7467600"/>
              <a:gd name="connsiteY185" fmla="*/ 4421236 h 6858000"/>
              <a:gd name="connsiteX186" fmla="*/ 845044 w 7467600"/>
              <a:gd name="connsiteY186" fmla="*/ 4502436 h 6858000"/>
              <a:gd name="connsiteX187" fmla="*/ 685926 w 7467600"/>
              <a:gd name="connsiteY187" fmla="*/ 4703069 h 6858000"/>
              <a:gd name="connsiteX188" fmla="*/ 684248 w 7467600"/>
              <a:gd name="connsiteY188" fmla="*/ 4706721 h 6858000"/>
              <a:gd name="connsiteX189" fmla="*/ 1423113 w 7467600"/>
              <a:gd name="connsiteY189" fmla="*/ 3874565 h 6858000"/>
              <a:gd name="connsiteX190" fmla="*/ 3316479 w 7467600"/>
              <a:gd name="connsiteY190" fmla="*/ 3872136 h 6858000"/>
              <a:gd name="connsiteX191" fmla="*/ 3546806 w 7467600"/>
              <a:gd name="connsiteY191" fmla="*/ 4356139 h 6858000"/>
              <a:gd name="connsiteX192" fmla="*/ 3364433 w 7467600"/>
              <a:gd name="connsiteY192" fmla="*/ 3953121 h 6858000"/>
              <a:gd name="connsiteX193" fmla="*/ 3316479 w 7467600"/>
              <a:gd name="connsiteY193" fmla="*/ 3872136 h 6858000"/>
              <a:gd name="connsiteX194" fmla="*/ 3291335 w 7467600"/>
              <a:gd name="connsiteY194" fmla="*/ 3767420 h 6858000"/>
              <a:gd name="connsiteX195" fmla="*/ 3390805 w 7467600"/>
              <a:gd name="connsiteY195" fmla="*/ 3937163 h 6858000"/>
              <a:gd name="connsiteX196" fmla="*/ 3579062 w 7467600"/>
              <a:gd name="connsiteY196" fmla="*/ 4359040 h 6858000"/>
              <a:gd name="connsiteX197" fmla="*/ 3467355 w 7467600"/>
              <a:gd name="connsiteY197" fmla="*/ 3988130 h 6858000"/>
              <a:gd name="connsiteX198" fmla="*/ 3310753 w 7467600"/>
              <a:gd name="connsiteY198" fmla="*/ 3787140 h 6858000"/>
              <a:gd name="connsiteX199" fmla="*/ 3291335 w 7467600"/>
              <a:gd name="connsiteY199" fmla="*/ 3767420 h 6858000"/>
              <a:gd name="connsiteX200" fmla="*/ 1635889 w 7467600"/>
              <a:gd name="connsiteY200" fmla="*/ 3709494 h 6858000"/>
              <a:gd name="connsiteX201" fmla="*/ 1634800 w 7467600"/>
              <a:gd name="connsiteY201" fmla="*/ 3731111 h 6858000"/>
              <a:gd name="connsiteX202" fmla="*/ 1635889 w 7467600"/>
              <a:gd name="connsiteY202" fmla="*/ 3709494 h 6858000"/>
              <a:gd name="connsiteX203" fmla="*/ 1510397 w 7467600"/>
              <a:gd name="connsiteY203" fmla="*/ 3684705 h 6858000"/>
              <a:gd name="connsiteX204" fmla="*/ 1146550 w 7467600"/>
              <a:gd name="connsiteY204" fmla="*/ 3802012 h 6858000"/>
              <a:gd name="connsiteX205" fmla="*/ 698834 w 7467600"/>
              <a:gd name="connsiteY205" fmla="*/ 3952272 h 6858000"/>
              <a:gd name="connsiteX206" fmla="*/ 34256 w 7467600"/>
              <a:gd name="connsiteY206" fmla="*/ 4347603 h 6858000"/>
              <a:gd name="connsiteX207" fmla="*/ 527241 w 7467600"/>
              <a:gd name="connsiteY207" fmla="*/ 4065078 h 6858000"/>
              <a:gd name="connsiteX208" fmla="*/ 1510397 w 7467600"/>
              <a:gd name="connsiteY208" fmla="*/ 3684705 h 6858000"/>
              <a:gd name="connsiteX209" fmla="*/ 1313114 w 7467600"/>
              <a:gd name="connsiteY209" fmla="*/ 3655216 h 6858000"/>
              <a:gd name="connsiteX210" fmla="*/ 1109304 w 7467600"/>
              <a:gd name="connsiteY210" fmla="*/ 3669030 h 6858000"/>
              <a:gd name="connsiteX211" fmla="*/ 8129 w 7467600"/>
              <a:gd name="connsiteY211" fmla="*/ 4330519 h 6858000"/>
              <a:gd name="connsiteX212" fmla="*/ 687572 w 7467600"/>
              <a:gd name="connsiteY212" fmla="*/ 3925629 h 6858000"/>
              <a:gd name="connsiteX213" fmla="*/ 1138365 w 7467600"/>
              <a:gd name="connsiteY213" fmla="*/ 3774515 h 6858000"/>
              <a:gd name="connsiteX214" fmla="*/ 1505579 w 7467600"/>
              <a:gd name="connsiteY214" fmla="*/ 3655526 h 6858000"/>
              <a:gd name="connsiteX215" fmla="*/ 1313114 w 7467600"/>
              <a:gd name="connsiteY215" fmla="*/ 3655216 h 6858000"/>
              <a:gd name="connsiteX216" fmla="*/ 3655073 w 7467600"/>
              <a:gd name="connsiteY216" fmla="*/ 3650884 h 6858000"/>
              <a:gd name="connsiteX217" fmla="*/ 3989938 w 7467600"/>
              <a:gd name="connsiteY217" fmla="*/ 3991685 h 6858000"/>
              <a:gd name="connsiteX218" fmla="*/ 4393907 w 7467600"/>
              <a:gd name="connsiteY218" fmla="*/ 4261258 h 6858000"/>
              <a:gd name="connsiteX219" fmla="*/ 4648051 w 7467600"/>
              <a:gd name="connsiteY219" fmla="*/ 4374051 h 6858000"/>
              <a:gd name="connsiteX220" fmla="*/ 4383389 w 7467600"/>
              <a:gd name="connsiteY220" fmla="*/ 4184369 h 6858000"/>
              <a:gd name="connsiteX221" fmla="*/ 4165508 w 7467600"/>
              <a:gd name="connsiteY221" fmla="*/ 4035196 h 6858000"/>
              <a:gd name="connsiteX222" fmla="*/ 4068162 w 7467600"/>
              <a:gd name="connsiteY222" fmla="*/ 3953394 h 6858000"/>
              <a:gd name="connsiteX223" fmla="*/ 3981416 w 7467600"/>
              <a:gd name="connsiteY223" fmla="*/ 3880482 h 6858000"/>
              <a:gd name="connsiteX224" fmla="*/ 3800147 w 7467600"/>
              <a:gd name="connsiteY224" fmla="*/ 3749872 h 6858000"/>
              <a:gd name="connsiteX225" fmla="*/ 3655073 w 7467600"/>
              <a:gd name="connsiteY225" fmla="*/ 3650884 h 6858000"/>
              <a:gd name="connsiteX226" fmla="*/ 3670252 w 7467600"/>
              <a:gd name="connsiteY226" fmla="*/ 3622798 h 6858000"/>
              <a:gd name="connsiteX227" fmla="*/ 3817258 w 7467600"/>
              <a:gd name="connsiteY227" fmla="*/ 3723577 h 6858000"/>
              <a:gd name="connsiteX228" fmla="*/ 4000461 w 7467600"/>
              <a:gd name="connsiteY228" fmla="*/ 3855966 h 6858000"/>
              <a:gd name="connsiteX229" fmla="*/ 4088180 w 7467600"/>
              <a:gd name="connsiteY229" fmla="*/ 3929774 h 6858000"/>
              <a:gd name="connsiteX230" fmla="*/ 4184555 w 7467600"/>
              <a:gd name="connsiteY230" fmla="*/ 4010683 h 6858000"/>
              <a:gd name="connsiteX231" fmla="*/ 4399563 w 7467600"/>
              <a:gd name="connsiteY231" fmla="*/ 4158106 h 6858000"/>
              <a:gd name="connsiteX232" fmla="*/ 4684469 w 7467600"/>
              <a:gd name="connsiteY232" fmla="*/ 4364680 h 6858000"/>
              <a:gd name="connsiteX233" fmla="*/ 4690271 w 7467600"/>
              <a:gd name="connsiteY233" fmla="*/ 4370034 h 6858000"/>
              <a:gd name="connsiteX234" fmla="*/ 4136093 w 7467600"/>
              <a:gd name="connsiteY234" fmla="*/ 3858466 h 6858000"/>
              <a:gd name="connsiteX235" fmla="*/ 3670252 w 7467600"/>
              <a:gd name="connsiteY235" fmla="*/ 3622798 h 6858000"/>
              <a:gd name="connsiteX236" fmla="*/ 4440129 w 7467600"/>
              <a:gd name="connsiteY236" fmla="*/ 3448571 h 6858000"/>
              <a:gd name="connsiteX237" fmla="*/ 4856525 w 7467600"/>
              <a:gd name="connsiteY237" fmla="*/ 3915351 h 6858000"/>
              <a:gd name="connsiteX238" fmla="*/ 5059055 w 7467600"/>
              <a:gd name="connsiteY238" fmla="*/ 4108918 h 6858000"/>
              <a:gd name="connsiteX239" fmla="*/ 5290070 w 7467600"/>
              <a:gd name="connsiteY239" fmla="*/ 4263619 h 6858000"/>
              <a:gd name="connsiteX240" fmla="*/ 4834991 w 7467600"/>
              <a:gd name="connsiteY240" fmla="*/ 3830985 h 6858000"/>
              <a:gd name="connsiteX241" fmla="*/ 4440129 w 7467600"/>
              <a:gd name="connsiteY241" fmla="*/ 3448571 h 6858000"/>
              <a:gd name="connsiteX242" fmla="*/ 4441737 w 7467600"/>
              <a:gd name="connsiteY242" fmla="*/ 3399734 h 6858000"/>
              <a:gd name="connsiteX243" fmla="*/ 4431236 w 7467600"/>
              <a:gd name="connsiteY243" fmla="*/ 3400954 h 6858000"/>
              <a:gd name="connsiteX244" fmla="*/ 4557150 w 7467600"/>
              <a:gd name="connsiteY244" fmla="*/ 3510023 h 6858000"/>
              <a:gd name="connsiteX245" fmla="*/ 4856936 w 7467600"/>
              <a:gd name="connsiteY245" fmla="*/ 3809146 h 6858000"/>
              <a:gd name="connsiteX246" fmla="*/ 5111996 w 7467600"/>
              <a:gd name="connsiteY246" fmla="*/ 4065759 h 6858000"/>
              <a:gd name="connsiteX247" fmla="*/ 5388878 w 7467600"/>
              <a:gd name="connsiteY247" fmla="*/ 4300185 h 6858000"/>
              <a:gd name="connsiteX248" fmla="*/ 5425556 w 7467600"/>
              <a:gd name="connsiteY248" fmla="*/ 4308967 h 6858000"/>
              <a:gd name="connsiteX249" fmla="*/ 4943646 w 7467600"/>
              <a:gd name="connsiteY249" fmla="*/ 3822916 h 6858000"/>
              <a:gd name="connsiteX250" fmla="*/ 4594837 w 7467600"/>
              <a:gd name="connsiteY250" fmla="*/ 3532274 h 6858000"/>
              <a:gd name="connsiteX251" fmla="*/ 4441737 w 7467600"/>
              <a:gd name="connsiteY251" fmla="*/ 3399734 h 6858000"/>
              <a:gd name="connsiteX252" fmla="*/ 5425834 w 7467600"/>
              <a:gd name="connsiteY252" fmla="*/ 3162785 h 6858000"/>
              <a:gd name="connsiteX253" fmla="*/ 5401644 w 7467600"/>
              <a:gd name="connsiteY253" fmla="*/ 3617847 h 6858000"/>
              <a:gd name="connsiteX254" fmla="*/ 5467256 w 7467600"/>
              <a:gd name="connsiteY254" fmla="*/ 4175494 h 6858000"/>
              <a:gd name="connsiteX255" fmla="*/ 5448069 w 7467600"/>
              <a:gd name="connsiteY255" fmla="*/ 3567554 h 6858000"/>
              <a:gd name="connsiteX256" fmla="*/ 5425834 w 7467600"/>
              <a:gd name="connsiteY256" fmla="*/ 3162785 h 6858000"/>
              <a:gd name="connsiteX257" fmla="*/ 1318687 w 7467600"/>
              <a:gd name="connsiteY257" fmla="*/ 3113840 h 6858000"/>
              <a:gd name="connsiteX258" fmla="*/ 1066793 w 7467600"/>
              <a:gd name="connsiteY258" fmla="*/ 3212171 h 6858000"/>
              <a:gd name="connsiteX259" fmla="*/ 993319 w 7467600"/>
              <a:gd name="connsiteY259" fmla="*/ 3247648 h 6858000"/>
              <a:gd name="connsiteX260" fmla="*/ 853081 w 7467600"/>
              <a:gd name="connsiteY260" fmla="*/ 3312410 h 6858000"/>
              <a:gd name="connsiteX261" fmla="*/ 805957 w 7467600"/>
              <a:gd name="connsiteY261" fmla="*/ 3330443 h 6858000"/>
              <a:gd name="connsiteX262" fmla="*/ 1318687 w 7467600"/>
              <a:gd name="connsiteY262" fmla="*/ 3113840 h 6858000"/>
              <a:gd name="connsiteX263" fmla="*/ 5453702 w 7467600"/>
              <a:gd name="connsiteY263" fmla="*/ 3090882 h 6858000"/>
              <a:gd name="connsiteX264" fmla="*/ 5480135 w 7467600"/>
              <a:gd name="connsiteY264" fmla="*/ 3565802 h 6858000"/>
              <a:gd name="connsiteX265" fmla="*/ 5499023 w 7467600"/>
              <a:gd name="connsiteY265" fmla="*/ 4166310 h 6858000"/>
              <a:gd name="connsiteX266" fmla="*/ 5547022 w 7467600"/>
              <a:gd name="connsiteY266" fmla="*/ 3607838 h 6858000"/>
              <a:gd name="connsiteX267" fmla="*/ 5515964 w 7467600"/>
              <a:gd name="connsiteY267" fmla="*/ 3378541 h 6858000"/>
              <a:gd name="connsiteX268" fmla="*/ 5453702 w 7467600"/>
              <a:gd name="connsiteY268" fmla="*/ 3090882 h 6858000"/>
              <a:gd name="connsiteX269" fmla="*/ 1238695 w 7467600"/>
              <a:gd name="connsiteY269" fmla="*/ 3076820 h 6858000"/>
              <a:gd name="connsiteX270" fmla="*/ 716371 w 7467600"/>
              <a:gd name="connsiteY270" fmla="*/ 3293249 h 6858000"/>
              <a:gd name="connsiteX271" fmla="*/ 579522 w 7467600"/>
              <a:gd name="connsiteY271" fmla="*/ 3371759 h 6858000"/>
              <a:gd name="connsiteX272" fmla="*/ 600288 w 7467600"/>
              <a:gd name="connsiteY272" fmla="*/ 3365555 h 6858000"/>
              <a:gd name="connsiteX273" fmla="*/ 840692 w 7467600"/>
              <a:gd name="connsiteY273" fmla="*/ 3284921 h 6858000"/>
              <a:gd name="connsiteX274" fmla="*/ 979248 w 7467600"/>
              <a:gd name="connsiteY274" fmla="*/ 3221003 h 6858000"/>
              <a:gd name="connsiteX275" fmla="*/ 1053282 w 7467600"/>
              <a:gd name="connsiteY275" fmla="*/ 3185247 h 6858000"/>
              <a:gd name="connsiteX276" fmla="*/ 1320603 w 7467600"/>
              <a:gd name="connsiteY276" fmla="*/ 3081281 h 6858000"/>
              <a:gd name="connsiteX277" fmla="*/ 1238695 w 7467600"/>
              <a:gd name="connsiteY277" fmla="*/ 3076820 h 6858000"/>
              <a:gd name="connsiteX278" fmla="*/ 5425627 w 7467600"/>
              <a:gd name="connsiteY278" fmla="*/ 2954192 h 6858000"/>
              <a:gd name="connsiteX279" fmla="*/ 5470770 w 7467600"/>
              <a:gd name="connsiteY279" fmla="*/ 3005435 h 6858000"/>
              <a:gd name="connsiteX280" fmla="*/ 5519779 w 7467600"/>
              <a:gd name="connsiteY280" fmla="*/ 4359223 h 6858000"/>
              <a:gd name="connsiteX281" fmla="*/ 5520293 w 7467600"/>
              <a:gd name="connsiteY281" fmla="*/ 4360602 h 6858000"/>
              <a:gd name="connsiteX282" fmla="*/ 5767221 w 7467600"/>
              <a:gd name="connsiteY282" fmla="*/ 4665564 h 6858000"/>
              <a:gd name="connsiteX283" fmla="*/ 6937169 w 7467600"/>
              <a:gd name="connsiteY283" fmla="*/ 4815941 h 6858000"/>
              <a:gd name="connsiteX284" fmla="*/ 6953922 w 7467600"/>
              <a:gd name="connsiteY284" fmla="*/ 4890068 h 6858000"/>
              <a:gd name="connsiteX285" fmla="*/ 6071359 w 7467600"/>
              <a:gd name="connsiteY285" fmla="*/ 4770770 h 6858000"/>
              <a:gd name="connsiteX286" fmla="*/ 6038839 w 7467600"/>
              <a:gd name="connsiteY286" fmla="*/ 4764474 h 6858000"/>
              <a:gd name="connsiteX287" fmla="*/ 6038706 w 7467600"/>
              <a:gd name="connsiteY287" fmla="*/ 4763847 h 6858000"/>
              <a:gd name="connsiteX288" fmla="*/ 6037784 w 7467600"/>
              <a:gd name="connsiteY288" fmla="*/ 4764270 h 6858000"/>
              <a:gd name="connsiteX289" fmla="*/ 6038839 w 7467600"/>
              <a:gd name="connsiteY289" fmla="*/ 4764474 h 6858000"/>
              <a:gd name="connsiteX290" fmla="*/ 6040338 w 7467600"/>
              <a:gd name="connsiteY290" fmla="*/ 4771418 h 6858000"/>
              <a:gd name="connsiteX291" fmla="*/ 6024488 w 7467600"/>
              <a:gd name="connsiteY291" fmla="*/ 4809903 h 6858000"/>
              <a:gd name="connsiteX292" fmla="*/ 5599771 w 7467600"/>
              <a:gd name="connsiteY292" fmla="*/ 5509652 h 6858000"/>
              <a:gd name="connsiteX293" fmla="*/ 5548843 w 7467600"/>
              <a:gd name="connsiteY293" fmla="*/ 5563845 h 6858000"/>
              <a:gd name="connsiteX294" fmla="*/ 5940952 w 7467600"/>
              <a:gd name="connsiteY294" fmla="*/ 6250028 h 6858000"/>
              <a:gd name="connsiteX295" fmla="*/ 6043441 w 7467600"/>
              <a:gd name="connsiteY295" fmla="*/ 6665847 h 6858000"/>
              <a:gd name="connsiteX296" fmla="*/ 6093432 w 7467600"/>
              <a:gd name="connsiteY296" fmla="*/ 6858000 h 6858000"/>
              <a:gd name="connsiteX297" fmla="*/ 6034344 w 7467600"/>
              <a:gd name="connsiteY297" fmla="*/ 6858000 h 6858000"/>
              <a:gd name="connsiteX298" fmla="*/ 6026679 w 7467600"/>
              <a:gd name="connsiteY298" fmla="*/ 6836959 h 6858000"/>
              <a:gd name="connsiteX299" fmla="*/ 5800441 w 7467600"/>
              <a:gd name="connsiteY299" fmla="*/ 6335286 h 6858000"/>
              <a:gd name="connsiteX300" fmla="*/ 5526562 w 7467600"/>
              <a:gd name="connsiteY300" fmla="*/ 5705388 h 6858000"/>
              <a:gd name="connsiteX301" fmla="*/ 5519640 w 7467600"/>
              <a:gd name="connsiteY301" fmla="*/ 5683774 h 6858000"/>
              <a:gd name="connsiteX302" fmla="*/ 5844559 w 7467600"/>
              <a:gd name="connsiteY302" fmla="*/ 6553349 h 6858000"/>
              <a:gd name="connsiteX303" fmla="*/ 5975994 w 7467600"/>
              <a:gd name="connsiteY303" fmla="*/ 6858000 h 6858000"/>
              <a:gd name="connsiteX304" fmla="*/ 5898547 w 7467600"/>
              <a:gd name="connsiteY304" fmla="*/ 6858000 h 6858000"/>
              <a:gd name="connsiteX305" fmla="*/ 5682041 w 7467600"/>
              <a:gd name="connsiteY305" fmla="*/ 6355860 h 6858000"/>
              <a:gd name="connsiteX306" fmla="*/ 5461758 w 7467600"/>
              <a:gd name="connsiteY306" fmla="*/ 5820220 h 6858000"/>
              <a:gd name="connsiteX307" fmla="*/ 5237282 w 7467600"/>
              <a:gd name="connsiteY307" fmla="*/ 6579086 h 6858000"/>
              <a:gd name="connsiteX308" fmla="*/ 5115009 w 7467600"/>
              <a:gd name="connsiteY308" fmla="*/ 6858000 h 6858000"/>
              <a:gd name="connsiteX309" fmla="*/ 5028074 w 7467600"/>
              <a:gd name="connsiteY309" fmla="*/ 6858000 h 6858000"/>
              <a:gd name="connsiteX310" fmla="*/ 5079508 w 7467600"/>
              <a:gd name="connsiteY310" fmla="*/ 6749074 h 6858000"/>
              <a:gd name="connsiteX311" fmla="*/ 5371846 w 7467600"/>
              <a:gd name="connsiteY311" fmla="*/ 5924413 h 6858000"/>
              <a:gd name="connsiteX312" fmla="*/ 5270512 w 7467600"/>
              <a:gd name="connsiteY312" fmla="*/ 6138975 h 6858000"/>
              <a:gd name="connsiteX313" fmla="*/ 5062409 w 7467600"/>
              <a:gd name="connsiteY313" fmla="*/ 6653544 h 6858000"/>
              <a:gd name="connsiteX314" fmla="*/ 5036628 w 7467600"/>
              <a:gd name="connsiteY314" fmla="*/ 6754247 h 6858000"/>
              <a:gd name="connsiteX315" fmla="*/ 5009112 w 7467600"/>
              <a:gd name="connsiteY315" fmla="*/ 6858000 h 6858000"/>
              <a:gd name="connsiteX316" fmla="*/ 4976679 w 7467600"/>
              <a:gd name="connsiteY316" fmla="*/ 6858000 h 6858000"/>
              <a:gd name="connsiteX317" fmla="*/ 5006537 w 7467600"/>
              <a:gd name="connsiteY317" fmla="*/ 6747068 h 6858000"/>
              <a:gd name="connsiteX318" fmla="*/ 5032723 w 7467600"/>
              <a:gd name="connsiteY318" fmla="*/ 6644957 h 6858000"/>
              <a:gd name="connsiteX319" fmla="*/ 5242949 w 7467600"/>
              <a:gd name="connsiteY319" fmla="*/ 6125175 h 6858000"/>
              <a:gd name="connsiteX320" fmla="*/ 5286321 w 7467600"/>
              <a:gd name="connsiteY320" fmla="*/ 6033555 h 6858000"/>
              <a:gd name="connsiteX321" fmla="*/ 5008210 w 7467600"/>
              <a:gd name="connsiteY321" fmla="*/ 6649194 h 6858000"/>
              <a:gd name="connsiteX322" fmla="*/ 4986321 w 7467600"/>
              <a:gd name="connsiteY322" fmla="*/ 6765687 h 6858000"/>
              <a:gd name="connsiteX323" fmla="*/ 4973474 w 7467600"/>
              <a:gd name="connsiteY323" fmla="*/ 6858000 h 6858000"/>
              <a:gd name="connsiteX324" fmla="*/ 4907178 w 7467600"/>
              <a:gd name="connsiteY324" fmla="*/ 6858000 h 6858000"/>
              <a:gd name="connsiteX325" fmla="*/ 4910810 w 7467600"/>
              <a:gd name="connsiteY325" fmla="*/ 6829660 h 6858000"/>
              <a:gd name="connsiteX326" fmla="*/ 4987461 w 7467600"/>
              <a:gd name="connsiteY326" fmla="*/ 6432994 h 6858000"/>
              <a:gd name="connsiteX327" fmla="*/ 5179262 w 7467600"/>
              <a:gd name="connsiteY327" fmla="*/ 6035044 h 6858000"/>
              <a:gd name="connsiteX328" fmla="*/ 4689678 w 7467600"/>
              <a:gd name="connsiteY328" fmla="*/ 6440241 h 6858000"/>
              <a:gd name="connsiteX329" fmla="*/ 4477543 w 7467600"/>
              <a:gd name="connsiteY329" fmla="*/ 6674836 h 6858000"/>
              <a:gd name="connsiteX330" fmla="*/ 4329957 w 7467600"/>
              <a:gd name="connsiteY330" fmla="*/ 6858000 h 6858000"/>
              <a:gd name="connsiteX331" fmla="*/ 4218595 w 7467600"/>
              <a:gd name="connsiteY331" fmla="*/ 6858000 h 6858000"/>
              <a:gd name="connsiteX332" fmla="*/ 4368888 w 7467600"/>
              <a:gd name="connsiteY332" fmla="*/ 6668412 h 6858000"/>
              <a:gd name="connsiteX333" fmla="*/ 4563091 w 7467600"/>
              <a:gd name="connsiteY333" fmla="*/ 6442508 h 6858000"/>
              <a:gd name="connsiteX334" fmla="*/ 5387324 w 7467600"/>
              <a:gd name="connsiteY334" fmla="*/ 5705830 h 6858000"/>
              <a:gd name="connsiteX335" fmla="*/ 5073620 w 7467600"/>
              <a:gd name="connsiteY335" fmla="*/ 5955437 h 6858000"/>
              <a:gd name="connsiteX336" fmla="*/ 4689789 w 7467600"/>
              <a:gd name="connsiteY336" fmla="*/ 6268382 h 6858000"/>
              <a:gd name="connsiteX337" fmla="*/ 4418722 w 7467600"/>
              <a:gd name="connsiteY337" fmla="*/ 6570886 h 6858000"/>
              <a:gd name="connsiteX338" fmla="*/ 4214944 w 7467600"/>
              <a:gd name="connsiteY338" fmla="*/ 6858000 h 6858000"/>
              <a:gd name="connsiteX339" fmla="*/ 4177898 w 7467600"/>
              <a:gd name="connsiteY339" fmla="*/ 6858000 h 6858000"/>
              <a:gd name="connsiteX340" fmla="*/ 4391597 w 7467600"/>
              <a:gd name="connsiteY340" fmla="*/ 6556370 h 6858000"/>
              <a:gd name="connsiteX341" fmla="*/ 4668889 w 7467600"/>
              <a:gd name="connsiteY341" fmla="*/ 6246399 h 6858000"/>
              <a:gd name="connsiteX342" fmla="*/ 5055427 w 7467600"/>
              <a:gd name="connsiteY342" fmla="*/ 5931476 h 6858000"/>
              <a:gd name="connsiteX343" fmla="*/ 5371814 w 7467600"/>
              <a:gd name="connsiteY343" fmla="*/ 5678975 h 6858000"/>
              <a:gd name="connsiteX344" fmla="*/ 4987918 w 7467600"/>
              <a:gd name="connsiteY344" fmla="*/ 5838701 h 6858000"/>
              <a:gd name="connsiteX345" fmla="*/ 4317146 w 7467600"/>
              <a:gd name="connsiteY345" fmla="*/ 6587716 h 6858000"/>
              <a:gd name="connsiteX346" fmla="*/ 4171627 w 7467600"/>
              <a:gd name="connsiteY346" fmla="*/ 6858000 h 6858000"/>
              <a:gd name="connsiteX347" fmla="*/ 4081585 w 7467600"/>
              <a:gd name="connsiteY347" fmla="*/ 6858000 h 6858000"/>
              <a:gd name="connsiteX348" fmla="*/ 4238603 w 7467600"/>
              <a:gd name="connsiteY348" fmla="*/ 6559341 h 6858000"/>
              <a:gd name="connsiteX349" fmla="*/ 4778333 w 7467600"/>
              <a:gd name="connsiteY349" fmla="*/ 5873626 h 6858000"/>
              <a:gd name="connsiteX350" fmla="*/ 5414185 w 7467600"/>
              <a:gd name="connsiteY350" fmla="*/ 5573882 h 6858000"/>
              <a:gd name="connsiteX351" fmla="*/ 5959648 w 7467600"/>
              <a:gd name="connsiteY351" fmla="*/ 4760797 h 6858000"/>
              <a:gd name="connsiteX352" fmla="*/ 5355019 w 7467600"/>
              <a:gd name="connsiteY352" fmla="*/ 4734672 h 6858000"/>
              <a:gd name="connsiteX353" fmla="*/ 5083565 w 7467600"/>
              <a:gd name="connsiteY353" fmla="*/ 5179121 h 6858000"/>
              <a:gd name="connsiteX354" fmla="*/ 4713577 w 7467600"/>
              <a:gd name="connsiteY354" fmla="*/ 5616803 h 6858000"/>
              <a:gd name="connsiteX355" fmla="*/ 3989559 w 7467600"/>
              <a:gd name="connsiteY355" fmla="*/ 6145945 h 6858000"/>
              <a:gd name="connsiteX356" fmla="*/ 3939824 w 7467600"/>
              <a:gd name="connsiteY356" fmla="*/ 6066900 h 6858000"/>
              <a:gd name="connsiteX357" fmla="*/ 4584537 w 7467600"/>
              <a:gd name="connsiteY357" fmla="*/ 5324826 h 6858000"/>
              <a:gd name="connsiteX358" fmla="*/ 5037105 w 7467600"/>
              <a:gd name="connsiteY358" fmla="*/ 5088765 h 6858000"/>
              <a:gd name="connsiteX359" fmla="*/ 5039930 w 7467600"/>
              <a:gd name="connsiteY359" fmla="*/ 5089585 h 6858000"/>
              <a:gd name="connsiteX360" fmla="*/ 5263764 w 7467600"/>
              <a:gd name="connsiteY360" fmla="*/ 4735525 h 6858000"/>
              <a:gd name="connsiteX361" fmla="*/ 4086300 w 7467600"/>
              <a:gd name="connsiteY361" fmla="*/ 4884599 h 6858000"/>
              <a:gd name="connsiteX362" fmla="*/ 4085485 w 7467600"/>
              <a:gd name="connsiteY362" fmla="*/ 4899070 h 6858000"/>
              <a:gd name="connsiteX363" fmla="*/ 3871915 w 7467600"/>
              <a:gd name="connsiteY363" fmla="*/ 5253645 h 6858000"/>
              <a:gd name="connsiteX364" fmla="*/ 3799374 w 7467600"/>
              <a:gd name="connsiteY364" fmla="*/ 5466127 h 6858000"/>
              <a:gd name="connsiteX365" fmla="*/ 3498850 w 7467600"/>
              <a:gd name="connsiteY365" fmla="*/ 6661888 h 6858000"/>
              <a:gd name="connsiteX366" fmla="*/ 3399216 w 7467600"/>
              <a:gd name="connsiteY366" fmla="*/ 6858000 h 6858000"/>
              <a:gd name="connsiteX367" fmla="*/ 3303688 w 7467600"/>
              <a:gd name="connsiteY367" fmla="*/ 6858000 h 6858000"/>
              <a:gd name="connsiteX368" fmla="*/ 3391774 w 7467600"/>
              <a:gd name="connsiteY368" fmla="*/ 6697181 h 6858000"/>
              <a:gd name="connsiteX369" fmla="*/ 3735540 w 7467600"/>
              <a:gd name="connsiteY369" fmla="*/ 5546923 h 6858000"/>
              <a:gd name="connsiteX370" fmla="*/ 3729438 w 7467600"/>
              <a:gd name="connsiteY370" fmla="*/ 5569058 h 6858000"/>
              <a:gd name="connsiteX371" fmla="*/ 3707782 w 7467600"/>
              <a:gd name="connsiteY371" fmla="*/ 5644908 h 6858000"/>
              <a:gd name="connsiteX372" fmla="*/ 3583827 w 7467600"/>
              <a:gd name="connsiteY372" fmla="*/ 6039215 h 6858000"/>
              <a:gd name="connsiteX373" fmla="*/ 3547861 w 7467600"/>
              <a:gd name="connsiteY373" fmla="*/ 6129609 h 6858000"/>
              <a:gd name="connsiteX374" fmla="*/ 3490905 w 7467600"/>
              <a:gd name="connsiteY374" fmla="*/ 6277660 h 6858000"/>
              <a:gd name="connsiteX375" fmla="*/ 3455859 w 7467600"/>
              <a:gd name="connsiteY375" fmla="*/ 6391301 h 6858000"/>
              <a:gd name="connsiteX376" fmla="*/ 3429112 w 7467600"/>
              <a:gd name="connsiteY376" fmla="*/ 6479469 h 6858000"/>
              <a:gd name="connsiteX377" fmla="*/ 3304862 w 7467600"/>
              <a:gd name="connsiteY377" fmla="*/ 6796476 h 6858000"/>
              <a:gd name="connsiteX378" fmla="*/ 3276071 w 7467600"/>
              <a:gd name="connsiteY378" fmla="*/ 6858000 h 6858000"/>
              <a:gd name="connsiteX379" fmla="*/ 3240805 w 7467600"/>
              <a:gd name="connsiteY379" fmla="*/ 6858000 h 6858000"/>
              <a:gd name="connsiteX380" fmla="*/ 3275917 w 7467600"/>
              <a:gd name="connsiteY380" fmla="*/ 6783192 h 6858000"/>
              <a:gd name="connsiteX381" fmla="*/ 3399358 w 7467600"/>
              <a:gd name="connsiteY381" fmla="*/ 6469011 h 6858000"/>
              <a:gd name="connsiteX382" fmla="*/ 3425650 w 7467600"/>
              <a:gd name="connsiteY382" fmla="*/ 6381333 h 6858000"/>
              <a:gd name="connsiteX383" fmla="*/ 3460661 w 7467600"/>
              <a:gd name="connsiteY383" fmla="*/ 6266763 h 6858000"/>
              <a:gd name="connsiteX384" fmla="*/ 3518021 w 7467600"/>
              <a:gd name="connsiteY384" fmla="*/ 6117298 h 6858000"/>
              <a:gd name="connsiteX385" fmla="*/ 3554035 w 7467600"/>
              <a:gd name="connsiteY385" fmla="*/ 6027832 h 6858000"/>
              <a:gd name="connsiteX386" fmla="*/ 3677174 w 7467600"/>
              <a:gd name="connsiteY386" fmla="*/ 5636351 h 6858000"/>
              <a:gd name="connsiteX387" fmla="*/ 3698819 w 7467600"/>
              <a:gd name="connsiteY387" fmla="*/ 5560503 h 6858000"/>
              <a:gd name="connsiteX388" fmla="*/ 3702094 w 7467600"/>
              <a:gd name="connsiteY388" fmla="*/ 5549194 h 6858000"/>
              <a:gd name="connsiteX389" fmla="*/ 3398355 w 7467600"/>
              <a:gd name="connsiteY389" fmla="*/ 6094603 h 6858000"/>
              <a:gd name="connsiteX390" fmla="*/ 3193941 w 7467600"/>
              <a:gd name="connsiteY390" fmla="*/ 6798775 h 6858000"/>
              <a:gd name="connsiteX391" fmla="*/ 3184140 w 7467600"/>
              <a:gd name="connsiteY391" fmla="*/ 6858000 h 6858000"/>
              <a:gd name="connsiteX392" fmla="*/ 3099978 w 7467600"/>
              <a:gd name="connsiteY392" fmla="*/ 6858000 h 6858000"/>
              <a:gd name="connsiteX393" fmla="*/ 3101556 w 7467600"/>
              <a:gd name="connsiteY393" fmla="*/ 6843337 h 6858000"/>
              <a:gd name="connsiteX394" fmla="*/ 3370162 w 7467600"/>
              <a:gd name="connsiteY394" fmla="*/ 5785550 h 6858000"/>
              <a:gd name="connsiteX395" fmla="*/ 3746477 w 7467600"/>
              <a:gd name="connsiteY395" fmla="*/ 5377889 h 6858000"/>
              <a:gd name="connsiteX396" fmla="*/ 3863399 w 7467600"/>
              <a:gd name="connsiteY396" fmla="*/ 5087257 h 6858000"/>
              <a:gd name="connsiteX397" fmla="*/ 3968712 w 7467600"/>
              <a:gd name="connsiteY397" fmla="*/ 4913989 h 6858000"/>
              <a:gd name="connsiteX398" fmla="*/ 2792390 w 7467600"/>
              <a:gd name="connsiteY398" fmla="*/ 5382974 h 6858000"/>
              <a:gd name="connsiteX399" fmla="*/ 2714982 w 7467600"/>
              <a:gd name="connsiteY399" fmla="*/ 5427051 h 6858000"/>
              <a:gd name="connsiteX400" fmla="*/ 2813361 w 7467600"/>
              <a:gd name="connsiteY400" fmla="*/ 6023912 h 6858000"/>
              <a:gd name="connsiteX401" fmla="*/ 2688430 w 7467600"/>
              <a:gd name="connsiteY401" fmla="*/ 6801564 h 6858000"/>
              <a:gd name="connsiteX402" fmla="*/ 2629626 w 7467600"/>
              <a:gd name="connsiteY402" fmla="*/ 6763394 h 6858000"/>
              <a:gd name="connsiteX403" fmla="*/ 2565328 w 7467600"/>
              <a:gd name="connsiteY403" fmla="*/ 5516399 h 6858000"/>
              <a:gd name="connsiteX404" fmla="*/ 1922999 w 7467600"/>
              <a:gd name="connsiteY404" fmla="*/ 5980343 h 6858000"/>
              <a:gd name="connsiteX405" fmla="*/ 1950261 w 7467600"/>
              <a:gd name="connsiteY405" fmla="*/ 6405858 h 6858000"/>
              <a:gd name="connsiteX406" fmla="*/ 2365554 w 7467600"/>
              <a:gd name="connsiteY406" fmla="*/ 6759107 h 6858000"/>
              <a:gd name="connsiteX407" fmla="*/ 2424142 w 7467600"/>
              <a:gd name="connsiteY407" fmla="*/ 6858000 h 6858000"/>
              <a:gd name="connsiteX408" fmla="*/ 2395994 w 7467600"/>
              <a:gd name="connsiteY408" fmla="*/ 6858000 h 6858000"/>
              <a:gd name="connsiteX409" fmla="*/ 2392863 w 7467600"/>
              <a:gd name="connsiteY409" fmla="*/ 6852964 h 6858000"/>
              <a:gd name="connsiteX410" fmla="*/ 2017589 w 7467600"/>
              <a:gd name="connsiteY410" fmla="*/ 6493982 h 6858000"/>
              <a:gd name="connsiteX411" fmla="*/ 2147336 w 7467600"/>
              <a:gd name="connsiteY411" fmla="*/ 6594052 h 6858000"/>
              <a:gd name="connsiteX412" fmla="*/ 2207047 w 7467600"/>
              <a:gd name="connsiteY412" fmla="*/ 6654540 h 6858000"/>
              <a:gd name="connsiteX413" fmla="*/ 2299106 w 7467600"/>
              <a:gd name="connsiteY413" fmla="*/ 6778931 h 6858000"/>
              <a:gd name="connsiteX414" fmla="*/ 2314430 w 7467600"/>
              <a:gd name="connsiteY414" fmla="*/ 6801144 h 6858000"/>
              <a:gd name="connsiteX415" fmla="*/ 2352406 w 7467600"/>
              <a:gd name="connsiteY415" fmla="*/ 6858000 h 6858000"/>
              <a:gd name="connsiteX416" fmla="*/ 2314492 w 7467600"/>
              <a:gd name="connsiteY416" fmla="*/ 6858000 h 6858000"/>
              <a:gd name="connsiteX417" fmla="*/ 2288095 w 7467600"/>
              <a:gd name="connsiteY417" fmla="*/ 6818030 h 6858000"/>
              <a:gd name="connsiteX418" fmla="*/ 2272768 w 7467600"/>
              <a:gd name="connsiteY418" fmla="*/ 6795822 h 6858000"/>
              <a:gd name="connsiteX419" fmla="*/ 2182715 w 7467600"/>
              <a:gd name="connsiteY419" fmla="*/ 6675071 h 6858000"/>
              <a:gd name="connsiteX420" fmla="*/ 2032061 w 7467600"/>
              <a:gd name="connsiteY420" fmla="*/ 6541380 h 6858000"/>
              <a:gd name="connsiteX421" fmla="*/ 2257220 w 7467600"/>
              <a:gd name="connsiteY421" fmla="*/ 6826257 h 6858000"/>
              <a:gd name="connsiteX422" fmla="*/ 2281324 w 7467600"/>
              <a:gd name="connsiteY422" fmla="*/ 6858000 h 6858000"/>
              <a:gd name="connsiteX423" fmla="*/ 2242860 w 7467600"/>
              <a:gd name="connsiteY423" fmla="*/ 6858000 h 6858000"/>
              <a:gd name="connsiteX424" fmla="*/ 2232818 w 7467600"/>
              <a:gd name="connsiteY424" fmla="*/ 6844926 h 6858000"/>
              <a:gd name="connsiteX425" fmla="*/ 1990172 w 7467600"/>
              <a:gd name="connsiteY425" fmla="*/ 6542121 h 6858000"/>
              <a:gd name="connsiteX426" fmla="*/ 2124090 w 7467600"/>
              <a:gd name="connsiteY426" fmla="*/ 6761017 h 6858000"/>
              <a:gd name="connsiteX427" fmla="*/ 2200380 w 7467600"/>
              <a:gd name="connsiteY427" fmla="*/ 6858000 h 6858000"/>
              <a:gd name="connsiteX428" fmla="*/ 2147507 w 7467600"/>
              <a:gd name="connsiteY428" fmla="*/ 6858000 h 6858000"/>
              <a:gd name="connsiteX429" fmla="*/ 2070668 w 7467600"/>
              <a:gd name="connsiteY429" fmla="*/ 6761520 h 6858000"/>
              <a:gd name="connsiteX430" fmla="*/ 1975142 w 7467600"/>
              <a:gd name="connsiteY430" fmla="*/ 6585570 h 6858000"/>
              <a:gd name="connsiteX431" fmla="*/ 2050035 w 7467600"/>
              <a:gd name="connsiteY431" fmla="*/ 6813345 h 6858000"/>
              <a:gd name="connsiteX432" fmla="*/ 2063025 w 7467600"/>
              <a:gd name="connsiteY432" fmla="*/ 6858000 h 6858000"/>
              <a:gd name="connsiteX433" fmla="*/ 2021675 w 7467600"/>
              <a:gd name="connsiteY433" fmla="*/ 6858000 h 6858000"/>
              <a:gd name="connsiteX434" fmla="*/ 2019308 w 7467600"/>
              <a:gd name="connsiteY434" fmla="*/ 6847118 h 6858000"/>
              <a:gd name="connsiteX435" fmla="*/ 1938835 w 7467600"/>
              <a:gd name="connsiteY435" fmla="*/ 6551160 h 6858000"/>
              <a:gd name="connsiteX436" fmla="*/ 1953230 w 7467600"/>
              <a:gd name="connsiteY436" fmla="*/ 6759699 h 6858000"/>
              <a:gd name="connsiteX437" fmla="*/ 1956763 w 7467600"/>
              <a:gd name="connsiteY437" fmla="*/ 6778191 h 6858000"/>
              <a:gd name="connsiteX438" fmla="*/ 1967925 w 7467600"/>
              <a:gd name="connsiteY438" fmla="*/ 6858000 h 6858000"/>
              <a:gd name="connsiteX439" fmla="*/ 1936622 w 7467600"/>
              <a:gd name="connsiteY439" fmla="*/ 6858000 h 6858000"/>
              <a:gd name="connsiteX440" fmla="*/ 1926261 w 7467600"/>
              <a:gd name="connsiteY440" fmla="*/ 6784064 h 6858000"/>
              <a:gd name="connsiteX441" fmla="*/ 1922724 w 7467600"/>
              <a:gd name="connsiteY441" fmla="*/ 6765577 h 6858000"/>
              <a:gd name="connsiteX442" fmla="*/ 1904650 w 7467600"/>
              <a:gd name="connsiteY442" fmla="*/ 6639616 h 6858000"/>
              <a:gd name="connsiteX443" fmla="*/ 1885273 w 7467600"/>
              <a:gd name="connsiteY443" fmla="*/ 6858000 h 6858000"/>
              <a:gd name="connsiteX444" fmla="*/ 1854363 w 7467600"/>
              <a:gd name="connsiteY444" fmla="*/ 6858000 h 6858000"/>
              <a:gd name="connsiteX445" fmla="*/ 1880391 w 7467600"/>
              <a:gd name="connsiteY445" fmla="*/ 6603796 h 6858000"/>
              <a:gd name="connsiteX446" fmla="*/ 1818273 w 7467600"/>
              <a:gd name="connsiteY446" fmla="*/ 6715729 h 6858000"/>
              <a:gd name="connsiteX447" fmla="*/ 1794691 w 7467600"/>
              <a:gd name="connsiteY447" fmla="*/ 6843239 h 6858000"/>
              <a:gd name="connsiteX448" fmla="*/ 1794914 w 7467600"/>
              <a:gd name="connsiteY448" fmla="*/ 6858000 h 6858000"/>
              <a:gd name="connsiteX449" fmla="*/ 1746128 w 7467600"/>
              <a:gd name="connsiteY449" fmla="*/ 6858000 h 6858000"/>
              <a:gd name="connsiteX450" fmla="*/ 1753934 w 7467600"/>
              <a:gd name="connsiteY450" fmla="*/ 6724796 h 6858000"/>
              <a:gd name="connsiteX451" fmla="*/ 1792053 w 7467600"/>
              <a:gd name="connsiteY451" fmla="*/ 6572396 h 6858000"/>
              <a:gd name="connsiteX452" fmla="*/ 1862248 w 7467600"/>
              <a:gd name="connsiteY452" fmla="*/ 6266397 h 6858000"/>
              <a:gd name="connsiteX453" fmla="*/ 1862250 w 7467600"/>
              <a:gd name="connsiteY453" fmla="*/ 6033531 h 6858000"/>
              <a:gd name="connsiteX454" fmla="*/ 1211999 w 7467600"/>
              <a:gd name="connsiteY454" fmla="*/ 6683610 h 6858000"/>
              <a:gd name="connsiteX455" fmla="*/ 1213266 w 7467600"/>
              <a:gd name="connsiteY455" fmla="*/ 6691947 h 6858000"/>
              <a:gd name="connsiteX456" fmla="*/ 1203370 w 7467600"/>
              <a:gd name="connsiteY456" fmla="*/ 6850676 h 6858000"/>
              <a:gd name="connsiteX457" fmla="*/ 1203671 w 7467600"/>
              <a:gd name="connsiteY457" fmla="*/ 6858000 h 6858000"/>
              <a:gd name="connsiteX458" fmla="*/ 1143180 w 7467600"/>
              <a:gd name="connsiteY458" fmla="*/ 6858000 h 6858000"/>
              <a:gd name="connsiteX459" fmla="*/ 1142176 w 7467600"/>
              <a:gd name="connsiteY459" fmla="*/ 6766045 h 6858000"/>
              <a:gd name="connsiteX460" fmla="*/ 1067484 w 7467600"/>
              <a:gd name="connsiteY460" fmla="*/ 6858000 h 6858000"/>
              <a:gd name="connsiteX461" fmla="*/ 953928 w 7467600"/>
              <a:gd name="connsiteY461" fmla="*/ 6858000 h 6858000"/>
              <a:gd name="connsiteX462" fmla="*/ 959715 w 7467600"/>
              <a:gd name="connsiteY462" fmla="*/ 6850185 h 6858000"/>
              <a:gd name="connsiteX463" fmla="*/ 1483788 w 7467600"/>
              <a:gd name="connsiteY463" fmla="*/ 6259174 h 6858000"/>
              <a:gd name="connsiteX464" fmla="*/ 1100671 w 7467600"/>
              <a:gd name="connsiteY464" fmla="*/ 6252137 h 6858000"/>
              <a:gd name="connsiteX465" fmla="*/ 1090144 w 7467600"/>
              <a:gd name="connsiteY465" fmla="*/ 6256748 h 6858000"/>
              <a:gd name="connsiteX466" fmla="*/ 1095872 w 7467600"/>
              <a:gd name="connsiteY466" fmla="*/ 6271892 h 6858000"/>
              <a:gd name="connsiteX467" fmla="*/ 262785 w 7467600"/>
              <a:gd name="connsiteY467" fmla="*/ 6845450 h 6858000"/>
              <a:gd name="connsiteX468" fmla="*/ 209968 w 7467600"/>
              <a:gd name="connsiteY468" fmla="*/ 6770713 h 6858000"/>
              <a:gd name="connsiteX469" fmla="*/ 873460 w 7467600"/>
              <a:gd name="connsiteY469" fmla="*/ 6253768 h 6858000"/>
              <a:gd name="connsiteX470" fmla="*/ 192686 w 7467600"/>
              <a:gd name="connsiteY470" fmla="*/ 5849257 h 6858000"/>
              <a:gd name="connsiteX471" fmla="*/ 4696 w 7467600"/>
              <a:gd name="connsiteY471" fmla="*/ 5697668 h 6858000"/>
              <a:gd name="connsiteX472" fmla="*/ 0 w 7467600"/>
              <a:gd name="connsiteY472" fmla="*/ 5689984 h 6858000"/>
              <a:gd name="connsiteX473" fmla="*/ 0 w 7467600"/>
              <a:gd name="connsiteY473" fmla="*/ 5513472 h 6858000"/>
              <a:gd name="connsiteX474" fmla="*/ 174101 w 7467600"/>
              <a:gd name="connsiteY474" fmla="*/ 5620277 h 6858000"/>
              <a:gd name="connsiteX475" fmla="*/ 891800 w 7467600"/>
              <a:gd name="connsiteY475" fmla="*/ 6036935 h 6858000"/>
              <a:gd name="connsiteX476" fmla="*/ 1072219 w 7467600"/>
              <a:gd name="connsiteY476" fmla="*/ 6169443 h 6858000"/>
              <a:gd name="connsiteX477" fmla="*/ 1074117 w 7467600"/>
              <a:gd name="connsiteY477" fmla="*/ 6170301 h 6858000"/>
              <a:gd name="connsiteX478" fmla="*/ 1083114 w 7467600"/>
              <a:gd name="connsiteY478" fmla="*/ 6174131 h 6858000"/>
              <a:gd name="connsiteX479" fmla="*/ 1543010 w 7467600"/>
              <a:gd name="connsiteY479" fmla="*/ 6191140 h 6858000"/>
              <a:gd name="connsiteX480" fmla="*/ 1551080 w 7467600"/>
              <a:gd name="connsiteY480" fmla="*/ 6195006 h 6858000"/>
              <a:gd name="connsiteX481" fmla="*/ 2345443 w 7467600"/>
              <a:gd name="connsiteY481" fmla="*/ 5549882 h 6858000"/>
              <a:gd name="connsiteX482" fmla="*/ 1721499 w 7467600"/>
              <a:gd name="connsiteY482" fmla="*/ 5599969 h 6858000"/>
              <a:gd name="connsiteX483" fmla="*/ 767716 w 7467600"/>
              <a:gd name="connsiteY483" fmla="*/ 5472768 h 6858000"/>
              <a:gd name="connsiteX484" fmla="*/ 722147 w 7467600"/>
              <a:gd name="connsiteY484" fmla="*/ 5393091 h 6858000"/>
              <a:gd name="connsiteX485" fmla="*/ 1485552 w 7467600"/>
              <a:gd name="connsiteY485" fmla="*/ 5313202 h 6858000"/>
              <a:gd name="connsiteX486" fmla="*/ 2143004 w 7467600"/>
              <a:gd name="connsiteY486" fmla="*/ 5402420 h 6858000"/>
              <a:gd name="connsiteX487" fmla="*/ 1933391 w 7467600"/>
              <a:gd name="connsiteY487" fmla="*/ 5156971 h 6858000"/>
              <a:gd name="connsiteX488" fmla="*/ 1827118 w 7467600"/>
              <a:gd name="connsiteY488" fmla="*/ 4968410 h 6858000"/>
              <a:gd name="connsiteX489" fmla="*/ 1837349 w 7467600"/>
              <a:gd name="connsiteY489" fmla="*/ 4956357 h 6858000"/>
              <a:gd name="connsiteX490" fmla="*/ 2162835 w 7467600"/>
              <a:gd name="connsiteY490" fmla="*/ 5187853 h 6858000"/>
              <a:gd name="connsiteX491" fmla="*/ 2257167 w 7467600"/>
              <a:gd name="connsiteY491" fmla="*/ 5462123 h 6858000"/>
              <a:gd name="connsiteX492" fmla="*/ 2261598 w 7467600"/>
              <a:gd name="connsiteY492" fmla="*/ 5467998 h 6858000"/>
              <a:gd name="connsiteX493" fmla="*/ 2437177 w 7467600"/>
              <a:gd name="connsiteY493" fmla="*/ 5479608 h 6858000"/>
              <a:gd name="connsiteX494" fmla="*/ 2445247 w 7467600"/>
              <a:gd name="connsiteY494" fmla="*/ 5483476 h 6858000"/>
              <a:gd name="connsiteX495" fmla="*/ 2743626 w 7467600"/>
              <a:gd name="connsiteY495" fmla="*/ 5304819 h 6858000"/>
              <a:gd name="connsiteX496" fmla="*/ 3048102 w 7467600"/>
              <a:gd name="connsiteY496" fmla="*/ 5150595 h 6858000"/>
              <a:gd name="connsiteX497" fmla="*/ 1799414 w 7467600"/>
              <a:gd name="connsiteY497" fmla="*/ 4694732 h 6858000"/>
              <a:gd name="connsiteX498" fmla="*/ 1771735 w 7467600"/>
              <a:gd name="connsiteY498" fmla="*/ 4619929 h 6858000"/>
              <a:gd name="connsiteX499" fmla="*/ 3104273 w 7467600"/>
              <a:gd name="connsiteY499" fmla="*/ 5076159 h 6858000"/>
              <a:gd name="connsiteX500" fmla="*/ 3113245 w 7467600"/>
              <a:gd name="connsiteY500" fmla="*/ 5090705 h 6858000"/>
              <a:gd name="connsiteX501" fmla="*/ 3126294 w 7467600"/>
              <a:gd name="connsiteY501" fmla="*/ 5114400 h 6858000"/>
              <a:gd name="connsiteX502" fmla="*/ 3937433 w 7467600"/>
              <a:gd name="connsiteY502" fmla="*/ 4830473 h 6858000"/>
              <a:gd name="connsiteX503" fmla="*/ 3590475 w 7467600"/>
              <a:gd name="connsiteY503" fmla="*/ 4597974 h 6858000"/>
              <a:gd name="connsiteX504" fmla="*/ 3100264 w 7467600"/>
              <a:gd name="connsiteY504" fmla="*/ 4579845 h 6858000"/>
              <a:gd name="connsiteX505" fmla="*/ 2183576 w 7467600"/>
              <a:gd name="connsiteY505" fmla="*/ 4227150 h 6858000"/>
              <a:gd name="connsiteX506" fmla="*/ 2151029 w 7467600"/>
              <a:gd name="connsiteY506" fmla="*/ 4146947 h 6858000"/>
              <a:gd name="connsiteX507" fmla="*/ 3563434 w 7467600"/>
              <a:gd name="connsiteY507" fmla="*/ 4469115 h 6858000"/>
              <a:gd name="connsiteX508" fmla="*/ 3177952 w 7467600"/>
              <a:gd name="connsiteY508" fmla="*/ 3657386 h 6858000"/>
              <a:gd name="connsiteX509" fmla="*/ 3189263 w 7467600"/>
              <a:gd name="connsiteY509" fmla="*/ 3625726 h 6858000"/>
              <a:gd name="connsiteX510" fmla="*/ 3560912 w 7467600"/>
              <a:gd name="connsiteY510" fmla="*/ 4079863 h 6858000"/>
              <a:gd name="connsiteX511" fmla="*/ 3626636 w 7467600"/>
              <a:gd name="connsiteY511" fmla="*/ 4512230 h 6858000"/>
              <a:gd name="connsiteX512" fmla="*/ 3653088 w 7467600"/>
              <a:gd name="connsiteY512" fmla="*/ 4521417 h 6858000"/>
              <a:gd name="connsiteX513" fmla="*/ 3988128 w 7467600"/>
              <a:gd name="connsiteY513" fmla="*/ 4817267 h 6858000"/>
              <a:gd name="connsiteX514" fmla="*/ 4830582 w 7467600"/>
              <a:gd name="connsiteY514" fmla="*/ 4676000 h 6858000"/>
              <a:gd name="connsiteX515" fmla="*/ 4830100 w 7467600"/>
              <a:gd name="connsiteY515" fmla="*/ 4675554 h 6858000"/>
              <a:gd name="connsiteX516" fmla="*/ 4036318 w 7467600"/>
              <a:gd name="connsiteY516" fmla="*/ 4147013 h 6858000"/>
              <a:gd name="connsiteX517" fmla="*/ 3432098 w 7467600"/>
              <a:gd name="connsiteY517" fmla="*/ 3537312 h 6858000"/>
              <a:gd name="connsiteX518" fmla="*/ 3446761 w 7467600"/>
              <a:gd name="connsiteY518" fmla="*/ 3461278 h 6858000"/>
              <a:gd name="connsiteX519" fmla="*/ 4419733 w 7467600"/>
              <a:gd name="connsiteY519" fmla="*/ 3963555 h 6858000"/>
              <a:gd name="connsiteX520" fmla="*/ 4781371 w 7467600"/>
              <a:gd name="connsiteY520" fmla="*/ 4458604 h 6858000"/>
              <a:gd name="connsiteX521" fmla="*/ 4780440 w 7467600"/>
              <a:gd name="connsiteY521" fmla="*/ 4470290 h 6858000"/>
              <a:gd name="connsiteX522" fmla="*/ 4898954 w 7467600"/>
              <a:gd name="connsiteY522" fmla="*/ 4662092 h 6858000"/>
              <a:gd name="connsiteX523" fmla="*/ 4900699 w 7467600"/>
              <a:gd name="connsiteY523" fmla="*/ 4670867 h 6858000"/>
              <a:gd name="connsiteX524" fmla="*/ 5714511 w 7467600"/>
              <a:gd name="connsiteY524" fmla="*/ 4663483 h 6858000"/>
              <a:gd name="connsiteX525" fmla="*/ 5464793 w 7467600"/>
              <a:gd name="connsiteY525" fmla="*/ 4393556 h 6858000"/>
              <a:gd name="connsiteX526" fmla="*/ 5461897 w 7467600"/>
              <a:gd name="connsiteY526" fmla="*/ 4390879 h 6858000"/>
              <a:gd name="connsiteX527" fmla="*/ 4294126 w 7467600"/>
              <a:gd name="connsiteY527" fmla="*/ 3303048 h 6858000"/>
              <a:gd name="connsiteX528" fmla="*/ 4305321 w 7467600"/>
              <a:gd name="connsiteY528" fmla="*/ 3256953 h 6858000"/>
              <a:gd name="connsiteX529" fmla="*/ 4949299 w 7467600"/>
              <a:gd name="connsiteY529" fmla="*/ 3766336 h 6858000"/>
              <a:gd name="connsiteX530" fmla="*/ 5291452 w 7467600"/>
              <a:gd name="connsiteY530" fmla="*/ 4076801 h 6858000"/>
              <a:gd name="connsiteX531" fmla="*/ 5434998 w 7467600"/>
              <a:gd name="connsiteY531" fmla="*/ 4254100 h 6858000"/>
              <a:gd name="connsiteX532" fmla="*/ 5351015 w 7467600"/>
              <a:gd name="connsiteY532" fmla="*/ 3760989 h 6858000"/>
              <a:gd name="connsiteX533" fmla="*/ 5413780 w 7467600"/>
              <a:gd name="connsiteY533" fmla="*/ 2966265 h 6858000"/>
              <a:gd name="connsiteX534" fmla="*/ 5425627 w 7467600"/>
              <a:gd name="connsiteY534" fmla="*/ 2954192 h 6858000"/>
              <a:gd name="connsiteX535" fmla="*/ 6604735 w 7467600"/>
              <a:gd name="connsiteY535" fmla="*/ 2041381 h 6858000"/>
              <a:gd name="connsiteX536" fmla="*/ 7204487 w 7467600"/>
              <a:gd name="connsiteY536" fmla="*/ 2742112 h 6858000"/>
              <a:gd name="connsiteX537" fmla="*/ 7131592 w 7467600"/>
              <a:gd name="connsiteY537" fmla="*/ 2672096 h 6858000"/>
              <a:gd name="connsiteX538" fmla="*/ 6996344 w 7467600"/>
              <a:gd name="connsiteY538" fmla="*/ 2518310 h 6858000"/>
              <a:gd name="connsiteX539" fmla="*/ 6735495 w 7467600"/>
              <a:gd name="connsiteY539" fmla="*/ 2196890 h 6858000"/>
              <a:gd name="connsiteX540" fmla="*/ 6721901 w 7467600"/>
              <a:gd name="connsiteY540" fmla="*/ 2179274 h 6858000"/>
              <a:gd name="connsiteX541" fmla="*/ 6604735 w 7467600"/>
              <a:gd name="connsiteY541" fmla="*/ 2041381 h 6858000"/>
              <a:gd name="connsiteX542" fmla="*/ 6591670 w 7467600"/>
              <a:gd name="connsiteY542" fmla="*/ 1988277 h 6858000"/>
              <a:gd name="connsiteX543" fmla="*/ 6747349 w 7467600"/>
              <a:gd name="connsiteY543" fmla="*/ 2160069 h 6858000"/>
              <a:gd name="connsiteX544" fmla="*/ 6760943 w 7467600"/>
              <a:gd name="connsiteY544" fmla="*/ 2177686 h 6858000"/>
              <a:gd name="connsiteX545" fmla="*/ 7021065 w 7467600"/>
              <a:gd name="connsiteY545" fmla="*/ 2498102 h 6858000"/>
              <a:gd name="connsiteX546" fmla="*/ 7155223 w 7467600"/>
              <a:gd name="connsiteY546" fmla="*/ 2650386 h 6858000"/>
              <a:gd name="connsiteX547" fmla="*/ 7203167 w 7467600"/>
              <a:gd name="connsiteY547" fmla="*/ 2697288 h 6858000"/>
              <a:gd name="connsiteX548" fmla="*/ 6937703 w 7467600"/>
              <a:gd name="connsiteY548" fmla="*/ 2321981 h 6858000"/>
              <a:gd name="connsiteX549" fmla="*/ 6591670 w 7467600"/>
              <a:gd name="connsiteY549" fmla="*/ 1988277 h 6858000"/>
              <a:gd name="connsiteX550" fmla="*/ 5798671 w 7467600"/>
              <a:gd name="connsiteY550" fmla="*/ 1981601 h 6858000"/>
              <a:gd name="connsiteX551" fmla="*/ 5754709 w 7467600"/>
              <a:gd name="connsiteY551" fmla="*/ 2071454 h 6858000"/>
              <a:gd name="connsiteX552" fmla="*/ 5763044 w 7467600"/>
              <a:gd name="connsiteY552" fmla="*/ 2842206 h 6858000"/>
              <a:gd name="connsiteX553" fmla="*/ 5764974 w 7467600"/>
              <a:gd name="connsiteY553" fmla="*/ 2799609 h 6858000"/>
              <a:gd name="connsiteX554" fmla="*/ 5767665 w 7467600"/>
              <a:gd name="connsiteY554" fmla="*/ 2666409 h 6858000"/>
              <a:gd name="connsiteX555" fmla="*/ 5763055 w 7467600"/>
              <a:gd name="connsiteY555" fmla="*/ 2579705 h 6858000"/>
              <a:gd name="connsiteX556" fmla="*/ 5758079 w 7467600"/>
              <a:gd name="connsiteY556" fmla="*/ 2492508 h 6858000"/>
              <a:gd name="connsiteX557" fmla="*/ 5779325 w 7467600"/>
              <a:gd name="connsiteY557" fmla="*/ 2197069 h 6858000"/>
              <a:gd name="connsiteX558" fmla="*/ 5798671 w 7467600"/>
              <a:gd name="connsiteY558" fmla="*/ 1981601 h 6858000"/>
              <a:gd name="connsiteX559" fmla="*/ 5829202 w 7467600"/>
              <a:gd name="connsiteY559" fmla="*/ 1971679 h 6858000"/>
              <a:gd name="connsiteX560" fmla="*/ 5809558 w 7467600"/>
              <a:gd name="connsiteY560" fmla="*/ 2198043 h 6858000"/>
              <a:gd name="connsiteX561" fmla="*/ 5788653 w 7467600"/>
              <a:gd name="connsiteY561" fmla="*/ 2489430 h 6858000"/>
              <a:gd name="connsiteX562" fmla="*/ 5793439 w 7467600"/>
              <a:gd name="connsiteY562" fmla="*/ 2575235 h 6858000"/>
              <a:gd name="connsiteX563" fmla="*/ 5796837 w 7467600"/>
              <a:gd name="connsiteY563" fmla="*/ 2637633 h 6858000"/>
              <a:gd name="connsiteX564" fmla="*/ 5818614 w 7467600"/>
              <a:gd name="connsiteY564" fmla="*/ 2473055 h 6858000"/>
              <a:gd name="connsiteX565" fmla="*/ 5829202 w 7467600"/>
              <a:gd name="connsiteY565" fmla="*/ 1971679 h 6858000"/>
              <a:gd name="connsiteX566" fmla="*/ 5911389 w 7467600"/>
              <a:gd name="connsiteY566" fmla="*/ 1898371 h 6858000"/>
              <a:gd name="connsiteX567" fmla="*/ 6237627 w 7467600"/>
              <a:gd name="connsiteY567" fmla="*/ 2231921 h 6858000"/>
              <a:gd name="connsiteX568" fmla="*/ 5911389 w 7467600"/>
              <a:gd name="connsiteY568" fmla="*/ 1898371 h 6858000"/>
              <a:gd name="connsiteX569" fmla="*/ 6944437 w 7467600"/>
              <a:gd name="connsiteY569" fmla="*/ 1575402 h 6858000"/>
              <a:gd name="connsiteX570" fmla="*/ 6304730 w 7467600"/>
              <a:gd name="connsiteY570" fmla="*/ 1766654 h 6858000"/>
              <a:gd name="connsiteX571" fmla="*/ 6944437 w 7467600"/>
              <a:gd name="connsiteY571" fmla="*/ 1575402 h 6858000"/>
              <a:gd name="connsiteX572" fmla="*/ 7019523 w 7467600"/>
              <a:gd name="connsiteY572" fmla="*/ 1519450 h 6858000"/>
              <a:gd name="connsiteX573" fmla="*/ 6298091 w 7467600"/>
              <a:gd name="connsiteY573" fmla="*/ 1737122 h 6858000"/>
              <a:gd name="connsiteX574" fmla="*/ 7019523 w 7467600"/>
              <a:gd name="connsiteY574" fmla="*/ 1519450 h 6858000"/>
              <a:gd name="connsiteX575" fmla="*/ 2399523 w 7467600"/>
              <a:gd name="connsiteY575" fmla="*/ 1428234 h 6858000"/>
              <a:gd name="connsiteX576" fmla="*/ 2224982 w 7467600"/>
              <a:gd name="connsiteY576" fmla="*/ 1826201 h 6858000"/>
              <a:gd name="connsiteX577" fmla="*/ 2096099 w 7467600"/>
              <a:gd name="connsiteY577" fmla="*/ 2345900 h 6858000"/>
              <a:gd name="connsiteX578" fmla="*/ 2283317 w 7467600"/>
              <a:gd name="connsiteY578" fmla="*/ 1796925 h 6858000"/>
              <a:gd name="connsiteX579" fmla="*/ 2399523 w 7467600"/>
              <a:gd name="connsiteY579" fmla="*/ 1428234 h 6858000"/>
              <a:gd name="connsiteX580" fmla="*/ 2448558 w 7467600"/>
              <a:gd name="connsiteY580" fmla="*/ 1373435 h 6858000"/>
              <a:gd name="connsiteX581" fmla="*/ 2312521 w 7467600"/>
              <a:gd name="connsiteY581" fmla="*/ 1806140 h 6858000"/>
              <a:gd name="connsiteX582" fmla="*/ 2127533 w 7467600"/>
              <a:gd name="connsiteY582" fmla="*/ 2348380 h 6858000"/>
              <a:gd name="connsiteX583" fmla="*/ 2358080 w 7467600"/>
              <a:gd name="connsiteY583" fmla="*/ 1866134 h 6858000"/>
              <a:gd name="connsiteX584" fmla="*/ 2407436 w 7467600"/>
              <a:gd name="connsiteY584" fmla="*/ 1651070 h 6858000"/>
              <a:gd name="connsiteX585" fmla="*/ 2448558 w 7467600"/>
              <a:gd name="connsiteY585" fmla="*/ 1373435 h 6858000"/>
              <a:gd name="connsiteX586" fmla="*/ 278707 w 7467600"/>
              <a:gd name="connsiteY586" fmla="*/ 1352270 h 6858000"/>
              <a:gd name="connsiteX587" fmla="*/ 321570 w 7467600"/>
              <a:gd name="connsiteY587" fmla="*/ 1861610 h 6858000"/>
              <a:gd name="connsiteX588" fmla="*/ 294281 w 7467600"/>
              <a:gd name="connsiteY588" fmla="*/ 1440658 h 6858000"/>
              <a:gd name="connsiteX589" fmla="*/ 278707 w 7467600"/>
              <a:gd name="connsiteY589" fmla="*/ 1352270 h 6858000"/>
              <a:gd name="connsiteX590" fmla="*/ 1423821 w 7467600"/>
              <a:gd name="connsiteY590" fmla="*/ 1351958 h 6858000"/>
              <a:gd name="connsiteX591" fmla="*/ 1638521 w 7467600"/>
              <a:gd name="connsiteY591" fmla="*/ 1908470 h 6858000"/>
              <a:gd name="connsiteX592" fmla="*/ 1754199 w 7467600"/>
              <a:gd name="connsiteY592" fmla="*/ 2149284 h 6858000"/>
              <a:gd name="connsiteX593" fmla="*/ 1908359 w 7467600"/>
              <a:gd name="connsiteY593" fmla="*/ 2364988 h 6858000"/>
              <a:gd name="connsiteX594" fmla="*/ 1647661 w 7467600"/>
              <a:gd name="connsiteY594" fmla="*/ 1825945 h 6858000"/>
              <a:gd name="connsiteX595" fmla="*/ 1423821 w 7467600"/>
              <a:gd name="connsiteY595" fmla="*/ 1351958 h 6858000"/>
              <a:gd name="connsiteX596" fmla="*/ 1431890 w 7467600"/>
              <a:gd name="connsiteY596" fmla="*/ 1306475 h 6858000"/>
              <a:gd name="connsiteX597" fmla="*/ 1507597 w 7467600"/>
              <a:gd name="connsiteY597" fmla="*/ 1446132 h 6858000"/>
              <a:gd name="connsiteX598" fmla="*/ 1674586 w 7467600"/>
              <a:gd name="connsiteY598" fmla="*/ 1813832 h 6858000"/>
              <a:gd name="connsiteX599" fmla="*/ 1815950 w 7467600"/>
              <a:gd name="connsiteY599" fmla="*/ 2128564 h 6858000"/>
              <a:gd name="connsiteX600" fmla="*/ 1984242 w 7467600"/>
              <a:gd name="connsiteY600" fmla="*/ 2430829 h 6858000"/>
              <a:gd name="connsiteX601" fmla="*/ 2014023 w 7467600"/>
              <a:gd name="connsiteY601" fmla="*/ 2450995 h 6858000"/>
              <a:gd name="connsiteX602" fmla="*/ 1747337 w 7467600"/>
              <a:gd name="connsiteY602" fmla="*/ 1855264 h 6858000"/>
              <a:gd name="connsiteX603" fmla="*/ 1533749 w 7467600"/>
              <a:gd name="connsiteY603" fmla="*/ 1478656 h 6858000"/>
              <a:gd name="connsiteX604" fmla="*/ 1431890 w 7467600"/>
              <a:gd name="connsiteY604" fmla="*/ 1306475 h 6858000"/>
              <a:gd name="connsiteX605" fmla="*/ 5052692 w 7467600"/>
              <a:gd name="connsiteY605" fmla="*/ 1292994 h 6858000"/>
              <a:gd name="connsiteX606" fmla="*/ 5200661 w 7467600"/>
              <a:gd name="connsiteY606" fmla="*/ 1635186 h 6858000"/>
              <a:gd name="connsiteX607" fmla="*/ 5297138 w 7467600"/>
              <a:gd name="connsiteY607" fmla="*/ 1906351 h 6858000"/>
              <a:gd name="connsiteX608" fmla="*/ 5052692 w 7467600"/>
              <a:gd name="connsiteY608" fmla="*/ 1292994 h 6858000"/>
              <a:gd name="connsiteX609" fmla="*/ 5009948 w 7467600"/>
              <a:gd name="connsiteY609" fmla="*/ 1273619 h 6858000"/>
              <a:gd name="connsiteX610" fmla="*/ 5121777 w 7467600"/>
              <a:gd name="connsiteY610" fmla="*/ 1654213 h 6858000"/>
              <a:gd name="connsiteX611" fmla="*/ 5293545 w 7467600"/>
              <a:gd name="connsiteY611" fmla="*/ 2072247 h 6858000"/>
              <a:gd name="connsiteX612" fmla="*/ 5294042 w 7467600"/>
              <a:gd name="connsiteY612" fmla="*/ 2065019 h 6858000"/>
              <a:gd name="connsiteX613" fmla="*/ 5171936 w 7467600"/>
              <a:gd name="connsiteY613" fmla="*/ 1647613 h 6858000"/>
              <a:gd name="connsiteX614" fmla="*/ 5009948 w 7467600"/>
              <a:gd name="connsiteY614" fmla="*/ 1273619 h 6858000"/>
              <a:gd name="connsiteX615" fmla="*/ 655236 w 7467600"/>
              <a:gd name="connsiteY615" fmla="*/ 1268632 h 6858000"/>
              <a:gd name="connsiteX616" fmla="*/ 839521 w 7467600"/>
              <a:gd name="connsiteY616" fmla="*/ 1685315 h 6858000"/>
              <a:gd name="connsiteX617" fmla="*/ 1109416 w 7467600"/>
              <a:gd name="connsiteY617" fmla="*/ 2061663 h 6858000"/>
              <a:gd name="connsiteX618" fmla="*/ 1298300 w 7467600"/>
              <a:gd name="connsiteY618" fmla="*/ 2247742 h 6858000"/>
              <a:gd name="connsiteX619" fmla="*/ 1125871 w 7467600"/>
              <a:gd name="connsiteY619" fmla="*/ 1989513 h 6858000"/>
              <a:gd name="connsiteX620" fmla="*/ 981574 w 7467600"/>
              <a:gd name="connsiteY620" fmla="*/ 1783157 h 6858000"/>
              <a:gd name="connsiteX621" fmla="*/ 922198 w 7467600"/>
              <a:gd name="connsiteY621" fmla="*/ 1677437 h 6858000"/>
              <a:gd name="connsiteX622" fmla="*/ 869293 w 7467600"/>
              <a:gd name="connsiteY622" fmla="*/ 1583214 h 6858000"/>
              <a:gd name="connsiteX623" fmla="*/ 751431 w 7467600"/>
              <a:gd name="connsiteY623" fmla="*/ 1405731 h 6858000"/>
              <a:gd name="connsiteX624" fmla="*/ 655236 w 7467600"/>
              <a:gd name="connsiteY624" fmla="*/ 1268632 h 6858000"/>
              <a:gd name="connsiteX625" fmla="*/ 6516292 w 7467600"/>
              <a:gd name="connsiteY625" fmla="*/ 1263064 h 6858000"/>
              <a:gd name="connsiteX626" fmla="*/ 5736320 w 7467600"/>
              <a:gd name="connsiteY626" fmla="*/ 1501803 h 6858000"/>
              <a:gd name="connsiteX627" fmla="*/ 6516292 w 7467600"/>
              <a:gd name="connsiteY627" fmla="*/ 1263064 h 6858000"/>
              <a:gd name="connsiteX628" fmla="*/ 291466 w 7467600"/>
              <a:gd name="connsiteY628" fmla="*/ 1250369 h 6858000"/>
              <a:gd name="connsiteX629" fmla="*/ 323180 w 7467600"/>
              <a:gd name="connsiteY629" fmla="*/ 1435283 h 6858000"/>
              <a:gd name="connsiteX630" fmla="*/ 349381 w 7467600"/>
              <a:gd name="connsiteY630" fmla="*/ 1875041 h 6858000"/>
              <a:gd name="connsiteX631" fmla="*/ 374363 w 7467600"/>
              <a:gd name="connsiteY631" fmla="*/ 1506494 h 6858000"/>
              <a:gd name="connsiteX632" fmla="*/ 302168 w 7467600"/>
              <a:gd name="connsiteY632" fmla="*/ 1274495 h 6858000"/>
              <a:gd name="connsiteX633" fmla="*/ 291466 w 7467600"/>
              <a:gd name="connsiteY633" fmla="*/ 1250369 h 6858000"/>
              <a:gd name="connsiteX634" fmla="*/ 678222 w 7467600"/>
              <a:gd name="connsiteY634" fmla="*/ 1248670 h 6858000"/>
              <a:gd name="connsiteX635" fmla="*/ 775536 w 7467600"/>
              <a:gd name="connsiteY635" fmla="*/ 1388015 h 6858000"/>
              <a:gd name="connsiteX636" fmla="*/ 894529 w 7467600"/>
              <a:gd name="connsiteY636" fmla="*/ 1567739 h 6858000"/>
              <a:gd name="connsiteX637" fmla="*/ 948000 w 7467600"/>
              <a:gd name="connsiteY637" fmla="*/ 1663088 h 6858000"/>
              <a:gd name="connsiteX638" fmla="*/ 1006812 w 7467600"/>
              <a:gd name="connsiteY638" fmla="*/ 1767683 h 6858000"/>
              <a:gd name="connsiteX639" fmla="*/ 1149133 w 7467600"/>
              <a:gd name="connsiteY639" fmla="*/ 1971513 h 6858000"/>
              <a:gd name="connsiteX640" fmla="*/ 1333952 w 7467600"/>
              <a:gd name="connsiteY640" fmla="*/ 2251620 h 6858000"/>
              <a:gd name="connsiteX641" fmla="*/ 1337329 w 7467600"/>
              <a:gd name="connsiteY641" fmla="*/ 2258350 h 6858000"/>
              <a:gd name="connsiteX642" fmla="*/ 1014726 w 7467600"/>
              <a:gd name="connsiteY642" fmla="*/ 1615556 h 6858000"/>
              <a:gd name="connsiteX643" fmla="*/ 678222 w 7467600"/>
              <a:gd name="connsiteY643" fmla="*/ 1248670 h 6858000"/>
              <a:gd name="connsiteX644" fmla="*/ 6691602 w 7467600"/>
              <a:gd name="connsiteY644" fmla="*/ 1140573 h 6858000"/>
              <a:gd name="connsiteX645" fmla="*/ 6571100 w 7467600"/>
              <a:gd name="connsiteY645" fmla="*/ 1183662 h 6858000"/>
              <a:gd name="connsiteX646" fmla="*/ 6241687 w 7467600"/>
              <a:gd name="connsiteY646" fmla="*/ 1257600 h 6858000"/>
              <a:gd name="connsiteX647" fmla="*/ 5693009 w 7467600"/>
              <a:gd name="connsiteY647" fmla="*/ 1478256 h 6858000"/>
              <a:gd name="connsiteX648" fmla="*/ 6548420 w 7467600"/>
              <a:gd name="connsiteY648" fmla="*/ 1214599 h 6858000"/>
              <a:gd name="connsiteX649" fmla="*/ 6605473 w 7467600"/>
              <a:gd name="connsiteY649" fmla="*/ 1184686 h 6858000"/>
              <a:gd name="connsiteX650" fmla="*/ 6691602 w 7467600"/>
              <a:gd name="connsiteY650" fmla="*/ 1140573 h 6858000"/>
              <a:gd name="connsiteX651" fmla="*/ 4002475 w 7467600"/>
              <a:gd name="connsiteY651" fmla="*/ 1037802 h 6858000"/>
              <a:gd name="connsiteX652" fmla="*/ 4000324 w 7467600"/>
              <a:gd name="connsiteY652" fmla="*/ 1039362 h 6858000"/>
              <a:gd name="connsiteX653" fmla="*/ 4002862 w 7467600"/>
              <a:gd name="connsiteY653" fmla="*/ 1042866 h 6858000"/>
              <a:gd name="connsiteX654" fmla="*/ 4002475 w 7467600"/>
              <a:gd name="connsiteY654" fmla="*/ 1037802 h 6858000"/>
              <a:gd name="connsiteX655" fmla="*/ 506322 w 7467600"/>
              <a:gd name="connsiteY655" fmla="*/ 1020997 h 6858000"/>
              <a:gd name="connsiteX656" fmla="*/ 533068 w 7467600"/>
              <a:gd name="connsiteY656" fmla="*/ 1029409 h 6858000"/>
              <a:gd name="connsiteX657" fmla="*/ 1232525 w 7467600"/>
              <a:gd name="connsiteY657" fmla="*/ 1804675 h 6858000"/>
              <a:gd name="connsiteX658" fmla="*/ 1388858 w 7467600"/>
              <a:gd name="connsiteY658" fmla="*/ 2368011 h 6858000"/>
              <a:gd name="connsiteX659" fmla="*/ 1384098 w 7467600"/>
              <a:gd name="connsiteY659" fmla="*/ 2378125 h 6858000"/>
              <a:gd name="connsiteX660" fmla="*/ 1425393 w 7467600"/>
              <a:gd name="connsiteY660" fmla="*/ 2589124 h 6858000"/>
              <a:gd name="connsiteX661" fmla="*/ 1424001 w 7467600"/>
              <a:gd name="connsiteY661" fmla="*/ 2597541 h 6858000"/>
              <a:gd name="connsiteX662" fmla="*/ 2152729 w 7467600"/>
              <a:gd name="connsiteY662" fmla="*/ 2864487 h 6858000"/>
              <a:gd name="connsiteX663" fmla="*/ 2020609 w 7467600"/>
              <a:gd name="connsiteY663" fmla="*/ 2539671 h 6858000"/>
              <a:gd name="connsiteX664" fmla="*/ 2018920 w 7467600"/>
              <a:gd name="connsiteY664" fmla="*/ 2536309 h 6858000"/>
              <a:gd name="connsiteX665" fmla="*/ 1342441 w 7467600"/>
              <a:gd name="connsiteY665" fmla="*/ 1173017 h 6858000"/>
              <a:gd name="connsiteX666" fmla="*/ 1367925 w 7467600"/>
              <a:gd name="connsiteY666" fmla="*/ 1135648 h 6858000"/>
              <a:gd name="connsiteX667" fmla="*/ 1771401 w 7467600"/>
              <a:gd name="connsiteY667" fmla="*/ 1806673 h 6858000"/>
              <a:gd name="connsiteX668" fmla="*/ 1972385 w 7467600"/>
              <a:gd name="connsiteY668" fmla="*/ 2198735 h 6858000"/>
              <a:gd name="connsiteX669" fmla="*/ 2040892 w 7467600"/>
              <a:gd name="connsiteY669" fmla="*/ 2405205 h 6858000"/>
              <a:gd name="connsiteX670" fmla="*/ 2131689 w 7467600"/>
              <a:gd name="connsiteY670" fmla="*/ 1936926 h 6858000"/>
              <a:gd name="connsiteX671" fmla="*/ 2454820 w 7467600"/>
              <a:gd name="connsiteY671" fmla="*/ 1248808 h 6858000"/>
              <a:gd name="connsiteX672" fmla="*/ 2492512 w 7467600"/>
              <a:gd name="connsiteY672" fmla="*/ 1302920 h 6858000"/>
              <a:gd name="connsiteX673" fmla="*/ 2081216 w 7467600"/>
              <a:gd name="connsiteY673" fmla="*/ 2527513 h 6858000"/>
              <a:gd name="connsiteX674" fmla="*/ 2081211 w 7467600"/>
              <a:gd name="connsiteY674" fmla="*/ 2528916 h 6858000"/>
              <a:gd name="connsiteX675" fmla="*/ 2199067 w 7467600"/>
              <a:gd name="connsiteY675" fmla="*/ 2884061 h 6858000"/>
              <a:gd name="connsiteX676" fmla="*/ 3192586 w 7467600"/>
              <a:gd name="connsiteY676" fmla="*/ 3411496 h 6858000"/>
              <a:gd name="connsiteX677" fmla="*/ 3182620 w 7467600"/>
              <a:gd name="connsiteY677" fmla="*/ 3483279 h 6858000"/>
              <a:gd name="connsiteX678" fmla="*/ 2435119 w 7467600"/>
              <a:gd name="connsiteY678" fmla="*/ 3080173 h 6858000"/>
              <a:gd name="connsiteX679" fmla="*/ 2410152 w 7467600"/>
              <a:gd name="connsiteY679" fmla="*/ 3063751 h 6858000"/>
              <a:gd name="connsiteX680" fmla="*/ 2408099 w 7467600"/>
              <a:gd name="connsiteY680" fmla="*/ 3064403 h 6858000"/>
              <a:gd name="connsiteX681" fmla="*/ 2407218 w 7467600"/>
              <a:gd name="connsiteY681" fmla="*/ 3070324 h 6858000"/>
              <a:gd name="connsiteX682" fmla="*/ 2380138 w 7467600"/>
              <a:gd name="connsiteY682" fmla="*/ 3099341 h 6858000"/>
              <a:gd name="connsiteX683" fmla="*/ 1765923 w 7467600"/>
              <a:gd name="connsiteY683" fmla="*/ 3581043 h 6858000"/>
              <a:gd name="connsiteX684" fmla="*/ 1702258 w 7467600"/>
              <a:gd name="connsiteY684" fmla="*/ 3612286 h 6858000"/>
              <a:gd name="connsiteX685" fmla="*/ 1538370 w 7467600"/>
              <a:gd name="connsiteY685" fmla="*/ 3811804 h 6858000"/>
              <a:gd name="connsiteX686" fmla="*/ 542867 w 7467600"/>
              <a:gd name="connsiteY686" fmla="*/ 4944092 h 6858000"/>
              <a:gd name="connsiteX687" fmla="*/ 515800 w 7467600"/>
              <a:gd name="connsiteY687" fmla="*/ 4862180 h 6858000"/>
              <a:gd name="connsiteX688" fmla="*/ 909145 w 7467600"/>
              <a:gd name="connsiteY688" fmla="*/ 4199225 h 6858000"/>
              <a:gd name="connsiteX689" fmla="*/ 1214067 w 7467600"/>
              <a:gd name="connsiteY689" fmla="*/ 3908561 h 6858000"/>
              <a:gd name="connsiteX690" fmla="*/ 640967 w 7467600"/>
              <a:gd name="connsiteY690" fmla="*/ 4105601 h 6858000"/>
              <a:gd name="connsiteX691" fmla="*/ 112563 w 7467600"/>
              <a:gd name="connsiteY691" fmla="*/ 4396952 h 6858000"/>
              <a:gd name="connsiteX692" fmla="*/ 0 w 7467600"/>
              <a:gd name="connsiteY692" fmla="*/ 4466006 h 6858000"/>
              <a:gd name="connsiteX693" fmla="*/ 0 w 7467600"/>
              <a:gd name="connsiteY693" fmla="*/ 4233763 h 6858000"/>
              <a:gd name="connsiteX694" fmla="*/ 36881 w 7467600"/>
              <a:gd name="connsiteY694" fmla="*/ 4200118 h 6858000"/>
              <a:gd name="connsiteX695" fmla="*/ 910534 w 7467600"/>
              <a:gd name="connsiteY695" fmla="*/ 3629753 h 6858000"/>
              <a:gd name="connsiteX696" fmla="*/ 1578717 w 7467600"/>
              <a:gd name="connsiteY696" fmla="*/ 3575982 h 6858000"/>
              <a:gd name="connsiteX697" fmla="*/ 2338780 w 7467600"/>
              <a:gd name="connsiteY697" fmla="*/ 3033725 h 6858000"/>
              <a:gd name="connsiteX698" fmla="*/ 1807991 w 7467600"/>
              <a:gd name="connsiteY698" fmla="*/ 2807184 h 6858000"/>
              <a:gd name="connsiteX699" fmla="*/ 1416358 w 7467600"/>
              <a:gd name="connsiteY699" fmla="*/ 3112571 h 6858000"/>
              <a:gd name="connsiteX700" fmla="*/ 939066 w 7467600"/>
              <a:gd name="connsiteY700" fmla="*/ 3378798 h 6858000"/>
              <a:gd name="connsiteX701" fmla="*/ 115099 w 7467600"/>
              <a:gd name="connsiteY701" fmla="*/ 3607650 h 6858000"/>
              <a:gd name="connsiteX702" fmla="*/ 97284 w 7467600"/>
              <a:gd name="connsiteY702" fmla="*/ 3520393 h 6858000"/>
              <a:gd name="connsiteX703" fmla="*/ 922050 w 7467600"/>
              <a:gd name="connsiteY703" fmla="*/ 3074867 h 6858000"/>
              <a:gd name="connsiteX704" fmla="*/ 1405265 w 7467600"/>
              <a:gd name="connsiteY704" fmla="*/ 3016319 h 6858000"/>
              <a:gd name="connsiteX705" fmla="*/ 1407512 w 7467600"/>
              <a:gd name="connsiteY705" fmla="*/ 3018001 h 6858000"/>
              <a:gd name="connsiteX706" fmla="*/ 1726266 w 7467600"/>
              <a:gd name="connsiteY706" fmla="*/ 2777274 h 6858000"/>
              <a:gd name="connsiteX707" fmla="*/ 625390 w 7467600"/>
              <a:gd name="connsiteY707" fmla="*/ 2514541 h 6858000"/>
              <a:gd name="connsiteX708" fmla="*/ 619799 w 7467600"/>
              <a:gd name="connsiteY708" fmla="*/ 2527180 h 6858000"/>
              <a:gd name="connsiteX709" fmla="*/ 310030 w 7467600"/>
              <a:gd name="connsiteY709" fmla="*/ 2771818 h 6858000"/>
              <a:gd name="connsiteX710" fmla="*/ 173877 w 7467600"/>
              <a:gd name="connsiteY710" fmla="*/ 2937056 h 6858000"/>
              <a:gd name="connsiteX711" fmla="*/ 77889 w 7467600"/>
              <a:gd name="connsiteY711" fmla="*/ 3138440 h 6858000"/>
              <a:gd name="connsiteX712" fmla="*/ 0 w 7467600"/>
              <a:gd name="connsiteY712" fmla="*/ 3271395 h 6858000"/>
              <a:gd name="connsiteX713" fmla="*/ 0 w 7467600"/>
              <a:gd name="connsiteY713" fmla="*/ 3153002 h 6858000"/>
              <a:gd name="connsiteX714" fmla="*/ 2386 w 7467600"/>
              <a:gd name="connsiteY714" fmla="*/ 3149203 h 6858000"/>
              <a:gd name="connsiteX715" fmla="*/ 89753 w 7467600"/>
              <a:gd name="connsiteY715" fmla="*/ 2987702 h 6858000"/>
              <a:gd name="connsiteX716" fmla="*/ 76869 w 7467600"/>
              <a:gd name="connsiteY716" fmla="*/ 3005404 h 6858000"/>
              <a:gd name="connsiteX717" fmla="*/ 32049 w 7467600"/>
              <a:gd name="connsiteY717" fmla="*/ 3065814 h 6858000"/>
              <a:gd name="connsiteX718" fmla="*/ 0 w 7467600"/>
              <a:gd name="connsiteY718" fmla="*/ 3108744 h 6858000"/>
              <a:gd name="connsiteX719" fmla="*/ 0 w 7467600"/>
              <a:gd name="connsiteY719" fmla="*/ 3058059 h 6858000"/>
              <a:gd name="connsiteX720" fmla="*/ 7610 w 7467600"/>
              <a:gd name="connsiteY720" fmla="*/ 3047889 h 6858000"/>
              <a:gd name="connsiteX721" fmla="*/ 52419 w 7467600"/>
              <a:gd name="connsiteY721" fmla="*/ 2987479 h 6858000"/>
              <a:gd name="connsiteX722" fmla="*/ 59142 w 7467600"/>
              <a:gd name="connsiteY722" fmla="*/ 2978488 h 6858000"/>
              <a:gd name="connsiteX723" fmla="*/ 0 w 7467600"/>
              <a:gd name="connsiteY723" fmla="*/ 3015334 h 6858000"/>
              <a:gd name="connsiteX724" fmla="*/ 0 w 7467600"/>
              <a:gd name="connsiteY724" fmla="*/ 2914286 h 6858000"/>
              <a:gd name="connsiteX725" fmla="*/ 36383 w 7467600"/>
              <a:gd name="connsiteY725" fmla="*/ 2901128 h 6858000"/>
              <a:gd name="connsiteX726" fmla="*/ 156329 w 7467600"/>
              <a:gd name="connsiteY726" fmla="*/ 2840533 h 6858000"/>
              <a:gd name="connsiteX727" fmla="*/ 358355 w 7467600"/>
              <a:gd name="connsiteY727" fmla="*/ 2620471 h 6858000"/>
              <a:gd name="connsiteX728" fmla="*/ 510577 w 7467600"/>
              <a:gd name="connsiteY728" fmla="*/ 2501244 h 6858000"/>
              <a:gd name="connsiteX729" fmla="*/ 211967 w 7467600"/>
              <a:gd name="connsiteY729" fmla="*/ 2479171 h 6858000"/>
              <a:gd name="connsiteX730" fmla="*/ 0 w 7467600"/>
              <a:gd name="connsiteY730" fmla="*/ 2476398 h 6858000"/>
              <a:gd name="connsiteX731" fmla="*/ 0 w 7467600"/>
              <a:gd name="connsiteY731" fmla="*/ 2389189 h 6858000"/>
              <a:gd name="connsiteX732" fmla="*/ 103062 w 7467600"/>
              <a:gd name="connsiteY732" fmla="*/ 2389518 h 6858000"/>
              <a:gd name="connsiteX733" fmla="*/ 510734 w 7467600"/>
              <a:gd name="connsiteY733" fmla="*/ 2416201 h 6858000"/>
              <a:gd name="connsiteX734" fmla="*/ 279257 w 7467600"/>
              <a:gd name="connsiteY734" fmla="*/ 2092102 h 6858000"/>
              <a:gd name="connsiteX735" fmla="*/ 65265 w 7467600"/>
              <a:gd name="connsiteY735" fmla="*/ 2006049 h 6858000"/>
              <a:gd name="connsiteX736" fmla="*/ 0 w 7467600"/>
              <a:gd name="connsiteY736" fmla="*/ 1982532 h 6858000"/>
              <a:gd name="connsiteX737" fmla="*/ 0 w 7467600"/>
              <a:gd name="connsiteY737" fmla="*/ 1912789 h 6858000"/>
              <a:gd name="connsiteX738" fmla="*/ 97460 w 7467600"/>
              <a:gd name="connsiteY738" fmla="*/ 1953725 h 6858000"/>
              <a:gd name="connsiteX739" fmla="*/ 221272 w 7467600"/>
              <a:gd name="connsiteY739" fmla="*/ 1980766 h 6858000"/>
              <a:gd name="connsiteX740" fmla="*/ 116765 w 7467600"/>
              <a:gd name="connsiteY740" fmla="*/ 1911033 h 6858000"/>
              <a:gd name="connsiteX741" fmla="*/ 16405 w 7467600"/>
              <a:gd name="connsiteY741" fmla="*/ 1803412 h 6858000"/>
              <a:gd name="connsiteX742" fmla="*/ 0 w 7467600"/>
              <a:gd name="connsiteY742" fmla="*/ 1784777 h 6858000"/>
              <a:gd name="connsiteX743" fmla="*/ 0 w 7467600"/>
              <a:gd name="connsiteY743" fmla="*/ 1740082 h 6858000"/>
              <a:gd name="connsiteX744" fmla="*/ 39394 w 7467600"/>
              <a:gd name="connsiteY744" fmla="*/ 1784856 h 6858000"/>
              <a:gd name="connsiteX745" fmla="*/ 135813 w 7467600"/>
              <a:gd name="connsiteY745" fmla="*/ 1888838 h 6858000"/>
              <a:gd name="connsiteX746" fmla="*/ 242575 w 7467600"/>
              <a:gd name="connsiteY746" fmla="*/ 1958841 h 6858000"/>
              <a:gd name="connsiteX747" fmla="*/ 82197 w 7467600"/>
              <a:gd name="connsiteY747" fmla="*/ 1754826 h 6858000"/>
              <a:gd name="connsiteX748" fmla="*/ 0 w 7467600"/>
              <a:gd name="connsiteY748" fmla="*/ 1679650 h 6858000"/>
              <a:gd name="connsiteX749" fmla="*/ 0 w 7467600"/>
              <a:gd name="connsiteY749" fmla="*/ 1602463 h 6858000"/>
              <a:gd name="connsiteX750" fmla="*/ 84689 w 7467600"/>
              <a:gd name="connsiteY750" fmla="*/ 1677442 h 6858000"/>
              <a:gd name="connsiteX751" fmla="*/ 298437 w 7467600"/>
              <a:gd name="connsiteY751" fmla="*/ 1968019 h 6858000"/>
              <a:gd name="connsiteX752" fmla="*/ 227269 w 7467600"/>
              <a:gd name="connsiteY752" fmla="*/ 1114064 h 6858000"/>
              <a:gd name="connsiteX753" fmla="*/ 248003 w 7467600"/>
              <a:gd name="connsiteY753" fmla="*/ 1089613 h 6858000"/>
              <a:gd name="connsiteX754" fmla="*/ 427020 w 7467600"/>
              <a:gd name="connsiteY754" fmla="*/ 1619803 h 6858000"/>
              <a:gd name="connsiteX755" fmla="*/ 340345 w 7467600"/>
              <a:gd name="connsiteY755" fmla="*/ 2027739 h 6858000"/>
              <a:gd name="connsiteX756" fmla="*/ 360865 w 7467600"/>
              <a:gd name="connsiteY756" fmla="*/ 2044827 h 6858000"/>
              <a:gd name="connsiteX757" fmla="*/ 560414 w 7467600"/>
              <a:gd name="connsiteY757" fmla="*/ 2421457 h 6858000"/>
              <a:gd name="connsiteX758" fmla="*/ 1359703 w 7467600"/>
              <a:gd name="connsiteY758" fmla="*/ 2578554 h 6858000"/>
              <a:gd name="connsiteX759" fmla="*/ 1359422 w 7467600"/>
              <a:gd name="connsiteY759" fmla="*/ 2577994 h 6858000"/>
              <a:gd name="connsiteX760" fmla="*/ 828701 w 7467600"/>
              <a:gd name="connsiteY760" fmla="*/ 1839520 h 6858000"/>
              <a:gd name="connsiteX761" fmla="*/ 494427 w 7467600"/>
              <a:gd name="connsiteY761" fmla="*/ 1092333 h 6858000"/>
              <a:gd name="connsiteX762" fmla="*/ 506322 w 7467600"/>
              <a:gd name="connsiteY762" fmla="*/ 1020997 h 6858000"/>
              <a:gd name="connsiteX763" fmla="*/ 4570198 w 7467600"/>
              <a:gd name="connsiteY763" fmla="*/ 978081 h 6858000"/>
              <a:gd name="connsiteX764" fmla="*/ 4523691 w 7467600"/>
              <a:gd name="connsiteY764" fmla="*/ 1127776 h 6858000"/>
              <a:gd name="connsiteX765" fmla="*/ 4509875 w 7467600"/>
              <a:gd name="connsiteY765" fmla="*/ 1167552 h 6858000"/>
              <a:gd name="connsiteX766" fmla="*/ 4478168 w 7467600"/>
              <a:gd name="connsiteY766" fmla="*/ 1260735 h 6858000"/>
              <a:gd name="connsiteX767" fmla="*/ 4409309 w 7467600"/>
              <a:gd name="connsiteY767" fmla="*/ 1666996 h 6858000"/>
              <a:gd name="connsiteX768" fmla="*/ 4370031 w 7467600"/>
              <a:gd name="connsiteY768" fmla="*/ 1955666 h 6858000"/>
              <a:gd name="connsiteX769" fmla="*/ 4570198 w 7467600"/>
              <a:gd name="connsiteY769" fmla="*/ 978081 h 6858000"/>
              <a:gd name="connsiteX770" fmla="*/ 4557898 w 7467600"/>
              <a:gd name="connsiteY770" fmla="*/ 900011 h 6858000"/>
              <a:gd name="connsiteX771" fmla="*/ 4344840 w 7467600"/>
              <a:gd name="connsiteY771" fmla="*/ 1922038 h 6858000"/>
              <a:gd name="connsiteX772" fmla="*/ 4378710 w 7467600"/>
              <a:gd name="connsiteY772" fmla="*/ 1665516 h 6858000"/>
              <a:gd name="connsiteX773" fmla="*/ 4448798 w 7467600"/>
              <a:gd name="connsiteY773" fmla="*/ 1253024 h 6858000"/>
              <a:gd name="connsiteX774" fmla="*/ 4480315 w 7467600"/>
              <a:gd name="connsiteY774" fmla="*/ 1158454 h 6858000"/>
              <a:gd name="connsiteX775" fmla="*/ 4494133 w 7467600"/>
              <a:gd name="connsiteY775" fmla="*/ 1118676 h 6858000"/>
              <a:gd name="connsiteX776" fmla="*/ 4557898 w 7467600"/>
              <a:gd name="connsiteY776" fmla="*/ 900011 h 6858000"/>
              <a:gd name="connsiteX777" fmla="*/ 5870151 w 7467600"/>
              <a:gd name="connsiteY777" fmla="*/ 898890 h 6858000"/>
              <a:gd name="connsiteX778" fmla="*/ 5861335 w 7467600"/>
              <a:gd name="connsiteY778" fmla="*/ 899177 h 6858000"/>
              <a:gd name="connsiteX779" fmla="*/ 5843702 w 7467600"/>
              <a:gd name="connsiteY779" fmla="*/ 899748 h 6858000"/>
              <a:gd name="connsiteX780" fmla="*/ 5651107 w 7467600"/>
              <a:gd name="connsiteY780" fmla="*/ 920306 h 6858000"/>
              <a:gd name="connsiteX781" fmla="*/ 5459407 w 7467600"/>
              <a:gd name="connsiteY781" fmla="*/ 940975 h 6858000"/>
              <a:gd name="connsiteX782" fmla="*/ 5374846 w 7467600"/>
              <a:gd name="connsiteY782" fmla="*/ 941988 h 6858000"/>
              <a:gd name="connsiteX783" fmla="*/ 5256105 w 7467600"/>
              <a:gd name="connsiteY783" fmla="*/ 945632 h 6858000"/>
              <a:gd name="connsiteX784" fmla="*/ 5107071 w 7467600"/>
              <a:gd name="connsiteY784" fmla="*/ 969720 h 6858000"/>
              <a:gd name="connsiteX785" fmla="*/ 4998681 w 7467600"/>
              <a:gd name="connsiteY785" fmla="*/ 988771 h 6858000"/>
              <a:gd name="connsiteX786" fmla="*/ 5870151 w 7467600"/>
              <a:gd name="connsiteY786" fmla="*/ 898890 h 6858000"/>
              <a:gd name="connsiteX787" fmla="*/ 5504425 w 7467600"/>
              <a:gd name="connsiteY787" fmla="*/ 848067 h 6858000"/>
              <a:gd name="connsiteX788" fmla="*/ 4968849 w 7467600"/>
              <a:gd name="connsiteY788" fmla="*/ 962318 h 6858000"/>
              <a:gd name="connsiteX789" fmla="*/ 5104039 w 7467600"/>
              <a:gd name="connsiteY789" fmla="*/ 940634 h 6858000"/>
              <a:gd name="connsiteX790" fmla="*/ 5256311 w 7467600"/>
              <a:gd name="connsiteY790" fmla="*/ 916490 h 6858000"/>
              <a:gd name="connsiteX791" fmla="*/ 5377381 w 7467600"/>
              <a:gd name="connsiteY791" fmla="*/ 912671 h 6858000"/>
              <a:gd name="connsiteX792" fmla="*/ 5460148 w 7467600"/>
              <a:gd name="connsiteY792" fmla="*/ 911442 h 6858000"/>
              <a:gd name="connsiteX793" fmla="*/ 5648971 w 7467600"/>
              <a:gd name="connsiteY793" fmla="*/ 891331 h 6858000"/>
              <a:gd name="connsiteX794" fmla="*/ 5844807 w 7467600"/>
              <a:gd name="connsiteY794" fmla="*/ 870718 h 6858000"/>
              <a:gd name="connsiteX795" fmla="*/ 5862975 w 7467600"/>
              <a:gd name="connsiteY795" fmla="*/ 869756 h 6858000"/>
              <a:gd name="connsiteX796" fmla="*/ 5920887 w 7467600"/>
              <a:gd name="connsiteY796" fmla="*/ 865929 h 6858000"/>
              <a:gd name="connsiteX797" fmla="*/ 5504425 w 7467600"/>
              <a:gd name="connsiteY797" fmla="*/ 848067 h 6858000"/>
              <a:gd name="connsiteX798" fmla="*/ 3607114 w 7467600"/>
              <a:gd name="connsiteY798" fmla="*/ 467441 h 6858000"/>
              <a:gd name="connsiteX799" fmla="*/ 3296242 w 7467600"/>
              <a:gd name="connsiteY799" fmla="*/ 807991 h 6858000"/>
              <a:gd name="connsiteX800" fmla="*/ 3174674 w 7467600"/>
              <a:gd name="connsiteY800" fmla="*/ 919759 h 6858000"/>
              <a:gd name="connsiteX801" fmla="*/ 3042978 w 7467600"/>
              <a:gd name="connsiteY801" fmla="*/ 1054894 h 6858000"/>
              <a:gd name="connsiteX802" fmla="*/ 2968914 w 7467600"/>
              <a:gd name="connsiteY802" fmla="*/ 1133756 h 6858000"/>
              <a:gd name="connsiteX803" fmla="*/ 3103823 w 7467600"/>
              <a:gd name="connsiteY803" fmla="*/ 1026814 h 6858000"/>
              <a:gd name="connsiteX804" fmla="*/ 3607114 w 7467600"/>
              <a:gd name="connsiteY804" fmla="*/ 467441 h 6858000"/>
              <a:gd name="connsiteX805" fmla="*/ 3744487 w 7467600"/>
              <a:gd name="connsiteY805" fmla="*/ 383136 h 6858000"/>
              <a:gd name="connsiteX806" fmla="*/ 3970213 w 7467600"/>
              <a:gd name="connsiteY806" fmla="*/ 995559 h 6858000"/>
              <a:gd name="connsiteX807" fmla="*/ 3744487 w 7467600"/>
              <a:gd name="connsiteY807" fmla="*/ 383136 h 6858000"/>
              <a:gd name="connsiteX808" fmla="*/ 3624562 w 7467600"/>
              <a:gd name="connsiteY808" fmla="*/ 367041 h 6858000"/>
              <a:gd name="connsiteX809" fmla="*/ 3489712 w 7467600"/>
              <a:gd name="connsiteY809" fmla="*/ 485386 h 6858000"/>
              <a:gd name="connsiteX810" fmla="*/ 3182994 w 7467600"/>
              <a:gd name="connsiteY810" fmla="*/ 828265 h 6858000"/>
              <a:gd name="connsiteX811" fmla="*/ 2892114 w 7467600"/>
              <a:gd name="connsiteY811" fmla="*/ 1172635 h 6858000"/>
              <a:gd name="connsiteX812" fmla="*/ 3021459 w 7467600"/>
              <a:gd name="connsiteY812" fmla="*/ 1035385 h 6858000"/>
              <a:gd name="connsiteX813" fmla="*/ 3153873 w 7467600"/>
              <a:gd name="connsiteY813" fmla="*/ 898971 h 6858000"/>
              <a:gd name="connsiteX814" fmla="*/ 3276511 w 7467600"/>
              <a:gd name="connsiteY814" fmla="*/ 786423 h 6858000"/>
              <a:gd name="connsiteX815" fmla="*/ 3584154 w 7467600"/>
              <a:gd name="connsiteY815" fmla="*/ 448218 h 6858000"/>
              <a:gd name="connsiteX816" fmla="*/ 3624562 w 7467600"/>
              <a:gd name="connsiteY816" fmla="*/ 367041 h 6858000"/>
              <a:gd name="connsiteX817" fmla="*/ 3766672 w 7467600"/>
              <a:gd name="connsiteY817" fmla="*/ 359429 h 6858000"/>
              <a:gd name="connsiteX818" fmla="*/ 3996338 w 7467600"/>
              <a:gd name="connsiteY818" fmla="*/ 968237 h 6858000"/>
              <a:gd name="connsiteX819" fmla="*/ 3766672 w 7467600"/>
              <a:gd name="connsiteY819" fmla="*/ 359429 h 6858000"/>
              <a:gd name="connsiteX820" fmla="*/ 5805386 w 7467600"/>
              <a:gd name="connsiteY820" fmla="*/ 239240 h 6858000"/>
              <a:gd name="connsiteX821" fmla="*/ 5736947 w 7467600"/>
              <a:gd name="connsiteY821" fmla="*/ 261367 h 6858000"/>
              <a:gd name="connsiteX822" fmla="*/ 5427012 w 7467600"/>
              <a:gd name="connsiteY822" fmla="*/ 311272 h 6858000"/>
              <a:gd name="connsiteX823" fmla="*/ 5147818 w 7467600"/>
              <a:gd name="connsiteY823" fmla="*/ 322112 h 6858000"/>
              <a:gd name="connsiteX824" fmla="*/ 5060854 w 7467600"/>
              <a:gd name="connsiteY824" fmla="*/ 311882 h 6858000"/>
              <a:gd name="connsiteX825" fmla="*/ 4945989 w 7467600"/>
              <a:gd name="connsiteY825" fmla="*/ 300516 h 6858000"/>
              <a:gd name="connsiteX826" fmla="*/ 5410479 w 7467600"/>
              <a:gd name="connsiteY826" fmla="*/ 348434 h 6858000"/>
              <a:gd name="connsiteX827" fmla="*/ 5805386 w 7467600"/>
              <a:gd name="connsiteY827" fmla="*/ 239240 h 6858000"/>
              <a:gd name="connsiteX828" fmla="*/ 5905192 w 7467600"/>
              <a:gd name="connsiteY828" fmla="*/ 163079 h 6858000"/>
              <a:gd name="connsiteX829" fmla="*/ 5865655 w 7467600"/>
              <a:gd name="connsiteY829" fmla="*/ 171901 h 6858000"/>
              <a:gd name="connsiteX830" fmla="*/ 5259740 w 7467600"/>
              <a:gd name="connsiteY830" fmla="*/ 257013 h 6858000"/>
              <a:gd name="connsiteX831" fmla="*/ 5208466 w 7467600"/>
              <a:gd name="connsiteY831" fmla="*/ 257550 h 6858000"/>
              <a:gd name="connsiteX832" fmla="*/ 4980204 w 7467600"/>
              <a:gd name="connsiteY832" fmla="*/ 271903 h 6858000"/>
              <a:gd name="connsiteX833" fmla="*/ 5068068 w 7467600"/>
              <a:gd name="connsiteY833" fmla="*/ 282244 h 6858000"/>
              <a:gd name="connsiteX834" fmla="*/ 5153231 w 7467600"/>
              <a:gd name="connsiteY834" fmla="*/ 292240 h 6858000"/>
              <a:gd name="connsiteX835" fmla="*/ 5426491 w 7467600"/>
              <a:gd name="connsiteY835" fmla="*/ 281128 h 6858000"/>
              <a:gd name="connsiteX836" fmla="*/ 5731212 w 7467600"/>
              <a:gd name="connsiteY836" fmla="*/ 231951 h 6858000"/>
              <a:gd name="connsiteX837" fmla="*/ 5905192 w 7467600"/>
              <a:gd name="connsiteY837" fmla="*/ 163079 h 6858000"/>
              <a:gd name="connsiteX838" fmla="*/ 5944437 w 7467600"/>
              <a:gd name="connsiteY838" fmla="*/ 113829 h 6858000"/>
              <a:gd name="connsiteX839" fmla="*/ 5825032 w 7467600"/>
              <a:gd name="connsiteY839" fmla="*/ 146405 h 6858000"/>
              <a:gd name="connsiteX840" fmla="*/ 4955599 w 7467600"/>
              <a:gd name="connsiteY840" fmla="*/ 247008 h 6858000"/>
              <a:gd name="connsiteX841" fmla="*/ 5210104 w 7467600"/>
              <a:gd name="connsiteY841" fmla="*/ 228123 h 6858000"/>
              <a:gd name="connsiteX842" fmla="*/ 5261015 w 7467600"/>
              <a:gd name="connsiteY842" fmla="*/ 227087 h 6858000"/>
              <a:gd name="connsiteX843" fmla="*/ 5861181 w 7467600"/>
              <a:gd name="connsiteY843" fmla="*/ 143093 h 6858000"/>
              <a:gd name="connsiteX844" fmla="*/ 5961252 w 7467600"/>
              <a:gd name="connsiteY844" fmla="*/ 114820 h 6858000"/>
              <a:gd name="connsiteX845" fmla="*/ 5944437 w 7467600"/>
              <a:gd name="connsiteY845" fmla="*/ 113829 h 6858000"/>
              <a:gd name="connsiteX846" fmla="*/ 3882765 w 7467600"/>
              <a:gd name="connsiteY846" fmla="*/ 0 h 6858000"/>
              <a:gd name="connsiteX847" fmla="*/ 3995099 w 7467600"/>
              <a:gd name="connsiteY847" fmla="*/ 0 h 6858000"/>
              <a:gd name="connsiteX848" fmla="*/ 4163818 w 7467600"/>
              <a:gd name="connsiteY848" fmla="*/ 234104 h 6858000"/>
              <a:gd name="connsiteX849" fmla="*/ 4172099 w 7467600"/>
              <a:gd name="connsiteY849" fmla="*/ 234207 h 6858000"/>
              <a:gd name="connsiteX850" fmla="*/ 4784282 w 7467600"/>
              <a:gd name="connsiteY850" fmla="*/ 276561 h 6858000"/>
              <a:gd name="connsiteX851" fmla="*/ 4801687 w 7467600"/>
              <a:gd name="connsiteY851" fmla="*/ 267764 h 6858000"/>
              <a:gd name="connsiteX852" fmla="*/ 6082788 w 7467600"/>
              <a:gd name="connsiteY852" fmla="*/ 64119 h 6858000"/>
              <a:gd name="connsiteX853" fmla="*/ 6099442 w 7467600"/>
              <a:gd name="connsiteY853" fmla="*/ 82568 h 6858000"/>
              <a:gd name="connsiteX854" fmla="*/ 4804137 w 7467600"/>
              <a:gd name="connsiteY854" fmla="*/ 320931 h 6858000"/>
              <a:gd name="connsiteX855" fmla="*/ 4227047 w 7467600"/>
              <a:gd name="connsiteY855" fmla="*/ 313415 h 6858000"/>
              <a:gd name="connsiteX856" fmla="*/ 4346041 w 7467600"/>
              <a:gd name="connsiteY856" fmla="*/ 456086 h 6858000"/>
              <a:gd name="connsiteX857" fmla="*/ 4870967 w 7467600"/>
              <a:gd name="connsiteY857" fmla="*/ 963061 h 6858000"/>
              <a:gd name="connsiteX858" fmla="*/ 4889647 w 7467600"/>
              <a:gd name="connsiteY858" fmla="*/ 957147 h 6858000"/>
              <a:gd name="connsiteX859" fmla="*/ 5422504 w 7467600"/>
              <a:gd name="connsiteY859" fmla="*/ 805191 h 6858000"/>
              <a:gd name="connsiteX860" fmla="*/ 6087656 w 7467600"/>
              <a:gd name="connsiteY860" fmla="*/ 826703 h 6858000"/>
              <a:gd name="connsiteX861" fmla="*/ 6058717 w 7467600"/>
              <a:gd name="connsiteY861" fmla="*/ 865992 h 6858000"/>
              <a:gd name="connsiteX862" fmla="*/ 4974153 w 7467600"/>
              <a:gd name="connsiteY862" fmla="*/ 1045456 h 6858000"/>
              <a:gd name="connsiteX863" fmla="*/ 5627835 w 7467600"/>
              <a:gd name="connsiteY863" fmla="*/ 1472077 h 6858000"/>
              <a:gd name="connsiteX864" fmla="*/ 5629817 w 7467600"/>
              <a:gd name="connsiteY864" fmla="*/ 1471412 h 6858000"/>
              <a:gd name="connsiteX865" fmla="*/ 5634124 w 7467600"/>
              <a:gd name="connsiteY865" fmla="*/ 1470572 h 6858000"/>
              <a:gd name="connsiteX866" fmla="*/ 5755832 w 7467600"/>
              <a:gd name="connsiteY866" fmla="*/ 1383886 h 6858000"/>
              <a:gd name="connsiteX867" fmla="*/ 6014186 w 7467600"/>
              <a:gd name="connsiteY867" fmla="*/ 1279799 h 6858000"/>
              <a:gd name="connsiteX868" fmla="*/ 6901619 w 7467600"/>
              <a:gd name="connsiteY868" fmla="*/ 1047874 h 6858000"/>
              <a:gd name="connsiteX869" fmla="*/ 6931566 w 7467600"/>
              <a:gd name="connsiteY869" fmla="*/ 1062034 h 6858000"/>
              <a:gd name="connsiteX870" fmla="*/ 5790982 w 7467600"/>
              <a:gd name="connsiteY870" fmla="*/ 1561380 h 6858000"/>
              <a:gd name="connsiteX871" fmla="*/ 6188971 w 7467600"/>
              <a:gd name="connsiteY871" fmla="*/ 1755168 h 6858000"/>
              <a:gd name="connsiteX872" fmla="*/ 6202446 w 7467600"/>
              <a:gd name="connsiteY872" fmla="*/ 1752268 h 6858000"/>
              <a:gd name="connsiteX873" fmla="*/ 7179560 w 7467600"/>
              <a:gd name="connsiteY873" fmla="*/ 1467551 h 6858000"/>
              <a:gd name="connsiteX874" fmla="*/ 7158730 w 7467600"/>
              <a:gd name="connsiteY874" fmla="*/ 1507835 h 6858000"/>
              <a:gd name="connsiteX875" fmla="*/ 6326959 w 7467600"/>
              <a:gd name="connsiteY875" fmla="*/ 1817686 h 6858000"/>
              <a:gd name="connsiteX876" fmla="*/ 6537433 w 7467600"/>
              <a:gd name="connsiteY876" fmla="*/ 1907790 h 6858000"/>
              <a:gd name="connsiteX877" fmla="*/ 6550221 w 7467600"/>
              <a:gd name="connsiteY877" fmla="*/ 1910729 h 6858000"/>
              <a:gd name="connsiteX878" fmla="*/ 6964438 w 7467600"/>
              <a:gd name="connsiteY878" fmla="*/ 2209505 h 6858000"/>
              <a:gd name="connsiteX879" fmla="*/ 7367862 w 7467600"/>
              <a:gd name="connsiteY879" fmla="*/ 2806833 h 6858000"/>
              <a:gd name="connsiteX880" fmla="*/ 7364329 w 7467600"/>
              <a:gd name="connsiteY880" fmla="*/ 2826907 h 6858000"/>
              <a:gd name="connsiteX881" fmla="*/ 7290545 w 7467600"/>
              <a:gd name="connsiteY881" fmla="*/ 2850663 h 6858000"/>
              <a:gd name="connsiteX882" fmla="*/ 6472036 w 7467600"/>
              <a:gd name="connsiteY882" fmla="*/ 1959003 h 6858000"/>
              <a:gd name="connsiteX883" fmla="*/ 5792897 w 7467600"/>
              <a:gd name="connsiteY883" fmla="*/ 1647747 h 6858000"/>
              <a:gd name="connsiteX884" fmla="*/ 5842751 w 7467600"/>
              <a:gd name="connsiteY884" fmla="*/ 1816112 h 6858000"/>
              <a:gd name="connsiteX885" fmla="*/ 5847424 w 7467600"/>
              <a:gd name="connsiteY885" fmla="*/ 1815776 h 6858000"/>
              <a:gd name="connsiteX886" fmla="*/ 6399821 w 7467600"/>
              <a:gd name="connsiteY886" fmla="*/ 2344799 h 6858000"/>
              <a:gd name="connsiteX887" fmla="*/ 6323232 w 7467600"/>
              <a:gd name="connsiteY887" fmla="*/ 2389634 h 6858000"/>
              <a:gd name="connsiteX888" fmla="*/ 5942958 w 7467600"/>
              <a:gd name="connsiteY888" fmla="*/ 2077708 h 6858000"/>
              <a:gd name="connsiteX889" fmla="*/ 5921559 w 7467600"/>
              <a:gd name="connsiteY889" fmla="*/ 2378596 h 6858000"/>
              <a:gd name="connsiteX890" fmla="*/ 5817651 w 7467600"/>
              <a:gd name="connsiteY890" fmla="*/ 3023919 h 6858000"/>
              <a:gd name="connsiteX891" fmla="*/ 5729634 w 7467600"/>
              <a:gd name="connsiteY891" fmla="*/ 3051849 h 6858000"/>
              <a:gd name="connsiteX892" fmla="*/ 5611018 w 7467600"/>
              <a:gd name="connsiteY892" fmla="*/ 2316769 h 6858000"/>
              <a:gd name="connsiteX893" fmla="*/ 5687608 w 7467600"/>
              <a:gd name="connsiteY893" fmla="*/ 2039972 h 6858000"/>
              <a:gd name="connsiteX894" fmla="*/ 5657554 w 7467600"/>
              <a:gd name="connsiteY894" fmla="*/ 1576445 h 6858000"/>
              <a:gd name="connsiteX895" fmla="*/ 5150475 w 7467600"/>
              <a:gd name="connsiteY895" fmla="*/ 1274012 h 6858000"/>
              <a:gd name="connsiteX896" fmla="*/ 5349142 w 7467600"/>
              <a:gd name="connsiteY896" fmla="*/ 2204405 h 6858000"/>
              <a:gd name="connsiteX897" fmla="*/ 5262214 w 7467600"/>
              <a:gd name="connsiteY897" fmla="*/ 2233836 h 6858000"/>
              <a:gd name="connsiteX898" fmla="*/ 4981539 w 7467600"/>
              <a:gd name="connsiteY898" fmla="*/ 1542201 h 6858000"/>
              <a:gd name="connsiteX899" fmla="*/ 4958461 w 7467600"/>
              <a:gd name="connsiteY899" fmla="*/ 1136957 h 6858000"/>
              <a:gd name="connsiteX900" fmla="*/ 4655015 w 7467600"/>
              <a:gd name="connsiteY900" fmla="*/ 891426 h 6858000"/>
              <a:gd name="connsiteX901" fmla="*/ 4348002 w 7467600"/>
              <a:gd name="connsiteY901" fmla="*/ 2205895 h 6858000"/>
              <a:gd name="connsiteX902" fmla="*/ 4262250 w 7467600"/>
              <a:gd name="connsiteY902" fmla="*/ 2219972 h 6858000"/>
              <a:gd name="connsiteX903" fmla="*/ 4550611 w 7467600"/>
              <a:gd name="connsiteY903" fmla="*/ 817540 h 6858000"/>
              <a:gd name="connsiteX904" fmla="*/ 4564418 w 7467600"/>
              <a:gd name="connsiteY904" fmla="*/ 808293 h 6858000"/>
              <a:gd name="connsiteX905" fmla="*/ 4266388 w 7467600"/>
              <a:gd name="connsiteY905" fmla="*/ 500083 h 6858000"/>
              <a:gd name="connsiteX906" fmla="*/ 4032842 w 7467600"/>
              <a:gd name="connsiteY906" fmla="*/ 211809 h 6858000"/>
              <a:gd name="connsiteX907" fmla="*/ 3882765 w 7467600"/>
              <a:gd name="connsiteY907" fmla="*/ 0 h 6858000"/>
              <a:gd name="connsiteX908" fmla="*/ 3721337 w 7467600"/>
              <a:gd name="connsiteY908" fmla="*/ 0 h 6858000"/>
              <a:gd name="connsiteX909" fmla="*/ 3797544 w 7467600"/>
              <a:gd name="connsiteY909" fmla="*/ 0 h 6858000"/>
              <a:gd name="connsiteX910" fmla="*/ 3775734 w 7467600"/>
              <a:gd name="connsiteY910" fmla="*/ 95131 h 6858000"/>
              <a:gd name="connsiteX911" fmla="*/ 3724807 w 7467600"/>
              <a:gd name="connsiteY911" fmla="*/ 272257 h 6858000"/>
              <a:gd name="connsiteX912" fmla="*/ 3726844 w 7467600"/>
              <a:gd name="connsiteY912" fmla="*/ 282988 h 6858000"/>
              <a:gd name="connsiteX913" fmla="*/ 3742664 w 7467600"/>
              <a:gd name="connsiteY913" fmla="*/ 279918 h 6858000"/>
              <a:gd name="connsiteX914" fmla="*/ 4103910 w 7467600"/>
              <a:gd name="connsiteY914" fmla="*/ 1161917 h 6858000"/>
              <a:gd name="connsiteX915" fmla="*/ 4020269 w 7467600"/>
              <a:gd name="connsiteY915" fmla="*/ 1200406 h 6858000"/>
              <a:gd name="connsiteX916" fmla="*/ 3674882 w 7467600"/>
              <a:gd name="connsiteY916" fmla="*/ 488524 h 6858000"/>
              <a:gd name="connsiteX917" fmla="*/ 3132682 w 7467600"/>
              <a:gd name="connsiteY917" fmla="*/ 1072284 h 6858000"/>
              <a:gd name="connsiteX918" fmla="*/ 2716346 w 7467600"/>
              <a:gd name="connsiteY918" fmla="*/ 1276376 h 6858000"/>
              <a:gd name="connsiteX919" fmla="*/ 2716772 w 7467600"/>
              <a:gd name="connsiteY919" fmla="*/ 1255462 h 6858000"/>
              <a:gd name="connsiteX920" fmla="*/ 3471096 w 7467600"/>
              <a:gd name="connsiteY920" fmla="*/ 437072 h 6858000"/>
              <a:gd name="connsiteX921" fmla="*/ 3639057 w 7467600"/>
              <a:gd name="connsiteY921" fmla="*/ 286334 h 6858000"/>
              <a:gd name="connsiteX922" fmla="*/ 3640309 w 7467600"/>
              <a:gd name="connsiteY922" fmla="*/ 284664 h 6858000"/>
              <a:gd name="connsiteX923" fmla="*/ 3646022 w 7467600"/>
              <a:gd name="connsiteY923" fmla="*/ 276711 h 6858000"/>
              <a:gd name="connsiteX924" fmla="*/ 3707943 w 7467600"/>
              <a:gd name="connsiteY924" fmla="*/ 65958 h 6858000"/>
              <a:gd name="connsiteX925" fmla="*/ 3721337 w 7467600"/>
              <a:gd name="connsiteY925" fmla="*/ 0 h 6858000"/>
              <a:gd name="connsiteX926" fmla="*/ 2867960 w 7467600"/>
              <a:gd name="connsiteY926" fmla="*/ 0 h 6858000"/>
              <a:gd name="connsiteX927" fmla="*/ 2926351 w 7467600"/>
              <a:gd name="connsiteY927" fmla="*/ 0 h 6858000"/>
              <a:gd name="connsiteX928" fmla="*/ 2902823 w 7467600"/>
              <a:gd name="connsiteY928" fmla="*/ 262929 h 6858000"/>
              <a:gd name="connsiteX929" fmla="*/ 2940663 w 7467600"/>
              <a:gd name="connsiteY929" fmla="*/ 140884 h 6858000"/>
              <a:gd name="connsiteX930" fmla="*/ 2947039 w 7467600"/>
              <a:gd name="connsiteY930" fmla="*/ 122524 h 6858000"/>
              <a:gd name="connsiteX931" fmla="*/ 2984316 w 7467600"/>
              <a:gd name="connsiteY931" fmla="*/ 0 h 6858000"/>
              <a:gd name="connsiteX932" fmla="*/ 3016114 w 7467600"/>
              <a:gd name="connsiteY932" fmla="*/ 0 h 6858000"/>
              <a:gd name="connsiteX933" fmla="*/ 2979949 w 7467600"/>
              <a:gd name="connsiteY933" fmla="*/ 119274 h 6858000"/>
              <a:gd name="connsiteX934" fmla="*/ 3023879 w 7467600"/>
              <a:gd name="connsiteY934" fmla="*/ 0 h 6858000"/>
              <a:gd name="connsiteX935" fmla="*/ 3105400 w 7467600"/>
              <a:gd name="connsiteY935" fmla="*/ 0 h 6858000"/>
              <a:gd name="connsiteX936" fmla="*/ 3094669 w 7467600"/>
              <a:gd name="connsiteY936" fmla="*/ 30308 h 6858000"/>
              <a:gd name="connsiteX937" fmla="*/ 2901945 w 7467600"/>
              <a:gd name="connsiteY937" fmla="*/ 466538 h 6858000"/>
              <a:gd name="connsiteX938" fmla="*/ 2815209 w 7467600"/>
              <a:gd name="connsiteY938" fmla="*/ 497361 h 6858000"/>
              <a:gd name="connsiteX939" fmla="*/ 2844845 w 7467600"/>
              <a:gd name="connsiteY939" fmla="*/ 127638 h 6858000"/>
              <a:gd name="connsiteX940" fmla="*/ 2867960 w 7467600"/>
              <a:gd name="connsiteY940" fmla="*/ 0 h 6858000"/>
              <a:gd name="connsiteX941" fmla="*/ 1057230 w 7467600"/>
              <a:gd name="connsiteY941" fmla="*/ 0 h 6858000"/>
              <a:gd name="connsiteX942" fmla="*/ 1111003 w 7467600"/>
              <a:gd name="connsiteY942" fmla="*/ 0 h 6858000"/>
              <a:gd name="connsiteX943" fmla="*/ 1125553 w 7467600"/>
              <a:gd name="connsiteY943" fmla="*/ 52588 h 6858000"/>
              <a:gd name="connsiteX944" fmla="*/ 1304276 w 7467600"/>
              <a:gd name="connsiteY944" fmla="*/ 476275 h 6858000"/>
              <a:gd name="connsiteX945" fmla="*/ 1492066 w 7467600"/>
              <a:gd name="connsiteY945" fmla="*/ 886333 h 6858000"/>
              <a:gd name="connsiteX946" fmla="*/ 1423698 w 7467600"/>
              <a:gd name="connsiteY946" fmla="*/ 710817 h 6858000"/>
              <a:gd name="connsiteX947" fmla="*/ 1357609 w 7467600"/>
              <a:gd name="connsiteY947" fmla="*/ 532892 h 6858000"/>
              <a:gd name="connsiteX948" fmla="*/ 1309550 w 7467600"/>
              <a:gd name="connsiteY948" fmla="*/ 374031 h 6858000"/>
              <a:gd name="connsiteX949" fmla="*/ 1193673 w 7467600"/>
              <a:gd name="connsiteY949" fmla="*/ 49533 h 6858000"/>
              <a:gd name="connsiteX950" fmla="*/ 1164391 w 7467600"/>
              <a:gd name="connsiteY950" fmla="*/ 0 h 6858000"/>
              <a:gd name="connsiteX951" fmla="*/ 1200666 w 7467600"/>
              <a:gd name="connsiteY951" fmla="*/ 0 h 6858000"/>
              <a:gd name="connsiteX952" fmla="*/ 1223408 w 7467600"/>
              <a:gd name="connsiteY952" fmla="*/ 38996 h 6858000"/>
              <a:gd name="connsiteX953" fmla="*/ 1339635 w 7467600"/>
              <a:gd name="connsiteY953" fmla="*/ 365517 h 6858000"/>
              <a:gd name="connsiteX954" fmla="*/ 1387469 w 7467600"/>
              <a:gd name="connsiteY954" fmla="*/ 523079 h 6858000"/>
              <a:gd name="connsiteX955" fmla="*/ 1452685 w 7467600"/>
              <a:gd name="connsiteY955" fmla="*/ 699806 h 6858000"/>
              <a:gd name="connsiteX956" fmla="*/ 1492092 w 7467600"/>
              <a:gd name="connsiteY956" fmla="*/ 800424 h 6858000"/>
              <a:gd name="connsiteX957" fmla="*/ 1455302 w 7467600"/>
              <a:gd name="connsiteY957" fmla="*/ 632913 h 6858000"/>
              <a:gd name="connsiteX958" fmla="*/ 1222336 w 7467600"/>
              <a:gd name="connsiteY958" fmla="*/ 9480 h 6858000"/>
              <a:gd name="connsiteX959" fmla="*/ 1214634 w 7467600"/>
              <a:gd name="connsiteY959" fmla="*/ 0 h 6858000"/>
              <a:gd name="connsiteX960" fmla="*/ 1289827 w 7467600"/>
              <a:gd name="connsiteY960" fmla="*/ 0 h 6858000"/>
              <a:gd name="connsiteX961" fmla="*/ 1321076 w 7467600"/>
              <a:gd name="connsiteY961" fmla="*/ 59722 h 6858000"/>
              <a:gd name="connsiteX962" fmla="*/ 1512579 w 7467600"/>
              <a:gd name="connsiteY962" fmla="*/ 626441 h 6858000"/>
              <a:gd name="connsiteX963" fmla="*/ 1506076 w 7467600"/>
              <a:gd name="connsiteY963" fmla="*/ 1089289 h 6858000"/>
              <a:gd name="connsiteX964" fmla="*/ 1486346 w 7467600"/>
              <a:gd name="connsiteY964" fmla="*/ 1079919 h 6858000"/>
              <a:gd name="connsiteX965" fmla="*/ 1070511 w 7467600"/>
              <a:gd name="connsiteY965" fmla="*/ 48609 h 6858000"/>
              <a:gd name="connsiteX966" fmla="*/ 1057230 w 7467600"/>
              <a:gd name="connsiteY966" fmla="*/ 0 h 6858000"/>
              <a:gd name="connsiteX967" fmla="*/ 43151 w 7467600"/>
              <a:gd name="connsiteY967" fmla="*/ 0 h 6858000"/>
              <a:gd name="connsiteX968" fmla="*/ 95283 w 7467600"/>
              <a:gd name="connsiteY968" fmla="*/ 0 h 6858000"/>
              <a:gd name="connsiteX969" fmla="*/ 300708 w 7467600"/>
              <a:gd name="connsiteY969" fmla="*/ 154571 h 6858000"/>
              <a:gd name="connsiteX970" fmla="*/ 530414 w 7467600"/>
              <a:gd name="connsiteY970" fmla="*/ 354673 h 6858000"/>
              <a:gd name="connsiteX971" fmla="*/ 333785 w 7467600"/>
              <a:gd name="connsiteY971" fmla="*/ 161564 h 6858000"/>
              <a:gd name="connsiteX972" fmla="*/ 147005 w 7467600"/>
              <a:gd name="connsiteY972" fmla="*/ 0 h 6858000"/>
              <a:gd name="connsiteX973" fmla="*/ 272509 w 7467600"/>
              <a:gd name="connsiteY973" fmla="*/ 0 h 6858000"/>
              <a:gd name="connsiteX974" fmla="*/ 326276 w 7467600"/>
              <a:gd name="connsiteY974" fmla="*/ 45847 h 6858000"/>
              <a:gd name="connsiteX975" fmla="*/ 823759 w 7467600"/>
              <a:gd name="connsiteY975" fmla="*/ 574145 h 6858000"/>
              <a:gd name="connsiteX976" fmla="*/ 811254 w 7467600"/>
              <a:gd name="connsiteY976" fmla="*/ 665546 h 6858000"/>
              <a:gd name="connsiteX977" fmla="*/ 154042 w 7467600"/>
              <a:gd name="connsiteY977" fmla="*/ 261522 h 6858000"/>
              <a:gd name="connsiteX978" fmla="*/ 13550 w 7467600"/>
              <a:gd name="connsiteY978" fmla="*/ 158423 h 6858000"/>
              <a:gd name="connsiteX979" fmla="*/ 0 w 7467600"/>
              <a:gd name="connsiteY979" fmla="*/ 146618 h 6858000"/>
              <a:gd name="connsiteX980" fmla="*/ 0 w 7467600"/>
              <a:gd name="connsiteY980" fmla="*/ 59161 h 6858000"/>
              <a:gd name="connsiteX981" fmla="*/ 45427 w 7467600"/>
              <a:gd name="connsiteY981" fmla="*/ 101078 h 6858000"/>
              <a:gd name="connsiteX982" fmla="*/ 630103 w 7467600"/>
              <a:gd name="connsiteY982" fmla="*/ 485885 h 6858000"/>
              <a:gd name="connsiteX983" fmla="*/ 532040 w 7467600"/>
              <a:gd name="connsiteY983" fmla="*/ 399359 h 6858000"/>
              <a:gd name="connsiteX984" fmla="*/ 517618 w 7467600"/>
              <a:gd name="connsiteY984" fmla="*/ 385726 h 6858000"/>
              <a:gd name="connsiteX985" fmla="*/ 285074 w 7467600"/>
              <a:gd name="connsiteY985" fmla="*/ 182755 h 6858000"/>
              <a:gd name="connsiteX986" fmla="*/ 43151 w 7467600"/>
              <a:gd name="connsiteY98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312201 w 7467600"/>
              <a:gd name="connsiteY129" fmla="*/ 5128278 h 6858000"/>
              <a:gd name="connsiteX130" fmla="*/ 1903353 w 7467600"/>
              <a:gd name="connsiteY130" fmla="*/ 5044827 h 6858000"/>
              <a:gd name="connsiteX131" fmla="*/ 1936931 w 7467600"/>
              <a:gd name="connsiteY131" fmla="*/ 5093954 h 6858000"/>
              <a:gd name="connsiteX132" fmla="*/ 2195868 w 7467600"/>
              <a:gd name="connsiteY132" fmla="*/ 5396574 h 6858000"/>
              <a:gd name="connsiteX133" fmla="*/ 2088852 w 7467600"/>
              <a:gd name="connsiteY133" fmla="*/ 5166123 h 6858000"/>
              <a:gd name="connsiteX134" fmla="*/ 1958241 w 7467600"/>
              <a:gd name="connsiteY134" fmla="*/ 5067955 h 6858000"/>
              <a:gd name="connsiteX135" fmla="*/ 1903353 w 7467600"/>
              <a:gd name="connsiteY135" fmla="*/ 5044827 h 6858000"/>
              <a:gd name="connsiteX136" fmla="*/ 1979378 w 7467600"/>
              <a:gd name="connsiteY136" fmla="*/ 4769504 h 6858000"/>
              <a:gd name="connsiteX137" fmla="*/ 2882120 w 7467600"/>
              <a:gd name="connsiteY137" fmla="*/ 5064547 h 6858000"/>
              <a:gd name="connsiteX138" fmla="*/ 2793103 w 7467600"/>
              <a:gd name="connsiteY138" fmla="*/ 5039699 h 6858000"/>
              <a:gd name="connsiteX139" fmla="*/ 2770041 w 7467600"/>
              <a:gd name="connsiteY139" fmla="*/ 5033634 h 6858000"/>
              <a:gd name="connsiteX140" fmla="*/ 1979378 w 7467600"/>
              <a:gd name="connsiteY140" fmla="*/ 4769504 h 6858000"/>
              <a:gd name="connsiteX141" fmla="*/ 1927410 w 7467600"/>
              <a:gd name="connsiteY141" fmla="*/ 4716164 h 6858000"/>
              <a:gd name="connsiteX142" fmla="*/ 1959587 w 7467600"/>
              <a:gd name="connsiteY142" fmla="*/ 4728849 h 6858000"/>
              <a:gd name="connsiteX143" fmla="*/ 2777707 w 7467600"/>
              <a:gd name="connsiteY143" fmla="*/ 5003991 h 6858000"/>
              <a:gd name="connsiteX144" fmla="*/ 2800768 w 7467600"/>
              <a:gd name="connsiteY144" fmla="*/ 5010056 h 6858000"/>
              <a:gd name="connsiteX145" fmla="*/ 2879408 w 7467600"/>
              <a:gd name="connsiteY145" fmla="*/ 5031590 h 6858000"/>
              <a:gd name="connsiteX146" fmla="*/ 2862295 w 7467600"/>
              <a:gd name="connsiteY146" fmla="*/ 5022958 h 6858000"/>
              <a:gd name="connsiteX147" fmla="*/ 2813343 w 7467600"/>
              <a:gd name="connsiteY147" fmla="*/ 4998369 h 6858000"/>
              <a:gd name="connsiteX148" fmla="*/ 2646245 w 7467600"/>
              <a:gd name="connsiteY148" fmla="*/ 4930999 h 6858000"/>
              <a:gd name="connsiteX149" fmla="*/ 1999243 w 7467600"/>
              <a:gd name="connsiteY149" fmla="*/ 4730524 h 6858000"/>
              <a:gd name="connsiteX150" fmla="*/ 1979527 w 7467600"/>
              <a:gd name="connsiteY150" fmla="*/ 4726651 h 6858000"/>
              <a:gd name="connsiteX151" fmla="*/ 1927410 w 7467600"/>
              <a:gd name="connsiteY151" fmla="*/ 4716164 h 6858000"/>
              <a:gd name="connsiteX152" fmla="*/ 1997014 w 7467600"/>
              <a:gd name="connsiteY152" fmla="*/ 4698007 h 6858000"/>
              <a:gd name="connsiteX153" fmla="*/ 2005458 w 7467600"/>
              <a:gd name="connsiteY153" fmla="*/ 4699540 h 6858000"/>
              <a:gd name="connsiteX154" fmla="*/ 2657186 w 7467600"/>
              <a:gd name="connsiteY154" fmla="*/ 4901687 h 6858000"/>
              <a:gd name="connsiteX155" fmla="*/ 2826662 w 7467600"/>
              <a:gd name="connsiteY155" fmla="*/ 4970362 h 6858000"/>
              <a:gd name="connsiteX156" fmla="*/ 2876100 w 7467600"/>
              <a:gd name="connsiteY156" fmla="*/ 4995397 h 6858000"/>
              <a:gd name="connsiteX157" fmla="*/ 3042600 w 7467600"/>
              <a:gd name="connsiteY157" fmla="*/ 5059532 h 6858000"/>
              <a:gd name="connsiteX158" fmla="*/ 1997014 w 7467600"/>
              <a:gd name="connsiteY158" fmla="*/ 4698007 h 6858000"/>
              <a:gd name="connsiteX159" fmla="*/ 2305292 w 7467600"/>
              <a:gd name="connsiteY159" fmla="*/ 4219492 h 6858000"/>
              <a:gd name="connsiteX160" fmla="*/ 3360922 w 7467600"/>
              <a:gd name="connsiteY160" fmla="*/ 4529373 h 6858000"/>
              <a:gd name="connsiteX161" fmla="*/ 3492420 w 7467600"/>
              <a:gd name="connsiteY161" fmla="*/ 4510145 h 6858000"/>
              <a:gd name="connsiteX162" fmla="*/ 3364086 w 7467600"/>
              <a:gd name="connsiteY162" fmla="*/ 4480340 h 6858000"/>
              <a:gd name="connsiteX163" fmla="*/ 3225818 w 7467600"/>
              <a:gd name="connsiteY163" fmla="*/ 4411822 h 6858000"/>
              <a:gd name="connsiteX164" fmla="*/ 3129696 w 7467600"/>
              <a:gd name="connsiteY164" fmla="*/ 4360704 h 6858000"/>
              <a:gd name="connsiteX165" fmla="*/ 2814545 w 7467600"/>
              <a:gd name="connsiteY165" fmla="*/ 4282955 h 6858000"/>
              <a:gd name="connsiteX166" fmla="*/ 2305292 w 7467600"/>
              <a:gd name="connsiteY166" fmla="*/ 4219492 h 6858000"/>
              <a:gd name="connsiteX167" fmla="*/ 2626982 w 7467600"/>
              <a:gd name="connsiteY167" fmla="*/ 4206450 h 6858000"/>
              <a:gd name="connsiteX168" fmla="*/ 2490617 w 7467600"/>
              <a:gd name="connsiteY168" fmla="*/ 4206951 h 6858000"/>
              <a:gd name="connsiteX169" fmla="*/ 2819869 w 7467600"/>
              <a:gd name="connsiteY169" fmla="*/ 4252936 h 6858000"/>
              <a:gd name="connsiteX170" fmla="*/ 3143018 w 7467600"/>
              <a:gd name="connsiteY170" fmla="*/ 4332698 h 6858000"/>
              <a:gd name="connsiteX171" fmla="*/ 3241520 w 7467600"/>
              <a:gd name="connsiteY171" fmla="*/ 4385112 h 6858000"/>
              <a:gd name="connsiteX172" fmla="*/ 3374575 w 7467600"/>
              <a:gd name="connsiteY172" fmla="*/ 4451517 h 6858000"/>
              <a:gd name="connsiteX173" fmla="*/ 3505221 w 7467600"/>
              <a:gd name="connsiteY173" fmla="*/ 4480757 h 6858000"/>
              <a:gd name="connsiteX174" fmla="*/ 2626982 w 7467600"/>
              <a:gd name="connsiteY174" fmla="*/ 4206450 h 6858000"/>
              <a:gd name="connsiteX175" fmla="*/ 1310106 w 7467600"/>
              <a:gd name="connsiteY175" fmla="*/ 3943217 h 6858000"/>
              <a:gd name="connsiteX176" fmla="*/ 854994 w 7467600"/>
              <a:gd name="connsiteY176" fmla="*/ 4399136 h 6858000"/>
              <a:gd name="connsiteX177" fmla="*/ 742462 w 7467600"/>
              <a:gd name="connsiteY177" fmla="*/ 4594648 h 6858000"/>
              <a:gd name="connsiteX178" fmla="*/ 820602 w 7467600"/>
              <a:gd name="connsiteY178" fmla="*/ 4485915 h 6858000"/>
              <a:gd name="connsiteX179" fmla="*/ 878295 w 7467600"/>
              <a:gd name="connsiteY179" fmla="*/ 4403594 h 6858000"/>
              <a:gd name="connsiteX180" fmla="*/ 1240607 w 7467600"/>
              <a:gd name="connsiteY180" fmla="*/ 4010401 h 6858000"/>
              <a:gd name="connsiteX181" fmla="*/ 1310106 w 7467600"/>
              <a:gd name="connsiteY181" fmla="*/ 3943217 h 6858000"/>
              <a:gd name="connsiteX182" fmla="*/ 1423113 w 7467600"/>
              <a:gd name="connsiteY182" fmla="*/ 3874565 h 6858000"/>
              <a:gd name="connsiteX183" fmla="*/ 1260565 w 7467600"/>
              <a:gd name="connsiteY183" fmla="*/ 4031982 h 6858000"/>
              <a:gd name="connsiteX184" fmla="*/ 901900 w 7467600"/>
              <a:gd name="connsiteY184" fmla="*/ 4421236 h 6858000"/>
              <a:gd name="connsiteX185" fmla="*/ 845044 w 7467600"/>
              <a:gd name="connsiteY185" fmla="*/ 4502436 h 6858000"/>
              <a:gd name="connsiteX186" fmla="*/ 685926 w 7467600"/>
              <a:gd name="connsiteY186" fmla="*/ 4703069 h 6858000"/>
              <a:gd name="connsiteX187" fmla="*/ 684248 w 7467600"/>
              <a:gd name="connsiteY187" fmla="*/ 4706721 h 6858000"/>
              <a:gd name="connsiteX188" fmla="*/ 1423113 w 7467600"/>
              <a:gd name="connsiteY188" fmla="*/ 3874565 h 6858000"/>
              <a:gd name="connsiteX189" fmla="*/ 3316479 w 7467600"/>
              <a:gd name="connsiteY189" fmla="*/ 3872136 h 6858000"/>
              <a:gd name="connsiteX190" fmla="*/ 3546806 w 7467600"/>
              <a:gd name="connsiteY190" fmla="*/ 4356139 h 6858000"/>
              <a:gd name="connsiteX191" fmla="*/ 3364433 w 7467600"/>
              <a:gd name="connsiteY191" fmla="*/ 3953121 h 6858000"/>
              <a:gd name="connsiteX192" fmla="*/ 3316479 w 7467600"/>
              <a:gd name="connsiteY192" fmla="*/ 3872136 h 6858000"/>
              <a:gd name="connsiteX193" fmla="*/ 3291335 w 7467600"/>
              <a:gd name="connsiteY193" fmla="*/ 3767420 h 6858000"/>
              <a:gd name="connsiteX194" fmla="*/ 3390805 w 7467600"/>
              <a:gd name="connsiteY194" fmla="*/ 3937163 h 6858000"/>
              <a:gd name="connsiteX195" fmla="*/ 3579062 w 7467600"/>
              <a:gd name="connsiteY195" fmla="*/ 4359040 h 6858000"/>
              <a:gd name="connsiteX196" fmla="*/ 3467355 w 7467600"/>
              <a:gd name="connsiteY196" fmla="*/ 3988130 h 6858000"/>
              <a:gd name="connsiteX197" fmla="*/ 3310753 w 7467600"/>
              <a:gd name="connsiteY197" fmla="*/ 3787140 h 6858000"/>
              <a:gd name="connsiteX198" fmla="*/ 3291335 w 7467600"/>
              <a:gd name="connsiteY198" fmla="*/ 3767420 h 6858000"/>
              <a:gd name="connsiteX199" fmla="*/ 1635889 w 7467600"/>
              <a:gd name="connsiteY199" fmla="*/ 3709494 h 6858000"/>
              <a:gd name="connsiteX200" fmla="*/ 1634800 w 7467600"/>
              <a:gd name="connsiteY200" fmla="*/ 3731111 h 6858000"/>
              <a:gd name="connsiteX201" fmla="*/ 1635889 w 7467600"/>
              <a:gd name="connsiteY201" fmla="*/ 3709494 h 6858000"/>
              <a:gd name="connsiteX202" fmla="*/ 1510397 w 7467600"/>
              <a:gd name="connsiteY202" fmla="*/ 3684705 h 6858000"/>
              <a:gd name="connsiteX203" fmla="*/ 1146550 w 7467600"/>
              <a:gd name="connsiteY203" fmla="*/ 3802012 h 6858000"/>
              <a:gd name="connsiteX204" fmla="*/ 698834 w 7467600"/>
              <a:gd name="connsiteY204" fmla="*/ 3952272 h 6858000"/>
              <a:gd name="connsiteX205" fmla="*/ 34256 w 7467600"/>
              <a:gd name="connsiteY205" fmla="*/ 4347603 h 6858000"/>
              <a:gd name="connsiteX206" fmla="*/ 527241 w 7467600"/>
              <a:gd name="connsiteY206" fmla="*/ 4065078 h 6858000"/>
              <a:gd name="connsiteX207" fmla="*/ 1510397 w 7467600"/>
              <a:gd name="connsiteY207" fmla="*/ 3684705 h 6858000"/>
              <a:gd name="connsiteX208" fmla="*/ 1313114 w 7467600"/>
              <a:gd name="connsiteY208" fmla="*/ 3655216 h 6858000"/>
              <a:gd name="connsiteX209" fmla="*/ 1109304 w 7467600"/>
              <a:gd name="connsiteY209" fmla="*/ 3669030 h 6858000"/>
              <a:gd name="connsiteX210" fmla="*/ 8129 w 7467600"/>
              <a:gd name="connsiteY210" fmla="*/ 4330519 h 6858000"/>
              <a:gd name="connsiteX211" fmla="*/ 687572 w 7467600"/>
              <a:gd name="connsiteY211" fmla="*/ 3925629 h 6858000"/>
              <a:gd name="connsiteX212" fmla="*/ 1138365 w 7467600"/>
              <a:gd name="connsiteY212" fmla="*/ 3774515 h 6858000"/>
              <a:gd name="connsiteX213" fmla="*/ 1505579 w 7467600"/>
              <a:gd name="connsiteY213" fmla="*/ 3655526 h 6858000"/>
              <a:gd name="connsiteX214" fmla="*/ 1313114 w 7467600"/>
              <a:gd name="connsiteY214" fmla="*/ 3655216 h 6858000"/>
              <a:gd name="connsiteX215" fmla="*/ 3655073 w 7467600"/>
              <a:gd name="connsiteY215" fmla="*/ 3650884 h 6858000"/>
              <a:gd name="connsiteX216" fmla="*/ 3989938 w 7467600"/>
              <a:gd name="connsiteY216" fmla="*/ 3991685 h 6858000"/>
              <a:gd name="connsiteX217" fmla="*/ 4393907 w 7467600"/>
              <a:gd name="connsiteY217" fmla="*/ 4261258 h 6858000"/>
              <a:gd name="connsiteX218" fmla="*/ 4648051 w 7467600"/>
              <a:gd name="connsiteY218" fmla="*/ 4374051 h 6858000"/>
              <a:gd name="connsiteX219" fmla="*/ 4383389 w 7467600"/>
              <a:gd name="connsiteY219" fmla="*/ 4184369 h 6858000"/>
              <a:gd name="connsiteX220" fmla="*/ 4165508 w 7467600"/>
              <a:gd name="connsiteY220" fmla="*/ 4035196 h 6858000"/>
              <a:gd name="connsiteX221" fmla="*/ 4068162 w 7467600"/>
              <a:gd name="connsiteY221" fmla="*/ 3953394 h 6858000"/>
              <a:gd name="connsiteX222" fmla="*/ 3981416 w 7467600"/>
              <a:gd name="connsiteY222" fmla="*/ 3880482 h 6858000"/>
              <a:gd name="connsiteX223" fmla="*/ 3800147 w 7467600"/>
              <a:gd name="connsiteY223" fmla="*/ 3749872 h 6858000"/>
              <a:gd name="connsiteX224" fmla="*/ 3655073 w 7467600"/>
              <a:gd name="connsiteY224" fmla="*/ 3650884 h 6858000"/>
              <a:gd name="connsiteX225" fmla="*/ 3670252 w 7467600"/>
              <a:gd name="connsiteY225" fmla="*/ 3622798 h 6858000"/>
              <a:gd name="connsiteX226" fmla="*/ 3817258 w 7467600"/>
              <a:gd name="connsiteY226" fmla="*/ 3723577 h 6858000"/>
              <a:gd name="connsiteX227" fmla="*/ 4000461 w 7467600"/>
              <a:gd name="connsiteY227" fmla="*/ 3855966 h 6858000"/>
              <a:gd name="connsiteX228" fmla="*/ 4088180 w 7467600"/>
              <a:gd name="connsiteY228" fmla="*/ 3929774 h 6858000"/>
              <a:gd name="connsiteX229" fmla="*/ 4184555 w 7467600"/>
              <a:gd name="connsiteY229" fmla="*/ 4010683 h 6858000"/>
              <a:gd name="connsiteX230" fmla="*/ 4399563 w 7467600"/>
              <a:gd name="connsiteY230" fmla="*/ 4158106 h 6858000"/>
              <a:gd name="connsiteX231" fmla="*/ 4684469 w 7467600"/>
              <a:gd name="connsiteY231" fmla="*/ 4364680 h 6858000"/>
              <a:gd name="connsiteX232" fmla="*/ 4690271 w 7467600"/>
              <a:gd name="connsiteY232" fmla="*/ 4370034 h 6858000"/>
              <a:gd name="connsiteX233" fmla="*/ 4136093 w 7467600"/>
              <a:gd name="connsiteY233" fmla="*/ 3858466 h 6858000"/>
              <a:gd name="connsiteX234" fmla="*/ 3670252 w 7467600"/>
              <a:gd name="connsiteY234" fmla="*/ 3622798 h 6858000"/>
              <a:gd name="connsiteX235" fmla="*/ 4440129 w 7467600"/>
              <a:gd name="connsiteY235" fmla="*/ 3448571 h 6858000"/>
              <a:gd name="connsiteX236" fmla="*/ 4856525 w 7467600"/>
              <a:gd name="connsiteY236" fmla="*/ 3915351 h 6858000"/>
              <a:gd name="connsiteX237" fmla="*/ 5059055 w 7467600"/>
              <a:gd name="connsiteY237" fmla="*/ 4108918 h 6858000"/>
              <a:gd name="connsiteX238" fmla="*/ 5290070 w 7467600"/>
              <a:gd name="connsiteY238" fmla="*/ 4263619 h 6858000"/>
              <a:gd name="connsiteX239" fmla="*/ 4834991 w 7467600"/>
              <a:gd name="connsiteY239" fmla="*/ 3830985 h 6858000"/>
              <a:gd name="connsiteX240" fmla="*/ 4440129 w 7467600"/>
              <a:gd name="connsiteY240" fmla="*/ 3448571 h 6858000"/>
              <a:gd name="connsiteX241" fmla="*/ 4441737 w 7467600"/>
              <a:gd name="connsiteY241" fmla="*/ 3399734 h 6858000"/>
              <a:gd name="connsiteX242" fmla="*/ 4431236 w 7467600"/>
              <a:gd name="connsiteY242" fmla="*/ 3400954 h 6858000"/>
              <a:gd name="connsiteX243" fmla="*/ 4557150 w 7467600"/>
              <a:gd name="connsiteY243" fmla="*/ 3510023 h 6858000"/>
              <a:gd name="connsiteX244" fmla="*/ 4856936 w 7467600"/>
              <a:gd name="connsiteY244" fmla="*/ 3809146 h 6858000"/>
              <a:gd name="connsiteX245" fmla="*/ 5111996 w 7467600"/>
              <a:gd name="connsiteY245" fmla="*/ 4065759 h 6858000"/>
              <a:gd name="connsiteX246" fmla="*/ 5388878 w 7467600"/>
              <a:gd name="connsiteY246" fmla="*/ 4300185 h 6858000"/>
              <a:gd name="connsiteX247" fmla="*/ 5425556 w 7467600"/>
              <a:gd name="connsiteY247" fmla="*/ 4308967 h 6858000"/>
              <a:gd name="connsiteX248" fmla="*/ 4943646 w 7467600"/>
              <a:gd name="connsiteY248" fmla="*/ 3822916 h 6858000"/>
              <a:gd name="connsiteX249" fmla="*/ 4594837 w 7467600"/>
              <a:gd name="connsiteY249" fmla="*/ 3532274 h 6858000"/>
              <a:gd name="connsiteX250" fmla="*/ 4441737 w 7467600"/>
              <a:gd name="connsiteY250" fmla="*/ 3399734 h 6858000"/>
              <a:gd name="connsiteX251" fmla="*/ 5425834 w 7467600"/>
              <a:gd name="connsiteY251" fmla="*/ 3162785 h 6858000"/>
              <a:gd name="connsiteX252" fmla="*/ 5401644 w 7467600"/>
              <a:gd name="connsiteY252" fmla="*/ 3617847 h 6858000"/>
              <a:gd name="connsiteX253" fmla="*/ 5467256 w 7467600"/>
              <a:gd name="connsiteY253" fmla="*/ 4175494 h 6858000"/>
              <a:gd name="connsiteX254" fmla="*/ 5448069 w 7467600"/>
              <a:gd name="connsiteY254" fmla="*/ 3567554 h 6858000"/>
              <a:gd name="connsiteX255" fmla="*/ 5425834 w 7467600"/>
              <a:gd name="connsiteY255" fmla="*/ 3162785 h 6858000"/>
              <a:gd name="connsiteX256" fmla="*/ 1318687 w 7467600"/>
              <a:gd name="connsiteY256" fmla="*/ 3113840 h 6858000"/>
              <a:gd name="connsiteX257" fmla="*/ 1066793 w 7467600"/>
              <a:gd name="connsiteY257" fmla="*/ 3212171 h 6858000"/>
              <a:gd name="connsiteX258" fmla="*/ 993319 w 7467600"/>
              <a:gd name="connsiteY258" fmla="*/ 3247648 h 6858000"/>
              <a:gd name="connsiteX259" fmla="*/ 853081 w 7467600"/>
              <a:gd name="connsiteY259" fmla="*/ 3312410 h 6858000"/>
              <a:gd name="connsiteX260" fmla="*/ 805957 w 7467600"/>
              <a:gd name="connsiteY260" fmla="*/ 3330443 h 6858000"/>
              <a:gd name="connsiteX261" fmla="*/ 1318687 w 7467600"/>
              <a:gd name="connsiteY261" fmla="*/ 3113840 h 6858000"/>
              <a:gd name="connsiteX262" fmla="*/ 5453702 w 7467600"/>
              <a:gd name="connsiteY262" fmla="*/ 3090882 h 6858000"/>
              <a:gd name="connsiteX263" fmla="*/ 5480135 w 7467600"/>
              <a:gd name="connsiteY263" fmla="*/ 3565802 h 6858000"/>
              <a:gd name="connsiteX264" fmla="*/ 5499023 w 7467600"/>
              <a:gd name="connsiteY264" fmla="*/ 4166310 h 6858000"/>
              <a:gd name="connsiteX265" fmla="*/ 5547022 w 7467600"/>
              <a:gd name="connsiteY265" fmla="*/ 3607838 h 6858000"/>
              <a:gd name="connsiteX266" fmla="*/ 5515964 w 7467600"/>
              <a:gd name="connsiteY266" fmla="*/ 3378541 h 6858000"/>
              <a:gd name="connsiteX267" fmla="*/ 5453702 w 7467600"/>
              <a:gd name="connsiteY267" fmla="*/ 3090882 h 6858000"/>
              <a:gd name="connsiteX268" fmla="*/ 1238695 w 7467600"/>
              <a:gd name="connsiteY268" fmla="*/ 3076820 h 6858000"/>
              <a:gd name="connsiteX269" fmla="*/ 716371 w 7467600"/>
              <a:gd name="connsiteY269" fmla="*/ 3293249 h 6858000"/>
              <a:gd name="connsiteX270" fmla="*/ 579522 w 7467600"/>
              <a:gd name="connsiteY270" fmla="*/ 3371759 h 6858000"/>
              <a:gd name="connsiteX271" fmla="*/ 600288 w 7467600"/>
              <a:gd name="connsiteY271" fmla="*/ 3365555 h 6858000"/>
              <a:gd name="connsiteX272" fmla="*/ 840692 w 7467600"/>
              <a:gd name="connsiteY272" fmla="*/ 3284921 h 6858000"/>
              <a:gd name="connsiteX273" fmla="*/ 979248 w 7467600"/>
              <a:gd name="connsiteY273" fmla="*/ 3221003 h 6858000"/>
              <a:gd name="connsiteX274" fmla="*/ 1053282 w 7467600"/>
              <a:gd name="connsiteY274" fmla="*/ 3185247 h 6858000"/>
              <a:gd name="connsiteX275" fmla="*/ 1320603 w 7467600"/>
              <a:gd name="connsiteY275" fmla="*/ 3081281 h 6858000"/>
              <a:gd name="connsiteX276" fmla="*/ 1238695 w 7467600"/>
              <a:gd name="connsiteY276" fmla="*/ 3076820 h 6858000"/>
              <a:gd name="connsiteX277" fmla="*/ 5425627 w 7467600"/>
              <a:gd name="connsiteY277" fmla="*/ 2954192 h 6858000"/>
              <a:gd name="connsiteX278" fmla="*/ 5470770 w 7467600"/>
              <a:gd name="connsiteY278" fmla="*/ 3005435 h 6858000"/>
              <a:gd name="connsiteX279" fmla="*/ 5519779 w 7467600"/>
              <a:gd name="connsiteY279" fmla="*/ 4359223 h 6858000"/>
              <a:gd name="connsiteX280" fmla="*/ 5520293 w 7467600"/>
              <a:gd name="connsiteY280" fmla="*/ 4360602 h 6858000"/>
              <a:gd name="connsiteX281" fmla="*/ 5767221 w 7467600"/>
              <a:gd name="connsiteY281" fmla="*/ 4665564 h 6858000"/>
              <a:gd name="connsiteX282" fmla="*/ 6937169 w 7467600"/>
              <a:gd name="connsiteY282" fmla="*/ 4815941 h 6858000"/>
              <a:gd name="connsiteX283" fmla="*/ 6953922 w 7467600"/>
              <a:gd name="connsiteY283" fmla="*/ 4890068 h 6858000"/>
              <a:gd name="connsiteX284" fmla="*/ 6071359 w 7467600"/>
              <a:gd name="connsiteY284" fmla="*/ 4770770 h 6858000"/>
              <a:gd name="connsiteX285" fmla="*/ 6038839 w 7467600"/>
              <a:gd name="connsiteY285" fmla="*/ 4764474 h 6858000"/>
              <a:gd name="connsiteX286" fmla="*/ 6038706 w 7467600"/>
              <a:gd name="connsiteY286" fmla="*/ 4763847 h 6858000"/>
              <a:gd name="connsiteX287" fmla="*/ 6037784 w 7467600"/>
              <a:gd name="connsiteY287" fmla="*/ 4764270 h 6858000"/>
              <a:gd name="connsiteX288" fmla="*/ 6038839 w 7467600"/>
              <a:gd name="connsiteY288" fmla="*/ 4764474 h 6858000"/>
              <a:gd name="connsiteX289" fmla="*/ 6040338 w 7467600"/>
              <a:gd name="connsiteY289" fmla="*/ 4771418 h 6858000"/>
              <a:gd name="connsiteX290" fmla="*/ 6024488 w 7467600"/>
              <a:gd name="connsiteY290" fmla="*/ 4809903 h 6858000"/>
              <a:gd name="connsiteX291" fmla="*/ 5599771 w 7467600"/>
              <a:gd name="connsiteY291" fmla="*/ 5509652 h 6858000"/>
              <a:gd name="connsiteX292" fmla="*/ 5548843 w 7467600"/>
              <a:gd name="connsiteY292" fmla="*/ 5563845 h 6858000"/>
              <a:gd name="connsiteX293" fmla="*/ 5940952 w 7467600"/>
              <a:gd name="connsiteY293" fmla="*/ 6250028 h 6858000"/>
              <a:gd name="connsiteX294" fmla="*/ 6043441 w 7467600"/>
              <a:gd name="connsiteY294" fmla="*/ 6665847 h 6858000"/>
              <a:gd name="connsiteX295" fmla="*/ 6093432 w 7467600"/>
              <a:gd name="connsiteY295" fmla="*/ 6858000 h 6858000"/>
              <a:gd name="connsiteX296" fmla="*/ 6034344 w 7467600"/>
              <a:gd name="connsiteY296" fmla="*/ 6858000 h 6858000"/>
              <a:gd name="connsiteX297" fmla="*/ 6026679 w 7467600"/>
              <a:gd name="connsiteY297" fmla="*/ 6836959 h 6858000"/>
              <a:gd name="connsiteX298" fmla="*/ 5800441 w 7467600"/>
              <a:gd name="connsiteY298" fmla="*/ 6335286 h 6858000"/>
              <a:gd name="connsiteX299" fmla="*/ 5526562 w 7467600"/>
              <a:gd name="connsiteY299" fmla="*/ 5705388 h 6858000"/>
              <a:gd name="connsiteX300" fmla="*/ 5519640 w 7467600"/>
              <a:gd name="connsiteY300" fmla="*/ 5683774 h 6858000"/>
              <a:gd name="connsiteX301" fmla="*/ 5844559 w 7467600"/>
              <a:gd name="connsiteY301" fmla="*/ 6553349 h 6858000"/>
              <a:gd name="connsiteX302" fmla="*/ 5975994 w 7467600"/>
              <a:gd name="connsiteY302" fmla="*/ 6858000 h 6858000"/>
              <a:gd name="connsiteX303" fmla="*/ 5898547 w 7467600"/>
              <a:gd name="connsiteY303" fmla="*/ 6858000 h 6858000"/>
              <a:gd name="connsiteX304" fmla="*/ 5682041 w 7467600"/>
              <a:gd name="connsiteY304" fmla="*/ 6355860 h 6858000"/>
              <a:gd name="connsiteX305" fmla="*/ 5461758 w 7467600"/>
              <a:gd name="connsiteY305" fmla="*/ 5820220 h 6858000"/>
              <a:gd name="connsiteX306" fmla="*/ 5237282 w 7467600"/>
              <a:gd name="connsiteY306" fmla="*/ 6579086 h 6858000"/>
              <a:gd name="connsiteX307" fmla="*/ 5115009 w 7467600"/>
              <a:gd name="connsiteY307" fmla="*/ 6858000 h 6858000"/>
              <a:gd name="connsiteX308" fmla="*/ 5028074 w 7467600"/>
              <a:gd name="connsiteY308" fmla="*/ 6858000 h 6858000"/>
              <a:gd name="connsiteX309" fmla="*/ 5079508 w 7467600"/>
              <a:gd name="connsiteY309" fmla="*/ 6749074 h 6858000"/>
              <a:gd name="connsiteX310" fmla="*/ 5371846 w 7467600"/>
              <a:gd name="connsiteY310" fmla="*/ 5924413 h 6858000"/>
              <a:gd name="connsiteX311" fmla="*/ 5270512 w 7467600"/>
              <a:gd name="connsiteY311" fmla="*/ 6138975 h 6858000"/>
              <a:gd name="connsiteX312" fmla="*/ 5062409 w 7467600"/>
              <a:gd name="connsiteY312" fmla="*/ 6653544 h 6858000"/>
              <a:gd name="connsiteX313" fmla="*/ 5036628 w 7467600"/>
              <a:gd name="connsiteY313" fmla="*/ 6754247 h 6858000"/>
              <a:gd name="connsiteX314" fmla="*/ 5009112 w 7467600"/>
              <a:gd name="connsiteY314" fmla="*/ 6858000 h 6858000"/>
              <a:gd name="connsiteX315" fmla="*/ 4976679 w 7467600"/>
              <a:gd name="connsiteY315" fmla="*/ 6858000 h 6858000"/>
              <a:gd name="connsiteX316" fmla="*/ 5006537 w 7467600"/>
              <a:gd name="connsiteY316" fmla="*/ 6747068 h 6858000"/>
              <a:gd name="connsiteX317" fmla="*/ 5032723 w 7467600"/>
              <a:gd name="connsiteY317" fmla="*/ 6644957 h 6858000"/>
              <a:gd name="connsiteX318" fmla="*/ 5242949 w 7467600"/>
              <a:gd name="connsiteY318" fmla="*/ 6125175 h 6858000"/>
              <a:gd name="connsiteX319" fmla="*/ 5286321 w 7467600"/>
              <a:gd name="connsiteY319" fmla="*/ 6033555 h 6858000"/>
              <a:gd name="connsiteX320" fmla="*/ 5008210 w 7467600"/>
              <a:gd name="connsiteY320" fmla="*/ 6649194 h 6858000"/>
              <a:gd name="connsiteX321" fmla="*/ 4986321 w 7467600"/>
              <a:gd name="connsiteY321" fmla="*/ 6765687 h 6858000"/>
              <a:gd name="connsiteX322" fmla="*/ 4973474 w 7467600"/>
              <a:gd name="connsiteY322" fmla="*/ 6858000 h 6858000"/>
              <a:gd name="connsiteX323" fmla="*/ 4907178 w 7467600"/>
              <a:gd name="connsiteY323" fmla="*/ 6858000 h 6858000"/>
              <a:gd name="connsiteX324" fmla="*/ 4910810 w 7467600"/>
              <a:gd name="connsiteY324" fmla="*/ 6829660 h 6858000"/>
              <a:gd name="connsiteX325" fmla="*/ 4987461 w 7467600"/>
              <a:gd name="connsiteY325" fmla="*/ 6432994 h 6858000"/>
              <a:gd name="connsiteX326" fmla="*/ 5179262 w 7467600"/>
              <a:gd name="connsiteY326" fmla="*/ 6035044 h 6858000"/>
              <a:gd name="connsiteX327" fmla="*/ 4689678 w 7467600"/>
              <a:gd name="connsiteY327" fmla="*/ 6440241 h 6858000"/>
              <a:gd name="connsiteX328" fmla="*/ 4477543 w 7467600"/>
              <a:gd name="connsiteY328" fmla="*/ 6674836 h 6858000"/>
              <a:gd name="connsiteX329" fmla="*/ 4329957 w 7467600"/>
              <a:gd name="connsiteY329" fmla="*/ 6858000 h 6858000"/>
              <a:gd name="connsiteX330" fmla="*/ 4218595 w 7467600"/>
              <a:gd name="connsiteY330" fmla="*/ 6858000 h 6858000"/>
              <a:gd name="connsiteX331" fmla="*/ 4368888 w 7467600"/>
              <a:gd name="connsiteY331" fmla="*/ 6668412 h 6858000"/>
              <a:gd name="connsiteX332" fmla="*/ 4563091 w 7467600"/>
              <a:gd name="connsiteY332" fmla="*/ 6442508 h 6858000"/>
              <a:gd name="connsiteX333" fmla="*/ 5387324 w 7467600"/>
              <a:gd name="connsiteY333" fmla="*/ 5705830 h 6858000"/>
              <a:gd name="connsiteX334" fmla="*/ 5073620 w 7467600"/>
              <a:gd name="connsiteY334" fmla="*/ 5955437 h 6858000"/>
              <a:gd name="connsiteX335" fmla="*/ 4689789 w 7467600"/>
              <a:gd name="connsiteY335" fmla="*/ 6268382 h 6858000"/>
              <a:gd name="connsiteX336" fmla="*/ 4418722 w 7467600"/>
              <a:gd name="connsiteY336" fmla="*/ 6570886 h 6858000"/>
              <a:gd name="connsiteX337" fmla="*/ 4214944 w 7467600"/>
              <a:gd name="connsiteY337" fmla="*/ 6858000 h 6858000"/>
              <a:gd name="connsiteX338" fmla="*/ 4177898 w 7467600"/>
              <a:gd name="connsiteY338" fmla="*/ 6858000 h 6858000"/>
              <a:gd name="connsiteX339" fmla="*/ 4391597 w 7467600"/>
              <a:gd name="connsiteY339" fmla="*/ 6556370 h 6858000"/>
              <a:gd name="connsiteX340" fmla="*/ 4668889 w 7467600"/>
              <a:gd name="connsiteY340" fmla="*/ 6246399 h 6858000"/>
              <a:gd name="connsiteX341" fmla="*/ 5055427 w 7467600"/>
              <a:gd name="connsiteY341" fmla="*/ 5931476 h 6858000"/>
              <a:gd name="connsiteX342" fmla="*/ 5371814 w 7467600"/>
              <a:gd name="connsiteY342" fmla="*/ 5678975 h 6858000"/>
              <a:gd name="connsiteX343" fmla="*/ 4987918 w 7467600"/>
              <a:gd name="connsiteY343" fmla="*/ 5838701 h 6858000"/>
              <a:gd name="connsiteX344" fmla="*/ 4317146 w 7467600"/>
              <a:gd name="connsiteY344" fmla="*/ 6587716 h 6858000"/>
              <a:gd name="connsiteX345" fmla="*/ 4171627 w 7467600"/>
              <a:gd name="connsiteY345" fmla="*/ 6858000 h 6858000"/>
              <a:gd name="connsiteX346" fmla="*/ 4081585 w 7467600"/>
              <a:gd name="connsiteY346" fmla="*/ 6858000 h 6858000"/>
              <a:gd name="connsiteX347" fmla="*/ 4238603 w 7467600"/>
              <a:gd name="connsiteY347" fmla="*/ 6559341 h 6858000"/>
              <a:gd name="connsiteX348" fmla="*/ 4778333 w 7467600"/>
              <a:gd name="connsiteY348" fmla="*/ 5873626 h 6858000"/>
              <a:gd name="connsiteX349" fmla="*/ 5414185 w 7467600"/>
              <a:gd name="connsiteY349" fmla="*/ 5573882 h 6858000"/>
              <a:gd name="connsiteX350" fmla="*/ 5959648 w 7467600"/>
              <a:gd name="connsiteY350" fmla="*/ 4760797 h 6858000"/>
              <a:gd name="connsiteX351" fmla="*/ 5355019 w 7467600"/>
              <a:gd name="connsiteY351" fmla="*/ 4734672 h 6858000"/>
              <a:gd name="connsiteX352" fmla="*/ 5083565 w 7467600"/>
              <a:gd name="connsiteY352" fmla="*/ 5179121 h 6858000"/>
              <a:gd name="connsiteX353" fmla="*/ 4713577 w 7467600"/>
              <a:gd name="connsiteY353" fmla="*/ 5616803 h 6858000"/>
              <a:gd name="connsiteX354" fmla="*/ 3989559 w 7467600"/>
              <a:gd name="connsiteY354" fmla="*/ 6145945 h 6858000"/>
              <a:gd name="connsiteX355" fmla="*/ 3939824 w 7467600"/>
              <a:gd name="connsiteY355" fmla="*/ 6066900 h 6858000"/>
              <a:gd name="connsiteX356" fmla="*/ 4584537 w 7467600"/>
              <a:gd name="connsiteY356" fmla="*/ 5324826 h 6858000"/>
              <a:gd name="connsiteX357" fmla="*/ 5037105 w 7467600"/>
              <a:gd name="connsiteY357" fmla="*/ 5088765 h 6858000"/>
              <a:gd name="connsiteX358" fmla="*/ 5039930 w 7467600"/>
              <a:gd name="connsiteY358" fmla="*/ 5089585 h 6858000"/>
              <a:gd name="connsiteX359" fmla="*/ 5263764 w 7467600"/>
              <a:gd name="connsiteY359" fmla="*/ 4735525 h 6858000"/>
              <a:gd name="connsiteX360" fmla="*/ 4086300 w 7467600"/>
              <a:gd name="connsiteY360" fmla="*/ 4884599 h 6858000"/>
              <a:gd name="connsiteX361" fmla="*/ 4085485 w 7467600"/>
              <a:gd name="connsiteY361" fmla="*/ 4899070 h 6858000"/>
              <a:gd name="connsiteX362" fmla="*/ 3871915 w 7467600"/>
              <a:gd name="connsiteY362" fmla="*/ 5253645 h 6858000"/>
              <a:gd name="connsiteX363" fmla="*/ 3799374 w 7467600"/>
              <a:gd name="connsiteY363" fmla="*/ 5466127 h 6858000"/>
              <a:gd name="connsiteX364" fmla="*/ 3498850 w 7467600"/>
              <a:gd name="connsiteY364" fmla="*/ 6661888 h 6858000"/>
              <a:gd name="connsiteX365" fmla="*/ 3399216 w 7467600"/>
              <a:gd name="connsiteY365" fmla="*/ 6858000 h 6858000"/>
              <a:gd name="connsiteX366" fmla="*/ 3303688 w 7467600"/>
              <a:gd name="connsiteY366" fmla="*/ 6858000 h 6858000"/>
              <a:gd name="connsiteX367" fmla="*/ 3391774 w 7467600"/>
              <a:gd name="connsiteY367" fmla="*/ 6697181 h 6858000"/>
              <a:gd name="connsiteX368" fmla="*/ 3735540 w 7467600"/>
              <a:gd name="connsiteY368" fmla="*/ 5546923 h 6858000"/>
              <a:gd name="connsiteX369" fmla="*/ 3729438 w 7467600"/>
              <a:gd name="connsiteY369" fmla="*/ 5569058 h 6858000"/>
              <a:gd name="connsiteX370" fmla="*/ 3707782 w 7467600"/>
              <a:gd name="connsiteY370" fmla="*/ 5644908 h 6858000"/>
              <a:gd name="connsiteX371" fmla="*/ 3583827 w 7467600"/>
              <a:gd name="connsiteY371" fmla="*/ 6039215 h 6858000"/>
              <a:gd name="connsiteX372" fmla="*/ 3547861 w 7467600"/>
              <a:gd name="connsiteY372" fmla="*/ 6129609 h 6858000"/>
              <a:gd name="connsiteX373" fmla="*/ 3490905 w 7467600"/>
              <a:gd name="connsiteY373" fmla="*/ 6277660 h 6858000"/>
              <a:gd name="connsiteX374" fmla="*/ 3455859 w 7467600"/>
              <a:gd name="connsiteY374" fmla="*/ 6391301 h 6858000"/>
              <a:gd name="connsiteX375" fmla="*/ 3429112 w 7467600"/>
              <a:gd name="connsiteY375" fmla="*/ 6479469 h 6858000"/>
              <a:gd name="connsiteX376" fmla="*/ 3304862 w 7467600"/>
              <a:gd name="connsiteY376" fmla="*/ 6796476 h 6858000"/>
              <a:gd name="connsiteX377" fmla="*/ 3276071 w 7467600"/>
              <a:gd name="connsiteY377" fmla="*/ 6858000 h 6858000"/>
              <a:gd name="connsiteX378" fmla="*/ 3240805 w 7467600"/>
              <a:gd name="connsiteY378" fmla="*/ 6858000 h 6858000"/>
              <a:gd name="connsiteX379" fmla="*/ 3275917 w 7467600"/>
              <a:gd name="connsiteY379" fmla="*/ 6783192 h 6858000"/>
              <a:gd name="connsiteX380" fmla="*/ 3399358 w 7467600"/>
              <a:gd name="connsiteY380" fmla="*/ 6469011 h 6858000"/>
              <a:gd name="connsiteX381" fmla="*/ 3425650 w 7467600"/>
              <a:gd name="connsiteY381" fmla="*/ 6381333 h 6858000"/>
              <a:gd name="connsiteX382" fmla="*/ 3460661 w 7467600"/>
              <a:gd name="connsiteY382" fmla="*/ 6266763 h 6858000"/>
              <a:gd name="connsiteX383" fmla="*/ 3518021 w 7467600"/>
              <a:gd name="connsiteY383" fmla="*/ 6117298 h 6858000"/>
              <a:gd name="connsiteX384" fmla="*/ 3554035 w 7467600"/>
              <a:gd name="connsiteY384" fmla="*/ 6027832 h 6858000"/>
              <a:gd name="connsiteX385" fmla="*/ 3677174 w 7467600"/>
              <a:gd name="connsiteY385" fmla="*/ 5636351 h 6858000"/>
              <a:gd name="connsiteX386" fmla="*/ 3698819 w 7467600"/>
              <a:gd name="connsiteY386" fmla="*/ 5560503 h 6858000"/>
              <a:gd name="connsiteX387" fmla="*/ 3702094 w 7467600"/>
              <a:gd name="connsiteY387" fmla="*/ 5549194 h 6858000"/>
              <a:gd name="connsiteX388" fmla="*/ 3398355 w 7467600"/>
              <a:gd name="connsiteY388" fmla="*/ 6094603 h 6858000"/>
              <a:gd name="connsiteX389" fmla="*/ 3193941 w 7467600"/>
              <a:gd name="connsiteY389" fmla="*/ 6798775 h 6858000"/>
              <a:gd name="connsiteX390" fmla="*/ 3184140 w 7467600"/>
              <a:gd name="connsiteY390" fmla="*/ 6858000 h 6858000"/>
              <a:gd name="connsiteX391" fmla="*/ 3099978 w 7467600"/>
              <a:gd name="connsiteY391" fmla="*/ 6858000 h 6858000"/>
              <a:gd name="connsiteX392" fmla="*/ 3101556 w 7467600"/>
              <a:gd name="connsiteY392" fmla="*/ 6843337 h 6858000"/>
              <a:gd name="connsiteX393" fmla="*/ 3370162 w 7467600"/>
              <a:gd name="connsiteY393" fmla="*/ 5785550 h 6858000"/>
              <a:gd name="connsiteX394" fmla="*/ 3746477 w 7467600"/>
              <a:gd name="connsiteY394" fmla="*/ 5377889 h 6858000"/>
              <a:gd name="connsiteX395" fmla="*/ 3863399 w 7467600"/>
              <a:gd name="connsiteY395" fmla="*/ 5087257 h 6858000"/>
              <a:gd name="connsiteX396" fmla="*/ 3968712 w 7467600"/>
              <a:gd name="connsiteY396" fmla="*/ 4913989 h 6858000"/>
              <a:gd name="connsiteX397" fmla="*/ 2792390 w 7467600"/>
              <a:gd name="connsiteY397" fmla="*/ 5382974 h 6858000"/>
              <a:gd name="connsiteX398" fmla="*/ 2714982 w 7467600"/>
              <a:gd name="connsiteY398" fmla="*/ 5427051 h 6858000"/>
              <a:gd name="connsiteX399" fmla="*/ 2813361 w 7467600"/>
              <a:gd name="connsiteY399" fmla="*/ 6023912 h 6858000"/>
              <a:gd name="connsiteX400" fmla="*/ 2688430 w 7467600"/>
              <a:gd name="connsiteY400" fmla="*/ 6801564 h 6858000"/>
              <a:gd name="connsiteX401" fmla="*/ 2629626 w 7467600"/>
              <a:gd name="connsiteY401" fmla="*/ 6763394 h 6858000"/>
              <a:gd name="connsiteX402" fmla="*/ 2565328 w 7467600"/>
              <a:gd name="connsiteY402" fmla="*/ 5516399 h 6858000"/>
              <a:gd name="connsiteX403" fmla="*/ 1922999 w 7467600"/>
              <a:gd name="connsiteY403" fmla="*/ 5980343 h 6858000"/>
              <a:gd name="connsiteX404" fmla="*/ 1950261 w 7467600"/>
              <a:gd name="connsiteY404" fmla="*/ 6405858 h 6858000"/>
              <a:gd name="connsiteX405" fmla="*/ 2365554 w 7467600"/>
              <a:gd name="connsiteY405" fmla="*/ 6759107 h 6858000"/>
              <a:gd name="connsiteX406" fmla="*/ 2424142 w 7467600"/>
              <a:gd name="connsiteY406" fmla="*/ 6858000 h 6858000"/>
              <a:gd name="connsiteX407" fmla="*/ 2395994 w 7467600"/>
              <a:gd name="connsiteY407" fmla="*/ 6858000 h 6858000"/>
              <a:gd name="connsiteX408" fmla="*/ 2392863 w 7467600"/>
              <a:gd name="connsiteY408" fmla="*/ 6852964 h 6858000"/>
              <a:gd name="connsiteX409" fmla="*/ 2017589 w 7467600"/>
              <a:gd name="connsiteY409" fmla="*/ 6493982 h 6858000"/>
              <a:gd name="connsiteX410" fmla="*/ 2147336 w 7467600"/>
              <a:gd name="connsiteY410" fmla="*/ 6594052 h 6858000"/>
              <a:gd name="connsiteX411" fmla="*/ 2207047 w 7467600"/>
              <a:gd name="connsiteY411" fmla="*/ 6654540 h 6858000"/>
              <a:gd name="connsiteX412" fmla="*/ 2299106 w 7467600"/>
              <a:gd name="connsiteY412" fmla="*/ 6778931 h 6858000"/>
              <a:gd name="connsiteX413" fmla="*/ 2314430 w 7467600"/>
              <a:gd name="connsiteY413" fmla="*/ 6801144 h 6858000"/>
              <a:gd name="connsiteX414" fmla="*/ 2352406 w 7467600"/>
              <a:gd name="connsiteY414" fmla="*/ 6858000 h 6858000"/>
              <a:gd name="connsiteX415" fmla="*/ 2314492 w 7467600"/>
              <a:gd name="connsiteY415" fmla="*/ 6858000 h 6858000"/>
              <a:gd name="connsiteX416" fmla="*/ 2288095 w 7467600"/>
              <a:gd name="connsiteY416" fmla="*/ 6818030 h 6858000"/>
              <a:gd name="connsiteX417" fmla="*/ 2272768 w 7467600"/>
              <a:gd name="connsiteY417" fmla="*/ 6795822 h 6858000"/>
              <a:gd name="connsiteX418" fmla="*/ 2182715 w 7467600"/>
              <a:gd name="connsiteY418" fmla="*/ 6675071 h 6858000"/>
              <a:gd name="connsiteX419" fmla="*/ 2032061 w 7467600"/>
              <a:gd name="connsiteY419" fmla="*/ 6541380 h 6858000"/>
              <a:gd name="connsiteX420" fmla="*/ 2257220 w 7467600"/>
              <a:gd name="connsiteY420" fmla="*/ 6826257 h 6858000"/>
              <a:gd name="connsiteX421" fmla="*/ 2281324 w 7467600"/>
              <a:gd name="connsiteY421" fmla="*/ 6858000 h 6858000"/>
              <a:gd name="connsiteX422" fmla="*/ 2242860 w 7467600"/>
              <a:gd name="connsiteY422" fmla="*/ 6858000 h 6858000"/>
              <a:gd name="connsiteX423" fmla="*/ 2232818 w 7467600"/>
              <a:gd name="connsiteY423" fmla="*/ 6844926 h 6858000"/>
              <a:gd name="connsiteX424" fmla="*/ 1990172 w 7467600"/>
              <a:gd name="connsiteY424" fmla="*/ 6542121 h 6858000"/>
              <a:gd name="connsiteX425" fmla="*/ 2124090 w 7467600"/>
              <a:gd name="connsiteY425" fmla="*/ 6761017 h 6858000"/>
              <a:gd name="connsiteX426" fmla="*/ 2200380 w 7467600"/>
              <a:gd name="connsiteY426" fmla="*/ 6858000 h 6858000"/>
              <a:gd name="connsiteX427" fmla="*/ 2147507 w 7467600"/>
              <a:gd name="connsiteY427" fmla="*/ 6858000 h 6858000"/>
              <a:gd name="connsiteX428" fmla="*/ 2070668 w 7467600"/>
              <a:gd name="connsiteY428" fmla="*/ 6761520 h 6858000"/>
              <a:gd name="connsiteX429" fmla="*/ 1975142 w 7467600"/>
              <a:gd name="connsiteY429" fmla="*/ 6585570 h 6858000"/>
              <a:gd name="connsiteX430" fmla="*/ 2050035 w 7467600"/>
              <a:gd name="connsiteY430" fmla="*/ 6813345 h 6858000"/>
              <a:gd name="connsiteX431" fmla="*/ 2063025 w 7467600"/>
              <a:gd name="connsiteY431" fmla="*/ 6858000 h 6858000"/>
              <a:gd name="connsiteX432" fmla="*/ 2021675 w 7467600"/>
              <a:gd name="connsiteY432" fmla="*/ 6858000 h 6858000"/>
              <a:gd name="connsiteX433" fmla="*/ 2019308 w 7467600"/>
              <a:gd name="connsiteY433" fmla="*/ 6847118 h 6858000"/>
              <a:gd name="connsiteX434" fmla="*/ 1938835 w 7467600"/>
              <a:gd name="connsiteY434" fmla="*/ 6551160 h 6858000"/>
              <a:gd name="connsiteX435" fmla="*/ 1953230 w 7467600"/>
              <a:gd name="connsiteY435" fmla="*/ 6759699 h 6858000"/>
              <a:gd name="connsiteX436" fmla="*/ 1956763 w 7467600"/>
              <a:gd name="connsiteY436" fmla="*/ 6778191 h 6858000"/>
              <a:gd name="connsiteX437" fmla="*/ 1967925 w 7467600"/>
              <a:gd name="connsiteY437" fmla="*/ 6858000 h 6858000"/>
              <a:gd name="connsiteX438" fmla="*/ 1936622 w 7467600"/>
              <a:gd name="connsiteY438" fmla="*/ 6858000 h 6858000"/>
              <a:gd name="connsiteX439" fmla="*/ 1926261 w 7467600"/>
              <a:gd name="connsiteY439" fmla="*/ 6784064 h 6858000"/>
              <a:gd name="connsiteX440" fmla="*/ 1922724 w 7467600"/>
              <a:gd name="connsiteY440" fmla="*/ 6765577 h 6858000"/>
              <a:gd name="connsiteX441" fmla="*/ 1904650 w 7467600"/>
              <a:gd name="connsiteY441" fmla="*/ 6639616 h 6858000"/>
              <a:gd name="connsiteX442" fmla="*/ 1885273 w 7467600"/>
              <a:gd name="connsiteY442" fmla="*/ 6858000 h 6858000"/>
              <a:gd name="connsiteX443" fmla="*/ 1854363 w 7467600"/>
              <a:gd name="connsiteY443" fmla="*/ 6858000 h 6858000"/>
              <a:gd name="connsiteX444" fmla="*/ 1880391 w 7467600"/>
              <a:gd name="connsiteY444" fmla="*/ 6603796 h 6858000"/>
              <a:gd name="connsiteX445" fmla="*/ 1818273 w 7467600"/>
              <a:gd name="connsiteY445" fmla="*/ 6715729 h 6858000"/>
              <a:gd name="connsiteX446" fmla="*/ 1794691 w 7467600"/>
              <a:gd name="connsiteY446" fmla="*/ 6843239 h 6858000"/>
              <a:gd name="connsiteX447" fmla="*/ 1794914 w 7467600"/>
              <a:gd name="connsiteY447" fmla="*/ 6858000 h 6858000"/>
              <a:gd name="connsiteX448" fmla="*/ 1746128 w 7467600"/>
              <a:gd name="connsiteY448" fmla="*/ 6858000 h 6858000"/>
              <a:gd name="connsiteX449" fmla="*/ 1753934 w 7467600"/>
              <a:gd name="connsiteY449" fmla="*/ 6724796 h 6858000"/>
              <a:gd name="connsiteX450" fmla="*/ 1792053 w 7467600"/>
              <a:gd name="connsiteY450" fmla="*/ 6572396 h 6858000"/>
              <a:gd name="connsiteX451" fmla="*/ 1862248 w 7467600"/>
              <a:gd name="connsiteY451" fmla="*/ 6266397 h 6858000"/>
              <a:gd name="connsiteX452" fmla="*/ 1862250 w 7467600"/>
              <a:gd name="connsiteY452" fmla="*/ 6033531 h 6858000"/>
              <a:gd name="connsiteX453" fmla="*/ 1211999 w 7467600"/>
              <a:gd name="connsiteY453" fmla="*/ 6683610 h 6858000"/>
              <a:gd name="connsiteX454" fmla="*/ 1213266 w 7467600"/>
              <a:gd name="connsiteY454" fmla="*/ 6691947 h 6858000"/>
              <a:gd name="connsiteX455" fmla="*/ 1203370 w 7467600"/>
              <a:gd name="connsiteY455" fmla="*/ 6850676 h 6858000"/>
              <a:gd name="connsiteX456" fmla="*/ 1203671 w 7467600"/>
              <a:gd name="connsiteY456" fmla="*/ 6858000 h 6858000"/>
              <a:gd name="connsiteX457" fmla="*/ 1143180 w 7467600"/>
              <a:gd name="connsiteY457" fmla="*/ 6858000 h 6858000"/>
              <a:gd name="connsiteX458" fmla="*/ 1142176 w 7467600"/>
              <a:gd name="connsiteY458" fmla="*/ 6766045 h 6858000"/>
              <a:gd name="connsiteX459" fmla="*/ 1067484 w 7467600"/>
              <a:gd name="connsiteY459" fmla="*/ 6858000 h 6858000"/>
              <a:gd name="connsiteX460" fmla="*/ 953928 w 7467600"/>
              <a:gd name="connsiteY460" fmla="*/ 6858000 h 6858000"/>
              <a:gd name="connsiteX461" fmla="*/ 959715 w 7467600"/>
              <a:gd name="connsiteY461" fmla="*/ 6850185 h 6858000"/>
              <a:gd name="connsiteX462" fmla="*/ 1483788 w 7467600"/>
              <a:gd name="connsiteY462" fmla="*/ 6259174 h 6858000"/>
              <a:gd name="connsiteX463" fmla="*/ 1100671 w 7467600"/>
              <a:gd name="connsiteY463" fmla="*/ 6252137 h 6858000"/>
              <a:gd name="connsiteX464" fmla="*/ 1090144 w 7467600"/>
              <a:gd name="connsiteY464" fmla="*/ 6256748 h 6858000"/>
              <a:gd name="connsiteX465" fmla="*/ 1095872 w 7467600"/>
              <a:gd name="connsiteY465" fmla="*/ 6271892 h 6858000"/>
              <a:gd name="connsiteX466" fmla="*/ 262785 w 7467600"/>
              <a:gd name="connsiteY466" fmla="*/ 6845450 h 6858000"/>
              <a:gd name="connsiteX467" fmla="*/ 209968 w 7467600"/>
              <a:gd name="connsiteY467" fmla="*/ 6770713 h 6858000"/>
              <a:gd name="connsiteX468" fmla="*/ 873460 w 7467600"/>
              <a:gd name="connsiteY468" fmla="*/ 6253768 h 6858000"/>
              <a:gd name="connsiteX469" fmla="*/ 192686 w 7467600"/>
              <a:gd name="connsiteY469" fmla="*/ 5849257 h 6858000"/>
              <a:gd name="connsiteX470" fmla="*/ 4696 w 7467600"/>
              <a:gd name="connsiteY470" fmla="*/ 5697668 h 6858000"/>
              <a:gd name="connsiteX471" fmla="*/ 0 w 7467600"/>
              <a:gd name="connsiteY471" fmla="*/ 5689984 h 6858000"/>
              <a:gd name="connsiteX472" fmla="*/ 0 w 7467600"/>
              <a:gd name="connsiteY472" fmla="*/ 5513472 h 6858000"/>
              <a:gd name="connsiteX473" fmla="*/ 174101 w 7467600"/>
              <a:gd name="connsiteY473" fmla="*/ 5620277 h 6858000"/>
              <a:gd name="connsiteX474" fmla="*/ 891800 w 7467600"/>
              <a:gd name="connsiteY474" fmla="*/ 6036935 h 6858000"/>
              <a:gd name="connsiteX475" fmla="*/ 1072219 w 7467600"/>
              <a:gd name="connsiteY475" fmla="*/ 6169443 h 6858000"/>
              <a:gd name="connsiteX476" fmla="*/ 1074117 w 7467600"/>
              <a:gd name="connsiteY476" fmla="*/ 6170301 h 6858000"/>
              <a:gd name="connsiteX477" fmla="*/ 1083114 w 7467600"/>
              <a:gd name="connsiteY477" fmla="*/ 6174131 h 6858000"/>
              <a:gd name="connsiteX478" fmla="*/ 1543010 w 7467600"/>
              <a:gd name="connsiteY478" fmla="*/ 6191140 h 6858000"/>
              <a:gd name="connsiteX479" fmla="*/ 1551080 w 7467600"/>
              <a:gd name="connsiteY479" fmla="*/ 6195006 h 6858000"/>
              <a:gd name="connsiteX480" fmla="*/ 2345443 w 7467600"/>
              <a:gd name="connsiteY480" fmla="*/ 5549882 h 6858000"/>
              <a:gd name="connsiteX481" fmla="*/ 1721499 w 7467600"/>
              <a:gd name="connsiteY481" fmla="*/ 5599969 h 6858000"/>
              <a:gd name="connsiteX482" fmla="*/ 767716 w 7467600"/>
              <a:gd name="connsiteY482" fmla="*/ 5472768 h 6858000"/>
              <a:gd name="connsiteX483" fmla="*/ 722147 w 7467600"/>
              <a:gd name="connsiteY483" fmla="*/ 5393091 h 6858000"/>
              <a:gd name="connsiteX484" fmla="*/ 1485552 w 7467600"/>
              <a:gd name="connsiteY484" fmla="*/ 5313202 h 6858000"/>
              <a:gd name="connsiteX485" fmla="*/ 2143004 w 7467600"/>
              <a:gd name="connsiteY485" fmla="*/ 5402420 h 6858000"/>
              <a:gd name="connsiteX486" fmla="*/ 1933391 w 7467600"/>
              <a:gd name="connsiteY486" fmla="*/ 5156971 h 6858000"/>
              <a:gd name="connsiteX487" fmla="*/ 1827118 w 7467600"/>
              <a:gd name="connsiteY487" fmla="*/ 4968410 h 6858000"/>
              <a:gd name="connsiteX488" fmla="*/ 1837349 w 7467600"/>
              <a:gd name="connsiteY488" fmla="*/ 4956357 h 6858000"/>
              <a:gd name="connsiteX489" fmla="*/ 2162835 w 7467600"/>
              <a:gd name="connsiteY489" fmla="*/ 5187853 h 6858000"/>
              <a:gd name="connsiteX490" fmla="*/ 2257167 w 7467600"/>
              <a:gd name="connsiteY490" fmla="*/ 5462123 h 6858000"/>
              <a:gd name="connsiteX491" fmla="*/ 2261598 w 7467600"/>
              <a:gd name="connsiteY491" fmla="*/ 5467998 h 6858000"/>
              <a:gd name="connsiteX492" fmla="*/ 2437177 w 7467600"/>
              <a:gd name="connsiteY492" fmla="*/ 5479608 h 6858000"/>
              <a:gd name="connsiteX493" fmla="*/ 2445247 w 7467600"/>
              <a:gd name="connsiteY493" fmla="*/ 5483476 h 6858000"/>
              <a:gd name="connsiteX494" fmla="*/ 2743626 w 7467600"/>
              <a:gd name="connsiteY494" fmla="*/ 5304819 h 6858000"/>
              <a:gd name="connsiteX495" fmla="*/ 3048102 w 7467600"/>
              <a:gd name="connsiteY495" fmla="*/ 5150595 h 6858000"/>
              <a:gd name="connsiteX496" fmla="*/ 1799414 w 7467600"/>
              <a:gd name="connsiteY496" fmla="*/ 4694732 h 6858000"/>
              <a:gd name="connsiteX497" fmla="*/ 1771735 w 7467600"/>
              <a:gd name="connsiteY497" fmla="*/ 4619929 h 6858000"/>
              <a:gd name="connsiteX498" fmla="*/ 3104273 w 7467600"/>
              <a:gd name="connsiteY498" fmla="*/ 5076159 h 6858000"/>
              <a:gd name="connsiteX499" fmla="*/ 3113245 w 7467600"/>
              <a:gd name="connsiteY499" fmla="*/ 5090705 h 6858000"/>
              <a:gd name="connsiteX500" fmla="*/ 3126294 w 7467600"/>
              <a:gd name="connsiteY500" fmla="*/ 5114400 h 6858000"/>
              <a:gd name="connsiteX501" fmla="*/ 3937433 w 7467600"/>
              <a:gd name="connsiteY501" fmla="*/ 4830473 h 6858000"/>
              <a:gd name="connsiteX502" fmla="*/ 3590475 w 7467600"/>
              <a:gd name="connsiteY502" fmla="*/ 4597974 h 6858000"/>
              <a:gd name="connsiteX503" fmla="*/ 3100264 w 7467600"/>
              <a:gd name="connsiteY503" fmla="*/ 4579845 h 6858000"/>
              <a:gd name="connsiteX504" fmla="*/ 2183576 w 7467600"/>
              <a:gd name="connsiteY504" fmla="*/ 4227150 h 6858000"/>
              <a:gd name="connsiteX505" fmla="*/ 2151029 w 7467600"/>
              <a:gd name="connsiteY505" fmla="*/ 4146947 h 6858000"/>
              <a:gd name="connsiteX506" fmla="*/ 3563434 w 7467600"/>
              <a:gd name="connsiteY506" fmla="*/ 4469115 h 6858000"/>
              <a:gd name="connsiteX507" fmla="*/ 3177952 w 7467600"/>
              <a:gd name="connsiteY507" fmla="*/ 3657386 h 6858000"/>
              <a:gd name="connsiteX508" fmla="*/ 3189263 w 7467600"/>
              <a:gd name="connsiteY508" fmla="*/ 3625726 h 6858000"/>
              <a:gd name="connsiteX509" fmla="*/ 3560912 w 7467600"/>
              <a:gd name="connsiteY509" fmla="*/ 4079863 h 6858000"/>
              <a:gd name="connsiteX510" fmla="*/ 3626636 w 7467600"/>
              <a:gd name="connsiteY510" fmla="*/ 4512230 h 6858000"/>
              <a:gd name="connsiteX511" fmla="*/ 3653088 w 7467600"/>
              <a:gd name="connsiteY511" fmla="*/ 4521417 h 6858000"/>
              <a:gd name="connsiteX512" fmla="*/ 3988128 w 7467600"/>
              <a:gd name="connsiteY512" fmla="*/ 4817267 h 6858000"/>
              <a:gd name="connsiteX513" fmla="*/ 4830582 w 7467600"/>
              <a:gd name="connsiteY513" fmla="*/ 4676000 h 6858000"/>
              <a:gd name="connsiteX514" fmla="*/ 4830100 w 7467600"/>
              <a:gd name="connsiteY514" fmla="*/ 4675554 h 6858000"/>
              <a:gd name="connsiteX515" fmla="*/ 4036318 w 7467600"/>
              <a:gd name="connsiteY515" fmla="*/ 4147013 h 6858000"/>
              <a:gd name="connsiteX516" fmla="*/ 3432098 w 7467600"/>
              <a:gd name="connsiteY516" fmla="*/ 3537312 h 6858000"/>
              <a:gd name="connsiteX517" fmla="*/ 3446761 w 7467600"/>
              <a:gd name="connsiteY517" fmla="*/ 3461278 h 6858000"/>
              <a:gd name="connsiteX518" fmla="*/ 4419733 w 7467600"/>
              <a:gd name="connsiteY518" fmla="*/ 3963555 h 6858000"/>
              <a:gd name="connsiteX519" fmla="*/ 4781371 w 7467600"/>
              <a:gd name="connsiteY519" fmla="*/ 4458604 h 6858000"/>
              <a:gd name="connsiteX520" fmla="*/ 4780440 w 7467600"/>
              <a:gd name="connsiteY520" fmla="*/ 4470290 h 6858000"/>
              <a:gd name="connsiteX521" fmla="*/ 4898954 w 7467600"/>
              <a:gd name="connsiteY521" fmla="*/ 4662092 h 6858000"/>
              <a:gd name="connsiteX522" fmla="*/ 4900699 w 7467600"/>
              <a:gd name="connsiteY522" fmla="*/ 4670867 h 6858000"/>
              <a:gd name="connsiteX523" fmla="*/ 5714511 w 7467600"/>
              <a:gd name="connsiteY523" fmla="*/ 4663483 h 6858000"/>
              <a:gd name="connsiteX524" fmla="*/ 5464793 w 7467600"/>
              <a:gd name="connsiteY524" fmla="*/ 4393556 h 6858000"/>
              <a:gd name="connsiteX525" fmla="*/ 5461897 w 7467600"/>
              <a:gd name="connsiteY525" fmla="*/ 4390879 h 6858000"/>
              <a:gd name="connsiteX526" fmla="*/ 4294126 w 7467600"/>
              <a:gd name="connsiteY526" fmla="*/ 3303048 h 6858000"/>
              <a:gd name="connsiteX527" fmla="*/ 4305321 w 7467600"/>
              <a:gd name="connsiteY527" fmla="*/ 3256953 h 6858000"/>
              <a:gd name="connsiteX528" fmla="*/ 4949299 w 7467600"/>
              <a:gd name="connsiteY528" fmla="*/ 3766336 h 6858000"/>
              <a:gd name="connsiteX529" fmla="*/ 5291452 w 7467600"/>
              <a:gd name="connsiteY529" fmla="*/ 4076801 h 6858000"/>
              <a:gd name="connsiteX530" fmla="*/ 5434998 w 7467600"/>
              <a:gd name="connsiteY530" fmla="*/ 4254100 h 6858000"/>
              <a:gd name="connsiteX531" fmla="*/ 5351015 w 7467600"/>
              <a:gd name="connsiteY531" fmla="*/ 3760989 h 6858000"/>
              <a:gd name="connsiteX532" fmla="*/ 5413780 w 7467600"/>
              <a:gd name="connsiteY532" fmla="*/ 2966265 h 6858000"/>
              <a:gd name="connsiteX533" fmla="*/ 5425627 w 7467600"/>
              <a:gd name="connsiteY533" fmla="*/ 2954192 h 6858000"/>
              <a:gd name="connsiteX534" fmla="*/ 6604735 w 7467600"/>
              <a:gd name="connsiteY534" fmla="*/ 2041381 h 6858000"/>
              <a:gd name="connsiteX535" fmla="*/ 7204487 w 7467600"/>
              <a:gd name="connsiteY535" fmla="*/ 2742112 h 6858000"/>
              <a:gd name="connsiteX536" fmla="*/ 7131592 w 7467600"/>
              <a:gd name="connsiteY536" fmla="*/ 2672096 h 6858000"/>
              <a:gd name="connsiteX537" fmla="*/ 6996344 w 7467600"/>
              <a:gd name="connsiteY537" fmla="*/ 2518310 h 6858000"/>
              <a:gd name="connsiteX538" fmla="*/ 6735495 w 7467600"/>
              <a:gd name="connsiteY538" fmla="*/ 2196890 h 6858000"/>
              <a:gd name="connsiteX539" fmla="*/ 6721901 w 7467600"/>
              <a:gd name="connsiteY539" fmla="*/ 2179274 h 6858000"/>
              <a:gd name="connsiteX540" fmla="*/ 6604735 w 7467600"/>
              <a:gd name="connsiteY540" fmla="*/ 2041381 h 6858000"/>
              <a:gd name="connsiteX541" fmla="*/ 6591670 w 7467600"/>
              <a:gd name="connsiteY541" fmla="*/ 1988277 h 6858000"/>
              <a:gd name="connsiteX542" fmla="*/ 6747349 w 7467600"/>
              <a:gd name="connsiteY542" fmla="*/ 2160069 h 6858000"/>
              <a:gd name="connsiteX543" fmla="*/ 6760943 w 7467600"/>
              <a:gd name="connsiteY543" fmla="*/ 2177686 h 6858000"/>
              <a:gd name="connsiteX544" fmla="*/ 7021065 w 7467600"/>
              <a:gd name="connsiteY544" fmla="*/ 2498102 h 6858000"/>
              <a:gd name="connsiteX545" fmla="*/ 7155223 w 7467600"/>
              <a:gd name="connsiteY545" fmla="*/ 2650386 h 6858000"/>
              <a:gd name="connsiteX546" fmla="*/ 7203167 w 7467600"/>
              <a:gd name="connsiteY546" fmla="*/ 2697288 h 6858000"/>
              <a:gd name="connsiteX547" fmla="*/ 6937703 w 7467600"/>
              <a:gd name="connsiteY547" fmla="*/ 2321981 h 6858000"/>
              <a:gd name="connsiteX548" fmla="*/ 6591670 w 7467600"/>
              <a:gd name="connsiteY548" fmla="*/ 1988277 h 6858000"/>
              <a:gd name="connsiteX549" fmla="*/ 5798671 w 7467600"/>
              <a:gd name="connsiteY549" fmla="*/ 1981601 h 6858000"/>
              <a:gd name="connsiteX550" fmla="*/ 5754709 w 7467600"/>
              <a:gd name="connsiteY550" fmla="*/ 2071454 h 6858000"/>
              <a:gd name="connsiteX551" fmla="*/ 5763044 w 7467600"/>
              <a:gd name="connsiteY551" fmla="*/ 2842206 h 6858000"/>
              <a:gd name="connsiteX552" fmla="*/ 5764974 w 7467600"/>
              <a:gd name="connsiteY552" fmla="*/ 2799609 h 6858000"/>
              <a:gd name="connsiteX553" fmla="*/ 5767665 w 7467600"/>
              <a:gd name="connsiteY553" fmla="*/ 2666409 h 6858000"/>
              <a:gd name="connsiteX554" fmla="*/ 5763055 w 7467600"/>
              <a:gd name="connsiteY554" fmla="*/ 2579705 h 6858000"/>
              <a:gd name="connsiteX555" fmla="*/ 5758079 w 7467600"/>
              <a:gd name="connsiteY555" fmla="*/ 2492508 h 6858000"/>
              <a:gd name="connsiteX556" fmla="*/ 5779325 w 7467600"/>
              <a:gd name="connsiteY556" fmla="*/ 2197069 h 6858000"/>
              <a:gd name="connsiteX557" fmla="*/ 5798671 w 7467600"/>
              <a:gd name="connsiteY557" fmla="*/ 1981601 h 6858000"/>
              <a:gd name="connsiteX558" fmla="*/ 5829202 w 7467600"/>
              <a:gd name="connsiteY558" fmla="*/ 1971679 h 6858000"/>
              <a:gd name="connsiteX559" fmla="*/ 5809558 w 7467600"/>
              <a:gd name="connsiteY559" fmla="*/ 2198043 h 6858000"/>
              <a:gd name="connsiteX560" fmla="*/ 5788653 w 7467600"/>
              <a:gd name="connsiteY560" fmla="*/ 2489430 h 6858000"/>
              <a:gd name="connsiteX561" fmla="*/ 5793439 w 7467600"/>
              <a:gd name="connsiteY561" fmla="*/ 2575235 h 6858000"/>
              <a:gd name="connsiteX562" fmla="*/ 5796837 w 7467600"/>
              <a:gd name="connsiteY562" fmla="*/ 2637633 h 6858000"/>
              <a:gd name="connsiteX563" fmla="*/ 5818614 w 7467600"/>
              <a:gd name="connsiteY563" fmla="*/ 2473055 h 6858000"/>
              <a:gd name="connsiteX564" fmla="*/ 5829202 w 7467600"/>
              <a:gd name="connsiteY564" fmla="*/ 1971679 h 6858000"/>
              <a:gd name="connsiteX565" fmla="*/ 5911389 w 7467600"/>
              <a:gd name="connsiteY565" fmla="*/ 1898371 h 6858000"/>
              <a:gd name="connsiteX566" fmla="*/ 6237627 w 7467600"/>
              <a:gd name="connsiteY566" fmla="*/ 2231921 h 6858000"/>
              <a:gd name="connsiteX567" fmla="*/ 5911389 w 7467600"/>
              <a:gd name="connsiteY567" fmla="*/ 1898371 h 6858000"/>
              <a:gd name="connsiteX568" fmla="*/ 6944437 w 7467600"/>
              <a:gd name="connsiteY568" fmla="*/ 1575402 h 6858000"/>
              <a:gd name="connsiteX569" fmla="*/ 6304730 w 7467600"/>
              <a:gd name="connsiteY569" fmla="*/ 1766654 h 6858000"/>
              <a:gd name="connsiteX570" fmla="*/ 6944437 w 7467600"/>
              <a:gd name="connsiteY570" fmla="*/ 1575402 h 6858000"/>
              <a:gd name="connsiteX571" fmla="*/ 7019523 w 7467600"/>
              <a:gd name="connsiteY571" fmla="*/ 1519450 h 6858000"/>
              <a:gd name="connsiteX572" fmla="*/ 6298091 w 7467600"/>
              <a:gd name="connsiteY572" fmla="*/ 1737122 h 6858000"/>
              <a:gd name="connsiteX573" fmla="*/ 7019523 w 7467600"/>
              <a:gd name="connsiteY573" fmla="*/ 1519450 h 6858000"/>
              <a:gd name="connsiteX574" fmla="*/ 2399523 w 7467600"/>
              <a:gd name="connsiteY574" fmla="*/ 1428234 h 6858000"/>
              <a:gd name="connsiteX575" fmla="*/ 2224982 w 7467600"/>
              <a:gd name="connsiteY575" fmla="*/ 1826201 h 6858000"/>
              <a:gd name="connsiteX576" fmla="*/ 2096099 w 7467600"/>
              <a:gd name="connsiteY576" fmla="*/ 2345900 h 6858000"/>
              <a:gd name="connsiteX577" fmla="*/ 2283317 w 7467600"/>
              <a:gd name="connsiteY577" fmla="*/ 1796925 h 6858000"/>
              <a:gd name="connsiteX578" fmla="*/ 2399523 w 7467600"/>
              <a:gd name="connsiteY578" fmla="*/ 1428234 h 6858000"/>
              <a:gd name="connsiteX579" fmla="*/ 2448558 w 7467600"/>
              <a:gd name="connsiteY579" fmla="*/ 1373435 h 6858000"/>
              <a:gd name="connsiteX580" fmla="*/ 2312521 w 7467600"/>
              <a:gd name="connsiteY580" fmla="*/ 1806140 h 6858000"/>
              <a:gd name="connsiteX581" fmla="*/ 2127533 w 7467600"/>
              <a:gd name="connsiteY581" fmla="*/ 2348380 h 6858000"/>
              <a:gd name="connsiteX582" fmla="*/ 2358080 w 7467600"/>
              <a:gd name="connsiteY582" fmla="*/ 1866134 h 6858000"/>
              <a:gd name="connsiteX583" fmla="*/ 2407436 w 7467600"/>
              <a:gd name="connsiteY583" fmla="*/ 1651070 h 6858000"/>
              <a:gd name="connsiteX584" fmla="*/ 2448558 w 7467600"/>
              <a:gd name="connsiteY584" fmla="*/ 1373435 h 6858000"/>
              <a:gd name="connsiteX585" fmla="*/ 278707 w 7467600"/>
              <a:gd name="connsiteY585" fmla="*/ 1352270 h 6858000"/>
              <a:gd name="connsiteX586" fmla="*/ 321570 w 7467600"/>
              <a:gd name="connsiteY586" fmla="*/ 1861610 h 6858000"/>
              <a:gd name="connsiteX587" fmla="*/ 294281 w 7467600"/>
              <a:gd name="connsiteY587" fmla="*/ 1440658 h 6858000"/>
              <a:gd name="connsiteX588" fmla="*/ 278707 w 7467600"/>
              <a:gd name="connsiteY588" fmla="*/ 1352270 h 6858000"/>
              <a:gd name="connsiteX589" fmla="*/ 1423821 w 7467600"/>
              <a:gd name="connsiteY589" fmla="*/ 1351958 h 6858000"/>
              <a:gd name="connsiteX590" fmla="*/ 1638521 w 7467600"/>
              <a:gd name="connsiteY590" fmla="*/ 1908470 h 6858000"/>
              <a:gd name="connsiteX591" fmla="*/ 1754199 w 7467600"/>
              <a:gd name="connsiteY591" fmla="*/ 2149284 h 6858000"/>
              <a:gd name="connsiteX592" fmla="*/ 1908359 w 7467600"/>
              <a:gd name="connsiteY592" fmla="*/ 2364988 h 6858000"/>
              <a:gd name="connsiteX593" fmla="*/ 1647661 w 7467600"/>
              <a:gd name="connsiteY593" fmla="*/ 1825945 h 6858000"/>
              <a:gd name="connsiteX594" fmla="*/ 1423821 w 7467600"/>
              <a:gd name="connsiteY594" fmla="*/ 1351958 h 6858000"/>
              <a:gd name="connsiteX595" fmla="*/ 1431890 w 7467600"/>
              <a:gd name="connsiteY595" fmla="*/ 1306475 h 6858000"/>
              <a:gd name="connsiteX596" fmla="*/ 1507597 w 7467600"/>
              <a:gd name="connsiteY596" fmla="*/ 1446132 h 6858000"/>
              <a:gd name="connsiteX597" fmla="*/ 1674586 w 7467600"/>
              <a:gd name="connsiteY597" fmla="*/ 1813832 h 6858000"/>
              <a:gd name="connsiteX598" fmla="*/ 1815950 w 7467600"/>
              <a:gd name="connsiteY598" fmla="*/ 2128564 h 6858000"/>
              <a:gd name="connsiteX599" fmla="*/ 1984242 w 7467600"/>
              <a:gd name="connsiteY599" fmla="*/ 2430829 h 6858000"/>
              <a:gd name="connsiteX600" fmla="*/ 2014023 w 7467600"/>
              <a:gd name="connsiteY600" fmla="*/ 2450995 h 6858000"/>
              <a:gd name="connsiteX601" fmla="*/ 1747337 w 7467600"/>
              <a:gd name="connsiteY601" fmla="*/ 1855264 h 6858000"/>
              <a:gd name="connsiteX602" fmla="*/ 1533749 w 7467600"/>
              <a:gd name="connsiteY602" fmla="*/ 1478656 h 6858000"/>
              <a:gd name="connsiteX603" fmla="*/ 1431890 w 7467600"/>
              <a:gd name="connsiteY603" fmla="*/ 1306475 h 6858000"/>
              <a:gd name="connsiteX604" fmla="*/ 5052692 w 7467600"/>
              <a:gd name="connsiteY604" fmla="*/ 1292994 h 6858000"/>
              <a:gd name="connsiteX605" fmla="*/ 5200661 w 7467600"/>
              <a:gd name="connsiteY605" fmla="*/ 1635186 h 6858000"/>
              <a:gd name="connsiteX606" fmla="*/ 5297138 w 7467600"/>
              <a:gd name="connsiteY606" fmla="*/ 1906351 h 6858000"/>
              <a:gd name="connsiteX607" fmla="*/ 5052692 w 7467600"/>
              <a:gd name="connsiteY607" fmla="*/ 1292994 h 6858000"/>
              <a:gd name="connsiteX608" fmla="*/ 5009948 w 7467600"/>
              <a:gd name="connsiteY608" fmla="*/ 1273619 h 6858000"/>
              <a:gd name="connsiteX609" fmla="*/ 5121777 w 7467600"/>
              <a:gd name="connsiteY609" fmla="*/ 1654213 h 6858000"/>
              <a:gd name="connsiteX610" fmla="*/ 5293545 w 7467600"/>
              <a:gd name="connsiteY610" fmla="*/ 2072247 h 6858000"/>
              <a:gd name="connsiteX611" fmla="*/ 5294042 w 7467600"/>
              <a:gd name="connsiteY611" fmla="*/ 2065019 h 6858000"/>
              <a:gd name="connsiteX612" fmla="*/ 5171936 w 7467600"/>
              <a:gd name="connsiteY612" fmla="*/ 1647613 h 6858000"/>
              <a:gd name="connsiteX613" fmla="*/ 5009948 w 7467600"/>
              <a:gd name="connsiteY613" fmla="*/ 1273619 h 6858000"/>
              <a:gd name="connsiteX614" fmla="*/ 655236 w 7467600"/>
              <a:gd name="connsiteY614" fmla="*/ 1268632 h 6858000"/>
              <a:gd name="connsiteX615" fmla="*/ 839521 w 7467600"/>
              <a:gd name="connsiteY615" fmla="*/ 1685315 h 6858000"/>
              <a:gd name="connsiteX616" fmla="*/ 1109416 w 7467600"/>
              <a:gd name="connsiteY616" fmla="*/ 2061663 h 6858000"/>
              <a:gd name="connsiteX617" fmla="*/ 1298300 w 7467600"/>
              <a:gd name="connsiteY617" fmla="*/ 2247742 h 6858000"/>
              <a:gd name="connsiteX618" fmla="*/ 1125871 w 7467600"/>
              <a:gd name="connsiteY618" fmla="*/ 1989513 h 6858000"/>
              <a:gd name="connsiteX619" fmla="*/ 981574 w 7467600"/>
              <a:gd name="connsiteY619" fmla="*/ 1783157 h 6858000"/>
              <a:gd name="connsiteX620" fmla="*/ 922198 w 7467600"/>
              <a:gd name="connsiteY620" fmla="*/ 1677437 h 6858000"/>
              <a:gd name="connsiteX621" fmla="*/ 869293 w 7467600"/>
              <a:gd name="connsiteY621" fmla="*/ 1583214 h 6858000"/>
              <a:gd name="connsiteX622" fmla="*/ 751431 w 7467600"/>
              <a:gd name="connsiteY622" fmla="*/ 1405731 h 6858000"/>
              <a:gd name="connsiteX623" fmla="*/ 655236 w 7467600"/>
              <a:gd name="connsiteY623" fmla="*/ 1268632 h 6858000"/>
              <a:gd name="connsiteX624" fmla="*/ 6516292 w 7467600"/>
              <a:gd name="connsiteY624" fmla="*/ 1263064 h 6858000"/>
              <a:gd name="connsiteX625" fmla="*/ 5736320 w 7467600"/>
              <a:gd name="connsiteY625" fmla="*/ 1501803 h 6858000"/>
              <a:gd name="connsiteX626" fmla="*/ 6516292 w 7467600"/>
              <a:gd name="connsiteY626" fmla="*/ 1263064 h 6858000"/>
              <a:gd name="connsiteX627" fmla="*/ 291466 w 7467600"/>
              <a:gd name="connsiteY627" fmla="*/ 1250369 h 6858000"/>
              <a:gd name="connsiteX628" fmla="*/ 323180 w 7467600"/>
              <a:gd name="connsiteY628" fmla="*/ 1435283 h 6858000"/>
              <a:gd name="connsiteX629" fmla="*/ 349381 w 7467600"/>
              <a:gd name="connsiteY629" fmla="*/ 1875041 h 6858000"/>
              <a:gd name="connsiteX630" fmla="*/ 374363 w 7467600"/>
              <a:gd name="connsiteY630" fmla="*/ 1506494 h 6858000"/>
              <a:gd name="connsiteX631" fmla="*/ 302168 w 7467600"/>
              <a:gd name="connsiteY631" fmla="*/ 1274495 h 6858000"/>
              <a:gd name="connsiteX632" fmla="*/ 291466 w 7467600"/>
              <a:gd name="connsiteY632" fmla="*/ 1250369 h 6858000"/>
              <a:gd name="connsiteX633" fmla="*/ 678222 w 7467600"/>
              <a:gd name="connsiteY633" fmla="*/ 1248670 h 6858000"/>
              <a:gd name="connsiteX634" fmla="*/ 775536 w 7467600"/>
              <a:gd name="connsiteY634" fmla="*/ 1388015 h 6858000"/>
              <a:gd name="connsiteX635" fmla="*/ 894529 w 7467600"/>
              <a:gd name="connsiteY635" fmla="*/ 1567739 h 6858000"/>
              <a:gd name="connsiteX636" fmla="*/ 948000 w 7467600"/>
              <a:gd name="connsiteY636" fmla="*/ 1663088 h 6858000"/>
              <a:gd name="connsiteX637" fmla="*/ 1006812 w 7467600"/>
              <a:gd name="connsiteY637" fmla="*/ 1767683 h 6858000"/>
              <a:gd name="connsiteX638" fmla="*/ 1149133 w 7467600"/>
              <a:gd name="connsiteY638" fmla="*/ 1971513 h 6858000"/>
              <a:gd name="connsiteX639" fmla="*/ 1333952 w 7467600"/>
              <a:gd name="connsiteY639" fmla="*/ 2251620 h 6858000"/>
              <a:gd name="connsiteX640" fmla="*/ 1337329 w 7467600"/>
              <a:gd name="connsiteY640" fmla="*/ 2258350 h 6858000"/>
              <a:gd name="connsiteX641" fmla="*/ 1014726 w 7467600"/>
              <a:gd name="connsiteY641" fmla="*/ 1615556 h 6858000"/>
              <a:gd name="connsiteX642" fmla="*/ 678222 w 7467600"/>
              <a:gd name="connsiteY642" fmla="*/ 1248670 h 6858000"/>
              <a:gd name="connsiteX643" fmla="*/ 6691602 w 7467600"/>
              <a:gd name="connsiteY643" fmla="*/ 1140573 h 6858000"/>
              <a:gd name="connsiteX644" fmla="*/ 6571100 w 7467600"/>
              <a:gd name="connsiteY644" fmla="*/ 1183662 h 6858000"/>
              <a:gd name="connsiteX645" fmla="*/ 6241687 w 7467600"/>
              <a:gd name="connsiteY645" fmla="*/ 1257600 h 6858000"/>
              <a:gd name="connsiteX646" fmla="*/ 5693009 w 7467600"/>
              <a:gd name="connsiteY646" fmla="*/ 1478256 h 6858000"/>
              <a:gd name="connsiteX647" fmla="*/ 6548420 w 7467600"/>
              <a:gd name="connsiteY647" fmla="*/ 1214599 h 6858000"/>
              <a:gd name="connsiteX648" fmla="*/ 6605473 w 7467600"/>
              <a:gd name="connsiteY648" fmla="*/ 1184686 h 6858000"/>
              <a:gd name="connsiteX649" fmla="*/ 6691602 w 7467600"/>
              <a:gd name="connsiteY649" fmla="*/ 1140573 h 6858000"/>
              <a:gd name="connsiteX650" fmla="*/ 4002475 w 7467600"/>
              <a:gd name="connsiteY650" fmla="*/ 1037802 h 6858000"/>
              <a:gd name="connsiteX651" fmla="*/ 4000324 w 7467600"/>
              <a:gd name="connsiteY651" fmla="*/ 1039362 h 6858000"/>
              <a:gd name="connsiteX652" fmla="*/ 4002862 w 7467600"/>
              <a:gd name="connsiteY652" fmla="*/ 1042866 h 6858000"/>
              <a:gd name="connsiteX653" fmla="*/ 4002475 w 7467600"/>
              <a:gd name="connsiteY653" fmla="*/ 1037802 h 6858000"/>
              <a:gd name="connsiteX654" fmla="*/ 506322 w 7467600"/>
              <a:gd name="connsiteY654" fmla="*/ 1020997 h 6858000"/>
              <a:gd name="connsiteX655" fmla="*/ 533068 w 7467600"/>
              <a:gd name="connsiteY655" fmla="*/ 1029409 h 6858000"/>
              <a:gd name="connsiteX656" fmla="*/ 1232525 w 7467600"/>
              <a:gd name="connsiteY656" fmla="*/ 1804675 h 6858000"/>
              <a:gd name="connsiteX657" fmla="*/ 1388858 w 7467600"/>
              <a:gd name="connsiteY657" fmla="*/ 2368011 h 6858000"/>
              <a:gd name="connsiteX658" fmla="*/ 1384098 w 7467600"/>
              <a:gd name="connsiteY658" fmla="*/ 2378125 h 6858000"/>
              <a:gd name="connsiteX659" fmla="*/ 1425393 w 7467600"/>
              <a:gd name="connsiteY659" fmla="*/ 2589124 h 6858000"/>
              <a:gd name="connsiteX660" fmla="*/ 1424001 w 7467600"/>
              <a:gd name="connsiteY660" fmla="*/ 2597541 h 6858000"/>
              <a:gd name="connsiteX661" fmla="*/ 2152729 w 7467600"/>
              <a:gd name="connsiteY661" fmla="*/ 2864487 h 6858000"/>
              <a:gd name="connsiteX662" fmla="*/ 2020609 w 7467600"/>
              <a:gd name="connsiteY662" fmla="*/ 2539671 h 6858000"/>
              <a:gd name="connsiteX663" fmla="*/ 2018920 w 7467600"/>
              <a:gd name="connsiteY663" fmla="*/ 2536309 h 6858000"/>
              <a:gd name="connsiteX664" fmla="*/ 1342441 w 7467600"/>
              <a:gd name="connsiteY664" fmla="*/ 1173017 h 6858000"/>
              <a:gd name="connsiteX665" fmla="*/ 1367925 w 7467600"/>
              <a:gd name="connsiteY665" fmla="*/ 1135648 h 6858000"/>
              <a:gd name="connsiteX666" fmla="*/ 1771401 w 7467600"/>
              <a:gd name="connsiteY666" fmla="*/ 1806673 h 6858000"/>
              <a:gd name="connsiteX667" fmla="*/ 1972385 w 7467600"/>
              <a:gd name="connsiteY667" fmla="*/ 2198735 h 6858000"/>
              <a:gd name="connsiteX668" fmla="*/ 2040892 w 7467600"/>
              <a:gd name="connsiteY668" fmla="*/ 2405205 h 6858000"/>
              <a:gd name="connsiteX669" fmla="*/ 2131689 w 7467600"/>
              <a:gd name="connsiteY669" fmla="*/ 1936926 h 6858000"/>
              <a:gd name="connsiteX670" fmla="*/ 2454820 w 7467600"/>
              <a:gd name="connsiteY670" fmla="*/ 1248808 h 6858000"/>
              <a:gd name="connsiteX671" fmla="*/ 2492512 w 7467600"/>
              <a:gd name="connsiteY671" fmla="*/ 1302920 h 6858000"/>
              <a:gd name="connsiteX672" fmla="*/ 2081216 w 7467600"/>
              <a:gd name="connsiteY672" fmla="*/ 2527513 h 6858000"/>
              <a:gd name="connsiteX673" fmla="*/ 2081211 w 7467600"/>
              <a:gd name="connsiteY673" fmla="*/ 2528916 h 6858000"/>
              <a:gd name="connsiteX674" fmla="*/ 2199067 w 7467600"/>
              <a:gd name="connsiteY674" fmla="*/ 2884061 h 6858000"/>
              <a:gd name="connsiteX675" fmla="*/ 3192586 w 7467600"/>
              <a:gd name="connsiteY675" fmla="*/ 3411496 h 6858000"/>
              <a:gd name="connsiteX676" fmla="*/ 3182620 w 7467600"/>
              <a:gd name="connsiteY676" fmla="*/ 3483279 h 6858000"/>
              <a:gd name="connsiteX677" fmla="*/ 2435119 w 7467600"/>
              <a:gd name="connsiteY677" fmla="*/ 3080173 h 6858000"/>
              <a:gd name="connsiteX678" fmla="*/ 2410152 w 7467600"/>
              <a:gd name="connsiteY678" fmla="*/ 3063751 h 6858000"/>
              <a:gd name="connsiteX679" fmla="*/ 2408099 w 7467600"/>
              <a:gd name="connsiteY679" fmla="*/ 3064403 h 6858000"/>
              <a:gd name="connsiteX680" fmla="*/ 2407218 w 7467600"/>
              <a:gd name="connsiteY680" fmla="*/ 3070324 h 6858000"/>
              <a:gd name="connsiteX681" fmla="*/ 2380138 w 7467600"/>
              <a:gd name="connsiteY681" fmla="*/ 3099341 h 6858000"/>
              <a:gd name="connsiteX682" fmla="*/ 1765923 w 7467600"/>
              <a:gd name="connsiteY682" fmla="*/ 3581043 h 6858000"/>
              <a:gd name="connsiteX683" fmla="*/ 1702258 w 7467600"/>
              <a:gd name="connsiteY683" fmla="*/ 3612286 h 6858000"/>
              <a:gd name="connsiteX684" fmla="*/ 1538370 w 7467600"/>
              <a:gd name="connsiteY684" fmla="*/ 3811804 h 6858000"/>
              <a:gd name="connsiteX685" fmla="*/ 542867 w 7467600"/>
              <a:gd name="connsiteY685" fmla="*/ 4944092 h 6858000"/>
              <a:gd name="connsiteX686" fmla="*/ 515800 w 7467600"/>
              <a:gd name="connsiteY686" fmla="*/ 4862180 h 6858000"/>
              <a:gd name="connsiteX687" fmla="*/ 909145 w 7467600"/>
              <a:gd name="connsiteY687" fmla="*/ 4199225 h 6858000"/>
              <a:gd name="connsiteX688" fmla="*/ 1214067 w 7467600"/>
              <a:gd name="connsiteY688" fmla="*/ 3908561 h 6858000"/>
              <a:gd name="connsiteX689" fmla="*/ 640967 w 7467600"/>
              <a:gd name="connsiteY689" fmla="*/ 4105601 h 6858000"/>
              <a:gd name="connsiteX690" fmla="*/ 112563 w 7467600"/>
              <a:gd name="connsiteY690" fmla="*/ 4396952 h 6858000"/>
              <a:gd name="connsiteX691" fmla="*/ 0 w 7467600"/>
              <a:gd name="connsiteY691" fmla="*/ 4466006 h 6858000"/>
              <a:gd name="connsiteX692" fmla="*/ 0 w 7467600"/>
              <a:gd name="connsiteY692" fmla="*/ 4233763 h 6858000"/>
              <a:gd name="connsiteX693" fmla="*/ 36881 w 7467600"/>
              <a:gd name="connsiteY693" fmla="*/ 4200118 h 6858000"/>
              <a:gd name="connsiteX694" fmla="*/ 910534 w 7467600"/>
              <a:gd name="connsiteY694" fmla="*/ 3629753 h 6858000"/>
              <a:gd name="connsiteX695" fmla="*/ 1578717 w 7467600"/>
              <a:gd name="connsiteY695" fmla="*/ 3575982 h 6858000"/>
              <a:gd name="connsiteX696" fmla="*/ 2338780 w 7467600"/>
              <a:gd name="connsiteY696" fmla="*/ 3033725 h 6858000"/>
              <a:gd name="connsiteX697" fmla="*/ 1807991 w 7467600"/>
              <a:gd name="connsiteY697" fmla="*/ 2807184 h 6858000"/>
              <a:gd name="connsiteX698" fmla="*/ 1416358 w 7467600"/>
              <a:gd name="connsiteY698" fmla="*/ 3112571 h 6858000"/>
              <a:gd name="connsiteX699" fmla="*/ 939066 w 7467600"/>
              <a:gd name="connsiteY699" fmla="*/ 3378798 h 6858000"/>
              <a:gd name="connsiteX700" fmla="*/ 115099 w 7467600"/>
              <a:gd name="connsiteY700" fmla="*/ 3607650 h 6858000"/>
              <a:gd name="connsiteX701" fmla="*/ 97284 w 7467600"/>
              <a:gd name="connsiteY701" fmla="*/ 3520393 h 6858000"/>
              <a:gd name="connsiteX702" fmla="*/ 922050 w 7467600"/>
              <a:gd name="connsiteY702" fmla="*/ 3074867 h 6858000"/>
              <a:gd name="connsiteX703" fmla="*/ 1405265 w 7467600"/>
              <a:gd name="connsiteY703" fmla="*/ 3016319 h 6858000"/>
              <a:gd name="connsiteX704" fmla="*/ 1407512 w 7467600"/>
              <a:gd name="connsiteY704" fmla="*/ 3018001 h 6858000"/>
              <a:gd name="connsiteX705" fmla="*/ 1726266 w 7467600"/>
              <a:gd name="connsiteY705" fmla="*/ 2777274 h 6858000"/>
              <a:gd name="connsiteX706" fmla="*/ 625390 w 7467600"/>
              <a:gd name="connsiteY706" fmla="*/ 2514541 h 6858000"/>
              <a:gd name="connsiteX707" fmla="*/ 619799 w 7467600"/>
              <a:gd name="connsiteY707" fmla="*/ 2527180 h 6858000"/>
              <a:gd name="connsiteX708" fmla="*/ 310030 w 7467600"/>
              <a:gd name="connsiteY708" fmla="*/ 2771818 h 6858000"/>
              <a:gd name="connsiteX709" fmla="*/ 173877 w 7467600"/>
              <a:gd name="connsiteY709" fmla="*/ 2937056 h 6858000"/>
              <a:gd name="connsiteX710" fmla="*/ 77889 w 7467600"/>
              <a:gd name="connsiteY710" fmla="*/ 3138440 h 6858000"/>
              <a:gd name="connsiteX711" fmla="*/ 0 w 7467600"/>
              <a:gd name="connsiteY711" fmla="*/ 3271395 h 6858000"/>
              <a:gd name="connsiteX712" fmla="*/ 0 w 7467600"/>
              <a:gd name="connsiteY712" fmla="*/ 3153002 h 6858000"/>
              <a:gd name="connsiteX713" fmla="*/ 2386 w 7467600"/>
              <a:gd name="connsiteY713" fmla="*/ 3149203 h 6858000"/>
              <a:gd name="connsiteX714" fmla="*/ 89753 w 7467600"/>
              <a:gd name="connsiteY714" fmla="*/ 2987702 h 6858000"/>
              <a:gd name="connsiteX715" fmla="*/ 76869 w 7467600"/>
              <a:gd name="connsiteY715" fmla="*/ 3005404 h 6858000"/>
              <a:gd name="connsiteX716" fmla="*/ 32049 w 7467600"/>
              <a:gd name="connsiteY716" fmla="*/ 3065814 h 6858000"/>
              <a:gd name="connsiteX717" fmla="*/ 0 w 7467600"/>
              <a:gd name="connsiteY717" fmla="*/ 3108744 h 6858000"/>
              <a:gd name="connsiteX718" fmla="*/ 0 w 7467600"/>
              <a:gd name="connsiteY718" fmla="*/ 3058059 h 6858000"/>
              <a:gd name="connsiteX719" fmla="*/ 7610 w 7467600"/>
              <a:gd name="connsiteY719" fmla="*/ 3047889 h 6858000"/>
              <a:gd name="connsiteX720" fmla="*/ 52419 w 7467600"/>
              <a:gd name="connsiteY720" fmla="*/ 2987479 h 6858000"/>
              <a:gd name="connsiteX721" fmla="*/ 59142 w 7467600"/>
              <a:gd name="connsiteY721" fmla="*/ 2978488 h 6858000"/>
              <a:gd name="connsiteX722" fmla="*/ 0 w 7467600"/>
              <a:gd name="connsiteY722" fmla="*/ 3015334 h 6858000"/>
              <a:gd name="connsiteX723" fmla="*/ 0 w 7467600"/>
              <a:gd name="connsiteY723" fmla="*/ 2914286 h 6858000"/>
              <a:gd name="connsiteX724" fmla="*/ 36383 w 7467600"/>
              <a:gd name="connsiteY724" fmla="*/ 2901128 h 6858000"/>
              <a:gd name="connsiteX725" fmla="*/ 156329 w 7467600"/>
              <a:gd name="connsiteY725" fmla="*/ 2840533 h 6858000"/>
              <a:gd name="connsiteX726" fmla="*/ 358355 w 7467600"/>
              <a:gd name="connsiteY726" fmla="*/ 2620471 h 6858000"/>
              <a:gd name="connsiteX727" fmla="*/ 510577 w 7467600"/>
              <a:gd name="connsiteY727" fmla="*/ 2501244 h 6858000"/>
              <a:gd name="connsiteX728" fmla="*/ 211967 w 7467600"/>
              <a:gd name="connsiteY728" fmla="*/ 2479171 h 6858000"/>
              <a:gd name="connsiteX729" fmla="*/ 0 w 7467600"/>
              <a:gd name="connsiteY729" fmla="*/ 2476398 h 6858000"/>
              <a:gd name="connsiteX730" fmla="*/ 0 w 7467600"/>
              <a:gd name="connsiteY730" fmla="*/ 2389189 h 6858000"/>
              <a:gd name="connsiteX731" fmla="*/ 103062 w 7467600"/>
              <a:gd name="connsiteY731" fmla="*/ 2389518 h 6858000"/>
              <a:gd name="connsiteX732" fmla="*/ 510734 w 7467600"/>
              <a:gd name="connsiteY732" fmla="*/ 2416201 h 6858000"/>
              <a:gd name="connsiteX733" fmla="*/ 279257 w 7467600"/>
              <a:gd name="connsiteY733" fmla="*/ 2092102 h 6858000"/>
              <a:gd name="connsiteX734" fmla="*/ 65265 w 7467600"/>
              <a:gd name="connsiteY734" fmla="*/ 2006049 h 6858000"/>
              <a:gd name="connsiteX735" fmla="*/ 0 w 7467600"/>
              <a:gd name="connsiteY735" fmla="*/ 1982532 h 6858000"/>
              <a:gd name="connsiteX736" fmla="*/ 0 w 7467600"/>
              <a:gd name="connsiteY736" fmla="*/ 1912789 h 6858000"/>
              <a:gd name="connsiteX737" fmla="*/ 97460 w 7467600"/>
              <a:gd name="connsiteY737" fmla="*/ 1953725 h 6858000"/>
              <a:gd name="connsiteX738" fmla="*/ 221272 w 7467600"/>
              <a:gd name="connsiteY738" fmla="*/ 1980766 h 6858000"/>
              <a:gd name="connsiteX739" fmla="*/ 116765 w 7467600"/>
              <a:gd name="connsiteY739" fmla="*/ 1911033 h 6858000"/>
              <a:gd name="connsiteX740" fmla="*/ 16405 w 7467600"/>
              <a:gd name="connsiteY740" fmla="*/ 1803412 h 6858000"/>
              <a:gd name="connsiteX741" fmla="*/ 0 w 7467600"/>
              <a:gd name="connsiteY741" fmla="*/ 1784777 h 6858000"/>
              <a:gd name="connsiteX742" fmla="*/ 0 w 7467600"/>
              <a:gd name="connsiteY742" fmla="*/ 1740082 h 6858000"/>
              <a:gd name="connsiteX743" fmla="*/ 39394 w 7467600"/>
              <a:gd name="connsiteY743" fmla="*/ 1784856 h 6858000"/>
              <a:gd name="connsiteX744" fmla="*/ 135813 w 7467600"/>
              <a:gd name="connsiteY744" fmla="*/ 1888838 h 6858000"/>
              <a:gd name="connsiteX745" fmla="*/ 242575 w 7467600"/>
              <a:gd name="connsiteY745" fmla="*/ 1958841 h 6858000"/>
              <a:gd name="connsiteX746" fmla="*/ 82197 w 7467600"/>
              <a:gd name="connsiteY746" fmla="*/ 1754826 h 6858000"/>
              <a:gd name="connsiteX747" fmla="*/ 0 w 7467600"/>
              <a:gd name="connsiteY747" fmla="*/ 1679650 h 6858000"/>
              <a:gd name="connsiteX748" fmla="*/ 0 w 7467600"/>
              <a:gd name="connsiteY748" fmla="*/ 1602463 h 6858000"/>
              <a:gd name="connsiteX749" fmla="*/ 84689 w 7467600"/>
              <a:gd name="connsiteY749" fmla="*/ 1677442 h 6858000"/>
              <a:gd name="connsiteX750" fmla="*/ 298437 w 7467600"/>
              <a:gd name="connsiteY750" fmla="*/ 1968019 h 6858000"/>
              <a:gd name="connsiteX751" fmla="*/ 227269 w 7467600"/>
              <a:gd name="connsiteY751" fmla="*/ 1114064 h 6858000"/>
              <a:gd name="connsiteX752" fmla="*/ 248003 w 7467600"/>
              <a:gd name="connsiteY752" fmla="*/ 1089613 h 6858000"/>
              <a:gd name="connsiteX753" fmla="*/ 427020 w 7467600"/>
              <a:gd name="connsiteY753" fmla="*/ 1619803 h 6858000"/>
              <a:gd name="connsiteX754" fmla="*/ 340345 w 7467600"/>
              <a:gd name="connsiteY754" fmla="*/ 2027739 h 6858000"/>
              <a:gd name="connsiteX755" fmla="*/ 360865 w 7467600"/>
              <a:gd name="connsiteY755" fmla="*/ 2044827 h 6858000"/>
              <a:gd name="connsiteX756" fmla="*/ 560414 w 7467600"/>
              <a:gd name="connsiteY756" fmla="*/ 2421457 h 6858000"/>
              <a:gd name="connsiteX757" fmla="*/ 1359703 w 7467600"/>
              <a:gd name="connsiteY757" fmla="*/ 2578554 h 6858000"/>
              <a:gd name="connsiteX758" fmla="*/ 1359422 w 7467600"/>
              <a:gd name="connsiteY758" fmla="*/ 2577994 h 6858000"/>
              <a:gd name="connsiteX759" fmla="*/ 828701 w 7467600"/>
              <a:gd name="connsiteY759" fmla="*/ 1839520 h 6858000"/>
              <a:gd name="connsiteX760" fmla="*/ 494427 w 7467600"/>
              <a:gd name="connsiteY760" fmla="*/ 1092333 h 6858000"/>
              <a:gd name="connsiteX761" fmla="*/ 506322 w 7467600"/>
              <a:gd name="connsiteY761" fmla="*/ 1020997 h 6858000"/>
              <a:gd name="connsiteX762" fmla="*/ 4570198 w 7467600"/>
              <a:gd name="connsiteY762" fmla="*/ 978081 h 6858000"/>
              <a:gd name="connsiteX763" fmla="*/ 4523691 w 7467600"/>
              <a:gd name="connsiteY763" fmla="*/ 1127776 h 6858000"/>
              <a:gd name="connsiteX764" fmla="*/ 4509875 w 7467600"/>
              <a:gd name="connsiteY764" fmla="*/ 1167552 h 6858000"/>
              <a:gd name="connsiteX765" fmla="*/ 4478168 w 7467600"/>
              <a:gd name="connsiteY765" fmla="*/ 1260735 h 6858000"/>
              <a:gd name="connsiteX766" fmla="*/ 4409309 w 7467600"/>
              <a:gd name="connsiteY766" fmla="*/ 1666996 h 6858000"/>
              <a:gd name="connsiteX767" fmla="*/ 4370031 w 7467600"/>
              <a:gd name="connsiteY767" fmla="*/ 1955666 h 6858000"/>
              <a:gd name="connsiteX768" fmla="*/ 4570198 w 7467600"/>
              <a:gd name="connsiteY768" fmla="*/ 978081 h 6858000"/>
              <a:gd name="connsiteX769" fmla="*/ 4557898 w 7467600"/>
              <a:gd name="connsiteY769" fmla="*/ 900011 h 6858000"/>
              <a:gd name="connsiteX770" fmla="*/ 4344840 w 7467600"/>
              <a:gd name="connsiteY770" fmla="*/ 1922038 h 6858000"/>
              <a:gd name="connsiteX771" fmla="*/ 4378710 w 7467600"/>
              <a:gd name="connsiteY771" fmla="*/ 1665516 h 6858000"/>
              <a:gd name="connsiteX772" fmla="*/ 4448798 w 7467600"/>
              <a:gd name="connsiteY772" fmla="*/ 1253024 h 6858000"/>
              <a:gd name="connsiteX773" fmla="*/ 4480315 w 7467600"/>
              <a:gd name="connsiteY773" fmla="*/ 1158454 h 6858000"/>
              <a:gd name="connsiteX774" fmla="*/ 4494133 w 7467600"/>
              <a:gd name="connsiteY774" fmla="*/ 1118676 h 6858000"/>
              <a:gd name="connsiteX775" fmla="*/ 4557898 w 7467600"/>
              <a:gd name="connsiteY775" fmla="*/ 900011 h 6858000"/>
              <a:gd name="connsiteX776" fmla="*/ 5870151 w 7467600"/>
              <a:gd name="connsiteY776" fmla="*/ 898890 h 6858000"/>
              <a:gd name="connsiteX777" fmla="*/ 5861335 w 7467600"/>
              <a:gd name="connsiteY777" fmla="*/ 899177 h 6858000"/>
              <a:gd name="connsiteX778" fmla="*/ 5843702 w 7467600"/>
              <a:gd name="connsiteY778" fmla="*/ 899748 h 6858000"/>
              <a:gd name="connsiteX779" fmla="*/ 5651107 w 7467600"/>
              <a:gd name="connsiteY779" fmla="*/ 920306 h 6858000"/>
              <a:gd name="connsiteX780" fmla="*/ 5459407 w 7467600"/>
              <a:gd name="connsiteY780" fmla="*/ 940975 h 6858000"/>
              <a:gd name="connsiteX781" fmla="*/ 5374846 w 7467600"/>
              <a:gd name="connsiteY781" fmla="*/ 941988 h 6858000"/>
              <a:gd name="connsiteX782" fmla="*/ 5256105 w 7467600"/>
              <a:gd name="connsiteY782" fmla="*/ 945632 h 6858000"/>
              <a:gd name="connsiteX783" fmla="*/ 5107071 w 7467600"/>
              <a:gd name="connsiteY783" fmla="*/ 969720 h 6858000"/>
              <a:gd name="connsiteX784" fmla="*/ 4998681 w 7467600"/>
              <a:gd name="connsiteY784" fmla="*/ 988771 h 6858000"/>
              <a:gd name="connsiteX785" fmla="*/ 5870151 w 7467600"/>
              <a:gd name="connsiteY785" fmla="*/ 898890 h 6858000"/>
              <a:gd name="connsiteX786" fmla="*/ 5504425 w 7467600"/>
              <a:gd name="connsiteY786" fmla="*/ 848067 h 6858000"/>
              <a:gd name="connsiteX787" fmla="*/ 4968849 w 7467600"/>
              <a:gd name="connsiteY787" fmla="*/ 962318 h 6858000"/>
              <a:gd name="connsiteX788" fmla="*/ 5104039 w 7467600"/>
              <a:gd name="connsiteY788" fmla="*/ 940634 h 6858000"/>
              <a:gd name="connsiteX789" fmla="*/ 5256311 w 7467600"/>
              <a:gd name="connsiteY789" fmla="*/ 916490 h 6858000"/>
              <a:gd name="connsiteX790" fmla="*/ 5377381 w 7467600"/>
              <a:gd name="connsiteY790" fmla="*/ 912671 h 6858000"/>
              <a:gd name="connsiteX791" fmla="*/ 5460148 w 7467600"/>
              <a:gd name="connsiteY791" fmla="*/ 911442 h 6858000"/>
              <a:gd name="connsiteX792" fmla="*/ 5648971 w 7467600"/>
              <a:gd name="connsiteY792" fmla="*/ 891331 h 6858000"/>
              <a:gd name="connsiteX793" fmla="*/ 5844807 w 7467600"/>
              <a:gd name="connsiteY793" fmla="*/ 870718 h 6858000"/>
              <a:gd name="connsiteX794" fmla="*/ 5862975 w 7467600"/>
              <a:gd name="connsiteY794" fmla="*/ 869756 h 6858000"/>
              <a:gd name="connsiteX795" fmla="*/ 5920887 w 7467600"/>
              <a:gd name="connsiteY795" fmla="*/ 865929 h 6858000"/>
              <a:gd name="connsiteX796" fmla="*/ 5504425 w 7467600"/>
              <a:gd name="connsiteY796" fmla="*/ 848067 h 6858000"/>
              <a:gd name="connsiteX797" fmla="*/ 3607114 w 7467600"/>
              <a:gd name="connsiteY797" fmla="*/ 467441 h 6858000"/>
              <a:gd name="connsiteX798" fmla="*/ 3296242 w 7467600"/>
              <a:gd name="connsiteY798" fmla="*/ 807991 h 6858000"/>
              <a:gd name="connsiteX799" fmla="*/ 3174674 w 7467600"/>
              <a:gd name="connsiteY799" fmla="*/ 919759 h 6858000"/>
              <a:gd name="connsiteX800" fmla="*/ 3042978 w 7467600"/>
              <a:gd name="connsiteY800" fmla="*/ 1054894 h 6858000"/>
              <a:gd name="connsiteX801" fmla="*/ 2968914 w 7467600"/>
              <a:gd name="connsiteY801" fmla="*/ 1133756 h 6858000"/>
              <a:gd name="connsiteX802" fmla="*/ 3103823 w 7467600"/>
              <a:gd name="connsiteY802" fmla="*/ 1026814 h 6858000"/>
              <a:gd name="connsiteX803" fmla="*/ 3607114 w 7467600"/>
              <a:gd name="connsiteY803" fmla="*/ 467441 h 6858000"/>
              <a:gd name="connsiteX804" fmla="*/ 3744487 w 7467600"/>
              <a:gd name="connsiteY804" fmla="*/ 383136 h 6858000"/>
              <a:gd name="connsiteX805" fmla="*/ 3970213 w 7467600"/>
              <a:gd name="connsiteY805" fmla="*/ 995559 h 6858000"/>
              <a:gd name="connsiteX806" fmla="*/ 3744487 w 7467600"/>
              <a:gd name="connsiteY806" fmla="*/ 383136 h 6858000"/>
              <a:gd name="connsiteX807" fmla="*/ 3624562 w 7467600"/>
              <a:gd name="connsiteY807" fmla="*/ 367041 h 6858000"/>
              <a:gd name="connsiteX808" fmla="*/ 3489712 w 7467600"/>
              <a:gd name="connsiteY808" fmla="*/ 485386 h 6858000"/>
              <a:gd name="connsiteX809" fmla="*/ 3182994 w 7467600"/>
              <a:gd name="connsiteY809" fmla="*/ 828265 h 6858000"/>
              <a:gd name="connsiteX810" fmla="*/ 2892114 w 7467600"/>
              <a:gd name="connsiteY810" fmla="*/ 1172635 h 6858000"/>
              <a:gd name="connsiteX811" fmla="*/ 3021459 w 7467600"/>
              <a:gd name="connsiteY811" fmla="*/ 1035385 h 6858000"/>
              <a:gd name="connsiteX812" fmla="*/ 3153873 w 7467600"/>
              <a:gd name="connsiteY812" fmla="*/ 898971 h 6858000"/>
              <a:gd name="connsiteX813" fmla="*/ 3276511 w 7467600"/>
              <a:gd name="connsiteY813" fmla="*/ 786423 h 6858000"/>
              <a:gd name="connsiteX814" fmla="*/ 3584154 w 7467600"/>
              <a:gd name="connsiteY814" fmla="*/ 448218 h 6858000"/>
              <a:gd name="connsiteX815" fmla="*/ 3624562 w 7467600"/>
              <a:gd name="connsiteY815" fmla="*/ 367041 h 6858000"/>
              <a:gd name="connsiteX816" fmla="*/ 3766672 w 7467600"/>
              <a:gd name="connsiteY816" fmla="*/ 359429 h 6858000"/>
              <a:gd name="connsiteX817" fmla="*/ 3996338 w 7467600"/>
              <a:gd name="connsiteY817" fmla="*/ 968237 h 6858000"/>
              <a:gd name="connsiteX818" fmla="*/ 3766672 w 7467600"/>
              <a:gd name="connsiteY818" fmla="*/ 359429 h 6858000"/>
              <a:gd name="connsiteX819" fmla="*/ 5805386 w 7467600"/>
              <a:gd name="connsiteY819" fmla="*/ 239240 h 6858000"/>
              <a:gd name="connsiteX820" fmla="*/ 5736947 w 7467600"/>
              <a:gd name="connsiteY820" fmla="*/ 261367 h 6858000"/>
              <a:gd name="connsiteX821" fmla="*/ 5427012 w 7467600"/>
              <a:gd name="connsiteY821" fmla="*/ 311272 h 6858000"/>
              <a:gd name="connsiteX822" fmla="*/ 5147818 w 7467600"/>
              <a:gd name="connsiteY822" fmla="*/ 322112 h 6858000"/>
              <a:gd name="connsiteX823" fmla="*/ 5060854 w 7467600"/>
              <a:gd name="connsiteY823" fmla="*/ 311882 h 6858000"/>
              <a:gd name="connsiteX824" fmla="*/ 4945989 w 7467600"/>
              <a:gd name="connsiteY824" fmla="*/ 300516 h 6858000"/>
              <a:gd name="connsiteX825" fmla="*/ 5410479 w 7467600"/>
              <a:gd name="connsiteY825" fmla="*/ 348434 h 6858000"/>
              <a:gd name="connsiteX826" fmla="*/ 5805386 w 7467600"/>
              <a:gd name="connsiteY826" fmla="*/ 239240 h 6858000"/>
              <a:gd name="connsiteX827" fmla="*/ 5905192 w 7467600"/>
              <a:gd name="connsiteY827" fmla="*/ 163079 h 6858000"/>
              <a:gd name="connsiteX828" fmla="*/ 5865655 w 7467600"/>
              <a:gd name="connsiteY828" fmla="*/ 171901 h 6858000"/>
              <a:gd name="connsiteX829" fmla="*/ 5259740 w 7467600"/>
              <a:gd name="connsiteY829" fmla="*/ 257013 h 6858000"/>
              <a:gd name="connsiteX830" fmla="*/ 5208466 w 7467600"/>
              <a:gd name="connsiteY830" fmla="*/ 257550 h 6858000"/>
              <a:gd name="connsiteX831" fmla="*/ 4980204 w 7467600"/>
              <a:gd name="connsiteY831" fmla="*/ 271903 h 6858000"/>
              <a:gd name="connsiteX832" fmla="*/ 5068068 w 7467600"/>
              <a:gd name="connsiteY832" fmla="*/ 282244 h 6858000"/>
              <a:gd name="connsiteX833" fmla="*/ 5153231 w 7467600"/>
              <a:gd name="connsiteY833" fmla="*/ 292240 h 6858000"/>
              <a:gd name="connsiteX834" fmla="*/ 5426491 w 7467600"/>
              <a:gd name="connsiteY834" fmla="*/ 281128 h 6858000"/>
              <a:gd name="connsiteX835" fmla="*/ 5731212 w 7467600"/>
              <a:gd name="connsiteY835" fmla="*/ 231951 h 6858000"/>
              <a:gd name="connsiteX836" fmla="*/ 5905192 w 7467600"/>
              <a:gd name="connsiteY836" fmla="*/ 163079 h 6858000"/>
              <a:gd name="connsiteX837" fmla="*/ 5944437 w 7467600"/>
              <a:gd name="connsiteY837" fmla="*/ 113829 h 6858000"/>
              <a:gd name="connsiteX838" fmla="*/ 5825032 w 7467600"/>
              <a:gd name="connsiteY838" fmla="*/ 146405 h 6858000"/>
              <a:gd name="connsiteX839" fmla="*/ 4955599 w 7467600"/>
              <a:gd name="connsiteY839" fmla="*/ 247008 h 6858000"/>
              <a:gd name="connsiteX840" fmla="*/ 5210104 w 7467600"/>
              <a:gd name="connsiteY840" fmla="*/ 228123 h 6858000"/>
              <a:gd name="connsiteX841" fmla="*/ 5261015 w 7467600"/>
              <a:gd name="connsiteY841" fmla="*/ 227087 h 6858000"/>
              <a:gd name="connsiteX842" fmla="*/ 5861181 w 7467600"/>
              <a:gd name="connsiteY842" fmla="*/ 143093 h 6858000"/>
              <a:gd name="connsiteX843" fmla="*/ 5961252 w 7467600"/>
              <a:gd name="connsiteY843" fmla="*/ 114820 h 6858000"/>
              <a:gd name="connsiteX844" fmla="*/ 5944437 w 7467600"/>
              <a:gd name="connsiteY844" fmla="*/ 113829 h 6858000"/>
              <a:gd name="connsiteX845" fmla="*/ 3882765 w 7467600"/>
              <a:gd name="connsiteY845" fmla="*/ 0 h 6858000"/>
              <a:gd name="connsiteX846" fmla="*/ 3995099 w 7467600"/>
              <a:gd name="connsiteY846" fmla="*/ 0 h 6858000"/>
              <a:gd name="connsiteX847" fmla="*/ 4163818 w 7467600"/>
              <a:gd name="connsiteY847" fmla="*/ 234104 h 6858000"/>
              <a:gd name="connsiteX848" fmla="*/ 4172099 w 7467600"/>
              <a:gd name="connsiteY848" fmla="*/ 234207 h 6858000"/>
              <a:gd name="connsiteX849" fmla="*/ 4784282 w 7467600"/>
              <a:gd name="connsiteY849" fmla="*/ 276561 h 6858000"/>
              <a:gd name="connsiteX850" fmla="*/ 4801687 w 7467600"/>
              <a:gd name="connsiteY850" fmla="*/ 267764 h 6858000"/>
              <a:gd name="connsiteX851" fmla="*/ 6082788 w 7467600"/>
              <a:gd name="connsiteY851" fmla="*/ 64119 h 6858000"/>
              <a:gd name="connsiteX852" fmla="*/ 6099442 w 7467600"/>
              <a:gd name="connsiteY852" fmla="*/ 82568 h 6858000"/>
              <a:gd name="connsiteX853" fmla="*/ 4804137 w 7467600"/>
              <a:gd name="connsiteY853" fmla="*/ 320931 h 6858000"/>
              <a:gd name="connsiteX854" fmla="*/ 4227047 w 7467600"/>
              <a:gd name="connsiteY854" fmla="*/ 313415 h 6858000"/>
              <a:gd name="connsiteX855" fmla="*/ 4346041 w 7467600"/>
              <a:gd name="connsiteY855" fmla="*/ 456086 h 6858000"/>
              <a:gd name="connsiteX856" fmla="*/ 4870967 w 7467600"/>
              <a:gd name="connsiteY856" fmla="*/ 963061 h 6858000"/>
              <a:gd name="connsiteX857" fmla="*/ 4889647 w 7467600"/>
              <a:gd name="connsiteY857" fmla="*/ 957147 h 6858000"/>
              <a:gd name="connsiteX858" fmla="*/ 5422504 w 7467600"/>
              <a:gd name="connsiteY858" fmla="*/ 805191 h 6858000"/>
              <a:gd name="connsiteX859" fmla="*/ 6087656 w 7467600"/>
              <a:gd name="connsiteY859" fmla="*/ 826703 h 6858000"/>
              <a:gd name="connsiteX860" fmla="*/ 6058717 w 7467600"/>
              <a:gd name="connsiteY860" fmla="*/ 865992 h 6858000"/>
              <a:gd name="connsiteX861" fmla="*/ 4974153 w 7467600"/>
              <a:gd name="connsiteY861" fmla="*/ 1045456 h 6858000"/>
              <a:gd name="connsiteX862" fmla="*/ 5627835 w 7467600"/>
              <a:gd name="connsiteY862" fmla="*/ 1472077 h 6858000"/>
              <a:gd name="connsiteX863" fmla="*/ 5629817 w 7467600"/>
              <a:gd name="connsiteY863" fmla="*/ 1471412 h 6858000"/>
              <a:gd name="connsiteX864" fmla="*/ 5634124 w 7467600"/>
              <a:gd name="connsiteY864" fmla="*/ 1470572 h 6858000"/>
              <a:gd name="connsiteX865" fmla="*/ 5755832 w 7467600"/>
              <a:gd name="connsiteY865" fmla="*/ 1383886 h 6858000"/>
              <a:gd name="connsiteX866" fmla="*/ 6014186 w 7467600"/>
              <a:gd name="connsiteY866" fmla="*/ 1279799 h 6858000"/>
              <a:gd name="connsiteX867" fmla="*/ 6901619 w 7467600"/>
              <a:gd name="connsiteY867" fmla="*/ 1047874 h 6858000"/>
              <a:gd name="connsiteX868" fmla="*/ 6931566 w 7467600"/>
              <a:gd name="connsiteY868" fmla="*/ 1062034 h 6858000"/>
              <a:gd name="connsiteX869" fmla="*/ 5790982 w 7467600"/>
              <a:gd name="connsiteY869" fmla="*/ 1561380 h 6858000"/>
              <a:gd name="connsiteX870" fmla="*/ 6188971 w 7467600"/>
              <a:gd name="connsiteY870" fmla="*/ 1755168 h 6858000"/>
              <a:gd name="connsiteX871" fmla="*/ 6202446 w 7467600"/>
              <a:gd name="connsiteY871" fmla="*/ 1752268 h 6858000"/>
              <a:gd name="connsiteX872" fmla="*/ 7179560 w 7467600"/>
              <a:gd name="connsiteY872" fmla="*/ 1467551 h 6858000"/>
              <a:gd name="connsiteX873" fmla="*/ 7158730 w 7467600"/>
              <a:gd name="connsiteY873" fmla="*/ 1507835 h 6858000"/>
              <a:gd name="connsiteX874" fmla="*/ 6326959 w 7467600"/>
              <a:gd name="connsiteY874" fmla="*/ 1817686 h 6858000"/>
              <a:gd name="connsiteX875" fmla="*/ 6537433 w 7467600"/>
              <a:gd name="connsiteY875" fmla="*/ 1907790 h 6858000"/>
              <a:gd name="connsiteX876" fmla="*/ 6550221 w 7467600"/>
              <a:gd name="connsiteY876" fmla="*/ 1910729 h 6858000"/>
              <a:gd name="connsiteX877" fmla="*/ 6964438 w 7467600"/>
              <a:gd name="connsiteY877" fmla="*/ 2209505 h 6858000"/>
              <a:gd name="connsiteX878" fmla="*/ 7367862 w 7467600"/>
              <a:gd name="connsiteY878" fmla="*/ 2806833 h 6858000"/>
              <a:gd name="connsiteX879" fmla="*/ 7364329 w 7467600"/>
              <a:gd name="connsiteY879" fmla="*/ 2826907 h 6858000"/>
              <a:gd name="connsiteX880" fmla="*/ 7290545 w 7467600"/>
              <a:gd name="connsiteY880" fmla="*/ 2850663 h 6858000"/>
              <a:gd name="connsiteX881" fmla="*/ 6472036 w 7467600"/>
              <a:gd name="connsiteY881" fmla="*/ 1959003 h 6858000"/>
              <a:gd name="connsiteX882" fmla="*/ 5792897 w 7467600"/>
              <a:gd name="connsiteY882" fmla="*/ 1647747 h 6858000"/>
              <a:gd name="connsiteX883" fmla="*/ 5842751 w 7467600"/>
              <a:gd name="connsiteY883" fmla="*/ 1816112 h 6858000"/>
              <a:gd name="connsiteX884" fmla="*/ 5847424 w 7467600"/>
              <a:gd name="connsiteY884" fmla="*/ 1815776 h 6858000"/>
              <a:gd name="connsiteX885" fmla="*/ 6399821 w 7467600"/>
              <a:gd name="connsiteY885" fmla="*/ 2344799 h 6858000"/>
              <a:gd name="connsiteX886" fmla="*/ 6323232 w 7467600"/>
              <a:gd name="connsiteY886" fmla="*/ 2389634 h 6858000"/>
              <a:gd name="connsiteX887" fmla="*/ 5942958 w 7467600"/>
              <a:gd name="connsiteY887" fmla="*/ 2077708 h 6858000"/>
              <a:gd name="connsiteX888" fmla="*/ 5921559 w 7467600"/>
              <a:gd name="connsiteY888" fmla="*/ 2378596 h 6858000"/>
              <a:gd name="connsiteX889" fmla="*/ 5817651 w 7467600"/>
              <a:gd name="connsiteY889" fmla="*/ 3023919 h 6858000"/>
              <a:gd name="connsiteX890" fmla="*/ 5729634 w 7467600"/>
              <a:gd name="connsiteY890" fmla="*/ 3051849 h 6858000"/>
              <a:gd name="connsiteX891" fmla="*/ 5611018 w 7467600"/>
              <a:gd name="connsiteY891" fmla="*/ 2316769 h 6858000"/>
              <a:gd name="connsiteX892" fmla="*/ 5687608 w 7467600"/>
              <a:gd name="connsiteY892" fmla="*/ 2039972 h 6858000"/>
              <a:gd name="connsiteX893" fmla="*/ 5657554 w 7467600"/>
              <a:gd name="connsiteY893" fmla="*/ 1576445 h 6858000"/>
              <a:gd name="connsiteX894" fmla="*/ 5150475 w 7467600"/>
              <a:gd name="connsiteY894" fmla="*/ 1274012 h 6858000"/>
              <a:gd name="connsiteX895" fmla="*/ 5349142 w 7467600"/>
              <a:gd name="connsiteY895" fmla="*/ 2204405 h 6858000"/>
              <a:gd name="connsiteX896" fmla="*/ 5262214 w 7467600"/>
              <a:gd name="connsiteY896" fmla="*/ 2233836 h 6858000"/>
              <a:gd name="connsiteX897" fmla="*/ 4981539 w 7467600"/>
              <a:gd name="connsiteY897" fmla="*/ 1542201 h 6858000"/>
              <a:gd name="connsiteX898" fmla="*/ 4958461 w 7467600"/>
              <a:gd name="connsiteY898" fmla="*/ 1136957 h 6858000"/>
              <a:gd name="connsiteX899" fmla="*/ 4655015 w 7467600"/>
              <a:gd name="connsiteY899" fmla="*/ 891426 h 6858000"/>
              <a:gd name="connsiteX900" fmla="*/ 4348002 w 7467600"/>
              <a:gd name="connsiteY900" fmla="*/ 2205895 h 6858000"/>
              <a:gd name="connsiteX901" fmla="*/ 4262250 w 7467600"/>
              <a:gd name="connsiteY901" fmla="*/ 2219972 h 6858000"/>
              <a:gd name="connsiteX902" fmla="*/ 4550611 w 7467600"/>
              <a:gd name="connsiteY902" fmla="*/ 817540 h 6858000"/>
              <a:gd name="connsiteX903" fmla="*/ 4564418 w 7467600"/>
              <a:gd name="connsiteY903" fmla="*/ 808293 h 6858000"/>
              <a:gd name="connsiteX904" fmla="*/ 4266388 w 7467600"/>
              <a:gd name="connsiteY904" fmla="*/ 500083 h 6858000"/>
              <a:gd name="connsiteX905" fmla="*/ 4032842 w 7467600"/>
              <a:gd name="connsiteY905" fmla="*/ 211809 h 6858000"/>
              <a:gd name="connsiteX906" fmla="*/ 3882765 w 7467600"/>
              <a:gd name="connsiteY906" fmla="*/ 0 h 6858000"/>
              <a:gd name="connsiteX907" fmla="*/ 3721337 w 7467600"/>
              <a:gd name="connsiteY907" fmla="*/ 0 h 6858000"/>
              <a:gd name="connsiteX908" fmla="*/ 3797544 w 7467600"/>
              <a:gd name="connsiteY908" fmla="*/ 0 h 6858000"/>
              <a:gd name="connsiteX909" fmla="*/ 3775734 w 7467600"/>
              <a:gd name="connsiteY909" fmla="*/ 95131 h 6858000"/>
              <a:gd name="connsiteX910" fmla="*/ 3724807 w 7467600"/>
              <a:gd name="connsiteY910" fmla="*/ 272257 h 6858000"/>
              <a:gd name="connsiteX911" fmla="*/ 3726844 w 7467600"/>
              <a:gd name="connsiteY911" fmla="*/ 282988 h 6858000"/>
              <a:gd name="connsiteX912" fmla="*/ 3742664 w 7467600"/>
              <a:gd name="connsiteY912" fmla="*/ 279918 h 6858000"/>
              <a:gd name="connsiteX913" fmla="*/ 4103910 w 7467600"/>
              <a:gd name="connsiteY913" fmla="*/ 1161917 h 6858000"/>
              <a:gd name="connsiteX914" fmla="*/ 4020269 w 7467600"/>
              <a:gd name="connsiteY914" fmla="*/ 1200406 h 6858000"/>
              <a:gd name="connsiteX915" fmla="*/ 3674882 w 7467600"/>
              <a:gd name="connsiteY915" fmla="*/ 488524 h 6858000"/>
              <a:gd name="connsiteX916" fmla="*/ 3132682 w 7467600"/>
              <a:gd name="connsiteY916" fmla="*/ 1072284 h 6858000"/>
              <a:gd name="connsiteX917" fmla="*/ 2716346 w 7467600"/>
              <a:gd name="connsiteY917" fmla="*/ 1276376 h 6858000"/>
              <a:gd name="connsiteX918" fmla="*/ 2716772 w 7467600"/>
              <a:gd name="connsiteY918" fmla="*/ 1255462 h 6858000"/>
              <a:gd name="connsiteX919" fmla="*/ 3471096 w 7467600"/>
              <a:gd name="connsiteY919" fmla="*/ 437072 h 6858000"/>
              <a:gd name="connsiteX920" fmla="*/ 3639057 w 7467600"/>
              <a:gd name="connsiteY920" fmla="*/ 286334 h 6858000"/>
              <a:gd name="connsiteX921" fmla="*/ 3640309 w 7467600"/>
              <a:gd name="connsiteY921" fmla="*/ 284664 h 6858000"/>
              <a:gd name="connsiteX922" fmla="*/ 3646022 w 7467600"/>
              <a:gd name="connsiteY922" fmla="*/ 276711 h 6858000"/>
              <a:gd name="connsiteX923" fmla="*/ 3707943 w 7467600"/>
              <a:gd name="connsiteY923" fmla="*/ 65958 h 6858000"/>
              <a:gd name="connsiteX924" fmla="*/ 3721337 w 7467600"/>
              <a:gd name="connsiteY924" fmla="*/ 0 h 6858000"/>
              <a:gd name="connsiteX925" fmla="*/ 2867960 w 7467600"/>
              <a:gd name="connsiteY925" fmla="*/ 0 h 6858000"/>
              <a:gd name="connsiteX926" fmla="*/ 2926351 w 7467600"/>
              <a:gd name="connsiteY926" fmla="*/ 0 h 6858000"/>
              <a:gd name="connsiteX927" fmla="*/ 2902823 w 7467600"/>
              <a:gd name="connsiteY927" fmla="*/ 262929 h 6858000"/>
              <a:gd name="connsiteX928" fmla="*/ 2940663 w 7467600"/>
              <a:gd name="connsiteY928" fmla="*/ 140884 h 6858000"/>
              <a:gd name="connsiteX929" fmla="*/ 2947039 w 7467600"/>
              <a:gd name="connsiteY929" fmla="*/ 122524 h 6858000"/>
              <a:gd name="connsiteX930" fmla="*/ 2984316 w 7467600"/>
              <a:gd name="connsiteY930" fmla="*/ 0 h 6858000"/>
              <a:gd name="connsiteX931" fmla="*/ 3016114 w 7467600"/>
              <a:gd name="connsiteY931" fmla="*/ 0 h 6858000"/>
              <a:gd name="connsiteX932" fmla="*/ 2979949 w 7467600"/>
              <a:gd name="connsiteY932" fmla="*/ 119274 h 6858000"/>
              <a:gd name="connsiteX933" fmla="*/ 3023879 w 7467600"/>
              <a:gd name="connsiteY933" fmla="*/ 0 h 6858000"/>
              <a:gd name="connsiteX934" fmla="*/ 3105400 w 7467600"/>
              <a:gd name="connsiteY934" fmla="*/ 0 h 6858000"/>
              <a:gd name="connsiteX935" fmla="*/ 3094669 w 7467600"/>
              <a:gd name="connsiteY935" fmla="*/ 30308 h 6858000"/>
              <a:gd name="connsiteX936" fmla="*/ 2901945 w 7467600"/>
              <a:gd name="connsiteY936" fmla="*/ 466538 h 6858000"/>
              <a:gd name="connsiteX937" fmla="*/ 2815209 w 7467600"/>
              <a:gd name="connsiteY937" fmla="*/ 497361 h 6858000"/>
              <a:gd name="connsiteX938" fmla="*/ 2844845 w 7467600"/>
              <a:gd name="connsiteY938" fmla="*/ 127638 h 6858000"/>
              <a:gd name="connsiteX939" fmla="*/ 2867960 w 7467600"/>
              <a:gd name="connsiteY939" fmla="*/ 0 h 6858000"/>
              <a:gd name="connsiteX940" fmla="*/ 1057230 w 7467600"/>
              <a:gd name="connsiteY940" fmla="*/ 0 h 6858000"/>
              <a:gd name="connsiteX941" fmla="*/ 1111003 w 7467600"/>
              <a:gd name="connsiteY941" fmla="*/ 0 h 6858000"/>
              <a:gd name="connsiteX942" fmla="*/ 1125553 w 7467600"/>
              <a:gd name="connsiteY942" fmla="*/ 52588 h 6858000"/>
              <a:gd name="connsiteX943" fmla="*/ 1304276 w 7467600"/>
              <a:gd name="connsiteY943" fmla="*/ 476275 h 6858000"/>
              <a:gd name="connsiteX944" fmla="*/ 1492066 w 7467600"/>
              <a:gd name="connsiteY944" fmla="*/ 886333 h 6858000"/>
              <a:gd name="connsiteX945" fmla="*/ 1423698 w 7467600"/>
              <a:gd name="connsiteY945" fmla="*/ 710817 h 6858000"/>
              <a:gd name="connsiteX946" fmla="*/ 1357609 w 7467600"/>
              <a:gd name="connsiteY946" fmla="*/ 532892 h 6858000"/>
              <a:gd name="connsiteX947" fmla="*/ 1309550 w 7467600"/>
              <a:gd name="connsiteY947" fmla="*/ 374031 h 6858000"/>
              <a:gd name="connsiteX948" fmla="*/ 1193673 w 7467600"/>
              <a:gd name="connsiteY948" fmla="*/ 49533 h 6858000"/>
              <a:gd name="connsiteX949" fmla="*/ 1164391 w 7467600"/>
              <a:gd name="connsiteY949" fmla="*/ 0 h 6858000"/>
              <a:gd name="connsiteX950" fmla="*/ 1200666 w 7467600"/>
              <a:gd name="connsiteY950" fmla="*/ 0 h 6858000"/>
              <a:gd name="connsiteX951" fmla="*/ 1223408 w 7467600"/>
              <a:gd name="connsiteY951" fmla="*/ 38996 h 6858000"/>
              <a:gd name="connsiteX952" fmla="*/ 1339635 w 7467600"/>
              <a:gd name="connsiteY952" fmla="*/ 365517 h 6858000"/>
              <a:gd name="connsiteX953" fmla="*/ 1387469 w 7467600"/>
              <a:gd name="connsiteY953" fmla="*/ 523079 h 6858000"/>
              <a:gd name="connsiteX954" fmla="*/ 1452685 w 7467600"/>
              <a:gd name="connsiteY954" fmla="*/ 699806 h 6858000"/>
              <a:gd name="connsiteX955" fmla="*/ 1492092 w 7467600"/>
              <a:gd name="connsiteY955" fmla="*/ 800424 h 6858000"/>
              <a:gd name="connsiteX956" fmla="*/ 1455302 w 7467600"/>
              <a:gd name="connsiteY956" fmla="*/ 632913 h 6858000"/>
              <a:gd name="connsiteX957" fmla="*/ 1222336 w 7467600"/>
              <a:gd name="connsiteY957" fmla="*/ 9480 h 6858000"/>
              <a:gd name="connsiteX958" fmla="*/ 1214634 w 7467600"/>
              <a:gd name="connsiteY958" fmla="*/ 0 h 6858000"/>
              <a:gd name="connsiteX959" fmla="*/ 1289827 w 7467600"/>
              <a:gd name="connsiteY959" fmla="*/ 0 h 6858000"/>
              <a:gd name="connsiteX960" fmla="*/ 1321076 w 7467600"/>
              <a:gd name="connsiteY960" fmla="*/ 59722 h 6858000"/>
              <a:gd name="connsiteX961" fmla="*/ 1512579 w 7467600"/>
              <a:gd name="connsiteY961" fmla="*/ 626441 h 6858000"/>
              <a:gd name="connsiteX962" fmla="*/ 1506076 w 7467600"/>
              <a:gd name="connsiteY962" fmla="*/ 1089289 h 6858000"/>
              <a:gd name="connsiteX963" fmla="*/ 1486346 w 7467600"/>
              <a:gd name="connsiteY963" fmla="*/ 1079919 h 6858000"/>
              <a:gd name="connsiteX964" fmla="*/ 1070511 w 7467600"/>
              <a:gd name="connsiteY964" fmla="*/ 48609 h 6858000"/>
              <a:gd name="connsiteX965" fmla="*/ 1057230 w 7467600"/>
              <a:gd name="connsiteY965" fmla="*/ 0 h 6858000"/>
              <a:gd name="connsiteX966" fmla="*/ 43151 w 7467600"/>
              <a:gd name="connsiteY966" fmla="*/ 0 h 6858000"/>
              <a:gd name="connsiteX967" fmla="*/ 95283 w 7467600"/>
              <a:gd name="connsiteY967" fmla="*/ 0 h 6858000"/>
              <a:gd name="connsiteX968" fmla="*/ 300708 w 7467600"/>
              <a:gd name="connsiteY968" fmla="*/ 154571 h 6858000"/>
              <a:gd name="connsiteX969" fmla="*/ 530414 w 7467600"/>
              <a:gd name="connsiteY969" fmla="*/ 354673 h 6858000"/>
              <a:gd name="connsiteX970" fmla="*/ 333785 w 7467600"/>
              <a:gd name="connsiteY970" fmla="*/ 161564 h 6858000"/>
              <a:gd name="connsiteX971" fmla="*/ 147005 w 7467600"/>
              <a:gd name="connsiteY971" fmla="*/ 0 h 6858000"/>
              <a:gd name="connsiteX972" fmla="*/ 272509 w 7467600"/>
              <a:gd name="connsiteY972" fmla="*/ 0 h 6858000"/>
              <a:gd name="connsiteX973" fmla="*/ 326276 w 7467600"/>
              <a:gd name="connsiteY973" fmla="*/ 45847 h 6858000"/>
              <a:gd name="connsiteX974" fmla="*/ 823759 w 7467600"/>
              <a:gd name="connsiteY974" fmla="*/ 574145 h 6858000"/>
              <a:gd name="connsiteX975" fmla="*/ 811254 w 7467600"/>
              <a:gd name="connsiteY975" fmla="*/ 665546 h 6858000"/>
              <a:gd name="connsiteX976" fmla="*/ 154042 w 7467600"/>
              <a:gd name="connsiteY976" fmla="*/ 261522 h 6858000"/>
              <a:gd name="connsiteX977" fmla="*/ 13550 w 7467600"/>
              <a:gd name="connsiteY977" fmla="*/ 158423 h 6858000"/>
              <a:gd name="connsiteX978" fmla="*/ 0 w 7467600"/>
              <a:gd name="connsiteY978" fmla="*/ 146618 h 6858000"/>
              <a:gd name="connsiteX979" fmla="*/ 0 w 7467600"/>
              <a:gd name="connsiteY979" fmla="*/ 59161 h 6858000"/>
              <a:gd name="connsiteX980" fmla="*/ 45427 w 7467600"/>
              <a:gd name="connsiteY980" fmla="*/ 101078 h 6858000"/>
              <a:gd name="connsiteX981" fmla="*/ 630103 w 7467600"/>
              <a:gd name="connsiteY981" fmla="*/ 485885 h 6858000"/>
              <a:gd name="connsiteX982" fmla="*/ 532040 w 7467600"/>
              <a:gd name="connsiteY982" fmla="*/ 399359 h 6858000"/>
              <a:gd name="connsiteX983" fmla="*/ 517618 w 7467600"/>
              <a:gd name="connsiteY983" fmla="*/ 385726 h 6858000"/>
              <a:gd name="connsiteX984" fmla="*/ 285074 w 7467600"/>
              <a:gd name="connsiteY984" fmla="*/ 182755 h 6858000"/>
              <a:gd name="connsiteX985" fmla="*/ 43151 w 7467600"/>
              <a:gd name="connsiteY98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1903353 w 7467600"/>
              <a:gd name="connsiteY127" fmla="*/ 5044827 h 6858000"/>
              <a:gd name="connsiteX128" fmla="*/ 1936931 w 7467600"/>
              <a:gd name="connsiteY128" fmla="*/ 5093954 h 6858000"/>
              <a:gd name="connsiteX129" fmla="*/ 2195868 w 7467600"/>
              <a:gd name="connsiteY129" fmla="*/ 5396574 h 6858000"/>
              <a:gd name="connsiteX130" fmla="*/ 2088852 w 7467600"/>
              <a:gd name="connsiteY130" fmla="*/ 5166123 h 6858000"/>
              <a:gd name="connsiteX131" fmla="*/ 1958241 w 7467600"/>
              <a:gd name="connsiteY131" fmla="*/ 5067955 h 6858000"/>
              <a:gd name="connsiteX132" fmla="*/ 1903353 w 7467600"/>
              <a:gd name="connsiteY132" fmla="*/ 5044827 h 6858000"/>
              <a:gd name="connsiteX133" fmla="*/ 1979378 w 7467600"/>
              <a:gd name="connsiteY133" fmla="*/ 4769504 h 6858000"/>
              <a:gd name="connsiteX134" fmla="*/ 2882120 w 7467600"/>
              <a:gd name="connsiteY134" fmla="*/ 5064547 h 6858000"/>
              <a:gd name="connsiteX135" fmla="*/ 2793103 w 7467600"/>
              <a:gd name="connsiteY135" fmla="*/ 5039699 h 6858000"/>
              <a:gd name="connsiteX136" fmla="*/ 2770041 w 7467600"/>
              <a:gd name="connsiteY136" fmla="*/ 5033634 h 6858000"/>
              <a:gd name="connsiteX137" fmla="*/ 1979378 w 7467600"/>
              <a:gd name="connsiteY137" fmla="*/ 4769504 h 6858000"/>
              <a:gd name="connsiteX138" fmla="*/ 1927410 w 7467600"/>
              <a:gd name="connsiteY138" fmla="*/ 4716164 h 6858000"/>
              <a:gd name="connsiteX139" fmla="*/ 1959587 w 7467600"/>
              <a:gd name="connsiteY139" fmla="*/ 4728849 h 6858000"/>
              <a:gd name="connsiteX140" fmla="*/ 2777707 w 7467600"/>
              <a:gd name="connsiteY140" fmla="*/ 5003991 h 6858000"/>
              <a:gd name="connsiteX141" fmla="*/ 2800768 w 7467600"/>
              <a:gd name="connsiteY141" fmla="*/ 5010056 h 6858000"/>
              <a:gd name="connsiteX142" fmla="*/ 2879408 w 7467600"/>
              <a:gd name="connsiteY142" fmla="*/ 5031590 h 6858000"/>
              <a:gd name="connsiteX143" fmla="*/ 2862295 w 7467600"/>
              <a:gd name="connsiteY143" fmla="*/ 5022958 h 6858000"/>
              <a:gd name="connsiteX144" fmla="*/ 2813343 w 7467600"/>
              <a:gd name="connsiteY144" fmla="*/ 4998369 h 6858000"/>
              <a:gd name="connsiteX145" fmla="*/ 2646245 w 7467600"/>
              <a:gd name="connsiteY145" fmla="*/ 4930999 h 6858000"/>
              <a:gd name="connsiteX146" fmla="*/ 1999243 w 7467600"/>
              <a:gd name="connsiteY146" fmla="*/ 4730524 h 6858000"/>
              <a:gd name="connsiteX147" fmla="*/ 1979527 w 7467600"/>
              <a:gd name="connsiteY147" fmla="*/ 4726651 h 6858000"/>
              <a:gd name="connsiteX148" fmla="*/ 1927410 w 7467600"/>
              <a:gd name="connsiteY148" fmla="*/ 4716164 h 6858000"/>
              <a:gd name="connsiteX149" fmla="*/ 1997014 w 7467600"/>
              <a:gd name="connsiteY149" fmla="*/ 4698007 h 6858000"/>
              <a:gd name="connsiteX150" fmla="*/ 2005458 w 7467600"/>
              <a:gd name="connsiteY150" fmla="*/ 4699540 h 6858000"/>
              <a:gd name="connsiteX151" fmla="*/ 2657186 w 7467600"/>
              <a:gd name="connsiteY151" fmla="*/ 4901687 h 6858000"/>
              <a:gd name="connsiteX152" fmla="*/ 2826662 w 7467600"/>
              <a:gd name="connsiteY152" fmla="*/ 4970362 h 6858000"/>
              <a:gd name="connsiteX153" fmla="*/ 2876100 w 7467600"/>
              <a:gd name="connsiteY153" fmla="*/ 4995397 h 6858000"/>
              <a:gd name="connsiteX154" fmla="*/ 3042600 w 7467600"/>
              <a:gd name="connsiteY154" fmla="*/ 5059532 h 6858000"/>
              <a:gd name="connsiteX155" fmla="*/ 1997014 w 7467600"/>
              <a:gd name="connsiteY155" fmla="*/ 4698007 h 6858000"/>
              <a:gd name="connsiteX156" fmla="*/ 2305292 w 7467600"/>
              <a:gd name="connsiteY156" fmla="*/ 4219492 h 6858000"/>
              <a:gd name="connsiteX157" fmla="*/ 3360922 w 7467600"/>
              <a:gd name="connsiteY157" fmla="*/ 4529373 h 6858000"/>
              <a:gd name="connsiteX158" fmla="*/ 3492420 w 7467600"/>
              <a:gd name="connsiteY158" fmla="*/ 4510145 h 6858000"/>
              <a:gd name="connsiteX159" fmla="*/ 3364086 w 7467600"/>
              <a:gd name="connsiteY159" fmla="*/ 4480340 h 6858000"/>
              <a:gd name="connsiteX160" fmla="*/ 3225818 w 7467600"/>
              <a:gd name="connsiteY160" fmla="*/ 4411822 h 6858000"/>
              <a:gd name="connsiteX161" fmla="*/ 3129696 w 7467600"/>
              <a:gd name="connsiteY161" fmla="*/ 4360704 h 6858000"/>
              <a:gd name="connsiteX162" fmla="*/ 2814545 w 7467600"/>
              <a:gd name="connsiteY162" fmla="*/ 4282955 h 6858000"/>
              <a:gd name="connsiteX163" fmla="*/ 2305292 w 7467600"/>
              <a:gd name="connsiteY163" fmla="*/ 4219492 h 6858000"/>
              <a:gd name="connsiteX164" fmla="*/ 2626982 w 7467600"/>
              <a:gd name="connsiteY164" fmla="*/ 4206450 h 6858000"/>
              <a:gd name="connsiteX165" fmla="*/ 2490617 w 7467600"/>
              <a:gd name="connsiteY165" fmla="*/ 4206951 h 6858000"/>
              <a:gd name="connsiteX166" fmla="*/ 2819869 w 7467600"/>
              <a:gd name="connsiteY166" fmla="*/ 4252936 h 6858000"/>
              <a:gd name="connsiteX167" fmla="*/ 3143018 w 7467600"/>
              <a:gd name="connsiteY167" fmla="*/ 4332698 h 6858000"/>
              <a:gd name="connsiteX168" fmla="*/ 3241520 w 7467600"/>
              <a:gd name="connsiteY168" fmla="*/ 4385112 h 6858000"/>
              <a:gd name="connsiteX169" fmla="*/ 3374575 w 7467600"/>
              <a:gd name="connsiteY169" fmla="*/ 4451517 h 6858000"/>
              <a:gd name="connsiteX170" fmla="*/ 3505221 w 7467600"/>
              <a:gd name="connsiteY170" fmla="*/ 4480757 h 6858000"/>
              <a:gd name="connsiteX171" fmla="*/ 2626982 w 7467600"/>
              <a:gd name="connsiteY171" fmla="*/ 4206450 h 6858000"/>
              <a:gd name="connsiteX172" fmla="*/ 1310106 w 7467600"/>
              <a:gd name="connsiteY172" fmla="*/ 3943217 h 6858000"/>
              <a:gd name="connsiteX173" fmla="*/ 854994 w 7467600"/>
              <a:gd name="connsiteY173" fmla="*/ 4399136 h 6858000"/>
              <a:gd name="connsiteX174" fmla="*/ 742462 w 7467600"/>
              <a:gd name="connsiteY174" fmla="*/ 4594648 h 6858000"/>
              <a:gd name="connsiteX175" fmla="*/ 820602 w 7467600"/>
              <a:gd name="connsiteY175" fmla="*/ 4485915 h 6858000"/>
              <a:gd name="connsiteX176" fmla="*/ 878295 w 7467600"/>
              <a:gd name="connsiteY176" fmla="*/ 4403594 h 6858000"/>
              <a:gd name="connsiteX177" fmla="*/ 1240607 w 7467600"/>
              <a:gd name="connsiteY177" fmla="*/ 4010401 h 6858000"/>
              <a:gd name="connsiteX178" fmla="*/ 1310106 w 7467600"/>
              <a:gd name="connsiteY178" fmla="*/ 3943217 h 6858000"/>
              <a:gd name="connsiteX179" fmla="*/ 1423113 w 7467600"/>
              <a:gd name="connsiteY179" fmla="*/ 3874565 h 6858000"/>
              <a:gd name="connsiteX180" fmla="*/ 1260565 w 7467600"/>
              <a:gd name="connsiteY180" fmla="*/ 4031982 h 6858000"/>
              <a:gd name="connsiteX181" fmla="*/ 901900 w 7467600"/>
              <a:gd name="connsiteY181" fmla="*/ 4421236 h 6858000"/>
              <a:gd name="connsiteX182" fmla="*/ 845044 w 7467600"/>
              <a:gd name="connsiteY182" fmla="*/ 4502436 h 6858000"/>
              <a:gd name="connsiteX183" fmla="*/ 685926 w 7467600"/>
              <a:gd name="connsiteY183" fmla="*/ 4703069 h 6858000"/>
              <a:gd name="connsiteX184" fmla="*/ 684248 w 7467600"/>
              <a:gd name="connsiteY184" fmla="*/ 4706721 h 6858000"/>
              <a:gd name="connsiteX185" fmla="*/ 1423113 w 7467600"/>
              <a:gd name="connsiteY185" fmla="*/ 3874565 h 6858000"/>
              <a:gd name="connsiteX186" fmla="*/ 3316479 w 7467600"/>
              <a:gd name="connsiteY186" fmla="*/ 3872136 h 6858000"/>
              <a:gd name="connsiteX187" fmla="*/ 3546806 w 7467600"/>
              <a:gd name="connsiteY187" fmla="*/ 4356139 h 6858000"/>
              <a:gd name="connsiteX188" fmla="*/ 3364433 w 7467600"/>
              <a:gd name="connsiteY188" fmla="*/ 3953121 h 6858000"/>
              <a:gd name="connsiteX189" fmla="*/ 3316479 w 7467600"/>
              <a:gd name="connsiteY189" fmla="*/ 3872136 h 6858000"/>
              <a:gd name="connsiteX190" fmla="*/ 3291335 w 7467600"/>
              <a:gd name="connsiteY190" fmla="*/ 3767420 h 6858000"/>
              <a:gd name="connsiteX191" fmla="*/ 3390805 w 7467600"/>
              <a:gd name="connsiteY191" fmla="*/ 3937163 h 6858000"/>
              <a:gd name="connsiteX192" fmla="*/ 3579062 w 7467600"/>
              <a:gd name="connsiteY192" fmla="*/ 4359040 h 6858000"/>
              <a:gd name="connsiteX193" fmla="*/ 3467355 w 7467600"/>
              <a:gd name="connsiteY193" fmla="*/ 3988130 h 6858000"/>
              <a:gd name="connsiteX194" fmla="*/ 3310753 w 7467600"/>
              <a:gd name="connsiteY194" fmla="*/ 3787140 h 6858000"/>
              <a:gd name="connsiteX195" fmla="*/ 3291335 w 7467600"/>
              <a:gd name="connsiteY195" fmla="*/ 3767420 h 6858000"/>
              <a:gd name="connsiteX196" fmla="*/ 1635889 w 7467600"/>
              <a:gd name="connsiteY196" fmla="*/ 3709494 h 6858000"/>
              <a:gd name="connsiteX197" fmla="*/ 1634800 w 7467600"/>
              <a:gd name="connsiteY197" fmla="*/ 3731111 h 6858000"/>
              <a:gd name="connsiteX198" fmla="*/ 1635889 w 7467600"/>
              <a:gd name="connsiteY198" fmla="*/ 3709494 h 6858000"/>
              <a:gd name="connsiteX199" fmla="*/ 1510397 w 7467600"/>
              <a:gd name="connsiteY199" fmla="*/ 3684705 h 6858000"/>
              <a:gd name="connsiteX200" fmla="*/ 1146550 w 7467600"/>
              <a:gd name="connsiteY200" fmla="*/ 3802012 h 6858000"/>
              <a:gd name="connsiteX201" fmla="*/ 698834 w 7467600"/>
              <a:gd name="connsiteY201" fmla="*/ 3952272 h 6858000"/>
              <a:gd name="connsiteX202" fmla="*/ 34256 w 7467600"/>
              <a:gd name="connsiteY202" fmla="*/ 4347603 h 6858000"/>
              <a:gd name="connsiteX203" fmla="*/ 527241 w 7467600"/>
              <a:gd name="connsiteY203" fmla="*/ 4065078 h 6858000"/>
              <a:gd name="connsiteX204" fmla="*/ 1510397 w 7467600"/>
              <a:gd name="connsiteY204" fmla="*/ 3684705 h 6858000"/>
              <a:gd name="connsiteX205" fmla="*/ 1313114 w 7467600"/>
              <a:gd name="connsiteY205" fmla="*/ 3655216 h 6858000"/>
              <a:gd name="connsiteX206" fmla="*/ 1109304 w 7467600"/>
              <a:gd name="connsiteY206" fmla="*/ 3669030 h 6858000"/>
              <a:gd name="connsiteX207" fmla="*/ 8129 w 7467600"/>
              <a:gd name="connsiteY207" fmla="*/ 4330519 h 6858000"/>
              <a:gd name="connsiteX208" fmla="*/ 687572 w 7467600"/>
              <a:gd name="connsiteY208" fmla="*/ 3925629 h 6858000"/>
              <a:gd name="connsiteX209" fmla="*/ 1138365 w 7467600"/>
              <a:gd name="connsiteY209" fmla="*/ 3774515 h 6858000"/>
              <a:gd name="connsiteX210" fmla="*/ 1505579 w 7467600"/>
              <a:gd name="connsiteY210" fmla="*/ 3655526 h 6858000"/>
              <a:gd name="connsiteX211" fmla="*/ 1313114 w 7467600"/>
              <a:gd name="connsiteY211" fmla="*/ 3655216 h 6858000"/>
              <a:gd name="connsiteX212" fmla="*/ 3655073 w 7467600"/>
              <a:gd name="connsiteY212" fmla="*/ 3650884 h 6858000"/>
              <a:gd name="connsiteX213" fmla="*/ 3989938 w 7467600"/>
              <a:gd name="connsiteY213" fmla="*/ 3991685 h 6858000"/>
              <a:gd name="connsiteX214" fmla="*/ 4393907 w 7467600"/>
              <a:gd name="connsiteY214" fmla="*/ 4261258 h 6858000"/>
              <a:gd name="connsiteX215" fmla="*/ 4648051 w 7467600"/>
              <a:gd name="connsiteY215" fmla="*/ 4374051 h 6858000"/>
              <a:gd name="connsiteX216" fmla="*/ 4383389 w 7467600"/>
              <a:gd name="connsiteY216" fmla="*/ 4184369 h 6858000"/>
              <a:gd name="connsiteX217" fmla="*/ 4165508 w 7467600"/>
              <a:gd name="connsiteY217" fmla="*/ 4035196 h 6858000"/>
              <a:gd name="connsiteX218" fmla="*/ 4068162 w 7467600"/>
              <a:gd name="connsiteY218" fmla="*/ 3953394 h 6858000"/>
              <a:gd name="connsiteX219" fmla="*/ 3981416 w 7467600"/>
              <a:gd name="connsiteY219" fmla="*/ 3880482 h 6858000"/>
              <a:gd name="connsiteX220" fmla="*/ 3800147 w 7467600"/>
              <a:gd name="connsiteY220" fmla="*/ 3749872 h 6858000"/>
              <a:gd name="connsiteX221" fmla="*/ 3655073 w 7467600"/>
              <a:gd name="connsiteY221" fmla="*/ 3650884 h 6858000"/>
              <a:gd name="connsiteX222" fmla="*/ 3670252 w 7467600"/>
              <a:gd name="connsiteY222" fmla="*/ 3622798 h 6858000"/>
              <a:gd name="connsiteX223" fmla="*/ 3817258 w 7467600"/>
              <a:gd name="connsiteY223" fmla="*/ 3723577 h 6858000"/>
              <a:gd name="connsiteX224" fmla="*/ 4000461 w 7467600"/>
              <a:gd name="connsiteY224" fmla="*/ 3855966 h 6858000"/>
              <a:gd name="connsiteX225" fmla="*/ 4088180 w 7467600"/>
              <a:gd name="connsiteY225" fmla="*/ 3929774 h 6858000"/>
              <a:gd name="connsiteX226" fmla="*/ 4184555 w 7467600"/>
              <a:gd name="connsiteY226" fmla="*/ 4010683 h 6858000"/>
              <a:gd name="connsiteX227" fmla="*/ 4399563 w 7467600"/>
              <a:gd name="connsiteY227" fmla="*/ 4158106 h 6858000"/>
              <a:gd name="connsiteX228" fmla="*/ 4684469 w 7467600"/>
              <a:gd name="connsiteY228" fmla="*/ 4364680 h 6858000"/>
              <a:gd name="connsiteX229" fmla="*/ 4690271 w 7467600"/>
              <a:gd name="connsiteY229" fmla="*/ 4370034 h 6858000"/>
              <a:gd name="connsiteX230" fmla="*/ 4136093 w 7467600"/>
              <a:gd name="connsiteY230" fmla="*/ 3858466 h 6858000"/>
              <a:gd name="connsiteX231" fmla="*/ 3670252 w 7467600"/>
              <a:gd name="connsiteY231" fmla="*/ 3622798 h 6858000"/>
              <a:gd name="connsiteX232" fmla="*/ 4440129 w 7467600"/>
              <a:gd name="connsiteY232" fmla="*/ 3448571 h 6858000"/>
              <a:gd name="connsiteX233" fmla="*/ 4856525 w 7467600"/>
              <a:gd name="connsiteY233" fmla="*/ 3915351 h 6858000"/>
              <a:gd name="connsiteX234" fmla="*/ 5059055 w 7467600"/>
              <a:gd name="connsiteY234" fmla="*/ 4108918 h 6858000"/>
              <a:gd name="connsiteX235" fmla="*/ 5290070 w 7467600"/>
              <a:gd name="connsiteY235" fmla="*/ 4263619 h 6858000"/>
              <a:gd name="connsiteX236" fmla="*/ 4834991 w 7467600"/>
              <a:gd name="connsiteY236" fmla="*/ 3830985 h 6858000"/>
              <a:gd name="connsiteX237" fmla="*/ 4440129 w 7467600"/>
              <a:gd name="connsiteY237" fmla="*/ 3448571 h 6858000"/>
              <a:gd name="connsiteX238" fmla="*/ 4441737 w 7467600"/>
              <a:gd name="connsiteY238" fmla="*/ 3399734 h 6858000"/>
              <a:gd name="connsiteX239" fmla="*/ 4431236 w 7467600"/>
              <a:gd name="connsiteY239" fmla="*/ 3400954 h 6858000"/>
              <a:gd name="connsiteX240" fmla="*/ 4557150 w 7467600"/>
              <a:gd name="connsiteY240" fmla="*/ 3510023 h 6858000"/>
              <a:gd name="connsiteX241" fmla="*/ 4856936 w 7467600"/>
              <a:gd name="connsiteY241" fmla="*/ 3809146 h 6858000"/>
              <a:gd name="connsiteX242" fmla="*/ 5111996 w 7467600"/>
              <a:gd name="connsiteY242" fmla="*/ 4065759 h 6858000"/>
              <a:gd name="connsiteX243" fmla="*/ 5388878 w 7467600"/>
              <a:gd name="connsiteY243" fmla="*/ 4300185 h 6858000"/>
              <a:gd name="connsiteX244" fmla="*/ 5425556 w 7467600"/>
              <a:gd name="connsiteY244" fmla="*/ 4308967 h 6858000"/>
              <a:gd name="connsiteX245" fmla="*/ 4943646 w 7467600"/>
              <a:gd name="connsiteY245" fmla="*/ 3822916 h 6858000"/>
              <a:gd name="connsiteX246" fmla="*/ 4594837 w 7467600"/>
              <a:gd name="connsiteY246" fmla="*/ 3532274 h 6858000"/>
              <a:gd name="connsiteX247" fmla="*/ 4441737 w 7467600"/>
              <a:gd name="connsiteY247" fmla="*/ 3399734 h 6858000"/>
              <a:gd name="connsiteX248" fmla="*/ 5425834 w 7467600"/>
              <a:gd name="connsiteY248" fmla="*/ 3162785 h 6858000"/>
              <a:gd name="connsiteX249" fmla="*/ 5401644 w 7467600"/>
              <a:gd name="connsiteY249" fmla="*/ 3617847 h 6858000"/>
              <a:gd name="connsiteX250" fmla="*/ 5467256 w 7467600"/>
              <a:gd name="connsiteY250" fmla="*/ 4175494 h 6858000"/>
              <a:gd name="connsiteX251" fmla="*/ 5448069 w 7467600"/>
              <a:gd name="connsiteY251" fmla="*/ 3567554 h 6858000"/>
              <a:gd name="connsiteX252" fmla="*/ 5425834 w 7467600"/>
              <a:gd name="connsiteY252" fmla="*/ 3162785 h 6858000"/>
              <a:gd name="connsiteX253" fmla="*/ 1318687 w 7467600"/>
              <a:gd name="connsiteY253" fmla="*/ 3113840 h 6858000"/>
              <a:gd name="connsiteX254" fmla="*/ 1066793 w 7467600"/>
              <a:gd name="connsiteY254" fmla="*/ 3212171 h 6858000"/>
              <a:gd name="connsiteX255" fmla="*/ 993319 w 7467600"/>
              <a:gd name="connsiteY255" fmla="*/ 3247648 h 6858000"/>
              <a:gd name="connsiteX256" fmla="*/ 853081 w 7467600"/>
              <a:gd name="connsiteY256" fmla="*/ 3312410 h 6858000"/>
              <a:gd name="connsiteX257" fmla="*/ 805957 w 7467600"/>
              <a:gd name="connsiteY257" fmla="*/ 3330443 h 6858000"/>
              <a:gd name="connsiteX258" fmla="*/ 1318687 w 7467600"/>
              <a:gd name="connsiteY258" fmla="*/ 3113840 h 6858000"/>
              <a:gd name="connsiteX259" fmla="*/ 5453702 w 7467600"/>
              <a:gd name="connsiteY259" fmla="*/ 3090882 h 6858000"/>
              <a:gd name="connsiteX260" fmla="*/ 5480135 w 7467600"/>
              <a:gd name="connsiteY260" fmla="*/ 3565802 h 6858000"/>
              <a:gd name="connsiteX261" fmla="*/ 5499023 w 7467600"/>
              <a:gd name="connsiteY261" fmla="*/ 4166310 h 6858000"/>
              <a:gd name="connsiteX262" fmla="*/ 5547022 w 7467600"/>
              <a:gd name="connsiteY262" fmla="*/ 3607838 h 6858000"/>
              <a:gd name="connsiteX263" fmla="*/ 5515964 w 7467600"/>
              <a:gd name="connsiteY263" fmla="*/ 3378541 h 6858000"/>
              <a:gd name="connsiteX264" fmla="*/ 5453702 w 7467600"/>
              <a:gd name="connsiteY264" fmla="*/ 3090882 h 6858000"/>
              <a:gd name="connsiteX265" fmla="*/ 1238695 w 7467600"/>
              <a:gd name="connsiteY265" fmla="*/ 3076820 h 6858000"/>
              <a:gd name="connsiteX266" fmla="*/ 716371 w 7467600"/>
              <a:gd name="connsiteY266" fmla="*/ 3293249 h 6858000"/>
              <a:gd name="connsiteX267" fmla="*/ 579522 w 7467600"/>
              <a:gd name="connsiteY267" fmla="*/ 3371759 h 6858000"/>
              <a:gd name="connsiteX268" fmla="*/ 600288 w 7467600"/>
              <a:gd name="connsiteY268" fmla="*/ 3365555 h 6858000"/>
              <a:gd name="connsiteX269" fmla="*/ 840692 w 7467600"/>
              <a:gd name="connsiteY269" fmla="*/ 3284921 h 6858000"/>
              <a:gd name="connsiteX270" fmla="*/ 979248 w 7467600"/>
              <a:gd name="connsiteY270" fmla="*/ 3221003 h 6858000"/>
              <a:gd name="connsiteX271" fmla="*/ 1053282 w 7467600"/>
              <a:gd name="connsiteY271" fmla="*/ 3185247 h 6858000"/>
              <a:gd name="connsiteX272" fmla="*/ 1320603 w 7467600"/>
              <a:gd name="connsiteY272" fmla="*/ 3081281 h 6858000"/>
              <a:gd name="connsiteX273" fmla="*/ 1238695 w 7467600"/>
              <a:gd name="connsiteY273" fmla="*/ 3076820 h 6858000"/>
              <a:gd name="connsiteX274" fmla="*/ 5425627 w 7467600"/>
              <a:gd name="connsiteY274" fmla="*/ 2954192 h 6858000"/>
              <a:gd name="connsiteX275" fmla="*/ 5470770 w 7467600"/>
              <a:gd name="connsiteY275" fmla="*/ 3005435 h 6858000"/>
              <a:gd name="connsiteX276" fmla="*/ 5519779 w 7467600"/>
              <a:gd name="connsiteY276" fmla="*/ 4359223 h 6858000"/>
              <a:gd name="connsiteX277" fmla="*/ 5520293 w 7467600"/>
              <a:gd name="connsiteY277" fmla="*/ 4360602 h 6858000"/>
              <a:gd name="connsiteX278" fmla="*/ 5767221 w 7467600"/>
              <a:gd name="connsiteY278" fmla="*/ 4665564 h 6858000"/>
              <a:gd name="connsiteX279" fmla="*/ 6937169 w 7467600"/>
              <a:gd name="connsiteY279" fmla="*/ 4815941 h 6858000"/>
              <a:gd name="connsiteX280" fmla="*/ 6953922 w 7467600"/>
              <a:gd name="connsiteY280" fmla="*/ 4890068 h 6858000"/>
              <a:gd name="connsiteX281" fmla="*/ 6071359 w 7467600"/>
              <a:gd name="connsiteY281" fmla="*/ 4770770 h 6858000"/>
              <a:gd name="connsiteX282" fmla="*/ 6038839 w 7467600"/>
              <a:gd name="connsiteY282" fmla="*/ 4764474 h 6858000"/>
              <a:gd name="connsiteX283" fmla="*/ 6038706 w 7467600"/>
              <a:gd name="connsiteY283" fmla="*/ 4763847 h 6858000"/>
              <a:gd name="connsiteX284" fmla="*/ 6037784 w 7467600"/>
              <a:gd name="connsiteY284" fmla="*/ 4764270 h 6858000"/>
              <a:gd name="connsiteX285" fmla="*/ 6038839 w 7467600"/>
              <a:gd name="connsiteY285" fmla="*/ 4764474 h 6858000"/>
              <a:gd name="connsiteX286" fmla="*/ 6040338 w 7467600"/>
              <a:gd name="connsiteY286" fmla="*/ 4771418 h 6858000"/>
              <a:gd name="connsiteX287" fmla="*/ 6024488 w 7467600"/>
              <a:gd name="connsiteY287" fmla="*/ 4809903 h 6858000"/>
              <a:gd name="connsiteX288" fmla="*/ 5599771 w 7467600"/>
              <a:gd name="connsiteY288" fmla="*/ 5509652 h 6858000"/>
              <a:gd name="connsiteX289" fmla="*/ 5548843 w 7467600"/>
              <a:gd name="connsiteY289" fmla="*/ 5563845 h 6858000"/>
              <a:gd name="connsiteX290" fmla="*/ 5940952 w 7467600"/>
              <a:gd name="connsiteY290" fmla="*/ 6250028 h 6858000"/>
              <a:gd name="connsiteX291" fmla="*/ 6043441 w 7467600"/>
              <a:gd name="connsiteY291" fmla="*/ 6665847 h 6858000"/>
              <a:gd name="connsiteX292" fmla="*/ 6093432 w 7467600"/>
              <a:gd name="connsiteY292" fmla="*/ 6858000 h 6858000"/>
              <a:gd name="connsiteX293" fmla="*/ 6034344 w 7467600"/>
              <a:gd name="connsiteY293" fmla="*/ 6858000 h 6858000"/>
              <a:gd name="connsiteX294" fmla="*/ 6026679 w 7467600"/>
              <a:gd name="connsiteY294" fmla="*/ 6836959 h 6858000"/>
              <a:gd name="connsiteX295" fmla="*/ 5800441 w 7467600"/>
              <a:gd name="connsiteY295" fmla="*/ 6335286 h 6858000"/>
              <a:gd name="connsiteX296" fmla="*/ 5526562 w 7467600"/>
              <a:gd name="connsiteY296" fmla="*/ 5705388 h 6858000"/>
              <a:gd name="connsiteX297" fmla="*/ 5519640 w 7467600"/>
              <a:gd name="connsiteY297" fmla="*/ 5683774 h 6858000"/>
              <a:gd name="connsiteX298" fmla="*/ 5844559 w 7467600"/>
              <a:gd name="connsiteY298" fmla="*/ 6553349 h 6858000"/>
              <a:gd name="connsiteX299" fmla="*/ 5975994 w 7467600"/>
              <a:gd name="connsiteY299" fmla="*/ 6858000 h 6858000"/>
              <a:gd name="connsiteX300" fmla="*/ 5898547 w 7467600"/>
              <a:gd name="connsiteY300" fmla="*/ 6858000 h 6858000"/>
              <a:gd name="connsiteX301" fmla="*/ 5682041 w 7467600"/>
              <a:gd name="connsiteY301" fmla="*/ 6355860 h 6858000"/>
              <a:gd name="connsiteX302" fmla="*/ 5461758 w 7467600"/>
              <a:gd name="connsiteY302" fmla="*/ 5820220 h 6858000"/>
              <a:gd name="connsiteX303" fmla="*/ 5237282 w 7467600"/>
              <a:gd name="connsiteY303" fmla="*/ 6579086 h 6858000"/>
              <a:gd name="connsiteX304" fmla="*/ 5115009 w 7467600"/>
              <a:gd name="connsiteY304" fmla="*/ 6858000 h 6858000"/>
              <a:gd name="connsiteX305" fmla="*/ 5028074 w 7467600"/>
              <a:gd name="connsiteY305" fmla="*/ 6858000 h 6858000"/>
              <a:gd name="connsiteX306" fmla="*/ 5079508 w 7467600"/>
              <a:gd name="connsiteY306" fmla="*/ 6749074 h 6858000"/>
              <a:gd name="connsiteX307" fmla="*/ 5371846 w 7467600"/>
              <a:gd name="connsiteY307" fmla="*/ 5924413 h 6858000"/>
              <a:gd name="connsiteX308" fmla="*/ 5270512 w 7467600"/>
              <a:gd name="connsiteY308" fmla="*/ 6138975 h 6858000"/>
              <a:gd name="connsiteX309" fmla="*/ 5062409 w 7467600"/>
              <a:gd name="connsiteY309" fmla="*/ 6653544 h 6858000"/>
              <a:gd name="connsiteX310" fmla="*/ 5036628 w 7467600"/>
              <a:gd name="connsiteY310" fmla="*/ 6754247 h 6858000"/>
              <a:gd name="connsiteX311" fmla="*/ 5009112 w 7467600"/>
              <a:gd name="connsiteY311" fmla="*/ 6858000 h 6858000"/>
              <a:gd name="connsiteX312" fmla="*/ 4976679 w 7467600"/>
              <a:gd name="connsiteY312" fmla="*/ 6858000 h 6858000"/>
              <a:gd name="connsiteX313" fmla="*/ 5006537 w 7467600"/>
              <a:gd name="connsiteY313" fmla="*/ 6747068 h 6858000"/>
              <a:gd name="connsiteX314" fmla="*/ 5032723 w 7467600"/>
              <a:gd name="connsiteY314" fmla="*/ 6644957 h 6858000"/>
              <a:gd name="connsiteX315" fmla="*/ 5242949 w 7467600"/>
              <a:gd name="connsiteY315" fmla="*/ 6125175 h 6858000"/>
              <a:gd name="connsiteX316" fmla="*/ 5286321 w 7467600"/>
              <a:gd name="connsiteY316" fmla="*/ 6033555 h 6858000"/>
              <a:gd name="connsiteX317" fmla="*/ 5008210 w 7467600"/>
              <a:gd name="connsiteY317" fmla="*/ 6649194 h 6858000"/>
              <a:gd name="connsiteX318" fmla="*/ 4986321 w 7467600"/>
              <a:gd name="connsiteY318" fmla="*/ 6765687 h 6858000"/>
              <a:gd name="connsiteX319" fmla="*/ 4973474 w 7467600"/>
              <a:gd name="connsiteY319" fmla="*/ 6858000 h 6858000"/>
              <a:gd name="connsiteX320" fmla="*/ 4907178 w 7467600"/>
              <a:gd name="connsiteY320" fmla="*/ 6858000 h 6858000"/>
              <a:gd name="connsiteX321" fmla="*/ 4910810 w 7467600"/>
              <a:gd name="connsiteY321" fmla="*/ 6829660 h 6858000"/>
              <a:gd name="connsiteX322" fmla="*/ 4987461 w 7467600"/>
              <a:gd name="connsiteY322" fmla="*/ 6432994 h 6858000"/>
              <a:gd name="connsiteX323" fmla="*/ 5179262 w 7467600"/>
              <a:gd name="connsiteY323" fmla="*/ 6035044 h 6858000"/>
              <a:gd name="connsiteX324" fmla="*/ 4689678 w 7467600"/>
              <a:gd name="connsiteY324" fmla="*/ 6440241 h 6858000"/>
              <a:gd name="connsiteX325" fmla="*/ 4477543 w 7467600"/>
              <a:gd name="connsiteY325" fmla="*/ 6674836 h 6858000"/>
              <a:gd name="connsiteX326" fmla="*/ 4329957 w 7467600"/>
              <a:gd name="connsiteY326" fmla="*/ 6858000 h 6858000"/>
              <a:gd name="connsiteX327" fmla="*/ 4218595 w 7467600"/>
              <a:gd name="connsiteY327" fmla="*/ 6858000 h 6858000"/>
              <a:gd name="connsiteX328" fmla="*/ 4368888 w 7467600"/>
              <a:gd name="connsiteY328" fmla="*/ 6668412 h 6858000"/>
              <a:gd name="connsiteX329" fmla="*/ 4563091 w 7467600"/>
              <a:gd name="connsiteY329" fmla="*/ 6442508 h 6858000"/>
              <a:gd name="connsiteX330" fmla="*/ 5387324 w 7467600"/>
              <a:gd name="connsiteY330" fmla="*/ 5705830 h 6858000"/>
              <a:gd name="connsiteX331" fmla="*/ 5073620 w 7467600"/>
              <a:gd name="connsiteY331" fmla="*/ 5955437 h 6858000"/>
              <a:gd name="connsiteX332" fmla="*/ 4689789 w 7467600"/>
              <a:gd name="connsiteY332" fmla="*/ 6268382 h 6858000"/>
              <a:gd name="connsiteX333" fmla="*/ 4418722 w 7467600"/>
              <a:gd name="connsiteY333" fmla="*/ 6570886 h 6858000"/>
              <a:gd name="connsiteX334" fmla="*/ 4214944 w 7467600"/>
              <a:gd name="connsiteY334" fmla="*/ 6858000 h 6858000"/>
              <a:gd name="connsiteX335" fmla="*/ 4177898 w 7467600"/>
              <a:gd name="connsiteY335" fmla="*/ 6858000 h 6858000"/>
              <a:gd name="connsiteX336" fmla="*/ 4391597 w 7467600"/>
              <a:gd name="connsiteY336" fmla="*/ 6556370 h 6858000"/>
              <a:gd name="connsiteX337" fmla="*/ 4668889 w 7467600"/>
              <a:gd name="connsiteY337" fmla="*/ 6246399 h 6858000"/>
              <a:gd name="connsiteX338" fmla="*/ 5055427 w 7467600"/>
              <a:gd name="connsiteY338" fmla="*/ 5931476 h 6858000"/>
              <a:gd name="connsiteX339" fmla="*/ 5371814 w 7467600"/>
              <a:gd name="connsiteY339" fmla="*/ 5678975 h 6858000"/>
              <a:gd name="connsiteX340" fmla="*/ 4987918 w 7467600"/>
              <a:gd name="connsiteY340" fmla="*/ 5838701 h 6858000"/>
              <a:gd name="connsiteX341" fmla="*/ 4317146 w 7467600"/>
              <a:gd name="connsiteY341" fmla="*/ 6587716 h 6858000"/>
              <a:gd name="connsiteX342" fmla="*/ 4171627 w 7467600"/>
              <a:gd name="connsiteY342" fmla="*/ 6858000 h 6858000"/>
              <a:gd name="connsiteX343" fmla="*/ 4081585 w 7467600"/>
              <a:gd name="connsiteY343" fmla="*/ 6858000 h 6858000"/>
              <a:gd name="connsiteX344" fmla="*/ 4238603 w 7467600"/>
              <a:gd name="connsiteY344" fmla="*/ 6559341 h 6858000"/>
              <a:gd name="connsiteX345" fmla="*/ 4778333 w 7467600"/>
              <a:gd name="connsiteY345" fmla="*/ 5873626 h 6858000"/>
              <a:gd name="connsiteX346" fmla="*/ 5414185 w 7467600"/>
              <a:gd name="connsiteY346" fmla="*/ 5573882 h 6858000"/>
              <a:gd name="connsiteX347" fmla="*/ 5959648 w 7467600"/>
              <a:gd name="connsiteY347" fmla="*/ 4760797 h 6858000"/>
              <a:gd name="connsiteX348" fmla="*/ 5355019 w 7467600"/>
              <a:gd name="connsiteY348" fmla="*/ 4734672 h 6858000"/>
              <a:gd name="connsiteX349" fmla="*/ 5083565 w 7467600"/>
              <a:gd name="connsiteY349" fmla="*/ 5179121 h 6858000"/>
              <a:gd name="connsiteX350" fmla="*/ 4713577 w 7467600"/>
              <a:gd name="connsiteY350" fmla="*/ 5616803 h 6858000"/>
              <a:gd name="connsiteX351" fmla="*/ 3989559 w 7467600"/>
              <a:gd name="connsiteY351" fmla="*/ 6145945 h 6858000"/>
              <a:gd name="connsiteX352" fmla="*/ 3939824 w 7467600"/>
              <a:gd name="connsiteY352" fmla="*/ 6066900 h 6858000"/>
              <a:gd name="connsiteX353" fmla="*/ 4584537 w 7467600"/>
              <a:gd name="connsiteY353" fmla="*/ 5324826 h 6858000"/>
              <a:gd name="connsiteX354" fmla="*/ 5037105 w 7467600"/>
              <a:gd name="connsiteY354" fmla="*/ 5088765 h 6858000"/>
              <a:gd name="connsiteX355" fmla="*/ 5039930 w 7467600"/>
              <a:gd name="connsiteY355" fmla="*/ 5089585 h 6858000"/>
              <a:gd name="connsiteX356" fmla="*/ 5263764 w 7467600"/>
              <a:gd name="connsiteY356" fmla="*/ 4735525 h 6858000"/>
              <a:gd name="connsiteX357" fmla="*/ 4086300 w 7467600"/>
              <a:gd name="connsiteY357" fmla="*/ 4884599 h 6858000"/>
              <a:gd name="connsiteX358" fmla="*/ 4085485 w 7467600"/>
              <a:gd name="connsiteY358" fmla="*/ 4899070 h 6858000"/>
              <a:gd name="connsiteX359" fmla="*/ 3871915 w 7467600"/>
              <a:gd name="connsiteY359" fmla="*/ 5253645 h 6858000"/>
              <a:gd name="connsiteX360" fmla="*/ 3799374 w 7467600"/>
              <a:gd name="connsiteY360" fmla="*/ 5466127 h 6858000"/>
              <a:gd name="connsiteX361" fmla="*/ 3498850 w 7467600"/>
              <a:gd name="connsiteY361" fmla="*/ 6661888 h 6858000"/>
              <a:gd name="connsiteX362" fmla="*/ 3399216 w 7467600"/>
              <a:gd name="connsiteY362" fmla="*/ 6858000 h 6858000"/>
              <a:gd name="connsiteX363" fmla="*/ 3303688 w 7467600"/>
              <a:gd name="connsiteY363" fmla="*/ 6858000 h 6858000"/>
              <a:gd name="connsiteX364" fmla="*/ 3391774 w 7467600"/>
              <a:gd name="connsiteY364" fmla="*/ 6697181 h 6858000"/>
              <a:gd name="connsiteX365" fmla="*/ 3735540 w 7467600"/>
              <a:gd name="connsiteY365" fmla="*/ 5546923 h 6858000"/>
              <a:gd name="connsiteX366" fmla="*/ 3729438 w 7467600"/>
              <a:gd name="connsiteY366" fmla="*/ 5569058 h 6858000"/>
              <a:gd name="connsiteX367" fmla="*/ 3707782 w 7467600"/>
              <a:gd name="connsiteY367" fmla="*/ 5644908 h 6858000"/>
              <a:gd name="connsiteX368" fmla="*/ 3583827 w 7467600"/>
              <a:gd name="connsiteY368" fmla="*/ 6039215 h 6858000"/>
              <a:gd name="connsiteX369" fmla="*/ 3547861 w 7467600"/>
              <a:gd name="connsiteY369" fmla="*/ 6129609 h 6858000"/>
              <a:gd name="connsiteX370" fmla="*/ 3490905 w 7467600"/>
              <a:gd name="connsiteY370" fmla="*/ 6277660 h 6858000"/>
              <a:gd name="connsiteX371" fmla="*/ 3455859 w 7467600"/>
              <a:gd name="connsiteY371" fmla="*/ 6391301 h 6858000"/>
              <a:gd name="connsiteX372" fmla="*/ 3429112 w 7467600"/>
              <a:gd name="connsiteY372" fmla="*/ 6479469 h 6858000"/>
              <a:gd name="connsiteX373" fmla="*/ 3304862 w 7467600"/>
              <a:gd name="connsiteY373" fmla="*/ 6796476 h 6858000"/>
              <a:gd name="connsiteX374" fmla="*/ 3276071 w 7467600"/>
              <a:gd name="connsiteY374" fmla="*/ 6858000 h 6858000"/>
              <a:gd name="connsiteX375" fmla="*/ 3240805 w 7467600"/>
              <a:gd name="connsiteY375" fmla="*/ 6858000 h 6858000"/>
              <a:gd name="connsiteX376" fmla="*/ 3275917 w 7467600"/>
              <a:gd name="connsiteY376" fmla="*/ 6783192 h 6858000"/>
              <a:gd name="connsiteX377" fmla="*/ 3399358 w 7467600"/>
              <a:gd name="connsiteY377" fmla="*/ 6469011 h 6858000"/>
              <a:gd name="connsiteX378" fmla="*/ 3425650 w 7467600"/>
              <a:gd name="connsiteY378" fmla="*/ 6381333 h 6858000"/>
              <a:gd name="connsiteX379" fmla="*/ 3460661 w 7467600"/>
              <a:gd name="connsiteY379" fmla="*/ 6266763 h 6858000"/>
              <a:gd name="connsiteX380" fmla="*/ 3518021 w 7467600"/>
              <a:gd name="connsiteY380" fmla="*/ 6117298 h 6858000"/>
              <a:gd name="connsiteX381" fmla="*/ 3554035 w 7467600"/>
              <a:gd name="connsiteY381" fmla="*/ 6027832 h 6858000"/>
              <a:gd name="connsiteX382" fmla="*/ 3677174 w 7467600"/>
              <a:gd name="connsiteY382" fmla="*/ 5636351 h 6858000"/>
              <a:gd name="connsiteX383" fmla="*/ 3698819 w 7467600"/>
              <a:gd name="connsiteY383" fmla="*/ 5560503 h 6858000"/>
              <a:gd name="connsiteX384" fmla="*/ 3702094 w 7467600"/>
              <a:gd name="connsiteY384" fmla="*/ 5549194 h 6858000"/>
              <a:gd name="connsiteX385" fmla="*/ 3398355 w 7467600"/>
              <a:gd name="connsiteY385" fmla="*/ 6094603 h 6858000"/>
              <a:gd name="connsiteX386" fmla="*/ 3193941 w 7467600"/>
              <a:gd name="connsiteY386" fmla="*/ 6798775 h 6858000"/>
              <a:gd name="connsiteX387" fmla="*/ 3184140 w 7467600"/>
              <a:gd name="connsiteY387" fmla="*/ 6858000 h 6858000"/>
              <a:gd name="connsiteX388" fmla="*/ 3099978 w 7467600"/>
              <a:gd name="connsiteY388" fmla="*/ 6858000 h 6858000"/>
              <a:gd name="connsiteX389" fmla="*/ 3101556 w 7467600"/>
              <a:gd name="connsiteY389" fmla="*/ 6843337 h 6858000"/>
              <a:gd name="connsiteX390" fmla="*/ 3370162 w 7467600"/>
              <a:gd name="connsiteY390" fmla="*/ 5785550 h 6858000"/>
              <a:gd name="connsiteX391" fmla="*/ 3746477 w 7467600"/>
              <a:gd name="connsiteY391" fmla="*/ 5377889 h 6858000"/>
              <a:gd name="connsiteX392" fmla="*/ 3863399 w 7467600"/>
              <a:gd name="connsiteY392" fmla="*/ 5087257 h 6858000"/>
              <a:gd name="connsiteX393" fmla="*/ 3968712 w 7467600"/>
              <a:gd name="connsiteY393" fmla="*/ 4913989 h 6858000"/>
              <a:gd name="connsiteX394" fmla="*/ 2792390 w 7467600"/>
              <a:gd name="connsiteY394" fmla="*/ 5382974 h 6858000"/>
              <a:gd name="connsiteX395" fmla="*/ 2714982 w 7467600"/>
              <a:gd name="connsiteY395" fmla="*/ 5427051 h 6858000"/>
              <a:gd name="connsiteX396" fmla="*/ 2813361 w 7467600"/>
              <a:gd name="connsiteY396" fmla="*/ 6023912 h 6858000"/>
              <a:gd name="connsiteX397" fmla="*/ 2688430 w 7467600"/>
              <a:gd name="connsiteY397" fmla="*/ 6801564 h 6858000"/>
              <a:gd name="connsiteX398" fmla="*/ 2629626 w 7467600"/>
              <a:gd name="connsiteY398" fmla="*/ 6763394 h 6858000"/>
              <a:gd name="connsiteX399" fmla="*/ 2565328 w 7467600"/>
              <a:gd name="connsiteY399" fmla="*/ 5516399 h 6858000"/>
              <a:gd name="connsiteX400" fmla="*/ 1922999 w 7467600"/>
              <a:gd name="connsiteY400" fmla="*/ 5980343 h 6858000"/>
              <a:gd name="connsiteX401" fmla="*/ 1950261 w 7467600"/>
              <a:gd name="connsiteY401" fmla="*/ 6405858 h 6858000"/>
              <a:gd name="connsiteX402" fmla="*/ 2365554 w 7467600"/>
              <a:gd name="connsiteY402" fmla="*/ 6759107 h 6858000"/>
              <a:gd name="connsiteX403" fmla="*/ 2424142 w 7467600"/>
              <a:gd name="connsiteY403" fmla="*/ 6858000 h 6858000"/>
              <a:gd name="connsiteX404" fmla="*/ 2395994 w 7467600"/>
              <a:gd name="connsiteY404" fmla="*/ 6858000 h 6858000"/>
              <a:gd name="connsiteX405" fmla="*/ 2392863 w 7467600"/>
              <a:gd name="connsiteY405" fmla="*/ 6852964 h 6858000"/>
              <a:gd name="connsiteX406" fmla="*/ 2017589 w 7467600"/>
              <a:gd name="connsiteY406" fmla="*/ 6493982 h 6858000"/>
              <a:gd name="connsiteX407" fmla="*/ 2147336 w 7467600"/>
              <a:gd name="connsiteY407" fmla="*/ 6594052 h 6858000"/>
              <a:gd name="connsiteX408" fmla="*/ 2207047 w 7467600"/>
              <a:gd name="connsiteY408" fmla="*/ 6654540 h 6858000"/>
              <a:gd name="connsiteX409" fmla="*/ 2299106 w 7467600"/>
              <a:gd name="connsiteY409" fmla="*/ 6778931 h 6858000"/>
              <a:gd name="connsiteX410" fmla="*/ 2314430 w 7467600"/>
              <a:gd name="connsiteY410" fmla="*/ 6801144 h 6858000"/>
              <a:gd name="connsiteX411" fmla="*/ 2352406 w 7467600"/>
              <a:gd name="connsiteY411" fmla="*/ 6858000 h 6858000"/>
              <a:gd name="connsiteX412" fmla="*/ 2314492 w 7467600"/>
              <a:gd name="connsiteY412" fmla="*/ 6858000 h 6858000"/>
              <a:gd name="connsiteX413" fmla="*/ 2288095 w 7467600"/>
              <a:gd name="connsiteY413" fmla="*/ 6818030 h 6858000"/>
              <a:gd name="connsiteX414" fmla="*/ 2272768 w 7467600"/>
              <a:gd name="connsiteY414" fmla="*/ 6795822 h 6858000"/>
              <a:gd name="connsiteX415" fmla="*/ 2182715 w 7467600"/>
              <a:gd name="connsiteY415" fmla="*/ 6675071 h 6858000"/>
              <a:gd name="connsiteX416" fmla="*/ 2032061 w 7467600"/>
              <a:gd name="connsiteY416" fmla="*/ 6541380 h 6858000"/>
              <a:gd name="connsiteX417" fmla="*/ 2257220 w 7467600"/>
              <a:gd name="connsiteY417" fmla="*/ 6826257 h 6858000"/>
              <a:gd name="connsiteX418" fmla="*/ 2281324 w 7467600"/>
              <a:gd name="connsiteY418" fmla="*/ 6858000 h 6858000"/>
              <a:gd name="connsiteX419" fmla="*/ 2242860 w 7467600"/>
              <a:gd name="connsiteY419" fmla="*/ 6858000 h 6858000"/>
              <a:gd name="connsiteX420" fmla="*/ 2232818 w 7467600"/>
              <a:gd name="connsiteY420" fmla="*/ 6844926 h 6858000"/>
              <a:gd name="connsiteX421" fmla="*/ 1990172 w 7467600"/>
              <a:gd name="connsiteY421" fmla="*/ 6542121 h 6858000"/>
              <a:gd name="connsiteX422" fmla="*/ 2124090 w 7467600"/>
              <a:gd name="connsiteY422" fmla="*/ 6761017 h 6858000"/>
              <a:gd name="connsiteX423" fmla="*/ 2200380 w 7467600"/>
              <a:gd name="connsiteY423" fmla="*/ 6858000 h 6858000"/>
              <a:gd name="connsiteX424" fmla="*/ 2147507 w 7467600"/>
              <a:gd name="connsiteY424" fmla="*/ 6858000 h 6858000"/>
              <a:gd name="connsiteX425" fmla="*/ 2070668 w 7467600"/>
              <a:gd name="connsiteY425" fmla="*/ 6761520 h 6858000"/>
              <a:gd name="connsiteX426" fmla="*/ 1975142 w 7467600"/>
              <a:gd name="connsiteY426" fmla="*/ 6585570 h 6858000"/>
              <a:gd name="connsiteX427" fmla="*/ 2050035 w 7467600"/>
              <a:gd name="connsiteY427" fmla="*/ 6813345 h 6858000"/>
              <a:gd name="connsiteX428" fmla="*/ 2063025 w 7467600"/>
              <a:gd name="connsiteY428" fmla="*/ 6858000 h 6858000"/>
              <a:gd name="connsiteX429" fmla="*/ 2021675 w 7467600"/>
              <a:gd name="connsiteY429" fmla="*/ 6858000 h 6858000"/>
              <a:gd name="connsiteX430" fmla="*/ 2019308 w 7467600"/>
              <a:gd name="connsiteY430" fmla="*/ 6847118 h 6858000"/>
              <a:gd name="connsiteX431" fmla="*/ 1938835 w 7467600"/>
              <a:gd name="connsiteY431" fmla="*/ 6551160 h 6858000"/>
              <a:gd name="connsiteX432" fmla="*/ 1953230 w 7467600"/>
              <a:gd name="connsiteY432" fmla="*/ 6759699 h 6858000"/>
              <a:gd name="connsiteX433" fmla="*/ 1956763 w 7467600"/>
              <a:gd name="connsiteY433" fmla="*/ 6778191 h 6858000"/>
              <a:gd name="connsiteX434" fmla="*/ 1967925 w 7467600"/>
              <a:gd name="connsiteY434" fmla="*/ 6858000 h 6858000"/>
              <a:gd name="connsiteX435" fmla="*/ 1936622 w 7467600"/>
              <a:gd name="connsiteY435" fmla="*/ 6858000 h 6858000"/>
              <a:gd name="connsiteX436" fmla="*/ 1926261 w 7467600"/>
              <a:gd name="connsiteY436" fmla="*/ 6784064 h 6858000"/>
              <a:gd name="connsiteX437" fmla="*/ 1922724 w 7467600"/>
              <a:gd name="connsiteY437" fmla="*/ 6765577 h 6858000"/>
              <a:gd name="connsiteX438" fmla="*/ 1904650 w 7467600"/>
              <a:gd name="connsiteY438" fmla="*/ 6639616 h 6858000"/>
              <a:gd name="connsiteX439" fmla="*/ 1885273 w 7467600"/>
              <a:gd name="connsiteY439" fmla="*/ 6858000 h 6858000"/>
              <a:gd name="connsiteX440" fmla="*/ 1854363 w 7467600"/>
              <a:gd name="connsiteY440" fmla="*/ 6858000 h 6858000"/>
              <a:gd name="connsiteX441" fmla="*/ 1880391 w 7467600"/>
              <a:gd name="connsiteY441" fmla="*/ 6603796 h 6858000"/>
              <a:gd name="connsiteX442" fmla="*/ 1818273 w 7467600"/>
              <a:gd name="connsiteY442" fmla="*/ 6715729 h 6858000"/>
              <a:gd name="connsiteX443" fmla="*/ 1794691 w 7467600"/>
              <a:gd name="connsiteY443" fmla="*/ 6843239 h 6858000"/>
              <a:gd name="connsiteX444" fmla="*/ 1794914 w 7467600"/>
              <a:gd name="connsiteY444" fmla="*/ 6858000 h 6858000"/>
              <a:gd name="connsiteX445" fmla="*/ 1746128 w 7467600"/>
              <a:gd name="connsiteY445" fmla="*/ 6858000 h 6858000"/>
              <a:gd name="connsiteX446" fmla="*/ 1753934 w 7467600"/>
              <a:gd name="connsiteY446" fmla="*/ 6724796 h 6858000"/>
              <a:gd name="connsiteX447" fmla="*/ 1792053 w 7467600"/>
              <a:gd name="connsiteY447" fmla="*/ 6572396 h 6858000"/>
              <a:gd name="connsiteX448" fmla="*/ 1862248 w 7467600"/>
              <a:gd name="connsiteY448" fmla="*/ 6266397 h 6858000"/>
              <a:gd name="connsiteX449" fmla="*/ 1862250 w 7467600"/>
              <a:gd name="connsiteY449" fmla="*/ 6033531 h 6858000"/>
              <a:gd name="connsiteX450" fmla="*/ 1211999 w 7467600"/>
              <a:gd name="connsiteY450" fmla="*/ 6683610 h 6858000"/>
              <a:gd name="connsiteX451" fmla="*/ 1213266 w 7467600"/>
              <a:gd name="connsiteY451" fmla="*/ 6691947 h 6858000"/>
              <a:gd name="connsiteX452" fmla="*/ 1203370 w 7467600"/>
              <a:gd name="connsiteY452" fmla="*/ 6850676 h 6858000"/>
              <a:gd name="connsiteX453" fmla="*/ 1203671 w 7467600"/>
              <a:gd name="connsiteY453" fmla="*/ 6858000 h 6858000"/>
              <a:gd name="connsiteX454" fmla="*/ 1143180 w 7467600"/>
              <a:gd name="connsiteY454" fmla="*/ 6858000 h 6858000"/>
              <a:gd name="connsiteX455" fmla="*/ 1142176 w 7467600"/>
              <a:gd name="connsiteY455" fmla="*/ 6766045 h 6858000"/>
              <a:gd name="connsiteX456" fmla="*/ 1067484 w 7467600"/>
              <a:gd name="connsiteY456" fmla="*/ 6858000 h 6858000"/>
              <a:gd name="connsiteX457" fmla="*/ 953928 w 7467600"/>
              <a:gd name="connsiteY457" fmla="*/ 6858000 h 6858000"/>
              <a:gd name="connsiteX458" fmla="*/ 959715 w 7467600"/>
              <a:gd name="connsiteY458" fmla="*/ 6850185 h 6858000"/>
              <a:gd name="connsiteX459" fmla="*/ 1483788 w 7467600"/>
              <a:gd name="connsiteY459" fmla="*/ 6259174 h 6858000"/>
              <a:gd name="connsiteX460" fmla="*/ 1100671 w 7467600"/>
              <a:gd name="connsiteY460" fmla="*/ 6252137 h 6858000"/>
              <a:gd name="connsiteX461" fmla="*/ 1090144 w 7467600"/>
              <a:gd name="connsiteY461" fmla="*/ 6256748 h 6858000"/>
              <a:gd name="connsiteX462" fmla="*/ 1095872 w 7467600"/>
              <a:gd name="connsiteY462" fmla="*/ 6271892 h 6858000"/>
              <a:gd name="connsiteX463" fmla="*/ 262785 w 7467600"/>
              <a:gd name="connsiteY463" fmla="*/ 6845450 h 6858000"/>
              <a:gd name="connsiteX464" fmla="*/ 209968 w 7467600"/>
              <a:gd name="connsiteY464" fmla="*/ 6770713 h 6858000"/>
              <a:gd name="connsiteX465" fmla="*/ 873460 w 7467600"/>
              <a:gd name="connsiteY465" fmla="*/ 6253768 h 6858000"/>
              <a:gd name="connsiteX466" fmla="*/ 192686 w 7467600"/>
              <a:gd name="connsiteY466" fmla="*/ 5849257 h 6858000"/>
              <a:gd name="connsiteX467" fmla="*/ 4696 w 7467600"/>
              <a:gd name="connsiteY467" fmla="*/ 5697668 h 6858000"/>
              <a:gd name="connsiteX468" fmla="*/ 0 w 7467600"/>
              <a:gd name="connsiteY468" fmla="*/ 5689984 h 6858000"/>
              <a:gd name="connsiteX469" fmla="*/ 0 w 7467600"/>
              <a:gd name="connsiteY469" fmla="*/ 5513472 h 6858000"/>
              <a:gd name="connsiteX470" fmla="*/ 174101 w 7467600"/>
              <a:gd name="connsiteY470" fmla="*/ 5620277 h 6858000"/>
              <a:gd name="connsiteX471" fmla="*/ 891800 w 7467600"/>
              <a:gd name="connsiteY471" fmla="*/ 6036935 h 6858000"/>
              <a:gd name="connsiteX472" fmla="*/ 1072219 w 7467600"/>
              <a:gd name="connsiteY472" fmla="*/ 6169443 h 6858000"/>
              <a:gd name="connsiteX473" fmla="*/ 1074117 w 7467600"/>
              <a:gd name="connsiteY473" fmla="*/ 6170301 h 6858000"/>
              <a:gd name="connsiteX474" fmla="*/ 1083114 w 7467600"/>
              <a:gd name="connsiteY474" fmla="*/ 6174131 h 6858000"/>
              <a:gd name="connsiteX475" fmla="*/ 1543010 w 7467600"/>
              <a:gd name="connsiteY475" fmla="*/ 6191140 h 6858000"/>
              <a:gd name="connsiteX476" fmla="*/ 1551080 w 7467600"/>
              <a:gd name="connsiteY476" fmla="*/ 6195006 h 6858000"/>
              <a:gd name="connsiteX477" fmla="*/ 2345443 w 7467600"/>
              <a:gd name="connsiteY477" fmla="*/ 5549882 h 6858000"/>
              <a:gd name="connsiteX478" fmla="*/ 1721499 w 7467600"/>
              <a:gd name="connsiteY478" fmla="*/ 5599969 h 6858000"/>
              <a:gd name="connsiteX479" fmla="*/ 767716 w 7467600"/>
              <a:gd name="connsiteY479" fmla="*/ 5472768 h 6858000"/>
              <a:gd name="connsiteX480" fmla="*/ 722147 w 7467600"/>
              <a:gd name="connsiteY480" fmla="*/ 5393091 h 6858000"/>
              <a:gd name="connsiteX481" fmla="*/ 1485552 w 7467600"/>
              <a:gd name="connsiteY481" fmla="*/ 5313202 h 6858000"/>
              <a:gd name="connsiteX482" fmla="*/ 2143004 w 7467600"/>
              <a:gd name="connsiteY482" fmla="*/ 5402420 h 6858000"/>
              <a:gd name="connsiteX483" fmla="*/ 1933391 w 7467600"/>
              <a:gd name="connsiteY483" fmla="*/ 5156971 h 6858000"/>
              <a:gd name="connsiteX484" fmla="*/ 1827118 w 7467600"/>
              <a:gd name="connsiteY484" fmla="*/ 4968410 h 6858000"/>
              <a:gd name="connsiteX485" fmla="*/ 1837349 w 7467600"/>
              <a:gd name="connsiteY485" fmla="*/ 4956357 h 6858000"/>
              <a:gd name="connsiteX486" fmla="*/ 2162835 w 7467600"/>
              <a:gd name="connsiteY486" fmla="*/ 5187853 h 6858000"/>
              <a:gd name="connsiteX487" fmla="*/ 2257167 w 7467600"/>
              <a:gd name="connsiteY487" fmla="*/ 5462123 h 6858000"/>
              <a:gd name="connsiteX488" fmla="*/ 2261598 w 7467600"/>
              <a:gd name="connsiteY488" fmla="*/ 5467998 h 6858000"/>
              <a:gd name="connsiteX489" fmla="*/ 2437177 w 7467600"/>
              <a:gd name="connsiteY489" fmla="*/ 5479608 h 6858000"/>
              <a:gd name="connsiteX490" fmla="*/ 2445247 w 7467600"/>
              <a:gd name="connsiteY490" fmla="*/ 5483476 h 6858000"/>
              <a:gd name="connsiteX491" fmla="*/ 2743626 w 7467600"/>
              <a:gd name="connsiteY491" fmla="*/ 5304819 h 6858000"/>
              <a:gd name="connsiteX492" fmla="*/ 3048102 w 7467600"/>
              <a:gd name="connsiteY492" fmla="*/ 5150595 h 6858000"/>
              <a:gd name="connsiteX493" fmla="*/ 1799414 w 7467600"/>
              <a:gd name="connsiteY493" fmla="*/ 4694732 h 6858000"/>
              <a:gd name="connsiteX494" fmla="*/ 1771735 w 7467600"/>
              <a:gd name="connsiteY494" fmla="*/ 4619929 h 6858000"/>
              <a:gd name="connsiteX495" fmla="*/ 3104273 w 7467600"/>
              <a:gd name="connsiteY495" fmla="*/ 5076159 h 6858000"/>
              <a:gd name="connsiteX496" fmla="*/ 3113245 w 7467600"/>
              <a:gd name="connsiteY496" fmla="*/ 5090705 h 6858000"/>
              <a:gd name="connsiteX497" fmla="*/ 3126294 w 7467600"/>
              <a:gd name="connsiteY497" fmla="*/ 5114400 h 6858000"/>
              <a:gd name="connsiteX498" fmla="*/ 3937433 w 7467600"/>
              <a:gd name="connsiteY498" fmla="*/ 4830473 h 6858000"/>
              <a:gd name="connsiteX499" fmla="*/ 3590475 w 7467600"/>
              <a:gd name="connsiteY499" fmla="*/ 4597974 h 6858000"/>
              <a:gd name="connsiteX500" fmla="*/ 3100264 w 7467600"/>
              <a:gd name="connsiteY500" fmla="*/ 4579845 h 6858000"/>
              <a:gd name="connsiteX501" fmla="*/ 2183576 w 7467600"/>
              <a:gd name="connsiteY501" fmla="*/ 4227150 h 6858000"/>
              <a:gd name="connsiteX502" fmla="*/ 2151029 w 7467600"/>
              <a:gd name="connsiteY502" fmla="*/ 4146947 h 6858000"/>
              <a:gd name="connsiteX503" fmla="*/ 3563434 w 7467600"/>
              <a:gd name="connsiteY503" fmla="*/ 4469115 h 6858000"/>
              <a:gd name="connsiteX504" fmla="*/ 3177952 w 7467600"/>
              <a:gd name="connsiteY504" fmla="*/ 3657386 h 6858000"/>
              <a:gd name="connsiteX505" fmla="*/ 3189263 w 7467600"/>
              <a:gd name="connsiteY505" fmla="*/ 3625726 h 6858000"/>
              <a:gd name="connsiteX506" fmla="*/ 3560912 w 7467600"/>
              <a:gd name="connsiteY506" fmla="*/ 4079863 h 6858000"/>
              <a:gd name="connsiteX507" fmla="*/ 3626636 w 7467600"/>
              <a:gd name="connsiteY507" fmla="*/ 4512230 h 6858000"/>
              <a:gd name="connsiteX508" fmla="*/ 3653088 w 7467600"/>
              <a:gd name="connsiteY508" fmla="*/ 4521417 h 6858000"/>
              <a:gd name="connsiteX509" fmla="*/ 3988128 w 7467600"/>
              <a:gd name="connsiteY509" fmla="*/ 4817267 h 6858000"/>
              <a:gd name="connsiteX510" fmla="*/ 4830582 w 7467600"/>
              <a:gd name="connsiteY510" fmla="*/ 4676000 h 6858000"/>
              <a:gd name="connsiteX511" fmla="*/ 4830100 w 7467600"/>
              <a:gd name="connsiteY511" fmla="*/ 4675554 h 6858000"/>
              <a:gd name="connsiteX512" fmla="*/ 4036318 w 7467600"/>
              <a:gd name="connsiteY512" fmla="*/ 4147013 h 6858000"/>
              <a:gd name="connsiteX513" fmla="*/ 3432098 w 7467600"/>
              <a:gd name="connsiteY513" fmla="*/ 3537312 h 6858000"/>
              <a:gd name="connsiteX514" fmla="*/ 3446761 w 7467600"/>
              <a:gd name="connsiteY514" fmla="*/ 3461278 h 6858000"/>
              <a:gd name="connsiteX515" fmla="*/ 4419733 w 7467600"/>
              <a:gd name="connsiteY515" fmla="*/ 3963555 h 6858000"/>
              <a:gd name="connsiteX516" fmla="*/ 4781371 w 7467600"/>
              <a:gd name="connsiteY516" fmla="*/ 4458604 h 6858000"/>
              <a:gd name="connsiteX517" fmla="*/ 4780440 w 7467600"/>
              <a:gd name="connsiteY517" fmla="*/ 4470290 h 6858000"/>
              <a:gd name="connsiteX518" fmla="*/ 4898954 w 7467600"/>
              <a:gd name="connsiteY518" fmla="*/ 4662092 h 6858000"/>
              <a:gd name="connsiteX519" fmla="*/ 4900699 w 7467600"/>
              <a:gd name="connsiteY519" fmla="*/ 4670867 h 6858000"/>
              <a:gd name="connsiteX520" fmla="*/ 5714511 w 7467600"/>
              <a:gd name="connsiteY520" fmla="*/ 4663483 h 6858000"/>
              <a:gd name="connsiteX521" fmla="*/ 5464793 w 7467600"/>
              <a:gd name="connsiteY521" fmla="*/ 4393556 h 6858000"/>
              <a:gd name="connsiteX522" fmla="*/ 5461897 w 7467600"/>
              <a:gd name="connsiteY522" fmla="*/ 4390879 h 6858000"/>
              <a:gd name="connsiteX523" fmla="*/ 4294126 w 7467600"/>
              <a:gd name="connsiteY523" fmla="*/ 3303048 h 6858000"/>
              <a:gd name="connsiteX524" fmla="*/ 4305321 w 7467600"/>
              <a:gd name="connsiteY524" fmla="*/ 3256953 h 6858000"/>
              <a:gd name="connsiteX525" fmla="*/ 4949299 w 7467600"/>
              <a:gd name="connsiteY525" fmla="*/ 3766336 h 6858000"/>
              <a:gd name="connsiteX526" fmla="*/ 5291452 w 7467600"/>
              <a:gd name="connsiteY526" fmla="*/ 4076801 h 6858000"/>
              <a:gd name="connsiteX527" fmla="*/ 5434998 w 7467600"/>
              <a:gd name="connsiteY527" fmla="*/ 4254100 h 6858000"/>
              <a:gd name="connsiteX528" fmla="*/ 5351015 w 7467600"/>
              <a:gd name="connsiteY528" fmla="*/ 3760989 h 6858000"/>
              <a:gd name="connsiteX529" fmla="*/ 5413780 w 7467600"/>
              <a:gd name="connsiteY529" fmla="*/ 2966265 h 6858000"/>
              <a:gd name="connsiteX530" fmla="*/ 5425627 w 7467600"/>
              <a:gd name="connsiteY530" fmla="*/ 2954192 h 6858000"/>
              <a:gd name="connsiteX531" fmla="*/ 6604735 w 7467600"/>
              <a:gd name="connsiteY531" fmla="*/ 2041381 h 6858000"/>
              <a:gd name="connsiteX532" fmla="*/ 7204487 w 7467600"/>
              <a:gd name="connsiteY532" fmla="*/ 2742112 h 6858000"/>
              <a:gd name="connsiteX533" fmla="*/ 7131592 w 7467600"/>
              <a:gd name="connsiteY533" fmla="*/ 2672096 h 6858000"/>
              <a:gd name="connsiteX534" fmla="*/ 6996344 w 7467600"/>
              <a:gd name="connsiteY534" fmla="*/ 2518310 h 6858000"/>
              <a:gd name="connsiteX535" fmla="*/ 6735495 w 7467600"/>
              <a:gd name="connsiteY535" fmla="*/ 2196890 h 6858000"/>
              <a:gd name="connsiteX536" fmla="*/ 6721901 w 7467600"/>
              <a:gd name="connsiteY536" fmla="*/ 2179274 h 6858000"/>
              <a:gd name="connsiteX537" fmla="*/ 6604735 w 7467600"/>
              <a:gd name="connsiteY537" fmla="*/ 2041381 h 6858000"/>
              <a:gd name="connsiteX538" fmla="*/ 6591670 w 7467600"/>
              <a:gd name="connsiteY538" fmla="*/ 1988277 h 6858000"/>
              <a:gd name="connsiteX539" fmla="*/ 6747349 w 7467600"/>
              <a:gd name="connsiteY539" fmla="*/ 2160069 h 6858000"/>
              <a:gd name="connsiteX540" fmla="*/ 6760943 w 7467600"/>
              <a:gd name="connsiteY540" fmla="*/ 2177686 h 6858000"/>
              <a:gd name="connsiteX541" fmla="*/ 7021065 w 7467600"/>
              <a:gd name="connsiteY541" fmla="*/ 2498102 h 6858000"/>
              <a:gd name="connsiteX542" fmla="*/ 7155223 w 7467600"/>
              <a:gd name="connsiteY542" fmla="*/ 2650386 h 6858000"/>
              <a:gd name="connsiteX543" fmla="*/ 7203167 w 7467600"/>
              <a:gd name="connsiteY543" fmla="*/ 2697288 h 6858000"/>
              <a:gd name="connsiteX544" fmla="*/ 6937703 w 7467600"/>
              <a:gd name="connsiteY544" fmla="*/ 2321981 h 6858000"/>
              <a:gd name="connsiteX545" fmla="*/ 6591670 w 7467600"/>
              <a:gd name="connsiteY545" fmla="*/ 1988277 h 6858000"/>
              <a:gd name="connsiteX546" fmla="*/ 5798671 w 7467600"/>
              <a:gd name="connsiteY546" fmla="*/ 1981601 h 6858000"/>
              <a:gd name="connsiteX547" fmla="*/ 5754709 w 7467600"/>
              <a:gd name="connsiteY547" fmla="*/ 2071454 h 6858000"/>
              <a:gd name="connsiteX548" fmla="*/ 5763044 w 7467600"/>
              <a:gd name="connsiteY548" fmla="*/ 2842206 h 6858000"/>
              <a:gd name="connsiteX549" fmla="*/ 5764974 w 7467600"/>
              <a:gd name="connsiteY549" fmla="*/ 2799609 h 6858000"/>
              <a:gd name="connsiteX550" fmla="*/ 5767665 w 7467600"/>
              <a:gd name="connsiteY550" fmla="*/ 2666409 h 6858000"/>
              <a:gd name="connsiteX551" fmla="*/ 5763055 w 7467600"/>
              <a:gd name="connsiteY551" fmla="*/ 2579705 h 6858000"/>
              <a:gd name="connsiteX552" fmla="*/ 5758079 w 7467600"/>
              <a:gd name="connsiteY552" fmla="*/ 2492508 h 6858000"/>
              <a:gd name="connsiteX553" fmla="*/ 5779325 w 7467600"/>
              <a:gd name="connsiteY553" fmla="*/ 2197069 h 6858000"/>
              <a:gd name="connsiteX554" fmla="*/ 5798671 w 7467600"/>
              <a:gd name="connsiteY554" fmla="*/ 1981601 h 6858000"/>
              <a:gd name="connsiteX555" fmla="*/ 5829202 w 7467600"/>
              <a:gd name="connsiteY555" fmla="*/ 1971679 h 6858000"/>
              <a:gd name="connsiteX556" fmla="*/ 5809558 w 7467600"/>
              <a:gd name="connsiteY556" fmla="*/ 2198043 h 6858000"/>
              <a:gd name="connsiteX557" fmla="*/ 5788653 w 7467600"/>
              <a:gd name="connsiteY557" fmla="*/ 2489430 h 6858000"/>
              <a:gd name="connsiteX558" fmla="*/ 5793439 w 7467600"/>
              <a:gd name="connsiteY558" fmla="*/ 2575235 h 6858000"/>
              <a:gd name="connsiteX559" fmla="*/ 5796837 w 7467600"/>
              <a:gd name="connsiteY559" fmla="*/ 2637633 h 6858000"/>
              <a:gd name="connsiteX560" fmla="*/ 5818614 w 7467600"/>
              <a:gd name="connsiteY560" fmla="*/ 2473055 h 6858000"/>
              <a:gd name="connsiteX561" fmla="*/ 5829202 w 7467600"/>
              <a:gd name="connsiteY561" fmla="*/ 1971679 h 6858000"/>
              <a:gd name="connsiteX562" fmla="*/ 5911389 w 7467600"/>
              <a:gd name="connsiteY562" fmla="*/ 1898371 h 6858000"/>
              <a:gd name="connsiteX563" fmla="*/ 6237627 w 7467600"/>
              <a:gd name="connsiteY563" fmla="*/ 2231921 h 6858000"/>
              <a:gd name="connsiteX564" fmla="*/ 5911389 w 7467600"/>
              <a:gd name="connsiteY564" fmla="*/ 1898371 h 6858000"/>
              <a:gd name="connsiteX565" fmla="*/ 6944437 w 7467600"/>
              <a:gd name="connsiteY565" fmla="*/ 1575402 h 6858000"/>
              <a:gd name="connsiteX566" fmla="*/ 6304730 w 7467600"/>
              <a:gd name="connsiteY566" fmla="*/ 1766654 h 6858000"/>
              <a:gd name="connsiteX567" fmla="*/ 6944437 w 7467600"/>
              <a:gd name="connsiteY567" fmla="*/ 1575402 h 6858000"/>
              <a:gd name="connsiteX568" fmla="*/ 7019523 w 7467600"/>
              <a:gd name="connsiteY568" fmla="*/ 1519450 h 6858000"/>
              <a:gd name="connsiteX569" fmla="*/ 6298091 w 7467600"/>
              <a:gd name="connsiteY569" fmla="*/ 1737122 h 6858000"/>
              <a:gd name="connsiteX570" fmla="*/ 7019523 w 7467600"/>
              <a:gd name="connsiteY570" fmla="*/ 1519450 h 6858000"/>
              <a:gd name="connsiteX571" fmla="*/ 2399523 w 7467600"/>
              <a:gd name="connsiteY571" fmla="*/ 1428234 h 6858000"/>
              <a:gd name="connsiteX572" fmla="*/ 2224982 w 7467600"/>
              <a:gd name="connsiteY572" fmla="*/ 1826201 h 6858000"/>
              <a:gd name="connsiteX573" fmla="*/ 2096099 w 7467600"/>
              <a:gd name="connsiteY573" fmla="*/ 2345900 h 6858000"/>
              <a:gd name="connsiteX574" fmla="*/ 2283317 w 7467600"/>
              <a:gd name="connsiteY574" fmla="*/ 1796925 h 6858000"/>
              <a:gd name="connsiteX575" fmla="*/ 2399523 w 7467600"/>
              <a:gd name="connsiteY575" fmla="*/ 1428234 h 6858000"/>
              <a:gd name="connsiteX576" fmla="*/ 2448558 w 7467600"/>
              <a:gd name="connsiteY576" fmla="*/ 1373435 h 6858000"/>
              <a:gd name="connsiteX577" fmla="*/ 2312521 w 7467600"/>
              <a:gd name="connsiteY577" fmla="*/ 1806140 h 6858000"/>
              <a:gd name="connsiteX578" fmla="*/ 2127533 w 7467600"/>
              <a:gd name="connsiteY578" fmla="*/ 2348380 h 6858000"/>
              <a:gd name="connsiteX579" fmla="*/ 2358080 w 7467600"/>
              <a:gd name="connsiteY579" fmla="*/ 1866134 h 6858000"/>
              <a:gd name="connsiteX580" fmla="*/ 2407436 w 7467600"/>
              <a:gd name="connsiteY580" fmla="*/ 1651070 h 6858000"/>
              <a:gd name="connsiteX581" fmla="*/ 2448558 w 7467600"/>
              <a:gd name="connsiteY581" fmla="*/ 1373435 h 6858000"/>
              <a:gd name="connsiteX582" fmla="*/ 278707 w 7467600"/>
              <a:gd name="connsiteY582" fmla="*/ 1352270 h 6858000"/>
              <a:gd name="connsiteX583" fmla="*/ 321570 w 7467600"/>
              <a:gd name="connsiteY583" fmla="*/ 1861610 h 6858000"/>
              <a:gd name="connsiteX584" fmla="*/ 294281 w 7467600"/>
              <a:gd name="connsiteY584" fmla="*/ 1440658 h 6858000"/>
              <a:gd name="connsiteX585" fmla="*/ 278707 w 7467600"/>
              <a:gd name="connsiteY585" fmla="*/ 1352270 h 6858000"/>
              <a:gd name="connsiteX586" fmla="*/ 1423821 w 7467600"/>
              <a:gd name="connsiteY586" fmla="*/ 1351958 h 6858000"/>
              <a:gd name="connsiteX587" fmla="*/ 1638521 w 7467600"/>
              <a:gd name="connsiteY587" fmla="*/ 1908470 h 6858000"/>
              <a:gd name="connsiteX588" fmla="*/ 1754199 w 7467600"/>
              <a:gd name="connsiteY588" fmla="*/ 2149284 h 6858000"/>
              <a:gd name="connsiteX589" fmla="*/ 1908359 w 7467600"/>
              <a:gd name="connsiteY589" fmla="*/ 2364988 h 6858000"/>
              <a:gd name="connsiteX590" fmla="*/ 1647661 w 7467600"/>
              <a:gd name="connsiteY590" fmla="*/ 1825945 h 6858000"/>
              <a:gd name="connsiteX591" fmla="*/ 1423821 w 7467600"/>
              <a:gd name="connsiteY591" fmla="*/ 1351958 h 6858000"/>
              <a:gd name="connsiteX592" fmla="*/ 1431890 w 7467600"/>
              <a:gd name="connsiteY592" fmla="*/ 1306475 h 6858000"/>
              <a:gd name="connsiteX593" fmla="*/ 1507597 w 7467600"/>
              <a:gd name="connsiteY593" fmla="*/ 1446132 h 6858000"/>
              <a:gd name="connsiteX594" fmla="*/ 1674586 w 7467600"/>
              <a:gd name="connsiteY594" fmla="*/ 1813832 h 6858000"/>
              <a:gd name="connsiteX595" fmla="*/ 1815950 w 7467600"/>
              <a:gd name="connsiteY595" fmla="*/ 2128564 h 6858000"/>
              <a:gd name="connsiteX596" fmla="*/ 1984242 w 7467600"/>
              <a:gd name="connsiteY596" fmla="*/ 2430829 h 6858000"/>
              <a:gd name="connsiteX597" fmla="*/ 2014023 w 7467600"/>
              <a:gd name="connsiteY597" fmla="*/ 2450995 h 6858000"/>
              <a:gd name="connsiteX598" fmla="*/ 1747337 w 7467600"/>
              <a:gd name="connsiteY598" fmla="*/ 1855264 h 6858000"/>
              <a:gd name="connsiteX599" fmla="*/ 1533749 w 7467600"/>
              <a:gd name="connsiteY599" fmla="*/ 1478656 h 6858000"/>
              <a:gd name="connsiteX600" fmla="*/ 1431890 w 7467600"/>
              <a:gd name="connsiteY600" fmla="*/ 1306475 h 6858000"/>
              <a:gd name="connsiteX601" fmla="*/ 5052692 w 7467600"/>
              <a:gd name="connsiteY601" fmla="*/ 1292994 h 6858000"/>
              <a:gd name="connsiteX602" fmla="*/ 5200661 w 7467600"/>
              <a:gd name="connsiteY602" fmla="*/ 1635186 h 6858000"/>
              <a:gd name="connsiteX603" fmla="*/ 5297138 w 7467600"/>
              <a:gd name="connsiteY603" fmla="*/ 1906351 h 6858000"/>
              <a:gd name="connsiteX604" fmla="*/ 5052692 w 7467600"/>
              <a:gd name="connsiteY604" fmla="*/ 1292994 h 6858000"/>
              <a:gd name="connsiteX605" fmla="*/ 5009948 w 7467600"/>
              <a:gd name="connsiteY605" fmla="*/ 1273619 h 6858000"/>
              <a:gd name="connsiteX606" fmla="*/ 5121777 w 7467600"/>
              <a:gd name="connsiteY606" fmla="*/ 1654213 h 6858000"/>
              <a:gd name="connsiteX607" fmla="*/ 5293545 w 7467600"/>
              <a:gd name="connsiteY607" fmla="*/ 2072247 h 6858000"/>
              <a:gd name="connsiteX608" fmla="*/ 5294042 w 7467600"/>
              <a:gd name="connsiteY608" fmla="*/ 2065019 h 6858000"/>
              <a:gd name="connsiteX609" fmla="*/ 5171936 w 7467600"/>
              <a:gd name="connsiteY609" fmla="*/ 1647613 h 6858000"/>
              <a:gd name="connsiteX610" fmla="*/ 5009948 w 7467600"/>
              <a:gd name="connsiteY610" fmla="*/ 1273619 h 6858000"/>
              <a:gd name="connsiteX611" fmla="*/ 655236 w 7467600"/>
              <a:gd name="connsiteY611" fmla="*/ 1268632 h 6858000"/>
              <a:gd name="connsiteX612" fmla="*/ 839521 w 7467600"/>
              <a:gd name="connsiteY612" fmla="*/ 1685315 h 6858000"/>
              <a:gd name="connsiteX613" fmla="*/ 1109416 w 7467600"/>
              <a:gd name="connsiteY613" fmla="*/ 2061663 h 6858000"/>
              <a:gd name="connsiteX614" fmla="*/ 1298300 w 7467600"/>
              <a:gd name="connsiteY614" fmla="*/ 2247742 h 6858000"/>
              <a:gd name="connsiteX615" fmla="*/ 1125871 w 7467600"/>
              <a:gd name="connsiteY615" fmla="*/ 1989513 h 6858000"/>
              <a:gd name="connsiteX616" fmla="*/ 981574 w 7467600"/>
              <a:gd name="connsiteY616" fmla="*/ 1783157 h 6858000"/>
              <a:gd name="connsiteX617" fmla="*/ 922198 w 7467600"/>
              <a:gd name="connsiteY617" fmla="*/ 1677437 h 6858000"/>
              <a:gd name="connsiteX618" fmla="*/ 869293 w 7467600"/>
              <a:gd name="connsiteY618" fmla="*/ 1583214 h 6858000"/>
              <a:gd name="connsiteX619" fmla="*/ 751431 w 7467600"/>
              <a:gd name="connsiteY619" fmla="*/ 1405731 h 6858000"/>
              <a:gd name="connsiteX620" fmla="*/ 655236 w 7467600"/>
              <a:gd name="connsiteY620" fmla="*/ 1268632 h 6858000"/>
              <a:gd name="connsiteX621" fmla="*/ 6516292 w 7467600"/>
              <a:gd name="connsiteY621" fmla="*/ 1263064 h 6858000"/>
              <a:gd name="connsiteX622" fmla="*/ 5736320 w 7467600"/>
              <a:gd name="connsiteY622" fmla="*/ 1501803 h 6858000"/>
              <a:gd name="connsiteX623" fmla="*/ 6516292 w 7467600"/>
              <a:gd name="connsiteY623" fmla="*/ 1263064 h 6858000"/>
              <a:gd name="connsiteX624" fmla="*/ 291466 w 7467600"/>
              <a:gd name="connsiteY624" fmla="*/ 1250369 h 6858000"/>
              <a:gd name="connsiteX625" fmla="*/ 323180 w 7467600"/>
              <a:gd name="connsiteY625" fmla="*/ 1435283 h 6858000"/>
              <a:gd name="connsiteX626" fmla="*/ 349381 w 7467600"/>
              <a:gd name="connsiteY626" fmla="*/ 1875041 h 6858000"/>
              <a:gd name="connsiteX627" fmla="*/ 374363 w 7467600"/>
              <a:gd name="connsiteY627" fmla="*/ 1506494 h 6858000"/>
              <a:gd name="connsiteX628" fmla="*/ 302168 w 7467600"/>
              <a:gd name="connsiteY628" fmla="*/ 1274495 h 6858000"/>
              <a:gd name="connsiteX629" fmla="*/ 291466 w 7467600"/>
              <a:gd name="connsiteY629" fmla="*/ 1250369 h 6858000"/>
              <a:gd name="connsiteX630" fmla="*/ 678222 w 7467600"/>
              <a:gd name="connsiteY630" fmla="*/ 1248670 h 6858000"/>
              <a:gd name="connsiteX631" fmla="*/ 775536 w 7467600"/>
              <a:gd name="connsiteY631" fmla="*/ 1388015 h 6858000"/>
              <a:gd name="connsiteX632" fmla="*/ 894529 w 7467600"/>
              <a:gd name="connsiteY632" fmla="*/ 1567739 h 6858000"/>
              <a:gd name="connsiteX633" fmla="*/ 948000 w 7467600"/>
              <a:gd name="connsiteY633" fmla="*/ 1663088 h 6858000"/>
              <a:gd name="connsiteX634" fmla="*/ 1006812 w 7467600"/>
              <a:gd name="connsiteY634" fmla="*/ 1767683 h 6858000"/>
              <a:gd name="connsiteX635" fmla="*/ 1149133 w 7467600"/>
              <a:gd name="connsiteY635" fmla="*/ 1971513 h 6858000"/>
              <a:gd name="connsiteX636" fmla="*/ 1333952 w 7467600"/>
              <a:gd name="connsiteY636" fmla="*/ 2251620 h 6858000"/>
              <a:gd name="connsiteX637" fmla="*/ 1337329 w 7467600"/>
              <a:gd name="connsiteY637" fmla="*/ 2258350 h 6858000"/>
              <a:gd name="connsiteX638" fmla="*/ 1014726 w 7467600"/>
              <a:gd name="connsiteY638" fmla="*/ 1615556 h 6858000"/>
              <a:gd name="connsiteX639" fmla="*/ 678222 w 7467600"/>
              <a:gd name="connsiteY639" fmla="*/ 1248670 h 6858000"/>
              <a:gd name="connsiteX640" fmla="*/ 6691602 w 7467600"/>
              <a:gd name="connsiteY640" fmla="*/ 1140573 h 6858000"/>
              <a:gd name="connsiteX641" fmla="*/ 6571100 w 7467600"/>
              <a:gd name="connsiteY641" fmla="*/ 1183662 h 6858000"/>
              <a:gd name="connsiteX642" fmla="*/ 6241687 w 7467600"/>
              <a:gd name="connsiteY642" fmla="*/ 1257600 h 6858000"/>
              <a:gd name="connsiteX643" fmla="*/ 5693009 w 7467600"/>
              <a:gd name="connsiteY643" fmla="*/ 1478256 h 6858000"/>
              <a:gd name="connsiteX644" fmla="*/ 6548420 w 7467600"/>
              <a:gd name="connsiteY644" fmla="*/ 1214599 h 6858000"/>
              <a:gd name="connsiteX645" fmla="*/ 6605473 w 7467600"/>
              <a:gd name="connsiteY645" fmla="*/ 1184686 h 6858000"/>
              <a:gd name="connsiteX646" fmla="*/ 6691602 w 7467600"/>
              <a:gd name="connsiteY646" fmla="*/ 1140573 h 6858000"/>
              <a:gd name="connsiteX647" fmla="*/ 4002475 w 7467600"/>
              <a:gd name="connsiteY647" fmla="*/ 1037802 h 6858000"/>
              <a:gd name="connsiteX648" fmla="*/ 4000324 w 7467600"/>
              <a:gd name="connsiteY648" fmla="*/ 1039362 h 6858000"/>
              <a:gd name="connsiteX649" fmla="*/ 4002862 w 7467600"/>
              <a:gd name="connsiteY649" fmla="*/ 1042866 h 6858000"/>
              <a:gd name="connsiteX650" fmla="*/ 4002475 w 7467600"/>
              <a:gd name="connsiteY650" fmla="*/ 1037802 h 6858000"/>
              <a:gd name="connsiteX651" fmla="*/ 506322 w 7467600"/>
              <a:gd name="connsiteY651" fmla="*/ 1020997 h 6858000"/>
              <a:gd name="connsiteX652" fmla="*/ 533068 w 7467600"/>
              <a:gd name="connsiteY652" fmla="*/ 1029409 h 6858000"/>
              <a:gd name="connsiteX653" fmla="*/ 1232525 w 7467600"/>
              <a:gd name="connsiteY653" fmla="*/ 1804675 h 6858000"/>
              <a:gd name="connsiteX654" fmla="*/ 1388858 w 7467600"/>
              <a:gd name="connsiteY654" fmla="*/ 2368011 h 6858000"/>
              <a:gd name="connsiteX655" fmla="*/ 1384098 w 7467600"/>
              <a:gd name="connsiteY655" fmla="*/ 2378125 h 6858000"/>
              <a:gd name="connsiteX656" fmla="*/ 1425393 w 7467600"/>
              <a:gd name="connsiteY656" fmla="*/ 2589124 h 6858000"/>
              <a:gd name="connsiteX657" fmla="*/ 1424001 w 7467600"/>
              <a:gd name="connsiteY657" fmla="*/ 2597541 h 6858000"/>
              <a:gd name="connsiteX658" fmla="*/ 2152729 w 7467600"/>
              <a:gd name="connsiteY658" fmla="*/ 2864487 h 6858000"/>
              <a:gd name="connsiteX659" fmla="*/ 2020609 w 7467600"/>
              <a:gd name="connsiteY659" fmla="*/ 2539671 h 6858000"/>
              <a:gd name="connsiteX660" fmla="*/ 2018920 w 7467600"/>
              <a:gd name="connsiteY660" fmla="*/ 2536309 h 6858000"/>
              <a:gd name="connsiteX661" fmla="*/ 1342441 w 7467600"/>
              <a:gd name="connsiteY661" fmla="*/ 1173017 h 6858000"/>
              <a:gd name="connsiteX662" fmla="*/ 1367925 w 7467600"/>
              <a:gd name="connsiteY662" fmla="*/ 1135648 h 6858000"/>
              <a:gd name="connsiteX663" fmla="*/ 1771401 w 7467600"/>
              <a:gd name="connsiteY663" fmla="*/ 1806673 h 6858000"/>
              <a:gd name="connsiteX664" fmla="*/ 1972385 w 7467600"/>
              <a:gd name="connsiteY664" fmla="*/ 2198735 h 6858000"/>
              <a:gd name="connsiteX665" fmla="*/ 2040892 w 7467600"/>
              <a:gd name="connsiteY665" fmla="*/ 2405205 h 6858000"/>
              <a:gd name="connsiteX666" fmla="*/ 2131689 w 7467600"/>
              <a:gd name="connsiteY666" fmla="*/ 1936926 h 6858000"/>
              <a:gd name="connsiteX667" fmla="*/ 2454820 w 7467600"/>
              <a:gd name="connsiteY667" fmla="*/ 1248808 h 6858000"/>
              <a:gd name="connsiteX668" fmla="*/ 2492512 w 7467600"/>
              <a:gd name="connsiteY668" fmla="*/ 1302920 h 6858000"/>
              <a:gd name="connsiteX669" fmla="*/ 2081216 w 7467600"/>
              <a:gd name="connsiteY669" fmla="*/ 2527513 h 6858000"/>
              <a:gd name="connsiteX670" fmla="*/ 2081211 w 7467600"/>
              <a:gd name="connsiteY670" fmla="*/ 2528916 h 6858000"/>
              <a:gd name="connsiteX671" fmla="*/ 2199067 w 7467600"/>
              <a:gd name="connsiteY671" fmla="*/ 2884061 h 6858000"/>
              <a:gd name="connsiteX672" fmla="*/ 3192586 w 7467600"/>
              <a:gd name="connsiteY672" fmla="*/ 3411496 h 6858000"/>
              <a:gd name="connsiteX673" fmla="*/ 3182620 w 7467600"/>
              <a:gd name="connsiteY673" fmla="*/ 3483279 h 6858000"/>
              <a:gd name="connsiteX674" fmla="*/ 2435119 w 7467600"/>
              <a:gd name="connsiteY674" fmla="*/ 3080173 h 6858000"/>
              <a:gd name="connsiteX675" fmla="*/ 2410152 w 7467600"/>
              <a:gd name="connsiteY675" fmla="*/ 3063751 h 6858000"/>
              <a:gd name="connsiteX676" fmla="*/ 2408099 w 7467600"/>
              <a:gd name="connsiteY676" fmla="*/ 3064403 h 6858000"/>
              <a:gd name="connsiteX677" fmla="*/ 2407218 w 7467600"/>
              <a:gd name="connsiteY677" fmla="*/ 3070324 h 6858000"/>
              <a:gd name="connsiteX678" fmla="*/ 2380138 w 7467600"/>
              <a:gd name="connsiteY678" fmla="*/ 3099341 h 6858000"/>
              <a:gd name="connsiteX679" fmla="*/ 1765923 w 7467600"/>
              <a:gd name="connsiteY679" fmla="*/ 3581043 h 6858000"/>
              <a:gd name="connsiteX680" fmla="*/ 1702258 w 7467600"/>
              <a:gd name="connsiteY680" fmla="*/ 3612286 h 6858000"/>
              <a:gd name="connsiteX681" fmla="*/ 1538370 w 7467600"/>
              <a:gd name="connsiteY681" fmla="*/ 3811804 h 6858000"/>
              <a:gd name="connsiteX682" fmla="*/ 542867 w 7467600"/>
              <a:gd name="connsiteY682" fmla="*/ 4944092 h 6858000"/>
              <a:gd name="connsiteX683" fmla="*/ 515800 w 7467600"/>
              <a:gd name="connsiteY683" fmla="*/ 4862180 h 6858000"/>
              <a:gd name="connsiteX684" fmla="*/ 909145 w 7467600"/>
              <a:gd name="connsiteY684" fmla="*/ 4199225 h 6858000"/>
              <a:gd name="connsiteX685" fmla="*/ 1214067 w 7467600"/>
              <a:gd name="connsiteY685" fmla="*/ 3908561 h 6858000"/>
              <a:gd name="connsiteX686" fmla="*/ 640967 w 7467600"/>
              <a:gd name="connsiteY686" fmla="*/ 4105601 h 6858000"/>
              <a:gd name="connsiteX687" fmla="*/ 112563 w 7467600"/>
              <a:gd name="connsiteY687" fmla="*/ 4396952 h 6858000"/>
              <a:gd name="connsiteX688" fmla="*/ 0 w 7467600"/>
              <a:gd name="connsiteY688" fmla="*/ 4466006 h 6858000"/>
              <a:gd name="connsiteX689" fmla="*/ 0 w 7467600"/>
              <a:gd name="connsiteY689" fmla="*/ 4233763 h 6858000"/>
              <a:gd name="connsiteX690" fmla="*/ 36881 w 7467600"/>
              <a:gd name="connsiteY690" fmla="*/ 4200118 h 6858000"/>
              <a:gd name="connsiteX691" fmla="*/ 910534 w 7467600"/>
              <a:gd name="connsiteY691" fmla="*/ 3629753 h 6858000"/>
              <a:gd name="connsiteX692" fmla="*/ 1578717 w 7467600"/>
              <a:gd name="connsiteY692" fmla="*/ 3575982 h 6858000"/>
              <a:gd name="connsiteX693" fmla="*/ 2338780 w 7467600"/>
              <a:gd name="connsiteY693" fmla="*/ 3033725 h 6858000"/>
              <a:gd name="connsiteX694" fmla="*/ 1807991 w 7467600"/>
              <a:gd name="connsiteY694" fmla="*/ 2807184 h 6858000"/>
              <a:gd name="connsiteX695" fmla="*/ 1416358 w 7467600"/>
              <a:gd name="connsiteY695" fmla="*/ 3112571 h 6858000"/>
              <a:gd name="connsiteX696" fmla="*/ 939066 w 7467600"/>
              <a:gd name="connsiteY696" fmla="*/ 3378798 h 6858000"/>
              <a:gd name="connsiteX697" fmla="*/ 115099 w 7467600"/>
              <a:gd name="connsiteY697" fmla="*/ 3607650 h 6858000"/>
              <a:gd name="connsiteX698" fmla="*/ 97284 w 7467600"/>
              <a:gd name="connsiteY698" fmla="*/ 3520393 h 6858000"/>
              <a:gd name="connsiteX699" fmla="*/ 922050 w 7467600"/>
              <a:gd name="connsiteY699" fmla="*/ 3074867 h 6858000"/>
              <a:gd name="connsiteX700" fmla="*/ 1405265 w 7467600"/>
              <a:gd name="connsiteY700" fmla="*/ 3016319 h 6858000"/>
              <a:gd name="connsiteX701" fmla="*/ 1407512 w 7467600"/>
              <a:gd name="connsiteY701" fmla="*/ 3018001 h 6858000"/>
              <a:gd name="connsiteX702" fmla="*/ 1726266 w 7467600"/>
              <a:gd name="connsiteY702" fmla="*/ 2777274 h 6858000"/>
              <a:gd name="connsiteX703" fmla="*/ 625390 w 7467600"/>
              <a:gd name="connsiteY703" fmla="*/ 2514541 h 6858000"/>
              <a:gd name="connsiteX704" fmla="*/ 619799 w 7467600"/>
              <a:gd name="connsiteY704" fmla="*/ 2527180 h 6858000"/>
              <a:gd name="connsiteX705" fmla="*/ 310030 w 7467600"/>
              <a:gd name="connsiteY705" fmla="*/ 2771818 h 6858000"/>
              <a:gd name="connsiteX706" fmla="*/ 173877 w 7467600"/>
              <a:gd name="connsiteY706" fmla="*/ 2937056 h 6858000"/>
              <a:gd name="connsiteX707" fmla="*/ 77889 w 7467600"/>
              <a:gd name="connsiteY707" fmla="*/ 3138440 h 6858000"/>
              <a:gd name="connsiteX708" fmla="*/ 0 w 7467600"/>
              <a:gd name="connsiteY708" fmla="*/ 3271395 h 6858000"/>
              <a:gd name="connsiteX709" fmla="*/ 0 w 7467600"/>
              <a:gd name="connsiteY709" fmla="*/ 3153002 h 6858000"/>
              <a:gd name="connsiteX710" fmla="*/ 2386 w 7467600"/>
              <a:gd name="connsiteY710" fmla="*/ 3149203 h 6858000"/>
              <a:gd name="connsiteX711" fmla="*/ 89753 w 7467600"/>
              <a:gd name="connsiteY711" fmla="*/ 2987702 h 6858000"/>
              <a:gd name="connsiteX712" fmla="*/ 76869 w 7467600"/>
              <a:gd name="connsiteY712" fmla="*/ 3005404 h 6858000"/>
              <a:gd name="connsiteX713" fmla="*/ 32049 w 7467600"/>
              <a:gd name="connsiteY713" fmla="*/ 3065814 h 6858000"/>
              <a:gd name="connsiteX714" fmla="*/ 0 w 7467600"/>
              <a:gd name="connsiteY714" fmla="*/ 3108744 h 6858000"/>
              <a:gd name="connsiteX715" fmla="*/ 0 w 7467600"/>
              <a:gd name="connsiteY715" fmla="*/ 3058059 h 6858000"/>
              <a:gd name="connsiteX716" fmla="*/ 7610 w 7467600"/>
              <a:gd name="connsiteY716" fmla="*/ 3047889 h 6858000"/>
              <a:gd name="connsiteX717" fmla="*/ 52419 w 7467600"/>
              <a:gd name="connsiteY717" fmla="*/ 2987479 h 6858000"/>
              <a:gd name="connsiteX718" fmla="*/ 59142 w 7467600"/>
              <a:gd name="connsiteY718" fmla="*/ 2978488 h 6858000"/>
              <a:gd name="connsiteX719" fmla="*/ 0 w 7467600"/>
              <a:gd name="connsiteY719" fmla="*/ 3015334 h 6858000"/>
              <a:gd name="connsiteX720" fmla="*/ 0 w 7467600"/>
              <a:gd name="connsiteY720" fmla="*/ 2914286 h 6858000"/>
              <a:gd name="connsiteX721" fmla="*/ 36383 w 7467600"/>
              <a:gd name="connsiteY721" fmla="*/ 2901128 h 6858000"/>
              <a:gd name="connsiteX722" fmla="*/ 156329 w 7467600"/>
              <a:gd name="connsiteY722" fmla="*/ 2840533 h 6858000"/>
              <a:gd name="connsiteX723" fmla="*/ 358355 w 7467600"/>
              <a:gd name="connsiteY723" fmla="*/ 2620471 h 6858000"/>
              <a:gd name="connsiteX724" fmla="*/ 510577 w 7467600"/>
              <a:gd name="connsiteY724" fmla="*/ 2501244 h 6858000"/>
              <a:gd name="connsiteX725" fmla="*/ 211967 w 7467600"/>
              <a:gd name="connsiteY725" fmla="*/ 2479171 h 6858000"/>
              <a:gd name="connsiteX726" fmla="*/ 0 w 7467600"/>
              <a:gd name="connsiteY726" fmla="*/ 2476398 h 6858000"/>
              <a:gd name="connsiteX727" fmla="*/ 0 w 7467600"/>
              <a:gd name="connsiteY727" fmla="*/ 2389189 h 6858000"/>
              <a:gd name="connsiteX728" fmla="*/ 103062 w 7467600"/>
              <a:gd name="connsiteY728" fmla="*/ 2389518 h 6858000"/>
              <a:gd name="connsiteX729" fmla="*/ 510734 w 7467600"/>
              <a:gd name="connsiteY729" fmla="*/ 2416201 h 6858000"/>
              <a:gd name="connsiteX730" fmla="*/ 279257 w 7467600"/>
              <a:gd name="connsiteY730" fmla="*/ 2092102 h 6858000"/>
              <a:gd name="connsiteX731" fmla="*/ 65265 w 7467600"/>
              <a:gd name="connsiteY731" fmla="*/ 2006049 h 6858000"/>
              <a:gd name="connsiteX732" fmla="*/ 0 w 7467600"/>
              <a:gd name="connsiteY732" fmla="*/ 1982532 h 6858000"/>
              <a:gd name="connsiteX733" fmla="*/ 0 w 7467600"/>
              <a:gd name="connsiteY733" fmla="*/ 1912789 h 6858000"/>
              <a:gd name="connsiteX734" fmla="*/ 97460 w 7467600"/>
              <a:gd name="connsiteY734" fmla="*/ 1953725 h 6858000"/>
              <a:gd name="connsiteX735" fmla="*/ 221272 w 7467600"/>
              <a:gd name="connsiteY735" fmla="*/ 1980766 h 6858000"/>
              <a:gd name="connsiteX736" fmla="*/ 116765 w 7467600"/>
              <a:gd name="connsiteY736" fmla="*/ 1911033 h 6858000"/>
              <a:gd name="connsiteX737" fmla="*/ 16405 w 7467600"/>
              <a:gd name="connsiteY737" fmla="*/ 1803412 h 6858000"/>
              <a:gd name="connsiteX738" fmla="*/ 0 w 7467600"/>
              <a:gd name="connsiteY738" fmla="*/ 1784777 h 6858000"/>
              <a:gd name="connsiteX739" fmla="*/ 0 w 7467600"/>
              <a:gd name="connsiteY739" fmla="*/ 1740082 h 6858000"/>
              <a:gd name="connsiteX740" fmla="*/ 39394 w 7467600"/>
              <a:gd name="connsiteY740" fmla="*/ 1784856 h 6858000"/>
              <a:gd name="connsiteX741" fmla="*/ 135813 w 7467600"/>
              <a:gd name="connsiteY741" fmla="*/ 1888838 h 6858000"/>
              <a:gd name="connsiteX742" fmla="*/ 242575 w 7467600"/>
              <a:gd name="connsiteY742" fmla="*/ 1958841 h 6858000"/>
              <a:gd name="connsiteX743" fmla="*/ 82197 w 7467600"/>
              <a:gd name="connsiteY743" fmla="*/ 1754826 h 6858000"/>
              <a:gd name="connsiteX744" fmla="*/ 0 w 7467600"/>
              <a:gd name="connsiteY744" fmla="*/ 1679650 h 6858000"/>
              <a:gd name="connsiteX745" fmla="*/ 0 w 7467600"/>
              <a:gd name="connsiteY745" fmla="*/ 1602463 h 6858000"/>
              <a:gd name="connsiteX746" fmla="*/ 84689 w 7467600"/>
              <a:gd name="connsiteY746" fmla="*/ 1677442 h 6858000"/>
              <a:gd name="connsiteX747" fmla="*/ 298437 w 7467600"/>
              <a:gd name="connsiteY747" fmla="*/ 1968019 h 6858000"/>
              <a:gd name="connsiteX748" fmla="*/ 227269 w 7467600"/>
              <a:gd name="connsiteY748" fmla="*/ 1114064 h 6858000"/>
              <a:gd name="connsiteX749" fmla="*/ 248003 w 7467600"/>
              <a:gd name="connsiteY749" fmla="*/ 1089613 h 6858000"/>
              <a:gd name="connsiteX750" fmla="*/ 427020 w 7467600"/>
              <a:gd name="connsiteY750" fmla="*/ 1619803 h 6858000"/>
              <a:gd name="connsiteX751" fmla="*/ 340345 w 7467600"/>
              <a:gd name="connsiteY751" fmla="*/ 2027739 h 6858000"/>
              <a:gd name="connsiteX752" fmla="*/ 360865 w 7467600"/>
              <a:gd name="connsiteY752" fmla="*/ 2044827 h 6858000"/>
              <a:gd name="connsiteX753" fmla="*/ 560414 w 7467600"/>
              <a:gd name="connsiteY753" fmla="*/ 2421457 h 6858000"/>
              <a:gd name="connsiteX754" fmla="*/ 1359703 w 7467600"/>
              <a:gd name="connsiteY754" fmla="*/ 2578554 h 6858000"/>
              <a:gd name="connsiteX755" fmla="*/ 1359422 w 7467600"/>
              <a:gd name="connsiteY755" fmla="*/ 2577994 h 6858000"/>
              <a:gd name="connsiteX756" fmla="*/ 828701 w 7467600"/>
              <a:gd name="connsiteY756" fmla="*/ 1839520 h 6858000"/>
              <a:gd name="connsiteX757" fmla="*/ 494427 w 7467600"/>
              <a:gd name="connsiteY757" fmla="*/ 1092333 h 6858000"/>
              <a:gd name="connsiteX758" fmla="*/ 506322 w 7467600"/>
              <a:gd name="connsiteY758" fmla="*/ 1020997 h 6858000"/>
              <a:gd name="connsiteX759" fmla="*/ 4570198 w 7467600"/>
              <a:gd name="connsiteY759" fmla="*/ 978081 h 6858000"/>
              <a:gd name="connsiteX760" fmla="*/ 4523691 w 7467600"/>
              <a:gd name="connsiteY760" fmla="*/ 1127776 h 6858000"/>
              <a:gd name="connsiteX761" fmla="*/ 4509875 w 7467600"/>
              <a:gd name="connsiteY761" fmla="*/ 1167552 h 6858000"/>
              <a:gd name="connsiteX762" fmla="*/ 4478168 w 7467600"/>
              <a:gd name="connsiteY762" fmla="*/ 1260735 h 6858000"/>
              <a:gd name="connsiteX763" fmla="*/ 4409309 w 7467600"/>
              <a:gd name="connsiteY763" fmla="*/ 1666996 h 6858000"/>
              <a:gd name="connsiteX764" fmla="*/ 4370031 w 7467600"/>
              <a:gd name="connsiteY764" fmla="*/ 1955666 h 6858000"/>
              <a:gd name="connsiteX765" fmla="*/ 4570198 w 7467600"/>
              <a:gd name="connsiteY765" fmla="*/ 978081 h 6858000"/>
              <a:gd name="connsiteX766" fmla="*/ 4557898 w 7467600"/>
              <a:gd name="connsiteY766" fmla="*/ 900011 h 6858000"/>
              <a:gd name="connsiteX767" fmla="*/ 4344840 w 7467600"/>
              <a:gd name="connsiteY767" fmla="*/ 1922038 h 6858000"/>
              <a:gd name="connsiteX768" fmla="*/ 4378710 w 7467600"/>
              <a:gd name="connsiteY768" fmla="*/ 1665516 h 6858000"/>
              <a:gd name="connsiteX769" fmla="*/ 4448798 w 7467600"/>
              <a:gd name="connsiteY769" fmla="*/ 1253024 h 6858000"/>
              <a:gd name="connsiteX770" fmla="*/ 4480315 w 7467600"/>
              <a:gd name="connsiteY770" fmla="*/ 1158454 h 6858000"/>
              <a:gd name="connsiteX771" fmla="*/ 4494133 w 7467600"/>
              <a:gd name="connsiteY771" fmla="*/ 1118676 h 6858000"/>
              <a:gd name="connsiteX772" fmla="*/ 4557898 w 7467600"/>
              <a:gd name="connsiteY772" fmla="*/ 900011 h 6858000"/>
              <a:gd name="connsiteX773" fmla="*/ 5870151 w 7467600"/>
              <a:gd name="connsiteY773" fmla="*/ 898890 h 6858000"/>
              <a:gd name="connsiteX774" fmla="*/ 5861335 w 7467600"/>
              <a:gd name="connsiteY774" fmla="*/ 899177 h 6858000"/>
              <a:gd name="connsiteX775" fmla="*/ 5843702 w 7467600"/>
              <a:gd name="connsiteY775" fmla="*/ 899748 h 6858000"/>
              <a:gd name="connsiteX776" fmla="*/ 5651107 w 7467600"/>
              <a:gd name="connsiteY776" fmla="*/ 920306 h 6858000"/>
              <a:gd name="connsiteX777" fmla="*/ 5459407 w 7467600"/>
              <a:gd name="connsiteY777" fmla="*/ 940975 h 6858000"/>
              <a:gd name="connsiteX778" fmla="*/ 5374846 w 7467600"/>
              <a:gd name="connsiteY778" fmla="*/ 941988 h 6858000"/>
              <a:gd name="connsiteX779" fmla="*/ 5256105 w 7467600"/>
              <a:gd name="connsiteY779" fmla="*/ 945632 h 6858000"/>
              <a:gd name="connsiteX780" fmla="*/ 5107071 w 7467600"/>
              <a:gd name="connsiteY780" fmla="*/ 969720 h 6858000"/>
              <a:gd name="connsiteX781" fmla="*/ 4998681 w 7467600"/>
              <a:gd name="connsiteY781" fmla="*/ 988771 h 6858000"/>
              <a:gd name="connsiteX782" fmla="*/ 5870151 w 7467600"/>
              <a:gd name="connsiteY782" fmla="*/ 898890 h 6858000"/>
              <a:gd name="connsiteX783" fmla="*/ 5504425 w 7467600"/>
              <a:gd name="connsiteY783" fmla="*/ 848067 h 6858000"/>
              <a:gd name="connsiteX784" fmla="*/ 4968849 w 7467600"/>
              <a:gd name="connsiteY784" fmla="*/ 962318 h 6858000"/>
              <a:gd name="connsiteX785" fmla="*/ 5104039 w 7467600"/>
              <a:gd name="connsiteY785" fmla="*/ 940634 h 6858000"/>
              <a:gd name="connsiteX786" fmla="*/ 5256311 w 7467600"/>
              <a:gd name="connsiteY786" fmla="*/ 916490 h 6858000"/>
              <a:gd name="connsiteX787" fmla="*/ 5377381 w 7467600"/>
              <a:gd name="connsiteY787" fmla="*/ 912671 h 6858000"/>
              <a:gd name="connsiteX788" fmla="*/ 5460148 w 7467600"/>
              <a:gd name="connsiteY788" fmla="*/ 911442 h 6858000"/>
              <a:gd name="connsiteX789" fmla="*/ 5648971 w 7467600"/>
              <a:gd name="connsiteY789" fmla="*/ 891331 h 6858000"/>
              <a:gd name="connsiteX790" fmla="*/ 5844807 w 7467600"/>
              <a:gd name="connsiteY790" fmla="*/ 870718 h 6858000"/>
              <a:gd name="connsiteX791" fmla="*/ 5862975 w 7467600"/>
              <a:gd name="connsiteY791" fmla="*/ 869756 h 6858000"/>
              <a:gd name="connsiteX792" fmla="*/ 5920887 w 7467600"/>
              <a:gd name="connsiteY792" fmla="*/ 865929 h 6858000"/>
              <a:gd name="connsiteX793" fmla="*/ 5504425 w 7467600"/>
              <a:gd name="connsiteY793" fmla="*/ 848067 h 6858000"/>
              <a:gd name="connsiteX794" fmla="*/ 3607114 w 7467600"/>
              <a:gd name="connsiteY794" fmla="*/ 467441 h 6858000"/>
              <a:gd name="connsiteX795" fmla="*/ 3296242 w 7467600"/>
              <a:gd name="connsiteY795" fmla="*/ 807991 h 6858000"/>
              <a:gd name="connsiteX796" fmla="*/ 3174674 w 7467600"/>
              <a:gd name="connsiteY796" fmla="*/ 919759 h 6858000"/>
              <a:gd name="connsiteX797" fmla="*/ 3042978 w 7467600"/>
              <a:gd name="connsiteY797" fmla="*/ 1054894 h 6858000"/>
              <a:gd name="connsiteX798" fmla="*/ 2968914 w 7467600"/>
              <a:gd name="connsiteY798" fmla="*/ 1133756 h 6858000"/>
              <a:gd name="connsiteX799" fmla="*/ 3103823 w 7467600"/>
              <a:gd name="connsiteY799" fmla="*/ 1026814 h 6858000"/>
              <a:gd name="connsiteX800" fmla="*/ 3607114 w 7467600"/>
              <a:gd name="connsiteY800" fmla="*/ 467441 h 6858000"/>
              <a:gd name="connsiteX801" fmla="*/ 3744487 w 7467600"/>
              <a:gd name="connsiteY801" fmla="*/ 383136 h 6858000"/>
              <a:gd name="connsiteX802" fmla="*/ 3970213 w 7467600"/>
              <a:gd name="connsiteY802" fmla="*/ 995559 h 6858000"/>
              <a:gd name="connsiteX803" fmla="*/ 3744487 w 7467600"/>
              <a:gd name="connsiteY803" fmla="*/ 383136 h 6858000"/>
              <a:gd name="connsiteX804" fmla="*/ 3624562 w 7467600"/>
              <a:gd name="connsiteY804" fmla="*/ 367041 h 6858000"/>
              <a:gd name="connsiteX805" fmla="*/ 3489712 w 7467600"/>
              <a:gd name="connsiteY805" fmla="*/ 485386 h 6858000"/>
              <a:gd name="connsiteX806" fmla="*/ 3182994 w 7467600"/>
              <a:gd name="connsiteY806" fmla="*/ 828265 h 6858000"/>
              <a:gd name="connsiteX807" fmla="*/ 2892114 w 7467600"/>
              <a:gd name="connsiteY807" fmla="*/ 1172635 h 6858000"/>
              <a:gd name="connsiteX808" fmla="*/ 3021459 w 7467600"/>
              <a:gd name="connsiteY808" fmla="*/ 1035385 h 6858000"/>
              <a:gd name="connsiteX809" fmla="*/ 3153873 w 7467600"/>
              <a:gd name="connsiteY809" fmla="*/ 898971 h 6858000"/>
              <a:gd name="connsiteX810" fmla="*/ 3276511 w 7467600"/>
              <a:gd name="connsiteY810" fmla="*/ 786423 h 6858000"/>
              <a:gd name="connsiteX811" fmla="*/ 3584154 w 7467600"/>
              <a:gd name="connsiteY811" fmla="*/ 448218 h 6858000"/>
              <a:gd name="connsiteX812" fmla="*/ 3624562 w 7467600"/>
              <a:gd name="connsiteY812" fmla="*/ 367041 h 6858000"/>
              <a:gd name="connsiteX813" fmla="*/ 3766672 w 7467600"/>
              <a:gd name="connsiteY813" fmla="*/ 359429 h 6858000"/>
              <a:gd name="connsiteX814" fmla="*/ 3996338 w 7467600"/>
              <a:gd name="connsiteY814" fmla="*/ 968237 h 6858000"/>
              <a:gd name="connsiteX815" fmla="*/ 3766672 w 7467600"/>
              <a:gd name="connsiteY815" fmla="*/ 359429 h 6858000"/>
              <a:gd name="connsiteX816" fmla="*/ 5805386 w 7467600"/>
              <a:gd name="connsiteY816" fmla="*/ 239240 h 6858000"/>
              <a:gd name="connsiteX817" fmla="*/ 5736947 w 7467600"/>
              <a:gd name="connsiteY817" fmla="*/ 261367 h 6858000"/>
              <a:gd name="connsiteX818" fmla="*/ 5427012 w 7467600"/>
              <a:gd name="connsiteY818" fmla="*/ 311272 h 6858000"/>
              <a:gd name="connsiteX819" fmla="*/ 5147818 w 7467600"/>
              <a:gd name="connsiteY819" fmla="*/ 322112 h 6858000"/>
              <a:gd name="connsiteX820" fmla="*/ 5060854 w 7467600"/>
              <a:gd name="connsiteY820" fmla="*/ 311882 h 6858000"/>
              <a:gd name="connsiteX821" fmla="*/ 4945989 w 7467600"/>
              <a:gd name="connsiteY821" fmla="*/ 300516 h 6858000"/>
              <a:gd name="connsiteX822" fmla="*/ 5410479 w 7467600"/>
              <a:gd name="connsiteY822" fmla="*/ 348434 h 6858000"/>
              <a:gd name="connsiteX823" fmla="*/ 5805386 w 7467600"/>
              <a:gd name="connsiteY823" fmla="*/ 239240 h 6858000"/>
              <a:gd name="connsiteX824" fmla="*/ 5905192 w 7467600"/>
              <a:gd name="connsiteY824" fmla="*/ 163079 h 6858000"/>
              <a:gd name="connsiteX825" fmla="*/ 5865655 w 7467600"/>
              <a:gd name="connsiteY825" fmla="*/ 171901 h 6858000"/>
              <a:gd name="connsiteX826" fmla="*/ 5259740 w 7467600"/>
              <a:gd name="connsiteY826" fmla="*/ 257013 h 6858000"/>
              <a:gd name="connsiteX827" fmla="*/ 5208466 w 7467600"/>
              <a:gd name="connsiteY827" fmla="*/ 257550 h 6858000"/>
              <a:gd name="connsiteX828" fmla="*/ 4980204 w 7467600"/>
              <a:gd name="connsiteY828" fmla="*/ 271903 h 6858000"/>
              <a:gd name="connsiteX829" fmla="*/ 5068068 w 7467600"/>
              <a:gd name="connsiteY829" fmla="*/ 282244 h 6858000"/>
              <a:gd name="connsiteX830" fmla="*/ 5153231 w 7467600"/>
              <a:gd name="connsiteY830" fmla="*/ 292240 h 6858000"/>
              <a:gd name="connsiteX831" fmla="*/ 5426491 w 7467600"/>
              <a:gd name="connsiteY831" fmla="*/ 281128 h 6858000"/>
              <a:gd name="connsiteX832" fmla="*/ 5731212 w 7467600"/>
              <a:gd name="connsiteY832" fmla="*/ 231951 h 6858000"/>
              <a:gd name="connsiteX833" fmla="*/ 5905192 w 7467600"/>
              <a:gd name="connsiteY833" fmla="*/ 163079 h 6858000"/>
              <a:gd name="connsiteX834" fmla="*/ 5944437 w 7467600"/>
              <a:gd name="connsiteY834" fmla="*/ 113829 h 6858000"/>
              <a:gd name="connsiteX835" fmla="*/ 5825032 w 7467600"/>
              <a:gd name="connsiteY835" fmla="*/ 146405 h 6858000"/>
              <a:gd name="connsiteX836" fmla="*/ 4955599 w 7467600"/>
              <a:gd name="connsiteY836" fmla="*/ 247008 h 6858000"/>
              <a:gd name="connsiteX837" fmla="*/ 5210104 w 7467600"/>
              <a:gd name="connsiteY837" fmla="*/ 228123 h 6858000"/>
              <a:gd name="connsiteX838" fmla="*/ 5261015 w 7467600"/>
              <a:gd name="connsiteY838" fmla="*/ 227087 h 6858000"/>
              <a:gd name="connsiteX839" fmla="*/ 5861181 w 7467600"/>
              <a:gd name="connsiteY839" fmla="*/ 143093 h 6858000"/>
              <a:gd name="connsiteX840" fmla="*/ 5961252 w 7467600"/>
              <a:gd name="connsiteY840" fmla="*/ 114820 h 6858000"/>
              <a:gd name="connsiteX841" fmla="*/ 5944437 w 7467600"/>
              <a:gd name="connsiteY841" fmla="*/ 113829 h 6858000"/>
              <a:gd name="connsiteX842" fmla="*/ 3882765 w 7467600"/>
              <a:gd name="connsiteY842" fmla="*/ 0 h 6858000"/>
              <a:gd name="connsiteX843" fmla="*/ 3995099 w 7467600"/>
              <a:gd name="connsiteY843" fmla="*/ 0 h 6858000"/>
              <a:gd name="connsiteX844" fmla="*/ 4163818 w 7467600"/>
              <a:gd name="connsiteY844" fmla="*/ 234104 h 6858000"/>
              <a:gd name="connsiteX845" fmla="*/ 4172099 w 7467600"/>
              <a:gd name="connsiteY845" fmla="*/ 234207 h 6858000"/>
              <a:gd name="connsiteX846" fmla="*/ 4784282 w 7467600"/>
              <a:gd name="connsiteY846" fmla="*/ 276561 h 6858000"/>
              <a:gd name="connsiteX847" fmla="*/ 4801687 w 7467600"/>
              <a:gd name="connsiteY847" fmla="*/ 267764 h 6858000"/>
              <a:gd name="connsiteX848" fmla="*/ 6082788 w 7467600"/>
              <a:gd name="connsiteY848" fmla="*/ 64119 h 6858000"/>
              <a:gd name="connsiteX849" fmla="*/ 6099442 w 7467600"/>
              <a:gd name="connsiteY849" fmla="*/ 82568 h 6858000"/>
              <a:gd name="connsiteX850" fmla="*/ 4804137 w 7467600"/>
              <a:gd name="connsiteY850" fmla="*/ 320931 h 6858000"/>
              <a:gd name="connsiteX851" fmla="*/ 4227047 w 7467600"/>
              <a:gd name="connsiteY851" fmla="*/ 313415 h 6858000"/>
              <a:gd name="connsiteX852" fmla="*/ 4346041 w 7467600"/>
              <a:gd name="connsiteY852" fmla="*/ 456086 h 6858000"/>
              <a:gd name="connsiteX853" fmla="*/ 4870967 w 7467600"/>
              <a:gd name="connsiteY853" fmla="*/ 963061 h 6858000"/>
              <a:gd name="connsiteX854" fmla="*/ 4889647 w 7467600"/>
              <a:gd name="connsiteY854" fmla="*/ 957147 h 6858000"/>
              <a:gd name="connsiteX855" fmla="*/ 5422504 w 7467600"/>
              <a:gd name="connsiteY855" fmla="*/ 805191 h 6858000"/>
              <a:gd name="connsiteX856" fmla="*/ 6087656 w 7467600"/>
              <a:gd name="connsiteY856" fmla="*/ 826703 h 6858000"/>
              <a:gd name="connsiteX857" fmla="*/ 6058717 w 7467600"/>
              <a:gd name="connsiteY857" fmla="*/ 865992 h 6858000"/>
              <a:gd name="connsiteX858" fmla="*/ 4974153 w 7467600"/>
              <a:gd name="connsiteY858" fmla="*/ 1045456 h 6858000"/>
              <a:gd name="connsiteX859" fmla="*/ 5627835 w 7467600"/>
              <a:gd name="connsiteY859" fmla="*/ 1472077 h 6858000"/>
              <a:gd name="connsiteX860" fmla="*/ 5629817 w 7467600"/>
              <a:gd name="connsiteY860" fmla="*/ 1471412 h 6858000"/>
              <a:gd name="connsiteX861" fmla="*/ 5634124 w 7467600"/>
              <a:gd name="connsiteY861" fmla="*/ 1470572 h 6858000"/>
              <a:gd name="connsiteX862" fmla="*/ 5755832 w 7467600"/>
              <a:gd name="connsiteY862" fmla="*/ 1383886 h 6858000"/>
              <a:gd name="connsiteX863" fmla="*/ 6014186 w 7467600"/>
              <a:gd name="connsiteY863" fmla="*/ 1279799 h 6858000"/>
              <a:gd name="connsiteX864" fmla="*/ 6901619 w 7467600"/>
              <a:gd name="connsiteY864" fmla="*/ 1047874 h 6858000"/>
              <a:gd name="connsiteX865" fmla="*/ 6931566 w 7467600"/>
              <a:gd name="connsiteY865" fmla="*/ 1062034 h 6858000"/>
              <a:gd name="connsiteX866" fmla="*/ 5790982 w 7467600"/>
              <a:gd name="connsiteY866" fmla="*/ 1561380 h 6858000"/>
              <a:gd name="connsiteX867" fmla="*/ 6188971 w 7467600"/>
              <a:gd name="connsiteY867" fmla="*/ 1755168 h 6858000"/>
              <a:gd name="connsiteX868" fmla="*/ 6202446 w 7467600"/>
              <a:gd name="connsiteY868" fmla="*/ 1752268 h 6858000"/>
              <a:gd name="connsiteX869" fmla="*/ 7179560 w 7467600"/>
              <a:gd name="connsiteY869" fmla="*/ 1467551 h 6858000"/>
              <a:gd name="connsiteX870" fmla="*/ 7158730 w 7467600"/>
              <a:gd name="connsiteY870" fmla="*/ 1507835 h 6858000"/>
              <a:gd name="connsiteX871" fmla="*/ 6326959 w 7467600"/>
              <a:gd name="connsiteY871" fmla="*/ 1817686 h 6858000"/>
              <a:gd name="connsiteX872" fmla="*/ 6537433 w 7467600"/>
              <a:gd name="connsiteY872" fmla="*/ 1907790 h 6858000"/>
              <a:gd name="connsiteX873" fmla="*/ 6550221 w 7467600"/>
              <a:gd name="connsiteY873" fmla="*/ 1910729 h 6858000"/>
              <a:gd name="connsiteX874" fmla="*/ 6964438 w 7467600"/>
              <a:gd name="connsiteY874" fmla="*/ 2209505 h 6858000"/>
              <a:gd name="connsiteX875" fmla="*/ 7367862 w 7467600"/>
              <a:gd name="connsiteY875" fmla="*/ 2806833 h 6858000"/>
              <a:gd name="connsiteX876" fmla="*/ 7364329 w 7467600"/>
              <a:gd name="connsiteY876" fmla="*/ 2826907 h 6858000"/>
              <a:gd name="connsiteX877" fmla="*/ 7290545 w 7467600"/>
              <a:gd name="connsiteY877" fmla="*/ 2850663 h 6858000"/>
              <a:gd name="connsiteX878" fmla="*/ 6472036 w 7467600"/>
              <a:gd name="connsiteY878" fmla="*/ 1959003 h 6858000"/>
              <a:gd name="connsiteX879" fmla="*/ 5792897 w 7467600"/>
              <a:gd name="connsiteY879" fmla="*/ 1647747 h 6858000"/>
              <a:gd name="connsiteX880" fmla="*/ 5842751 w 7467600"/>
              <a:gd name="connsiteY880" fmla="*/ 1816112 h 6858000"/>
              <a:gd name="connsiteX881" fmla="*/ 5847424 w 7467600"/>
              <a:gd name="connsiteY881" fmla="*/ 1815776 h 6858000"/>
              <a:gd name="connsiteX882" fmla="*/ 6399821 w 7467600"/>
              <a:gd name="connsiteY882" fmla="*/ 2344799 h 6858000"/>
              <a:gd name="connsiteX883" fmla="*/ 6323232 w 7467600"/>
              <a:gd name="connsiteY883" fmla="*/ 2389634 h 6858000"/>
              <a:gd name="connsiteX884" fmla="*/ 5942958 w 7467600"/>
              <a:gd name="connsiteY884" fmla="*/ 2077708 h 6858000"/>
              <a:gd name="connsiteX885" fmla="*/ 5921559 w 7467600"/>
              <a:gd name="connsiteY885" fmla="*/ 2378596 h 6858000"/>
              <a:gd name="connsiteX886" fmla="*/ 5817651 w 7467600"/>
              <a:gd name="connsiteY886" fmla="*/ 3023919 h 6858000"/>
              <a:gd name="connsiteX887" fmla="*/ 5729634 w 7467600"/>
              <a:gd name="connsiteY887" fmla="*/ 3051849 h 6858000"/>
              <a:gd name="connsiteX888" fmla="*/ 5611018 w 7467600"/>
              <a:gd name="connsiteY888" fmla="*/ 2316769 h 6858000"/>
              <a:gd name="connsiteX889" fmla="*/ 5687608 w 7467600"/>
              <a:gd name="connsiteY889" fmla="*/ 2039972 h 6858000"/>
              <a:gd name="connsiteX890" fmla="*/ 5657554 w 7467600"/>
              <a:gd name="connsiteY890" fmla="*/ 1576445 h 6858000"/>
              <a:gd name="connsiteX891" fmla="*/ 5150475 w 7467600"/>
              <a:gd name="connsiteY891" fmla="*/ 1274012 h 6858000"/>
              <a:gd name="connsiteX892" fmla="*/ 5349142 w 7467600"/>
              <a:gd name="connsiteY892" fmla="*/ 2204405 h 6858000"/>
              <a:gd name="connsiteX893" fmla="*/ 5262214 w 7467600"/>
              <a:gd name="connsiteY893" fmla="*/ 2233836 h 6858000"/>
              <a:gd name="connsiteX894" fmla="*/ 4981539 w 7467600"/>
              <a:gd name="connsiteY894" fmla="*/ 1542201 h 6858000"/>
              <a:gd name="connsiteX895" fmla="*/ 4958461 w 7467600"/>
              <a:gd name="connsiteY895" fmla="*/ 1136957 h 6858000"/>
              <a:gd name="connsiteX896" fmla="*/ 4655015 w 7467600"/>
              <a:gd name="connsiteY896" fmla="*/ 891426 h 6858000"/>
              <a:gd name="connsiteX897" fmla="*/ 4348002 w 7467600"/>
              <a:gd name="connsiteY897" fmla="*/ 2205895 h 6858000"/>
              <a:gd name="connsiteX898" fmla="*/ 4262250 w 7467600"/>
              <a:gd name="connsiteY898" fmla="*/ 2219972 h 6858000"/>
              <a:gd name="connsiteX899" fmla="*/ 4550611 w 7467600"/>
              <a:gd name="connsiteY899" fmla="*/ 817540 h 6858000"/>
              <a:gd name="connsiteX900" fmla="*/ 4564418 w 7467600"/>
              <a:gd name="connsiteY900" fmla="*/ 808293 h 6858000"/>
              <a:gd name="connsiteX901" fmla="*/ 4266388 w 7467600"/>
              <a:gd name="connsiteY901" fmla="*/ 500083 h 6858000"/>
              <a:gd name="connsiteX902" fmla="*/ 4032842 w 7467600"/>
              <a:gd name="connsiteY902" fmla="*/ 211809 h 6858000"/>
              <a:gd name="connsiteX903" fmla="*/ 3882765 w 7467600"/>
              <a:gd name="connsiteY903" fmla="*/ 0 h 6858000"/>
              <a:gd name="connsiteX904" fmla="*/ 3721337 w 7467600"/>
              <a:gd name="connsiteY904" fmla="*/ 0 h 6858000"/>
              <a:gd name="connsiteX905" fmla="*/ 3797544 w 7467600"/>
              <a:gd name="connsiteY905" fmla="*/ 0 h 6858000"/>
              <a:gd name="connsiteX906" fmla="*/ 3775734 w 7467600"/>
              <a:gd name="connsiteY906" fmla="*/ 95131 h 6858000"/>
              <a:gd name="connsiteX907" fmla="*/ 3724807 w 7467600"/>
              <a:gd name="connsiteY907" fmla="*/ 272257 h 6858000"/>
              <a:gd name="connsiteX908" fmla="*/ 3726844 w 7467600"/>
              <a:gd name="connsiteY908" fmla="*/ 282988 h 6858000"/>
              <a:gd name="connsiteX909" fmla="*/ 3742664 w 7467600"/>
              <a:gd name="connsiteY909" fmla="*/ 279918 h 6858000"/>
              <a:gd name="connsiteX910" fmla="*/ 4103910 w 7467600"/>
              <a:gd name="connsiteY910" fmla="*/ 1161917 h 6858000"/>
              <a:gd name="connsiteX911" fmla="*/ 4020269 w 7467600"/>
              <a:gd name="connsiteY911" fmla="*/ 1200406 h 6858000"/>
              <a:gd name="connsiteX912" fmla="*/ 3674882 w 7467600"/>
              <a:gd name="connsiteY912" fmla="*/ 488524 h 6858000"/>
              <a:gd name="connsiteX913" fmla="*/ 3132682 w 7467600"/>
              <a:gd name="connsiteY913" fmla="*/ 1072284 h 6858000"/>
              <a:gd name="connsiteX914" fmla="*/ 2716346 w 7467600"/>
              <a:gd name="connsiteY914" fmla="*/ 1276376 h 6858000"/>
              <a:gd name="connsiteX915" fmla="*/ 2716772 w 7467600"/>
              <a:gd name="connsiteY915" fmla="*/ 1255462 h 6858000"/>
              <a:gd name="connsiteX916" fmla="*/ 3471096 w 7467600"/>
              <a:gd name="connsiteY916" fmla="*/ 437072 h 6858000"/>
              <a:gd name="connsiteX917" fmla="*/ 3639057 w 7467600"/>
              <a:gd name="connsiteY917" fmla="*/ 286334 h 6858000"/>
              <a:gd name="connsiteX918" fmla="*/ 3640309 w 7467600"/>
              <a:gd name="connsiteY918" fmla="*/ 284664 h 6858000"/>
              <a:gd name="connsiteX919" fmla="*/ 3646022 w 7467600"/>
              <a:gd name="connsiteY919" fmla="*/ 276711 h 6858000"/>
              <a:gd name="connsiteX920" fmla="*/ 3707943 w 7467600"/>
              <a:gd name="connsiteY920" fmla="*/ 65958 h 6858000"/>
              <a:gd name="connsiteX921" fmla="*/ 3721337 w 7467600"/>
              <a:gd name="connsiteY921" fmla="*/ 0 h 6858000"/>
              <a:gd name="connsiteX922" fmla="*/ 2867960 w 7467600"/>
              <a:gd name="connsiteY922" fmla="*/ 0 h 6858000"/>
              <a:gd name="connsiteX923" fmla="*/ 2926351 w 7467600"/>
              <a:gd name="connsiteY923" fmla="*/ 0 h 6858000"/>
              <a:gd name="connsiteX924" fmla="*/ 2902823 w 7467600"/>
              <a:gd name="connsiteY924" fmla="*/ 262929 h 6858000"/>
              <a:gd name="connsiteX925" fmla="*/ 2940663 w 7467600"/>
              <a:gd name="connsiteY925" fmla="*/ 140884 h 6858000"/>
              <a:gd name="connsiteX926" fmla="*/ 2947039 w 7467600"/>
              <a:gd name="connsiteY926" fmla="*/ 122524 h 6858000"/>
              <a:gd name="connsiteX927" fmla="*/ 2984316 w 7467600"/>
              <a:gd name="connsiteY927" fmla="*/ 0 h 6858000"/>
              <a:gd name="connsiteX928" fmla="*/ 3016114 w 7467600"/>
              <a:gd name="connsiteY928" fmla="*/ 0 h 6858000"/>
              <a:gd name="connsiteX929" fmla="*/ 2979949 w 7467600"/>
              <a:gd name="connsiteY929" fmla="*/ 119274 h 6858000"/>
              <a:gd name="connsiteX930" fmla="*/ 3023879 w 7467600"/>
              <a:gd name="connsiteY930" fmla="*/ 0 h 6858000"/>
              <a:gd name="connsiteX931" fmla="*/ 3105400 w 7467600"/>
              <a:gd name="connsiteY931" fmla="*/ 0 h 6858000"/>
              <a:gd name="connsiteX932" fmla="*/ 3094669 w 7467600"/>
              <a:gd name="connsiteY932" fmla="*/ 30308 h 6858000"/>
              <a:gd name="connsiteX933" fmla="*/ 2901945 w 7467600"/>
              <a:gd name="connsiteY933" fmla="*/ 466538 h 6858000"/>
              <a:gd name="connsiteX934" fmla="*/ 2815209 w 7467600"/>
              <a:gd name="connsiteY934" fmla="*/ 497361 h 6858000"/>
              <a:gd name="connsiteX935" fmla="*/ 2844845 w 7467600"/>
              <a:gd name="connsiteY935" fmla="*/ 127638 h 6858000"/>
              <a:gd name="connsiteX936" fmla="*/ 2867960 w 7467600"/>
              <a:gd name="connsiteY936" fmla="*/ 0 h 6858000"/>
              <a:gd name="connsiteX937" fmla="*/ 1057230 w 7467600"/>
              <a:gd name="connsiteY937" fmla="*/ 0 h 6858000"/>
              <a:gd name="connsiteX938" fmla="*/ 1111003 w 7467600"/>
              <a:gd name="connsiteY938" fmla="*/ 0 h 6858000"/>
              <a:gd name="connsiteX939" fmla="*/ 1125553 w 7467600"/>
              <a:gd name="connsiteY939" fmla="*/ 52588 h 6858000"/>
              <a:gd name="connsiteX940" fmla="*/ 1304276 w 7467600"/>
              <a:gd name="connsiteY940" fmla="*/ 476275 h 6858000"/>
              <a:gd name="connsiteX941" fmla="*/ 1492066 w 7467600"/>
              <a:gd name="connsiteY941" fmla="*/ 886333 h 6858000"/>
              <a:gd name="connsiteX942" fmla="*/ 1423698 w 7467600"/>
              <a:gd name="connsiteY942" fmla="*/ 710817 h 6858000"/>
              <a:gd name="connsiteX943" fmla="*/ 1357609 w 7467600"/>
              <a:gd name="connsiteY943" fmla="*/ 532892 h 6858000"/>
              <a:gd name="connsiteX944" fmla="*/ 1309550 w 7467600"/>
              <a:gd name="connsiteY944" fmla="*/ 374031 h 6858000"/>
              <a:gd name="connsiteX945" fmla="*/ 1193673 w 7467600"/>
              <a:gd name="connsiteY945" fmla="*/ 49533 h 6858000"/>
              <a:gd name="connsiteX946" fmla="*/ 1164391 w 7467600"/>
              <a:gd name="connsiteY946" fmla="*/ 0 h 6858000"/>
              <a:gd name="connsiteX947" fmla="*/ 1200666 w 7467600"/>
              <a:gd name="connsiteY947" fmla="*/ 0 h 6858000"/>
              <a:gd name="connsiteX948" fmla="*/ 1223408 w 7467600"/>
              <a:gd name="connsiteY948" fmla="*/ 38996 h 6858000"/>
              <a:gd name="connsiteX949" fmla="*/ 1339635 w 7467600"/>
              <a:gd name="connsiteY949" fmla="*/ 365517 h 6858000"/>
              <a:gd name="connsiteX950" fmla="*/ 1387469 w 7467600"/>
              <a:gd name="connsiteY950" fmla="*/ 523079 h 6858000"/>
              <a:gd name="connsiteX951" fmla="*/ 1452685 w 7467600"/>
              <a:gd name="connsiteY951" fmla="*/ 699806 h 6858000"/>
              <a:gd name="connsiteX952" fmla="*/ 1492092 w 7467600"/>
              <a:gd name="connsiteY952" fmla="*/ 800424 h 6858000"/>
              <a:gd name="connsiteX953" fmla="*/ 1455302 w 7467600"/>
              <a:gd name="connsiteY953" fmla="*/ 632913 h 6858000"/>
              <a:gd name="connsiteX954" fmla="*/ 1222336 w 7467600"/>
              <a:gd name="connsiteY954" fmla="*/ 9480 h 6858000"/>
              <a:gd name="connsiteX955" fmla="*/ 1214634 w 7467600"/>
              <a:gd name="connsiteY955" fmla="*/ 0 h 6858000"/>
              <a:gd name="connsiteX956" fmla="*/ 1289827 w 7467600"/>
              <a:gd name="connsiteY956" fmla="*/ 0 h 6858000"/>
              <a:gd name="connsiteX957" fmla="*/ 1321076 w 7467600"/>
              <a:gd name="connsiteY957" fmla="*/ 59722 h 6858000"/>
              <a:gd name="connsiteX958" fmla="*/ 1512579 w 7467600"/>
              <a:gd name="connsiteY958" fmla="*/ 626441 h 6858000"/>
              <a:gd name="connsiteX959" fmla="*/ 1506076 w 7467600"/>
              <a:gd name="connsiteY959" fmla="*/ 1089289 h 6858000"/>
              <a:gd name="connsiteX960" fmla="*/ 1486346 w 7467600"/>
              <a:gd name="connsiteY960" fmla="*/ 1079919 h 6858000"/>
              <a:gd name="connsiteX961" fmla="*/ 1070511 w 7467600"/>
              <a:gd name="connsiteY961" fmla="*/ 48609 h 6858000"/>
              <a:gd name="connsiteX962" fmla="*/ 1057230 w 7467600"/>
              <a:gd name="connsiteY962" fmla="*/ 0 h 6858000"/>
              <a:gd name="connsiteX963" fmla="*/ 43151 w 7467600"/>
              <a:gd name="connsiteY963" fmla="*/ 0 h 6858000"/>
              <a:gd name="connsiteX964" fmla="*/ 95283 w 7467600"/>
              <a:gd name="connsiteY964" fmla="*/ 0 h 6858000"/>
              <a:gd name="connsiteX965" fmla="*/ 300708 w 7467600"/>
              <a:gd name="connsiteY965" fmla="*/ 154571 h 6858000"/>
              <a:gd name="connsiteX966" fmla="*/ 530414 w 7467600"/>
              <a:gd name="connsiteY966" fmla="*/ 354673 h 6858000"/>
              <a:gd name="connsiteX967" fmla="*/ 333785 w 7467600"/>
              <a:gd name="connsiteY967" fmla="*/ 161564 h 6858000"/>
              <a:gd name="connsiteX968" fmla="*/ 147005 w 7467600"/>
              <a:gd name="connsiteY968" fmla="*/ 0 h 6858000"/>
              <a:gd name="connsiteX969" fmla="*/ 272509 w 7467600"/>
              <a:gd name="connsiteY969" fmla="*/ 0 h 6858000"/>
              <a:gd name="connsiteX970" fmla="*/ 326276 w 7467600"/>
              <a:gd name="connsiteY970" fmla="*/ 45847 h 6858000"/>
              <a:gd name="connsiteX971" fmla="*/ 823759 w 7467600"/>
              <a:gd name="connsiteY971" fmla="*/ 574145 h 6858000"/>
              <a:gd name="connsiteX972" fmla="*/ 811254 w 7467600"/>
              <a:gd name="connsiteY972" fmla="*/ 665546 h 6858000"/>
              <a:gd name="connsiteX973" fmla="*/ 154042 w 7467600"/>
              <a:gd name="connsiteY973" fmla="*/ 261522 h 6858000"/>
              <a:gd name="connsiteX974" fmla="*/ 13550 w 7467600"/>
              <a:gd name="connsiteY974" fmla="*/ 158423 h 6858000"/>
              <a:gd name="connsiteX975" fmla="*/ 0 w 7467600"/>
              <a:gd name="connsiteY975" fmla="*/ 146618 h 6858000"/>
              <a:gd name="connsiteX976" fmla="*/ 0 w 7467600"/>
              <a:gd name="connsiteY976" fmla="*/ 59161 h 6858000"/>
              <a:gd name="connsiteX977" fmla="*/ 45427 w 7467600"/>
              <a:gd name="connsiteY977" fmla="*/ 101078 h 6858000"/>
              <a:gd name="connsiteX978" fmla="*/ 630103 w 7467600"/>
              <a:gd name="connsiteY978" fmla="*/ 485885 h 6858000"/>
              <a:gd name="connsiteX979" fmla="*/ 532040 w 7467600"/>
              <a:gd name="connsiteY979" fmla="*/ 399359 h 6858000"/>
              <a:gd name="connsiteX980" fmla="*/ 517618 w 7467600"/>
              <a:gd name="connsiteY980" fmla="*/ 385726 h 6858000"/>
              <a:gd name="connsiteX981" fmla="*/ 285074 w 7467600"/>
              <a:gd name="connsiteY981" fmla="*/ 182755 h 6858000"/>
              <a:gd name="connsiteX982" fmla="*/ 43151 w 7467600"/>
              <a:gd name="connsiteY98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1456157 w 7467600"/>
              <a:gd name="connsiteY103" fmla="*/ 5371404 h 6858000"/>
              <a:gd name="connsiteX104" fmla="*/ 1244432 w 7467600"/>
              <a:gd name="connsiteY104" fmla="*/ 5385601 h 6858000"/>
              <a:gd name="connsiteX105" fmla="*/ 973990 w 7467600"/>
              <a:gd name="connsiteY105" fmla="*/ 5424940 h 6858000"/>
              <a:gd name="connsiteX106" fmla="*/ 1103809 w 7467600"/>
              <a:gd name="connsiteY106" fmla="*/ 5433720 h 6858000"/>
              <a:gd name="connsiteX107" fmla="*/ 1123454 w 7467600"/>
              <a:gd name="connsiteY107" fmla="*/ 5435727 h 6858000"/>
              <a:gd name="connsiteX108" fmla="*/ 1737017 w 7467600"/>
              <a:gd name="connsiteY108" fmla="*/ 5452183 h 6858000"/>
              <a:gd name="connsiteX109" fmla="*/ 1824397 w 7467600"/>
              <a:gd name="connsiteY109" fmla="*/ 5447757 h 6858000"/>
              <a:gd name="connsiteX110" fmla="*/ 2070059 w 7467600"/>
              <a:gd name="connsiteY110" fmla="*/ 5441660 h 6858000"/>
              <a:gd name="connsiteX111" fmla="*/ 1456157 w 7467600"/>
              <a:gd name="connsiteY111" fmla="*/ 5371404 h 6858000"/>
              <a:gd name="connsiteX112" fmla="*/ 4988186 w 7467600"/>
              <a:gd name="connsiteY112" fmla="*/ 5216467 h 6858000"/>
              <a:gd name="connsiteX113" fmla="*/ 4777334 w 7467600"/>
              <a:gd name="connsiteY113" fmla="*/ 5406072 h 6858000"/>
              <a:gd name="connsiteX114" fmla="*/ 4718341 w 7467600"/>
              <a:gd name="connsiteY114" fmla="*/ 5468043 h 6858000"/>
              <a:gd name="connsiteX115" fmla="*/ 4604655 w 7467600"/>
              <a:gd name="connsiteY115" fmla="*/ 5583434 h 6858000"/>
              <a:gd name="connsiteX116" fmla="*/ 4565074 w 7467600"/>
              <a:gd name="connsiteY116" fmla="*/ 5618550 h 6858000"/>
              <a:gd name="connsiteX117" fmla="*/ 4988186 w 7467600"/>
              <a:gd name="connsiteY117" fmla="*/ 5216467 h 6858000"/>
              <a:gd name="connsiteX118" fmla="*/ 4978032 w 7467600"/>
              <a:gd name="connsiteY118" fmla="*/ 5183809 h 6858000"/>
              <a:gd name="connsiteX119" fmla="*/ 4463413 w 7467600"/>
              <a:gd name="connsiteY119" fmla="*/ 5615162 h 6858000"/>
              <a:gd name="connsiteX120" fmla="*/ 4358134 w 7467600"/>
              <a:gd name="connsiteY120" fmla="*/ 5742791 h 6858000"/>
              <a:gd name="connsiteX121" fmla="*/ 4376219 w 7467600"/>
              <a:gd name="connsiteY121" fmla="*/ 5729027 h 6858000"/>
              <a:gd name="connsiteX122" fmla="*/ 4582340 w 7467600"/>
              <a:gd name="connsiteY122" fmla="*/ 5561037 h 6858000"/>
              <a:gd name="connsiteX123" fmla="*/ 4694684 w 7467600"/>
              <a:gd name="connsiteY123" fmla="*/ 5447098 h 6858000"/>
              <a:gd name="connsiteX124" fmla="*/ 4754123 w 7467600"/>
              <a:gd name="connsiteY124" fmla="*/ 5384643 h 6858000"/>
              <a:gd name="connsiteX125" fmla="*/ 4978032 w 7467600"/>
              <a:gd name="connsiteY125" fmla="*/ 5183809 h 6858000"/>
              <a:gd name="connsiteX126" fmla="*/ 1903353 w 7467600"/>
              <a:gd name="connsiteY126" fmla="*/ 5044827 h 6858000"/>
              <a:gd name="connsiteX127" fmla="*/ 1936931 w 7467600"/>
              <a:gd name="connsiteY127" fmla="*/ 5093954 h 6858000"/>
              <a:gd name="connsiteX128" fmla="*/ 2195868 w 7467600"/>
              <a:gd name="connsiteY128" fmla="*/ 5396574 h 6858000"/>
              <a:gd name="connsiteX129" fmla="*/ 2088852 w 7467600"/>
              <a:gd name="connsiteY129" fmla="*/ 5166123 h 6858000"/>
              <a:gd name="connsiteX130" fmla="*/ 1958241 w 7467600"/>
              <a:gd name="connsiteY130" fmla="*/ 5067955 h 6858000"/>
              <a:gd name="connsiteX131" fmla="*/ 1903353 w 7467600"/>
              <a:gd name="connsiteY131" fmla="*/ 5044827 h 6858000"/>
              <a:gd name="connsiteX132" fmla="*/ 1979378 w 7467600"/>
              <a:gd name="connsiteY132" fmla="*/ 4769504 h 6858000"/>
              <a:gd name="connsiteX133" fmla="*/ 2882120 w 7467600"/>
              <a:gd name="connsiteY133" fmla="*/ 5064547 h 6858000"/>
              <a:gd name="connsiteX134" fmla="*/ 2793103 w 7467600"/>
              <a:gd name="connsiteY134" fmla="*/ 5039699 h 6858000"/>
              <a:gd name="connsiteX135" fmla="*/ 2770041 w 7467600"/>
              <a:gd name="connsiteY135" fmla="*/ 5033634 h 6858000"/>
              <a:gd name="connsiteX136" fmla="*/ 1979378 w 7467600"/>
              <a:gd name="connsiteY136" fmla="*/ 4769504 h 6858000"/>
              <a:gd name="connsiteX137" fmla="*/ 1927410 w 7467600"/>
              <a:gd name="connsiteY137" fmla="*/ 4716164 h 6858000"/>
              <a:gd name="connsiteX138" fmla="*/ 1959587 w 7467600"/>
              <a:gd name="connsiteY138" fmla="*/ 4728849 h 6858000"/>
              <a:gd name="connsiteX139" fmla="*/ 2777707 w 7467600"/>
              <a:gd name="connsiteY139" fmla="*/ 5003991 h 6858000"/>
              <a:gd name="connsiteX140" fmla="*/ 2800768 w 7467600"/>
              <a:gd name="connsiteY140" fmla="*/ 5010056 h 6858000"/>
              <a:gd name="connsiteX141" fmla="*/ 2879408 w 7467600"/>
              <a:gd name="connsiteY141" fmla="*/ 5031590 h 6858000"/>
              <a:gd name="connsiteX142" fmla="*/ 2862295 w 7467600"/>
              <a:gd name="connsiteY142" fmla="*/ 5022958 h 6858000"/>
              <a:gd name="connsiteX143" fmla="*/ 2813343 w 7467600"/>
              <a:gd name="connsiteY143" fmla="*/ 4998369 h 6858000"/>
              <a:gd name="connsiteX144" fmla="*/ 2646245 w 7467600"/>
              <a:gd name="connsiteY144" fmla="*/ 4930999 h 6858000"/>
              <a:gd name="connsiteX145" fmla="*/ 1999243 w 7467600"/>
              <a:gd name="connsiteY145" fmla="*/ 4730524 h 6858000"/>
              <a:gd name="connsiteX146" fmla="*/ 1979527 w 7467600"/>
              <a:gd name="connsiteY146" fmla="*/ 4726651 h 6858000"/>
              <a:gd name="connsiteX147" fmla="*/ 1927410 w 7467600"/>
              <a:gd name="connsiteY147" fmla="*/ 4716164 h 6858000"/>
              <a:gd name="connsiteX148" fmla="*/ 1997014 w 7467600"/>
              <a:gd name="connsiteY148" fmla="*/ 4698007 h 6858000"/>
              <a:gd name="connsiteX149" fmla="*/ 2005458 w 7467600"/>
              <a:gd name="connsiteY149" fmla="*/ 4699540 h 6858000"/>
              <a:gd name="connsiteX150" fmla="*/ 2657186 w 7467600"/>
              <a:gd name="connsiteY150" fmla="*/ 4901687 h 6858000"/>
              <a:gd name="connsiteX151" fmla="*/ 2826662 w 7467600"/>
              <a:gd name="connsiteY151" fmla="*/ 4970362 h 6858000"/>
              <a:gd name="connsiteX152" fmla="*/ 2876100 w 7467600"/>
              <a:gd name="connsiteY152" fmla="*/ 4995397 h 6858000"/>
              <a:gd name="connsiteX153" fmla="*/ 3042600 w 7467600"/>
              <a:gd name="connsiteY153" fmla="*/ 5059532 h 6858000"/>
              <a:gd name="connsiteX154" fmla="*/ 1997014 w 7467600"/>
              <a:gd name="connsiteY154" fmla="*/ 4698007 h 6858000"/>
              <a:gd name="connsiteX155" fmla="*/ 2305292 w 7467600"/>
              <a:gd name="connsiteY155" fmla="*/ 4219492 h 6858000"/>
              <a:gd name="connsiteX156" fmla="*/ 3360922 w 7467600"/>
              <a:gd name="connsiteY156" fmla="*/ 4529373 h 6858000"/>
              <a:gd name="connsiteX157" fmla="*/ 3492420 w 7467600"/>
              <a:gd name="connsiteY157" fmla="*/ 4510145 h 6858000"/>
              <a:gd name="connsiteX158" fmla="*/ 3364086 w 7467600"/>
              <a:gd name="connsiteY158" fmla="*/ 4480340 h 6858000"/>
              <a:gd name="connsiteX159" fmla="*/ 3225818 w 7467600"/>
              <a:gd name="connsiteY159" fmla="*/ 4411822 h 6858000"/>
              <a:gd name="connsiteX160" fmla="*/ 3129696 w 7467600"/>
              <a:gd name="connsiteY160" fmla="*/ 4360704 h 6858000"/>
              <a:gd name="connsiteX161" fmla="*/ 2814545 w 7467600"/>
              <a:gd name="connsiteY161" fmla="*/ 4282955 h 6858000"/>
              <a:gd name="connsiteX162" fmla="*/ 2305292 w 7467600"/>
              <a:gd name="connsiteY162" fmla="*/ 4219492 h 6858000"/>
              <a:gd name="connsiteX163" fmla="*/ 2626982 w 7467600"/>
              <a:gd name="connsiteY163" fmla="*/ 4206450 h 6858000"/>
              <a:gd name="connsiteX164" fmla="*/ 2490617 w 7467600"/>
              <a:gd name="connsiteY164" fmla="*/ 4206951 h 6858000"/>
              <a:gd name="connsiteX165" fmla="*/ 2819869 w 7467600"/>
              <a:gd name="connsiteY165" fmla="*/ 4252936 h 6858000"/>
              <a:gd name="connsiteX166" fmla="*/ 3143018 w 7467600"/>
              <a:gd name="connsiteY166" fmla="*/ 4332698 h 6858000"/>
              <a:gd name="connsiteX167" fmla="*/ 3241520 w 7467600"/>
              <a:gd name="connsiteY167" fmla="*/ 4385112 h 6858000"/>
              <a:gd name="connsiteX168" fmla="*/ 3374575 w 7467600"/>
              <a:gd name="connsiteY168" fmla="*/ 4451517 h 6858000"/>
              <a:gd name="connsiteX169" fmla="*/ 3505221 w 7467600"/>
              <a:gd name="connsiteY169" fmla="*/ 4480757 h 6858000"/>
              <a:gd name="connsiteX170" fmla="*/ 2626982 w 7467600"/>
              <a:gd name="connsiteY170" fmla="*/ 4206450 h 6858000"/>
              <a:gd name="connsiteX171" fmla="*/ 1310106 w 7467600"/>
              <a:gd name="connsiteY171" fmla="*/ 3943217 h 6858000"/>
              <a:gd name="connsiteX172" fmla="*/ 854994 w 7467600"/>
              <a:gd name="connsiteY172" fmla="*/ 4399136 h 6858000"/>
              <a:gd name="connsiteX173" fmla="*/ 742462 w 7467600"/>
              <a:gd name="connsiteY173" fmla="*/ 4594648 h 6858000"/>
              <a:gd name="connsiteX174" fmla="*/ 820602 w 7467600"/>
              <a:gd name="connsiteY174" fmla="*/ 4485915 h 6858000"/>
              <a:gd name="connsiteX175" fmla="*/ 878295 w 7467600"/>
              <a:gd name="connsiteY175" fmla="*/ 4403594 h 6858000"/>
              <a:gd name="connsiteX176" fmla="*/ 1240607 w 7467600"/>
              <a:gd name="connsiteY176" fmla="*/ 4010401 h 6858000"/>
              <a:gd name="connsiteX177" fmla="*/ 1310106 w 7467600"/>
              <a:gd name="connsiteY177" fmla="*/ 3943217 h 6858000"/>
              <a:gd name="connsiteX178" fmla="*/ 1423113 w 7467600"/>
              <a:gd name="connsiteY178" fmla="*/ 3874565 h 6858000"/>
              <a:gd name="connsiteX179" fmla="*/ 1260565 w 7467600"/>
              <a:gd name="connsiteY179" fmla="*/ 4031982 h 6858000"/>
              <a:gd name="connsiteX180" fmla="*/ 901900 w 7467600"/>
              <a:gd name="connsiteY180" fmla="*/ 4421236 h 6858000"/>
              <a:gd name="connsiteX181" fmla="*/ 845044 w 7467600"/>
              <a:gd name="connsiteY181" fmla="*/ 4502436 h 6858000"/>
              <a:gd name="connsiteX182" fmla="*/ 685926 w 7467600"/>
              <a:gd name="connsiteY182" fmla="*/ 4703069 h 6858000"/>
              <a:gd name="connsiteX183" fmla="*/ 684248 w 7467600"/>
              <a:gd name="connsiteY183" fmla="*/ 4706721 h 6858000"/>
              <a:gd name="connsiteX184" fmla="*/ 1423113 w 7467600"/>
              <a:gd name="connsiteY184" fmla="*/ 3874565 h 6858000"/>
              <a:gd name="connsiteX185" fmla="*/ 3316479 w 7467600"/>
              <a:gd name="connsiteY185" fmla="*/ 3872136 h 6858000"/>
              <a:gd name="connsiteX186" fmla="*/ 3546806 w 7467600"/>
              <a:gd name="connsiteY186" fmla="*/ 4356139 h 6858000"/>
              <a:gd name="connsiteX187" fmla="*/ 3364433 w 7467600"/>
              <a:gd name="connsiteY187" fmla="*/ 3953121 h 6858000"/>
              <a:gd name="connsiteX188" fmla="*/ 3316479 w 7467600"/>
              <a:gd name="connsiteY188" fmla="*/ 3872136 h 6858000"/>
              <a:gd name="connsiteX189" fmla="*/ 3291335 w 7467600"/>
              <a:gd name="connsiteY189" fmla="*/ 3767420 h 6858000"/>
              <a:gd name="connsiteX190" fmla="*/ 3390805 w 7467600"/>
              <a:gd name="connsiteY190" fmla="*/ 3937163 h 6858000"/>
              <a:gd name="connsiteX191" fmla="*/ 3579062 w 7467600"/>
              <a:gd name="connsiteY191" fmla="*/ 4359040 h 6858000"/>
              <a:gd name="connsiteX192" fmla="*/ 3467355 w 7467600"/>
              <a:gd name="connsiteY192" fmla="*/ 3988130 h 6858000"/>
              <a:gd name="connsiteX193" fmla="*/ 3310753 w 7467600"/>
              <a:gd name="connsiteY193" fmla="*/ 3787140 h 6858000"/>
              <a:gd name="connsiteX194" fmla="*/ 3291335 w 7467600"/>
              <a:gd name="connsiteY194" fmla="*/ 3767420 h 6858000"/>
              <a:gd name="connsiteX195" fmla="*/ 1635889 w 7467600"/>
              <a:gd name="connsiteY195" fmla="*/ 3709494 h 6858000"/>
              <a:gd name="connsiteX196" fmla="*/ 1634800 w 7467600"/>
              <a:gd name="connsiteY196" fmla="*/ 3731111 h 6858000"/>
              <a:gd name="connsiteX197" fmla="*/ 1635889 w 7467600"/>
              <a:gd name="connsiteY197" fmla="*/ 3709494 h 6858000"/>
              <a:gd name="connsiteX198" fmla="*/ 1510397 w 7467600"/>
              <a:gd name="connsiteY198" fmla="*/ 3684705 h 6858000"/>
              <a:gd name="connsiteX199" fmla="*/ 1146550 w 7467600"/>
              <a:gd name="connsiteY199" fmla="*/ 3802012 h 6858000"/>
              <a:gd name="connsiteX200" fmla="*/ 698834 w 7467600"/>
              <a:gd name="connsiteY200" fmla="*/ 3952272 h 6858000"/>
              <a:gd name="connsiteX201" fmla="*/ 34256 w 7467600"/>
              <a:gd name="connsiteY201" fmla="*/ 4347603 h 6858000"/>
              <a:gd name="connsiteX202" fmla="*/ 527241 w 7467600"/>
              <a:gd name="connsiteY202" fmla="*/ 4065078 h 6858000"/>
              <a:gd name="connsiteX203" fmla="*/ 1510397 w 7467600"/>
              <a:gd name="connsiteY203" fmla="*/ 3684705 h 6858000"/>
              <a:gd name="connsiteX204" fmla="*/ 1313114 w 7467600"/>
              <a:gd name="connsiteY204" fmla="*/ 3655216 h 6858000"/>
              <a:gd name="connsiteX205" fmla="*/ 1109304 w 7467600"/>
              <a:gd name="connsiteY205" fmla="*/ 3669030 h 6858000"/>
              <a:gd name="connsiteX206" fmla="*/ 8129 w 7467600"/>
              <a:gd name="connsiteY206" fmla="*/ 4330519 h 6858000"/>
              <a:gd name="connsiteX207" fmla="*/ 687572 w 7467600"/>
              <a:gd name="connsiteY207" fmla="*/ 3925629 h 6858000"/>
              <a:gd name="connsiteX208" fmla="*/ 1138365 w 7467600"/>
              <a:gd name="connsiteY208" fmla="*/ 3774515 h 6858000"/>
              <a:gd name="connsiteX209" fmla="*/ 1505579 w 7467600"/>
              <a:gd name="connsiteY209" fmla="*/ 3655526 h 6858000"/>
              <a:gd name="connsiteX210" fmla="*/ 1313114 w 7467600"/>
              <a:gd name="connsiteY210" fmla="*/ 3655216 h 6858000"/>
              <a:gd name="connsiteX211" fmla="*/ 3655073 w 7467600"/>
              <a:gd name="connsiteY211" fmla="*/ 3650884 h 6858000"/>
              <a:gd name="connsiteX212" fmla="*/ 3989938 w 7467600"/>
              <a:gd name="connsiteY212" fmla="*/ 3991685 h 6858000"/>
              <a:gd name="connsiteX213" fmla="*/ 4393907 w 7467600"/>
              <a:gd name="connsiteY213" fmla="*/ 4261258 h 6858000"/>
              <a:gd name="connsiteX214" fmla="*/ 4648051 w 7467600"/>
              <a:gd name="connsiteY214" fmla="*/ 4374051 h 6858000"/>
              <a:gd name="connsiteX215" fmla="*/ 4383389 w 7467600"/>
              <a:gd name="connsiteY215" fmla="*/ 4184369 h 6858000"/>
              <a:gd name="connsiteX216" fmla="*/ 4165508 w 7467600"/>
              <a:gd name="connsiteY216" fmla="*/ 4035196 h 6858000"/>
              <a:gd name="connsiteX217" fmla="*/ 4068162 w 7467600"/>
              <a:gd name="connsiteY217" fmla="*/ 3953394 h 6858000"/>
              <a:gd name="connsiteX218" fmla="*/ 3981416 w 7467600"/>
              <a:gd name="connsiteY218" fmla="*/ 3880482 h 6858000"/>
              <a:gd name="connsiteX219" fmla="*/ 3800147 w 7467600"/>
              <a:gd name="connsiteY219" fmla="*/ 3749872 h 6858000"/>
              <a:gd name="connsiteX220" fmla="*/ 3655073 w 7467600"/>
              <a:gd name="connsiteY220" fmla="*/ 3650884 h 6858000"/>
              <a:gd name="connsiteX221" fmla="*/ 3670252 w 7467600"/>
              <a:gd name="connsiteY221" fmla="*/ 3622798 h 6858000"/>
              <a:gd name="connsiteX222" fmla="*/ 3817258 w 7467600"/>
              <a:gd name="connsiteY222" fmla="*/ 3723577 h 6858000"/>
              <a:gd name="connsiteX223" fmla="*/ 4000461 w 7467600"/>
              <a:gd name="connsiteY223" fmla="*/ 3855966 h 6858000"/>
              <a:gd name="connsiteX224" fmla="*/ 4088180 w 7467600"/>
              <a:gd name="connsiteY224" fmla="*/ 3929774 h 6858000"/>
              <a:gd name="connsiteX225" fmla="*/ 4184555 w 7467600"/>
              <a:gd name="connsiteY225" fmla="*/ 4010683 h 6858000"/>
              <a:gd name="connsiteX226" fmla="*/ 4399563 w 7467600"/>
              <a:gd name="connsiteY226" fmla="*/ 4158106 h 6858000"/>
              <a:gd name="connsiteX227" fmla="*/ 4684469 w 7467600"/>
              <a:gd name="connsiteY227" fmla="*/ 4364680 h 6858000"/>
              <a:gd name="connsiteX228" fmla="*/ 4690271 w 7467600"/>
              <a:gd name="connsiteY228" fmla="*/ 4370034 h 6858000"/>
              <a:gd name="connsiteX229" fmla="*/ 4136093 w 7467600"/>
              <a:gd name="connsiteY229" fmla="*/ 3858466 h 6858000"/>
              <a:gd name="connsiteX230" fmla="*/ 3670252 w 7467600"/>
              <a:gd name="connsiteY230" fmla="*/ 3622798 h 6858000"/>
              <a:gd name="connsiteX231" fmla="*/ 4440129 w 7467600"/>
              <a:gd name="connsiteY231" fmla="*/ 3448571 h 6858000"/>
              <a:gd name="connsiteX232" fmla="*/ 4856525 w 7467600"/>
              <a:gd name="connsiteY232" fmla="*/ 3915351 h 6858000"/>
              <a:gd name="connsiteX233" fmla="*/ 5059055 w 7467600"/>
              <a:gd name="connsiteY233" fmla="*/ 4108918 h 6858000"/>
              <a:gd name="connsiteX234" fmla="*/ 5290070 w 7467600"/>
              <a:gd name="connsiteY234" fmla="*/ 4263619 h 6858000"/>
              <a:gd name="connsiteX235" fmla="*/ 4834991 w 7467600"/>
              <a:gd name="connsiteY235" fmla="*/ 3830985 h 6858000"/>
              <a:gd name="connsiteX236" fmla="*/ 4440129 w 7467600"/>
              <a:gd name="connsiteY236" fmla="*/ 3448571 h 6858000"/>
              <a:gd name="connsiteX237" fmla="*/ 4441737 w 7467600"/>
              <a:gd name="connsiteY237" fmla="*/ 3399734 h 6858000"/>
              <a:gd name="connsiteX238" fmla="*/ 4431236 w 7467600"/>
              <a:gd name="connsiteY238" fmla="*/ 3400954 h 6858000"/>
              <a:gd name="connsiteX239" fmla="*/ 4557150 w 7467600"/>
              <a:gd name="connsiteY239" fmla="*/ 3510023 h 6858000"/>
              <a:gd name="connsiteX240" fmla="*/ 4856936 w 7467600"/>
              <a:gd name="connsiteY240" fmla="*/ 3809146 h 6858000"/>
              <a:gd name="connsiteX241" fmla="*/ 5111996 w 7467600"/>
              <a:gd name="connsiteY241" fmla="*/ 4065759 h 6858000"/>
              <a:gd name="connsiteX242" fmla="*/ 5388878 w 7467600"/>
              <a:gd name="connsiteY242" fmla="*/ 4300185 h 6858000"/>
              <a:gd name="connsiteX243" fmla="*/ 5425556 w 7467600"/>
              <a:gd name="connsiteY243" fmla="*/ 4308967 h 6858000"/>
              <a:gd name="connsiteX244" fmla="*/ 4943646 w 7467600"/>
              <a:gd name="connsiteY244" fmla="*/ 3822916 h 6858000"/>
              <a:gd name="connsiteX245" fmla="*/ 4594837 w 7467600"/>
              <a:gd name="connsiteY245" fmla="*/ 3532274 h 6858000"/>
              <a:gd name="connsiteX246" fmla="*/ 4441737 w 7467600"/>
              <a:gd name="connsiteY246" fmla="*/ 3399734 h 6858000"/>
              <a:gd name="connsiteX247" fmla="*/ 5425834 w 7467600"/>
              <a:gd name="connsiteY247" fmla="*/ 3162785 h 6858000"/>
              <a:gd name="connsiteX248" fmla="*/ 5401644 w 7467600"/>
              <a:gd name="connsiteY248" fmla="*/ 3617847 h 6858000"/>
              <a:gd name="connsiteX249" fmla="*/ 5467256 w 7467600"/>
              <a:gd name="connsiteY249" fmla="*/ 4175494 h 6858000"/>
              <a:gd name="connsiteX250" fmla="*/ 5448069 w 7467600"/>
              <a:gd name="connsiteY250" fmla="*/ 3567554 h 6858000"/>
              <a:gd name="connsiteX251" fmla="*/ 5425834 w 7467600"/>
              <a:gd name="connsiteY251" fmla="*/ 3162785 h 6858000"/>
              <a:gd name="connsiteX252" fmla="*/ 1318687 w 7467600"/>
              <a:gd name="connsiteY252" fmla="*/ 3113840 h 6858000"/>
              <a:gd name="connsiteX253" fmla="*/ 1066793 w 7467600"/>
              <a:gd name="connsiteY253" fmla="*/ 3212171 h 6858000"/>
              <a:gd name="connsiteX254" fmla="*/ 993319 w 7467600"/>
              <a:gd name="connsiteY254" fmla="*/ 3247648 h 6858000"/>
              <a:gd name="connsiteX255" fmla="*/ 853081 w 7467600"/>
              <a:gd name="connsiteY255" fmla="*/ 3312410 h 6858000"/>
              <a:gd name="connsiteX256" fmla="*/ 805957 w 7467600"/>
              <a:gd name="connsiteY256" fmla="*/ 3330443 h 6858000"/>
              <a:gd name="connsiteX257" fmla="*/ 1318687 w 7467600"/>
              <a:gd name="connsiteY257" fmla="*/ 3113840 h 6858000"/>
              <a:gd name="connsiteX258" fmla="*/ 5453702 w 7467600"/>
              <a:gd name="connsiteY258" fmla="*/ 3090882 h 6858000"/>
              <a:gd name="connsiteX259" fmla="*/ 5480135 w 7467600"/>
              <a:gd name="connsiteY259" fmla="*/ 3565802 h 6858000"/>
              <a:gd name="connsiteX260" fmla="*/ 5499023 w 7467600"/>
              <a:gd name="connsiteY260" fmla="*/ 4166310 h 6858000"/>
              <a:gd name="connsiteX261" fmla="*/ 5547022 w 7467600"/>
              <a:gd name="connsiteY261" fmla="*/ 3607838 h 6858000"/>
              <a:gd name="connsiteX262" fmla="*/ 5515964 w 7467600"/>
              <a:gd name="connsiteY262" fmla="*/ 3378541 h 6858000"/>
              <a:gd name="connsiteX263" fmla="*/ 5453702 w 7467600"/>
              <a:gd name="connsiteY263" fmla="*/ 3090882 h 6858000"/>
              <a:gd name="connsiteX264" fmla="*/ 1238695 w 7467600"/>
              <a:gd name="connsiteY264" fmla="*/ 3076820 h 6858000"/>
              <a:gd name="connsiteX265" fmla="*/ 716371 w 7467600"/>
              <a:gd name="connsiteY265" fmla="*/ 3293249 h 6858000"/>
              <a:gd name="connsiteX266" fmla="*/ 579522 w 7467600"/>
              <a:gd name="connsiteY266" fmla="*/ 3371759 h 6858000"/>
              <a:gd name="connsiteX267" fmla="*/ 600288 w 7467600"/>
              <a:gd name="connsiteY267" fmla="*/ 3365555 h 6858000"/>
              <a:gd name="connsiteX268" fmla="*/ 840692 w 7467600"/>
              <a:gd name="connsiteY268" fmla="*/ 3284921 h 6858000"/>
              <a:gd name="connsiteX269" fmla="*/ 979248 w 7467600"/>
              <a:gd name="connsiteY269" fmla="*/ 3221003 h 6858000"/>
              <a:gd name="connsiteX270" fmla="*/ 1053282 w 7467600"/>
              <a:gd name="connsiteY270" fmla="*/ 3185247 h 6858000"/>
              <a:gd name="connsiteX271" fmla="*/ 1320603 w 7467600"/>
              <a:gd name="connsiteY271" fmla="*/ 3081281 h 6858000"/>
              <a:gd name="connsiteX272" fmla="*/ 1238695 w 7467600"/>
              <a:gd name="connsiteY272" fmla="*/ 3076820 h 6858000"/>
              <a:gd name="connsiteX273" fmla="*/ 5425627 w 7467600"/>
              <a:gd name="connsiteY273" fmla="*/ 2954192 h 6858000"/>
              <a:gd name="connsiteX274" fmla="*/ 5470770 w 7467600"/>
              <a:gd name="connsiteY274" fmla="*/ 3005435 h 6858000"/>
              <a:gd name="connsiteX275" fmla="*/ 5519779 w 7467600"/>
              <a:gd name="connsiteY275" fmla="*/ 4359223 h 6858000"/>
              <a:gd name="connsiteX276" fmla="*/ 5520293 w 7467600"/>
              <a:gd name="connsiteY276" fmla="*/ 4360602 h 6858000"/>
              <a:gd name="connsiteX277" fmla="*/ 5767221 w 7467600"/>
              <a:gd name="connsiteY277" fmla="*/ 4665564 h 6858000"/>
              <a:gd name="connsiteX278" fmla="*/ 6937169 w 7467600"/>
              <a:gd name="connsiteY278" fmla="*/ 4815941 h 6858000"/>
              <a:gd name="connsiteX279" fmla="*/ 6953922 w 7467600"/>
              <a:gd name="connsiteY279" fmla="*/ 4890068 h 6858000"/>
              <a:gd name="connsiteX280" fmla="*/ 6071359 w 7467600"/>
              <a:gd name="connsiteY280" fmla="*/ 4770770 h 6858000"/>
              <a:gd name="connsiteX281" fmla="*/ 6038839 w 7467600"/>
              <a:gd name="connsiteY281" fmla="*/ 4764474 h 6858000"/>
              <a:gd name="connsiteX282" fmla="*/ 6038706 w 7467600"/>
              <a:gd name="connsiteY282" fmla="*/ 4763847 h 6858000"/>
              <a:gd name="connsiteX283" fmla="*/ 6037784 w 7467600"/>
              <a:gd name="connsiteY283" fmla="*/ 4764270 h 6858000"/>
              <a:gd name="connsiteX284" fmla="*/ 6038839 w 7467600"/>
              <a:gd name="connsiteY284" fmla="*/ 4764474 h 6858000"/>
              <a:gd name="connsiteX285" fmla="*/ 6040338 w 7467600"/>
              <a:gd name="connsiteY285" fmla="*/ 4771418 h 6858000"/>
              <a:gd name="connsiteX286" fmla="*/ 6024488 w 7467600"/>
              <a:gd name="connsiteY286" fmla="*/ 4809903 h 6858000"/>
              <a:gd name="connsiteX287" fmla="*/ 5599771 w 7467600"/>
              <a:gd name="connsiteY287" fmla="*/ 5509652 h 6858000"/>
              <a:gd name="connsiteX288" fmla="*/ 5548843 w 7467600"/>
              <a:gd name="connsiteY288" fmla="*/ 5563845 h 6858000"/>
              <a:gd name="connsiteX289" fmla="*/ 5940952 w 7467600"/>
              <a:gd name="connsiteY289" fmla="*/ 6250028 h 6858000"/>
              <a:gd name="connsiteX290" fmla="*/ 6043441 w 7467600"/>
              <a:gd name="connsiteY290" fmla="*/ 6665847 h 6858000"/>
              <a:gd name="connsiteX291" fmla="*/ 6093432 w 7467600"/>
              <a:gd name="connsiteY291" fmla="*/ 6858000 h 6858000"/>
              <a:gd name="connsiteX292" fmla="*/ 6034344 w 7467600"/>
              <a:gd name="connsiteY292" fmla="*/ 6858000 h 6858000"/>
              <a:gd name="connsiteX293" fmla="*/ 6026679 w 7467600"/>
              <a:gd name="connsiteY293" fmla="*/ 6836959 h 6858000"/>
              <a:gd name="connsiteX294" fmla="*/ 5800441 w 7467600"/>
              <a:gd name="connsiteY294" fmla="*/ 6335286 h 6858000"/>
              <a:gd name="connsiteX295" fmla="*/ 5526562 w 7467600"/>
              <a:gd name="connsiteY295" fmla="*/ 5705388 h 6858000"/>
              <a:gd name="connsiteX296" fmla="*/ 5519640 w 7467600"/>
              <a:gd name="connsiteY296" fmla="*/ 5683774 h 6858000"/>
              <a:gd name="connsiteX297" fmla="*/ 5844559 w 7467600"/>
              <a:gd name="connsiteY297" fmla="*/ 6553349 h 6858000"/>
              <a:gd name="connsiteX298" fmla="*/ 5975994 w 7467600"/>
              <a:gd name="connsiteY298" fmla="*/ 6858000 h 6858000"/>
              <a:gd name="connsiteX299" fmla="*/ 5898547 w 7467600"/>
              <a:gd name="connsiteY299" fmla="*/ 6858000 h 6858000"/>
              <a:gd name="connsiteX300" fmla="*/ 5682041 w 7467600"/>
              <a:gd name="connsiteY300" fmla="*/ 6355860 h 6858000"/>
              <a:gd name="connsiteX301" fmla="*/ 5461758 w 7467600"/>
              <a:gd name="connsiteY301" fmla="*/ 5820220 h 6858000"/>
              <a:gd name="connsiteX302" fmla="*/ 5237282 w 7467600"/>
              <a:gd name="connsiteY302" fmla="*/ 6579086 h 6858000"/>
              <a:gd name="connsiteX303" fmla="*/ 5115009 w 7467600"/>
              <a:gd name="connsiteY303" fmla="*/ 6858000 h 6858000"/>
              <a:gd name="connsiteX304" fmla="*/ 5028074 w 7467600"/>
              <a:gd name="connsiteY304" fmla="*/ 6858000 h 6858000"/>
              <a:gd name="connsiteX305" fmla="*/ 5079508 w 7467600"/>
              <a:gd name="connsiteY305" fmla="*/ 6749074 h 6858000"/>
              <a:gd name="connsiteX306" fmla="*/ 5371846 w 7467600"/>
              <a:gd name="connsiteY306" fmla="*/ 5924413 h 6858000"/>
              <a:gd name="connsiteX307" fmla="*/ 5270512 w 7467600"/>
              <a:gd name="connsiteY307" fmla="*/ 6138975 h 6858000"/>
              <a:gd name="connsiteX308" fmla="*/ 5062409 w 7467600"/>
              <a:gd name="connsiteY308" fmla="*/ 6653544 h 6858000"/>
              <a:gd name="connsiteX309" fmla="*/ 5036628 w 7467600"/>
              <a:gd name="connsiteY309" fmla="*/ 6754247 h 6858000"/>
              <a:gd name="connsiteX310" fmla="*/ 5009112 w 7467600"/>
              <a:gd name="connsiteY310" fmla="*/ 6858000 h 6858000"/>
              <a:gd name="connsiteX311" fmla="*/ 4976679 w 7467600"/>
              <a:gd name="connsiteY311" fmla="*/ 6858000 h 6858000"/>
              <a:gd name="connsiteX312" fmla="*/ 5006537 w 7467600"/>
              <a:gd name="connsiteY312" fmla="*/ 6747068 h 6858000"/>
              <a:gd name="connsiteX313" fmla="*/ 5032723 w 7467600"/>
              <a:gd name="connsiteY313" fmla="*/ 6644957 h 6858000"/>
              <a:gd name="connsiteX314" fmla="*/ 5242949 w 7467600"/>
              <a:gd name="connsiteY314" fmla="*/ 6125175 h 6858000"/>
              <a:gd name="connsiteX315" fmla="*/ 5286321 w 7467600"/>
              <a:gd name="connsiteY315" fmla="*/ 6033555 h 6858000"/>
              <a:gd name="connsiteX316" fmla="*/ 5008210 w 7467600"/>
              <a:gd name="connsiteY316" fmla="*/ 6649194 h 6858000"/>
              <a:gd name="connsiteX317" fmla="*/ 4986321 w 7467600"/>
              <a:gd name="connsiteY317" fmla="*/ 6765687 h 6858000"/>
              <a:gd name="connsiteX318" fmla="*/ 4973474 w 7467600"/>
              <a:gd name="connsiteY318" fmla="*/ 6858000 h 6858000"/>
              <a:gd name="connsiteX319" fmla="*/ 4907178 w 7467600"/>
              <a:gd name="connsiteY319" fmla="*/ 6858000 h 6858000"/>
              <a:gd name="connsiteX320" fmla="*/ 4910810 w 7467600"/>
              <a:gd name="connsiteY320" fmla="*/ 6829660 h 6858000"/>
              <a:gd name="connsiteX321" fmla="*/ 4987461 w 7467600"/>
              <a:gd name="connsiteY321" fmla="*/ 6432994 h 6858000"/>
              <a:gd name="connsiteX322" fmla="*/ 5179262 w 7467600"/>
              <a:gd name="connsiteY322" fmla="*/ 6035044 h 6858000"/>
              <a:gd name="connsiteX323" fmla="*/ 4689678 w 7467600"/>
              <a:gd name="connsiteY323" fmla="*/ 6440241 h 6858000"/>
              <a:gd name="connsiteX324" fmla="*/ 4477543 w 7467600"/>
              <a:gd name="connsiteY324" fmla="*/ 6674836 h 6858000"/>
              <a:gd name="connsiteX325" fmla="*/ 4329957 w 7467600"/>
              <a:gd name="connsiteY325" fmla="*/ 6858000 h 6858000"/>
              <a:gd name="connsiteX326" fmla="*/ 4218595 w 7467600"/>
              <a:gd name="connsiteY326" fmla="*/ 6858000 h 6858000"/>
              <a:gd name="connsiteX327" fmla="*/ 4368888 w 7467600"/>
              <a:gd name="connsiteY327" fmla="*/ 6668412 h 6858000"/>
              <a:gd name="connsiteX328" fmla="*/ 4563091 w 7467600"/>
              <a:gd name="connsiteY328" fmla="*/ 6442508 h 6858000"/>
              <a:gd name="connsiteX329" fmla="*/ 5387324 w 7467600"/>
              <a:gd name="connsiteY329" fmla="*/ 5705830 h 6858000"/>
              <a:gd name="connsiteX330" fmla="*/ 5073620 w 7467600"/>
              <a:gd name="connsiteY330" fmla="*/ 5955437 h 6858000"/>
              <a:gd name="connsiteX331" fmla="*/ 4689789 w 7467600"/>
              <a:gd name="connsiteY331" fmla="*/ 6268382 h 6858000"/>
              <a:gd name="connsiteX332" fmla="*/ 4418722 w 7467600"/>
              <a:gd name="connsiteY332" fmla="*/ 6570886 h 6858000"/>
              <a:gd name="connsiteX333" fmla="*/ 4214944 w 7467600"/>
              <a:gd name="connsiteY333" fmla="*/ 6858000 h 6858000"/>
              <a:gd name="connsiteX334" fmla="*/ 4177898 w 7467600"/>
              <a:gd name="connsiteY334" fmla="*/ 6858000 h 6858000"/>
              <a:gd name="connsiteX335" fmla="*/ 4391597 w 7467600"/>
              <a:gd name="connsiteY335" fmla="*/ 6556370 h 6858000"/>
              <a:gd name="connsiteX336" fmla="*/ 4668889 w 7467600"/>
              <a:gd name="connsiteY336" fmla="*/ 6246399 h 6858000"/>
              <a:gd name="connsiteX337" fmla="*/ 5055427 w 7467600"/>
              <a:gd name="connsiteY337" fmla="*/ 5931476 h 6858000"/>
              <a:gd name="connsiteX338" fmla="*/ 5371814 w 7467600"/>
              <a:gd name="connsiteY338" fmla="*/ 5678975 h 6858000"/>
              <a:gd name="connsiteX339" fmla="*/ 4987918 w 7467600"/>
              <a:gd name="connsiteY339" fmla="*/ 5838701 h 6858000"/>
              <a:gd name="connsiteX340" fmla="*/ 4317146 w 7467600"/>
              <a:gd name="connsiteY340" fmla="*/ 6587716 h 6858000"/>
              <a:gd name="connsiteX341" fmla="*/ 4171627 w 7467600"/>
              <a:gd name="connsiteY341" fmla="*/ 6858000 h 6858000"/>
              <a:gd name="connsiteX342" fmla="*/ 4081585 w 7467600"/>
              <a:gd name="connsiteY342" fmla="*/ 6858000 h 6858000"/>
              <a:gd name="connsiteX343" fmla="*/ 4238603 w 7467600"/>
              <a:gd name="connsiteY343" fmla="*/ 6559341 h 6858000"/>
              <a:gd name="connsiteX344" fmla="*/ 4778333 w 7467600"/>
              <a:gd name="connsiteY344" fmla="*/ 5873626 h 6858000"/>
              <a:gd name="connsiteX345" fmla="*/ 5414185 w 7467600"/>
              <a:gd name="connsiteY345" fmla="*/ 5573882 h 6858000"/>
              <a:gd name="connsiteX346" fmla="*/ 5959648 w 7467600"/>
              <a:gd name="connsiteY346" fmla="*/ 4760797 h 6858000"/>
              <a:gd name="connsiteX347" fmla="*/ 5355019 w 7467600"/>
              <a:gd name="connsiteY347" fmla="*/ 4734672 h 6858000"/>
              <a:gd name="connsiteX348" fmla="*/ 5083565 w 7467600"/>
              <a:gd name="connsiteY348" fmla="*/ 5179121 h 6858000"/>
              <a:gd name="connsiteX349" fmla="*/ 4713577 w 7467600"/>
              <a:gd name="connsiteY349" fmla="*/ 5616803 h 6858000"/>
              <a:gd name="connsiteX350" fmla="*/ 3989559 w 7467600"/>
              <a:gd name="connsiteY350" fmla="*/ 6145945 h 6858000"/>
              <a:gd name="connsiteX351" fmla="*/ 3939824 w 7467600"/>
              <a:gd name="connsiteY351" fmla="*/ 6066900 h 6858000"/>
              <a:gd name="connsiteX352" fmla="*/ 4584537 w 7467600"/>
              <a:gd name="connsiteY352" fmla="*/ 5324826 h 6858000"/>
              <a:gd name="connsiteX353" fmla="*/ 5037105 w 7467600"/>
              <a:gd name="connsiteY353" fmla="*/ 5088765 h 6858000"/>
              <a:gd name="connsiteX354" fmla="*/ 5039930 w 7467600"/>
              <a:gd name="connsiteY354" fmla="*/ 5089585 h 6858000"/>
              <a:gd name="connsiteX355" fmla="*/ 5263764 w 7467600"/>
              <a:gd name="connsiteY355" fmla="*/ 4735525 h 6858000"/>
              <a:gd name="connsiteX356" fmla="*/ 4086300 w 7467600"/>
              <a:gd name="connsiteY356" fmla="*/ 4884599 h 6858000"/>
              <a:gd name="connsiteX357" fmla="*/ 4085485 w 7467600"/>
              <a:gd name="connsiteY357" fmla="*/ 4899070 h 6858000"/>
              <a:gd name="connsiteX358" fmla="*/ 3871915 w 7467600"/>
              <a:gd name="connsiteY358" fmla="*/ 5253645 h 6858000"/>
              <a:gd name="connsiteX359" fmla="*/ 3799374 w 7467600"/>
              <a:gd name="connsiteY359" fmla="*/ 5466127 h 6858000"/>
              <a:gd name="connsiteX360" fmla="*/ 3498850 w 7467600"/>
              <a:gd name="connsiteY360" fmla="*/ 6661888 h 6858000"/>
              <a:gd name="connsiteX361" fmla="*/ 3399216 w 7467600"/>
              <a:gd name="connsiteY361" fmla="*/ 6858000 h 6858000"/>
              <a:gd name="connsiteX362" fmla="*/ 3303688 w 7467600"/>
              <a:gd name="connsiteY362" fmla="*/ 6858000 h 6858000"/>
              <a:gd name="connsiteX363" fmla="*/ 3391774 w 7467600"/>
              <a:gd name="connsiteY363" fmla="*/ 6697181 h 6858000"/>
              <a:gd name="connsiteX364" fmla="*/ 3735540 w 7467600"/>
              <a:gd name="connsiteY364" fmla="*/ 5546923 h 6858000"/>
              <a:gd name="connsiteX365" fmla="*/ 3729438 w 7467600"/>
              <a:gd name="connsiteY365" fmla="*/ 5569058 h 6858000"/>
              <a:gd name="connsiteX366" fmla="*/ 3707782 w 7467600"/>
              <a:gd name="connsiteY366" fmla="*/ 5644908 h 6858000"/>
              <a:gd name="connsiteX367" fmla="*/ 3583827 w 7467600"/>
              <a:gd name="connsiteY367" fmla="*/ 6039215 h 6858000"/>
              <a:gd name="connsiteX368" fmla="*/ 3547861 w 7467600"/>
              <a:gd name="connsiteY368" fmla="*/ 6129609 h 6858000"/>
              <a:gd name="connsiteX369" fmla="*/ 3490905 w 7467600"/>
              <a:gd name="connsiteY369" fmla="*/ 6277660 h 6858000"/>
              <a:gd name="connsiteX370" fmla="*/ 3455859 w 7467600"/>
              <a:gd name="connsiteY370" fmla="*/ 6391301 h 6858000"/>
              <a:gd name="connsiteX371" fmla="*/ 3429112 w 7467600"/>
              <a:gd name="connsiteY371" fmla="*/ 6479469 h 6858000"/>
              <a:gd name="connsiteX372" fmla="*/ 3304862 w 7467600"/>
              <a:gd name="connsiteY372" fmla="*/ 6796476 h 6858000"/>
              <a:gd name="connsiteX373" fmla="*/ 3276071 w 7467600"/>
              <a:gd name="connsiteY373" fmla="*/ 6858000 h 6858000"/>
              <a:gd name="connsiteX374" fmla="*/ 3240805 w 7467600"/>
              <a:gd name="connsiteY374" fmla="*/ 6858000 h 6858000"/>
              <a:gd name="connsiteX375" fmla="*/ 3275917 w 7467600"/>
              <a:gd name="connsiteY375" fmla="*/ 6783192 h 6858000"/>
              <a:gd name="connsiteX376" fmla="*/ 3399358 w 7467600"/>
              <a:gd name="connsiteY376" fmla="*/ 6469011 h 6858000"/>
              <a:gd name="connsiteX377" fmla="*/ 3425650 w 7467600"/>
              <a:gd name="connsiteY377" fmla="*/ 6381333 h 6858000"/>
              <a:gd name="connsiteX378" fmla="*/ 3460661 w 7467600"/>
              <a:gd name="connsiteY378" fmla="*/ 6266763 h 6858000"/>
              <a:gd name="connsiteX379" fmla="*/ 3518021 w 7467600"/>
              <a:gd name="connsiteY379" fmla="*/ 6117298 h 6858000"/>
              <a:gd name="connsiteX380" fmla="*/ 3554035 w 7467600"/>
              <a:gd name="connsiteY380" fmla="*/ 6027832 h 6858000"/>
              <a:gd name="connsiteX381" fmla="*/ 3677174 w 7467600"/>
              <a:gd name="connsiteY381" fmla="*/ 5636351 h 6858000"/>
              <a:gd name="connsiteX382" fmla="*/ 3698819 w 7467600"/>
              <a:gd name="connsiteY382" fmla="*/ 5560503 h 6858000"/>
              <a:gd name="connsiteX383" fmla="*/ 3702094 w 7467600"/>
              <a:gd name="connsiteY383" fmla="*/ 5549194 h 6858000"/>
              <a:gd name="connsiteX384" fmla="*/ 3398355 w 7467600"/>
              <a:gd name="connsiteY384" fmla="*/ 6094603 h 6858000"/>
              <a:gd name="connsiteX385" fmla="*/ 3193941 w 7467600"/>
              <a:gd name="connsiteY385" fmla="*/ 6798775 h 6858000"/>
              <a:gd name="connsiteX386" fmla="*/ 3184140 w 7467600"/>
              <a:gd name="connsiteY386" fmla="*/ 6858000 h 6858000"/>
              <a:gd name="connsiteX387" fmla="*/ 3099978 w 7467600"/>
              <a:gd name="connsiteY387" fmla="*/ 6858000 h 6858000"/>
              <a:gd name="connsiteX388" fmla="*/ 3101556 w 7467600"/>
              <a:gd name="connsiteY388" fmla="*/ 6843337 h 6858000"/>
              <a:gd name="connsiteX389" fmla="*/ 3370162 w 7467600"/>
              <a:gd name="connsiteY389" fmla="*/ 5785550 h 6858000"/>
              <a:gd name="connsiteX390" fmla="*/ 3746477 w 7467600"/>
              <a:gd name="connsiteY390" fmla="*/ 5377889 h 6858000"/>
              <a:gd name="connsiteX391" fmla="*/ 3863399 w 7467600"/>
              <a:gd name="connsiteY391" fmla="*/ 5087257 h 6858000"/>
              <a:gd name="connsiteX392" fmla="*/ 3968712 w 7467600"/>
              <a:gd name="connsiteY392" fmla="*/ 4913989 h 6858000"/>
              <a:gd name="connsiteX393" fmla="*/ 2792390 w 7467600"/>
              <a:gd name="connsiteY393" fmla="*/ 5382974 h 6858000"/>
              <a:gd name="connsiteX394" fmla="*/ 2714982 w 7467600"/>
              <a:gd name="connsiteY394" fmla="*/ 5427051 h 6858000"/>
              <a:gd name="connsiteX395" fmla="*/ 2813361 w 7467600"/>
              <a:gd name="connsiteY395" fmla="*/ 6023912 h 6858000"/>
              <a:gd name="connsiteX396" fmla="*/ 2688430 w 7467600"/>
              <a:gd name="connsiteY396" fmla="*/ 6801564 h 6858000"/>
              <a:gd name="connsiteX397" fmla="*/ 2629626 w 7467600"/>
              <a:gd name="connsiteY397" fmla="*/ 6763394 h 6858000"/>
              <a:gd name="connsiteX398" fmla="*/ 2565328 w 7467600"/>
              <a:gd name="connsiteY398" fmla="*/ 5516399 h 6858000"/>
              <a:gd name="connsiteX399" fmla="*/ 1922999 w 7467600"/>
              <a:gd name="connsiteY399" fmla="*/ 5980343 h 6858000"/>
              <a:gd name="connsiteX400" fmla="*/ 1950261 w 7467600"/>
              <a:gd name="connsiteY400" fmla="*/ 6405858 h 6858000"/>
              <a:gd name="connsiteX401" fmla="*/ 2365554 w 7467600"/>
              <a:gd name="connsiteY401" fmla="*/ 6759107 h 6858000"/>
              <a:gd name="connsiteX402" fmla="*/ 2424142 w 7467600"/>
              <a:gd name="connsiteY402" fmla="*/ 6858000 h 6858000"/>
              <a:gd name="connsiteX403" fmla="*/ 2395994 w 7467600"/>
              <a:gd name="connsiteY403" fmla="*/ 6858000 h 6858000"/>
              <a:gd name="connsiteX404" fmla="*/ 2392863 w 7467600"/>
              <a:gd name="connsiteY404" fmla="*/ 6852964 h 6858000"/>
              <a:gd name="connsiteX405" fmla="*/ 2017589 w 7467600"/>
              <a:gd name="connsiteY405" fmla="*/ 6493982 h 6858000"/>
              <a:gd name="connsiteX406" fmla="*/ 2147336 w 7467600"/>
              <a:gd name="connsiteY406" fmla="*/ 6594052 h 6858000"/>
              <a:gd name="connsiteX407" fmla="*/ 2207047 w 7467600"/>
              <a:gd name="connsiteY407" fmla="*/ 6654540 h 6858000"/>
              <a:gd name="connsiteX408" fmla="*/ 2299106 w 7467600"/>
              <a:gd name="connsiteY408" fmla="*/ 6778931 h 6858000"/>
              <a:gd name="connsiteX409" fmla="*/ 2314430 w 7467600"/>
              <a:gd name="connsiteY409" fmla="*/ 6801144 h 6858000"/>
              <a:gd name="connsiteX410" fmla="*/ 2352406 w 7467600"/>
              <a:gd name="connsiteY410" fmla="*/ 6858000 h 6858000"/>
              <a:gd name="connsiteX411" fmla="*/ 2314492 w 7467600"/>
              <a:gd name="connsiteY411" fmla="*/ 6858000 h 6858000"/>
              <a:gd name="connsiteX412" fmla="*/ 2288095 w 7467600"/>
              <a:gd name="connsiteY412" fmla="*/ 6818030 h 6858000"/>
              <a:gd name="connsiteX413" fmla="*/ 2272768 w 7467600"/>
              <a:gd name="connsiteY413" fmla="*/ 6795822 h 6858000"/>
              <a:gd name="connsiteX414" fmla="*/ 2182715 w 7467600"/>
              <a:gd name="connsiteY414" fmla="*/ 6675071 h 6858000"/>
              <a:gd name="connsiteX415" fmla="*/ 2032061 w 7467600"/>
              <a:gd name="connsiteY415" fmla="*/ 6541380 h 6858000"/>
              <a:gd name="connsiteX416" fmla="*/ 2257220 w 7467600"/>
              <a:gd name="connsiteY416" fmla="*/ 6826257 h 6858000"/>
              <a:gd name="connsiteX417" fmla="*/ 2281324 w 7467600"/>
              <a:gd name="connsiteY417" fmla="*/ 6858000 h 6858000"/>
              <a:gd name="connsiteX418" fmla="*/ 2242860 w 7467600"/>
              <a:gd name="connsiteY418" fmla="*/ 6858000 h 6858000"/>
              <a:gd name="connsiteX419" fmla="*/ 2232818 w 7467600"/>
              <a:gd name="connsiteY419" fmla="*/ 6844926 h 6858000"/>
              <a:gd name="connsiteX420" fmla="*/ 1990172 w 7467600"/>
              <a:gd name="connsiteY420" fmla="*/ 6542121 h 6858000"/>
              <a:gd name="connsiteX421" fmla="*/ 2124090 w 7467600"/>
              <a:gd name="connsiteY421" fmla="*/ 6761017 h 6858000"/>
              <a:gd name="connsiteX422" fmla="*/ 2200380 w 7467600"/>
              <a:gd name="connsiteY422" fmla="*/ 6858000 h 6858000"/>
              <a:gd name="connsiteX423" fmla="*/ 2147507 w 7467600"/>
              <a:gd name="connsiteY423" fmla="*/ 6858000 h 6858000"/>
              <a:gd name="connsiteX424" fmla="*/ 2070668 w 7467600"/>
              <a:gd name="connsiteY424" fmla="*/ 6761520 h 6858000"/>
              <a:gd name="connsiteX425" fmla="*/ 1975142 w 7467600"/>
              <a:gd name="connsiteY425" fmla="*/ 6585570 h 6858000"/>
              <a:gd name="connsiteX426" fmla="*/ 2050035 w 7467600"/>
              <a:gd name="connsiteY426" fmla="*/ 6813345 h 6858000"/>
              <a:gd name="connsiteX427" fmla="*/ 2063025 w 7467600"/>
              <a:gd name="connsiteY427" fmla="*/ 6858000 h 6858000"/>
              <a:gd name="connsiteX428" fmla="*/ 2021675 w 7467600"/>
              <a:gd name="connsiteY428" fmla="*/ 6858000 h 6858000"/>
              <a:gd name="connsiteX429" fmla="*/ 2019308 w 7467600"/>
              <a:gd name="connsiteY429" fmla="*/ 6847118 h 6858000"/>
              <a:gd name="connsiteX430" fmla="*/ 1938835 w 7467600"/>
              <a:gd name="connsiteY430" fmla="*/ 6551160 h 6858000"/>
              <a:gd name="connsiteX431" fmla="*/ 1953230 w 7467600"/>
              <a:gd name="connsiteY431" fmla="*/ 6759699 h 6858000"/>
              <a:gd name="connsiteX432" fmla="*/ 1956763 w 7467600"/>
              <a:gd name="connsiteY432" fmla="*/ 6778191 h 6858000"/>
              <a:gd name="connsiteX433" fmla="*/ 1967925 w 7467600"/>
              <a:gd name="connsiteY433" fmla="*/ 6858000 h 6858000"/>
              <a:gd name="connsiteX434" fmla="*/ 1936622 w 7467600"/>
              <a:gd name="connsiteY434" fmla="*/ 6858000 h 6858000"/>
              <a:gd name="connsiteX435" fmla="*/ 1926261 w 7467600"/>
              <a:gd name="connsiteY435" fmla="*/ 6784064 h 6858000"/>
              <a:gd name="connsiteX436" fmla="*/ 1922724 w 7467600"/>
              <a:gd name="connsiteY436" fmla="*/ 6765577 h 6858000"/>
              <a:gd name="connsiteX437" fmla="*/ 1904650 w 7467600"/>
              <a:gd name="connsiteY437" fmla="*/ 6639616 h 6858000"/>
              <a:gd name="connsiteX438" fmla="*/ 1885273 w 7467600"/>
              <a:gd name="connsiteY438" fmla="*/ 6858000 h 6858000"/>
              <a:gd name="connsiteX439" fmla="*/ 1854363 w 7467600"/>
              <a:gd name="connsiteY439" fmla="*/ 6858000 h 6858000"/>
              <a:gd name="connsiteX440" fmla="*/ 1880391 w 7467600"/>
              <a:gd name="connsiteY440" fmla="*/ 6603796 h 6858000"/>
              <a:gd name="connsiteX441" fmla="*/ 1818273 w 7467600"/>
              <a:gd name="connsiteY441" fmla="*/ 6715729 h 6858000"/>
              <a:gd name="connsiteX442" fmla="*/ 1794691 w 7467600"/>
              <a:gd name="connsiteY442" fmla="*/ 6843239 h 6858000"/>
              <a:gd name="connsiteX443" fmla="*/ 1794914 w 7467600"/>
              <a:gd name="connsiteY443" fmla="*/ 6858000 h 6858000"/>
              <a:gd name="connsiteX444" fmla="*/ 1746128 w 7467600"/>
              <a:gd name="connsiteY444" fmla="*/ 6858000 h 6858000"/>
              <a:gd name="connsiteX445" fmla="*/ 1753934 w 7467600"/>
              <a:gd name="connsiteY445" fmla="*/ 6724796 h 6858000"/>
              <a:gd name="connsiteX446" fmla="*/ 1792053 w 7467600"/>
              <a:gd name="connsiteY446" fmla="*/ 6572396 h 6858000"/>
              <a:gd name="connsiteX447" fmla="*/ 1862248 w 7467600"/>
              <a:gd name="connsiteY447" fmla="*/ 6266397 h 6858000"/>
              <a:gd name="connsiteX448" fmla="*/ 1862250 w 7467600"/>
              <a:gd name="connsiteY448" fmla="*/ 6033531 h 6858000"/>
              <a:gd name="connsiteX449" fmla="*/ 1211999 w 7467600"/>
              <a:gd name="connsiteY449" fmla="*/ 6683610 h 6858000"/>
              <a:gd name="connsiteX450" fmla="*/ 1213266 w 7467600"/>
              <a:gd name="connsiteY450" fmla="*/ 6691947 h 6858000"/>
              <a:gd name="connsiteX451" fmla="*/ 1203370 w 7467600"/>
              <a:gd name="connsiteY451" fmla="*/ 6850676 h 6858000"/>
              <a:gd name="connsiteX452" fmla="*/ 1203671 w 7467600"/>
              <a:gd name="connsiteY452" fmla="*/ 6858000 h 6858000"/>
              <a:gd name="connsiteX453" fmla="*/ 1143180 w 7467600"/>
              <a:gd name="connsiteY453" fmla="*/ 6858000 h 6858000"/>
              <a:gd name="connsiteX454" fmla="*/ 1142176 w 7467600"/>
              <a:gd name="connsiteY454" fmla="*/ 6766045 h 6858000"/>
              <a:gd name="connsiteX455" fmla="*/ 1067484 w 7467600"/>
              <a:gd name="connsiteY455" fmla="*/ 6858000 h 6858000"/>
              <a:gd name="connsiteX456" fmla="*/ 953928 w 7467600"/>
              <a:gd name="connsiteY456" fmla="*/ 6858000 h 6858000"/>
              <a:gd name="connsiteX457" fmla="*/ 959715 w 7467600"/>
              <a:gd name="connsiteY457" fmla="*/ 6850185 h 6858000"/>
              <a:gd name="connsiteX458" fmla="*/ 1483788 w 7467600"/>
              <a:gd name="connsiteY458" fmla="*/ 6259174 h 6858000"/>
              <a:gd name="connsiteX459" fmla="*/ 1100671 w 7467600"/>
              <a:gd name="connsiteY459" fmla="*/ 6252137 h 6858000"/>
              <a:gd name="connsiteX460" fmla="*/ 1090144 w 7467600"/>
              <a:gd name="connsiteY460" fmla="*/ 6256748 h 6858000"/>
              <a:gd name="connsiteX461" fmla="*/ 1095872 w 7467600"/>
              <a:gd name="connsiteY461" fmla="*/ 6271892 h 6858000"/>
              <a:gd name="connsiteX462" fmla="*/ 262785 w 7467600"/>
              <a:gd name="connsiteY462" fmla="*/ 6845450 h 6858000"/>
              <a:gd name="connsiteX463" fmla="*/ 209968 w 7467600"/>
              <a:gd name="connsiteY463" fmla="*/ 6770713 h 6858000"/>
              <a:gd name="connsiteX464" fmla="*/ 873460 w 7467600"/>
              <a:gd name="connsiteY464" fmla="*/ 6253768 h 6858000"/>
              <a:gd name="connsiteX465" fmla="*/ 192686 w 7467600"/>
              <a:gd name="connsiteY465" fmla="*/ 5849257 h 6858000"/>
              <a:gd name="connsiteX466" fmla="*/ 4696 w 7467600"/>
              <a:gd name="connsiteY466" fmla="*/ 5697668 h 6858000"/>
              <a:gd name="connsiteX467" fmla="*/ 0 w 7467600"/>
              <a:gd name="connsiteY467" fmla="*/ 5689984 h 6858000"/>
              <a:gd name="connsiteX468" fmla="*/ 0 w 7467600"/>
              <a:gd name="connsiteY468" fmla="*/ 5513472 h 6858000"/>
              <a:gd name="connsiteX469" fmla="*/ 174101 w 7467600"/>
              <a:gd name="connsiteY469" fmla="*/ 5620277 h 6858000"/>
              <a:gd name="connsiteX470" fmla="*/ 891800 w 7467600"/>
              <a:gd name="connsiteY470" fmla="*/ 6036935 h 6858000"/>
              <a:gd name="connsiteX471" fmla="*/ 1072219 w 7467600"/>
              <a:gd name="connsiteY471" fmla="*/ 6169443 h 6858000"/>
              <a:gd name="connsiteX472" fmla="*/ 1074117 w 7467600"/>
              <a:gd name="connsiteY472" fmla="*/ 6170301 h 6858000"/>
              <a:gd name="connsiteX473" fmla="*/ 1083114 w 7467600"/>
              <a:gd name="connsiteY473" fmla="*/ 6174131 h 6858000"/>
              <a:gd name="connsiteX474" fmla="*/ 1543010 w 7467600"/>
              <a:gd name="connsiteY474" fmla="*/ 6191140 h 6858000"/>
              <a:gd name="connsiteX475" fmla="*/ 1551080 w 7467600"/>
              <a:gd name="connsiteY475" fmla="*/ 6195006 h 6858000"/>
              <a:gd name="connsiteX476" fmla="*/ 2345443 w 7467600"/>
              <a:gd name="connsiteY476" fmla="*/ 5549882 h 6858000"/>
              <a:gd name="connsiteX477" fmla="*/ 1721499 w 7467600"/>
              <a:gd name="connsiteY477" fmla="*/ 5599969 h 6858000"/>
              <a:gd name="connsiteX478" fmla="*/ 767716 w 7467600"/>
              <a:gd name="connsiteY478" fmla="*/ 5472768 h 6858000"/>
              <a:gd name="connsiteX479" fmla="*/ 722147 w 7467600"/>
              <a:gd name="connsiteY479" fmla="*/ 5393091 h 6858000"/>
              <a:gd name="connsiteX480" fmla="*/ 1485552 w 7467600"/>
              <a:gd name="connsiteY480" fmla="*/ 5313202 h 6858000"/>
              <a:gd name="connsiteX481" fmla="*/ 2143004 w 7467600"/>
              <a:gd name="connsiteY481" fmla="*/ 5402420 h 6858000"/>
              <a:gd name="connsiteX482" fmla="*/ 1933391 w 7467600"/>
              <a:gd name="connsiteY482" fmla="*/ 5156971 h 6858000"/>
              <a:gd name="connsiteX483" fmla="*/ 1827118 w 7467600"/>
              <a:gd name="connsiteY483" fmla="*/ 4968410 h 6858000"/>
              <a:gd name="connsiteX484" fmla="*/ 1837349 w 7467600"/>
              <a:gd name="connsiteY484" fmla="*/ 4956357 h 6858000"/>
              <a:gd name="connsiteX485" fmla="*/ 2162835 w 7467600"/>
              <a:gd name="connsiteY485" fmla="*/ 5187853 h 6858000"/>
              <a:gd name="connsiteX486" fmla="*/ 2257167 w 7467600"/>
              <a:gd name="connsiteY486" fmla="*/ 5462123 h 6858000"/>
              <a:gd name="connsiteX487" fmla="*/ 2261598 w 7467600"/>
              <a:gd name="connsiteY487" fmla="*/ 5467998 h 6858000"/>
              <a:gd name="connsiteX488" fmla="*/ 2437177 w 7467600"/>
              <a:gd name="connsiteY488" fmla="*/ 5479608 h 6858000"/>
              <a:gd name="connsiteX489" fmla="*/ 2445247 w 7467600"/>
              <a:gd name="connsiteY489" fmla="*/ 5483476 h 6858000"/>
              <a:gd name="connsiteX490" fmla="*/ 2743626 w 7467600"/>
              <a:gd name="connsiteY490" fmla="*/ 5304819 h 6858000"/>
              <a:gd name="connsiteX491" fmla="*/ 3048102 w 7467600"/>
              <a:gd name="connsiteY491" fmla="*/ 5150595 h 6858000"/>
              <a:gd name="connsiteX492" fmla="*/ 1799414 w 7467600"/>
              <a:gd name="connsiteY492" fmla="*/ 4694732 h 6858000"/>
              <a:gd name="connsiteX493" fmla="*/ 1771735 w 7467600"/>
              <a:gd name="connsiteY493" fmla="*/ 4619929 h 6858000"/>
              <a:gd name="connsiteX494" fmla="*/ 3104273 w 7467600"/>
              <a:gd name="connsiteY494" fmla="*/ 5076159 h 6858000"/>
              <a:gd name="connsiteX495" fmla="*/ 3113245 w 7467600"/>
              <a:gd name="connsiteY495" fmla="*/ 5090705 h 6858000"/>
              <a:gd name="connsiteX496" fmla="*/ 3126294 w 7467600"/>
              <a:gd name="connsiteY496" fmla="*/ 5114400 h 6858000"/>
              <a:gd name="connsiteX497" fmla="*/ 3937433 w 7467600"/>
              <a:gd name="connsiteY497" fmla="*/ 4830473 h 6858000"/>
              <a:gd name="connsiteX498" fmla="*/ 3590475 w 7467600"/>
              <a:gd name="connsiteY498" fmla="*/ 4597974 h 6858000"/>
              <a:gd name="connsiteX499" fmla="*/ 3100264 w 7467600"/>
              <a:gd name="connsiteY499" fmla="*/ 4579845 h 6858000"/>
              <a:gd name="connsiteX500" fmla="*/ 2183576 w 7467600"/>
              <a:gd name="connsiteY500" fmla="*/ 4227150 h 6858000"/>
              <a:gd name="connsiteX501" fmla="*/ 2151029 w 7467600"/>
              <a:gd name="connsiteY501" fmla="*/ 4146947 h 6858000"/>
              <a:gd name="connsiteX502" fmla="*/ 3563434 w 7467600"/>
              <a:gd name="connsiteY502" fmla="*/ 4469115 h 6858000"/>
              <a:gd name="connsiteX503" fmla="*/ 3177952 w 7467600"/>
              <a:gd name="connsiteY503" fmla="*/ 3657386 h 6858000"/>
              <a:gd name="connsiteX504" fmla="*/ 3189263 w 7467600"/>
              <a:gd name="connsiteY504" fmla="*/ 3625726 h 6858000"/>
              <a:gd name="connsiteX505" fmla="*/ 3560912 w 7467600"/>
              <a:gd name="connsiteY505" fmla="*/ 4079863 h 6858000"/>
              <a:gd name="connsiteX506" fmla="*/ 3626636 w 7467600"/>
              <a:gd name="connsiteY506" fmla="*/ 4512230 h 6858000"/>
              <a:gd name="connsiteX507" fmla="*/ 3653088 w 7467600"/>
              <a:gd name="connsiteY507" fmla="*/ 4521417 h 6858000"/>
              <a:gd name="connsiteX508" fmla="*/ 3988128 w 7467600"/>
              <a:gd name="connsiteY508" fmla="*/ 4817267 h 6858000"/>
              <a:gd name="connsiteX509" fmla="*/ 4830582 w 7467600"/>
              <a:gd name="connsiteY509" fmla="*/ 4676000 h 6858000"/>
              <a:gd name="connsiteX510" fmla="*/ 4830100 w 7467600"/>
              <a:gd name="connsiteY510" fmla="*/ 4675554 h 6858000"/>
              <a:gd name="connsiteX511" fmla="*/ 4036318 w 7467600"/>
              <a:gd name="connsiteY511" fmla="*/ 4147013 h 6858000"/>
              <a:gd name="connsiteX512" fmla="*/ 3432098 w 7467600"/>
              <a:gd name="connsiteY512" fmla="*/ 3537312 h 6858000"/>
              <a:gd name="connsiteX513" fmla="*/ 3446761 w 7467600"/>
              <a:gd name="connsiteY513" fmla="*/ 3461278 h 6858000"/>
              <a:gd name="connsiteX514" fmla="*/ 4419733 w 7467600"/>
              <a:gd name="connsiteY514" fmla="*/ 3963555 h 6858000"/>
              <a:gd name="connsiteX515" fmla="*/ 4781371 w 7467600"/>
              <a:gd name="connsiteY515" fmla="*/ 4458604 h 6858000"/>
              <a:gd name="connsiteX516" fmla="*/ 4780440 w 7467600"/>
              <a:gd name="connsiteY516" fmla="*/ 4470290 h 6858000"/>
              <a:gd name="connsiteX517" fmla="*/ 4898954 w 7467600"/>
              <a:gd name="connsiteY517" fmla="*/ 4662092 h 6858000"/>
              <a:gd name="connsiteX518" fmla="*/ 4900699 w 7467600"/>
              <a:gd name="connsiteY518" fmla="*/ 4670867 h 6858000"/>
              <a:gd name="connsiteX519" fmla="*/ 5714511 w 7467600"/>
              <a:gd name="connsiteY519" fmla="*/ 4663483 h 6858000"/>
              <a:gd name="connsiteX520" fmla="*/ 5464793 w 7467600"/>
              <a:gd name="connsiteY520" fmla="*/ 4393556 h 6858000"/>
              <a:gd name="connsiteX521" fmla="*/ 5461897 w 7467600"/>
              <a:gd name="connsiteY521" fmla="*/ 4390879 h 6858000"/>
              <a:gd name="connsiteX522" fmla="*/ 4294126 w 7467600"/>
              <a:gd name="connsiteY522" fmla="*/ 3303048 h 6858000"/>
              <a:gd name="connsiteX523" fmla="*/ 4305321 w 7467600"/>
              <a:gd name="connsiteY523" fmla="*/ 3256953 h 6858000"/>
              <a:gd name="connsiteX524" fmla="*/ 4949299 w 7467600"/>
              <a:gd name="connsiteY524" fmla="*/ 3766336 h 6858000"/>
              <a:gd name="connsiteX525" fmla="*/ 5291452 w 7467600"/>
              <a:gd name="connsiteY525" fmla="*/ 4076801 h 6858000"/>
              <a:gd name="connsiteX526" fmla="*/ 5434998 w 7467600"/>
              <a:gd name="connsiteY526" fmla="*/ 4254100 h 6858000"/>
              <a:gd name="connsiteX527" fmla="*/ 5351015 w 7467600"/>
              <a:gd name="connsiteY527" fmla="*/ 3760989 h 6858000"/>
              <a:gd name="connsiteX528" fmla="*/ 5413780 w 7467600"/>
              <a:gd name="connsiteY528" fmla="*/ 2966265 h 6858000"/>
              <a:gd name="connsiteX529" fmla="*/ 5425627 w 7467600"/>
              <a:gd name="connsiteY529" fmla="*/ 2954192 h 6858000"/>
              <a:gd name="connsiteX530" fmla="*/ 6604735 w 7467600"/>
              <a:gd name="connsiteY530" fmla="*/ 2041381 h 6858000"/>
              <a:gd name="connsiteX531" fmla="*/ 7204487 w 7467600"/>
              <a:gd name="connsiteY531" fmla="*/ 2742112 h 6858000"/>
              <a:gd name="connsiteX532" fmla="*/ 7131592 w 7467600"/>
              <a:gd name="connsiteY532" fmla="*/ 2672096 h 6858000"/>
              <a:gd name="connsiteX533" fmla="*/ 6996344 w 7467600"/>
              <a:gd name="connsiteY533" fmla="*/ 2518310 h 6858000"/>
              <a:gd name="connsiteX534" fmla="*/ 6735495 w 7467600"/>
              <a:gd name="connsiteY534" fmla="*/ 2196890 h 6858000"/>
              <a:gd name="connsiteX535" fmla="*/ 6721901 w 7467600"/>
              <a:gd name="connsiteY535" fmla="*/ 2179274 h 6858000"/>
              <a:gd name="connsiteX536" fmla="*/ 6604735 w 7467600"/>
              <a:gd name="connsiteY536" fmla="*/ 2041381 h 6858000"/>
              <a:gd name="connsiteX537" fmla="*/ 6591670 w 7467600"/>
              <a:gd name="connsiteY537" fmla="*/ 1988277 h 6858000"/>
              <a:gd name="connsiteX538" fmla="*/ 6747349 w 7467600"/>
              <a:gd name="connsiteY538" fmla="*/ 2160069 h 6858000"/>
              <a:gd name="connsiteX539" fmla="*/ 6760943 w 7467600"/>
              <a:gd name="connsiteY539" fmla="*/ 2177686 h 6858000"/>
              <a:gd name="connsiteX540" fmla="*/ 7021065 w 7467600"/>
              <a:gd name="connsiteY540" fmla="*/ 2498102 h 6858000"/>
              <a:gd name="connsiteX541" fmla="*/ 7155223 w 7467600"/>
              <a:gd name="connsiteY541" fmla="*/ 2650386 h 6858000"/>
              <a:gd name="connsiteX542" fmla="*/ 7203167 w 7467600"/>
              <a:gd name="connsiteY542" fmla="*/ 2697288 h 6858000"/>
              <a:gd name="connsiteX543" fmla="*/ 6937703 w 7467600"/>
              <a:gd name="connsiteY543" fmla="*/ 2321981 h 6858000"/>
              <a:gd name="connsiteX544" fmla="*/ 6591670 w 7467600"/>
              <a:gd name="connsiteY544" fmla="*/ 1988277 h 6858000"/>
              <a:gd name="connsiteX545" fmla="*/ 5798671 w 7467600"/>
              <a:gd name="connsiteY545" fmla="*/ 1981601 h 6858000"/>
              <a:gd name="connsiteX546" fmla="*/ 5754709 w 7467600"/>
              <a:gd name="connsiteY546" fmla="*/ 2071454 h 6858000"/>
              <a:gd name="connsiteX547" fmla="*/ 5763044 w 7467600"/>
              <a:gd name="connsiteY547" fmla="*/ 2842206 h 6858000"/>
              <a:gd name="connsiteX548" fmla="*/ 5764974 w 7467600"/>
              <a:gd name="connsiteY548" fmla="*/ 2799609 h 6858000"/>
              <a:gd name="connsiteX549" fmla="*/ 5767665 w 7467600"/>
              <a:gd name="connsiteY549" fmla="*/ 2666409 h 6858000"/>
              <a:gd name="connsiteX550" fmla="*/ 5763055 w 7467600"/>
              <a:gd name="connsiteY550" fmla="*/ 2579705 h 6858000"/>
              <a:gd name="connsiteX551" fmla="*/ 5758079 w 7467600"/>
              <a:gd name="connsiteY551" fmla="*/ 2492508 h 6858000"/>
              <a:gd name="connsiteX552" fmla="*/ 5779325 w 7467600"/>
              <a:gd name="connsiteY552" fmla="*/ 2197069 h 6858000"/>
              <a:gd name="connsiteX553" fmla="*/ 5798671 w 7467600"/>
              <a:gd name="connsiteY553" fmla="*/ 1981601 h 6858000"/>
              <a:gd name="connsiteX554" fmla="*/ 5829202 w 7467600"/>
              <a:gd name="connsiteY554" fmla="*/ 1971679 h 6858000"/>
              <a:gd name="connsiteX555" fmla="*/ 5809558 w 7467600"/>
              <a:gd name="connsiteY555" fmla="*/ 2198043 h 6858000"/>
              <a:gd name="connsiteX556" fmla="*/ 5788653 w 7467600"/>
              <a:gd name="connsiteY556" fmla="*/ 2489430 h 6858000"/>
              <a:gd name="connsiteX557" fmla="*/ 5793439 w 7467600"/>
              <a:gd name="connsiteY557" fmla="*/ 2575235 h 6858000"/>
              <a:gd name="connsiteX558" fmla="*/ 5796837 w 7467600"/>
              <a:gd name="connsiteY558" fmla="*/ 2637633 h 6858000"/>
              <a:gd name="connsiteX559" fmla="*/ 5818614 w 7467600"/>
              <a:gd name="connsiteY559" fmla="*/ 2473055 h 6858000"/>
              <a:gd name="connsiteX560" fmla="*/ 5829202 w 7467600"/>
              <a:gd name="connsiteY560" fmla="*/ 1971679 h 6858000"/>
              <a:gd name="connsiteX561" fmla="*/ 5911389 w 7467600"/>
              <a:gd name="connsiteY561" fmla="*/ 1898371 h 6858000"/>
              <a:gd name="connsiteX562" fmla="*/ 6237627 w 7467600"/>
              <a:gd name="connsiteY562" fmla="*/ 2231921 h 6858000"/>
              <a:gd name="connsiteX563" fmla="*/ 5911389 w 7467600"/>
              <a:gd name="connsiteY563" fmla="*/ 1898371 h 6858000"/>
              <a:gd name="connsiteX564" fmla="*/ 6944437 w 7467600"/>
              <a:gd name="connsiteY564" fmla="*/ 1575402 h 6858000"/>
              <a:gd name="connsiteX565" fmla="*/ 6304730 w 7467600"/>
              <a:gd name="connsiteY565" fmla="*/ 1766654 h 6858000"/>
              <a:gd name="connsiteX566" fmla="*/ 6944437 w 7467600"/>
              <a:gd name="connsiteY566" fmla="*/ 1575402 h 6858000"/>
              <a:gd name="connsiteX567" fmla="*/ 7019523 w 7467600"/>
              <a:gd name="connsiteY567" fmla="*/ 1519450 h 6858000"/>
              <a:gd name="connsiteX568" fmla="*/ 6298091 w 7467600"/>
              <a:gd name="connsiteY568" fmla="*/ 1737122 h 6858000"/>
              <a:gd name="connsiteX569" fmla="*/ 7019523 w 7467600"/>
              <a:gd name="connsiteY569" fmla="*/ 1519450 h 6858000"/>
              <a:gd name="connsiteX570" fmla="*/ 2399523 w 7467600"/>
              <a:gd name="connsiteY570" fmla="*/ 1428234 h 6858000"/>
              <a:gd name="connsiteX571" fmla="*/ 2224982 w 7467600"/>
              <a:gd name="connsiteY571" fmla="*/ 1826201 h 6858000"/>
              <a:gd name="connsiteX572" fmla="*/ 2096099 w 7467600"/>
              <a:gd name="connsiteY572" fmla="*/ 2345900 h 6858000"/>
              <a:gd name="connsiteX573" fmla="*/ 2283317 w 7467600"/>
              <a:gd name="connsiteY573" fmla="*/ 1796925 h 6858000"/>
              <a:gd name="connsiteX574" fmla="*/ 2399523 w 7467600"/>
              <a:gd name="connsiteY574" fmla="*/ 1428234 h 6858000"/>
              <a:gd name="connsiteX575" fmla="*/ 2448558 w 7467600"/>
              <a:gd name="connsiteY575" fmla="*/ 1373435 h 6858000"/>
              <a:gd name="connsiteX576" fmla="*/ 2312521 w 7467600"/>
              <a:gd name="connsiteY576" fmla="*/ 1806140 h 6858000"/>
              <a:gd name="connsiteX577" fmla="*/ 2127533 w 7467600"/>
              <a:gd name="connsiteY577" fmla="*/ 2348380 h 6858000"/>
              <a:gd name="connsiteX578" fmla="*/ 2358080 w 7467600"/>
              <a:gd name="connsiteY578" fmla="*/ 1866134 h 6858000"/>
              <a:gd name="connsiteX579" fmla="*/ 2407436 w 7467600"/>
              <a:gd name="connsiteY579" fmla="*/ 1651070 h 6858000"/>
              <a:gd name="connsiteX580" fmla="*/ 2448558 w 7467600"/>
              <a:gd name="connsiteY580" fmla="*/ 1373435 h 6858000"/>
              <a:gd name="connsiteX581" fmla="*/ 278707 w 7467600"/>
              <a:gd name="connsiteY581" fmla="*/ 1352270 h 6858000"/>
              <a:gd name="connsiteX582" fmla="*/ 321570 w 7467600"/>
              <a:gd name="connsiteY582" fmla="*/ 1861610 h 6858000"/>
              <a:gd name="connsiteX583" fmla="*/ 294281 w 7467600"/>
              <a:gd name="connsiteY583" fmla="*/ 1440658 h 6858000"/>
              <a:gd name="connsiteX584" fmla="*/ 278707 w 7467600"/>
              <a:gd name="connsiteY584" fmla="*/ 1352270 h 6858000"/>
              <a:gd name="connsiteX585" fmla="*/ 1423821 w 7467600"/>
              <a:gd name="connsiteY585" fmla="*/ 1351958 h 6858000"/>
              <a:gd name="connsiteX586" fmla="*/ 1638521 w 7467600"/>
              <a:gd name="connsiteY586" fmla="*/ 1908470 h 6858000"/>
              <a:gd name="connsiteX587" fmla="*/ 1754199 w 7467600"/>
              <a:gd name="connsiteY587" fmla="*/ 2149284 h 6858000"/>
              <a:gd name="connsiteX588" fmla="*/ 1908359 w 7467600"/>
              <a:gd name="connsiteY588" fmla="*/ 2364988 h 6858000"/>
              <a:gd name="connsiteX589" fmla="*/ 1647661 w 7467600"/>
              <a:gd name="connsiteY589" fmla="*/ 1825945 h 6858000"/>
              <a:gd name="connsiteX590" fmla="*/ 1423821 w 7467600"/>
              <a:gd name="connsiteY590" fmla="*/ 1351958 h 6858000"/>
              <a:gd name="connsiteX591" fmla="*/ 1431890 w 7467600"/>
              <a:gd name="connsiteY591" fmla="*/ 1306475 h 6858000"/>
              <a:gd name="connsiteX592" fmla="*/ 1507597 w 7467600"/>
              <a:gd name="connsiteY592" fmla="*/ 1446132 h 6858000"/>
              <a:gd name="connsiteX593" fmla="*/ 1674586 w 7467600"/>
              <a:gd name="connsiteY593" fmla="*/ 1813832 h 6858000"/>
              <a:gd name="connsiteX594" fmla="*/ 1815950 w 7467600"/>
              <a:gd name="connsiteY594" fmla="*/ 2128564 h 6858000"/>
              <a:gd name="connsiteX595" fmla="*/ 1984242 w 7467600"/>
              <a:gd name="connsiteY595" fmla="*/ 2430829 h 6858000"/>
              <a:gd name="connsiteX596" fmla="*/ 2014023 w 7467600"/>
              <a:gd name="connsiteY596" fmla="*/ 2450995 h 6858000"/>
              <a:gd name="connsiteX597" fmla="*/ 1747337 w 7467600"/>
              <a:gd name="connsiteY597" fmla="*/ 1855264 h 6858000"/>
              <a:gd name="connsiteX598" fmla="*/ 1533749 w 7467600"/>
              <a:gd name="connsiteY598" fmla="*/ 1478656 h 6858000"/>
              <a:gd name="connsiteX599" fmla="*/ 1431890 w 7467600"/>
              <a:gd name="connsiteY599" fmla="*/ 1306475 h 6858000"/>
              <a:gd name="connsiteX600" fmla="*/ 5052692 w 7467600"/>
              <a:gd name="connsiteY600" fmla="*/ 1292994 h 6858000"/>
              <a:gd name="connsiteX601" fmla="*/ 5200661 w 7467600"/>
              <a:gd name="connsiteY601" fmla="*/ 1635186 h 6858000"/>
              <a:gd name="connsiteX602" fmla="*/ 5297138 w 7467600"/>
              <a:gd name="connsiteY602" fmla="*/ 1906351 h 6858000"/>
              <a:gd name="connsiteX603" fmla="*/ 5052692 w 7467600"/>
              <a:gd name="connsiteY603" fmla="*/ 1292994 h 6858000"/>
              <a:gd name="connsiteX604" fmla="*/ 5009948 w 7467600"/>
              <a:gd name="connsiteY604" fmla="*/ 1273619 h 6858000"/>
              <a:gd name="connsiteX605" fmla="*/ 5121777 w 7467600"/>
              <a:gd name="connsiteY605" fmla="*/ 1654213 h 6858000"/>
              <a:gd name="connsiteX606" fmla="*/ 5293545 w 7467600"/>
              <a:gd name="connsiteY606" fmla="*/ 2072247 h 6858000"/>
              <a:gd name="connsiteX607" fmla="*/ 5294042 w 7467600"/>
              <a:gd name="connsiteY607" fmla="*/ 2065019 h 6858000"/>
              <a:gd name="connsiteX608" fmla="*/ 5171936 w 7467600"/>
              <a:gd name="connsiteY608" fmla="*/ 1647613 h 6858000"/>
              <a:gd name="connsiteX609" fmla="*/ 5009948 w 7467600"/>
              <a:gd name="connsiteY609" fmla="*/ 1273619 h 6858000"/>
              <a:gd name="connsiteX610" fmla="*/ 655236 w 7467600"/>
              <a:gd name="connsiteY610" fmla="*/ 1268632 h 6858000"/>
              <a:gd name="connsiteX611" fmla="*/ 839521 w 7467600"/>
              <a:gd name="connsiteY611" fmla="*/ 1685315 h 6858000"/>
              <a:gd name="connsiteX612" fmla="*/ 1109416 w 7467600"/>
              <a:gd name="connsiteY612" fmla="*/ 2061663 h 6858000"/>
              <a:gd name="connsiteX613" fmla="*/ 1298300 w 7467600"/>
              <a:gd name="connsiteY613" fmla="*/ 2247742 h 6858000"/>
              <a:gd name="connsiteX614" fmla="*/ 1125871 w 7467600"/>
              <a:gd name="connsiteY614" fmla="*/ 1989513 h 6858000"/>
              <a:gd name="connsiteX615" fmla="*/ 981574 w 7467600"/>
              <a:gd name="connsiteY615" fmla="*/ 1783157 h 6858000"/>
              <a:gd name="connsiteX616" fmla="*/ 922198 w 7467600"/>
              <a:gd name="connsiteY616" fmla="*/ 1677437 h 6858000"/>
              <a:gd name="connsiteX617" fmla="*/ 869293 w 7467600"/>
              <a:gd name="connsiteY617" fmla="*/ 1583214 h 6858000"/>
              <a:gd name="connsiteX618" fmla="*/ 751431 w 7467600"/>
              <a:gd name="connsiteY618" fmla="*/ 1405731 h 6858000"/>
              <a:gd name="connsiteX619" fmla="*/ 655236 w 7467600"/>
              <a:gd name="connsiteY619" fmla="*/ 1268632 h 6858000"/>
              <a:gd name="connsiteX620" fmla="*/ 6516292 w 7467600"/>
              <a:gd name="connsiteY620" fmla="*/ 1263064 h 6858000"/>
              <a:gd name="connsiteX621" fmla="*/ 5736320 w 7467600"/>
              <a:gd name="connsiteY621" fmla="*/ 1501803 h 6858000"/>
              <a:gd name="connsiteX622" fmla="*/ 6516292 w 7467600"/>
              <a:gd name="connsiteY622" fmla="*/ 1263064 h 6858000"/>
              <a:gd name="connsiteX623" fmla="*/ 291466 w 7467600"/>
              <a:gd name="connsiteY623" fmla="*/ 1250369 h 6858000"/>
              <a:gd name="connsiteX624" fmla="*/ 323180 w 7467600"/>
              <a:gd name="connsiteY624" fmla="*/ 1435283 h 6858000"/>
              <a:gd name="connsiteX625" fmla="*/ 349381 w 7467600"/>
              <a:gd name="connsiteY625" fmla="*/ 1875041 h 6858000"/>
              <a:gd name="connsiteX626" fmla="*/ 374363 w 7467600"/>
              <a:gd name="connsiteY626" fmla="*/ 1506494 h 6858000"/>
              <a:gd name="connsiteX627" fmla="*/ 302168 w 7467600"/>
              <a:gd name="connsiteY627" fmla="*/ 1274495 h 6858000"/>
              <a:gd name="connsiteX628" fmla="*/ 291466 w 7467600"/>
              <a:gd name="connsiteY628" fmla="*/ 1250369 h 6858000"/>
              <a:gd name="connsiteX629" fmla="*/ 678222 w 7467600"/>
              <a:gd name="connsiteY629" fmla="*/ 1248670 h 6858000"/>
              <a:gd name="connsiteX630" fmla="*/ 775536 w 7467600"/>
              <a:gd name="connsiteY630" fmla="*/ 1388015 h 6858000"/>
              <a:gd name="connsiteX631" fmla="*/ 894529 w 7467600"/>
              <a:gd name="connsiteY631" fmla="*/ 1567739 h 6858000"/>
              <a:gd name="connsiteX632" fmla="*/ 948000 w 7467600"/>
              <a:gd name="connsiteY632" fmla="*/ 1663088 h 6858000"/>
              <a:gd name="connsiteX633" fmla="*/ 1006812 w 7467600"/>
              <a:gd name="connsiteY633" fmla="*/ 1767683 h 6858000"/>
              <a:gd name="connsiteX634" fmla="*/ 1149133 w 7467600"/>
              <a:gd name="connsiteY634" fmla="*/ 1971513 h 6858000"/>
              <a:gd name="connsiteX635" fmla="*/ 1333952 w 7467600"/>
              <a:gd name="connsiteY635" fmla="*/ 2251620 h 6858000"/>
              <a:gd name="connsiteX636" fmla="*/ 1337329 w 7467600"/>
              <a:gd name="connsiteY636" fmla="*/ 2258350 h 6858000"/>
              <a:gd name="connsiteX637" fmla="*/ 1014726 w 7467600"/>
              <a:gd name="connsiteY637" fmla="*/ 1615556 h 6858000"/>
              <a:gd name="connsiteX638" fmla="*/ 678222 w 7467600"/>
              <a:gd name="connsiteY638" fmla="*/ 1248670 h 6858000"/>
              <a:gd name="connsiteX639" fmla="*/ 6691602 w 7467600"/>
              <a:gd name="connsiteY639" fmla="*/ 1140573 h 6858000"/>
              <a:gd name="connsiteX640" fmla="*/ 6571100 w 7467600"/>
              <a:gd name="connsiteY640" fmla="*/ 1183662 h 6858000"/>
              <a:gd name="connsiteX641" fmla="*/ 6241687 w 7467600"/>
              <a:gd name="connsiteY641" fmla="*/ 1257600 h 6858000"/>
              <a:gd name="connsiteX642" fmla="*/ 5693009 w 7467600"/>
              <a:gd name="connsiteY642" fmla="*/ 1478256 h 6858000"/>
              <a:gd name="connsiteX643" fmla="*/ 6548420 w 7467600"/>
              <a:gd name="connsiteY643" fmla="*/ 1214599 h 6858000"/>
              <a:gd name="connsiteX644" fmla="*/ 6605473 w 7467600"/>
              <a:gd name="connsiteY644" fmla="*/ 1184686 h 6858000"/>
              <a:gd name="connsiteX645" fmla="*/ 6691602 w 7467600"/>
              <a:gd name="connsiteY645" fmla="*/ 1140573 h 6858000"/>
              <a:gd name="connsiteX646" fmla="*/ 4002475 w 7467600"/>
              <a:gd name="connsiteY646" fmla="*/ 1037802 h 6858000"/>
              <a:gd name="connsiteX647" fmla="*/ 4000324 w 7467600"/>
              <a:gd name="connsiteY647" fmla="*/ 1039362 h 6858000"/>
              <a:gd name="connsiteX648" fmla="*/ 4002862 w 7467600"/>
              <a:gd name="connsiteY648" fmla="*/ 1042866 h 6858000"/>
              <a:gd name="connsiteX649" fmla="*/ 4002475 w 7467600"/>
              <a:gd name="connsiteY649" fmla="*/ 1037802 h 6858000"/>
              <a:gd name="connsiteX650" fmla="*/ 506322 w 7467600"/>
              <a:gd name="connsiteY650" fmla="*/ 1020997 h 6858000"/>
              <a:gd name="connsiteX651" fmla="*/ 533068 w 7467600"/>
              <a:gd name="connsiteY651" fmla="*/ 1029409 h 6858000"/>
              <a:gd name="connsiteX652" fmla="*/ 1232525 w 7467600"/>
              <a:gd name="connsiteY652" fmla="*/ 1804675 h 6858000"/>
              <a:gd name="connsiteX653" fmla="*/ 1388858 w 7467600"/>
              <a:gd name="connsiteY653" fmla="*/ 2368011 h 6858000"/>
              <a:gd name="connsiteX654" fmla="*/ 1384098 w 7467600"/>
              <a:gd name="connsiteY654" fmla="*/ 2378125 h 6858000"/>
              <a:gd name="connsiteX655" fmla="*/ 1425393 w 7467600"/>
              <a:gd name="connsiteY655" fmla="*/ 2589124 h 6858000"/>
              <a:gd name="connsiteX656" fmla="*/ 1424001 w 7467600"/>
              <a:gd name="connsiteY656" fmla="*/ 2597541 h 6858000"/>
              <a:gd name="connsiteX657" fmla="*/ 2152729 w 7467600"/>
              <a:gd name="connsiteY657" fmla="*/ 2864487 h 6858000"/>
              <a:gd name="connsiteX658" fmla="*/ 2020609 w 7467600"/>
              <a:gd name="connsiteY658" fmla="*/ 2539671 h 6858000"/>
              <a:gd name="connsiteX659" fmla="*/ 2018920 w 7467600"/>
              <a:gd name="connsiteY659" fmla="*/ 2536309 h 6858000"/>
              <a:gd name="connsiteX660" fmla="*/ 1342441 w 7467600"/>
              <a:gd name="connsiteY660" fmla="*/ 1173017 h 6858000"/>
              <a:gd name="connsiteX661" fmla="*/ 1367925 w 7467600"/>
              <a:gd name="connsiteY661" fmla="*/ 1135648 h 6858000"/>
              <a:gd name="connsiteX662" fmla="*/ 1771401 w 7467600"/>
              <a:gd name="connsiteY662" fmla="*/ 1806673 h 6858000"/>
              <a:gd name="connsiteX663" fmla="*/ 1972385 w 7467600"/>
              <a:gd name="connsiteY663" fmla="*/ 2198735 h 6858000"/>
              <a:gd name="connsiteX664" fmla="*/ 2040892 w 7467600"/>
              <a:gd name="connsiteY664" fmla="*/ 2405205 h 6858000"/>
              <a:gd name="connsiteX665" fmla="*/ 2131689 w 7467600"/>
              <a:gd name="connsiteY665" fmla="*/ 1936926 h 6858000"/>
              <a:gd name="connsiteX666" fmla="*/ 2454820 w 7467600"/>
              <a:gd name="connsiteY666" fmla="*/ 1248808 h 6858000"/>
              <a:gd name="connsiteX667" fmla="*/ 2492512 w 7467600"/>
              <a:gd name="connsiteY667" fmla="*/ 1302920 h 6858000"/>
              <a:gd name="connsiteX668" fmla="*/ 2081216 w 7467600"/>
              <a:gd name="connsiteY668" fmla="*/ 2527513 h 6858000"/>
              <a:gd name="connsiteX669" fmla="*/ 2081211 w 7467600"/>
              <a:gd name="connsiteY669" fmla="*/ 2528916 h 6858000"/>
              <a:gd name="connsiteX670" fmla="*/ 2199067 w 7467600"/>
              <a:gd name="connsiteY670" fmla="*/ 2884061 h 6858000"/>
              <a:gd name="connsiteX671" fmla="*/ 3192586 w 7467600"/>
              <a:gd name="connsiteY671" fmla="*/ 3411496 h 6858000"/>
              <a:gd name="connsiteX672" fmla="*/ 3182620 w 7467600"/>
              <a:gd name="connsiteY672" fmla="*/ 3483279 h 6858000"/>
              <a:gd name="connsiteX673" fmla="*/ 2435119 w 7467600"/>
              <a:gd name="connsiteY673" fmla="*/ 3080173 h 6858000"/>
              <a:gd name="connsiteX674" fmla="*/ 2410152 w 7467600"/>
              <a:gd name="connsiteY674" fmla="*/ 3063751 h 6858000"/>
              <a:gd name="connsiteX675" fmla="*/ 2408099 w 7467600"/>
              <a:gd name="connsiteY675" fmla="*/ 3064403 h 6858000"/>
              <a:gd name="connsiteX676" fmla="*/ 2407218 w 7467600"/>
              <a:gd name="connsiteY676" fmla="*/ 3070324 h 6858000"/>
              <a:gd name="connsiteX677" fmla="*/ 2380138 w 7467600"/>
              <a:gd name="connsiteY677" fmla="*/ 3099341 h 6858000"/>
              <a:gd name="connsiteX678" fmla="*/ 1765923 w 7467600"/>
              <a:gd name="connsiteY678" fmla="*/ 3581043 h 6858000"/>
              <a:gd name="connsiteX679" fmla="*/ 1702258 w 7467600"/>
              <a:gd name="connsiteY679" fmla="*/ 3612286 h 6858000"/>
              <a:gd name="connsiteX680" fmla="*/ 1538370 w 7467600"/>
              <a:gd name="connsiteY680" fmla="*/ 3811804 h 6858000"/>
              <a:gd name="connsiteX681" fmla="*/ 542867 w 7467600"/>
              <a:gd name="connsiteY681" fmla="*/ 4944092 h 6858000"/>
              <a:gd name="connsiteX682" fmla="*/ 515800 w 7467600"/>
              <a:gd name="connsiteY682" fmla="*/ 4862180 h 6858000"/>
              <a:gd name="connsiteX683" fmla="*/ 909145 w 7467600"/>
              <a:gd name="connsiteY683" fmla="*/ 4199225 h 6858000"/>
              <a:gd name="connsiteX684" fmla="*/ 1214067 w 7467600"/>
              <a:gd name="connsiteY684" fmla="*/ 3908561 h 6858000"/>
              <a:gd name="connsiteX685" fmla="*/ 640967 w 7467600"/>
              <a:gd name="connsiteY685" fmla="*/ 4105601 h 6858000"/>
              <a:gd name="connsiteX686" fmla="*/ 112563 w 7467600"/>
              <a:gd name="connsiteY686" fmla="*/ 4396952 h 6858000"/>
              <a:gd name="connsiteX687" fmla="*/ 0 w 7467600"/>
              <a:gd name="connsiteY687" fmla="*/ 4466006 h 6858000"/>
              <a:gd name="connsiteX688" fmla="*/ 0 w 7467600"/>
              <a:gd name="connsiteY688" fmla="*/ 4233763 h 6858000"/>
              <a:gd name="connsiteX689" fmla="*/ 36881 w 7467600"/>
              <a:gd name="connsiteY689" fmla="*/ 4200118 h 6858000"/>
              <a:gd name="connsiteX690" fmla="*/ 910534 w 7467600"/>
              <a:gd name="connsiteY690" fmla="*/ 3629753 h 6858000"/>
              <a:gd name="connsiteX691" fmla="*/ 1578717 w 7467600"/>
              <a:gd name="connsiteY691" fmla="*/ 3575982 h 6858000"/>
              <a:gd name="connsiteX692" fmla="*/ 2338780 w 7467600"/>
              <a:gd name="connsiteY692" fmla="*/ 3033725 h 6858000"/>
              <a:gd name="connsiteX693" fmla="*/ 1807991 w 7467600"/>
              <a:gd name="connsiteY693" fmla="*/ 2807184 h 6858000"/>
              <a:gd name="connsiteX694" fmla="*/ 1416358 w 7467600"/>
              <a:gd name="connsiteY694" fmla="*/ 3112571 h 6858000"/>
              <a:gd name="connsiteX695" fmla="*/ 939066 w 7467600"/>
              <a:gd name="connsiteY695" fmla="*/ 3378798 h 6858000"/>
              <a:gd name="connsiteX696" fmla="*/ 115099 w 7467600"/>
              <a:gd name="connsiteY696" fmla="*/ 3607650 h 6858000"/>
              <a:gd name="connsiteX697" fmla="*/ 97284 w 7467600"/>
              <a:gd name="connsiteY697" fmla="*/ 3520393 h 6858000"/>
              <a:gd name="connsiteX698" fmla="*/ 922050 w 7467600"/>
              <a:gd name="connsiteY698" fmla="*/ 3074867 h 6858000"/>
              <a:gd name="connsiteX699" fmla="*/ 1405265 w 7467600"/>
              <a:gd name="connsiteY699" fmla="*/ 3016319 h 6858000"/>
              <a:gd name="connsiteX700" fmla="*/ 1407512 w 7467600"/>
              <a:gd name="connsiteY700" fmla="*/ 3018001 h 6858000"/>
              <a:gd name="connsiteX701" fmla="*/ 1726266 w 7467600"/>
              <a:gd name="connsiteY701" fmla="*/ 2777274 h 6858000"/>
              <a:gd name="connsiteX702" fmla="*/ 625390 w 7467600"/>
              <a:gd name="connsiteY702" fmla="*/ 2514541 h 6858000"/>
              <a:gd name="connsiteX703" fmla="*/ 619799 w 7467600"/>
              <a:gd name="connsiteY703" fmla="*/ 2527180 h 6858000"/>
              <a:gd name="connsiteX704" fmla="*/ 310030 w 7467600"/>
              <a:gd name="connsiteY704" fmla="*/ 2771818 h 6858000"/>
              <a:gd name="connsiteX705" fmla="*/ 173877 w 7467600"/>
              <a:gd name="connsiteY705" fmla="*/ 2937056 h 6858000"/>
              <a:gd name="connsiteX706" fmla="*/ 77889 w 7467600"/>
              <a:gd name="connsiteY706" fmla="*/ 3138440 h 6858000"/>
              <a:gd name="connsiteX707" fmla="*/ 0 w 7467600"/>
              <a:gd name="connsiteY707" fmla="*/ 3271395 h 6858000"/>
              <a:gd name="connsiteX708" fmla="*/ 0 w 7467600"/>
              <a:gd name="connsiteY708" fmla="*/ 3153002 h 6858000"/>
              <a:gd name="connsiteX709" fmla="*/ 2386 w 7467600"/>
              <a:gd name="connsiteY709" fmla="*/ 3149203 h 6858000"/>
              <a:gd name="connsiteX710" fmla="*/ 89753 w 7467600"/>
              <a:gd name="connsiteY710" fmla="*/ 2987702 h 6858000"/>
              <a:gd name="connsiteX711" fmla="*/ 76869 w 7467600"/>
              <a:gd name="connsiteY711" fmla="*/ 3005404 h 6858000"/>
              <a:gd name="connsiteX712" fmla="*/ 32049 w 7467600"/>
              <a:gd name="connsiteY712" fmla="*/ 3065814 h 6858000"/>
              <a:gd name="connsiteX713" fmla="*/ 0 w 7467600"/>
              <a:gd name="connsiteY713" fmla="*/ 3108744 h 6858000"/>
              <a:gd name="connsiteX714" fmla="*/ 0 w 7467600"/>
              <a:gd name="connsiteY714" fmla="*/ 3058059 h 6858000"/>
              <a:gd name="connsiteX715" fmla="*/ 7610 w 7467600"/>
              <a:gd name="connsiteY715" fmla="*/ 3047889 h 6858000"/>
              <a:gd name="connsiteX716" fmla="*/ 52419 w 7467600"/>
              <a:gd name="connsiteY716" fmla="*/ 2987479 h 6858000"/>
              <a:gd name="connsiteX717" fmla="*/ 59142 w 7467600"/>
              <a:gd name="connsiteY717" fmla="*/ 2978488 h 6858000"/>
              <a:gd name="connsiteX718" fmla="*/ 0 w 7467600"/>
              <a:gd name="connsiteY718" fmla="*/ 3015334 h 6858000"/>
              <a:gd name="connsiteX719" fmla="*/ 0 w 7467600"/>
              <a:gd name="connsiteY719" fmla="*/ 2914286 h 6858000"/>
              <a:gd name="connsiteX720" fmla="*/ 36383 w 7467600"/>
              <a:gd name="connsiteY720" fmla="*/ 2901128 h 6858000"/>
              <a:gd name="connsiteX721" fmla="*/ 156329 w 7467600"/>
              <a:gd name="connsiteY721" fmla="*/ 2840533 h 6858000"/>
              <a:gd name="connsiteX722" fmla="*/ 358355 w 7467600"/>
              <a:gd name="connsiteY722" fmla="*/ 2620471 h 6858000"/>
              <a:gd name="connsiteX723" fmla="*/ 510577 w 7467600"/>
              <a:gd name="connsiteY723" fmla="*/ 2501244 h 6858000"/>
              <a:gd name="connsiteX724" fmla="*/ 211967 w 7467600"/>
              <a:gd name="connsiteY724" fmla="*/ 2479171 h 6858000"/>
              <a:gd name="connsiteX725" fmla="*/ 0 w 7467600"/>
              <a:gd name="connsiteY725" fmla="*/ 2476398 h 6858000"/>
              <a:gd name="connsiteX726" fmla="*/ 0 w 7467600"/>
              <a:gd name="connsiteY726" fmla="*/ 2389189 h 6858000"/>
              <a:gd name="connsiteX727" fmla="*/ 103062 w 7467600"/>
              <a:gd name="connsiteY727" fmla="*/ 2389518 h 6858000"/>
              <a:gd name="connsiteX728" fmla="*/ 510734 w 7467600"/>
              <a:gd name="connsiteY728" fmla="*/ 2416201 h 6858000"/>
              <a:gd name="connsiteX729" fmla="*/ 279257 w 7467600"/>
              <a:gd name="connsiteY729" fmla="*/ 2092102 h 6858000"/>
              <a:gd name="connsiteX730" fmla="*/ 65265 w 7467600"/>
              <a:gd name="connsiteY730" fmla="*/ 2006049 h 6858000"/>
              <a:gd name="connsiteX731" fmla="*/ 0 w 7467600"/>
              <a:gd name="connsiteY731" fmla="*/ 1982532 h 6858000"/>
              <a:gd name="connsiteX732" fmla="*/ 0 w 7467600"/>
              <a:gd name="connsiteY732" fmla="*/ 1912789 h 6858000"/>
              <a:gd name="connsiteX733" fmla="*/ 97460 w 7467600"/>
              <a:gd name="connsiteY733" fmla="*/ 1953725 h 6858000"/>
              <a:gd name="connsiteX734" fmla="*/ 221272 w 7467600"/>
              <a:gd name="connsiteY734" fmla="*/ 1980766 h 6858000"/>
              <a:gd name="connsiteX735" fmla="*/ 116765 w 7467600"/>
              <a:gd name="connsiteY735" fmla="*/ 1911033 h 6858000"/>
              <a:gd name="connsiteX736" fmla="*/ 16405 w 7467600"/>
              <a:gd name="connsiteY736" fmla="*/ 1803412 h 6858000"/>
              <a:gd name="connsiteX737" fmla="*/ 0 w 7467600"/>
              <a:gd name="connsiteY737" fmla="*/ 1784777 h 6858000"/>
              <a:gd name="connsiteX738" fmla="*/ 0 w 7467600"/>
              <a:gd name="connsiteY738" fmla="*/ 1740082 h 6858000"/>
              <a:gd name="connsiteX739" fmla="*/ 39394 w 7467600"/>
              <a:gd name="connsiteY739" fmla="*/ 1784856 h 6858000"/>
              <a:gd name="connsiteX740" fmla="*/ 135813 w 7467600"/>
              <a:gd name="connsiteY740" fmla="*/ 1888838 h 6858000"/>
              <a:gd name="connsiteX741" fmla="*/ 242575 w 7467600"/>
              <a:gd name="connsiteY741" fmla="*/ 1958841 h 6858000"/>
              <a:gd name="connsiteX742" fmla="*/ 82197 w 7467600"/>
              <a:gd name="connsiteY742" fmla="*/ 1754826 h 6858000"/>
              <a:gd name="connsiteX743" fmla="*/ 0 w 7467600"/>
              <a:gd name="connsiteY743" fmla="*/ 1679650 h 6858000"/>
              <a:gd name="connsiteX744" fmla="*/ 0 w 7467600"/>
              <a:gd name="connsiteY744" fmla="*/ 1602463 h 6858000"/>
              <a:gd name="connsiteX745" fmla="*/ 84689 w 7467600"/>
              <a:gd name="connsiteY745" fmla="*/ 1677442 h 6858000"/>
              <a:gd name="connsiteX746" fmla="*/ 298437 w 7467600"/>
              <a:gd name="connsiteY746" fmla="*/ 1968019 h 6858000"/>
              <a:gd name="connsiteX747" fmla="*/ 227269 w 7467600"/>
              <a:gd name="connsiteY747" fmla="*/ 1114064 h 6858000"/>
              <a:gd name="connsiteX748" fmla="*/ 248003 w 7467600"/>
              <a:gd name="connsiteY748" fmla="*/ 1089613 h 6858000"/>
              <a:gd name="connsiteX749" fmla="*/ 427020 w 7467600"/>
              <a:gd name="connsiteY749" fmla="*/ 1619803 h 6858000"/>
              <a:gd name="connsiteX750" fmla="*/ 340345 w 7467600"/>
              <a:gd name="connsiteY750" fmla="*/ 2027739 h 6858000"/>
              <a:gd name="connsiteX751" fmla="*/ 360865 w 7467600"/>
              <a:gd name="connsiteY751" fmla="*/ 2044827 h 6858000"/>
              <a:gd name="connsiteX752" fmla="*/ 560414 w 7467600"/>
              <a:gd name="connsiteY752" fmla="*/ 2421457 h 6858000"/>
              <a:gd name="connsiteX753" fmla="*/ 1359703 w 7467600"/>
              <a:gd name="connsiteY753" fmla="*/ 2578554 h 6858000"/>
              <a:gd name="connsiteX754" fmla="*/ 1359422 w 7467600"/>
              <a:gd name="connsiteY754" fmla="*/ 2577994 h 6858000"/>
              <a:gd name="connsiteX755" fmla="*/ 828701 w 7467600"/>
              <a:gd name="connsiteY755" fmla="*/ 1839520 h 6858000"/>
              <a:gd name="connsiteX756" fmla="*/ 494427 w 7467600"/>
              <a:gd name="connsiteY756" fmla="*/ 1092333 h 6858000"/>
              <a:gd name="connsiteX757" fmla="*/ 506322 w 7467600"/>
              <a:gd name="connsiteY757" fmla="*/ 1020997 h 6858000"/>
              <a:gd name="connsiteX758" fmla="*/ 4570198 w 7467600"/>
              <a:gd name="connsiteY758" fmla="*/ 978081 h 6858000"/>
              <a:gd name="connsiteX759" fmla="*/ 4523691 w 7467600"/>
              <a:gd name="connsiteY759" fmla="*/ 1127776 h 6858000"/>
              <a:gd name="connsiteX760" fmla="*/ 4509875 w 7467600"/>
              <a:gd name="connsiteY760" fmla="*/ 1167552 h 6858000"/>
              <a:gd name="connsiteX761" fmla="*/ 4478168 w 7467600"/>
              <a:gd name="connsiteY761" fmla="*/ 1260735 h 6858000"/>
              <a:gd name="connsiteX762" fmla="*/ 4409309 w 7467600"/>
              <a:gd name="connsiteY762" fmla="*/ 1666996 h 6858000"/>
              <a:gd name="connsiteX763" fmla="*/ 4370031 w 7467600"/>
              <a:gd name="connsiteY763" fmla="*/ 1955666 h 6858000"/>
              <a:gd name="connsiteX764" fmla="*/ 4570198 w 7467600"/>
              <a:gd name="connsiteY764" fmla="*/ 978081 h 6858000"/>
              <a:gd name="connsiteX765" fmla="*/ 4557898 w 7467600"/>
              <a:gd name="connsiteY765" fmla="*/ 900011 h 6858000"/>
              <a:gd name="connsiteX766" fmla="*/ 4344840 w 7467600"/>
              <a:gd name="connsiteY766" fmla="*/ 1922038 h 6858000"/>
              <a:gd name="connsiteX767" fmla="*/ 4378710 w 7467600"/>
              <a:gd name="connsiteY767" fmla="*/ 1665516 h 6858000"/>
              <a:gd name="connsiteX768" fmla="*/ 4448798 w 7467600"/>
              <a:gd name="connsiteY768" fmla="*/ 1253024 h 6858000"/>
              <a:gd name="connsiteX769" fmla="*/ 4480315 w 7467600"/>
              <a:gd name="connsiteY769" fmla="*/ 1158454 h 6858000"/>
              <a:gd name="connsiteX770" fmla="*/ 4494133 w 7467600"/>
              <a:gd name="connsiteY770" fmla="*/ 1118676 h 6858000"/>
              <a:gd name="connsiteX771" fmla="*/ 4557898 w 7467600"/>
              <a:gd name="connsiteY771" fmla="*/ 900011 h 6858000"/>
              <a:gd name="connsiteX772" fmla="*/ 5870151 w 7467600"/>
              <a:gd name="connsiteY772" fmla="*/ 898890 h 6858000"/>
              <a:gd name="connsiteX773" fmla="*/ 5861335 w 7467600"/>
              <a:gd name="connsiteY773" fmla="*/ 899177 h 6858000"/>
              <a:gd name="connsiteX774" fmla="*/ 5843702 w 7467600"/>
              <a:gd name="connsiteY774" fmla="*/ 899748 h 6858000"/>
              <a:gd name="connsiteX775" fmla="*/ 5651107 w 7467600"/>
              <a:gd name="connsiteY775" fmla="*/ 920306 h 6858000"/>
              <a:gd name="connsiteX776" fmla="*/ 5459407 w 7467600"/>
              <a:gd name="connsiteY776" fmla="*/ 940975 h 6858000"/>
              <a:gd name="connsiteX777" fmla="*/ 5374846 w 7467600"/>
              <a:gd name="connsiteY777" fmla="*/ 941988 h 6858000"/>
              <a:gd name="connsiteX778" fmla="*/ 5256105 w 7467600"/>
              <a:gd name="connsiteY778" fmla="*/ 945632 h 6858000"/>
              <a:gd name="connsiteX779" fmla="*/ 5107071 w 7467600"/>
              <a:gd name="connsiteY779" fmla="*/ 969720 h 6858000"/>
              <a:gd name="connsiteX780" fmla="*/ 4998681 w 7467600"/>
              <a:gd name="connsiteY780" fmla="*/ 988771 h 6858000"/>
              <a:gd name="connsiteX781" fmla="*/ 5870151 w 7467600"/>
              <a:gd name="connsiteY781" fmla="*/ 898890 h 6858000"/>
              <a:gd name="connsiteX782" fmla="*/ 5504425 w 7467600"/>
              <a:gd name="connsiteY782" fmla="*/ 848067 h 6858000"/>
              <a:gd name="connsiteX783" fmla="*/ 4968849 w 7467600"/>
              <a:gd name="connsiteY783" fmla="*/ 962318 h 6858000"/>
              <a:gd name="connsiteX784" fmla="*/ 5104039 w 7467600"/>
              <a:gd name="connsiteY784" fmla="*/ 940634 h 6858000"/>
              <a:gd name="connsiteX785" fmla="*/ 5256311 w 7467600"/>
              <a:gd name="connsiteY785" fmla="*/ 916490 h 6858000"/>
              <a:gd name="connsiteX786" fmla="*/ 5377381 w 7467600"/>
              <a:gd name="connsiteY786" fmla="*/ 912671 h 6858000"/>
              <a:gd name="connsiteX787" fmla="*/ 5460148 w 7467600"/>
              <a:gd name="connsiteY787" fmla="*/ 911442 h 6858000"/>
              <a:gd name="connsiteX788" fmla="*/ 5648971 w 7467600"/>
              <a:gd name="connsiteY788" fmla="*/ 891331 h 6858000"/>
              <a:gd name="connsiteX789" fmla="*/ 5844807 w 7467600"/>
              <a:gd name="connsiteY789" fmla="*/ 870718 h 6858000"/>
              <a:gd name="connsiteX790" fmla="*/ 5862975 w 7467600"/>
              <a:gd name="connsiteY790" fmla="*/ 869756 h 6858000"/>
              <a:gd name="connsiteX791" fmla="*/ 5920887 w 7467600"/>
              <a:gd name="connsiteY791" fmla="*/ 865929 h 6858000"/>
              <a:gd name="connsiteX792" fmla="*/ 5504425 w 7467600"/>
              <a:gd name="connsiteY792" fmla="*/ 848067 h 6858000"/>
              <a:gd name="connsiteX793" fmla="*/ 3607114 w 7467600"/>
              <a:gd name="connsiteY793" fmla="*/ 467441 h 6858000"/>
              <a:gd name="connsiteX794" fmla="*/ 3296242 w 7467600"/>
              <a:gd name="connsiteY794" fmla="*/ 807991 h 6858000"/>
              <a:gd name="connsiteX795" fmla="*/ 3174674 w 7467600"/>
              <a:gd name="connsiteY795" fmla="*/ 919759 h 6858000"/>
              <a:gd name="connsiteX796" fmla="*/ 3042978 w 7467600"/>
              <a:gd name="connsiteY796" fmla="*/ 1054894 h 6858000"/>
              <a:gd name="connsiteX797" fmla="*/ 2968914 w 7467600"/>
              <a:gd name="connsiteY797" fmla="*/ 1133756 h 6858000"/>
              <a:gd name="connsiteX798" fmla="*/ 3103823 w 7467600"/>
              <a:gd name="connsiteY798" fmla="*/ 1026814 h 6858000"/>
              <a:gd name="connsiteX799" fmla="*/ 3607114 w 7467600"/>
              <a:gd name="connsiteY799" fmla="*/ 467441 h 6858000"/>
              <a:gd name="connsiteX800" fmla="*/ 3744487 w 7467600"/>
              <a:gd name="connsiteY800" fmla="*/ 383136 h 6858000"/>
              <a:gd name="connsiteX801" fmla="*/ 3970213 w 7467600"/>
              <a:gd name="connsiteY801" fmla="*/ 995559 h 6858000"/>
              <a:gd name="connsiteX802" fmla="*/ 3744487 w 7467600"/>
              <a:gd name="connsiteY802" fmla="*/ 383136 h 6858000"/>
              <a:gd name="connsiteX803" fmla="*/ 3624562 w 7467600"/>
              <a:gd name="connsiteY803" fmla="*/ 367041 h 6858000"/>
              <a:gd name="connsiteX804" fmla="*/ 3489712 w 7467600"/>
              <a:gd name="connsiteY804" fmla="*/ 485386 h 6858000"/>
              <a:gd name="connsiteX805" fmla="*/ 3182994 w 7467600"/>
              <a:gd name="connsiteY805" fmla="*/ 828265 h 6858000"/>
              <a:gd name="connsiteX806" fmla="*/ 2892114 w 7467600"/>
              <a:gd name="connsiteY806" fmla="*/ 1172635 h 6858000"/>
              <a:gd name="connsiteX807" fmla="*/ 3021459 w 7467600"/>
              <a:gd name="connsiteY807" fmla="*/ 1035385 h 6858000"/>
              <a:gd name="connsiteX808" fmla="*/ 3153873 w 7467600"/>
              <a:gd name="connsiteY808" fmla="*/ 898971 h 6858000"/>
              <a:gd name="connsiteX809" fmla="*/ 3276511 w 7467600"/>
              <a:gd name="connsiteY809" fmla="*/ 786423 h 6858000"/>
              <a:gd name="connsiteX810" fmla="*/ 3584154 w 7467600"/>
              <a:gd name="connsiteY810" fmla="*/ 448218 h 6858000"/>
              <a:gd name="connsiteX811" fmla="*/ 3624562 w 7467600"/>
              <a:gd name="connsiteY811" fmla="*/ 367041 h 6858000"/>
              <a:gd name="connsiteX812" fmla="*/ 3766672 w 7467600"/>
              <a:gd name="connsiteY812" fmla="*/ 359429 h 6858000"/>
              <a:gd name="connsiteX813" fmla="*/ 3996338 w 7467600"/>
              <a:gd name="connsiteY813" fmla="*/ 968237 h 6858000"/>
              <a:gd name="connsiteX814" fmla="*/ 3766672 w 7467600"/>
              <a:gd name="connsiteY814" fmla="*/ 359429 h 6858000"/>
              <a:gd name="connsiteX815" fmla="*/ 5805386 w 7467600"/>
              <a:gd name="connsiteY815" fmla="*/ 239240 h 6858000"/>
              <a:gd name="connsiteX816" fmla="*/ 5736947 w 7467600"/>
              <a:gd name="connsiteY816" fmla="*/ 261367 h 6858000"/>
              <a:gd name="connsiteX817" fmla="*/ 5427012 w 7467600"/>
              <a:gd name="connsiteY817" fmla="*/ 311272 h 6858000"/>
              <a:gd name="connsiteX818" fmla="*/ 5147818 w 7467600"/>
              <a:gd name="connsiteY818" fmla="*/ 322112 h 6858000"/>
              <a:gd name="connsiteX819" fmla="*/ 5060854 w 7467600"/>
              <a:gd name="connsiteY819" fmla="*/ 311882 h 6858000"/>
              <a:gd name="connsiteX820" fmla="*/ 4945989 w 7467600"/>
              <a:gd name="connsiteY820" fmla="*/ 300516 h 6858000"/>
              <a:gd name="connsiteX821" fmla="*/ 5410479 w 7467600"/>
              <a:gd name="connsiteY821" fmla="*/ 348434 h 6858000"/>
              <a:gd name="connsiteX822" fmla="*/ 5805386 w 7467600"/>
              <a:gd name="connsiteY822" fmla="*/ 239240 h 6858000"/>
              <a:gd name="connsiteX823" fmla="*/ 5905192 w 7467600"/>
              <a:gd name="connsiteY823" fmla="*/ 163079 h 6858000"/>
              <a:gd name="connsiteX824" fmla="*/ 5865655 w 7467600"/>
              <a:gd name="connsiteY824" fmla="*/ 171901 h 6858000"/>
              <a:gd name="connsiteX825" fmla="*/ 5259740 w 7467600"/>
              <a:gd name="connsiteY825" fmla="*/ 257013 h 6858000"/>
              <a:gd name="connsiteX826" fmla="*/ 5208466 w 7467600"/>
              <a:gd name="connsiteY826" fmla="*/ 257550 h 6858000"/>
              <a:gd name="connsiteX827" fmla="*/ 4980204 w 7467600"/>
              <a:gd name="connsiteY827" fmla="*/ 271903 h 6858000"/>
              <a:gd name="connsiteX828" fmla="*/ 5068068 w 7467600"/>
              <a:gd name="connsiteY828" fmla="*/ 282244 h 6858000"/>
              <a:gd name="connsiteX829" fmla="*/ 5153231 w 7467600"/>
              <a:gd name="connsiteY829" fmla="*/ 292240 h 6858000"/>
              <a:gd name="connsiteX830" fmla="*/ 5426491 w 7467600"/>
              <a:gd name="connsiteY830" fmla="*/ 281128 h 6858000"/>
              <a:gd name="connsiteX831" fmla="*/ 5731212 w 7467600"/>
              <a:gd name="connsiteY831" fmla="*/ 231951 h 6858000"/>
              <a:gd name="connsiteX832" fmla="*/ 5905192 w 7467600"/>
              <a:gd name="connsiteY832" fmla="*/ 163079 h 6858000"/>
              <a:gd name="connsiteX833" fmla="*/ 5944437 w 7467600"/>
              <a:gd name="connsiteY833" fmla="*/ 113829 h 6858000"/>
              <a:gd name="connsiteX834" fmla="*/ 5825032 w 7467600"/>
              <a:gd name="connsiteY834" fmla="*/ 146405 h 6858000"/>
              <a:gd name="connsiteX835" fmla="*/ 4955599 w 7467600"/>
              <a:gd name="connsiteY835" fmla="*/ 247008 h 6858000"/>
              <a:gd name="connsiteX836" fmla="*/ 5210104 w 7467600"/>
              <a:gd name="connsiteY836" fmla="*/ 228123 h 6858000"/>
              <a:gd name="connsiteX837" fmla="*/ 5261015 w 7467600"/>
              <a:gd name="connsiteY837" fmla="*/ 227087 h 6858000"/>
              <a:gd name="connsiteX838" fmla="*/ 5861181 w 7467600"/>
              <a:gd name="connsiteY838" fmla="*/ 143093 h 6858000"/>
              <a:gd name="connsiteX839" fmla="*/ 5961252 w 7467600"/>
              <a:gd name="connsiteY839" fmla="*/ 114820 h 6858000"/>
              <a:gd name="connsiteX840" fmla="*/ 5944437 w 7467600"/>
              <a:gd name="connsiteY840" fmla="*/ 113829 h 6858000"/>
              <a:gd name="connsiteX841" fmla="*/ 3882765 w 7467600"/>
              <a:gd name="connsiteY841" fmla="*/ 0 h 6858000"/>
              <a:gd name="connsiteX842" fmla="*/ 3995099 w 7467600"/>
              <a:gd name="connsiteY842" fmla="*/ 0 h 6858000"/>
              <a:gd name="connsiteX843" fmla="*/ 4163818 w 7467600"/>
              <a:gd name="connsiteY843" fmla="*/ 234104 h 6858000"/>
              <a:gd name="connsiteX844" fmla="*/ 4172099 w 7467600"/>
              <a:gd name="connsiteY844" fmla="*/ 234207 h 6858000"/>
              <a:gd name="connsiteX845" fmla="*/ 4784282 w 7467600"/>
              <a:gd name="connsiteY845" fmla="*/ 276561 h 6858000"/>
              <a:gd name="connsiteX846" fmla="*/ 4801687 w 7467600"/>
              <a:gd name="connsiteY846" fmla="*/ 267764 h 6858000"/>
              <a:gd name="connsiteX847" fmla="*/ 6082788 w 7467600"/>
              <a:gd name="connsiteY847" fmla="*/ 64119 h 6858000"/>
              <a:gd name="connsiteX848" fmla="*/ 6099442 w 7467600"/>
              <a:gd name="connsiteY848" fmla="*/ 82568 h 6858000"/>
              <a:gd name="connsiteX849" fmla="*/ 4804137 w 7467600"/>
              <a:gd name="connsiteY849" fmla="*/ 320931 h 6858000"/>
              <a:gd name="connsiteX850" fmla="*/ 4227047 w 7467600"/>
              <a:gd name="connsiteY850" fmla="*/ 313415 h 6858000"/>
              <a:gd name="connsiteX851" fmla="*/ 4346041 w 7467600"/>
              <a:gd name="connsiteY851" fmla="*/ 456086 h 6858000"/>
              <a:gd name="connsiteX852" fmla="*/ 4870967 w 7467600"/>
              <a:gd name="connsiteY852" fmla="*/ 963061 h 6858000"/>
              <a:gd name="connsiteX853" fmla="*/ 4889647 w 7467600"/>
              <a:gd name="connsiteY853" fmla="*/ 957147 h 6858000"/>
              <a:gd name="connsiteX854" fmla="*/ 5422504 w 7467600"/>
              <a:gd name="connsiteY854" fmla="*/ 805191 h 6858000"/>
              <a:gd name="connsiteX855" fmla="*/ 6087656 w 7467600"/>
              <a:gd name="connsiteY855" fmla="*/ 826703 h 6858000"/>
              <a:gd name="connsiteX856" fmla="*/ 6058717 w 7467600"/>
              <a:gd name="connsiteY856" fmla="*/ 865992 h 6858000"/>
              <a:gd name="connsiteX857" fmla="*/ 4974153 w 7467600"/>
              <a:gd name="connsiteY857" fmla="*/ 1045456 h 6858000"/>
              <a:gd name="connsiteX858" fmla="*/ 5627835 w 7467600"/>
              <a:gd name="connsiteY858" fmla="*/ 1472077 h 6858000"/>
              <a:gd name="connsiteX859" fmla="*/ 5629817 w 7467600"/>
              <a:gd name="connsiteY859" fmla="*/ 1471412 h 6858000"/>
              <a:gd name="connsiteX860" fmla="*/ 5634124 w 7467600"/>
              <a:gd name="connsiteY860" fmla="*/ 1470572 h 6858000"/>
              <a:gd name="connsiteX861" fmla="*/ 5755832 w 7467600"/>
              <a:gd name="connsiteY861" fmla="*/ 1383886 h 6858000"/>
              <a:gd name="connsiteX862" fmla="*/ 6014186 w 7467600"/>
              <a:gd name="connsiteY862" fmla="*/ 1279799 h 6858000"/>
              <a:gd name="connsiteX863" fmla="*/ 6901619 w 7467600"/>
              <a:gd name="connsiteY863" fmla="*/ 1047874 h 6858000"/>
              <a:gd name="connsiteX864" fmla="*/ 6931566 w 7467600"/>
              <a:gd name="connsiteY864" fmla="*/ 1062034 h 6858000"/>
              <a:gd name="connsiteX865" fmla="*/ 5790982 w 7467600"/>
              <a:gd name="connsiteY865" fmla="*/ 1561380 h 6858000"/>
              <a:gd name="connsiteX866" fmla="*/ 6188971 w 7467600"/>
              <a:gd name="connsiteY866" fmla="*/ 1755168 h 6858000"/>
              <a:gd name="connsiteX867" fmla="*/ 6202446 w 7467600"/>
              <a:gd name="connsiteY867" fmla="*/ 1752268 h 6858000"/>
              <a:gd name="connsiteX868" fmla="*/ 7179560 w 7467600"/>
              <a:gd name="connsiteY868" fmla="*/ 1467551 h 6858000"/>
              <a:gd name="connsiteX869" fmla="*/ 7158730 w 7467600"/>
              <a:gd name="connsiteY869" fmla="*/ 1507835 h 6858000"/>
              <a:gd name="connsiteX870" fmla="*/ 6326959 w 7467600"/>
              <a:gd name="connsiteY870" fmla="*/ 1817686 h 6858000"/>
              <a:gd name="connsiteX871" fmla="*/ 6537433 w 7467600"/>
              <a:gd name="connsiteY871" fmla="*/ 1907790 h 6858000"/>
              <a:gd name="connsiteX872" fmla="*/ 6550221 w 7467600"/>
              <a:gd name="connsiteY872" fmla="*/ 1910729 h 6858000"/>
              <a:gd name="connsiteX873" fmla="*/ 6964438 w 7467600"/>
              <a:gd name="connsiteY873" fmla="*/ 2209505 h 6858000"/>
              <a:gd name="connsiteX874" fmla="*/ 7367862 w 7467600"/>
              <a:gd name="connsiteY874" fmla="*/ 2806833 h 6858000"/>
              <a:gd name="connsiteX875" fmla="*/ 7364329 w 7467600"/>
              <a:gd name="connsiteY875" fmla="*/ 2826907 h 6858000"/>
              <a:gd name="connsiteX876" fmla="*/ 7290545 w 7467600"/>
              <a:gd name="connsiteY876" fmla="*/ 2850663 h 6858000"/>
              <a:gd name="connsiteX877" fmla="*/ 6472036 w 7467600"/>
              <a:gd name="connsiteY877" fmla="*/ 1959003 h 6858000"/>
              <a:gd name="connsiteX878" fmla="*/ 5792897 w 7467600"/>
              <a:gd name="connsiteY878" fmla="*/ 1647747 h 6858000"/>
              <a:gd name="connsiteX879" fmla="*/ 5842751 w 7467600"/>
              <a:gd name="connsiteY879" fmla="*/ 1816112 h 6858000"/>
              <a:gd name="connsiteX880" fmla="*/ 5847424 w 7467600"/>
              <a:gd name="connsiteY880" fmla="*/ 1815776 h 6858000"/>
              <a:gd name="connsiteX881" fmla="*/ 6399821 w 7467600"/>
              <a:gd name="connsiteY881" fmla="*/ 2344799 h 6858000"/>
              <a:gd name="connsiteX882" fmla="*/ 6323232 w 7467600"/>
              <a:gd name="connsiteY882" fmla="*/ 2389634 h 6858000"/>
              <a:gd name="connsiteX883" fmla="*/ 5942958 w 7467600"/>
              <a:gd name="connsiteY883" fmla="*/ 2077708 h 6858000"/>
              <a:gd name="connsiteX884" fmla="*/ 5921559 w 7467600"/>
              <a:gd name="connsiteY884" fmla="*/ 2378596 h 6858000"/>
              <a:gd name="connsiteX885" fmla="*/ 5817651 w 7467600"/>
              <a:gd name="connsiteY885" fmla="*/ 3023919 h 6858000"/>
              <a:gd name="connsiteX886" fmla="*/ 5729634 w 7467600"/>
              <a:gd name="connsiteY886" fmla="*/ 3051849 h 6858000"/>
              <a:gd name="connsiteX887" fmla="*/ 5611018 w 7467600"/>
              <a:gd name="connsiteY887" fmla="*/ 2316769 h 6858000"/>
              <a:gd name="connsiteX888" fmla="*/ 5687608 w 7467600"/>
              <a:gd name="connsiteY888" fmla="*/ 2039972 h 6858000"/>
              <a:gd name="connsiteX889" fmla="*/ 5657554 w 7467600"/>
              <a:gd name="connsiteY889" fmla="*/ 1576445 h 6858000"/>
              <a:gd name="connsiteX890" fmla="*/ 5150475 w 7467600"/>
              <a:gd name="connsiteY890" fmla="*/ 1274012 h 6858000"/>
              <a:gd name="connsiteX891" fmla="*/ 5349142 w 7467600"/>
              <a:gd name="connsiteY891" fmla="*/ 2204405 h 6858000"/>
              <a:gd name="connsiteX892" fmla="*/ 5262214 w 7467600"/>
              <a:gd name="connsiteY892" fmla="*/ 2233836 h 6858000"/>
              <a:gd name="connsiteX893" fmla="*/ 4981539 w 7467600"/>
              <a:gd name="connsiteY893" fmla="*/ 1542201 h 6858000"/>
              <a:gd name="connsiteX894" fmla="*/ 4958461 w 7467600"/>
              <a:gd name="connsiteY894" fmla="*/ 1136957 h 6858000"/>
              <a:gd name="connsiteX895" fmla="*/ 4655015 w 7467600"/>
              <a:gd name="connsiteY895" fmla="*/ 891426 h 6858000"/>
              <a:gd name="connsiteX896" fmla="*/ 4348002 w 7467600"/>
              <a:gd name="connsiteY896" fmla="*/ 2205895 h 6858000"/>
              <a:gd name="connsiteX897" fmla="*/ 4262250 w 7467600"/>
              <a:gd name="connsiteY897" fmla="*/ 2219972 h 6858000"/>
              <a:gd name="connsiteX898" fmla="*/ 4550611 w 7467600"/>
              <a:gd name="connsiteY898" fmla="*/ 817540 h 6858000"/>
              <a:gd name="connsiteX899" fmla="*/ 4564418 w 7467600"/>
              <a:gd name="connsiteY899" fmla="*/ 808293 h 6858000"/>
              <a:gd name="connsiteX900" fmla="*/ 4266388 w 7467600"/>
              <a:gd name="connsiteY900" fmla="*/ 500083 h 6858000"/>
              <a:gd name="connsiteX901" fmla="*/ 4032842 w 7467600"/>
              <a:gd name="connsiteY901" fmla="*/ 211809 h 6858000"/>
              <a:gd name="connsiteX902" fmla="*/ 3882765 w 7467600"/>
              <a:gd name="connsiteY902" fmla="*/ 0 h 6858000"/>
              <a:gd name="connsiteX903" fmla="*/ 3721337 w 7467600"/>
              <a:gd name="connsiteY903" fmla="*/ 0 h 6858000"/>
              <a:gd name="connsiteX904" fmla="*/ 3797544 w 7467600"/>
              <a:gd name="connsiteY904" fmla="*/ 0 h 6858000"/>
              <a:gd name="connsiteX905" fmla="*/ 3775734 w 7467600"/>
              <a:gd name="connsiteY905" fmla="*/ 95131 h 6858000"/>
              <a:gd name="connsiteX906" fmla="*/ 3724807 w 7467600"/>
              <a:gd name="connsiteY906" fmla="*/ 272257 h 6858000"/>
              <a:gd name="connsiteX907" fmla="*/ 3726844 w 7467600"/>
              <a:gd name="connsiteY907" fmla="*/ 282988 h 6858000"/>
              <a:gd name="connsiteX908" fmla="*/ 3742664 w 7467600"/>
              <a:gd name="connsiteY908" fmla="*/ 279918 h 6858000"/>
              <a:gd name="connsiteX909" fmla="*/ 4103910 w 7467600"/>
              <a:gd name="connsiteY909" fmla="*/ 1161917 h 6858000"/>
              <a:gd name="connsiteX910" fmla="*/ 4020269 w 7467600"/>
              <a:gd name="connsiteY910" fmla="*/ 1200406 h 6858000"/>
              <a:gd name="connsiteX911" fmla="*/ 3674882 w 7467600"/>
              <a:gd name="connsiteY911" fmla="*/ 488524 h 6858000"/>
              <a:gd name="connsiteX912" fmla="*/ 3132682 w 7467600"/>
              <a:gd name="connsiteY912" fmla="*/ 1072284 h 6858000"/>
              <a:gd name="connsiteX913" fmla="*/ 2716346 w 7467600"/>
              <a:gd name="connsiteY913" fmla="*/ 1276376 h 6858000"/>
              <a:gd name="connsiteX914" fmla="*/ 2716772 w 7467600"/>
              <a:gd name="connsiteY914" fmla="*/ 1255462 h 6858000"/>
              <a:gd name="connsiteX915" fmla="*/ 3471096 w 7467600"/>
              <a:gd name="connsiteY915" fmla="*/ 437072 h 6858000"/>
              <a:gd name="connsiteX916" fmla="*/ 3639057 w 7467600"/>
              <a:gd name="connsiteY916" fmla="*/ 286334 h 6858000"/>
              <a:gd name="connsiteX917" fmla="*/ 3640309 w 7467600"/>
              <a:gd name="connsiteY917" fmla="*/ 284664 h 6858000"/>
              <a:gd name="connsiteX918" fmla="*/ 3646022 w 7467600"/>
              <a:gd name="connsiteY918" fmla="*/ 276711 h 6858000"/>
              <a:gd name="connsiteX919" fmla="*/ 3707943 w 7467600"/>
              <a:gd name="connsiteY919" fmla="*/ 65958 h 6858000"/>
              <a:gd name="connsiteX920" fmla="*/ 3721337 w 7467600"/>
              <a:gd name="connsiteY920" fmla="*/ 0 h 6858000"/>
              <a:gd name="connsiteX921" fmla="*/ 2867960 w 7467600"/>
              <a:gd name="connsiteY921" fmla="*/ 0 h 6858000"/>
              <a:gd name="connsiteX922" fmla="*/ 2926351 w 7467600"/>
              <a:gd name="connsiteY922" fmla="*/ 0 h 6858000"/>
              <a:gd name="connsiteX923" fmla="*/ 2902823 w 7467600"/>
              <a:gd name="connsiteY923" fmla="*/ 262929 h 6858000"/>
              <a:gd name="connsiteX924" fmla="*/ 2940663 w 7467600"/>
              <a:gd name="connsiteY924" fmla="*/ 140884 h 6858000"/>
              <a:gd name="connsiteX925" fmla="*/ 2947039 w 7467600"/>
              <a:gd name="connsiteY925" fmla="*/ 122524 h 6858000"/>
              <a:gd name="connsiteX926" fmla="*/ 2984316 w 7467600"/>
              <a:gd name="connsiteY926" fmla="*/ 0 h 6858000"/>
              <a:gd name="connsiteX927" fmla="*/ 3016114 w 7467600"/>
              <a:gd name="connsiteY927" fmla="*/ 0 h 6858000"/>
              <a:gd name="connsiteX928" fmla="*/ 2979949 w 7467600"/>
              <a:gd name="connsiteY928" fmla="*/ 119274 h 6858000"/>
              <a:gd name="connsiteX929" fmla="*/ 3023879 w 7467600"/>
              <a:gd name="connsiteY929" fmla="*/ 0 h 6858000"/>
              <a:gd name="connsiteX930" fmla="*/ 3105400 w 7467600"/>
              <a:gd name="connsiteY930" fmla="*/ 0 h 6858000"/>
              <a:gd name="connsiteX931" fmla="*/ 3094669 w 7467600"/>
              <a:gd name="connsiteY931" fmla="*/ 30308 h 6858000"/>
              <a:gd name="connsiteX932" fmla="*/ 2901945 w 7467600"/>
              <a:gd name="connsiteY932" fmla="*/ 466538 h 6858000"/>
              <a:gd name="connsiteX933" fmla="*/ 2815209 w 7467600"/>
              <a:gd name="connsiteY933" fmla="*/ 497361 h 6858000"/>
              <a:gd name="connsiteX934" fmla="*/ 2844845 w 7467600"/>
              <a:gd name="connsiteY934" fmla="*/ 127638 h 6858000"/>
              <a:gd name="connsiteX935" fmla="*/ 2867960 w 7467600"/>
              <a:gd name="connsiteY935" fmla="*/ 0 h 6858000"/>
              <a:gd name="connsiteX936" fmla="*/ 1057230 w 7467600"/>
              <a:gd name="connsiteY936" fmla="*/ 0 h 6858000"/>
              <a:gd name="connsiteX937" fmla="*/ 1111003 w 7467600"/>
              <a:gd name="connsiteY937" fmla="*/ 0 h 6858000"/>
              <a:gd name="connsiteX938" fmla="*/ 1125553 w 7467600"/>
              <a:gd name="connsiteY938" fmla="*/ 52588 h 6858000"/>
              <a:gd name="connsiteX939" fmla="*/ 1304276 w 7467600"/>
              <a:gd name="connsiteY939" fmla="*/ 476275 h 6858000"/>
              <a:gd name="connsiteX940" fmla="*/ 1492066 w 7467600"/>
              <a:gd name="connsiteY940" fmla="*/ 886333 h 6858000"/>
              <a:gd name="connsiteX941" fmla="*/ 1423698 w 7467600"/>
              <a:gd name="connsiteY941" fmla="*/ 710817 h 6858000"/>
              <a:gd name="connsiteX942" fmla="*/ 1357609 w 7467600"/>
              <a:gd name="connsiteY942" fmla="*/ 532892 h 6858000"/>
              <a:gd name="connsiteX943" fmla="*/ 1309550 w 7467600"/>
              <a:gd name="connsiteY943" fmla="*/ 374031 h 6858000"/>
              <a:gd name="connsiteX944" fmla="*/ 1193673 w 7467600"/>
              <a:gd name="connsiteY944" fmla="*/ 49533 h 6858000"/>
              <a:gd name="connsiteX945" fmla="*/ 1164391 w 7467600"/>
              <a:gd name="connsiteY945" fmla="*/ 0 h 6858000"/>
              <a:gd name="connsiteX946" fmla="*/ 1200666 w 7467600"/>
              <a:gd name="connsiteY946" fmla="*/ 0 h 6858000"/>
              <a:gd name="connsiteX947" fmla="*/ 1223408 w 7467600"/>
              <a:gd name="connsiteY947" fmla="*/ 38996 h 6858000"/>
              <a:gd name="connsiteX948" fmla="*/ 1339635 w 7467600"/>
              <a:gd name="connsiteY948" fmla="*/ 365517 h 6858000"/>
              <a:gd name="connsiteX949" fmla="*/ 1387469 w 7467600"/>
              <a:gd name="connsiteY949" fmla="*/ 523079 h 6858000"/>
              <a:gd name="connsiteX950" fmla="*/ 1452685 w 7467600"/>
              <a:gd name="connsiteY950" fmla="*/ 699806 h 6858000"/>
              <a:gd name="connsiteX951" fmla="*/ 1492092 w 7467600"/>
              <a:gd name="connsiteY951" fmla="*/ 800424 h 6858000"/>
              <a:gd name="connsiteX952" fmla="*/ 1455302 w 7467600"/>
              <a:gd name="connsiteY952" fmla="*/ 632913 h 6858000"/>
              <a:gd name="connsiteX953" fmla="*/ 1222336 w 7467600"/>
              <a:gd name="connsiteY953" fmla="*/ 9480 h 6858000"/>
              <a:gd name="connsiteX954" fmla="*/ 1214634 w 7467600"/>
              <a:gd name="connsiteY954" fmla="*/ 0 h 6858000"/>
              <a:gd name="connsiteX955" fmla="*/ 1289827 w 7467600"/>
              <a:gd name="connsiteY955" fmla="*/ 0 h 6858000"/>
              <a:gd name="connsiteX956" fmla="*/ 1321076 w 7467600"/>
              <a:gd name="connsiteY956" fmla="*/ 59722 h 6858000"/>
              <a:gd name="connsiteX957" fmla="*/ 1512579 w 7467600"/>
              <a:gd name="connsiteY957" fmla="*/ 626441 h 6858000"/>
              <a:gd name="connsiteX958" fmla="*/ 1506076 w 7467600"/>
              <a:gd name="connsiteY958" fmla="*/ 1089289 h 6858000"/>
              <a:gd name="connsiteX959" fmla="*/ 1486346 w 7467600"/>
              <a:gd name="connsiteY959" fmla="*/ 1079919 h 6858000"/>
              <a:gd name="connsiteX960" fmla="*/ 1070511 w 7467600"/>
              <a:gd name="connsiteY960" fmla="*/ 48609 h 6858000"/>
              <a:gd name="connsiteX961" fmla="*/ 1057230 w 7467600"/>
              <a:gd name="connsiteY961" fmla="*/ 0 h 6858000"/>
              <a:gd name="connsiteX962" fmla="*/ 43151 w 7467600"/>
              <a:gd name="connsiteY962" fmla="*/ 0 h 6858000"/>
              <a:gd name="connsiteX963" fmla="*/ 95283 w 7467600"/>
              <a:gd name="connsiteY963" fmla="*/ 0 h 6858000"/>
              <a:gd name="connsiteX964" fmla="*/ 300708 w 7467600"/>
              <a:gd name="connsiteY964" fmla="*/ 154571 h 6858000"/>
              <a:gd name="connsiteX965" fmla="*/ 530414 w 7467600"/>
              <a:gd name="connsiteY965" fmla="*/ 354673 h 6858000"/>
              <a:gd name="connsiteX966" fmla="*/ 333785 w 7467600"/>
              <a:gd name="connsiteY966" fmla="*/ 161564 h 6858000"/>
              <a:gd name="connsiteX967" fmla="*/ 147005 w 7467600"/>
              <a:gd name="connsiteY967" fmla="*/ 0 h 6858000"/>
              <a:gd name="connsiteX968" fmla="*/ 272509 w 7467600"/>
              <a:gd name="connsiteY968" fmla="*/ 0 h 6858000"/>
              <a:gd name="connsiteX969" fmla="*/ 326276 w 7467600"/>
              <a:gd name="connsiteY969" fmla="*/ 45847 h 6858000"/>
              <a:gd name="connsiteX970" fmla="*/ 823759 w 7467600"/>
              <a:gd name="connsiteY970" fmla="*/ 574145 h 6858000"/>
              <a:gd name="connsiteX971" fmla="*/ 811254 w 7467600"/>
              <a:gd name="connsiteY971" fmla="*/ 665546 h 6858000"/>
              <a:gd name="connsiteX972" fmla="*/ 154042 w 7467600"/>
              <a:gd name="connsiteY972" fmla="*/ 261522 h 6858000"/>
              <a:gd name="connsiteX973" fmla="*/ 13550 w 7467600"/>
              <a:gd name="connsiteY973" fmla="*/ 158423 h 6858000"/>
              <a:gd name="connsiteX974" fmla="*/ 0 w 7467600"/>
              <a:gd name="connsiteY974" fmla="*/ 146618 h 6858000"/>
              <a:gd name="connsiteX975" fmla="*/ 0 w 7467600"/>
              <a:gd name="connsiteY975" fmla="*/ 59161 h 6858000"/>
              <a:gd name="connsiteX976" fmla="*/ 45427 w 7467600"/>
              <a:gd name="connsiteY976" fmla="*/ 101078 h 6858000"/>
              <a:gd name="connsiteX977" fmla="*/ 630103 w 7467600"/>
              <a:gd name="connsiteY977" fmla="*/ 485885 h 6858000"/>
              <a:gd name="connsiteX978" fmla="*/ 532040 w 7467600"/>
              <a:gd name="connsiteY978" fmla="*/ 399359 h 6858000"/>
              <a:gd name="connsiteX979" fmla="*/ 517618 w 7467600"/>
              <a:gd name="connsiteY979" fmla="*/ 385726 h 6858000"/>
              <a:gd name="connsiteX980" fmla="*/ 285074 w 7467600"/>
              <a:gd name="connsiteY980" fmla="*/ 182755 h 6858000"/>
              <a:gd name="connsiteX981" fmla="*/ 43151 w 7467600"/>
              <a:gd name="connsiteY98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356878 w 7467600"/>
              <a:gd name="connsiteY90" fmla="*/ 5981332 h 6858000"/>
              <a:gd name="connsiteX91" fmla="*/ 7467600 w 7467600"/>
              <a:gd name="connsiteY91" fmla="*/ 6117703 h 6858000"/>
              <a:gd name="connsiteX92" fmla="*/ 7467600 w 7467600"/>
              <a:gd name="connsiteY92" fmla="*/ 6163634 h 6858000"/>
              <a:gd name="connsiteX93" fmla="*/ 7403637 w 7467600"/>
              <a:gd name="connsiteY93" fmla="*/ 6083957 h 6858000"/>
              <a:gd name="connsiteX94" fmla="*/ 7254615 w 7467600"/>
              <a:gd name="connsiteY94" fmla="*/ 5911918 h 6858000"/>
              <a:gd name="connsiteX95" fmla="*/ 7312589 w 7467600"/>
              <a:gd name="connsiteY95" fmla="*/ 5982309 h 6858000"/>
              <a:gd name="connsiteX96" fmla="*/ 7448321 w 7467600"/>
              <a:gd name="connsiteY96" fmla="*/ 6190991 h 6858000"/>
              <a:gd name="connsiteX97" fmla="*/ 7467600 w 7467600"/>
              <a:gd name="connsiteY97" fmla="*/ 6221686 h 6858000"/>
              <a:gd name="connsiteX98" fmla="*/ 7467600 w 7467600"/>
              <a:gd name="connsiteY98" fmla="*/ 6334256 h 6858000"/>
              <a:gd name="connsiteX99" fmla="*/ 7454976 w 7467600"/>
              <a:gd name="connsiteY99" fmla="*/ 6318297 h 6858000"/>
              <a:gd name="connsiteX100" fmla="*/ 7042773 w 7467600"/>
              <a:gd name="connsiteY100" fmla="*/ 5734011 h 6858000"/>
              <a:gd name="connsiteX101" fmla="*/ 6844835 w 7467600"/>
              <a:gd name="connsiteY101" fmla="*/ 5424988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1903353 w 7467600"/>
              <a:gd name="connsiteY125" fmla="*/ 5044827 h 6858000"/>
              <a:gd name="connsiteX126" fmla="*/ 1936931 w 7467600"/>
              <a:gd name="connsiteY126" fmla="*/ 5093954 h 6858000"/>
              <a:gd name="connsiteX127" fmla="*/ 2195868 w 7467600"/>
              <a:gd name="connsiteY127" fmla="*/ 5396574 h 6858000"/>
              <a:gd name="connsiteX128" fmla="*/ 2088852 w 7467600"/>
              <a:gd name="connsiteY128" fmla="*/ 5166123 h 6858000"/>
              <a:gd name="connsiteX129" fmla="*/ 1958241 w 7467600"/>
              <a:gd name="connsiteY129" fmla="*/ 5067955 h 6858000"/>
              <a:gd name="connsiteX130" fmla="*/ 1903353 w 7467600"/>
              <a:gd name="connsiteY130" fmla="*/ 5044827 h 6858000"/>
              <a:gd name="connsiteX131" fmla="*/ 1979378 w 7467600"/>
              <a:gd name="connsiteY131" fmla="*/ 4769504 h 6858000"/>
              <a:gd name="connsiteX132" fmla="*/ 2882120 w 7467600"/>
              <a:gd name="connsiteY132" fmla="*/ 5064547 h 6858000"/>
              <a:gd name="connsiteX133" fmla="*/ 2793103 w 7467600"/>
              <a:gd name="connsiteY133" fmla="*/ 5039699 h 6858000"/>
              <a:gd name="connsiteX134" fmla="*/ 2770041 w 7467600"/>
              <a:gd name="connsiteY134" fmla="*/ 5033634 h 6858000"/>
              <a:gd name="connsiteX135" fmla="*/ 1979378 w 7467600"/>
              <a:gd name="connsiteY135" fmla="*/ 4769504 h 6858000"/>
              <a:gd name="connsiteX136" fmla="*/ 1927410 w 7467600"/>
              <a:gd name="connsiteY136" fmla="*/ 4716164 h 6858000"/>
              <a:gd name="connsiteX137" fmla="*/ 1959587 w 7467600"/>
              <a:gd name="connsiteY137" fmla="*/ 4728849 h 6858000"/>
              <a:gd name="connsiteX138" fmla="*/ 2777707 w 7467600"/>
              <a:gd name="connsiteY138" fmla="*/ 5003991 h 6858000"/>
              <a:gd name="connsiteX139" fmla="*/ 2800768 w 7467600"/>
              <a:gd name="connsiteY139" fmla="*/ 5010056 h 6858000"/>
              <a:gd name="connsiteX140" fmla="*/ 2879408 w 7467600"/>
              <a:gd name="connsiteY140" fmla="*/ 5031590 h 6858000"/>
              <a:gd name="connsiteX141" fmla="*/ 2862295 w 7467600"/>
              <a:gd name="connsiteY141" fmla="*/ 5022958 h 6858000"/>
              <a:gd name="connsiteX142" fmla="*/ 2813343 w 7467600"/>
              <a:gd name="connsiteY142" fmla="*/ 4998369 h 6858000"/>
              <a:gd name="connsiteX143" fmla="*/ 2646245 w 7467600"/>
              <a:gd name="connsiteY143" fmla="*/ 4930999 h 6858000"/>
              <a:gd name="connsiteX144" fmla="*/ 1999243 w 7467600"/>
              <a:gd name="connsiteY144" fmla="*/ 4730524 h 6858000"/>
              <a:gd name="connsiteX145" fmla="*/ 1979527 w 7467600"/>
              <a:gd name="connsiteY145" fmla="*/ 4726651 h 6858000"/>
              <a:gd name="connsiteX146" fmla="*/ 1927410 w 7467600"/>
              <a:gd name="connsiteY146" fmla="*/ 4716164 h 6858000"/>
              <a:gd name="connsiteX147" fmla="*/ 1997014 w 7467600"/>
              <a:gd name="connsiteY147" fmla="*/ 4698007 h 6858000"/>
              <a:gd name="connsiteX148" fmla="*/ 2005458 w 7467600"/>
              <a:gd name="connsiteY148" fmla="*/ 4699540 h 6858000"/>
              <a:gd name="connsiteX149" fmla="*/ 2657186 w 7467600"/>
              <a:gd name="connsiteY149" fmla="*/ 4901687 h 6858000"/>
              <a:gd name="connsiteX150" fmla="*/ 2826662 w 7467600"/>
              <a:gd name="connsiteY150" fmla="*/ 4970362 h 6858000"/>
              <a:gd name="connsiteX151" fmla="*/ 2876100 w 7467600"/>
              <a:gd name="connsiteY151" fmla="*/ 4995397 h 6858000"/>
              <a:gd name="connsiteX152" fmla="*/ 3042600 w 7467600"/>
              <a:gd name="connsiteY152" fmla="*/ 5059532 h 6858000"/>
              <a:gd name="connsiteX153" fmla="*/ 1997014 w 7467600"/>
              <a:gd name="connsiteY153" fmla="*/ 4698007 h 6858000"/>
              <a:gd name="connsiteX154" fmla="*/ 2305292 w 7467600"/>
              <a:gd name="connsiteY154" fmla="*/ 4219492 h 6858000"/>
              <a:gd name="connsiteX155" fmla="*/ 3360922 w 7467600"/>
              <a:gd name="connsiteY155" fmla="*/ 4529373 h 6858000"/>
              <a:gd name="connsiteX156" fmla="*/ 3492420 w 7467600"/>
              <a:gd name="connsiteY156" fmla="*/ 4510145 h 6858000"/>
              <a:gd name="connsiteX157" fmla="*/ 3364086 w 7467600"/>
              <a:gd name="connsiteY157" fmla="*/ 4480340 h 6858000"/>
              <a:gd name="connsiteX158" fmla="*/ 3225818 w 7467600"/>
              <a:gd name="connsiteY158" fmla="*/ 4411822 h 6858000"/>
              <a:gd name="connsiteX159" fmla="*/ 3129696 w 7467600"/>
              <a:gd name="connsiteY159" fmla="*/ 4360704 h 6858000"/>
              <a:gd name="connsiteX160" fmla="*/ 2814545 w 7467600"/>
              <a:gd name="connsiteY160" fmla="*/ 4282955 h 6858000"/>
              <a:gd name="connsiteX161" fmla="*/ 2305292 w 7467600"/>
              <a:gd name="connsiteY161" fmla="*/ 4219492 h 6858000"/>
              <a:gd name="connsiteX162" fmla="*/ 2626982 w 7467600"/>
              <a:gd name="connsiteY162" fmla="*/ 4206450 h 6858000"/>
              <a:gd name="connsiteX163" fmla="*/ 2490617 w 7467600"/>
              <a:gd name="connsiteY163" fmla="*/ 4206951 h 6858000"/>
              <a:gd name="connsiteX164" fmla="*/ 2819869 w 7467600"/>
              <a:gd name="connsiteY164" fmla="*/ 4252936 h 6858000"/>
              <a:gd name="connsiteX165" fmla="*/ 3143018 w 7467600"/>
              <a:gd name="connsiteY165" fmla="*/ 4332698 h 6858000"/>
              <a:gd name="connsiteX166" fmla="*/ 3241520 w 7467600"/>
              <a:gd name="connsiteY166" fmla="*/ 4385112 h 6858000"/>
              <a:gd name="connsiteX167" fmla="*/ 3374575 w 7467600"/>
              <a:gd name="connsiteY167" fmla="*/ 4451517 h 6858000"/>
              <a:gd name="connsiteX168" fmla="*/ 3505221 w 7467600"/>
              <a:gd name="connsiteY168" fmla="*/ 4480757 h 6858000"/>
              <a:gd name="connsiteX169" fmla="*/ 2626982 w 7467600"/>
              <a:gd name="connsiteY169" fmla="*/ 4206450 h 6858000"/>
              <a:gd name="connsiteX170" fmla="*/ 1310106 w 7467600"/>
              <a:gd name="connsiteY170" fmla="*/ 3943217 h 6858000"/>
              <a:gd name="connsiteX171" fmla="*/ 854994 w 7467600"/>
              <a:gd name="connsiteY171" fmla="*/ 4399136 h 6858000"/>
              <a:gd name="connsiteX172" fmla="*/ 742462 w 7467600"/>
              <a:gd name="connsiteY172" fmla="*/ 4594648 h 6858000"/>
              <a:gd name="connsiteX173" fmla="*/ 820602 w 7467600"/>
              <a:gd name="connsiteY173" fmla="*/ 4485915 h 6858000"/>
              <a:gd name="connsiteX174" fmla="*/ 878295 w 7467600"/>
              <a:gd name="connsiteY174" fmla="*/ 4403594 h 6858000"/>
              <a:gd name="connsiteX175" fmla="*/ 1240607 w 7467600"/>
              <a:gd name="connsiteY175" fmla="*/ 4010401 h 6858000"/>
              <a:gd name="connsiteX176" fmla="*/ 1310106 w 7467600"/>
              <a:gd name="connsiteY176" fmla="*/ 3943217 h 6858000"/>
              <a:gd name="connsiteX177" fmla="*/ 1423113 w 7467600"/>
              <a:gd name="connsiteY177" fmla="*/ 3874565 h 6858000"/>
              <a:gd name="connsiteX178" fmla="*/ 1260565 w 7467600"/>
              <a:gd name="connsiteY178" fmla="*/ 4031982 h 6858000"/>
              <a:gd name="connsiteX179" fmla="*/ 901900 w 7467600"/>
              <a:gd name="connsiteY179" fmla="*/ 4421236 h 6858000"/>
              <a:gd name="connsiteX180" fmla="*/ 845044 w 7467600"/>
              <a:gd name="connsiteY180" fmla="*/ 4502436 h 6858000"/>
              <a:gd name="connsiteX181" fmla="*/ 685926 w 7467600"/>
              <a:gd name="connsiteY181" fmla="*/ 4703069 h 6858000"/>
              <a:gd name="connsiteX182" fmla="*/ 684248 w 7467600"/>
              <a:gd name="connsiteY182" fmla="*/ 4706721 h 6858000"/>
              <a:gd name="connsiteX183" fmla="*/ 1423113 w 7467600"/>
              <a:gd name="connsiteY183" fmla="*/ 3874565 h 6858000"/>
              <a:gd name="connsiteX184" fmla="*/ 3316479 w 7467600"/>
              <a:gd name="connsiteY184" fmla="*/ 3872136 h 6858000"/>
              <a:gd name="connsiteX185" fmla="*/ 3546806 w 7467600"/>
              <a:gd name="connsiteY185" fmla="*/ 4356139 h 6858000"/>
              <a:gd name="connsiteX186" fmla="*/ 3364433 w 7467600"/>
              <a:gd name="connsiteY186" fmla="*/ 3953121 h 6858000"/>
              <a:gd name="connsiteX187" fmla="*/ 3316479 w 7467600"/>
              <a:gd name="connsiteY187" fmla="*/ 3872136 h 6858000"/>
              <a:gd name="connsiteX188" fmla="*/ 3291335 w 7467600"/>
              <a:gd name="connsiteY188" fmla="*/ 3767420 h 6858000"/>
              <a:gd name="connsiteX189" fmla="*/ 3390805 w 7467600"/>
              <a:gd name="connsiteY189" fmla="*/ 3937163 h 6858000"/>
              <a:gd name="connsiteX190" fmla="*/ 3579062 w 7467600"/>
              <a:gd name="connsiteY190" fmla="*/ 4359040 h 6858000"/>
              <a:gd name="connsiteX191" fmla="*/ 3467355 w 7467600"/>
              <a:gd name="connsiteY191" fmla="*/ 3988130 h 6858000"/>
              <a:gd name="connsiteX192" fmla="*/ 3310753 w 7467600"/>
              <a:gd name="connsiteY192" fmla="*/ 3787140 h 6858000"/>
              <a:gd name="connsiteX193" fmla="*/ 3291335 w 7467600"/>
              <a:gd name="connsiteY193" fmla="*/ 3767420 h 6858000"/>
              <a:gd name="connsiteX194" fmla="*/ 1635889 w 7467600"/>
              <a:gd name="connsiteY194" fmla="*/ 3709494 h 6858000"/>
              <a:gd name="connsiteX195" fmla="*/ 1634800 w 7467600"/>
              <a:gd name="connsiteY195" fmla="*/ 3731111 h 6858000"/>
              <a:gd name="connsiteX196" fmla="*/ 1635889 w 7467600"/>
              <a:gd name="connsiteY196" fmla="*/ 3709494 h 6858000"/>
              <a:gd name="connsiteX197" fmla="*/ 1510397 w 7467600"/>
              <a:gd name="connsiteY197" fmla="*/ 3684705 h 6858000"/>
              <a:gd name="connsiteX198" fmla="*/ 1146550 w 7467600"/>
              <a:gd name="connsiteY198" fmla="*/ 3802012 h 6858000"/>
              <a:gd name="connsiteX199" fmla="*/ 698834 w 7467600"/>
              <a:gd name="connsiteY199" fmla="*/ 3952272 h 6858000"/>
              <a:gd name="connsiteX200" fmla="*/ 34256 w 7467600"/>
              <a:gd name="connsiteY200" fmla="*/ 4347603 h 6858000"/>
              <a:gd name="connsiteX201" fmla="*/ 527241 w 7467600"/>
              <a:gd name="connsiteY201" fmla="*/ 4065078 h 6858000"/>
              <a:gd name="connsiteX202" fmla="*/ 1510397 w 7467600"/>
              <a:gd name="connsiteY202" fmla="*/ 3684705 h 6858000"/>
              <a:gd name="connsiteX203" fmla="*/ 1313114 w 7467600"/>
              <a:gd name="connsiteY203" fmla="*/ 3655216 h 6858000"/>
              <a:gd name="connsiteX204" fmla="*/ 1109304 w 7467600"/>
              <a:gd name="connsiteY204" fmla="*/ 3669030 h 6858000"/>
              <a:gd name="connsiteX205" fmla="*/ 8129 w 7467600"/>
              <a:gd name="connsiteY205" fmla="*/ 4330519 h 6858000"/>
              <a:gd name="connsiteX206" fmla="*/ 687572 w 7467600"/>
              <a:gd name="connsiteY206" fmla="*/ 3925629 h 6858000"/>
              <a:gd name="connsiteX207" fmla="*/ 1138365 w 7467600"/>
              <a:gd name="connsiteY207" fmla="*/ 3774515 h 6858000"/>
              <a:gd name="connsiteX208" fmla="*/ 1505579 w 7467600"/>
              <a:gd name="connsiteY208" fmla="*/ 3655526 h 6858000"/>
              <a:gd name="connsiteX209" fmla="*/ 1313114 w 7467600"/>
              <a:gd name="connsiteY209" fmla="*/ 3655216 h 6858000"/>
              <a:gd name="connsiteX210" fmla="*/ 3655073 w 7467600"/>
              <a:gd name="connsiteY210" fmla="*/ 3650884 h 6858000"/>
              <a:gd name="connsiteX211" fmla="*/ 3989938 w 7467600"/>
              <a:gd name="connsiteY211" fmla="*/ 3991685 h 6858000"/>
              <a:gd name="connsiteX212" fmla="*/ 4393907 w 7467600"/>
              <a:gd name="connsiteY212" fmla="*/ 4261258 h 6858000"/>
              <a:gd name="connsiteX213" fmla="*/ 4648051 w 7467600"/>
              <a:gd name="connsiteY213" fmla="*/ 4374051 h 6858000"/>
              <a:gd name="connsiteX214" fmla="*/ 4383389 w 7467600"/>
              <a:gd name="connsiteY214" fmla="*/ 4184369 h 6858000"/>
              <a:gd name="connsiteX215" fmla="*/ 4165508 w 7467600"/>
              <a:gd name="connsiteY215" fmla="*/ 4035196 h 6858000"/>
              <a:gd name="connsiteX216" fmla="*/ 4068162 w 7467600"/>
              <a:gd name="connsiteY216" fmla="*/ 3953394 h 6858000"/>
              <a:gd name="connsiteX217" fmla="*/ 3981416 w 7467600"/>
              <a:gd name="connsiteY217" fmla="*/ 3880482 h 6858000"/>
              <a:gd name="connsiteX218" fmla="*/ 3800147 w 7467600"/>
              <a:gd name="connsiteY218" fmla="*/ 3749872 h 6858000"/>
              <a:gd name="connsiteX219" fmla="*/ 3655073 w 7467600"/>
              <a:gd name="connsiteY219" fmla="*/ 3650884 h 6858000"/>
              <a:gd name="connsiteX220" fmla="*/ 3670252 w 7467600"/>
              <a:gd name="connsiteY220" fmla="*/ 3622798 h 6858000"/>
              <a:gd name="connsiteX221" fmla="*/ 3817258 w 7467600"/>
              <a:gd name="connsiteY221" fmla="*/ 3723577 h 6858000"/>
              <a:gd name="connsiteX222" fmla="*/ 4000461 w 7467600"/>
              <a:gd name="connsiteY222" fmla="*/ 3855966 h 6858000"/>
              <a:gd name="connsiteX223" fmla="*/ 4088180 w 7467600"/>
              <a:gd name="connsiteY223" fmla="*/ 3929774 h 6858000"/>
              <a:gd name="connsiteX224" fmla="*/ 4184555 w 7467600"/>
              <a:gd name="connsiteY224" fmla="*/ 4010683 h 6858000"/>
              <a:gd name="connsiteX225" fmla="*/ 4399563 w 7467600"/>
              <a:gd name="connsiteY225" fmla="*/ 4158106 h 6858000"/>
              <a:gd name="connsiteX226" fmla="*/ 4684469 w 7467600"/>
              <a:gd name="connsiteY226" fmla="*/ 4364680 h 6858000"/>
              <a:gd name="connsiteX227" fmla="*/ 4690271 w 7467600"/>
              <a:gd name="connsiteY227" fmla="*/ 4370034 h 6858000"/>
              <a:gd name="connsiteX228" fmla="*/ 4136093 w 7467600"/>
              <a:gd name="connsiteY228" fmla="*/ 3858466 h 6858000"/>
              <a:gd name="connsiteX229" fmla="*/ 3670252 w 7467600"/>
              <a:gd name="connsiteY229" fmla="*/ 3622798 h 6858000"/>
              <a:gd name="connsiteX230" fmla="*/ 4440129 w 7467600"/>
              <a:gd name="connsiteY230" fmla="*/ 3448571 h 6858000"/>
              <a:gd name="connsiteX231" fmla="*/ 4856525 w 7467600"/>
              <a:gd name="connsiteY231" fmla="*/ 3915351 h 6858000"/>
              <a:gd name="connsiteX232" fmla="*/ 5059055 w 7467600"/>
              <a:gd name="connsiteY232" fmla="*/ 4108918 h 6858000"/>
              <a:gd name="connsiteX233" fmla="*/ 5290070 w 7467600"/>
              <a:gd name="connsiteY233" fmla="*/ 4263619 h 6858000"/>
              <a:gd name="connsiteX234" fmla="*/ 4834991 w 7467600"/>
              <a:gd name="connsiteY234" fmla="*/ 3830985 h 6858000"/>
              <a:gd name="connsiteX235" fmla="*/ 4440129 w 7467600"/>
              <a:gd name="connsiteY235" fmla="*/ 3448571 h 6858000"/>
              <a:gd name="connsiteX236" fmla="*/ 4441737 w 7467600"/>
              <a:gd name="connsiteY236" fmla="*/ 3399734 h 6858000"/>
              <a:gd name="connsiteX237" fmla="*/ 4431236 w 7467600"/>
              <a:gd name="connsiteY237" fmla="*/ 3400954 h 6858000"/>
              <a:gd name="connsiteX238" fmla="*/ 4557150 w 7467600"/>
              <a:gd name="connsiteY238" fmla="*/ 3510023 h 6858000"/>
              <a:gd name="connsiteX239" fmla="*/ 4856936 w 7467600"/>
              <a:gd name="connsiteY239" fmla="*/ 3809146 h 6858000"/>
              <a:gd name="connsiteX240" fmla="*/ 5111996 w 7467600"/>
              <a:gd name="connsiteY240" fmla="*/ 4065759 h 6858000"/>
              <a:gd name="connsiteX241" fmla="*/ 5388878 w 7467600"/>
              <a:gd name="connsiteY241" fmla="*/ 4300185 h 6858000"/>
              <a:gd name="connsiteX242" fmla="*/ 5425556 w 7467600"/>
              <a:gd name="connsiteY242" fmla="*/ 4308967 h 6858000"/>
              <a:gd name="connsiteX243" fmla="*/ 4943646 w 7467600"/>
              <a:gd name="connsiteY243" fmla="*/ 3822916 h 6858000"/>
              <a:gd name="connsiteX244" fmla="*/ 4594837 w 7467600"/>
              <a:gd name="connsiteY244" fmla="*/ 3532274 h 6858000"/>
              <a:gd name="connsiteX245" fmla="*/ 4441737 w 7467600"/>
              <a:gd name="connsiteY245" fmla="*/ 3399734 h 6858000"/>
              <a:gd name="connsiteX246" fmla="*/ 5425834 w 7467600"/>
              <a:gd name="connsiteY246" fmla="*/ 3162785 h 6858000"/>
              <a:gd name="connsiteX247" fmla="*/ 5401644 w 7467600"/>
              <a:gd name="connsiteY247" fmla="*/ 3617847 h 6858000"/>
              <a:gd name="connsiteX248" fmla="*/ 5467256 w 7467600"/>
              <a:gd name="connsiteY248" fmla="*/ 4175494 h 6858000"/>
              <a:gd name="connsiteX249" fmla="*/ 5448069 w 7467600"/>
              <a:gd name="connsiteY249" fmla="*/ 3567554 h 6858000"/>
              <a:gd name="connsiteX250" fmla="*/ 5425834 w 7467600"/>
              <a:gd name="connsiteY250" fmla="*/ 3162785 h 6858000"/>
              <a:gd name="connsiteX251" fmla="*/ 1318687 w 7467600"/>
              <a:gd name="connsiteY251" fmla="*/ 3113840 h 6858000"/>
              <a:gd name="connsiteX252" fmla="*/ 1066793 w 7467600"/>
              <a:gd name="connsiteY252" fmla="*/ 3212171 h 6858000"/>
              <a:gd name="connsiteX253" fmla="*/ 993319 w 7467600"/>
              <a:gd name="connsiteY253" fmla="*/ 3247648 h 6858000"/>
              <a:gd name="connsiteX254" fmla="*/ 853081 w 7467600"/>
              <a:gd name="connsiteY254" fmla="*/ 3312410 h 6858000"/>
              <a:gd name="connsiteX255" fmla="*/ 805957 w 7467600"/>
              <a:gd name="connsiteY255" fmla="*/ 3330443 h 6858000"/>
              <a:gd name="connsiteX256" fmla="*/ 1318687 w 7467600"/>
              <a:gd name="connsiteY256" fmla="*/ 3113840 h 6858000"/>
              <a:gd name="connsiteX257" fmla="*/ 5453702 w 7467600"/>
              <a:gd name="connsiteY257" fmla="*/ 3090882 h 6858000"/>
              <a:gd name="connsiteX258" fmla="*/ 5480135 w 7467600"/>
              <a:gd name="connsiteY258" fmla="*/ 3565802 h 6858000"/>
              <a:gd name="connsiteX259" fmla="*/ 5499023 w 7467600"/>
              <a:gd name="connsiteY259" fmla="*/ 4166310 h 6858000"/>
              <a:gd name="connsiteX260" fmla="*/ 5547022 w 7467600"/>
              <a:gd name="connsiteY260" fmla="*/ 3607838 h 6858000"/>
              <a:gd name="connsiteX261" fmla="*/ 5515964 w 7467600"/>
              <a:gd name="connsiteY261" fmla="*/ 3378541 h 6858000"/>
              <a:gd name="connsiteX262" fmla="*/ 5453702 w 7467600"/>
              <a:gd name="connsiteY262" fmla="*/ 3090882 h 6858000"/>
              <a:gd name="connsiteX263" fmla="*/ 1238695 w 7467600"/>
              <a:gd name="connsiteY263" fmla="*/ 3076820 h 6858000"/>
              <a:gd name="connsiteX264" fmla="*/ 716371 w 7467600"/>
              <a:gd name="connsiteY264" fmla="*/ 3293249 h 6858000"/>
              <a:gd name="connsiteX265" fmla="*/ 579522 w 7467600"/>
              <a:gd name="connsiteY265" fmla="*/ 3371759 h 6858000"/>
              <a:gd name="connsiteX266" fmla="*/ 600288 w 7467600"/>
              <a:gd name="connsiteY266" fmla="*/ 3365555 h 6858000"/>
              <a:gd name="connsiteX267" fmla="*/ 840692 w 7467600"/>
              <a:gd name="connsiteY267" fmla="*/ 3284921 h 6858000"/>
              <a:gd name="connsiteX268" fmla="*/ 979248 w 7467600"/>
              <a:gd name="connsiteY268" fmla="*/ 3221003 h 6858000"/>
              <a:gd name="connsiteX269" fmla="*/ 1053282 w 7467600"/>
              <a:gd name="connsiteY269" fmla="*/ 3185247 h 6858000"/>
              <a:gd name="connsiteX270" fmla="*/ 1320603 w 7467600"/>
              <a:gd name="connsiteY270" fmla="*/ 3081281 h 6858000"/>
              <a:gd name="connsiteX271" fmla="*/ 1238695 w 7467600"/>
              <a:gd name="connsiteY271" fmla="*/ 3076820 h 6858000"/>
              <a:gd name="connsiteX272" fmla="*/ 5425627 w 7467600"/>
              <a:gd name="connsiteY272" fmla="*/ 2954192 h 6858000"/>
              <a:gd name="connsiteX273" fmla="*/ 5470770 w 7467600"/>
              <a:gd name="connsiteY273" fmla="*/ 3005435 h 6858000"/>
              <a:gd name="connsiteX274" fmla="*/ 5519779 w 7467600"/>
              <a:gd name="connsiteY274" fmla="*/ 4359223 h 6858000"/>
              <a:gd name="connsiteX275" fmla="*/ 5520293 w 7467600"/>
              <a:gd name="connsiteY275" fmla="*/ 4360602 h 6858000"/>
              <a:gd name="connsiteX276" fmla="*/ 5767221 w 7467600"/>
              <a:gd name="connsiteY276" fmla="*/ 4665564 h 6858000"/>
              <a:gd name="connsiteX277" fmla="*/ 6937169 w 7467600"/>
              <a:gd name="connsiteY277" fmla="*/ 4815941 h 6858000"/>
              <a:gd name="connsiteX278" fmla="*/ 6953922 w 7467600"/>
              <a:gd name="connsiteY278" fmla="*/ 4890068 h 6858000"/>
              <a:gd name="connsiteX279" fmla="*/ 6071359 w 7467600"/>
              <a:gd name="connsiteY279" fmla="*/ 4770770 h 6858000"/>
              <a:gd name="connsiteX280" fmla="*/ 6038839 w 7467600"/>
              <a:gd name="connsiteY280" fmla="*/ 4764474 h 6858000"/>
              <a:gd name="connsiteX281" fmla="*/ 6038706 w 7467600"/>
              <a:gd name="connsiteY281" fmla="*/ 4763847 h 6858000"/>
              <a:gd name="connsiteX282" fmla="*/ 6037784 w 7467600"/>
              <a:gd name="connsiteY282" fmla="*/ 4764270 h 6858000"/>
              <a:gd name="connsiteX283" fmla="*/ 6038839 w 7467600"/>
              <a:gd name="connsiteY283" fmla="*/ 4764474 h 6858000"/>
              <a:gd name="connsiteX284" fmla="*/ 6040338 w 7467600"/>
              <a:gd name="connsiteY284" fmla="*/ 4771418 h 6858000"/>
              <a:gd name="connsiteX285" fmla="*/ 6024488 w 7467600"/>
              <a:gd name="connsiteY285" fmla="*/ 4809903 h 6858000"/>
              <a:gd name="connsiteX286" fmla="*/ 5599771 w 7467600"/>
              <a:gd name="connsiteY286" fmla="*/ 5509652 h 6858000"/>
              <a:gd name="connsiteX287" fmla="*/ 5548843 w 7467600"/>
              <a:gd name="connsiteY287" fmla="*/ 5563845 h 6858000"/>
              <a:gd name="connsiteX288" fmla="*/ 5940952 w 7467600"/>
              <a:gd name="connsiteY288" fmla="*/ 6250028 h 6858000"/>
              <a:gd name="connsiteX289" fmla="*/ 6043441 w 7467600"/>
              <a:gd name="connsiteY289" fmla="*/ 6665847 h 6858000"/>
              <a:gd name="connsiteX290" fmla="*/ 6093432 w 7467600"/>
              <a:gd name="connsiteY290" fmla="*/ 6858000 h 6858000"/>
              <a:gd name="connsiteX291" fmla="*/ 6034344 w 7467600"/>
              <a:gd name="connsiteY291" fmla="*/ 6858000 h 6858000"/>
              <a:gd name="connsiteX292" fmla="*/ 6026679 w 7467600"/>
              <a:gd name="connsiteY292" fmla="*/ 6836959 h 6858000"/>
              <a:gd name="connsiteX293" fmla="*/ 5800441 w 7467600"/>
              <a:gd name="connsiteY293" fmla="*/ 6335286 h 6858000"/>
              <a:gd name="connsiteX294" fmla="*/ 5526562 w 7467600"/>
              <a:gd name="connsiteY294" fmla="*/ 5705388 h 6858000"/>
              <a:gd name="connsiteX295" fmla="*/ 5519640 w 7467600"/>
              <a:gd name="connsiteY295" fmla="*/ 5683774 h 6858000"/>
              <a:gd name="connsiteX296" fmla="*/ 5844559 w 7467600"/>
              <a:gd name="connsiteY296" fmla="*/ 6553349 h 6858000"/>
              <a:gd name="connsiteX297" fmla="*/ 5975994 w 7467600"/>
              <a:gd name="connsiteY297" fmla="*/ 6858000 h 6858000"/>
              <a:gd name="connsiteX298" fmla="*/ 5898547 w 7467600"/>
              <a:gd name="connsiteY298" fmla="*/ 6858000 h 6858000"/>
              <a:gd name="connsiteX299" fmla="*/ 5682041 w 7467600"/>
              <a:gd name="connsiteY299" fmla="*/ 6355860 h 6858000"/>
              <a:gd name="connsiteX300" fmla="*/ 5461758 w 7467600"/>
              <a:gd name="connsiteY300" fmla="*/ 5820220 h 6858000"/>
              <a:gd name="connsiteX301" fmla="*/ 5237282 w 7467600"/>
              <a:gd name="connsiteY301" fmla="*/ 6579086 h 6858000"/>
              <a:gd name="connsiteX302" fmla="*/ 5115009 w 7467600"/>
              <a:gd name="connsiteY302" fmla="*/ 6858000 h 6858000"/>
              <a:gd name="connsiteX303" fmla="*/ 5028074 w 7467600"/>
              <a:gd name="connsiteY303" fmla="*/ 6858000 h 6858000"/>
              <a:gd name="connsiteX304" fmla="*/ 5079508 w 7467600"/>
              <a:gd name="connsiteY304" fmla="*/ 6749074 h 6858000"/>
              <a:gd name="connsiteX305" fmla="*/ 5371846 w 7467600"/>
              <a:gd name="connsiteY305" fmla="*/ 5924413 h 6858000"/>
              <a:gd name="connsiteX306" fmla="*/ 5270512 w 7467600"/>
              <a:gd name="connsiteY306" fmla="*/ 6138975 h 6858000"/>
              <a:gd name="connsiteX307" fmla="*/ 5062409 w 7467600"/>
              <a:gd name="connsiteY307" fmla="*/ 6653544 h 6858000"/>
              <a:gd name="connsiteX308" fmla="*/ 5036628 w 7467600"/>
              <a:gd name="connsiteY308" fmla="*/ 6754247 h 6858000"/>
              <a:gd name="connsiteX309" fmla="*/ 5009112 w 7467600"/>
              <a:gd name="connsiteY309" fmla="*/ 6858000 h 6858000"/>
              <a:gd name="connsiteX310" fmla="*/ 4976679 w 7467600"/>
              <a:gd name="connsiteY310" fmla="*/ 6858000 h 6858000"/>
              <a:gd name="connsiteX311" fmla="*/ 5006537 w 7467600"/>
              <a:gd name="connsiteY311" fmla="*/ 6747068 h 6858000"/>
              <a:gd name="connsiteX312" fmla="*/ 5032723 w 7467600"/>
              <a:gd name="connsiteY312" fmla="*/ 6644957 h 6858000"/>
              <a:gd name="connsiteX313" fmla="*/ 5242949 w 7467600"/>
              <a:gd name="connsiteY313" fmla="*/ 6125175 h 6858000"/>
              <a:gd name="connsiteX314" fmla="*/ 5286321 w 7467600"/>
              <a:gd name="connsiteY314" fmla="*/ 6033555 h 6858000"/>
              <a:gd name="connsiteX315" fmla="*/ 5008210 w 7467600"/>
              <a:gd name="connsiteY315" fmla="*/ 6649194 h 6858000"/>
              <a:gd name="connsiteX316" fmla="*/ 4986321 w 7467600"/>
              <a:gd name="connsiteY316" fmla="*/ 6765687 h 6858000"/>
              <a:gd name="connsiteX317" fmla="*/ 4973474 w 7467600"/>
              <a:gd name="connsiteY317" fmla="*/ 6858000 h 6858000"/>
              <a:gd name="connsiteX318" fmla="*/ 4907178 w 7467600"/>
              <a:gd name="connsiteY318" fmla="*/ 6858000 h 6858000"/>
              <a:gd name="connsiteX319" fmla="*/ 4910810 w 7467600"/>
              <a:gd name="connsiteY319" fmla="*/ 6829660 h 6858000"/>
              <a:gd name="connsiteX320" fmla="*/ 4987461 w 7467600"/>
              <a:gd name="connsiteY320" fmla="*/ 6432994 h 6858000"/>
              <a:gd name="connsiteX321" fmla="*/ 5179262 w 7467600"/>
              <a:gd name="connsiteY321" fmla="*/ 6035044 h 6858000"/>
              <a:gd name="connsiteX322" fmla="*/ 4689678 w 7467600"/>
              <a:gd name="connsiteY322" fmla="*/ 6440241 h 6858000"/>
              <a:gd name="connsiteX323" fmla="*/ 4477543 w 7467600"/>
              <a:gd name="connsiteY323" fmla="*/ 6674836 h 6858000"/>
              <a:gd name="connsiteX324" fmla="*/ 4329957 w 7467600"/>
              <a:gd name="connsiteY324" fmla="*/ 6858000 h 6858000"/>
              <a:gd name="connsiteX325" fmla="*/ 4218595 w 7467600"/>
              <a:gd name="connsiteY325" fmla="*/ 6858000 h 6858000"/>
              <a:gd name="connsiteX326" fmla="*/ 4368888 w 7467600"/>
              <a:gd name="connsiteY326" fmla="*/ 6668412 h 6858000"/>
              <a:gd name="connsiteX327" fmla="*/ 4563091 w 7467600"/>
              <a:gd name="connsiteY327" fmla="*/ 6442508 h 6858000"/>
              <a:gd name="connsiteX328" fmla="*/ 5387324 w 7467600"/>
              <a:gd name="connsiteY328" fmla="*/ 5705830 h 6858000"/>
              <a:gd name="connsiteX329" fmla="*/ 5073620 w 7467600"/>
              <a:gd name="connsiteY329" fmla="*/ 5955437 h 6858000"/>
              <a:gd name="connsiteX330" fmla="*/ 4689789 w 7467600"/>
              <a:gd name="connsiteY330" fmla="*/ 6268382 h 6858000"/>
              <a:gd name="connsiteX331" fmla="*/ 4418722 w 7467600"/>
              <a:gd name="connsiteY331" fmla="*/ 6570886 h 6858000"/>
              <a:gd name="connsiteX332" fmla="*/ 4214944 w 7467600"/>
              <a:gd name="connsiteY332" fmla="*/ 6858000 h 6858000"/>
              <a:gd name="connsiteX333" fmla="*/ 4177898 w 7467600"/>
              <a:gd name="connsiteY333" fmla="*/ 6858000 h 6858000"/>
              <a:gd name="connsiteX334" fmla="*/ 4391597 w 7467600"/>
              <a:gd name="connsiteY334" fmla="*/ 6556370 h 6858000"/>
              <a:gd name="connsiteX335" fmla="*/ 4668889 w 7467600"/>
              <a:gd name="connsiteY335" fmla="*/ 6246399 h 6858000"/>
              <a:gd name="connsiteX336" fmla="*/ 5055427 w 7467600"/>
              <a:gd name="connsiteY336" fmla="*/ 5931476 h 6858000"/>
              <a:gd name="connsiteX337" fmla="*/ 5371814 w 7467600"/>
              <a:gd name="connsiteY337" fmla="*/ 5678975 h 6858000"/>
              <a:gd name="connsiteX338" fmla="*/ 4987918 w 7467600"/>
              <a:gd name="connsiteY338" fmla="*/ 5838701 h 6858000"/>
              <a:gd name="connsiteX339" fmla="*/ 4317146 w 7467600"/>
              <a:gd name="connsiteY339" fmla="*/ 6587716 h 6858000"/>
              <a:gd name="connsiteX340" fmla="*/ 4171627 w 7467600"/>
              <a:gd name="connsiteY340" fmla="*/ 6858000 h 6858000"/>
              <a:gd name="connsiteX341" fmla="*/ 4081585 w 7467600"/>
              <a:gd name="connsiteY341" fmla="*/ 6858000 h 6858000"/>
              <a:gd name="connsiteX342" fmla="*/ 4238603 w 7467600"/>
              <a:gd name="connsiteY342" fmla="*/ 6559341 h 6858000"/>
              <a:gd name="connsiteX343" fmla="*/ 4778333 w 7467600"/>
              <a:gd name="connsiteY343" fmla="*/ 5873626 h 6858000"/>
              <a:gd name="connsiteX344" fmla="*/ 5414185 w 7467600"/>
              <a:gd name="connsiteY344" fmla="*/ 5573882 h 6858000"/>
              <a:gd name="connsiteX345" fmla="*/ 5959648 w 7467600"/>
              <a:gd name="connsiteY345" fmla="*/ 4760797 h 6858000"/>
              <a:gd name="connsiteX346" fmla="*/ 5355019 w 7467600"/>
              <a:gd name="connsiteY346" fmla="*/ 4734672 h 6858000"/>
              <a:gd name="connsiteX347" fmla="*/ 5083565 w 7467600"/>
              <a:gd name="connsiteY347" fmla="*/ 5179121 h 6858000"/>
              <a:gd name="connsiteX348" fmla="*/ 4713577 w 7467600"/>
              <a:gd name="connsiteY348" fmla="*/ 5616803 h 6858000"/>
              <a:gd name="connsiteX349" fmla="*/ 3989559 w 7467600"/>
              <a:gd name="connsiteY349" fmla="*/ 6145945 h 6858000"/>
              <a:gd name="connsiteX350" fmla="*/ 3939824 w 7467600"/>
              <a:gd name="connsiteY350" fmla="*/ 6066900 h 6858000"/>
              <a:gd name="connsiteX351" fmla="*/ 4584537 w 7467600"/>
              <a:gd name="connsiteY351" fmla="*/ 5324826 h 6858000"/>
              <a:gd name="connsiteX352" fmla="*/ 5037105 w 7467600"/>
              <a:gd name="connsiteY352" fmla="*/ 5088765 h 6858000"/>
              <a:gd name="connsiteX353" fmla="*/ 5039930 w 7467600"/>
              <a:gd name="connsiteY353" fmla="*/ 5089585 h 6858000"/>
              <a:gd name="connsiteX354" fmla="*/ 5263764 w 7467600"/>
              <a:gd name="connsiteY354" fmla="*/ 4735525 h 6858000"/>
              <a:gd name="connsiteX355" fmla="*/ 4086300 w 7467600"/>
              <a:gd name="connsiteY355" fmla="*/ 4884599 h 6858000"/>
              <a:gd name="connsiteX356" fmla="*/ 4085485 w 7467600"/>
              <a:gd name="connsiteY356" fmla="*/ 4899070 h 6858000"/>
              <a:gd name="connsiteX357" fmla="*/ 3871915 w 7467600"/>
              <a:gd name="connsiteY357" fmla="*/ 5253645 h 6858000"/>
              <a:gd name="connsiteX358" fmla="*/ 3799374 w 7467600"/>
              <a:gd name="connsiteY358" fmla="*/ 5466127 h 6858000"/>
              <a:gd name="connsiteX359" fmla="*/ 3498850 w 7467600"/>
              <a:gd name="connsiteY359" fmla="*/ 6661888 h 6858000"/>
              <a:gd name="connsiteX360" fmla="*/ 3399216 w 7467600"/>
              <a:gd name="connsiteY360" fmla="*/ 6858000 h 6858000"/>
              <a:gd name="connsiteX361" fmla="*/ 3303688 w 7467600"/>
              <a:gd name="connsiteY361" fmla="*/ 6858000 h 6858000"/>
              <a:gd name="connsiteX362" fmla="*/ 3391774 w 7467600"/>
              <a:gd name="connsiteY362" fmla="*/ 6697181 h 6858000"/>
              <a:gd name="connsiteX363" fmla="*/ 3735540 w 7467600"/>
              <a:gd name="connsiteY363" fmla="*/ 5546923 h 6858000"/>
              <a:gd name="connsiteX364" fmla="*/ 3729438 w 7467600"/>
              <a:gd name="connsiteY364" fmla="*/ 5569058 h 6858000"/>
              <a:gd name="connsiteX365" fmla="*/ 3707782 w 7467600"/>
              <a:gd name="connsiteY365" fmla="*/ 5644908 h 6858000"/>
              <a:gd name="connsiteX366" fmla="*/ 3583827 w 7467600"/>
              <a:gd name="connsiteY366" fmla="*/ 6039215 h 6858000"/>
              <a:gd name="connsiteX367" fmla="*/ 3547861 w 7467600"/>
              <a:gd name="connsiteY367" fmla="*/ 6129609 h 6858000"/>
              <a:gd name="connsiteX368" fmla="*/ 3490905 w 7467600"/>
              <a:gd name="connsiteY368" fmla="*/ 6277660 h 6858000"/>
              <a:gd name="connsiteX369" fmla="*/ 3455859 w 7467600"/>
              <a:gd name="connsiteY369" fmla="*/ 6391301 h 6858000"/>
              <a:gd name="connsiteX370" fmla="*/ 3429112 w 7467600"/>
              <a:gd name="connsiteY370" fmla="*/ 6479469 h 6858000"/>
              <a:gd name="connsiteX371" fmla="*/ 3304862 w 7467600"/>
              <a:gd name="connsiteY371" fmla="*/ 6796476 h 6858000"/>
              <a:gd name="connsiteX372" fmla="*/ 3276071 w 7467600"/>
              <a:gd name="connsiteY372" fmla="*/ 6858000 h 6858000"/>
              <a:gd name="connsiteX373" fmla="*/ 3240805 w 7467600"/>
              <a:gd name="connsiteY373" fmla="*/ 6858000 h 6858000"/>
              <a:gd name="connsiteX374" fmla="*/ 3275917 w 7467600"/>
              <a:gd name="connsiteY374" fmla="*/ 6783192 h 6858000"/>
              <a:gd name="connsiteX375" fmla="*/ 3399358 w 7467600"/>
              <a:gd name="connsiteY375" fmla="*/ 6469011 h 6858000"/>
              <a:gd name="connsiteX376" fmla="*/ 3425650 w 7467600"/>
              <a:gd name="connsiteY376" fmla="*/ 6381333 h 6858000"/>
              <a:gd name="connsiteX377" fmla="*/ 3460661 w 7467600"/>
              <a:gd name="connsiteY377" fmla="*/ 6266763 h 6858000"/>
              <a:gd name="connsiteX378" fmla="*/ 3518021 w 7467600"/>
              <a:gd name="connsiteY378" fmla="*/ 6117298 h 6858000"/>
              <a:gd name="connsiteX379" fmla="*/ 3554035 w 7467600"/>
              <a:gd name="connsiteY379" fmla="*/ 6027832 h 6858000"/>
              <a:gd name="connsiteX380" fmla="*/ 3677174 w 7467600"/>
              <a:gd name="connsiteY380" fmla="*/ 5636351 h 6858000"/>
              <a:gd name="connsiteX381" fmla="*/ 3698819 w 7467600"/>
              <a:gd name="connsiteY381" fmla="*/ 5560503 h 6858000"/>
              <a:gd name="connsiteX382" fmla="*/ 3702094 w 7467600"/>
              <a:gd name="connsiteY382" fmla="*/ 5549194 h 6858000"/>
              <a:gd name="connsiteX383" fmla="*/ 3398355 w 7467600"/>
              <a:gd name="connsiteY383" fmla="*/ 6094603 h 6858000"/>
              <a:gd name="connsiteX384" fmla="*/ 3193941 w 7467600"/>
              <a:gd name="connsiteY384" fmla="*/ 6798775 h 6858000"/>
              <a:gd name="connsiteX385" fmla="*/ 3184140 w 7467600"/>
              <a:gd name="connsiteY385" fmla="*/ 6858000 h 6858000"/>
              <a:gd name="connsiteX386" fmla="*/ 3099978 w 7467600"/>
              <a:gd name="connsiteY386" fmla="*/ 6858000 h 6858000"/>
              <a:gd name="connsiteX387" fmla="*/ 3101556 w 7467600"/>
              <a:gd name="connsiteY387" fmla="*/ 6843337 h 6858000"/>
              <a:gd name="connsiteX388" fmla="*/ 3370162 w 7467600"/>
              <a:gd name="connsiteY388" fmla="*/ 5785550 h 6858000"/>
              <a:gd name="connsiteX389" fmla="*/ 3746477 w 7467600"/>
              <a:gd name="connsiteY389" fmla="*/ 5377889 h 6858000"/>
              <a:gd name="connsiteX390" fmla="*/ 3863399 w 7467600"/>
              <a:gd name="connsiteY390" fmla="*/ 5087257 h 6858000"/>
              <a:gd name="connsiteX391" fmla="*/ 3968712 w 7467600"/>
              <a:gd name="connsiteY391" fmla="*/ 4913989 h 6858000"/>
              <a:gd name="connsiteX392" fmla="*/ 2792390 w 7467600"/>
              <a:gd name="connsiteY392" fmla="*/ 5382974 h 6858000"/>
              <a:gd name="connsiteX393" fmla="*/ 2714982 w 7467600"/>
              <a:gd name="connsiteY393" fmla="*/ 5427051 h 6858000"/>
              <a:gd name="connsiteX394" fmla="*/ 2813361 w 7467600"/>
              <a:gd name="connsiteY394" fmla="*/ 6023912 h 6858000"/>
              <a:gd name="connsiteX395" fmla="*/ 2688430 w 7467600"/>
              <a:gd name="connsiteY395" fmla="*/ 6801564 h 6858000"/>
              <a:gd name="connsiteX396" fmla="*/ 2629626 w 7467600"/>
              <a:gd name="connsiteY396" fmla="*/ 6763394 h 6858000"/>
              <a:gd name="connsiteX397" fmla="*/ 2565328 w 7467600"/>
              <a:gd name="connsiteY397" fmla="*/ 5516399 h 6858000"/>
              <a:gd name="connsiteX398" fmla="*/ 1922999 w 7467600"/>
              <a:gd name="connsiteY398" fmla="*/ 5980343 h 6858000"/>
              <a:gd name="connsiteX399" fmla="*/ 1950261 w 7467600"/>
              <a:gd name="connsiteY399" fmla="*/ 6405858 h 6858000"/>
              <a:gd name="connsiteX400" fmla="*/ 2365554 w 7467600"/>
              <a:gd name="connsiteY400" fmla="*/ 6759107 h 6858000"/>
              <a:gd name="connsiteX401" fmla="*/ 2424142 w 7467600"/>
              <a:gd name="connsiteY401" fmla="*/ 6858000 h 6858000"/>
              <a:gd name="connsiteX402" fmla="*/ 2395994 w 7467600"/>
              <a:gd name="connsiteY402" fmla="*/ 6858000 h 6858000"/>
              <a:gd name="connsiteX403" fmla="*/ 2392863 w 7467600"/>
              <a:gd name="connsiteY403" fmla="*/ 6852964 h 6858000"/>
              <a:gd name="connsiteX404" fmla="*/ 2017589 w 7467600"/>
              <a:gd name="connsiteY404" fmla="*/ 6493982 h 6858000"/>
              <a:gd name="connsiteX405" fmla="*/ 2147336 w 7467600"/>
              <a:gd name="connsiteY405" fmla="*/ 6594052 h 6858000"/>
              <a:gd name="connsiteX406" fmla="*/ 2207047 w 7467600"/>
              <a:gd name="connsiteY406" fmla="*/ 6654540 h 6858000"/>
              <a:gd name="connsiteX407" fmla="*/ 2299106 w 7467600"/>
              <a:gd name="connsiteY407" fmla="*/ 6778931 h 6858000"/>
              <a:gd name="connsiteX408" fmla="*/ 2314430 w 7467600"/>
              <a:gd name="connsiteY408" fmla="*/ 6801144 h 6858000"/>
              <a:gd name="connsiteX409" fmla="*/ 2352406 w 7467600"/>
              <a:gd name="connsiteY409" fmla="*/ 6858000 h 6858000"/>
              <a:gd name="connsiteX410" fmla="*/ 2314492 w 7467600"/>
              <a:gd name="connsiteY410" fmla="*/ 6858000 h 6858000"/>
              <a:gd name="connsiteX411" fmla="*/ 2288095 w 7467600"/>
              <a:gd name="connsiteY411" fmla="*/ 6818030 h 6858000"/>
              <a:gd name="connsiteX412" fmla="*/ 2272768 w 7467600"/>
              <a:gd name="connsiteY412" fmla="*/ 6795822 h 6858000"/>
              <a:gd name="connsiteX413" fmla="*/ 2182715 w 7467600"/>
              <a:gd name="connsiteY413" fmla="*/ 6675071 h 6858000"/>
              <a:gd name="connsiteX414" fmla="*/ 2032061 w 7467600"/>
              <a:gd name="connsiteY414" fmla="*/ 6541380 h 6858000"/>
              <a:gd name="connsiteX415" fmla="*/ 2257220 w 7467600"/>
              <a:gd name="connsiteY415" fmla="*/ 6826257 h 6858000"/>
              <a:gd name="connsiteX416" fmla="*/ 2281324 w 7467600"/>
              <a:gd name="connsiteY416" fmla="*/ 6858000 h 6858000"/>
              <a:gd name="connsiteX417" fmla="*/ 2242860 w 7467600"/>
              <a:gd name="connsiteY417" fmla="*/ 6858000 h 6858000"/>
              <a:gd name="connsiteX418" fmla="*/ 2232818 w 7467600"/>
              <a:gd name="connsiteY418" fmla="*/ 6844926 h 6858000"/>
              <a:gd name="connsiteX419" fmla="*/ 1990172 w 7467600"/>
              <a:gd name="connsiteY419" fmla="*/ 6542121 h 6858000"/>
              <a:gd name="connsiteX420" fmla="*/ 2124090 w 7467600"/>
              <a:gd name="connsiteY420" fmla="*/ 6761017 h 6858000"/>
              <a:gd name="connsiteX421" fmla="*/ 2200380 w 7467600"/>
              <a:gd name="connsiteY421" fmla="*/ 6858000 h 6858000"/>
              <a:gd name="connsiteX422" fmla="*/ 2147507 w 7467600"/>
              <a:gd name="connsiteY422" fmla="*/ 6858000 h 6858000"/>
              <a:gd name="connsiteX423" fmla="*/ 2070668 w 7467600"/>
              <a:gd name="connsiteY423" fmla="*/ 6761520 h 6858000"/>
              <a:gd name="connsiteX424" fmla="*/ 1975142 w 7467600"/>
              <a:gd name="connsiteY424" fmla="*/ 6585570 h 6858000"/>
              <a:gd name="connsiteX425" fmla="*/ 2050035 w 7467600"/>
              <a:gd name="connsiteY425" fmla="*/ 6813345 h 6858000"/>
              <a:gd name="connsiteX426" fmla="*/ 2063025 w 7467600"/>
              <a:gd name="connsiteY426" fmla="*/ 6858000 h 6858000"/>
              <a:gd name="connsiteX427" fmla="*/ 2021675 w 7467600"/>
              <a:gd name="connsiteY427" fmla="*/ 6858000 h 6858000"/>
              <a:gd name="connsiteX428" fmla="*/ 2019308 w 7467600"/>
              <a:gd name="connsiteY428" fmla="*/ 6847118 h 6858000"/>
              <a:gd name="connsiteX429" fmla="*/ 1938835 w 7467600"/>
              <a:gd name="connsiteY429" fmla="*/ 6551160 h 6858000"/>
              <a:gd name="connsiteX430" fmla="*/ 1953230 w 7467600"/>
              <a:gd name="connsiteY430" fmla="*/ 6759699 h 6858000"/>
              <a:gd name="connsiteX431" fmla="*/ 1956763 w 7467600"/>
              <a:gd name="connsiteY431" fmla="*/ 6778191 h 6858000"/>
              <a:gd name="connsiteX432" fmla="*/ 1967925 w 7467600"/>
              <a:gd name="connsiteY432" fmla="*/ 6858000 h 6858000"/>
              <a:gd name="connsiteX433" fmla="*/ 1936622 w 7467600"/>
              <a:gd name="connsiteY433" fmla="*/ 6858000 h 6858000"/>
              <a:gd name="connsiteX434" fmla="*/ 1926261 w 7467600"/>
              <a:gd name="connsiteY434" fmla="*/ 6784064 h 6858000"/>
              <a:gd name="connsiteX435" fmla="*/ 1922724 w 7467600"/>
              <a:gd name="connsiteY435" fmla="*/ 6765577 h 6858000"/>
              <a:gd name="connsiteX436" fmla="*/ 1904650 w 7467600"/>
              <a:gd name="connsiteY436" fmla="*/ 6639616 h 6858000"/>
              <a:gd name="connsiteX437" fmla="*/ 1885273 w 7467600"/>
              <a:gd name="connsiteY437" fmla="*/ 6858000 h 6858000"/>
              <a:gd name="connsiteX438" fmla="*/ 1854363 w 7467600"/>
              <a:gd name="connsiteY438" fmla="*/ 6858000 h 6858000"/>
              <a:gd name="connsiteX439" fmla="*/ 1880391 w 7467600"/>
              <a:gd name="connsiteY439" fmla="*/ 6603796 h 6858000"/>
              <a:gd name="connsiteX440" fmla="*/ 1818273 w 7467600"/>
              <a:gd name="connsiteY440" fmla="*/ 6715729 h 6858000"/>
              <a:gd name="connsiteX441" fmla="*/ 1794691 w 7467600"/>
              <a:gd name="connsiteY441" fmla="*/ 6843239 h 6858000"/>
              <a:gd name="connsiteX442" fmla="*/ 1794914 w 7467600"/>
              <a:gd name="connsiteY442" fmla="*/ 6858000 h 6858000"/>
              <a:gd name="connsiteX443" fmla="*/ 1746128 w 7467600"/>
              <a:gd name="connsiteY443" fmla="*/ 6858000 h 6858000"/>
              <a:gd name="connsiteX444" fmla="*/ 1753934 w 7467600"/>
              <a:gd name="connsiteY444" fmla="*/ 6724796 h 6858000"/>
              <a:gd name="connsiteX445" fmla="*/ 1792053 w 7467600"/>
              <a:gd name="connsiteY445" fmla="*/ 6572396 h 6858000"/>
              <a:gd name="connsiteX446" fmla="*/ 1862248 w 7467600"/>
              <a:gd name="connsiteY446" fmla="*/ 6266397 h 6858000"/>
              <a:gd name="connsiteX447" fmla="*/ 1862250 w 7467600"/>
              <a:gd name="connsiteY447" fmla="*/ 6033531 h 6858000"/>
              <a:gd name="connsiteX448" fmla="*/ 1211999 w 7467600"/>
              <a:gd name="connsiteY448" fmla="*/ 6683610 h 6858000"/>
              <a:gd name="connsiteX449" fmla="*/ 1213266 w 7467600"/>
              <a:gd name="connsiteY449" fmla="*/ 6691947 h 6858000"/>
              <a:gd name="connsiteX450" fmla="*/ 1203370 w 7467600"/>
              <a:gd name="connsiteY450" fmla="*/ 6850676 h 6858000"/>
              <a:gd name="connsiteX451" fmla="*/ 1203671 w 7467600"/>
              <a:gd name="connsiteY451" fmla="*/ 6858000 h 6858000"/>
              <a:gd name="connsiteX452" fmla="*/ 1143180 w 7467600"/>
              <a:gd name="connsiteY452" fmla="*/ 6858000 h 6858000"/>
              <a:gd name="connsiteX453" fmla="*/ 1142176 w 7467600"/>
              <a:gd name="connsiteY453" fmla="*/ 6766045 h 6858000"/>
              <a:gd name="connsiteX454" fmla="*/ 1067484 w 7467600"/>
              <a:gd name="connsiteY454" fmla="*/ 6858000 h 6858000"/>
              <a:gd name="connsiteX455" fmla="*/ 953928 w 7467600"/>
              <a:gd name="connsiteY455" fmla="*/ 6858000 h 6858000"/>
              <a:gd name="connsiteX456" fmla="*/ 959715 w 7467600"/>
              <a:gd name="connsiteY456" fmla="*/ 6850185 h 6858000"/>
              <a:gd name="connsiteX457" fmla="*/ 1483788 w 7467600"/>
              <a:gd name="connsiteY457" fmla="*/ 6259174 h 6858000"/>
              <a:gd name="connsiteX458" fmla="*/ 1100671 w 7467600"/>
              <a:gd name="connsiteY458" fmla="*/ 6252137 h 6858000"/>
              <a:gd name="connsiteX459" fmla="*/ 1090144 w 7467600"/>
              <a:gd name="connsiteY459" fmla="*/ 6256748 h 6858000"/>
              <a:gd name="connsiteX460" fmla="*/ 1095872 w 7467600"/>
              <a:gd name="connsiteY460" fmla="*/ 6271892 h 6858000"/>
              <a:gd name="connsiteX461" fmla="*/ 262785 w 7467600"/>
              <a:gd name="connsiteY461" fmla="*/ 6845450 h 6858000"/>
              <a:gd name="connsiteX462" fmla="*/ 209968 w 7467600"/>
              <a:gd name="connsiteY462" fmla="*/ 6770713 h 6858000"/>
              <a:gd name="connsiteX463" fmla="*/ 873460 w 7467600"/>
              <a:gd name="connsiteY463" fmla="*/ 6253768 h 6858000"/>
              <a:gd name="connsiteX464" fmla="*/ 192686 w 7467600"/>
              <a:gd name="connsiteY464" fmla="*/ 5849257 h 6858000"/>
              <a:gd name="connsiteX465" fmla="*/ 4696 w 7467600"/>
              <a:gd name="connsiteY465" fmla="*/ 5697668 h 6858000"/>
              <a:gd name="connsiteX466" fmla="*/ 0 w 7467600"/>
              <a:gd name="connsiteY466" fmla="*/ 5689984 h 6858000"/>
              <a:gd name="connsiteX467" fmla="*/ 0 w 7467600"/>
              <a:gd name="connsiteY467" fmla="*/ 5513472 h 6858000"/>
              <a:gd name="connsiteX468" fmla="*/ 174101 w 7467600"/>
              <a:gd name="connsiteY468" fmla="*/ 5620277 h 6858000"/>
              <a:gd name="connsiteX469" fmla="*/ 891800 w 7467600"/>
              <a:gd name="connsiteY469" fmla="*/ 6036935 h 6858000"/>
              <a:gd name="connsiteX470" fmla="*/ 1072219 w 7467600"/>
              <a:gd name="connsiteY470" fmla="*/ 6169443 h 6858000"/>
              <a:gd name="connsiteX471" fmla="*/ 1074117 w 7467600"/>
              <a:gd name="connsiteY471" fmla="*/ 6170301 h 6858000"/>
              <a:gd name="connsiteX472" fmla="*/ 1083114 w 7467600"/>
              <a:gd name="connsiteY472" fmla="*/ 6174131 h 6858000"/>
              <a:gd name="connsiteX473" fmla="*/ 1543010 w 7467600"/>
              <a:gd name="connsiteY473" fmla="*/ 6191140 h 6858000"/>
              <a:gd name="connsiteX474" fmla="*/ 1551080 w 7467600"/>
              <a:gd name="connsiteY474" fmla="*/ 6195006 h 6858000"/>
              <a:gd name="connsiteX475" fmla="*/ 2345443 w 7467600"/>
              <a:gd name="connsiteY475" fmla="*/ 5549882 h 6858000"/>
              <a:gd name="connsiteX476" fmla="*/ 1721499 w 7467600"/>
              <a:gd name="connsiteY476" fmla="*/ 5599969 h 6858000"/>
              <a:gd name="connsiteX477" fmla="*/ 767716 w 7467600"/>
              <a:gd name="connsiteY477" fmla="*/ 5472768 h 6858000"/>
              <a:gd name="connsiteX478" fmla="*/ 722147 w 7467600"/>
              <a:gd name="connsiteY478" fmla="*/ 5393091 h 6858000"/>
              <a:gd name="connsiteX479" fmla="*/ 1485552 w 7467600"/>
              <a:gd name="connsiteY479" fmla="*/ 5313202 h 6858000"/>
              <a:gd name="connsiteX480" fmla="*/ 2143004 w 7467600"/>
              <a:gd name="connsiteY480" fmla="*/ 5402420 h 6858000"/>
              <a:gd name="connsiteX481" fmla="*/ 1933391 w 7467600"/>
              <a:gd name="connsiteY481" fmla="*/ 5156971 h 6858000"/>
              <a:gd name="connsiteX482" fmla="*/ 1827118 w 7467600"/>
              <a:gd name="connsiteY482" fmla="*/ 4968410 h 6858000"/>
              <a:gd name="connsiteX483" fmla="*/ 1837349 w 7467600"/>
              <a:gd name="connsiteY483" fmla="*/ 4956357 h 6858000"/>
              <a:gd name="connsiteX484" fmla="*/ 2162835 w 7467600"/>
              <a:gd name="connsiteY484" fmla="*/ 5187853 h 6858000"/>
              <a:gd name="connsiteX485" fmla="*/ 2257167 w 7467600"/>
              <a:gd name="connsiteY485" fmla="*/ 5462123 h 6858000"/>
              <a:gd name="connsiteX486" fmla="*/ 2261598 w 7467600"/>
              <a:gd name="connsiteY486" fmla="*/ 5467998 h 6858000"/>
              <a:gd name="connsiteX487" fmla="*/ 2437177 w 7467600"/>
              <a:gd name="connsiteY487" fmla="*/ 5479608 h 6858000"/>
              <a:gd name="connsiteX488" fmla="*/ 2445247 w 7467600"/>
              <a:gd name="connsiteY488" fmla="*/ 5483476 h 6858000"/>
              <a:gd name="connsiteX489" fmla="*/ 2743626 w 7467600"/>
              <a:gd name="connsiteY489" fmla="*/ 5304819 h 6858000"/>
              <a:gd name="connsiteX490" fmla="*/ 3048102 w 7467600"/>
              <a:gd name="connsiteY490" fmla="*/ 5150595 h 6858000"/>
              <a:gd name="connsiteX491" fmla="*/ 1799414 w 7467600"/>
              <a:gd name="connsiteY491" fmla="*/ 4694732 h 6858000"/>
              <a:gd name="connsiteX492" fmla="*/ 1771735 w 7467600"/>
              <a:gd name="connsiteY492" fmla="*/ 4619929 h 6858000"/>
              <a:gd name="connsiteX493" fmla="*/ 3104273 w 7467600"/>
              <a:gd name="connsiteY493" fmla="*/ 5076159 h 6858000"/>
              <a:gd name="connsiteX494" fmla="*/ 3113245 w 7467600"/>
              <a:gd name="connsiteY494" fmla="*/ 5090705 h 6858000"/>
              <a:gd name="connsiteX495" fmla="*/ 3126294 w 7467600"/>
              <a:gd name="connsiteY495" fmla="*/ 5114400 h 6858000"/>
              <a:gd name="connsiteX496" fmla="*/ 3937433 w 7467600"/>
              <a:gd name="connsiteY496" fmla="*/ 4830473 h 6858000"/>
              <a:gd name="connsiteX497" fmla="*/ 3590475 w 7467600"/>
              <a:gd name="connsiteY497" fmla="*/ 4597974 h 6858000"/>
              <a:gd name="connsiteX498" fmla="*/ 3100264 w 7467600"/>
              <a:gd name="connsiteY498" fmla="*/ 4579845 h 6858000"/>
              <a:gd name="connsiteX499" fmla="*/ 2183576 w 7467600"/>
              <a:gd name="connsiteY499" fmla="*/ 4227150 h 6858000"/>
              <a:gd name="connsiteX500" fmla="*/ 2151029 w 7467600"/>
              <a:gd name="connsiteY500" fmla="*/ 4146947 h 6858000"/>
              <a:gd name="connsiteX501" fmla="*/ 3563434 w 7467600"/>
              <a:gd name="connsiteY501" fmla="*/ 4469115 h 6858000"/>
              <a:gd name="connsiteX502" fmla="*/ 3177952 w 7467600"/>
              <a:gd name="connsiteY502" fmla="*/ 3657386 h 6858000"/>
              <a:gd name="connsiteX503" fmla="*/ 3189263 w 7467600"/>
              <a:gd name="connsiteY503" fmla="*/ 3625726 h 6858000"/>
              <a:gd name="connsiteX504" fmla="*/ 3560912 w 7467600"/>
              <a:gd name="connsiteY504" fmla="*/ 4079863 h 6858000"/>
              <a:gd name="connsiteX505" fmla="*/ 3626636 w 7467600"/>
              <a:gd name="connsiteY505" fmla="*/ 4512230 h 6858000"/>
              <a:gd name="connsiteX506" fmla="*/ 3653088 w 7467600"/>
              <a:gd name="connsiteY506" fmla="*/ 4521417 h 6858000"/>
              <a:gd name="connsiteX507" fmla="*/ 3988128 w 7467600"/>
              <a:gd name="connsiteY507" fmla="*/ 4817267 h 6858000"/>
              <a:gd name="connsiteX508" fmla="*/ 4830582 w 7467600"/>
              <a:gd name="connsiteY508" fmla="*/ 4676000 h 6858000"/>
              <a:gd name="connsiteX509" fmla="*/ 4830100 w 7467600"/>
              <a:gd name="connsiteY509" fmla="*/ 4675554 h 6858000"/>
              <a:gd name="connsiteX510" fmla="*/ 4036318 w 7467600"/>
              <a:gd name="connsiteY510" fmla="*/ 4147013 h 6858000"/>
              <a:gd name="connsiteX511" fmla="*/ 3432098 w 7467600"/>
              <a:gd name="connsiteY511" fmla="*/ 3537312 h 6858000"/>
              <a:gd name="connsiteX512" fmla="*/ 3446761 w 7467600"/>
              <a:gd name="connsiteY512" fmla="*/ 3461278 h 6858000"/>
              <a:gd name="connsiteX513" fmla="*/ 4419733 w 7467600"/>
              <a:gd name="connsiteY513" fmla="*/ 3963555 h 6858000"/>
              <a:gd name="connsiteX514" fmla="*/ 4781371 w 7467600"/>
              <a:gd name="connsiteY514" fmla="*/ 4458604 h 6858000"/>
              <a:gd name="connsiteX515" fmla="*/ 4780440 w 7467600"/>
              <a:gd name="connsiteY515" fmla="*/ 4470290 h 6858000"/>
              <a:gd name="connsiteX516" fmla="*/ 4898954 w 7467600"/>
              <a:gd name="connsiteY516" fmla="*/ 4662092 h 6858000"/>
              <a:gd name="connsiteX517" fmla="*/ 4900699 w 7467600"/>
              <a:gd name="connsiteY517" fmla="*/ 4670867 h 6858000"/>
              <a:gd name="connsiteX518" fmla="*/ 5714511 w 7467600"/>
              <a:gd name="connsiteY518" fmla="*/ 4663483 h 6858000"/>
              <a:gd name="connsiteX519" fmla="*/ 5464793 w 7467600"/>
              <a:gd name="connsiteY519" fmla="*/ 4393556 h 6858000"/>
              <a:gd name="connsiteX520" fmla="*/ 5461897 w 7467600"/>
              <a:gd name="connsiteY520" fmla="*/ 4390879 h 6858000"/>
              <a:gd name="connsiteX521" fmla="*/ 4294126 w 7467600"/>
              <a:gd name="connsiteY521" fmla="*/ 3303048 h 6858000"/>
              <a:gd name="connsiteX522" fmla="*/ 4305321 w 7467600"/>
              <a:gd name="connsiteY522" fmla="*/ 3256953 h 6858000"/>
              <a:gd name="connsiteX523" fmla="*/ 4949299 w 7467600"/>
              <a:gd name="connsiteY523" fmla="*/ 3766336 h 6858000"/>
              <a:gd name="connsiteX524" fmla="*/ 5291452 w 7467600"/>
              <a:gd name="connsiteY524" fmla="*/ 4076801 h 6858000"/>
              <a:gd name="connsiteX525" fmla="*/ 5434998 w 7467600"/>
              <a:gd name="connsiteY525" fmla="*/ 4254100 h 6858000"/>
              <a:gd name="connsiteX526" fmla="*/ 5351015 w 7467600"/>
              <a:gd name="connsiteY526" fmla="*/ 3760989 h 6858000"/>
              <a:gd name="connsiteX527" fmla="*/ 5413780 w 7467600"/>
              <a:gd name="connsiteY527" fmla="*/ 2966265 h 6858000"/>
              <a:gd name="connsiteX528" fmla="*/ 5425627 w 7467600"/>
              <a:gd name="connsiteY528" fmla="*/ 2954192 h 6858000"/>
              <a:gd name="connsiteX529" fmla="*/ 6604735 w 7467600"/>
              <a:gd name="connsiteY529" fmla="*/ 2041381 h 6858000"/>
              <a:gd name="connsiteX530" fmla="*/ 7204487 w 7467600"/>
              <a:gd name="connsiteY530" fmla="*/ 2742112 h 6858000"/>
              <a:gd name="connsiteX531" fmla="*/ 7131592 w 7467600"/>
              <a:gd name="connsiteY531" fmla="*/ 2672096 h 6858000"/>
              <a:gd name="connsiteX532" fmla="*/ 6996344 w 7467600"/>
              <a:gd name="connsiteY532" fmla="*/ 2518310 h 6858000"/>
              <a:gd name="connsiteX533" fmla="*/ 6735495 w 7467600"/>
              <a:gd name="connsiteY533" fmla="*/ 2196890 h 6858000"/>
              <a:gd name="connsiteX534" fmla="*/ 6721901 w 7467600"/>
              <a:gd name="connsiteY534" fmla="*/ 2179274 h 6858000"/>
              <a:gd name="connsiteX535" fmla="*/ 6604735 w 7467600"/>
              <a:gd name="connsiteY535" fmla="*/ 2041381 h 6858000"/>
              <a:gd name="connsiteX536" fmla="*/ 6591670 w 7467600"/>
              <a:gd name="connsiteY536" fmla="*/ 1988277 h 6858000"/>
              <a:gd name="connsiteX537" fmla="*/ 6747349 w 7467600"/>
              <a:gd name="connsiteY537" fmla="*/ 2160069 h 6858000"/>
              <a:gd name="connsiteX538" fmla="*/ 6760943 w 7467600"/>
              <a:gd name="connsiteY538" fmla="*/ 2177686 h 6858000"/>
              <a:gd name="connsiteX539" fmla="*/ 7021065 w 7467600"/>
              <a:gd name="connsiteY539" fmla="*/ 2498102 h 6858000"/>
              <a:gd name="connsiteX540" fmla="*/ 7155223 w 7467600"/>
              <a:gd name="connsiteY540" fmla="*/ 2650386 h 6858000"/>
              <a:gd name="connsiteX541" fmla="*/ 7203167 w 7467600"/>
              <a:gd name="connsiteY541" fmla="*/ 2697288 h 6858000"/>
              <a:gd name="connsiteX542" fmla="*/ 6937703 w 7467600"/>
              <a:gd name="connsiteY542" fmla="*/ 2321981 h 6858000"/>
              <a:gd name="connsiteX543" fmla="*/ 6591670 w 7467600"/>
              <a:gd name="connsiteY543" fmla="*/ 1988277 h 6858000"/>
              <a:gd name="connsiteX544" fmla="*/ 5798671 w 7467600"/>
              <a:gd name="connsiteY544" fmla="*/ 1981601 h 6858000"/>
              <a:gd name="connsiteX545" fmla="*/ 5754709 w 7467600"/>
              <a:gd name="connsiteY545" fmla="*/ 2071454 h 6858000"/>
              <a:gd name="connsiteX546" fmla="*/ 5763044 w 7467600"/>
              <a:gd name="connsiteY546" fmla="*/ 2842206 h 6858000"/>
              <a:gd name="connsiteX547" fmla="*/ 5764974 w 7467600"/>
              <a:gd name="connsiteY547" fmla="*/ 2799609 h 6858000"/>
              <a:gd name="connsiteX548" fmla="*/ 5767665 w 7467600"/>
              <a:gd name="connsiteY548" fmla="*/ 2666409 h 6858000"/>
              <a:gd name="connsiteX549" fmla="*/ 5763055 w 7467600"/>
              <a:gd name="connsiteY549" fmla="*/ 2579705 h 6858000"/>
              <a:gd name="connsiteX550" fmla="*/ 5758079 w 7467600"/>
              <a:gd name="connsiteY550" fmla="*/ 2492508 h 6858000"/>
              <a:gd name="connsiteX551" fmla="*/ 5779325 w 7467600"/>
              <a:gd name="connsiteY551" fmla="*/ 2197069 h 6858000"/>
              <a:gd name="connsiteX552" fmla="*/ 5798671 w 7467600"/>
              <a:gd name="connsiteY552" fmla="*/ 1981601 h 6858000"/>
              <a:gd name="connsiteX553" fmla="*/ 5829202 w 7467600"/>
              <a:gd name="connsiteY553" fmla="*/ 1971679 h 6858000"/>
              <a:gd name="connsiteX554" fmla="*/ 5809558 w 7467600"/>
              <a:gd name="connsiteY554" fmla="*/ 2198043 h 6858000"/>
              <a:gd name="connsiteX555" fmla="*/ 5788653 w 7467600"/>
              <a:gd name="connsiteY555" fmla="*/ 2489430 h 6858000"/>
              <a:gd name="connsiteX556" fmla="*/ 5793439 w 7467600"/>
              <a:gd name="connsiteY556" fmla="*/ 2575235 h 6858000"/>
              <a:gd name="connsiteX557" fmla="*/ 5796837 w 7467600"/>
              <a:gd name="connsiteY557" fmla="*/ 2637633 h 6858000"/>
              <a:gd name="connsiteX558" fmla="*/ 5818614 w 7467600"/>
              <a:gd name="connsiteY558" fmla="*/ 2473055 h 6858000"/>
              <a:gd name="connsiteX559" fmla="*/ 5829202 w 7467600"/>
              <a:gd name="connsiteY559" fmla="*/ 1971679 h 6858000"/>
              <a:gd name="connsiteX560" fmla="*/ 5911389 w 7467600"/>
              <a:gd name="connsiteY560" fmla="*/ 1898371 h 6858000"/>
              <a:gd name="connsiteX561" fmla="*/ 6237627 w 7467600"/>
              <a:gd name="connsiteY561" fmla="*/ 2231921 h 6858000"/>
              <a:gd name="connsiteX562" fmla="*/ 5911389 w 7467600"/>
              <a:gd name="connsiteY562" fmla="*/ 1898371 h 6858000"/>
              <a:gd name="connsiteX563" fmla="*/ 6944437 w 7467600"/>
              <a:gd name="connsiteY563" fmla="*/ 1575402 h 6858000"/>
              <a:gd name="connsiteX564" fmla="*/ 6304730 w 7467600"/>
              <a:gd name="connsiteY564" fmla="*/ 1766654 h 6858000"/>
              <a:gd name="connsiteX565" fmla="*/ 6944437 w 7467600"/>
              <a:gd name="connsiteY565" fmla="*/ 1575402 h 6858000"/>
              <a:gd name="connsiteX566" fmla="*/ 7019523 w 7467600"/>
              <a:gd name="connsiteY566" fmla="*/ 1519450 h 6858000"/>
              <a:gd name="connsiteX567" fmla="*/ 6298091 w 7467600"/>
              <a:gd name="connsiteY567" fmla="*/ 1737122 h 6858000"/>
              <a:gd name="connsiteX568" fmla="*/ 7019523 w 7467600"/>
              <a:gd name="connsiteY568" fmla="*/ 1519450 h 6858000"/>
              <a:gd name="connsiteX569" fmla="*/ 2399523 w 7467600"/>
              <a:gd name="connsiteY569" fmla="*/ 1428234 h 6858000"/>
              <a:gd name="connsiteX570" fmla="*/ 2224982 w 7467600"/>
              <a:gd name="connsiteY570" fmla="*/ 1826201 h 6858000"/>
              <a:gd name="connsiteX571" fmla="*/ 2096099 w 7467600"/>
              <a:gd name="connsiteY571" fmla="*/ 2345900 h 6858000"/>
              <a:gd name="connsiteX572" fmla="*/ 2283317 w 7467600"/>
              <a:gd name="connsiteY572" fmla="*/ 1796925 h 6858000"/>
              <a:gd name="connsiteX573" fmla="*/ 2399523 w 7467600"/>
              <a:gd name="connsiteY573" fmla="*/ 1428234 h 6858000"/>
              <a:gd name="connsiteX574" fmla="*/ 2448558 w 7467600"/>
              <a:gd name="connsiteY574" fmla="*/ 1373435 h 6858000"/>
              <a:gd name="connsiteX575" fmla="*/ 2312521 w 7467600"/>
              <a:gd name="connsiteY575" fmla="*/ 1806140 h 6858000"/>
              <a:gd name="connsiteX576" fmla="*/ 2127533 w 7467600"/>
              <a:gd name="connsiteY576" fmla="*/ 2348380 h 6858000"/>
              <a:gd name="connsiteX577" fmla="*/ 2358080 w 7467600"/>
              <a:gd name="connsiteY577" fmla="*/ 1866134 h 6858000"/>
              <a:gd name="connsiteX578" fmla="*/ 2407436 w 7467600"/>
              <a:gd name="connsiteY578" fmla="*/ 1651070 h 6858000"/>
              <a:gd name="connsiteX579" fmla="*/ 2448558 w 7467600"/>
              <a:gd name="connsiteY579" fmla="*/ 1373435 h 6858000"/>
              <a:gd name="connsiteX580" fmla="*/ 278707 w 7467600"/>
              <a:gd name="connsiteY580" fmla="*/ 1352270 h 6858000"/>
              <a:gd name="connsiteX581" fmla="*/ 321570 w 7467600"/>
              <a:gd name="connsiteY581" fmla="*/ 1861610 h 6858000"/>
              <a:gd name="connsiteX582" fmla="*/ 294281 w 7467600"/>
              <a:gd name="connsiteY582" fmla="*/ 1440658 h 6858000"/>
              <a:gd name="connsiteX583" fmla="*/ 278707 w 7467600"/>
              <a:gd name="connsiteY583" fmla="*/ 1352270 h 6858000"/>
              <a:gd name="connsiteX584" fmla="*/ 1423821 w 7467600"/>
              <a:gd name="connsiteY584" fmla="*/ 1351958 h 6858000"/>
              <a:gd name="connsiteX585" fmla="*/ 1638521 w 7467600"/>
              <a:gd name="connsiteY585" fmla="*/ 1908470 h 6858000"/>
              <a:gd name="connsiteX586" fmla="*/ 1754199 w 7467600"/>
              <a:gd name="connsiteY586" fmla="*/ 2149284 h 6858000"/>
              <a:gd name="connsiteX587" fmla="*/ 1908359 w 7467600"/>
              <a:gd name="connsiteY587" fmla="*/ 2364988 h 6858000"/>
              <a:gd name="connsiteX588" fmla="*/ 1647661 w 7467600"/>
              <a:gd name="connsiteY588" fmla="*/ 1825945 h 6858000"/>
              <a:gd name="connsiteX589" fmla="*/ 1423821 w 7467600"/>
              <a:gd name="connsiteY589" fmla="*/ 1351958 h 6858000"/>
              <a:gd name="connsiteX590" fmla="*/ 1431890 w 7467600"/>
              <a:gd name="connsiteY590" fmla="*/ 1306475 h 6858000"/>
              <a:gd name="connsiteX591" fmla="*/ 1507597 w 7467600"/>
              <a:gd name="connsiteY591" fmla="*/ 1446132 h 6858000"/>
              <a:gd name="connsiteX592" fmla="*/ 1674586 w 7467600"/>
              <a:gd name="connsiteY592" fmla="*/ 1813832 h 6858000"/>
              <a:gd name="connsiteX593" fmla="*/ 1815950 w 7467600"/>
              <a:gd name="connsiteY593" fmla="*/ 2128564 h 6858000"/>
              <a:gd name="connsiteX594" fmla="*/ 1984242 w 7467600"/>
              <a:gd name="connsiteY594" fmla="*/ 2430829 h 6858000"/>
              <a:gd name="connsiteX595" fmla="*/ 2014023 w 7467600"/>
              <a:gd name="connsiteY595" fmla="*/ 2450995 h 6858000"/>
              <a:gd name="connsiteX596" fmla="*/ 1747337 w 7467600"/>
              <a:gd name="connsiteY596" fmla="*/ 1855264 h 6858000"/>
              <a:gd name="connsiteX597" fmla="*/ 1533749 w 7467600"/>
              <a:gd name="connsiteY597" fmla="*/ 1478656 h 6858000"/>
              <a:gd name="connsiteX598" fmla="*/ 1431890 w 7467600"/>
              <a:gd name="connsiteY598" fmla="*/ 1306475 h 6858000"/>
              <a:gd name="connsiteX599" fmla="*/ 5052692 w 7467600"/>
              <a:gd name="connsiteY599" fmla="*/ 1292994 h 6858000"/>
              <a:gd name="connsiteX600" fmla="*/ 5200661 w 7467600"/>
              <a:gd name="connsiteY600" fmla="*/ 1635186 h 6858000"/>
              <a:gd name="connsiteX601" fmla="*/ 5297138 w 7467600"/>
              <a:gd name="connsiteY601" fmla="*/ 1906351 h 6858000"/>
              <a:gd name="connsiteX602" fmla="*/ 5052692 w 7467600"/>
              <a:gd name="connsiteY602" fmla="*/ 1292994 h 6858000"/>
              <a:gd name="connsiteX603" fmla="*/ 5009948 w 7467600"/>
              <a:gd name="connsiteY603" fmla="*/ 1273619 h 6858000"/>
              <a:gd name="connsiteX604" fmla="*/ 5121777 w 7467600"/>
              <a:gd name="connsiteY604" fmla="*/ 1654213 h 6858000"/>
              <a:gd name="connsiteX605" fmla="*/ 5293545 w 7467600"/>
              <a:gd name="connsiteY605" fmla="*/ 2072247 h 6858000"/>
              <a:gd name="connsiteX606" fmla="*/ 5294042 w 7467600"/>
              <a:gd name="connsiteY606" fmla="*/ 2065019 h 6858000"/>
              <a:gd name="connsiteX607" fmla="*/ 5171936 w 7467600"/>
              <a:gd name="connsiteY607" fmla="*/ 1647613 h 6858000"/>
              <a:gd name="connsiteX608" fmla="*/ 5009948 w 7467600"/>
              <a:gd name="connsiteY608" fmla="*/ 1273619 h 6858000"/>
              <a:gd name="connsiteX609" fmla="*/ 655236 w 7467600"/>
              <a:gd name="connsiteY609" fmla="*/ 1268632 h 6858000"/>
              <a:gd name="connsiteX610" fmla="*/ 839521 w 7467600"/>
              <a:gd name="connsiteY610" fmla="*/ 1685315 h 6858000"/>
              <a:gd name="connsiteX611" fmla="*/ 1109416 w 7467600"/>
              <a:gd name="connsiteY611" fmla="*/ 2061663 h 6858000"/>
              <a:gd name="connsiteX612" fmla="*/ 1298300 w 7467600"/>
              <a:gd name="connsiteY612" fmla="*/ 2247742 h 6858000"/>
              <a:gd name="connsiteX613" fmla="*/ 1125871 w 7467600"/>
              <a:gd name="connsiteY613" fmla="*/ 1989513 h 6858000"/>
              <a:gd name="connsiteX614" fmla="*/ 981574 w 7467600"/>
              <a:gd name="connsiteY614" fmla="*/ 1783157 h 6858000"/>
              <a:gd name="connsiteX615" fmla="*/ 922198 w 7467600"/>
              <a:gd name="connsiteY615" fmla="*/ 1677437 h 6858000"/>
              <a:gd name="connsiteX616" fmla="*/ 869293 w 7467600"/>
              <a:gd name="connsiteY616" fmla="*/ 1583214 h 6858000"/>
              <a:gd name="connsiteX617" fmla="*/ 751431 w 7467600"/>
              <a:gd name="connsiteY617" fmla="*/ 1405731 h 6858000"/>
              <a:gd name="connsiteX618" fmla="*/ 655236 w 7467600"/>
              <a:gd name="connsiteY618" fmla="*/ 1268632 h 6858000"/>
              <a:gd name="connsiteX619" fmla="*/ 6516292 w 7467600"/>
              <a:gd name="connsiteY619" fmla="*/ 1263064 h 6858000"/>
              <a:gd name="connsiteX620" fmla="*/ 5736320 w 7467600"/>
              <a:gd name="connsiteY620" fmla="*/ 1501803 h 6858000"/>
              <a:gd name="connsiteX621" fmla="*/ 6516292 w 7467600"/>
              <a:gd name="connsiteY621" fmla="*/ 1263064 h 6858000"/>
              <a:gd name="connsiteX622" fmla="*/ 291466 w 7467600"/>
              <a:gd name="connsiteY622" fmla="*/ 1250369 h 6858000"/>
              <a:gd name="connsiteX623" fmla="*/ 323180 w 7467600"/>
              <a:gd name="connsiteY623" fmla="*/ 1435283 h 6858000"/>
              <a:gd name="connsiteX624" fmla="*/ 349381 w 7467600"/>
              <a:gd name="connsiteY624" fmla="*/ 1875041 h 6858000"/>
              <a:gd name="connsiteX625" fmla="*/ 374363 w 7467600"/>
              <a:gd name="connsiteY625" fmla="*/ 1506494 h 6858000"/>
              <a:gd name="connsiteX626" fmla="*/ 302168 w 7467600"/>
              <a:gd name="connsiteY626" fmla="*/ 1274495 h 6858000"/>
              <a:gd name="connsiteX627" fmla="*/ 291466 w 7467600"/>
              <a:gd name="connsiteY627" fmla="*/ 1250369 h 6858000"/>
              <a:gd name="connsiteX628" fmla="*/ 678222 w 7467600"/>
              <a:gd name="connsiteY628" fmla="*/ 1248670 h 6858000"/>
              <a:gd name="connsiteX629" fmla="*/ 775536 w 7467600"/>
              <a:gd name="connsiteY629" fmla="*/ 1388015 h 6858000"/>
              <a:gd name="connsiteX630" fmla="*/ 894529 w 7467600"/>
              <a:gd name="connsiteY630" fmla="*/ 1567739 h 6858000"/>
              <a:gd name="connsiteX631" fmla="*/ 948000 w 7467600"/>
              <a:gd name="connsiteY631" fmla="*/ 1663088 h 6858000"/>
              <a:gd name="connsiteX632" fmla="*/ 1006812 w 7467600"/>
              <a:gd name="connsiteY632" fmla="*/ 1767683 h 6858000"/>
              <a:gd name="connsiteX633" fmla="*/ 1149133 w 7467600"/>
              <a:gd name="connsiteY633" fmla="*/ 1971513 h 6858000"/>
              <a:gd name="connsiteX634" fmla="*/ 1333952 w 7467600"/>
              <a:gd name="connsiteY634" fmla="*/ 2251620 h 6858000"/>
              <a:gd name="connsiteX635" fmla="*/ 1337329 w 7467600"/>
              <a:gd name="connsiteY635" fmla="*/ 2258350 h 6858000"/>
              <a:gd name="connsiteX636" fmla="*/ 1014726 w 7467600"/>
              <a:gd name="connsiteY636" fmla="*/ 1615556 h 6858000"/>
              <a:gd name="connsiteX637" fmla="*/ 678222 w 7467600"/>
              <a:gd name="connsiteY637" fmla="*/ 1248670 h 6858000"/>
              <a:gd name="connsiteX638" fmla="*/ 6691602 w 7467600"/>
              <a:gd name="connsiteY638" fmla="*/ 1140573 h 6858000"/>
              <a:gd name="connsiteX639" fmla="*/ 6571100 w 7467600"/>
              <a:gd name="connsiteY639" fmla="*/ 1183662 h 6858000"/>
              <a:gd name="connsiteX640" fmla="*/ 6241687 w 7467600"/>
              <a:gd name="connsiteY640" fmla="*/ 1257600 h 6858000"/>
              <a:gd name="connsiteX641" fmla="*/ 5693009 w 7467600"/>
              <a:gd name="connsiteY641" fmla="*/ 1478256 h 6858000"/>
              <a:gd name="connsiteX642" fmla="*/ 6548420 w 7467600"/>
              <a:gd name="connsiteY642" fmla="*/ 1214599 h 6858000"/>
              <a:gd name="connsiteX643" fmla="*/ 6605473 w 7467600"/>
              <a:gd name="connsiteY643" fmla="*/ 1184686 h 6858000"/>
              <a:gd name="connsiteX644" fmla="*/ 6691602 w 7467600"/>
              <a:gd name="connsiteY644" fmla="*/ 1140573 h 6858000"/>
              <a:gd name="connsiteX645" fmla="*/ 4002475 w 7467600"/>
              <a:gd name="connsiteY645" fmla="*/ 1037802 h 6858000"/>
              <a:gd name="connsiteX646" fmla="*/ 4000324 w 7467600"/>
              <a:gd name="connsiteY646" fmla="*/ 1039362 h 6858000"/>
              <a:gd name="connsiteX647" fmla="*/ 4002862 w 7467600"/>
              <a:gd name="connsiteY647" fmla="*/ 1042866 h 6858000"/>
              <a:gd name="connsiteX648" fmla="*/ 4002475 w 7467600"/>
              <a:gd name="connsiteY648" fmla="*/ 1037802 h 6858000"/>
              <a:gd name="connsiteX649" fmla="*/ 506322 w 7467600"/>
              <a:gd name="connsiteY649" fmla="*/ 1020997 h 6858000"/>
              <a:gd name="connsiteX650" fmla="*/ 533068 w 7467600"/>
              <a:gd name="connsiteY650" fmla="*/ 1029409 h 6858000"/>
              <a:gd name="connsiteX651" fmla="*/ 1232525 w 7467600"/>
              <a:gd name="connsiteY651" fmla="*/ 1804675 h 6858000"/>
              <a:gd name="connsiteX652" fmla="*/ 1388858 w 7467600"/>
              <a:gd name="connsiteY652" fmla="*/ 2368011 h 6858000"/>
              <a:gd name="connsiteX653" fmla="*/ 1384098 w 7467600"/>
              <a:gd name="connsiteY653" fmla="*/ 2378125 h 6858000"/>
              <a:gd name="connsiteX654" fmla="*/ 1425393 w 7467600"/>
              <a:gd name="connsiteY654" fmla="*/ 2589124 h 6858000"/>
              <a:gd name="connsiteX655" fmla="*/ 1424001 w 7467600"/>
              <a:gd name="connsiteY655" fmla="*/ 2597541 h 6858000"/>
              <a:gd name="connsiteX656" fmla="*/ 2152729 w 7467600"/>
              <a:gd name="connsiteY656" fmla="*/ 2864487 h 6858000"/>
              <a:gd name="connsiteX657" fmla="*/ 2020609 w 7467600"/>
              <a:gd name="connsiteY657" fmla="*/ 2539671 h 6858000"/>
              <a:gd name="connsiteX658" fmla="*/ 2018920 w 7467600"/>
              <a:gd name="connsiteY658" fmla="*/ 2536309 h 6858000"/>
              <a:gd name="connsiteX659" fmla="*/ 1342441 w 7467600"/>
              <a:gd name="connsiteY659" fmla="*/ 1173017 h 6858000"/>
              <a:gd name="connsiteX660" fmla="*/ 1367925 w 7467600"/>
              <a:gd name="connsiteY660" fmla="*/ 1135648 h 6858000"/>
              <a:gd name="connsiteX661" fmla="*/ 1771401 w 7467600"/>
              <a:gd name="connsiteY661" fmla="*/ 1806673 h 6858000"/>
              <a:gd name="connsiteX662" fmla="*/ 1972385 w 7467600"/>
              <a:gd name="connsiteY662" fmla="*/ 2198735 h 6858000"/>
              <a:gd name="connsiteX663" fmla="*/ 2040892 w 7467600"/>
              <a:gd name="connsiteY663" fmla="*/ 2405205 h 6858000"/>
              <a:gd name="connsiteX664" fmla="*/ 2131689 w 7467600"/>
              <a:gd name="connsiteY664" fmla="*/ 1936926 h 6858000"/>
              <a:gd name="connsiteX665" fmla="*/ 2454820 w 7467600"/>
              <a:gd name="connsiteY665" fmla="*/ 1248808 h 6858000"/>
              <a:gd name="connsiteX666" fmla="*/ 2492512 w 7467600"/>
              <a:gd name="connsiteY666" fmla="*/ 1302920 h 6858000"/>
              <a:gd name="connsiteX667" fmla="*/ 2081216 w 7467600"/>
              <a:gd name="connsiteY667" fmla="*/ 2527513 h 6858000"/>
              <a:gd name="connsiteX668" fmla="*/ 2081211 w 7467600"/>
              <a:gd name="connsiteY668" fmla="*/ 2528916 h 6858000"/>
              <a:gd name="connsiteX669" fmla="*/ 2199067 w 7467600"/>
              <a:gd name="connsiteY669" fmla="*/ 2884061 h 6858000"/>
              <a:gd name="connsiteX670" fmla="*/ 3192586 w 7467600"/>
              <a:gd name="connsiteY670" fmla="*/ 3411496 h 6858000"/>
              <a:gd name="connsiteX671" fmla="*/ 3182620 w 7467600"/>
              <a:gd name="connsiteY671" fmla="*/ 3483279 h 6858000"/>
              <a:gd name="connsiteX672" fmla="*/ 2435119 w 7467600"/>
              <a:gd name="connsiteY672" fmla="*/ 3080173 h 6858000"/>
              <a:gd name="connsiteX673" fmla="*/ 2410152 w 7467600"/>
              <a:gd name="connsiteY673" fmla="*/ 3063751 h 6858000"/>
              <a:gd name="connsiteX674" fmla="*/ 2408099 w 7467600"/>
              <a:gd name="connsiteY674" fmla="*/ 3064403 h 6858000"/>
              <a:gd name="connsiteX675" fmla="*/ 2407218 w 7467600"/>
              <a:gd name="connsiteY675" fmla="*/ 3070324 h 6858000"/>
              <a:gd name="connsiteX676" fmla="*/ 2380138 w 7467600"/>
              <a:gd name="connsiteY676" fmla="*/ 3099341 h 6858000"/>
              <a:gd name="connsiteX677" fmla="*/ 1765923 w 7467600"/>
              <a:gd name="connsiteY677" fmla="*/ 3581043 h 6858000"/>
              <a:gd name="connsiteX678" fmla="*/ 1702258 w 7467600"/>
              <a:gd name="connsiteY678" fmla="*/ 3612286 h 6858000"/>
              <a:gd name="connsiteX679" fmla="*/ 1538370 w 7467600"/>
              <a:gd name="connsiteY679" fmla="*/ 3811804 h 6858000"/>
              <a:gd name="connsiteX680" fmla="*/ 542867 w 7467600"/>
              <a:gd name="connsiteY680" fmla="*/ 4944092 h 6858000"/>
              <a:gd name="connsiteX681" fmla="*/ 515800 w 7467600"/>
              <a:gd name="connsiteY681" fmla="*/ 4862180 h 6858000"/>
              <a:gd name="connsiteX682" fmla="*/ 909145 w 7467600"/>
              <a:gd name="connsiteY682" fmla="*/ 4199225 h 6858000"/>
              <a:gd name="connsiteX683" fmla="*/ 1214067 w 7467600"/>
              <a:gd name="connsiteY683" fmla="*/ 3908561 h 6858000"/>
              <a:gd name="connsiteX684" fmla="*/ 640967 w 7467600"/>
              <a:gd name="connsiteY684" fmla="*/ 4105601 h 6858000"/>
              <a:gd name="connsiteX685" fmla="*/ 112563 w 7467600"/>
              <a:gd name="connsiteY685" fmla="*/ 4396952 h 6858000"/>
              <a:gd name="connsiteX686" fmla="*/ 0 w 7467600"/>
              <a:gd name="connsiteY686" fmla="*/ 4466006 h 6858000"/>
              <a:gd name="connsiteX687" fmla="*/ 0 w 7467600"/>
              <a:gd name="connsiteY687" fmla="*/ 4233763 h 6858000"/>
              <a:gd name="connsiteX688" fmla="*/ 36881 w 7467600"/>
              <a:gd name="connsiteY688" fmla="*/ 4200118 h 6858000"/>
              <a:gd name="connsiteX689" fmla="*/ 910534 w 7467600"/>
              <a:gd name="connsiteY689" fmla="*/ 3629753 h 6858000"/>
              <a:gd name="connsiteX690" fmla="*/ 1578717 w 7467600"/>
              <a:gd name="connsiteY690" fmla="*/ 3575982 h 6858000"/>
              <a:gd name="connsiteX691" fmla="*/ 2338780 w 7467600"/>
              <a:gd name="connsiteY691" fmla="*/ 3033725 h 6858000"/>
              <a:gd name="connsiteX692" fmla="*/ 1807991 w 7467600"/>
              <a:gd name="connsiteY692" fmla="*/ 2807184 h 6858000"/>
              <a:gd name="connsiteX693" fmla="*/ 1416358 w 7467600"/>
              <a:gd name="connsiteY693" fmla="*/ 3112571 h 6858000"/>
              <a:gd name="connsiteX694" fmla="*/ 939066 w 7467600"/>
              <a:gd name="connsiteY694" fmla="*/ 3378798 h 6858000"/>
              <a:gd name="connsiteX695" fmla="*/ 115099 w 7467600"/>
              <a:gd name="connsiteY695" fmla="*/ 3607650 h 6858000"/>
              <a:gd name="connsiteX696" fmla="*/ 97284 w 7467600"/>
              <a:gd name="connsiteY696" fmla="*/ 3520393 h 6858000"/>
              <a:gd name="connsiteX697" fmla="*/ 922050 w 7467600"/>
              <a:gd name="connsiteY697" fmla="*/ 3074867 h 6858000"/>
              <a:gd name="connsiteX698" fmla="*/ 1405265 w 7467600"/>
              <a:gd name="connsiteY698" fmla="*/ 3016319 h 6858000"/>
              <a:gd name="connsiteX699" fmla="*/ 1407512 w 7467600"/>
              <a:gd name="connsiteY699" fmla="*/ 3018001 h 6858000"/>
              <a:gd name="connsiteX700" fmla="*/ 1726266 w 7467600"/>
              <a:gd name="connsiteY700" fmla="*/ 2777274 h 6858000"/>
              <a:gd name="connsiteX701" fmla="*/ 625390 w 7467600"/>
              <a:gd name="connsiteY701" fmla="*/ 2514541 h 6858000"/>
              <a:gd name="connsiteX702" fmla="*/ 619799 w 7467600"/>
              <a:gd name="connsiteY702" fmla="*/ 2527180 h 6858000"/>
              <a:gd name="connsiteX703" fmla="*/ 310030 w 7467600"/>
              <a:gd name="connsiteY703" fmla="*/ 2771818 h 6858000"/>
              <a:gd name="connsiteX704" fmla="*/ 173877 w 7467600"/>
              <a:gd name="connsiteY704" fmla="*/ 2937056 h 6858000"/>
              <a:gd name="connsiteX705" fmla="*/ 77889 w 7467600"/>
              <a:gd name="connsiteY705" fmla="*/ 3138440 h 6858000"/>
              <a:gd name="connsiteX706" fmla="*/ 0 w 7467600"/>
              <a:gd name="connsiteY706" fmla="*/ 3271395 h 6858000"/>
              <a:gd name="connsiteX707" fmla="*/ 0 w 7467600"/>
              <a:gd name="connsiteY707" fmla="*/ 3153002 h 6858000"/>
              <a:gd name="connsiteX708" fmla="*/ 2386 w 7467600"/>
              <a:gd name="connsiteY708" fmla="*/ 3149203 h 6858000"/>
              <a:gd name="connsiteX709" fmla="*/ 89753 w 7467600"/>
              <a:gd name="connsiteY709" fmla="*/ 2987702 h 6858000"/>
              <a:gd name="connsiteX710" fmla="*/ 76869 w 7467600"/>
              <a:gd name="connsiteY710" fmla="*/ 3005404 h 6858000"/>
              <a:gd name="connsiteX711" fmla="*/ 32049 w 7467600"/>
              <a:gd name="connsiteY711" fmla="*/ 3065814 h 6858000"/>
              <a:gd name="connsiteX712" fmla="*/ 0 w 7467600"/>
              <a:gd name="connsiteY712" fmla="*/ 3108744 h 6858000"/>
              <a:gd name="connsiteX713" fmla="*/ 0 w 7467600"/>
              <a:gd name="connsiteY713" fmla="*/ 3058059 h 6858000"/>
              <a:gd name="connsiteX714" fmla="*/ 7610 w 7467600"/>
              <a:gd name="connsiteY714" fmla="*/ 3047889 h 6858000"/>
              <a:gd name="connsiteX715" fmla="*/ 52419 w 7467600"/>
              <a:gd name="connsiteY715" fmla="*/ 2987479 h 6858000"/>
              <a:gd name="connsiteX716" fmla="*/ 59142 w 7467600"/>
              <a:gd name="connsiteY716" fmla="*/ 2978488 h 6858000"/>
              <a:gd name="connsiteX717" fmla="*/ 0 w 7467600"/>
              <a:gd name="connsiteY717" fmla="*/ 3015334 h 6858000"/>
              <a:gd name="connsiteX718" fmla="*/ 0 w 7467600"/>
              <a:gd name="connsiteY718" fmla="*/ 2914286 h 6858000"/>
              <a:gd name="connsiteX719" fmla="*/ 36383 w 7467600"/>
              <a:gd name="connsiteY719" fmla="*/ 2901128 h 6858000"/>
              <a:gd name="connsiteX720" fmla="*/ 156329 w 7467600"/>
              <a:gd name="connsiteY720" fmla="*/ 2840533 h 6858000"/>
              <a:gd name="connsiteX721" fmla="*/ 358355 w 7467600"/>
              <a:gd name="connsiteY721" fmla="*/ 2620471 h 6858000"/>
              <a:gd name="connsiteX722" fmla="*/ 510577 w 7467600"/>
              <a:gd name="connsiteY722" fmla="*/ 2501244 h 6858000"/>
              <a:gd name="connsiteX723" fmla="*/ 211967 w 7467600"/>
              <a:gd name="connsiteY723" fmla="*/ 2479171 h 6858000"/>
              <a:gd name="connsiteX724" fmla="*/ 0 w 7467600"/>
              <a:gd name="connsiteY724" fmla="*/ 2476398 h 6858000"/>
              <a:gd name="connsiteX725" fmla="*/ 0 w 7467600"/>
              <a:gd name="connsiteY725" fmla="*/ 2389189 h 6858000"/>
              <a:gd name="connsiteX726" fmla="*/ 103062 w 7467600"/>
              <a:gd name="connsiteY726" fmla="*/ 2389518 h 6858000"/>
              <a:gd name="connsiteX727" fmla="*/ 510734 w 7467600"/>
              <a:gd name="connsiteY727" fmla="*/ 2416201 h 6858000"/>
              <a:gd name="connsiteX728" fmla="*/ 279257 w 7467600"/>
              <a:gd name="connsiteY728" fmla="*/ 2092102 h 6858000"/>
              <a:gd name="connsiteX729" fmla="*/ 65265 w 7467600"/>
              <a:gd name="connsiteY729" fmla="*/ 2006049 h 6858000"/>
              <a:gd name="connsiteX730" fmla="*/ 0 w 7467600"/>
              <a:gd name="connsiteY730" fmla="*/ 1982532 h 6858000"/>
              <a:gd name="connsiteX731" fmla="*/ 0 w 7467600"/>
              <a:gd name="connsiteY731" fmla="*/ 1912789 h 6858000"/>
              <a:gd name="connsiteX732" fmla="*/ 97460 w 7467600"/>
              <a:gd name="connsiteY732" fmla="*/ 1953725 h 6858000"/>
              <a:gd name="connsiteX733" fmla="*/ 221272 w 7467600"/>
              <a:gd name="connsiteY733" fmla="*/ 1980766 h 6858000"/>
              <a:gd name="connsiteX734" fmla="*/ 116765 w 7467600"/>
              <a:gd name="connsiteY734" fmla="*/ 1911033 h 6858000"/>
              <a:gd name="connsiteX735" fmla="*/ 16405 w 7467600"/>
              <a:gd name="connsiteY735" fmla="*/ 1803412 h 6858000"/>
              <a:gd name="connsiteX736" fmla="*/ 0 w 7467600"/>
              <a:gd name="connsiteY736" fmla="*/ 1784777 h 6858000"/>
              <a:gd name="connsiteX737" fmla="*/ 0 w 7467600"/>
              <a:gd name="connsiteY737" fmla="*/ 1740082 h 6858000"/>
              <a:gd name="connsiteX738" fmla="*/ 39394 w 7467600"/>
              <a:gd name="connsiteY738" fmla="*/ 1784856 h 6858000"/>
              <a:gd name="connsiteX739" fmla="*/ 135813 w 7467600"/>
              <a:gd name="connsiteY739" fmla="*/ 1888838 h 6858000"/>
              <a:gd name="connsiteX740" fmla="*/ 242575 w 7467600"/>
              <a:gd name="connsiteY740" fmla="*/ 1958841 h 6858000"/>
              <a:gd name="connsiteX741" fmla="*/ 82197 w 7467600"/>
              <a:gd name="connsiteY741" fmla="*/ 1754826 h 6858000"/>
              <a:gd name="connsiteX742" fmla="*/ 0 w 7467600"/>
              <a:gd name="connsiteY742" fmla="*/ 1679650 h 6858000"/>
              <a:gd name="connsiteX743" fmla="*/ 0 w 7467600"/>
              <a:gd name="connsiteY743" fmla="*/ 1602463 h 6858000"/>
              <a:gd name="connsiteX744" fmla="*/ 84689 w 7467600"/>
              <a:gd name="connsiteY744" fmla="*/ 1677442 h 6858000"/>
              <a:gd name="connsiteX745" fmla="*/ 298437 w 7467600"/>
              <a:gd name="connsiteY745" fmla="*/ 1968019 h 6858000"/>
              <a:gd name="connsiteX746" fmla="*/ 227269 w 7467600"/>
              <a:gd name="connsiteY746" fmla="*/ 1114064 h 6858000"/>
              <a:gd name="connsiteX747" fmla="*/ 248003 w 7467600"/>
              <a:gd name="connsiteY747" fmla="*/ 1089613 h 6858000"/>
              <a:gd name="connsiteX748" fmla="*/ 427020 w 7467600"/>
              <a:gd name="connsiteY748" fmla="*/ 1619803 h 6858000"/>
              <a:gd name="connsiteX749" fmla="*/ 340345 w 7467600"/>
              <a:gd name="connsiteY749" fmla="*/ 2027739 h 6858000"/>
              <a:gd name="connsiteX750" fmla="*/ 360865 w 7467600"/>
              <a:gd name="connsiteY750" fmla="*/ 2044827 h 6858000"/>
              <a:gd name="connsiteX751" fmla="*/ 560414 w 7467600"/>
              <a:gd name="connsiteY751" fmla="*/ 2421457 h 6858000"/>
              <a:gd name="connsiteX752" fmla="*/ 1359703 w 7467600"/>
              <a:gd name="connsiteY752" fmla="*/ 2578554 h 6858000"/>
              <a:gd name="connsiteX753" fmla="*/ 1359422 w 7467600"/>
              <a:gd name="connsiteY753" fmla="*/ 2577994 h 6858000"/>
              <a:gd name="connsiteX754" fmla="*/ 828701 w 7467600"/>
              <a:gd name="connsiteY754" fmla="*/ 1839520 h 6858000"/>
              <a:gd name="connsiteX755" fmla="*/ 494427 w 7467600"/>
              <a:gd name="connsiteY755" fmla="*/ 1092333 h 6858000"/>
              <a:gd name="connsiteX756" fmla="*/ 506322 w 7467600"/>
              <a:gd name="connsiteY756" fmla="*/ 1020997 h 6858000"/>
              <a:gd name="connsiteX757" fmla="*/ 4570198 w 7467600"/>
              <a:gd name="connsiteY757" fmla="*/ 978081 h 6858000"/>
              <a:gd name="connsiteX758" fmla="*/ 4523691 w 7467600"/>
              <a:gd name="connsiteY758" fmla="*/ 1127776 h 6858000"/>
              <a:gd name="connsiteX759" fmla="*/ 4509875 w 7467600"/>
              <a:gd name="connsiteY759" fmla="*/ 1167552 h 6858000"/>
              <a:gd name="connsiteX760" fmla="*/ 4478168 w 7467600"/>
              <a:gd name="connsiteY760" fmla="*/ 1260735 h 6858000"/>
              <a:gd name="connsiteX761" fmla="*/ 4409309 w 7467600"/>
              <a:gd name="connsiteY761" fmla="*/ 1666996 h 6858000"/>
              <a:gd name="connsiteX762" fmla="*/ 4370031 w 7467600"/>
              <a:gd name="connsiteY762" fmla="*/ 1955666 h 6858000"/>
              <a:gd name="connsiteX763" fmla="*/ 4570198 w 7467600"/>
              <a:gd name="connsiteY763" fmla="*/ 978081 h 6858000"/>
              <a:gd name="connsiteX764" fmla="*/ 4557898 w 7467600"/>
              <a:gd name="connsiteY764" fmla="*/ 900011 h 6858000"/>
              <a:gd name="connsiteX765" fmla="*/ 4344840 w 7467600"/>
              <a:gd name="connsiteY765" fmla="*/ 1922038 h 6858000"/>
              <a:gd name="connsiteX766" fmla="*/ 4378710 w 7467600"/>
              <a:gd name="connsiteY766" fmla="*/ 1665516 h 6858000"/>
              <a:gd name="connsiteX767" fmla="*/ 4448798 w 7467600"/>
              <a:gd name="connsiteY767" fmla="*/ 1253024 h 6858000"/>
              <a:gd name="connsiteX768" fmla="*/ 4480315 w 7467600"/>
              <a:gd name="connsiteY768" fmla="*/ 1158454 h 6858000"/>
              <a:gd name="connsiteX769" fmla="*/ 4494133 w 7467600"/>
              <a:gd name="connsiteY769" fmla="*/ 1118676 h 6858000"/>
              <a:gd name="connsiteX770" fmla="*/ 4557898 w 7467600"/>
              <a:gd name="connsiteY770" fmla="*/ 900011 h 6858000"/>
              <a:gd name="connsiteX771" fmla="*/ 5870151 w 7467600"/>
              <a:gd name="connsiteY771" fmla="*/ 898890 h 6858000"/>
              <a:gd name="connsiteX772" fmla="*/ 5861335 w 7467600"/>
              <a:gd name="connsiteY772" fmla="*/ 899177 h 6858000"/>
              <a:gd name="connsiteX773" fmla="*/ 5843702 w 7467600"/>
              <a:gd name="connsiteY773" fmla="*/ 899748 h 6858000"/>
              <a:gd name="connsiteX774" fmla="*/ 5651107 w 7467600"/>
              <a:gd name="connsiteY774" fmla="*/ 920306 h 6858000"/>
              <a:gd name="connsiteX775" fmla="*/ 5459407 w 7467600"/>
              <a:gd name="connsiteY775" fmla="*/ 940975 h 6858000"/>
              <a:gd name="connsiteX776" fmla="*/ 5374846 w 7467600"/>
              <a:gd name="connsiteY776" fmla="*/ 941988 h 6858000"/>
              <a:gd name="connsiteX777" fmla="*/ 5256105 w 7467600"/>
              <a:gd name="connsiteY777" fmla="*/ 945632 h 6858000"/>
              <a:gd name="connsiteX778" fmla="*/ 5107071 w 7467600"/>
              <a:gd name="connsiteY778" fmla="*/ 969720 h 6858000"/>
              <a:gd name="connsiteX779" fmla="*/ 4998681 w 7467600"/>
              <a:gd name="connsiteY779" fmla="*/ 988771 h 6858000"/>
              <a:gd name="connsiteX780" fmla="*/ 5870151 w 7467600"/>
              <a:gd name="connsiteY780" fmla="*/ 898890 h 6858000"/>
              <a:gd name="connsiteX781" fmla="*/ 5504425 w 7467600"/>
              <a:gd name="connsiteY781" fmla="*/ 848067 h 6858000"/>
              <a:gd name="connsiteX782" fmla="*/ 4968849 w 7467600"/>
              <a:gd name="connsiteY782" fmla="*/ 962318 h 6858000"/>
              <a:gd name="connsiteX783" fmla="*/ 5104039 w 7467600"/>
              <a:gd name="connsiteY783" fmla="*/ 940634 h 6858000"/>
              <a:gd name="connsiteX784" fmla="*/ 5256311 w 7467600"/>
              <a:gd name="connsiteY784" fmla="*/ 916490 h 6858000"/>
              <a:gd name="connsiteX785" fmla="*/ 5377381 w 7467600"/>
              <a:gd name="connsiteY785" fmla="*/ 912671 h 6858000"/>
              <a:gd name="connsiteX786" fmla="*/ 5460148 w 7467600"/>
              <a:gd name="connsiteY786" fmla="*/ 911442 h 6858000"/>
              <a:gd name="connsiteX787" fmla="*/ 5648971 w 7467600"/>
              <a:gd name="connsiteY787" fmla="*/ 891331 h 6858000"/>
              <a:gd name="connsiteX788" fmla="*/ 5844807 w 7467600"/>
              <a:gd name="connsiteY788" fmla="*/ 870718 h 6858000"/>
              <a:gd name="connsiteX789" fmla="*/ 5862975 w 7467600"/>
              <a:gd name="connsiteY789" fmla="*/ 869756 h 6858000"/>
              <a:gd name="connsiteX790" fmla="*/ 5920887 w 7467600"/>
              <a:gd name="connsiteY790" fmla="*/ 865929 h 6858000"/>
              <a:gd name="connsiteX791" fmla="*/ 5504425 w 7467600"/>
              <a:gd name="connsiteY791" fmla="*/ 848067 h 6858000"/>
              <a:gd name="connsiteX792" fmla="*/ 3607114 w 7467600"/>
              <a:gd name="connsiteY792" fmla="*/ 467441 h 6858000"/>
              <a:gd name="connsiteX793" fmla="*/ 3296242 w 7467600"/>
              <a:gd name="connsiteY793" fmla="*/ 807991 h 6858000"/>
              <a:gd name="connsiteX794" fmla="*/ 3174674 w 7467600"/>
              <a:gd name="connsiteY794" fmla="*/ 919759 h 6858000"/>
              <a:gd name="connsiteX795" fmla="*/ 3042978 w 7467600"/>
              <a:gd name="connsiteY795" fmla="*/ 1054894 h 6858000"/>
              <a:gd name="connsiteX796" fmla="*/ 2968914 w 7467600"/>
              <a:gd name="connsiteY796" fmla="*/ 1133756 h 6858000"/>
              <a:gd name="connsiteX797" fmla="*/ 3103823 w 7467600"/>
              <a:gd name="connsiteY797" fmla="*/ 1026814 h 6858000"/>
              <a:gd name="connsiteX798" fmla="*/ 3607114 w 7467600"/>
              <a:gd name="connsiteY798" fmla="*/ 467441 h 6858000"/>
              <a:gd name="connsiteX799" fmla="*/ 3744487 w 7467600"/>
              <a:gd name="connsiteY799" fmla="*/ 383136 h 6858000"/>
              <a:gd name="connsiteX800" fmla="*/ 3970213 w 7467600"/>
              <a:gd name="connsiteY800" fmla="*/ 995559 h 6858000"/>
              <a:gd name="connsiteX801" fmla="*/ 3744487 w 7467600"/>
              <a:gd name="connsiteY801" fmla="*/ 383136 h 6858000"/>
              <a:gd name="connsiteX802" fmla="*/ 3624562 w 7467600"/>
              <a:gd name="connsiteY802" fmla="*/ 367041 h 6858000"/>
              <a:gd name="connsiteX803" fmla="*/ 3489712 w 7467600"/>
              <a:gd name="connsiteY803" fmla="*/ 485386 h 6858000"/>
              <a:gd name="connsiteX804" fmla="*/ 3182994 w 7467600"/>
              <a:gd name="connsiteY804" fmla="*/ 828265 h 6858000"/>
              <a:gd name="connsiteX805" fmla="*/ 2892114 w 7467600"/>
              <a:gd name="connsiteY805" fmla="*/ 1172635 h 6858000"/>
              <a:gd name="connsiteX806" fmla="*/ 3021459 w 7467600"/>
              <a:gd name="connsiteY806" fmla="*/ 1035385 h 6858000"/>
              <a:gd name="connsiteX807" fmla="*/ 3153873 w 7467600"/>
              <a:gd name="connsiteY807" fmla="*/ 898971 h 6858000"/>
              <a:gd name="connsiteX808" fmla="*/ 3276511 w 7467600"/>
              <a:gd name="connsiteY808" fmla="*/ 786423 h 6858000"/>
              <a:gd name="connsiteX809" fmla="*/ 3584154 w 7467600"/>
              <a:gd name="connsiteY809" fmla="*/ 448218 h 6858000"/>
              <a:gd name="connsiteX810" fmla="*/ 3624562 w 7467600"/>
              <a:gd name="connsiteY810" fmla="*/ 367041 h 6858000"/>
              <a:gd name="connsiteX811" fmla="*/ 3766672 w 7467600"/>
              <a:gd name="connsiteY811" fmla="*/ 359429 h 6858000"/>
              <a:gd name="connsiteX812" fmla="*/ 3996338 w 7467600"/>
              <a:gd name="connsiteY812" fmla="*/ 968237 h 6858000"/>
              <a:gd name="connsiteX813" fmla="*/ 3766672 w 7467600"/>
              <a:gd name="connsiteY813" fmla="*/ 359429 h 6858000"/>
              <a:gd name="connsiteX814" fmla="*/ 5805386 w 7467600"/>
              <a:gd name="connsiteY814" fmla="*/ 239240 h 6858000"/>
              <a:gd name="connsiteX815" fmla="*/ 5736947 w 7467600"/>
              <a:gd name="connsiteY815" fmla="*/ 261367 h 6858000"/>
              <a:gd name="connsiteX816" fmla="*/ 5427012 w 7467600"/>
              <a:gd name="connsiteY816" fmla="*/ 311272 h 6858000"/>
              <a:gd name="connsiteX817" fmla="*/ 5147818 w 7467600"/>
              <a:gd name="connsiteY817" fmla="*/ 322112 h 6858000"/>
              <a:gd name="connsiteX818" fmla="*/ 5060854 w 7467600"/>
              <a:gd name="connsiteY818" fmla="*/ 311882 h 6858000"/>
              <a:gd name="connsiteX819" fmla="*/ 4945989 w 7467600"/>
              <a:gd name="connsiteY819" fmla="*/ 300516 h 6858000"/>
              <a:gd name="connsiteX820" fmla="*/ 5410479 w 7467600"/>
              <a:gd name="connsiteY820" fmla="*/ 348434 h 6858000"/>
              <a:gd name="connsiteX821" fmla="*/ 5805386 w 7467600"/>
              <a:gd name="connsiteY821" fmla="*/ 239240 h 6858000"/>
              <a:gd name="connsiteX822" fmla="*/ 5905192 w 7467600"/>
              <a:gd name="connsiteY822" fmla="*/ 163079 h 6858000"/>
              <a:gd name="connsiteX823" fmla="*/ 5865655 w 7467600"/>
              <a:gd name="connsiteY823" fmla="*/ 171901 h 6858000"/>
              <a:gd name="connsiteX824" fmla="*/ 5259740 w 7467600"/>
              <a:gd name="connsiteY824" fmla="*/ 257013 h 6858000"/>
              <a:gd name="connsiteX825" fmla="*/ 5208466 w 7467600"/>
              <a:gd name="connsiteY825" fmla="*/ 257550 h 6858000"/>
              <a:gd name="connsiteX826" fmla="*/ 4980204 w 7467600"/>
              <a:gd name="connsiteY826" fmla="*/ 271903 h 6858000"/>
              <a:gd name="connsiteX827" fmla="*/ 5068068 w 7467600"/>
              <a:gd name="connsiteY827" fmla="*/ 282244 h 6858000"/>
              <a:gd name="connsiteX828" fmla="*/ 5153231 w 7467600"/>
              <a:gd name="connsiteY828" fmla="*/ 292240 h 6858000"/>
              <a:gd name="connsiteX829" fmla="*/ 5426491 w 7467600"/>
              <a:gd name="connsiteY829" fmla="*/ 281128 h 6858000"/>
              <a:gd name="connsiteX830" fmla="*/ 5731212 w 7467600"/>
              <a:gd name="connsiteY830" fmla="*/ 231951 h 6858000"/>
              <a:gd name="connsiteX831" fmla="*/ 5905192 w 7467600"/>
              <a:gd name="connsiteY831" fmla="*/ 163079 h 6858000"/>
              <a:gd name="connsiteX832" fmla="*/ 5944437 w 7467600"/>
              <a:gd name="connsiteY832" fmla="*/ 113829 h 6858000"/>
              <a:gd name="connsiteX833" fmla="*/ 5825032 w 7467600"/>
              <a:gd name="connsiteY833" fmla="*/ 146405 h 6858000"/>
              <a:gd name="connsiteX834" fmla="*/ 4955599 w 7467600"/>
              <a:gd name="connsiteY834" fmla="*/ 247008 h 6858000"/>
              <a:gd name="connsiteX835" fmla="*/ 5210104 w 7467600"/>
              <a:gd name="connsiteY835" fmla="*/ 228123 h 6858000"/>
              <a:gd name="connsiteX836" fmla="*/ 5261015 w 7467600"/>
              <a:gd name="connsiteY836" fmla="*/ 227087 h 6858000"/>
              <a:gd name="connsiteX837" fmla="*/ 5861181 w 7467600"/>
              <a:gd name="connsiteY837" fmla="*/ 143093 h 6858000"/>
              <a:gd name="connsiteX838" fmla="*/ 5961252 w 7467600"/>
              <a:gd name="connsiteY838" fmla="*/ 114820 h 6858000"/>
              <a:gd name="connsiteX839" fmla="*/ 5944437 w 7467600"/>
              <a:gd name="connsiteY839" fmla="*/ 113829 h 6858000"/>
              <a:gd name="connsiteX840" fmla="*/ 3882765 w 7467600"/>
              <a:gd name="connsiteY840" fmla="*/ 0 h 6858000"/>
              <a:gd name="connsiteX841" fmla="*/ 3995099 w 7467600"/>
              <a:gd name="connsiteY841" fmla="*/ 0 h 6858000"/>
              <a:gd name="connsiteX842" fmla="*/ 4163818 w 7467600"/>
              <a:gd name="connsiteY842" fmla="*/ 234104 h 6858000"/>
              <a:gd name="connsiteX843" fmla="*/ 4172099 w 7467600"/>
              <a:gd name="connsiteY843" fmla="*/ 234207 h 6858000"/>
              <a:gd name="connsiteX844" fmla="*/ 4784282 w 7467600"/>
              <a:gd name="connsiteY844" fmla="*/ 276561 h 6858000"/>
              <a:gd name="connsiteX845" fmla="*/ 4801687 w 7467600"/>
              <a:gd name="connsiteY845" fmla="*/ 267764 h 6858000"/>
              <a:gd name="connsiteX846" fmla="*/ 6082788 w 7467600"/>
              <a:gd name="connsiteY846" fmla="*/ 64119 h 6858000"/>
              <a:gd name="connsiteX847" fmla="*/ 6099442 w 7467600"/>
              <a:gd name="connsiteY847" fmla="*/ 82568 h 6858000"/>
              <a:gd name="connsiteX848" fmla="*/ 4804137 w 7467600"/>
              <a:gd name="connsiteY848" fmla="*/ 320931 h 6858000"/>
              <a:gd name="connsiteX849" fmla="*/ 4227047 w 7467600"/>
              <a:gd name="connsiteY849" fmla="*/ 313415 h 6858000"/>
              <a:gd name="connsiteX850" fmla="*/ 4346041 w 7467600"/>
              <a:gd name="connsiteY850" fmla="*/ 456086 h 6858000"/>
              <a:gd name="connsiteX851" fmla="*/ 4870967 w 7467600"/>
              <a:gd name="connsiteY851" fmla="*/ 963061 h 6858000"/>
              <a:gd name="connsiteX852" fmla="*/ 4889647 w 7467600"/>
              <a:gd name="connsiteY852" fmla="*/ 957147 h 6858000"/>
              <a:gd name="connsiteX853" fmla="*/ 5422504 w 7467600"/>
              <a:gd name="connsiteY853" fmla="*/ 805191 h 6858000"/>
              <a:gd name="connsiteX854" fmla="*/ 6087656 w 7467600"/>
              <a:gd name="connsiteY854" fmla="*/ 826703 h 6858000"/>
              <a:gd name="connsiteX855" fmla="*/ 6058717 w 7467600"/>
              <a:gd name="connsiteY855" fmla="*/ 865992 h 6858000"/>
              <a:gd name="connsiteX856" fmla="*/ 4974153 w 7467600"/>
              <a:gd name="connsiteY856" fmla="*/ 1045456 h 6858000"/>
              <a:gd name="connsiteX857" fmla="*/ 5627835 w 7467600"/>
              <a:gd name="connsiteY857" fmla="*/ 1472077 h 6858000"/>
              <a:gd name="connsiteX858" fmla="*/ 5629817 w 7467600"/>
              <a:gd name="connsiteY858" fmla="*/ 1471412 h 6858000"/>
              <a:gd name="connsiteX859" fmla="*/ 5634124 w 7467600"/>
              <a:gd name="connsiteY859" fmla="*/ 1470572 h 6858000"/>
              <a:gd name="connsiteX860" fmla="*/ 5755832 w 7467600"/>
              <a:gd name="connsiteY860" fmla="*/ 1383886 h 6858000"/>
              <a:gd name="connsiteX861" fmla="*/ 6014186 w 7467600"/>
              <a:gd name="connsiteY861" fmla="*/ 1279799 h 6858000"/>
              <a:gd name="connsiteX862" fmla="*/ 6901619 w 7467600"/>
              <a:gd name="connsiteY862" fmla="*/ 1047874 h 6858000"/>
              <a:gd name="connsiteX863" fmla="*/ 6931566 w 7467600"/>
              <a:gd name="connsiteY863" fmla="*/ 1062034 h 6858000"/>
              <a:gd name="connsiteX864" fmla="*/ 5790982 w 7467600"/>
              <a:gd name="connsiteY864" fmla="*/ 1561380 h 6858000"/>
              <a:gd name="connsiteX865" fmla="*/ 6188971 w 7467600"/>
              <a:gd name="connsiteY865" fmla="*/ 1755168 h 6858000"/>
              <a:gd name="connsiteX866" fmla="*/ 6202446 w 7467600"/>
              <a:gd name="connsiteY866" fmla="*/ 1752268 h 6858000"/>
              <a:gd name="connsiteX867" fmla="*/ 7179560 w 7467600"/>
              <a:gd name="connsiteY867" fmla="*/ 1467551 h 6858000"/>
              <a:gd name="connsiteX868" fmla="*/ 7158730 w 7467600"/>
              <a:gd name="connsiteY868" fmla="*/ 1507835 h 6858000"/>
              <a:gd name="connsiteX869" fmla="*/ 6326959 w 7467600"/>
              <a:gd name="connsiteY869" fmla="*/ 1817686 h 6858000"/>
              <a:gd name="connsiteX870" fmla="*/ 6537433 w 7467600"/>
              <a:gd name="connsiteY870" fmla="*/ 1907790 h 6858000"/>
              <a:gd name="connsiteX871" fmla="*/ 6550221 w 7467600"/>
              <a:gd name="connsiteY871" fmla="*/ 1910729 h 6858000"/>
              <a:gd name="connsiteX872" fmla="*/ 6964438 w 7467600"/>
              <a:gd name="connsiteY872" fmla="*/ 2209505 h 6858000"/>
              <a:gd name="connsiteX873" fmla="*/ 7367862 w 7467600"/>
              <a:gd name="connsiteY873" fmla="*/ 2806833 h 6858000"/>
              <a:gd name="connsiteX874" fmla="*/ 7364329 w 7467600"/>
              <a:gd name="connsiteY874" fmla="*/ 2826907 h 6858000"/>
              <a:gd name="connsiteX875" fmla="*/ 7290545 w 7467600"/>
              <a:gd name="connsiteY875" fmla="*/ 2850663 h 6858000"/>
              <a:gd name="connsiteX876" fmla="*/ 6472036 w 7467600"/>
              <a:gd name="connsiteY876" fmla="*/ 1959003 h 6858000"/>
              <a:gd name="connsiteX877" fmla="*/ 5792897 w 7467600"/>
              <a:gd name="connsiteY877" fmla="*/ 1647747 h 6858000"/>
              <a:gd name="connsiteX878" fmla="*/ 5842751 w 7467600"/>
              <a:gd name="connsiteY878" fmla="*/ 1816112 h 6858000"/>
              <a:gd name="connsiteX879" fmla="*/ 5847424 w 7467600"/>
              <a:gd name="connsiteY879" fmla="*/ 1815776 h 6858000"/>
              <a:gd name="connsiteX880" fmla="*/ 6399821 w 7467600"/>
              <a:gd name="connsiteY880" fmla="*/ 2344799 h 6858000"/>
              <a:gd name="connsiteX881" fmla="*/ 6323232 w 7467600"/>
              <a:gd name="connsiteY881" fmla="*/ 2389634 h 6858000"/>
              <a:gd name="connsiteX882" fmla="*/ 5942958 w 7467600"/>
              <a:gd name="connsiteY882" fmla="*/ 2077708 h 6858000"/>
              <a:gd name="connsiteX883" fmla="*/ 5921559 w 7467600"/>
              <a:gd name="connsiteY883" fmla="*/ 2378596 h 6858000"/>
              <a:gd name="connsiteX884" fmla="*/ 5817651 w 7467600"/>
              <a:gd name="connsiteY884" fmla="*/ 3023919 h 6858000"/>
              <a:gd name="connsiteX885" fmla="*/ 5729634 w 7467600"/>
              <a:gd name="connsiteY885" fmla="*/ 3051849 h 6858000"/>
              <a:gd name="connsiteX886" fmla="*/ 5611018 w 7467600"/>
              <a:gd name="connsiteY886" fmla="*/ 2316769 h 6858000"/>
              <a:gd name="connsiteX887" fmla="*/ 5687608 w 7467600"/>
              <a:gd name="connsiteY887" fmla="*/ 2039972 h 6858000"/>
              <a:gd name="connsiteX888" fmla="*/ 5657554 w 7467600"/>
              <a:gd name="connsiteY888" fmla="*/ 1576445 h 6858000"/>
              <a:gd name="connsiteX889" fmla="*/ 5150475 w 7467600"/>
              <a:gd name="connsiteY889" fmla="*/ 1274012 h 6858000"/>
              <a:gd name="connsiteX890" fmla="*/ 5349142 w 7467600"/>
              <a:gd name="connsiteY890" fmla="*/ 2204405 h 6858000"/>
              <a:gd name="connsiteX891" fmla="*/ 5262214 w 7467600"/>
              <a:gd name="connsiteY891" fmla="*/ 2233836 h 6858000"/>
              <a:gd name="connsiteX892" fmla="*/ 4981539 w 7467600"/>
              <a:gd name="connsiteY892" fmla="*/ 1542201 h 6858000"/>
              <a:gd name="connsiteX893" fmla="*/ 4958461 w 7467600"/>
              <a:gd name="connsiteY893" fmla="*/ 1136957 h 6858000"/>
              <a:gd name="connsiteX894" fmla="*/ 4655015 w 7467600"/>
              <a:gd name="connsiteY894" fmla="*/ 891426 h 6858000"/>
              <a:gd name="connsiteX895" fmla="*/ 4348002 w 7467600"/>
              <a:gd name="connsiteY895" fmla="*/ 2205895 h 6858000"/>
              <a:gd name="connsiteX896" fmla="*/ 4262250 w 7467600"/>
              <a:gd name="connsiteY896" fmla="*/ 2219972 h 6858000"/>
              <a:gd name="connsiteX897" fmla="*/ 4550611 w 7467600"/>
              <a:gd name="connsiteY897" fmla="*/ 817540 h 6858000"/>
              <a:gd name="connsiteX898" fmla="*/ 4564418 w 7467600"/>
              <a:gd name="connsiteY898" fmla="*/ 808293 h 6858000"/>
              <a:gd name="connsiteX899" fmla="*/ 4266388 w 7467600"/>
              <a:gd name="connsiteY899" fmla="*/ 500083 h 6858000"/>
              <a:gd name="connsiteX900" fmla="*/ 4032842 w 7467600"/>
              <a:gd name="connsiteY900" fmla="*/ 211809 h 6858000"/>
              <a:gd name="connsiteX901" fmla="*/ 3882765 w 7467600"/>
              <a:gd name="connsiteY901" fmla="*/ 0 h 6858000"/>
              <a:gd name="connsiteX902" fmla="*/ 3721337 w 7467600"/>
              <a:gd name="connsiteY902" fmla="*/ 0 h 6858000"/>
              <a:gd name="connsiteX903" fmla="*/ 3797544 w 7467600"/>
              <a:gd name="connsiteY903" fmla="*/ 0 h 6858000"/>
              <a:gd name="connsiteX904" fmla="*/ 3775734 w 7467600"/>
              <a:gd name="connsiteY904" fmla="*/ 95131 h 6858000"/>
              <a:gd name="connsiteX905" fmla="*/ 3724807 w 7467600"/>
              <a:gd name="connsiteY905" fmla="*/ 272257 h 6858000"/>
              <a:gd name="connsiteX906" fmla="*/ 3726844 w 7467600"/>
              <a:gd name="connsiteY906" fmla="*/ 282988 h 6858000"/>
              <a:gd name="connsiteX907" fmla="*/ 3742664 w 7467600"/>
              <a:gd name="connsiteY907" fmla="*/ 279918 h 6858000"/>
              <a:gd name="connsiteX908" fmla="*/ 4103910 w 7467600"/>
              <a:gd name="connsiteY908" fmla="*/ 1161917 h 6858000"/>
              <a:gd name="connsiteX909" fmla="*/ 4020269 w 7467600"/>
              <a:gd name="connsiteY909" fmla="*/ 1200406 h 6858000"/>
              <a:gd name="connsiteX910" fmla="*/ 3674882 w 7467600"/>
              <a:gd name="connsiteY910" fmla="*/ 488524 h 6858000"/>
              <a:gd name="connsiteX911" fmla="*/ 3132682 w 7467600"/>
              <a:gd name="connsiteY911" fmla="*/ 1072284 h 6858000"/>
              <a:gd name="connsiteX912" fmla="*/ 2716346 w 7467600"/>
              <a:gd name="connsiteY912" fmla="*/ 1276376 h 6858000"/>
              <a:gd name="connsiteX913" fmla="*/ 2716772 w 7467600"/>
              <a:gd name="connsiteY913" fmla="*/ 1255462 h 6858000"/>
              <a:gd name="connsiteX914" fmla="*/ 3471096 w 7467600"/>
              <a:gd name="connsiteY914" fmla="*/ 437072 h 6858000"/>
              <a:gd name="connsiteX915" fmla="*/ 3639057 w 7467600"/>
              <a:gd name="connsiteY915" fmla="*/ 286334 h 6858000"/>
              <a:gd name="connsiteX916" fmla="*/ 3640309 w 7467600"/>
              <a:gd name="connsiteY916" fmla="*/ 284664 h 6858000"/>
              <a:gd name="connsiteX917" fmla="*/ 3646022 w 7467600"/>
              <a:gd name="connsiteY917" fmla="*/ 276711 h 6858000"/>
              <a:gd name="connsiteX918" fmla="*/ 3707943 w 7467600"/>
              <a:gd name="connsiteY918" fmla="*/ 65958 h 6858000"/>
              <a:gd name="connsiteX919" fmla="*/ 3721337 w 7467600"/>
              <a:gd name="connsiteY919" fmla="*/ 0 h 6858000"/>
              <a:gd name="connsiteX920" fmla="*/ 2867960 w 7467600"/>
              <a:gd name="connsiteY920" fmla="*/ 0 h 6858000"/>
              <a:gd name="connsiteX921" fmla="*/ 2926351 w 7467600"/>
              <a:gd name="connsiteY921" fmla="*/ 0 h 6858000"/>
              <a:gd name="connsiteX922" fmla="*/ 2902823 w 7467600"/>
              <a:gd name="connsiteY922" fmla="*/ 262929 h 6858000"/>
              <a:gd name="connsiteX923" fmla="*/ 2940663 w 7467600"/>
              <a:gd name="connsiteY923" fmla="*/ 140884 h 6858000"/>
              <a:gd name="connsiteX924" fmla="*/ 2947039 w 7467600"/>
              <a:gd name="connsiteY924" fmla="*/ 122524 h 6858000"/>
              <a:gd name="connsiteX925" fmla="*/ 2984316 w 7467600"/>
              <a:gd name="connsiteY925" fmla="*/ 0 h 6858000"/>
              <a:gd name="connsiteX926" fmla="*/ 3016114 w 7467600"/>
              <a:gd name="connsiteY926" fmla="*/ 0 h 6858000"/>
              <a:gd name="connsiteX927" fmla="*/ 2979949 w 7467600"/>
              <a:gd name="connsiteY927" fmla="*/ 119274 h 6858000"/>
              <a:gd name="connsiteX928" fmla="*/ 3023879 w 7467600"/>
              <a:gd name="connsiteY928" fmla="*/ 0 h 6858000"/>
              <a:gd name="connsiteX929" fmla="*/ 3105400 w 7467600"/>
              <a:gd name="connsiteY929" fmla="*/ 0 h 6858000"/>
              <a:gd name="connsiteX930" fmla="*/ 3094669 w 7467600"/>
              <a:gd name="connsiteY930" fmla="*/ 30308 h 6858000"/>
              <a:gd name="connsiteX931" fmla="*/ 2901945 w 7467600"/>
              <a:gd name="connsiteY931" fmla="*/ 466538 h 6858000"/>
              <a:gd name="connsiteX932" fmla="*/ 2815209 w 7467600"/>
              <a:gd name="connsiteY932" fmla="*/ 497361 h 6858000"/>
              <a:gd name="connsiteX933" fmla="*/ 2844845 w 7467600"/>
              <a:gd name="connsiteY933" fmla="*/ 127638 h 6858000"/>
              <a:gd name="connsiteX934" fmla="*/ 2867960 w 7467600"/>
              <a:gd name="connsiteY934" fmla="*/ 0 h 6858000"/>
              <a:gd name="connsiteX935" fmla="*/ 1057230 w 7467600"/>
              <a:gd name="connsiteY935" fmla="*/ 0 h 6858000"/>
              <a:gd name="connsiteX936" fmla="*/ 1111003 w 7467600"/>
              <a:gd name="connsiteY936" fmla="*/ 0 h 6858000"/>
              <a:gd name="connsiteX937" fmla="*/ 1125553 w 7467600"/>
              <a:gd name="connsiteY937" fmla="*/ 52588 h 6858000"/>
              <a:gd name="connsiteX938" fmla="*/ 1304276 w 7467600"/>
              <a:gd name="connsiteY938" fmla="*/ 476275 h 6858000"/>
              <a:gd name="connsiteX939" fmla="*/ 1492066 w 7467600"/>
              <a:gd name="connsiteY939" fmla="*/ 886333 h 6858000"/>
              <a:gd name="connsiteX940" fmla="*/ 1423698 w 7467600"/>
              <a:gd name="connsiteY940" fmla="*/ 710817 h 6858000"/>
              <a:gd name="connsiteX941" fmla="*/ 1357609 w 7467600"/>
              <a:gd name="connsiteY941" fmla="*/ 532892 h 6858000"/>
              <a:gd name="connsiteX942" fmla="*/ 1309550 w 7467600"/>
              <a:gd name="connsiteY942" fmla="*/ 374031 h 6858000"/>
              <a:gd name="connsiteX943" fmla="*/ 1193673 w 7467600"/>
              <a:gd name="connsiteY943" fmla="*/ 49533 h 6858000"/>
              <a:gd name="connsiteX944" fmla="*/ 1164391 w 7467600"/>
              <a:gd name="connsiteY944" fmla="*/ 0 h 6858000"/>
              <a:gd name="connsiteX945" fmla="*/ 1200666 w 7467600"/>
              <a:gd name="connsiteY945" fmla="*/ 0 h 6858000"/>
              <a:gd name="connsiteX946" fmla="*/ 1223408 w 7467600"/>
              <a:gd name="connsiteY946" fmla="*/ 38996 h 6858000"/>
              <a:gd name="connsiteX947" fmla="*/ 1339635 w 7467600"/>
              <a:gd name="connsiteY947" fmla="*/ 365517 h 6858000"/>
              <a:gd name="connsiteX948" fmla="*/ 1387469 w 7467600"/>
              <a:gd name="connsiteY948" fmla="*/ 523079 h 6858000"/>
              <a:gd name="connsiteX949" fmla="*/ 1452685 w 7467600"/>
              <a:gd name="connsiteY949" fmla="*/ 699806 h 6858000"/>
              <a:gd name="connsiteX950" fmla="*/ 1492092 w 7467600"/>
              <a:gd name="connsiteY950" fmla="*/ 800424 h 6858000"/>
              <a:gd name="connsiteX951" fmla="*/ 1455302 w 7467600"/>
              <a:gd name="connsiteY951" fmla="*/ 632913 h 6858000"/>
              <a:gd name="connsiteX952" fmla="*/ 1222336 w 7467600"/>
              <a:gd name="connsiteY952" fmla="*/ 9480 h 6858000"/>
              <a:gd name="connsiteX953" fmla="*/ 1214634 w 7467600"/>
              <a:gd name="connsiteY953" fmla="*/ 0 h 6858000"/>
              <a:gd name="connsiteX954" fmla="*/ 1289827 w 7467600"/>
              <a:gd name="connsiteY954" fmla="*/ 0 h 6858000"/>
              <a:gd name="connsiteX955" fmla="*/ 1321076 w 7467600"/>
              <a:gd name="connsiteY955" fmla="*/ 59722 h 6858000"/>
              <a:gd name="connsiteX956" fmla="*/ 1512579 w 7467600"/>
              <a:gd name="connsiteY956" fmla="*/ 626441 h 6858000"/>
              <a:gd name="connsiteX957" fmla="*/ 1506076 w 7467600"/>
              <a:gd name="connsiteY957" fmla="*/ 1089289 h 6858000"/>
              <a:gd name="connsiteX958" fmla="*/ 1486346 w 7467600"/>
              <a:gd name="connsiteY958" fmla="*/ 1079919 h 6858000"/>
              <a:gd name="connsiteX959" fmla="*/ 1070511 w 7467600"/>
              <a:gd name="connsiteY959" fmla="*/ 48609 h 6858000"/>
              <a:gd name="connsiteX960" fmla="*/ 1057230 w 7467600"/>
              <a:gd name="connsiteY960" fmla="*/ 0 h 6858000"/>
              <a:gd name="connsiteX961" fmla="*/ 43151 w 7467600"/>
              <a:gd name="connsiteY961" fmla="*/ 0 h 6858000"/>
              <a:gd name="connsiteX962" fmla="*/ 95283 w 7467600"/>
              <a:gd name="connsiteY962" fmla="*/ 0 h 6858000"/>
              <a:gd name="connsiteX963" fmla="*/ 300708 w 7467600"/>
              <a:gd name="connsiteY963" fmla="*/ 154571 h 6858000"/>
              <a:gd name="connsiteX964" fmla="*/ 530414 w 7467600"/>
              <a:gd name="connsiteY964" fmla="*/ 354673 h 6858000"/>
              <a:gd name="connsiteX965" fmla="*/ 333785 w 7467600"/>
              <a:gd name="connsiteY965" fmla="*/ 161564 h 6858000"/>
              <a:gd name="connsiteX966" fmla="*/ 147005 w 7467600"/>
              <a:gd name="connsiteY966" fmla="*/ 0 h 6858000"/>
              <a:gd name="connsiteX967" fmla="*/ 272509 w 7467600"/>
              <a:gd name="connsiteY967" fmla="*/ 0 h 6858000"/>
              <a:gd name="connsiteX968" fmla="*/ 326276 w 7467600"/>
              <a:gd name="connsiteY968" fmla="*/ 45847 h 6858000"/>
              <a:gd name="connsiteX969" fmla="*/ 823759 w 7467600"/>
              <a:gd name="connsiteY969" fmla="*/ 574145 h 6858000"/>
              <a:gd name="connsiteX970" fmla="*/ 811254 w 7467600"/>
              <a:gd name="connsiteY970" fmla="*/ 665546 h 6858000"/>
              <a:gd name="connsiteX971" fmla="*/ 154042 w 7467600"/>
              <a:gd name="connsiteY971" fmla="*/ 261522 h 6858000"/>
              <a:gd name="connsiteX972" fmla="*/ 13550 w 7467600"/>
              <a:gd name="connsiteY972" fmla="*/ 158423 h 6858000"/>
              <a:gd name="connsiteX973" fmla="*/ 0 w 7467600"/>
              <a:gd name="connsiteY973" fmla="*/ 146618 h 6858000"/>
              <a:gd name="connsiteX974" fmla="*/ 0 w 7467600"/>
              <a:gd name="connsiteY974" fmla="*/ 59161 h 6858000"/>
              <a:gd name="connsiteX975" fmla="*/ 45427 w 7467600"/>
              <a:gd name="connsiteY975" fmla="*/ 101078 h 6858000"/>
              <a:gd name="connsiteX976" fmla="*/ 630103 w 7467600"/>
              <a:gd name="connsiteY976" fmla="*/ 485885 h 6858000"/>
              <a:gd name="connsiteX977" fmla="*/ 532040 w 7467600"/>
              <a:gd name="connsiteY977" fmla="*/ 399359 h 6858000"/>
              <a:gd name="connsiteX978" fmla="*/ 517618 w 7467600"/>
              <a:gd name="connsiteY978" fmla="*/ 385726 h 6858000"/>
              <a:gd name="connsiteX979" fmla="*/ 285074 w 7467600"/>
              <a:gd name="connsiteY979" fmla="*/ 182755 h 6858000"/>
              <a:gd name="connsiteX980" fmla="*/ 43151 w 7467600"/>
              <a:gd name="connsiteY98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103333 w 7467600"/>
              <a:gd name="connsiteY34" fmla="*/ 5699602 h 6858000"/>
              <a:gd name="connsiteX35" fmla="*/ 5539432 w 7467600"/>
              <a:gd name="connsiteY35" fmla="*/ 5642928 h 6858000"/>
              <a:gd name="connsiteX36" fmla="*/ 5555462 w 7467600"/>
              <a:gd name="connsiteY36" fmla="*/ 5694454 h 6858000"/>
              <a:gd name="connsiteX37" fmla="*/ 5828270 w 7467600"/>
              <a:gd name="connsiteY37" fmla="*/ 6320663 h 6858000"/>
              <a:gd name="connsiteX38" fmla="*/ 5947416 w 7467600"/>
              <a:gd name="connsiteY38" fmla="*/ 6574846 h 6858000"/>
              <a:gd name="connsiteX39" fmla="*/ 5539432 w 7467600"/>
              <a:gd name="connsiteY39" fmla="*/ 5642928 h 6858000"/>
              <a:gd name="connsiteX40" fmla="*/ 51253 w 7467600"/>
              <a:gd name="connsiteY40" fmla="*/ 5631825 h 6858000"/>
              <a:gd name="connsiteX41" fmla="*/ 211622 w 7467600"/>
              <a:gd name="connsiteY41" fmla="*/ 5728803 h 6858000"/>
              <a:gd name="connsiteX42" fmla="*/ 371652 w 7467600"/>
              <a:gd name="connsiteY42" fmla="*/ 5829062 h 6858000"/>
              <a:gd name="connsiteX43" fmla="*/ 505903 w 7467600"/>
              <a:gd name="connsiteY43" fmla="*/ 5925221 h 6858000"/>
              <a:gd name="connsiteX44" fmla="*/ 899240 w 7467600"/>
              <a:gd name="connsiteY44" fmla="*/ 6153068 h 6858000"/>
              <a:gd name="connsiteX45" fmla="*/ 988114 w 7467600"/>
              <a:gd name="connsiteY45" fmla="*/ 6174204 h 6858000"/>
              <a:gd name="connsiteX46" fmla="*/ 845971 w 7467600"/>
              <a:gd name="connsiteY46" fmla="*/ 6067177 h 6858000"/>
              <a:gd name="connsiteX47" fmla="*/ 448057 w 7467600"/>
              <a:gd name="connsiteY47" fmla="*/ 5841376 h 6858000"/>
              <a:gd name="connsiteX48" fmla="*/ 51253 w 7467600"/>
              <a:gd name="connsiteY48" fmla="*/ 5631825 h 6858000"/>
              <a:gd name="connsiteX49" fmla="*/ 2606687 w 7467600"/>
              <a:gd name="connsiteY49" fmla="*/ 5630718 h 6858000"/>
              <a:gd name="connsiteX50" fmla="*/ 2645658 w 7467600"/>
              <a:gd name="connsiteY50" fmla="*/ 6640259 h 6858000"/>
              <a:gd name="connsiteX51" fmla="*/ 2606687 w 7467600"/>
              <a:gd name="connsiteY51" fmla="*/ 5630718 h 6858000"/>
              <a:gd name="connsiteX52" fmla="*/ 3642057 w 7467600"/>
              <a:gd name="connsiteY52" fmla="*/ 5573487 h 6858000"/>
              <a:gd name="connsiteX53" fmla="*/ 3632981 w 7467600"/>
              <a:gd name="connsiteY53" fmla="*/ 5579437 h 6858000"/>
              <a:gd name="connsiteX54" fmla="*/ 3382436 w 7467600"/>
              <a:gd name="connsiteY54" fmla="*/ 5952726 h 6858000"/>
              <a:gd name="connsiteX55" fmla="*/ 3191929 w 7467600"/>
              <a:gd name="connsiteY55" fmla="*/ 6662669 h 6858000"/>
              <a:gd name="connsiteX56" fmla="*/ 3369898 w 7467600"/>
              <a:gd name="connsiteY56" fmla="*/ 6081771 h 6858000"/>
              <a:gd name="connsiteX57" fmla="*/ 3642057 w 7467600"/>
              <a:gd name="connsiteY57" fmla="*/ 5573487 h 6858000"/>
              <a:gd name="connsiteX58" fmla="*/ 2650666 w 7467600"/>
              <a:gd name="connsiteY58" fmla="*/ 5530686 h 6858000"/>
              <a:gd name="connsiteX59" fmla="*/ 2650249 w 7467600"/>
              <a:gd name="connsiteY59" fmla="*/ 5532101 h 6858000"/>
              <a:gd name="connsiteX60" fmla="*/ 2663808 w 7467600"/>
              <a:gd name="connsiteY60" fmla="*/ 6535215 h 6858000"/>
              <a:gd name="connsiteX61" fmla="*/ 2665418 w 7467600"/>
              <a:gd name="connsiteY61" fmla="*/ 6132756 h 6858000"/>
              <a:gd name="connsiteX62" fmla="*/ 2650666 w 7467600"/>
              <a:gd name="connsiteY62" fmla="*/ 5530686 h 6858000"/>
              <a:gd name="connsiteX63" fmla="*/ 2680277 w 7467600"/>
              <a:gd name="connsiteY63" fmla="*/ 5479204 h 6858000"/>
              <a:gd name="connsiteX64" fmla="*/ 2678972 w 7467600"/>
              <a:gd name="connsiteY64" fmla="*/ 5481582 h 6858000"/>
              <a:gd name="connsiteX65" fmla="*/ 2696666 w 7467600"/>
              <a:gd name="connsiteY65" fmla="*/ 6133836 h 6858000"/>
              <a:gd name="connsiteX66" fmla="*/ 2695769 w 7467600"/>
              <a:gd name="connsiteY66" fmla="*/ 6390955 h 6858000"/>
              <a:gd name="connsiteX67" fmla="*/ 2739893 w 7467600"/>
              <a:gd name="connsiteY67" fmla="*/ 6108357 h 6858000"/>
              <a:gd name="connsiteX68" fmla="*/ 2680277 w 7467600"/>
              <a:gd name="connsiteY68" fmla="*/ 5479204 h 6858000"/>
              <a:gd name="connsiteX69" fmla="*/ 1132195 w 7467600"/>
              <a:gd name="connsiteY69" fmla="*/ 5467980 h 6858000"/>
              <a:gd name="connsiteX70" fmla="*/ 1679056 w 7467600"/>
              <a:gd name="connsiteY70" fmla="*/ 5516907 h 6858000"/>
              <a:gd name="connsiteX71" fmla="*/ 2128648 w 7467600"/>
              <a:gd name="connsiteY71" fmla="*/ 5474249 h 6858000"/>
              <a:gd name="connsiteX72" fmla="*/ 1825619 w 7467600"/>
              <a:gd name="connsiteY72" fmla="*/ 5478447 h 6858000"/>
              <a:gd name="connsiteX73" fmla="*/ 1737798 w 7467600"/>
              <a:gd name="connsiteY73" fmla="*/ 5483353 h 6858000"/>
              <a:gd name="connsiteX74" fmla="*/ 1132195 w 7467600"/>
              <a:gd name="connsiteY74" fmla="*/ 5467980 h 6858000"/>
              <a:gd name="connsiteX75" fmla="*/ 6844835 w 7467600"/>
              <a:gd name="connsiteY75" fmla="*/ 5424988 h 6858000"/>
              <a:gd name="connsiteX76" fmla="*/ 6879594 w 7467600"/>
              <a:gd name="connsiteY76" fmla="*/ 5424547 h 6858000"/>
              <a:gd name="connsiteX77" fmla="*/ 7379510 w 7467600"/>
              <a:gd name="connsiteY77" fmla="*/ 5755454 h 6858000"/>
              <a:gd name="connsiteX78" fmla="*/ 7467600 w 7467600"/>
              <a:gd name="connsiteY78" fmla="*/ 5845526 h 6858000"/>
              <a:gd name="connsiteX79" fmla="*/ 7467600 w 7467600"/>
              <a:gd name="connsiteY79" fmla="*/ 5925131 h 6858000"/>
              <a:gd name="connsiteX80" fmla="*/ 7271900 w 7467600"/>
              <a:gd name="connsiteY80" fmla="*/ 5734551 h 6858000"/>
              <a:gd name="connsiteX81" fmla="*/ 7015907 w 7467600"/>
              <a:gd name="connsiteY81" fmla="*/ 5541548 h 6858000"/>
              <a:gd name="connsiteX82" fmla="*/ 7259646 w 7467600"/>
              <a:gd name="connsiteY82" fmla="*/ 5765985 h 6858000"/>
              <a:gd name="connsiteX83" fmla="*/ 7467600 w 7467600"/>
              <a:gd name="connsiteY83" fmla="*/ 5971257 h 6858000"/>
              <a:gd name="connsiteX84" fmla="*/ 7467600 w 7467600"/>
              <a:gd name="connsiteY84" fmla="*/ 6012219 h 6858000"/>
              <a:gd name="connsiteX85" fmla="*/ 7240170 w 7467600"/>
              <a:gd name="connsiteY85" fmla="*/ 5787985 h 6858000"/>
              <a:gd name="connsiteX86" fmla="*/ 6946849 w 7467600"/>
              <a:gd name="connsiteY86" fmla="*/ 5523271 h 6858000"/>
              <a:gd name="connsiteX87" fmla="*/ 6946972 w 7467600"/>
              <a:gd name="connsiteY87" fmla="*/ 5526491 h 6858000"/>
              <a:gd name="connsiteX88" fmla="*/ 7105827 w 7467600"/>
              <a:gd name="connsiteY88" fmla="*/ 5718700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1456157 w 7467600"/>
              <a:gd name="connsiteY101" fmla="*/ 5371404 h 6858000"/>
              <a:gd name="connsiteX102" fmla="*/ 1244432 w 7467600"/>
              <a:gd name="connsiteY102" fmla="*/ 5385601 h 6858000"/>
              <a:gd name="connsiteX103" fmla="*/ 973990 w 7467600"/>
              <a:gd name="connsiteY103" fmla="*/ 5424940 h 6858000"/>
              <a:gd name="connsiteX104" fmla="*/ 1103809 w 7467600"/>
              <a:gd name="connsiteY104" fmla="*/ 5433720 h 6858000"/>
              <a:gd name="connsiteX105" fmla="*/ 1123454 w 7467600"/>
              <a:gd name="connsiteY105" fmla="*/ 5435727 h 6858000"/>
              <a:gd name="connsiteX106" fmla="*/ 1737017 w 7467600"/>
              <a:gd name="connsiteY106" fmla="*/ 5452183 h 6858000"/>
              <a:gd name="connsiteX107" fmla="*/ 1824397 w 7467600"/>
              <a:gd name="connsiteY107" fmla="*/ 5447757 h 6858000"/>
              <a:gd name="connsiteX108" fmla="*/ 2070059 w 7467600"/>
              <a:gd name="connsiteY108" fmla="*/ 5441660 h 6858000"/>
              <a:gd name="connsiteX109" fmla="*/ 1456157 w 7467600"/>
              <a:gd name="connsiteY109" fmla="*/ 5371404 h 6858000"/>
              <a:gd name="connsiteX110" fmla="*/ 4988186 w 7467600"/>
              <a:gd name="connsiteY110" fmla="*/ 5216467 h 6858000"/>
              <a:gd name="connsiteX111" fmla="*/ 4777334 w 7467600"/>
              <a:gd name="connsiteY111" fmla="*/ 5406072 h 6858000"/>
              <a:gd name="connsiteX112" fmla="*/ 4718341 w 7467600"/>
              <a:gd name="connsiteY112" fmla="*/ 5468043 h 6858000"/>
              <a:gd name="connsiteX113" fmla="*/ 4604655 w 7467600"/>
              <a:gd name="connsiteY113" fmla="*/ 5583434 h 6858000"/>
              <a:gd name="connsiteX114" fmla="*/ 4565074 w 7467600"/>
              <a:gd name="connsiteY114" fmla="*/ 5618550 h 6858000"/>
              <a:gd name="connsiteX115" fmla="*/ 4988186 w 7467600"/>
              <a:gd name="connsiteY115" fmla="*/ 5216467 h 6858000"/>
              <a:gd name="connsiteX116" fmla="*/ 4978032 w 7467600"/>
              <a:gd name="connsiteY116" fmla="*/ 5183809 h 6858000"/>
              <a:gd name="connsiteX117" fmla="*/ 4463413 w 7467600"/>
              <a:gd name="connsiteY117" fmla="*/ 5615162 h 6858000"/>
              <a:gd name="connsiteX118" fmla="*/ 4358134 w 7467600"/>
              <a:gd name="connsiteY118" fmla="*/ 5742791 h 6858000"/>
              <a:gd name="connsiteX119" fmla="*/ 4376219 w 7467600"/>
              <a:gd name="connsiteY119" fmla="*/ 5729027 h 6858000"/>
              <a:gd name="connsiteX120" fmla="*/ 4582340 w 7467600"/>
              <a:gd name="connsiteY120" fmla="*/ 5561037 h 6858000"/>
              <a:gd name="connsiteX121" fmla="*/ 4694684 w 7467600"/>
              <a:gd name="connsiteY121" fmla="*/ 5447098 h 6858000"/>
              <a:gd name="connsiteX122" fmla="*/ 4754123 w 7467600"/>
              <a:gd name="connsiteY122" fmla="*/ 5384643 h 6858000"/>
              <a:gd name="connsiteX123" fmla="*/ 4978032 w 7467600"/>
              <a:gd name="connsiteY123" fmla="*/ 5183809 h 6858000"/>
              <a:gd name="connsiteX124" fmla="*/ 1903353 w 7467600"/>
              <a:gd name="connsiteY124" fmla="*/ 5044827 h 6858000"/>
              <a:gd name="connsiteX125" fmla="*/ 1936931 w 7467600"/>
              <a:gd name="connsiteY125" fmla="*/ 5093954 h 6858000"/>
              <a:gd name="connsiteX126" fmla="*/ 2195868 w 7467600"/>
              <a:gd name="connsiteY126" fmla="*/ 5396574 h 6858000"/>
              <a:gd name="connsiteX127" fmla="*/ 2088852 w 7467600"/>
              <a:gd name="connsiteY127" fmla="*/ 5166123 h 6858000"/>
              <a:gd name="connsiteX128" fmla="*/ 1958241 w 7467600"/>
              <a:gd name="connsiteY128" fmla="*/ 5067955 h 6858000"/>
              <a:gd name="connsiteX129" fmla="*/ 1903353 w 7467600"/>
              <a:gd name="connsiteY129" fmla="*/ 5044827 h 6858000"/>
              <a:gd name="connsiteX130" fmla="*/ 1979378 w 7467600"/>
              <a:gd name="connsiteY130" fmla="*/ 4769504 h 6858000"/>
              <a:gd name="connsiteX131" fmla="*/ 2882120 w 7467600"/>
              <a:gd name="connsiteY131" fmla="*/ 5064547 h 6858000"/>
              <a:gd name="connsiteX132" fmla="*/ 2793103 w 7467600"/>
              <a:gd name="connsiteY132" fmla="*/ 5039699 h 6858000"/>
              <a:gd name="connsiteX133" fmla="*/ 2770041 w 7467600"/>
              <a:gd name="connsiteY133" fmla="*/ 5033634 h 6858000"/>
              <a:gd name="connsiteX134" fmla="*/ 1979378 w 7467600"/>
              <a:gd name="connsiteY134" fmla="*/ 4769504 h 6858000"/>
              <a:gd name="connsiteX135" fmla="*/ 1927410 w 7467600"/>
              <a:gd name="connsiteY135" fmla="*/ 4716164 h 6858000"/>
              <a:gd name="connsiteX136" fmla="*/ 1959587 w 7467600"/>
              <a:gd name="connsiteY136" fmla="*/ 4728849 h 6858000"/>
              <a:gd name="connsiteX137" fmla="*/ 2777707 w 7467600"/>
              <a:gd name="connsiteY137" fmla="*/ 5003991 h 6858000"/>
              <a:gd name="connsiteX138" fmla="*/ 2800768 w 7467600"/>
              <a:gd name="connsiteY138" fmla="*/ 5010056 h 6858000"/>
              <a:gd name="connsiteX139" fmla="*/ 2879408 w 7467600"/>
              <a:gd name="connsiteY139" fmla="*/ 5031590 h 6858000"/>
              <a:gd name="connsiteX140" fmla="*/ 2862295 w 7467600"/>
              <a:gd name="connsiteY140" fmla="*/ 5022958 h 6858000"/>
              <a:gd name="connsiteX141" fmla="*/ 2813343 w 7467600"/>
              <a:gd name="connsiteY141" fmla="*/ 4998369 h 6858000"/>
              <a:gd name="connsiteX142" fmla="*/ 2646245 w 7467600"/>
              <a:gd name="connsiteY142" fmla="*/ 4930999 h 6858000"/>
              <a:gd name="connsiteX143" fmla="*/ 1999243 w 7467600"/>
              <a:gd name="connsiteY143" fmla="*/ 4730524 h 6858000"/>
              <a:gd name="connsiteX144" fmla="*/ 1979527 w 7467600"/>
              <a:gd name="connsiteY144" fmla="*/ 4726651 h 6858000"/>
              <a:gd name="connsiteX145" fmla="*/ 1927410 w 7467600"/>
              <a:gd name="connsiteY145" fmla="*/ 4716164 h 6858000"/>
              <a:gd name="connsiteX146" fmla="*/ 1997014 w 7467600"/>
              <a:gd name="connsiteY146" fmla="*/ 4698007 h 6858000"/>
              <a:gd name="connsiteX147" fmla="*/ 2005458 w 7467600"/>
              <a:gd name="connsiteY147" fmla="*/ 4699540 h 6858000"/>
              <a:gd name="connsiteX148" fmla="*/ 2657186 w 7467600"/>
              <a:gd name="connsiteY148" fmla="*/ 4901687 h 6858000"/>
              <a:gd name="connsiteX149" fmla="*/ 2826662 w 7467600"/>
              <a:gd name="connsiteY149" fmla="*/ 4970362 h 6858000"/>
              <a:gd name="connsiteX150" fmla="*/ 2876100 w 7467600"/>
              <a:gd name="connsiteY150" fmla="*/ 4995397 h 6858000"/>
              <a:gd name="connsiteX151" fmla="*/ 3042600 w 7467600"/>
              <a:gd name="connsiteY151" fmla="*/ 5059532 h 6858000"/>
              <a:gd name="connsiteX152" fmla="*/ 1997014 w 7467600"/>
              <a:gd name="connsiteY152" fmla="*/ 4698007 h 6858000"/>
              <a:gd name="connsiteX153" fmla="*/ 2305292 w 7467600"/>
              <a:gd name="connsiteY153" fmla="*/ 4219492 h 6858000"/>
              <a:gd name="connsiteX154" fmla="*/ 3360922 w 7467600"/>
              <a:gd name="connsiteY154" fmla="*/ 4529373 h 6858000"/>
              <a:gd name="connsiteX155" fmla="*/ 3492420 w 7467600"/>
              <a:gd name="connsiteY155" fmla="*/ 4510145 h 6858000"/>
              <a:gd name="connsiteX156" fmla="*/ 3364086 w 7467600"/>
              <a:gd name="connsiteY156" fmla="*/ 4480340 h 6858000"/>
              <a:gd name="connsiteX157" fmla="*/ 3225818 w 7467600"/>
              <a:gd name="connsiteY157" fmla="*/ 4411822 h 6858000"/>
              <a:gd name="connsiteX158" fmla="*/ 3129696 w 7467600"/>
              <a:gd name="connsiteY158" fmla="*/ 4360704 h 6858000"/>
              <a:gd name="connsiteX159" fmla="*/ 2814545 w 7467600"/>
              <a:gd name="connsiteY159" fmla="*/ 4282955 h 6858000"/>
              <a:gd name="connsiteX160" fmla="*/ 2305292 w 7467600"/>
              <a:gd name="connsiteY160" fmla="*/ 4219492 h 6858000"/>
              <a:gd name="connsiteX161" fmla="*/ 2626982 w 7467600"/>
              <a:gd name="connsiteY161" fmla="*/ 4206450 h 6858000"/>
              <a:gd name="connsiteX162" fmla="*/ 2490617 w 7467600"/>
              <a:gd name="connsiteY162" fmla="*/ 4206951 h 6858000"/>
              <a:gd name="connsiteX163" fmla="*/ 2819869 w 7467600"/>
              <a:gd name="connsiteY163" fmla="*/ 4252936 h 6858000"/>
              <a:gd name="connsiteX164" fmla="*/ 3143018 w 7467600"/>
              <a:gd name="connsiteY164" fmla="*/ 4332698 h 6858000"/>
              <a:gd name="connsiteX165" fmla="*/ 3241520 w 7467600"/>
              <a:gd name="connsiteY165" fmla="*/ 4385112 h 6858000"/>
              <a:gd name="connsiteX166" fmla="*/ 3374575 w 7467600"/>
              <a:gd name="connsiteY166" fmla="*/ 4451517 h 6858000"/>
              <a:gd name="connsiteX167" fmla="*/ 3505221 w 7467600"/>
              <a:gd name="connsiteY167" fmla="*/ 4480757 h 6858000"/>
              <a:gd name="connsiteX168" fmla="*/ 2626982 w 7467600"/>
              <a:gd name="connsiteY168" fmla="*/ 4206450 h 6858000"/>
              <a:gd name="connsiteX169" fmla="*/ 1310106 w 7467600"/>
              <a:gd name="connsiteY169" fmla="*/ 3943217 h 6858000"/>
              <a:gd name="connsiteX170" fmla="*/ 854994 w 7467600"/>
              <a:gd name="connsiteY170" fmla="*/ 4399136 h 6858000"/>
              <a:gd name="connsiteX171" fmla="*/ 742462 w 7467600"/>
              <a:gd name="connsiteY171" fmla="*/ 4594648 h 6858000"/>
              <a:gd name="connsiteX172" fmla="*/ 820602 w 7467600"/>
              <a:gd name="connsiteY172" fmla="*/ 4485915 h 6858000"/>
              <a:gd name="connsiteX173" fmla="*/ 878295 w 7467600"/>
              <a:gd name="connsiteY173" fmla="*/ 4403594 h 6858000"/>
              <a:gd name="connsiteX174" fmla="*/ 1240607 w 7467600"/>
              <a:gd name="connsiteY174" fmla="*/ 4010401 h 6858000"/>
              <a:gd name="connsiteX175" fmla="*/ 1310106 w 7467600"/>
              <a:gd name="connsiteY175" fmla="*/ 3943217 h 6858000"/>
              <a:gd name="connsiteX176" fmla="*/ 1423113 w 7467600"/>
              <a:gd name="connsiteY176" fmla="*/ 3874565 h 6858000"/>
              <a:gd name="connsiteX177" fmla="*/ 1260565 w 7467600"/>
              <a:gd name="connsiteY177" fmla="*/ 4031982 h 6858000"/>
              <a:gd name="connsiteX178" fmla="*/ 901900 w 7467600"/>
              <a:gd name="connsiteY178" fmla="*/ 4421236 h 6858000"/>
              <a:gd name="connsiteX179" fmla="*/ 845044 w 7467600"/>
              <a:gd name="connsiteY179" fmla="*/ 4502436 h 6858000"/>
              <a:gd name="connsiteX180" fmla="*/ 685926 w 7467600"/>
              <a:gd name="connsiteY180" fmla="*/ 4703069 h 6858000"/>
              <a:gd name="connsiteX181" fmla="*/ 684248 w 7467600"/>
              <a:gd name="connsiteY181" fmla="*/ 4706721 h 6858000"/>
              <a:gd name="connsiteX182" fmla="*/ 1423113 w 7467600"/>
              <a:gd name="connsiteY182" fmla="*/ 3874565 h 6858000"/>
              <a:gd name="connsiteX183" fmla="*/ 3316479 w 7467600"/>
              <a:gd name="connsiteY183" fmla="*/ 3872136 h 6858000"/>
              <a:gd name="connsiteX184" fmla="*/ 3546806 w 7467600"/>
              <a:gd name="connsiteY184" fmla="*/ 4356139 h 6858000"/>
              <a:gd name="connsiteX185" fmla="*/ 3364433 w 7467600"/>
              <a:gd name="connsiteY185" fmla="*/ 3953121 h 6858000"/>
              <a:gd name="connsiteX186" fmla="*/ 3316479 w 7467600"/>
              <a:gd name="connsiteY186" fmla="*/ 3872136 h 6858000"/>
              <a:gd name="connsiteX187" fmla="*/ 3291335 w 7467600"/>
              <a:gd name="connsiteY187" fmla="*/ 3767420 h 6858000"/>
              <a:gd name="connsiteX188" fmla="*/ 3390805 w 7467600"/>
              <a:gd name="connsiteY188" fmla="*/ 3937163 h 6858000"/>
              <a:gd name="connsiteX189" fmla="*/ 3579062 w 7467600"/>
              <a:gd name="connsiteY189" fmla="*/ 4359040 h 6858000"/>
              <a:gd name="connsiteX190" fmla="*/ 3467355 w 7467600"/>
              <a:gd name="connsiteY190" fmla="*/ 3988130 h 6858000"/>
              <a:gd name="connsiteX191" fmla="*/ 3310753 w 7467600"/>
              <a:gd name="connsiteY191" fmla="*/ 3787140 h 6858000"/>
              <a:gd name="connsiteX192" fmla="*/ 3291335 w 7467600"/>
              <a:gd name="connsiteY192" fmla="*/ 3767420 h 6858000"/>
              <a:gd name="connsiteX193" fmla="*/ 1635889 w 7467600"/>
              <a:gd name="connsiteY193" fmla="*/ 3709494 h 6858000"/>
              <a:gd name="connsiteX194" fmla="*/ 1634800 w 7467600"/>
              <a:gd name="connsiteY194" fmla="*/ 3731111 h 6858000"/>
              <a:gd name="connsiteX195" fmla="*/ 1635889 w 7467600"/>
              <a:gd name="connsiteY195" fmla="*/ 3709494 h 6858000"/>
              <a:gd name="connsiteX196" fmla="*/ 1510397 w 7467600"/>
              <a:gd name="connsiteY196" fmla="*/ 3684705 h 6858000"/>
              <a:gd name="connsiteX197" fmla="*/ 1146550 w 7467600"/>
              <a:gd name="connsiteY197" fmla="*/ 3802012 h 6858000"/>
              <a:gd name="connsiteX198" fmla="*/ 698834 w 7467600"/>
              <a:gd name="connsiteY198" fmla="*/ 3952272 h 6858000"/>
              <a:gd name="connsiteX199" fmla="*/ 34256 w 7467600"/>
              <a:gd name="connsiteY199" fmla="*/ 4347603 h 6858000"/>
              <a:gd name="connsiteX200" fmla="*/ 527241 w 7467600"/>
              <a:gd name="connsiteY200" fmla="*/ 4065078 h 6858000"/>
              <a:gd name="connsiteX201" fmla="*/ 1510397 w 7467600"/>
              <a:gd name="connsiteY201" fmla="*/ 3684705 h 6858000"/>
              <a:gd name="connsiteX202" fmla="*/ 1313114 w 7467600"/>
              <a:gd name="connsiteY202" fmla="*/ 3655216 h 6858000"/>
              <a:gd name="connsiteX203" fmla="*/ 1109304 w 7467600"/>
              <a:gd name="connsiteY203" fmla="*/ 3669030 h 6858000"/>
              <a:gd name="connsiteX204" fmla="*/ 8129 w 7467600"/>
              <a:gd name="connsiteY204" fmla="*/ 4330519 h 6858000"/>
              <a:gd name="connsiteX205" fmla="*/ 687572 w 7467600"/>
              <a:gd name="connsiteY205" fmla="*/ 3925629 h 6858000"/>
              <a:gd name="connsiteX206" fmla="*/ 1138365 w 7467600"/>
              <a:gd name="connsiteY206" fmla="*/ 3774515 h 6858000"/>
              <a:gd name="connsiteX207" fmla="*/ 1505579 w 7467600"/>
              <a:gd name="connsiteY207" fmla="*/ 3655526 h 6858000"/>
              <a:gd name="connsiteX208" fmla="*/ 1313114 w 7467600"/>
              <a:gd name="connsiteY208" fmla="*/ 3655216 h 6858000"/>
              <a:gd name="connsiteX209" fmla="*/ 3655073 w 7467600"/>
              <a:gd name="connsiteY209" fmla="*/ 3650884 h 6858000"/>
              <a:gd name="connsiteX210" fmla="*/ 3989938 w 7467600"/>
              <a:gd name="connsiteY210" fmla="*/ 3991685 h 6858000"/>
              <a:gd name="connsiteX211" fmla="*/ 4393907 w 7467600"/>
              <a:gd name="connsiteY211" fmla="*/ 4261258 h 6858000"/>
              <a:gd name="connsiteX212" fmla="*/ 4648051 w 7467600"/>
              <a:gd name="connsiteY212" fmla="*/ 4374051 h 6858000"/>
              <a:gd name="connsiteX213" fmla="*/ 4383389 w 7467600"/>
              <a:gd name="connsiteY213" fmla="*/ 4184369 h 6858000"/>
              <a:gd name="connsiteX214" fmla="*/ 4165508 w 7467600"/>
              <a:gd name="connsiteY214" fmla="*/ 4035196 h 6858000"/>
              <a:gd name="connsiteX215" fmla="*/ 4068162 w 7467600"/>
              <a:gd name="connsiteY215" fmla="*/ 3953394 h 6858000"/>
              <a:gd name="connsiteX216" fmla="*/ 3981416 w 7467600"/>
              <a:gd name="connsiteY216" fmla="*/ 3880482 h 6858000"/>
              <a:gd name="connsiteX217" fmla="*/ 3800147 w 7467600"/>
              <a:gd name="connsiteY217" fmla="*/ 3749872 h 6858000"/>
              <a:gd name="connsiteX218" fmla="*/ 3655073 w 7467600"/>
              <a:gd name="connsiteY218" fmla="*/ 3650884 h 6858000"/>
              <a:gd name="connsiteX219" fmla="*/ 3670252 w 7467600"/>
              <a:gd name="connsiteY219" fmla="*/ 3622798 h 6858000"/>
              <a:gd name="connsiteX220" fmla="*/ 3817258 w 7467600"/>
              <a:gd name="connsiteY220" fmla="*/ 3723577 h 6858000"/>
              <a:gd name="connsiteX221" fmla="*/ 4000461 w 7467600"/>
              <a:gd name="connsiteY221" fmla="*/ 3855966 h 6858000"/>
              <a:gd name="connsiteX222" fmla="*/ 4088180 w 7467600"/>
              <a:gd name="connsiteY222" fmla="*/ 3929774 h 6858000"/>
              <a:gd name="connsiteX223" fmla="*/ 4184555 w 7467600"/>
              <a:gd name="connsiteY223" fmla="*/ 4010683 h 6858000"/>
              <a:gd name="connsiteX224" fmla="*/ 4399563 w 7467600"/>
              <a:gd name="connsiteY224" fmla="*/ 4158106 h 6858000"/>
              <a:gd name="connsiteX225" fmla="*/ 4684469 w 7467600"/>
              <a:gd name="connsiteY225" fmla="*/ 4364680 h 6858000"/>
              <a:gd name="connsiteX226" fmla="*/ 4690271 w 7467600"/>
              <a:gd name="connsiteY226" fmla="*/ 4370034 h 6858000"/>
              <a:gd name="connsiteX227" fmla="*/ 4136093 w 7467600"/>
              <a:gd name="connsiteY227" fmla="*/ 3858466 h 6858000"/>
              <a:gd name="connsiteX228" fmla="*/ 3670252 w 7467600"/>
              <a:gd name="connsiteY228" fmla="*/ 3622798 h 6858000"/>
              <a:gd name="connsiteX229" fmla="*/ 4440129 w 7467600"/>
              <a:gd name="connsiteY229" fmla="*/ 3448571 h 6858000"/>
              <a:gd name="connsiteX230" fmla="*/ 4856525 w 7467600"/>
              <a:gd name="connsiteY230" fmla="*/ 3915351 h 6858000"/>
              <a:gd name="connsiteX231" fmla="*/ 5059055 w 7467600"/>
              <a:gd name="connsiteY231" fmla="*/ 4108918 h 6858000"/>
              <a:gd name="connsiteX232" fmla="*/ 5290070 w 7467600"/>
              <a:gd name="connsiteY232" fmla="*/ 4263619 h 6858000"/>
              <a:gd name="connsiteX233" fmla="*/ 4834991 w 7467600"/>
              <a:gd name="connsiteY233" fmla="*/ 3830985 h 6858000"/>
              <a:gd name="connsiteX234" fmla="*/ 4440129 w 7467600"/>
              <a:gd name="connsiteY234" fmla="*/ 3448571 h 6858000"/>
              <a:gd name="connsiteX235" fmla="*/ 4441737 w 7467600"/>
              <a:gd name="connsiteY235" fmla="*/ 3399734 h 6858000"/>
              <a:gd name="connsiteX236" fmla="*/ 4431236 w 7467600"/>
              <a:gd name="connsiteY236" fmla="*/ 3400954 h 6858000"/>
              <a:gd name="connsiteX237" fmla="*/ 4557150 w 7467600"/>
              <a:gd name="connsiteY237" fmla="*/ 3510023 h 6858000"/>
              <a:gd name="connsiteX238" fmla="*/ 4856936 w 7467600"/>
              <a:gd name="connsiteY238" fmla="*/ 3809146 h 6858000"/>
              <a:gd name="connsiteX239" fmla="*/ 5111996 w 7467600"/>
              <a:gd name="connsiteY239" fmla="*/ 4065759 h 6858000"/>
              <a:gd name="connsiteX240" fmla="*/ 5388878 w 7467600"/>
              <a:gd name="connsiteY240" fmla="*/ 4300185 h 6858000"/>
              <a:gd name="connsiteX241" fmla="*/ 5425556 w 7467600"/>
              <a:gd name="connsiteY241" fmla="*/ 4308967 h 6858000"/>
              <a:gd name="connsiteX242" fmla="*/ 4943646 w 7467600"/>
              <a:gd name="connsiteY242" fmla="*/ 3822916 h 6858000"/>
              <a:gd name="connsiteX243" fmla="*/ 4594837 w 7467600"/>
              <a:gd name="connsiteY243" fmla="*/ 3532274 h 6858000"/>
              <a:gd name="connsiteX244" fmla="*/ 4441737 w 7467600"/>
              <a:gd name="connsiteY244" fmla="*/ 3399734 h 6858000"/>
              <a:gd name="connsiteX245" fmla="*/ 5425834 w 7467600"/>
              <a:gd name="connsiteY245" fmla="*/ 3162785 h 6858000"/>
              <a:gd name="connsiteX246" fmla="*/ 5401644 w 7467600"/>
              <a:gd name="connsiteY246" fmla="*/ 3617847 h 6858000"/>
              <a:gd name="connsiteX247" fmla="*/ 5467256 w 7467600"/>
              <a:gd name="connsiteY247" fmla="*/ 4175494 h 6858000"/>
              <a:gd name="connsiteX248" fmla="*/ 5448069 w 7467600"/>
              <a:gd name="connsiteY248" fmla="*/ 3567554 h 6858000"/>
              <a:gd name="connsiteX249" fmla="*/ 5425834 w 7467600"/>
              <a:gd name="connsiteY249" fmla="*/ 3162785 h 6858000"/>
              <a:gd name="connsiteX250" fmla="*/ 1318687 w 7467600"/>
              <a:gd name="connsiteY250" fmla="*/ 3113840 h 6858000"/>
              <a:gd name="connsiteX251" fmla="*/ 1066793 w 7467600"/>
              <a:gd name="connsiteY251" fmla="*/ 3212171 h 6858000"/>
              <a:gd name="connsiteX252" fmla="*/ 993319 w 7467600"/>
              <a:gd name="connsiteY252" fmla="*/ 3247648 h 6858000"/>
              <a:gd name="connsiteX253" fmla="*/ 853081 w 7467600"/>
              <a:gd name="connsiteY253" fmla="*/ 3312410 h 6858000"/>
              <a:gd name="connsiteX254" fmla="*/ 805957 w 7467600"/>
              <a:gd name="connsiteY254" fmla="*/ 3330443 h 6858000"/>
              <a:gd name="connsiteX255" fmla="*/ 1318687 w 7467600"/>
              <a:gd name="connsiteY255" fmla="*/ 3113840 h 6858000"/>
              <a:gd name="connsiteX256" fmla="*/ 5453702 w 7467600"/>
              <a:gd name="connsiteY256" fmla="*/ 3090882 h 6858000"/>
              <a:gd name="connsiteX257" fmla="*/ 5480135 w 7467600"/>
              <a:gd name="connsiteY257" fmla="*/ 3565802 h 6858000"/>
              <a:gd name="connsiteX258" fmla="*/ 5499023 w 7467600"/>
              <a:gd name="connsiteY258" fmla="*/ 4166310 h 6858000"/>
              <a:gd name="connsiteX259" fmla="*/ 5547022 w 7467600"/>
              <a:gd name="connsiteY259" fmla="*/ 3607838 h 6858000"/>
              <a:gd name="connsiteX260" fmla="*/ 5515964 w 7467600"/>
              <a:gd name="connsiteY260" fmla="*/ 3378541 h 6858000"/>
              <a:gd name="connsiteX261" fmla="*/ 5453702 w 7467600"/>
              <a:gd name="connsiteY261" fmla="*/ 3090882 h 6858000"/>
              <a:gd name="connsiteX262" fmla="*/ 1238695 w 7467600"/>
              <a:gd name="connsiteY262" fmla="*/ 3076820 h 6858000"/>
              <a:gd name="connsiteX263" fmla="*/ 716371 w 7467600"/>
              <a:gd name="connsiteY263" fmla="*/ 3293249 h 6858000"/>
              <a:gd name="connsiteX264" fmla="*/ 579522 w 7467600"/>
              <a:gd name="connsiteY264" fmla="*/ 3371759 h 6858000"/>
              <a:gd name="connsiteX265" fmla="*/ 600288 w 7467600"/>
              <a:gd name="connsiteY265" fmla="*/ 3365555 h 6858000"/>
              <a:gd name="connsiteX266" fmla="*/ 840692 w 7467600"/>
              <a:gd name="connsiteY266" fmla="*/ 3284921 h 6858000"/>
              <a:gd name="connsiteX267" fmla="*/ 979248 w 7467600"/>
              <a:gd name="connsiteY267" fmla="*/ 3221003 h 6858000"/>
              <a:gd name="connsiteX268" fmla="*/ 1053282 w 7467600"/>
              <a:gd name="connsiteY268" fmla="*/ 3185247 h 6858000"/>
              <a:gd name="connsiteX269" fmla="*/ 1320603 w 7467600"/>
              <a:gd name="connsiteY269" fmla="*/ 3081281 h 6858000"/>
              <a:gd name="connsiteX270" fmla="*/ 1238695 w 7467600"/>
              <a:gd name="connsiteY270" fmla="*/ 3076820 h 6858000"/>
              <a:gd name="connsiteX271" fmla="*/ 5425627 w 7467600"/>
              <a:gd name="connsiteY271" fmla="*/ 2954192 h 6858000"/>
              <a:gd name="connsiteX272" fmla="*/ 5470770 w 7467600"/>
              <a:gd name="connsiteY272" fmla="*/ 3005435 h 6858000"/>
              <a:gd name="connsiteX273" fmla="*/ 5519779 w 7467600"/>
              <a:gd name="connsiteY273" fmla="*/ 4359223 h 6858000"/>
              <a:gd name="connsiteX274" fmla="*/ 5520293 w 7467600"/>
              <a:gd name="connsiteY274" fmla="*/ 4360602 h 6858000"/>
              <a:gd name="connsiteX275" fmla="*/ 5767221 w 7467600"/>
              <a:gd name="connsiteY275" fmla="*/ 4665564 h 6858000"/>
              <a:gd name="connsiteX276" fmla="*/ 6937169 w 7467600"/>
              <a:gd name="connsiteY276" fmla="*/ 4815941 h 6858000"/>
              <a:gd name="connsiteX277" fmla="*/ 6953922 w 7467600"/>
              <a:gd name="connsiteY277" fmla="*/ 4890068 h 6858000"/>
              <a:gd name="connsiteX278" fmla="*/ 6071359 w 7467600"/>
              <a:gd name="connsiteY278" fmla="*/ 4770770 h 6858000"/>
              <a:gd name="connsiteX279" fmla="*/ 6038839 w 7467600"/>
              <a:gd name="connsiteY279" fmla="*/ 4764474 h 6858000"/>
              <a:gd name="connsiteX280" fmla="*/ 6038706 w 7467600"/>
              <a:gd name="connsiteY280" fmla="*/ 4763847 h 6858000"/>
              <a:gd name="connsiteX281" fmla="*/ 6037784 w 7467600"/>
              <a:gd name="connsiteY281" fmla="*/ 4764270 h 6858000"/>
              <a:gd name="connsiteX282" fmla="*/ 6038839 w 7467600"/>
              <a:gd name="connsiteY282" fmla="*/ 4764474 h 6858000"/>
              <a:gd name="connsiteX283" fmla="*/ 6040338 w 7467600"/>
              <a:gd name="connsiteY283" fmla="*/ 4771418 h 6858000"/>
              <a:gd name="connsiteX284" fmla="*/ 6024488 w 7467600"/>
              <a:gd name="connsiteY284" fmla="*/ 4809903 h 6858000"/>
              <a:gd name="connsiteX285" fmla="*/ 5599771 w 7467600"/>
              <a:gd name="connsiteY285" fmla="*/ 5509652 h 6858000"/>
              <a:gd name="connsiteX286" fmla="*/ 5548843 w 7467600"/>
              <a:gd name="connsiteY286" fmla="*/ 5563845 h 6858000"/>
              <a:gd name="connsiteX287" fmla="*/ 5940952 w 7467600"/>
              <a:gd name="connsiteY287" fmla="*/ 6250028 h 6858000"/>
              <a:gd name="connsiteX288" fmla="*/ 6043441 w 7467600"/>
              <a:gd name="connsiteY288" fmla="*/ 6665847 h 6858000"/>
              <a:gd name="connsiteX289" fmla="*/ 6093432 w 7467600"/>
              <a:gd name="connsiteY289" fmla="*/ 6858000 h 6858000"/>
              <a:gd name="connsiteX290" fmla="*/ 6034344 w 7467600"/>
              <a:gd name="connsiteY290" fmla="*/ 6858000 h 6858000"/>
              <a:gd name="connsiteX291" fmla="*/ 6026679 w 7467600"/>
              <a:gd name="connsiteY291" fmla="*/ 6836959 h 6858000"/>
              <a:gd name="connsiteX292" fmla="*/ 5800441 w 7467600"/>
              <a:gd name="connsiteY292" fmla="*/ 6335286 h 6858000"/>
              <a:gd name="connsiteX293" fmla="*/ 5526562 w 7467600"/>
              <a:gd name="connsiteY293" fmla="*/ 5705388 h 6858000"/>
              <a:gd name="connsiteX294" fmla="*/ 5519640 w 7467600"/>
              <a:gd name="connsiteY294" fmla="*/ 5683774 h 6858000"/>
              <a:gd name="connsiteX295" fmla="*/ 5844559 w 7467600"/>
              <a:gd name="connsiteY295" fmla="*/ 6553349 h 6858000"/>
              <a:gd name="connsiteX296" fmla="*/ 5975994 w 7467600"/>
              <a:gd name="connsiteY296" fmla="*/ 6858000 h 6858000"/>
              <a:gd name="connsiteX297" fmla="*/ 5898547 w 7467600"/>
              <a:gd name="connsiteY297" fmla="*/ 6858000 h 6858000"/>
              <a:gd name="connsiteX298" fmla="*/ 5682041 w 7467600"/>
              <a:gd name="connsiteY298" fmla="*/ 6355860 h 6858000"/>
              <a:gd name="connsiteX299" fmla="*/ 5461758 w 7467600"/>
              <a:gd name="connsiteY299" fmla="*/ 5820220 h 6858000"/>
              <a:gd name="connsiteX300" fmla="*/ 5237282 w 7467600"/>
              <a:gd name="connsiteY300" fmla="*/ 6579086 h 6858000"/>
              <a:gd name="connsiteX301" fmla="*/ 5115009 w 7467600"/>
              <a:gd name="connsiteY301" fmla="*/ 6858000 h 6858000"/>
              <a:gd name="connsiteX302" fmla="*/ 5028074 w 7467600"/>
              <a:gd name="connsiteY302" fmla="*/ 6858000 h 6858000"/>
              <a:gd name="connsiteX303" fmla="*/ 5079508 w 7467600"/>
              <a:gd name="connsiteY303" fmla="*/ 6749074 h 6858000"/>
              <a:gd name="connsiteX304" fmla="*/ 5371846 w 7467600"/>
              <a:gd name="connsiteY304" fmla="*/ 5924413 h 6858000"/>
              <a:gd name="connsiteX305" fmla="*/ 5270512 w 7467600"/>
              <a:gd name="connsiteY305" fmla="*/ 6138975 h 6858000"/>
              <a:gd name="connsiteX306" fmla="*/ 5062409 w 7467600"/>
              <a:gd name="connsiteY306" fmla="*/ 6653544 h 6858000"/>
              <a:gd name="connsiteX307" fmla="*/ 5036628 w 7467600"/>
              <a:gd name="connsiteY307" fmla="*/ 6754247 h 6858000"/>
              <a:gd name="connsiteX308" fmla="*/ 5009112 w 7467600"/>
              <a:gd name="connsiteY308" fmla="*/ 6858000 h 6858000"/>
              <a:gd name="connsiteX309" fmla="*/ 4976679 w 7467600"/>
              <a:gd name="connsiteY309" fmla="*/ 6858000 h 6858000"/>
              <a:gd name="connsiteX310" fmla="*/ 5006537 w 7467600"/>
              <a:gd name="connsiteY310" fmla="*/ 6747068 h 6858000"/>
              <a:gd name="connsiteX311" fmla="*/ 5032723 w 7467600"/>
              <a:gd name="connsiteY311" fmla="*/ 6644957 h 6858000"/>
              <a:gd name="connsiteX312" fmla="*/ 5242949 w 7467600"/>
              <a:gd name="connsiteY312" fmla="*/ 6125175 h 6858000"/>
              <a:gd name="connsiteX313" fmla="*/ 5286321 w 7467600"/>
              <a:gd name="connsiteY313" fmla="*/ 6033555 h 6858000"/>
              <a:gd name="connsiteX314" fmla="*/ 5008210 w 7467600"/>
              <a:gd name="connsiteY314" fmla="*/ 6649194 h 6858000"/>
              <a:gd name="connsiteX315" fmla="*/ 4986321 w 7467600"/>
              <a:gd name="connsiteY315" fmla="*/ 6765687 h 6858000"/>
              <a:gd name="connsiteX316" fmla="*/ 4973474 w 7467600"/>
              <a:gd name="connsiteY316" fmla="*/ 6858000 h 6858000"/>
              <a:gd name="connsiteX317" fmla="*/ 4907178 w 7467600"/>
              <a:gd name="connsiteY317" fmla="*/ 6858000 h 6858000"/>
              <a:gd name="connsiteX318" fmla="*/ 4910810 w 7467600"/>
              <a:gd name="connsiteY318" fmla="*/ 6829660 h 6858000"/>
              <a:gd name="connsiteX319" fmla="*/ 4987461 w 7467600"/>
              <a:gd name="connsiteY319" fmla="*/ 6432994 h 6858000"/>
              <a:gd name="connsiteX320" fmla="*/ 5179262 w 7467600"/>
              <a:gd name="connsiteY320" fmla="*/ 6035044 h 6858000"/>
              <a:gd name="connsiteX321" fmla="*/ 4689678 w 7467600"/>
              <a:gd name="connsiteY321" fmla="*/ 6440241 h 6858000"/>
              <a:gd name="connsiteX322" fmla="*/ 4477543 w 7467600"/>
              <a:gd name="connsiteY322" fmla="*/ 6674836 h 6858000"/>
              <a:gd name="connsiteX323" fmla="*/ 4329957 w 7467600"/>
              <a:gd name="connsiteY323" fmla="*/ 6858000 h 6858000"/>
              <a:gd name="connsiteX324" fmla="*/ 4218595 w 7467600"/>
              <a:gd name="connsiteY324" fmla="*/ 6858000 h 6858000"/>
              <a:gd name="connsiteX325" fmla="*/ 4368888 w 7467600"/>
              <a:gd name="connsiteY325" fmla="*/ 6668412 h 6858000"/>
              <a:gd name="connsiteX326" fmla="*/ 4563091 w 7467600"/>
              <a:gd name="connsiteY326" fmla="*/ 6442508 h 6858000"/>
              <a:gd name="connsiteX327" fmla="*/ 5387324 w 7467600"/>
              <a:gd name="connsiteY327" fmla="*/ 5705830 h 6858000"/>
              <a:gd name="connsiteX328" fmla="*/ 5073620 w 7467600"/>
              <a:gd name="connsiteY328" fmla="*/ 5955437 h 6858000"/>
              <a:gd name="connsiteX329" fmla="*/ 4689789 w 7467600"/>
              <a:gd name="connsiteY329" fmla="*/ 6268382 h 6858000"/>
              <a:gd name="connsiteX330" fmla="*/ 4418722 w 7467600"/>
              <a:gd name="connsiteY330" fmla="*/ 6570886 h 6858000"/>
              <a:gd name="connsiteX331" fmla="*/ 4214944 w 7467600"/>
              <a:gd name="connsiteY331" fmla="*/ 6858000 h 6858000"/>
              <a:gd name="connsiteX332" fmla="*/ 4177898 w 7467600"/>
              <a:gd name="connsiteY332" fmla="*/ 6858000 h 6858000"/>
              <a:gd name="connsiteX333" fmla="*/ 4391597 w 7467600"/>
              <a:gd name="connsiteY333" fmla="*/ 6556370 h 6858000"/>
              <a:gd name="connsiteX334" fmla="*/ 4668889 w 7467600"/>
              <a:gd name="connsiteY334" fmla="*/ 6246399 h 6858000"/>
              <a:gd name="connsiteX335" fmla="*/ 5055427 w 7467600"/>
              <a:gd name="connsiteY335" fmla="*/ 5931476 h 6858000"/>
              <a:gd name="connsiteX336" fmla="*/ 5371814 w 7467600"/>
              <a:gd name="connsiteY336" fmla="*/ 5678975 h 6858000"/>
              <a:gd name="connsiteX337" fmla="*/ 4987918 w 7467600"/>
              <a:gd name="connsiteY337" fmla="*/ 5838701 h 6858000"/>
              <a:gd name="connsiteX338" fmla="*/ 4317146 w 7467600"/>
              <a:gd name="connsiteY338" fmla="*/ 6587716 h 6858000"/>
              <a:gd name="connsiteX339" fmla="*/ 4171627 w 7467600"/>
              <a:gd name="connsiteY339" fmla="*/ 6858000 h 6858000"/>
              <a:gd name="connsiteX340" fmla="*/ 4081585 w 7467600"/>
              <a:gd name="connsiteY340" fmla="*/ 6858000 h 6858000"/>
              <a:gd name="connsiteX341" fmla="*/ 4238603 w 7467600"/>
              <a:gd name="connsiteY341" fmla="*/ 6559341 h 6858000"/>
              <a:gd name="connsiteX342" fmla="*/ 4778333 w 7467600"/>
              <a:gd name="connsiteY342" fmla="*/ 5873626 h 6858000"/>
              <a:gd name="connsiteX343" fmla="*/ 5414185 w 7467600"/>
              <a:gd name="connsiteY343" fmla="*/ 5573882 h 6858000"/>
              <a:gd name="connsiteX344" fmla="*/ 5959648 w 7467600"/>
              <a:gd name="connsiteY344" fmla="*/ 4760797 h 6858000"/>
              <a:gd name="connsiteX345" fmla="*/ 5355019 w 7467600"/>
              <a:gd name="connsiteY345" fmla="*/ 4734672 h 6858000"/>
              <a:gd name="connsiteX346" fmla="*/ 5083565 w 7467600"/>
              <a:gd name="connsiteY346" fmla="*/ 5179121 h 6858000"/>
              <a:gd name="connsiteX347" fmla="*/ 4713577 w 7467600"/>
              <a:gd name="connsiteY347" fmla="*/ 5616803 h 6858000"/>
              <a:gd name="connsiteX348" fmla="*/ 3989559 w 7467600"/>
              <a:gd name="connsiteY348" fmla="*/ 6145945 h 6858000"/>
              <a:gd name="connsiteX349" fmla="*/ 3939824 w 7467600"/>
              <a:gd name="connsiteY349" fmla="*/ 6066900 h 6858000"/>
              <a:gd name="connsiteX350" fmla="*/ 4584537 w 7467600"/>
              <a:gd name="connsiteY350" fmla="*/ 5324826 h 6858000"/>
              <a:gd name="connsiteX351" fmla="*/ 5037105 w 7467600"/>
              <a:gd name="connsiteY351" fmla="*/ 5088765 h 6858000"/>
              <a:gd name="connsiteX352" fmla="*/ 5039930 w 7467600"/>
              <a:gd name="connsiteY352" fmla="*/ 5089585 h 6858000"/>
              <a:gd name="connsiteX353" fmla="*/ 5263764 w 7467600"/>
              <a:gd name="connsiteY353" fmla="*/ 4735525 h 6858000"/>
              <a:gd name="connsiteX354" fmla="*/ 4086300 w 7467600"/>
              <a:gd name="connsiteY354" fmla="*/ 4884599 h 6858000"/>
              <a:gd name="connsiteX355" fmla="*/ 4085485 w 7467600"/>
              <a:gd name="connsiteY355" fmla="*/ 4899070 h 6858000"/>
              <a:gd name="connsiteX356" fmla="*/ 3871915 w 7467600"/>
              <a:gd name="connsiteY356" fmla="*/ 5253645 h 6858000"/>
              <a:gd name="connsiteX357" fmla="*/ 3799374 w 7467600"/>
              <a:gd name="connsiteY357" fmla="*/ 5466127 h 6858000"/>
              <a:gd name="connsiteX358" fmla="*/ 3498850 w 7467600"/>
              <a:gd name="connsiteY358" fmla="*/ 6661888 h 6858000"/>
              <a:gd name="connsiteX359" fmla="*/ 3399216 w 7467600"/>
              <a:gd name="connsiteY359" fmla="*/ 6858000 h 6858000"/>
              <a:gd name="connsiteX360" fmla="*/ 3303688 w 7467600"/>
              <a:gd name="connsiteY360" fmla="*/ 6858000 h 6858000"/>
              <a:gd name="connsiteX361" fmla="*/ 3391774 w 7467600"/>
              <a:gd name="connsiteY361" fmla="*/ 6697181 h 6858000"/>
              <a:gd name="connsiteX362" fmla="*/ 3735540 w 7467600"/>
              <a:gd name="connsiteY362" fmla="*/ 5546923 h 6858000"/>
              <a:gd name="connsiteX363" fmla="*/ 3729438 w 7467600"/>
              <a:gd name="connsiteY363" fmla="*/ 5569058 h 6858000"/>
              <a:gd name="connsiteX364" fmla="*/ 3707782 w 7467600"/>
              <a:gd name="connsiteY364" fmla="*/ 5644908 h 6858000"/>
              <a:gd name="connsiteX365" fmla="*/ 3583827 w 7467600"/>
              <a:gd name="connsiteY365" fmla="*/ 6039215 h 6858000"/>
              <a:gd name="connsiteX366" fmla="*/ 3547861 w 7467600"/>
              <a:gd name="connsiteY366" fmla="*/ 6129609 h 6858000"/>
              <a:gd name="connsiteX367" fmla="*/ 3490905 w 7467600"/>
              <a:gd name="connsiteY367" fmla="*/ 6277660 h 6858000"/>
              <a:gd name="connsiteX368" fmla="*/ 3455859 w 7467600"/>
              <a:gd name="connsiteY368" fmla="*/ 6391301 h 6858000"/>
              <a:gd name="connsiteX369" fmla="*/ 3429112 w 7467600"/>
              <a:gd name="connsiteY369" fmla="*/ 6479469 h 6858000"/>
              <a:gd name="connsiteX370" fmla="*/ 3304862 w 7467600"/>
              <a:gd name="connsiteY370" fmla="*/ 6796476 h 6858000"/>
              <a:gd name="connsiteX371" fmla="*/ 3276071 w 7467600"/>
              <a:gd name="connsiteY371" fmla="*/ 6858000 h 6858000"/>
              <a:gd name="connsiteX372" fmla="*/ 3240805 w 7467600"/>
              <a:gd name="connsiteY372" fmla="*/ 6858000 h 6858000"/>
              <a:gd name="connsiteX373" fmla="*/ 3275917 w 7467600"/>
              <a:gd name="connsiteY373" fmla="*/ 6783192 h 6858000"/>
              <a:gd name="connsiteX374" fmla="*/ 3399358 w 7467600"/>
              <a:gd name="connsiteY374" fmla="*/ 6469011 h 6858000"/>
              <a:gd name="connsiteX375" fmla="*/ 3425650 w 7467600"/>
              <a:gd name="connsiteY375" fmla="*/ 6381333 h 6858000"/>
              <a:gd name="connsiteX376" fmla="*/ 3460661 w 7467600"/>
              <a:gd name="connsiteY376" fmla="*/ 6266763 h 6858000"/>
              <a:gd name="connsiteX377" fmla="*/ 3518021 w 7467600"/>
              <a:gd name="connsiteY377" fmla="*/ 6117298 h 6858000"/>
              <a:gd name="connsiteX378" fmla="*/ 3554035 w 7467600"/>
              <a:gd name="connsiteY378" fmla="*/ 6027832 h 6858000"/>
              <a:gd name="connsiteX379" fmla="*/ 3677174 w 7467600"/>
              <a:gd name="connsiteY379" fmla="*/ 5636351 h 6858000"/>
              <a:gd name="connsiteX380" fmla="*/ 3698819 w 7467600"/>
              <a:gd name="connsiteY380" fmla="*/ 5560503 h 6858000"/>
              <a:gd name="connsiteX381" fmla="*/ 3702094 w 7467600"/>
              <a:gd name="connsiteY381" fmla="*/ 5549194 h 6858000"/>
              <a:gd name="connsiteX382" fmla="*/ 3398355 w 7467600"/>
              <a:gd name="connsiteY382" fmla="*/ 6094603 h 6858000"/>
              <a:gd name="connsiteX383" fmla="*/ 3193941 w 7467600"/>
              <a:gd name="connsiteY383" fmla="*/ 6798775 h 6858000"/>
              <a:gd name="connsiteX384" fmla="*/ 3184140 w 7467600"/>
              <a:gd name="connsiteY384" fmla="*/ 6858000 h 6858000"/>
              <a:gd name="connsiteX385" fmla="*/ 3099978 w 7467600"/>
              <a:gd name="connsiteY385" fmla="*/ 6858000 h 6858000"/>
              <a:gd name="connsiteX386" fmla="*/ 3101556 w 7467600"/>
              <a:gd name="connsiteY386" fmla="*/ 6843337 h 6858000"/>
              <a:gd name="connsiteX387" fmla="*/ 3370162 w 7467600"/>
              <a:gd name="connsiteY387" fmla="*/ 5785550 h 6858000"/>
              <a:gd name="connsiteX388" fmla="*/ 3746477 w 7467600"/>
              <a:gd name="connsiteY388" fmla="*/ 5377889 h 6858000"/>
              <a:gd name="connsiteX389" fmla="*/ 3863399 w 7467600"/>
              <a:gd name="connsiteY389" fmla="*/ 5087257 h 6858000"/>
              <a:gd name="connsiteX390" fmla="*/ 3968712 w 7467600"/>
              <a:gd name="connsiteY390" fmla="*/ 4913989 h 6858000"/>
              <a:gd name="connsiteX391" fmla="*/ 2792390 w 7467600"/>
              <a:gd name="connsiteY391" fmla="*/ 5382974 h 6858000"/>
              <a:gd name="connsiteX392" fmla="*/ 2714982 w 7467600"/>
              <a:gd name="connsiteY392" fmla="*/ 5427051 h 6858000"/>
              <a:gd name="connsiteX393" fmla="*/ 2813361 w 7467600"/>
              <a:gd name="connsiteY393" fmla="*/ 6023912 h 6858000"/>
              <a:gd name="connsiteX394" fmla="*/ 2688430 w 7467600"/>
              <a:gd name="connsiteY394" fmla="*/ 6801564 h 6858000"/>
              <a:gd name="connsiteX395" fmla="*/ 2629626 w 7467600"/>
              <a:gd name="connsiteY395" fmla="*/ 6763394 h 6858000"/>
              <a:gd name="connsiteX396" fmla="*/ 2565328 w 7467600"/>
              <a:gd name="connsiteY396" fmla="*/ 5516399 h 6858000"/>
              <a:gd name="connsiteX397" fmla="*/ 1922999 w 7467600"/>
              <a:gd name="connsiteY397" fmla="*/ 5980343 h 6858000"/>
              <a:gd name="connsiteX398" fmla="*/ 1950261 w 7467600"/>
              <a:gd name="connsiteY398" fmla="*/ 6405858 h 6858000"/>
              <a:gd name="connsiteX399" fmla="*/ 2365554 w 7467600"/>
              <a:gd name="connsiteY399" fmla="*/ 6759107 h 6858000"/>
              <a:gd name="connsiteX400" fmla="*/ 2424142 w 7467600"/>
              <a:gd name="connsiteY400" fmla="*/ 6858000 h 6858000"/>
              <a:gd name="connsiteX401" fmla="*/ 2395994 w 7467600"/>
              <a:gd name="connsiteY401" fmla="*/ 6858000 h 6858000"/>
              <a:gd name="connsiteX402" fmla="*/ 2392863 w 7467600"/>
              <a:gd name="connsiteY402" fmla="*/ 6852964 h 6858000"/>
              <a:gd name="connsiteX403" fmla="*/ 2017589 w 7467600"/>
              <a:gd name="connsiteY403" fmla="*/ 6493982 h 6858000"/>
              <a:gd name="connsiteX404" fmla="*/ 2147336 w 7467600"/>
              <a:gd name="connsiteY404" fmla="*/ 6594052 h 6858000"/>
              <a:gd name="connsiteX405" fmla="*/ 2207047 w 7467600"/>
              <a:gd name="connsiteY405" fmla="*/ 6654540 h 6858000"/>
              <a:gd name="connsiteX406" fmla="*/ 2299106 w 7467600"/>
              <a:gd name="connsiteY406" fmla="*/ 6778931 h 6858000"/>
              <a:gd name="connsiteX407" fmla="*/ 2314430 w 7467600"/>
              <a:gd name="connsiteY407" fmla="*/ 6801144 h 6858000"/>
              <a:gd name="connsiteX408" fmla="*/ 2352406 w 7467600"/>
              <a:gd name="connsiteY408" fmla="*/ 6858000 h 6858000"/>
              <a:gd name="connsiteX409" fmla="*/ 2314492 w 7467600"/>
              <a:gd name="connsiteY409" fmla="*/ 6858000 h 6858000"/>
              <a:gd name="connsiteX410" fmla="*/ 2288095 w 7467600"/>
              <a:gd name="connsiteY410" fmla="*/ 6818030 h 6858000"/>
              <a:gd name="connsiteX411" fmla="*/ 2272768 w 7467600"/>
              <a:gd name="connsiteY411" fmla="*/ 6795822 h 6858000"/>
              <a:gd name="connsiteX412" fmla="*/ 2182715 w 7467600"/>
              <a:gd name="connsiteY412" fmla="*/ 6675071 h 6858000"/>
              <a:gd name="connsiteX413" fmla="*/ 2032061 w 7467600"/>
              <a:gd name="connsiteY413" fmla="*/ 6541380 h 6858000"/>
              <a:gd name="connsiteX414" fmla="*/ 2257220 w 7467600"/>
              <a:gd name="connsiteY414" fmla="*/ 6826257 h 6858000"/>
              <a:gd name="connsiteX415" fmla="*/ 2281324 w 7467600"/>
              <a:gd name="connsiteY415" fmla="*/ 6858000 h 6858000"/>
              <a:gd name="connsiteX416" fmla="*/ 2242860 w 7467600"/>
              <a:gd name="connsiteY416" fmla="*/ 6858000 h 6858000"/>
              <a:gd name="connsiteX417" fmla="*/ 2232818 w 7467600"/>
              <a:gd name="connsiteY417" fmla="*/ 6844926 h 6858000"/>
              <a:gd name="connsiteX418" fmla="*/ 1990172 w 7467600"/>
              <a:gd name="connsiteY418" fmla="*/ 6542121 h 6858000"/>
              <a:gd name="connsiteX419" fmla="*/ 2124090 w 7467600"/>
              <a:gd name="connsiteY419" fmla="*/ 6761017 h 6858000"/>
              <a:gd name="connsiteX420" fmla="*/ 2200380 w 7467600"/>
              <a:gd name="connsiteY420" fmla="*/ 6858000 h 6858000"/>
              <a:gd name="connsiteX421" fmla="*/ 2147507 w 7467600"/>
              <a:gd name="connsiteY421" fmla="*/ 6858000 h 6858000"/>
              <a:gd name="connsiteX422" fmla="*/ 2070668 w 7467600"/>
              <a:gd name="connsiteY422" fmla="*/ 6761520 h 6858000"/>
              <a:gd name="connsiteX423" fmla="*/ 1975142 w 7467600"/>
              <a:gd name="connsiteY423" fmla="*/ 6585570 h 6858000"/>
              <a:gd name="connsiteX424" fmla="*/ 2050035 w 7467600"/>
              <a:gd name="connsiteY424" fmla="*/ 6813345 h 6858000"/>
              <a:gd name="connsiteX425" fmla="*/ 2063025 w 7467600"/>
              <a:gd name="connsiteY425" fmla="*/ 6858000 h 6858000"/>
              <a:gd name="connsiteX426" fmla="*/ 2021675 w 7467600"/>
              <a:gd name="connsiteY426" fmla="*/ 6858000 h 6858000"/>
              <a:gd name="connsiteX427" fmla="*/ 2019308 w 7467600"/>
              <a:gd name="connsiteY427" fmla="*/ 6847118 h 6858000"/>
              <a:gd name="connsiteX428" fmla="*/ 1938835 w 7467600"/>
              <a:gd name="connsiteY428" fmla="*/ 6551160 h 6858000"/>
              <a:gd name="connsiteX429" fmla="*/ 1953230 w 7467600"/>
              <a:gd name="connsiteY429" fmla="*/ 6759699 h 6858000"/>
              <a:gd name="connsiteX430" fmla="*/ 1956763 w 7467600"/>
              <a:gd name="connsiteY430" fmla="*/ 6778191 h 6858000"/>
              <a:gd name="connsiteX431" fmla="*/ 1967925 w 7467600"/>
              <a:gd name="connsiteY431" fmla="*/ 6858000 h 6858000"/>
              <a:gd name="connsiteX432" fmla="*/ 1936622 w 7467600"/>
              <a:gd name="connsiteY432" fmla="*/ 6858000 h 6858000"/>
              <a:gd name="connsiteX433" fmla="*/ 1926261 w 7467600"/>
              <a:gd name="connsiteY433" fmla="*/ 6784064 h 6858000"/>
              <a:gd name="connsiteX434" fmla="*/ 1922724 w 7467600"/>
              <a:gd name="connsiteY434" fmla="*/ 6765577 h 6858000"/>
              <a:gd name="connsiteX435" fmla="*/ 1904650 w 7467600"/>
              <a:gd name="connsiteY435" fmla="*/ 6639616 h 6858000"/>
              <a:gd name="connsiteX436" fmla="*/ 1885273 w 7467600"/>
              <a:gd name="connsiteY436" fmla="*/ 6858000 h 6858000"/>
              <a:gd name="connsiteX437" fmla="*/ 1854363 w 7467600"/>
              <a:gd name="connsiteY437" fmla="*/ 6858000 h 6858000"/>
              <a:gd name="connsiteX438" fmla="*/ 1880391 w 7467600"/>
              <a:gd name="connsiteY438" fmla="*/ 6603796 h 6858000"/>
              <a:gd name="connsiteX439" fmla="*/ 1818273 w 7467600"/>
              <a:gd name="connsiteY439" fmla="*/ 6715729 h 6858000"/>
              <a:gd name="connsiteX440" fmla="*/ 1794691 w 7467600"/>
              <a:gd name="connsiteY440" fmla="*/ 6843239 h 6858000"/>
              <a:gd name="connsiteX441" fmla="*/ 1794914 w 7467600"/>
              <a:gd name="connsiteY441" fmla="*/ 6858000 h 6858000"/>
              <a:gd name="connsiteX442" fmla="*/ 1746128 w 7467600"/>
              <a:gd name="connsiteY442" fmla="*/ 6858000 h 6858000"/>
              <a:gd name="connsiteX443" fmla="*/ 1753934 w 7467600"/>
              <a:gd name="connsiteY443" fmla="*/ 6724796 h 6858000"/>
              <a:gd name="connsiteX444" fmla="*/ 1792053 w 7467600"/>
              <a:gd name="connsiteY444" fmla="*/ 6572396 h 6858000"/>
              <a:gd name="connsiteX445" fmla="*/ 1862248 w 7467600"/>
              <a:gd name="connsiteY445" fmla="*/ 6266397 h 6858000"/>
              <a:gd name="connsiteX446" fmla="*/ 1862250 w 7467600"/>
              <a:gd name="connsiteY446" fmla="*/ 6033531 h 6858000"/>
              <a:gd name="connsiteX447" fmla="*/ 1211999 w 7467600"/>
              <a:gd name="connsiteY447" fmla="*/ 6683610 h 6858000"/>
              <a:gd name="connsiteX448" fmla="*/ 1213266 w 7467600"/>
              <a:gd name="connsiteY448" fmla="*/ 6691947 h 6858000"/>
              <a:gd name="connsiteX449" fmla="*/ 1203370 w 7467600"/>
              <a:gd name="connsiteY449" fmla="*/ 6850676 h 6858000"/>
              <a:gd name="connsiteX450" fmla="*/ 1203671 w 7467600"/>
              <a:gd name="connsiteY450" fmla="*/ 6858000 h 6858000"/>
              <a:gd name="connsiteX451" fmla="*/ 1143180 w 7467600"/>
              <a:gd name="connsiteY451" fmla="*/ 6858000 h 6858000"/>
              <a:gd name="connsiteX452" fmla="*/ 1142176 w 7467600"/>
              <a:gd name="connsiteY452" fmla="*/ 6766045 h 6858000"/>
              <a:gd name="connsiteX453" fmla="*/ 1067484 w 7467600"/>
              <a:gd name="connsiteY453" fmla="*/ 6858000 h 6858000"/>
              <a:gd name="connsiteX454" fmla="*/ 953928 w 7467600"/>
              <a:gd name="connsiteY454" fmla="*/ 6858000 h 6858000"/>
              <a:gd name="connsiteX455" fmla="*/ 959715 w 7467600"/>
              <a:gd name="connsiteY455" fmla="*/ 6850185 h 6858000"/>
              <a:gd name="connsiteX456" fmla="*/ 1483788 w 7467600"/>
              <a:gd name="connsiteY456" fmla="*/ 6259174 h 6858000"/>
              <a:gd name="connsiteX457" fmla="*/ 1100671 w 7467600"/>
              <a:gd name="connsiteY457" fmla="*/ 6252137 h 6858000"/>
              <a:gd name="connsiteX458" fmla="*/ 1090144 w 7467600"/>
              <a:gd name="connsiteY458" fmla="*/ 6256748 h 6858000"/>
              <a:gd name="connsiteX459" fmla="*/ 1095872 w 7467600"/>
              <a:gd name="connsiteY459" fmla="*/ 6271892 h 6858000"/>
              <a:gd name="connsiteX460" fmla="*/ 262785 w 7467600"/>
              <a:gd name="connsiteY460" fmla="*/ 6845450 h 6858000"/>
              <a:gd name="connsiteX461" fmla="*/ 209968 w 7467600"/>
              <a:gd name="connsiteY461" fmla="*/ 6770713 h 6858000"/>
              <a:gd name="connsiteX462" fmla="*/ 873460 w 7467600"/>
              <a:gd name="connsiteY462" fmla="*/ 6253768 h 6858000"/>
              <a:gd name="connsiteX463" fmla="*/ 192686 w 7467600"/>
              <a:gd name="connsiteY463" fmla="*/ 5849257 h 6858000"/>
              <a:gd name="connsiteX464" fmla="*/ 4696 w 7467600"/>
              <a:gd name="connsiteY464" fmla="*/ 5697668 h 6858000"/>
              <a:gd name="connsiteX465" fmla="*/ 0 w 7467600"/>
              <a:gd name="connsiteY465" fmla="*/ 5689984 h 6858000"/>
              <a:gd name="connsiteX466" fmla="*/ 0 w 7467600"/>
              <a:gd name="connsiteY466" fmla="*/ 5513472 h 6858000"/>
              <a:gd name="connsiteX467" fmla="*/ 174101 w 7467600"/>
              <a:gd name="connsiteY467" fmla="*/ 5620277 h 6858000"/>
              <a:gd name="connsiteX468" fmla="*/ 891800 w 7467600"/>
              <a:gd name="connsiteY468" fmla="*/ 6036935 h 6858000"/>
              <a:gd name="connsiteX469" fmla="*/ 1072219 w 7467600"/>
              <a:gd name="connsiteY469" fmla="*/ 6169443 h 6858000"/>
              <a:gd name="connsiteX470" fmla="*/ 1074117 w 7467600"/>
              <a:gd name="connsiteY470" fmla="*/ 6170301 h 6858000"/>
              <a:gd name="connsiteX471" fmla="*/ 1083114 w 7467600"/>
              <a:gd name="connsiteY471" fmla="*/ 6174131 h 6858000"/>
              <a:gd name="connsiteX472" fmla="*/ 1543010 w 7467600"/>
              <a:gd name="connsiteY472" fmla="*/ 6191140 h 6858000"/>
              <a:gd name="connsiteX473" fmla="*/ 1551080 w 7467600"/>
              <a:gd name="connsiteY473" fmla="*/ 6195006 h 6858000"/>
              <a:gd name="connsiteX474" fmla="*/ 2345443 w 7467600"/>
              <a:gd name="connsiteY474" fmla="*/ 5549882 h 6858000"/>
              <a:gd name="connsiteX475" fmla="*/ 1721499 w 7467600"/>
              <a:gd name="connsiteY475" fmla="*/ 5599969 h 6858000"/>
              <a:gd name="connsiteX476" fmla="*/ 767716 w 7467600"/>
              <a:gd name="connsiteY476" fmla="*/ 5472768 h 6858000"/>
              <a:gd name="connsiteX477" fmla="*/ 722147 w 7467600"/>
              <a:gd name="connsiteY477" fmla="*/ 5393091 h 6858000"/>
              <a:gd name="connsiteX478" fmla="*/ 1485552 w 7467600"/>
              <a:gd name="connsiteY478" fmla="*/ 5313202 h 6858000"/>
              <a:gd name="connsiteX479" fmla="*/ 2143004 w 7467600"/>
              <a:gd name="connsiteY479" fmla="*/ 5402420 h 6858000"/>
              <a:gd name="connsiteX480" fmla="*/ 1933391 w 7467600"/>
              <a:gd name="connsiteY480" fmla="*/ 5156971 h 6858000"/>
              <a:gd name="connsiteX481" fmla="*/ 1827118 w 7467600"/>
              <a:gd name="connsiteY481" fmla="*/ 4968410 h 6858000"/>
              <a:gd name="connsiteX482" fmla="*/ 1837349 w 7467600"/>
              <a:gd name="connsiteY482" fmla="*/ 4956357 h 6858000"/>
              <a:gd name="connsiteX483" fmla="*/ 2162835 w 7467600"/>
              <a:gd name="connsiteY483" fmla="*/ 5187853 h 6858000"/>
              <a:gd name="connsiteX484" fmla="*/ 2257167 w 7467600"/>
              <a:gd name="connsiteY484" fmla="*/ 5462123 h 6858000"/>
              <a:gd name="connsiteX485" fmla="*/ 2261598 w 7467600"/>
              <a:gd name="connsiteY485" fmla="*/ 5467998 h 6858000"/>
              <a:gd name="connsiteX486" fmla="*/ 2437177 w 7467600"/>
              <a:gd name="connsiteY486" fmla="*/ 5479608 h 6858000"/>
              <a:gd name="connsiteX487" fmla="*/ 2445247 w 7467600"/>
              <a:gd name="connsiteY487" fmla="*/ 5483476 h 6858000"/>
              <a:gd name="connsiteX488" fmla="*/ 2743626 w 7467600"/>
              <a:gd name="connsiteY488" fmla="*/ 5304819 h 6858000"/>
              <a:gd name="connsiteX489" fmla="*/ 3048102 w 7467600"/>
              <a:gd name="connsiteY489" fmla="*/ 5150595 h 6858000"/>
              <a:gd name="connsiteX490" fmla="*/ 1799414 w 7467600"/>
              <a:gd name="connsiteY490" fmla="*/ 4694732 h 6858000"/>
              <a:gd name="connsiteX491" fmla="*/ 1771735 w 7467600"/>
              <a:gd name="connsiteY491" fmla="*/ 4619929 h 6858000"/>
              <a:gd name="connsiteX492" fmla="*/ 3104273 w 7467600"/>
              <a:gd name="connsiteY492" fmla="*/ 5076159 h 6858000"/>
              <a:gd name="connsiteX493" fmla="*/ 3113245 w 7467600"/>
              <a:gd name="connsiteY493" fmla="*/ 5090705 h 6858000"/>
              <a:gd name="connsiteX494" fmla="*/ 3126294 w 7467600"/>
              <a:gd name="connsiteY494" fmla="*/ 5114400 h 6858000"/>
              <a:gd name="connsiteX495" fmla="*/ 3937433 w 7467600"/>
              <a:gd name="connsiteY495" fmla="*/ 4830473 h 6858000"/>
              <a:gd name="connsiteX496" fmla="*/ 3590475 w 7467600"/>
              <a:gd name="connsiteY496" fmla="*/ 4597974 h 6858000"/>
              <a:gd name="connsiteX497" fmla="*/ 3100264 w 7467600"/>
              <a:gd name="connsiteY497" fmla="*/ 4579845 h 6858000"/>
              <a:gd name="connsiteX498" fmla="*/ 2183576 w 7467600"/>
              <a:gd name="connsiteY498" fmla="*/ 4227150 h 6858000"/>
              <a:gd name="connsiteX499" fmla="*/ 2151029 w 7467600"/>
              <a:gd name="connsiteY499" fmla="*/ 4146947 h 6858000"/>
              <a:gd name="connsiteX500" fmla="*/ 3563434 w 7467600"/>
              <a:gd name="connsiteY500" fmla="*/ 4469115 h 6858000"/>
              <a:gd name="connsiteX501" fmla="*/ 3177952 w 7467600"/>
              <a:gd name="connsiteY501" fmla="*/ 3657386 h 6858000"/>
              <a:gd name="connsiteX502" fmla="*/ 3189263 w 7467600"/>
              <a:gd name="connsiteY502" fmla="*/ 3625726 h 6858000"/>
              <a:gd name="connsiteX503" fmla="*/ 3560912 w 7467600"/>
              <a:gd name="connsiteY503" fmla="*/ 4079863 h 6858000"/>
              <a:gd name="connsiteX504" fmla="*/ 3626636 w 7467600"/>
              <a:gd name="connsiteY504" fmla="*/ 4512230 h 6858000"/>
              <a:gd name="connsiteX505" fmla="*/ 3653088 w 7467600"/>
              <a:gd name="connsiteY505" fmla="*/ 4521417 h 6858000"/>
              <a:gd name="connsiteX506" fmla="*/ 3988128 w 7467600"/>
              <a:gd name="connsiteY506" fmla="*/ 4817267 h 6858000"/>
              <a:gd name="connsiteX507" fmla="*/ 4830582 w 7467600"/>
              <a:gd name="connsiteY507" fmla="*/ 4676000 h 6858000"/>
              <a:gd name="connsiteX508" fmla="*/ 4830100 w 7467600"/>
              <a:gd name="connsiteY508" fmla="*/ 4675554 h 6858000"/>
              <a:gd name="connsiteX509" fmla="*/ 4036318 w 7467600"/>
              <a:gd name="connsiteY509" fmla="*/ 4147013 h 6858000"/>
              <a:gd name="connsiteX510" fmla="*/ 3432098 w 7467600"/>
              <a:gd name="connsiteY510" fmla="*/ 3537312 h 6858000"/>
              <a:gd name="connsiteX511" fmla="*/ 3446761 w 7467600"/>
              <a:gd name="connsiteY511" fmla="*/ 3461278 h 6858000"/>
              <a:gd name="connsiteX512" fmla="*/ 4419733 w 7467600"/>
              <a:gd name="connsiteY512" fmla="*/ 3963555 h 6858000"/>
              <a:gd name="connsiteX513" fmla="*/ 4781371 w 7467600"/>
              <a:gd name="connsiteY513" fmla="*/ 4458604 h 6858000"/>
              <a:gd name="connsiteX514" fmla="*/ 4780440 w 7467600"/>
              <a:gd name="connsiteY514" fmla="*/ 4470290 h 6858000"/>
              <a:gd name="connsiteX515" fmla="*/ 4898954 w 7467600"/>
              <a:gd name="connsiteY515" fmla="*/ 4662092 h 6858000"/>
              <a:gd name="connsiteX516" fmla="*/ 4900699 w 7467600"/>
              <a:gd name="connsiteY516" fmla="*/ 4670867 h 6858000"/>
              <a:gd name="connsiteX517" fmla="*/ 5714511 w 7467600"/>
              <a:gd name="connsiteY517" fmla="*/ 4663483 h 6858000"/>
              <a:gd name="connsiteX518" fmla="*/ 5464793 w 7467600"/>
              <a:gd name="connsiteY518" fmla="*/ 4393556 h 6858000"/>
              <a:gd name="connsiteX519" fmla="*/ 5461897 w 7467600"/>
              <a:gd name="connsiteY519" fmla="*/ 4390879 h 6858000"/>
              <a:gd name="connsiteX520" fmla="*/ 4294126 w 7467600"/>
              <a:gd name="connsiteY520" fmla="*/ 3303048 h 6858000"/>
              <a:gd name="connsiteX521" fmla="*/ 4305321 w 7467600"/>
              <a:gd name="connsiteY521" fmla="*/ 3256953 h 6858000"/>
              <a:gd name="connsiteX522" fmla="*/ 4949299 w 7467600"/>
              <a:gd name="connsiteY522" fmla="*/ 3766336 h 6858000"/>
              <a:gd name="connsiteX523" fmla="*/ 5291452 w 7467600"/>
              <a:gd name="connsiteY523" fmla="*/ 4076801 h 6858000"/>
              <a:gd name="connsiteX524" fmla="*/ 5434998 w 7467600"/>
              <a:gd name="connsiteY524" fmla="*/ 4254100 h 6858000"/>
              <a:gd name="connsiteX525" fmla="*/ 5351015 w 7467600"/>
              <a:gd name="connsiteY525" fmla="*/ 3760989 h 6858000"/>
              <a:gd name="connsiteX526" fmla="*/ 5413780 w 7467600"/>
              <a:gd name="connsiteY526" fmla="*/ 2966265 h 6858000"/>
              <a:gd name="connsiteX527" fmla="*/ 5425627 w 7467600"/>
              <a:gd name="connsiteY527" fmla="*/ 2954192 h 6858000"/>
              <a:gd name="connsiteX528" fmla="*/ 6604735 w 7467600"/>
              <a:gd name="connsiteY528" fmla="*/ 2041381 h 6858000"/>
              <a:gd name="connsiteX529" fmla="*/ 7204487 w 7467600"/>
              <a:gd name="connsiteY529" fmla="*/ 2742112 h 6858000"/>
              <a:gd name="connsiteX530" fmla="*/ 7131592 w 7467600"/>
              <a:gd name="connsiteY530" fmla="*/ 2672096 h 6858000"/>
              <a:gd name="connsiteX531" fmla="*/ 6996344 w 7467600"/>
              <a:gd name="connsiteY531" fmla="*/ 2518310 h 6858000"/>
              <a:gd name="connsiteX532" fmla="*/ 6735495 w 7467600"/>
              <a:gd name="connsiteY532" fmla="*/ 2196890 h 6858000"/>
              <a:gd name="connsiteX533" fmla="*/ 6721901 w 7467600"/>
              <a:gd name="connsiteY533" fmla="*/ 2179274 h 6858000"/>
              <a:gd name="connsiteX534" fmla="*/ 6604735 w 7467600"/>
              <a:gd name="connsiteY534" fmla="*/ 2041381 h 6858000"/>
              <a:gd name="connsiteX535" fmla="*/ 6591670 w 7467600"/>
              <a:gd name="connsiteY535" fmla="*/ 1988277 h 6858000"/>
              <a:gd name="connsiteX536" fmla="*/ 6747349 w 7467600"/>
              <a:gd name="connsiteY536" fmla="*/ 2160069 h 6858000"/>
              <a:gd name="connsiteX537" fmla="*/ 6760943 w 7467600"/>
              <a:gd name="connsiteY537" fmla="*/ 2177686 h 6858000"/>
              <a:gd name="connsiteX538" fmla="*/ 7021065 w 7467600"/>
              <a:gd name="connsiteY538" fmla="*/ 2498102 h 6858000"/>
              <a:gd name="connsiteX539" fmla="*/ 7155223 w 7467600"/>
              <a:gd name="connsiteY539" fmla="*/ 2650386 h 6858000"/>
              <a:gd name="connsiteX540" fmla="*/ 7203167 w 7467600"/>
              <a:gd name="connsiteY540" fmla="*/ 2697288 h 6858000"/>
              <a:gd name="connsiteX541" fmla="*/ 6937703 w 7467600"/>
              <a:gd name="connsiteY541" fmla="*/ 2321981 h 6858000"/>
              <a:gd name="connsiteX542" fmla="*/ 6591670 w 7467600"/>
              <a:gd name="connsiteY542" fmla="*/ 1988277 h 6858000"/>
              <a:gd name="connsiteX543" fmla="*/ 5798671 w 7467600"/>
              <a:gd name="connsiteY543" fmla="*/ 1981601 h 6858000"/>
              <a:gd name="connsiteX544" fmla="*/ 5754709 w 7467600"/>
              <a:gd name="connsiteY544" fmla="*/ 2071454 h 6858000"/>
              <a:gd name="connsiteX545" fmla="*/ 5763044 w 7467600"/>
              <a:gd name="connsiteY545" fmla="*/ 2842206 h 6858000"/>
              <a:gd name="connsiteX546" fmla="*/ 5764974 w 7467600"/>
              <a:gd name="connsiteY546" fmla="*/ 2799609 h 6858000"/>
              <a:gd name="connsiteX547" fmla="*/ 5767665 w 7467600"/>
              <a:gd name="connsiteY547" fmla="*/ 2666409 h 6858000"/>
              <a:gd name="connsiteX548" fmla="*/ 5763055 w 7467600"/>
              <a:gd name="connsiteY548" fmla="*/ 2579705 h 6858000"/>
              <a:gd name="connsiteX549" fmla="*/ 5758079 w 7467600"/>
              <a:gd name="connsiteY549" fmla="*/ 2492508 h 6858000"/>
              <a:gd name="connsiteX550" fmla="*/ 5779325 w 7467600"/>
              <a:gd name="connsiteY550" fmla="*/ 2197069 h 6858000"/>
              <a:gd name="connsiteX551" fmla="*/ 5798671 w 7467600"/>
              <a:gd name="connsiteY551" fmla="*/ 1981601 h 6858000"/>
              <a:gd name="connsiteX552" fmla="*/ 5829202 w 7467600"/>
              <a:gd name="connsiteY552" fmla="*/ 1971679 h 6858000"/>
              <a:gd name="connsiteX553" fmla="*/ 5809558 w 7467600"/>
              <a:gd name="connsiteY553" fmla="*/ 2198043 h 6858000"/>
              <a:gd name="connsiteX554" fmla="*/ 5788653 w 7467600"/>
              <a:gd name="connsiteY554" fmla="*/ 2489430 h 6858000"/>
              <a:gd name="connsiteX555" fmla="*/ 5793439 w 7467600"/>
              <a:gd name="connsiteY555" fmla="*/ 2575235 h 6858000"/>
              <a:gd name="connsiteX556" fmla="*/ 5796837 w 7467600"/>
              <a:gd name="connsiteY556" fmla="*/ 2637633 h 6858000"/>
              <a:gd name="connsiteX557" fmla="*/ 5818614 w 7467600"/>
              <a:gd name="connsiteY557" fmla="*/ 2473055 h 6858000"/>
              <a:gd name="connsiteX558" fmla="*/ 5829202 w 7467600"/>
              <a:gd name="connsiteY558" fmla="*/ 1971679 h 6858000"/>
              <a:gd name="connsiteX559" fmla="*/ 5911389 w 7467600"/>
              <a:gd name="connsiteY559" fmla="*/ 1898371 h 6858000"/>
              <a:gd name="connsiteX560" fmla="*/ 6237627 w 7467600"/>
              <a:gd name="connsiteY560" fmla="*/ 2231921 h 6858000"/>
              <a:gd name="connsiteX561" fmla="*/ 5911389 w 7467600"/>
              <a:gd name="connsiteY561" fmla="*/ 1898371 h 6858000"/>
              <a:gd name="connsiteX562" fmla="*/ 6944437 w 7467600"/>
              <a:gd name="connsiteY562" fmla="*/ 1575402 h 6858000"/>
              <a:gd name="connsiteX563" fmla="*/ 6304730 w 7467600"/>
              <a:gd name="connsiteY563" fmla="*/ 1766654 h 6858000"/>
              <a:gd name="connsiteX564" fmla="*/ 6944437 w 7467600"/>
              <a:gd name="connsiteY564" fmla="*/ 1575402 h 6858000"/>
              <a:gd name="connsiteX565" fmla="*/ 7019523 w 7467600"/>
              <a:gd name="connsiteY565" fmla="*/ 1519450 h 6858000"/>
              <a:gd name="connsiteX566" fmla="*/ 6298091 w 7467600"/>
              <a:gd name="connsiteY566" fmla="*/ 1737122 h 6858000"/>
              <a:gd name="connsiteX567" fmla="*/ 7019523 w 7467600"/>
              <a:gd name="connsiteY567" fmla="*/ 1519450 h 6858000"/>
              <a:gd name="connsiteX568" fmla="*/ 2399523 w 7467600"/>
              <a:gd name="connsiteY568" fmla="*/ 1428234 h 6858000"/>
              <a:gd name="connsiteX569" fmla="*/ 2224982 w 7467600"/>
              <a:gd name="connsiteY569" fmla="*/ 1826201 h 6858000"/>
              <a:gd name="connsiteX570" fmla="*/ 2096099 w 7467600"/>
              <a:gd name="connsiteY570" fmla="*/ 2345900 h 6858000"/>
              <a:gd name="connsiteX571" fmla="*/ 2283317 w 7467600"/>
              <a:gd name="connsiteY571" fmla="*/ 1796925 h 6858000"/>
              <a:gd name="connsiteX572" fmla="*/ 2399523 w 7467600"/>
              <a:gd name="connsiteY572" fmla="*/ 1428234 h 6858000"/>
              <a:gd name="connsiteX573" fmla="*/ 2448558 w 7467600"/>
              <a:gd name="connsiteY573" fmla="*/ 1373435 h 6858000"/>
              <a:gd name="connsiteX574" fmla="*/ 2312521 w 7467600"/>
              <a:gd name="connsiteY574" fmla="*/ 1806140 h 6858000"/>
              <a:gd name="connsiteX575" fmla="*/ 2127533 w 7467600"/>
              <a:gd name="connsiteY575" fmla="*/ 2348380 h 6858000"/>
              <a:gd name="connsiteX576" fmla="*/ 2358080 w 7467600"/>
              <a:gd name="connsiteY576" fmla="*/ 1866134 h 6858000"/>
              <a:gd name="connsiteX577" fmla="*/ 2407436 w 7467600"/>
              <a:gd name="connsiteY577" fmla="*/ 1651070 h 6858000"/>
              <a:gd name="connsiteX578" fmla="*/ 2448558 w 7467600"/>
              <a:gd name="connsiteY578" fmla="*/ 1373435 h 6858000"/>
              <a:gd name="connsiteX579" fmla="*/ 278707 w 7467600"/>
              <a:gd name="connsiteY579" fmla="*/ 1352270 h 6858000"/>
              <a:gd name="connsiteX580" fmla="*/ 321570 w 7467600"/>
              <a:gd name="connsiteY580" fmla="*/ 1861610 h 6858000"/>
              <a:gd name="connsiteX581" fmla="*/ 294281 w 7467600"/>
              <a:gd name="connsiteY581" fmla="*/ 1440658 h 6858000"/>
              <a:gd name="connsiteX582" fmla="*/ 278707 w 7467600"/>
              <a:gd name="connsiteY582" fmla="*/ 1352270 h 6858000"/>
              <a:gd name="connsiteX583" fmla="*/ 1423821 w 7467600"/>
              <a:gd name="connsiteY583" fmla="*/ 1351958 h 6858000"/>
              <a:gd name="connsiteX584" fmla="*/ 1638521 w 7467600"/>
              <a:gd name="connsiteY584" fmla="*/ 1908470 h 6858000"/>
              <a:gd name="connsiteX585" fmla="*/ 1754199 w 7467600"/>
              <a:gd name="connsiteY585" fmla="*/ 2149284 h 6858000"/>
              <a:gd name="connsiteX586" fmla="*/ 1908359 w 7467600"/>
              <a:gd name="connsiteY586" fmla="*/ 2364988 h 6858000"/>
              <a:gd name="connsiteX587" fmla="*/ 1647661 w 7467600"/>
              <a:gd name="connsiteY587" fmla="*/ 1825945 h 6858000"/>
              <a:gd name="connsiteX588" fmla="*/ 1423821 w 7467600"/>
              <a:gd name="connsiteY588" fmla="*/ 1351958 h 6858000"/>
              <a:gd name="connsiteX589" fmla="*/ 1431890 w 7467600"/>
              <a:gd name="connsiteY589" fmla="*/ 1306475 h 6858000"/>
              <a:gd name="connsiteX590" fmla="*/ 1507597 w 7467600"/>
              <a:gd name="connsiteY590" fmla="*/ 1446132 h 6858000"/>
              <a:gd name="connsiteX591" fmla="*/ 1674586 w 7467600"/>
              <a:gd name="connsiteY591" fmla="*/ 1813832 h 6858000"/>
              <a:gd name="connsiteX592" fmla="*/ 1815950 w 7467600"/>
              <a:gd name="connsiteY592" fmla="*/ 2128564 h 6858000"/>
              <a:gd name="connsiteX593" fmla="*/ 1984242 w 7467600"/>
              <a:gd name="connsiteY593" fmla="*/ 2430829 h 6858000"/>
              <a:gd name="connsiteX594" fmla="*/ 2014023 w 7467600"/>
              <a:gd name="connsiteY594" fmla="*/ 2450995 h 6858000"/>
              <a:gd name="connsiteX595" fmla="*/ 1747337 w 7467600"/>
              <a:gd name="connsiteY595" fmla="*/ 1855264 h 6858000"/>
              <a:gd name="connsiteX596" fmla="*/ 1533749 w 7467600"/>
              <a:gd name="connsiteY596" fmla="*/ 1478656 h 6858000"/>
              <a:gd name="connsiteX597" fmla="*/ 1431890 w 7467600"/>
              <a:gd name="connsiteY597" fmla="*/ 1306475 h 6858000"/>
              <a:gd name="connsiteX598" fmla="*/ 5052692 w 7467600"/>
              <a:gd name="connsiteY598" fmla="*/ 1292994 h 6858000"/>
              <a:gd name="connsiteX599" fmla="*/ 5200661 w 7467600"/>
              <a:gd name="connsiteY599" fmla="*/ 1635186 h 6858000"/>
              <a:gd name="connsiteX600" fmla="*/ 5297138 w 7467600"/>
              <a:gd name="connsiteY600" fmla="*/ 1906351 h 6858000"/>
              <a:gd name="connsiteX601" fmla="*/ 5052692 w 7467600"/>
              <a:gd name="connsiteY601" fmla="*/ 1292994 h 6858000"/>
              <a:gd name="connsiteX602" fmla="*/ 5009948 w 7467600"/>
              <a:gd name="connsiteY602" fmla="*/ 1273619 h 6858000"/>
              <a:gd name="connsiteX603" fmla="*/ 5121777 w 7467600"/>
              <a:gd name="connsiteY603" fmla="*/ 1654213 h 6858000"/>
              <a:gd name="connsiteX604" fmla="*/ 5293545 w 7467600"/>
              <a:gd name="connsiteY604" fmla="*/ 2072247 h 6858000"/>
              <a:gd name="connsiteX605" fmla="*/ 5294042 w 7467600"/>
              <a:gd name="connsiteY605" fmla="*/ 2065019 h 6858000"/>
              <a:gd name="connsiteX606" fmla="*/ 5171936 w 7467600"/>
              <a:gd name="connsiteY606" fmla="*/ 1647613 h 6858000"/>
              <a:gd name="connsiteX607" fmla="*/ 5009948 w 7467600"/>
              <a:gd name="connsiteY607" fmla="*/ 1273619 h 6858000"/>
              <a:gd name="connsiteX608" fmla="*/ 655236 w 7467600"/>
              <a:gd name="connsiteY608" fmla="*/ 1268632 h 6858000"/>
              <a:gd name="connsiteX609" fmla="*/ 839521 w 7467600"/>
              <a:gd name="connsiteY609" fmla="*/ 1685315 h 6858000"/>
              <a:gd name="connsiteX610" fmla="*/ 1109416 w 7467600"/>
              <a:gd name="connsiteY610" fmla="*/ 2061663 h 6858000"/>
              <a:gd name="connsiteX611" fmla="*/ 1298300 w 7467600"/>
              <a:gd name="connsiteY611" fmla="*/ 2247742 h 6858000"/>
              <a:gd name="connsiteX612" fmla="*/ 1125871 w 7467600"/>
              <a:gd name="connsiteY612" fmla="*/ 1989513 h 6858000"/>
              <a:gd name="connsiteX613" fmla="*/ 981574 w 7467600"/>
              <a:gd name="connsiteY613" fmla="*/ 1783157 h 6858000"/>
              <a:gd name="connsiteX614" fmla="*/ 922198 w 7467600"/>
              <a:gd name="connsiteY614" fmla="*/ 1677437 h 6858000"/>
              <a:gd name="connsiteX615" fmla="*/ 869293 w 7467600"/>
              <a:gd name="connsiteY615" fmla="*/ 1583214 h 6858000"/>
              <a:gd name="connsiteX616" fmla="*/ 751431 w 7467600"/>
              <a:gd name="connsiteY616" fmla="*/ 1405731 h 6858000"/>
              <a:gd name="connsiteX617" fmla="*/ 655236 w 7467600"/>
              <a:gd name="connsiteY617" fmla="*/ 1268632 h 6858000"/>
              <a:gd name="connsiteX618" fmla="*/ 6516292 w 7467600"/>
              <a:gd name="connsiteY618" fmla="*/ 1263064 h 6858000"/>
              <a:gd name="connsiteX619" fmla="*/ 5736320 w 7467600"/>
              <a:gd name="connsiteY619" fmla="*/ 1501803 h 6858000"/>
              <a:gd name="connsiteX620" fmla="*/ 6516292 w 7467600"/>
              <a:gd name="connsiteY620" fmla="*/ 1263064 h 6858000"/>
              <a:gd name="connsiteX621" fmla="*/ 291466 w 7467600"/>
              <a:gd name="connsiteY621" fmla="*/ 1250369 h 6858000"/>
              <a:gd name="connsiteX622" fmla="*/ 323180 w 7467600"/>
              <a:gd name="connsiteY622" fmla="*/ 1435283 h 6858000"/>
              <a:gd name="connsiteX623" fmla="*/ 349381 w 7467600"/>
              <a:gd name="connsiteY623" fmla="*/ 1875041 h 6858000"/>
              <a:gd name="connsiteX624" fmla="*/ 374363 w 7467600"/>
              <a:gd name="connsiteY624" fmla="*/ 1506494 h 6858000"/>
              <a:gd name="connsiteX625" fmla="*/ 302168 w 7467600"/>
              <a:gd name="connsiteY625" fmla="*/ 1274495 h 6858000"/>
              <a:gd name="connsiteX626" fmla="*/ 291466 w 7467600"/>
              <a:gd name="connsiteY626" fmla="*/ 1250369 h 6858000"/>
              <a:gd name="connsiteX627" fmla="*/ 678222 w 7467600"/>
              <a:gd name="connsiteY627" fmla="*/ 1248670 h 6858000"/>
              <a:gd name="connsiteX628" fmla="*/ 775536 w 7467600"/>
              <a:gd name="connsiteY628" fmla="*/ 1388015 h 6858000"/>
              <a:gd name="connsiteX629" fmla="*/ 894529 w 7467600"/>
              <a:gd name="connsiteY629" fmla="*/ 1567739 h 6858000"/>
              <a:gd name="connsiteX630" fmla="*/ 948000 w 7467600"/>
              <a:gd name="connsiteY630" fmla="*/ 1663088 h 6858000"/>
              <a:gd name="connsiteX631" fmla="*/ 1006812 w 7467600"/>
              <a:gd name="connsiteY631" fmla="*/ 1767683 h 6858000"/>
              <a:gd name="connsiteX632" fmla="*/ 1149133 w 7467600"/>
              <a:gd name="connsiteY632" fmla="*/ 1971513 h 6858000"/>
              <a:gd name="connsiteX633" fmla="*/ 1333952 w 7467600"/>
              <a:gd name="connsiteY633" fmla="*/ 2251620 h 6858000"/>
              <a:gd name="connsiteX634" fmla="*/ 1337329 w 7467600"/>
              <a:gd name="connsiteY634" fmla="*/ 2258350 h 6858000"/>
              <a:gd name="connsiteX635" fmla="*/ 1014726 w 7467600"/>
              <a:gd name="connsiteY635" fmla="*/ 1615556 h 6858000"/>
              <a:gd name="connsiteX636" fmla="*/ 678222 w 7467600"/>
              <a:gd name="connsiteY636" fmla="*/ 1248670 h 6858000"/>
              <a:gd name="connsiteX637" fmla="*/ 6691602 w 7467600"/>
              <a:gd name="connsiteY637" fmla="*/ 1140573 h 6858000"/>
              <a:gd name="connsiteX638" fmla="*/ 6571100 w 7467600"/>
              <a:gd name="connsiteY638" fmla="*/ 1183662 h 6858000"/>
              <a:gd name="connsiteX639" fmla="*/ 6241687 w 7467600"/>
              <a:gd name="connsiteY639" fmla="*/ 1257600 h 6858000"/>
              <a:gd name="connsiteX640" fmla="*/ 5693009 w 7467600"/>
              <a:gd name="connsiteY640" fmla="*/ 1478256 h 6858000"/>
              <a:gd name="connsiteX641" fmla="*/ 6548420 w 7467600"/>
              <a:gd name="connsiteY641" fmla="*/ 1214599 h 6858000"/>
              <a:gd name="connsiteX642" fmla="*/ 6605473 w 7467600"/>
              <a:gd name="connsiteY642" fmla="*/ 1184686 h 6858000"/>
              <a:gd name="connsiteX643" fmla="*/ 6691602 w 7467600"/>
              <a:gd name="connsiteY643" fmla="*/ 1140573 h 6858000"/>
              <a:gd name="connsiteX644" fmla="*/ 4002475 w 7467600"/>
              <a:gd name="connsiteY644" fmla="*/ 1037802 h 6858000"/>
              <a:gd name="connsiteX645" fmla="*/ 4000324 w 7467600"/>
              <a:gd name="connsiteY645" fmla="*/ 1039362 h 6858000"/>
              <a:gd name="connsiteX646" fmla="*/ 4002862 w 7467600"/>
              <a:gd name="connsiteY646" fmla="*/ 1042866 h 6858000"/>
              <a:gd name="connsiteX647" fmla="*/ 4002475 w 7467600"/>
              <a:gd name="connsiteY647" fmla="*/ 1037802 h 6858000"/>
              <a:gd name="connsiteX648" fmla="*/ 506322 w 7467600"/>
              <a:gd name="connsiteY648" fmla="*/ 1020997 h 6858000"/>
              <a:gd name="connsiteX649" fmla="*/ 533068 w 7467600"/>
              <a:gd name="connsiteY649" fmla="*/ 1029409 h 6858000"/>
              <a:gd name="connsiteX650" fmla="*/ 1232525 w 7467600"/>
              <a:gd name="connsiteY650" fmla="*/ 1804675 h 6858000"/>
              <a:gd name="connsiteX651" fmla="*/ 1388858 w 7467600"/>
              <a:gd name="connsiteY651" fmla="*/ 2368011 h 6858000"/>
              <a:gd name="connsiteX652" fmla="*/ 1384098 w 7467600"/>
              <a:gd name="connsiteY652" fmla="*/ 2378125 h 6858000"/>
              <a:gd name="connsiteX653" fmla="*/ 1425393 w 7467600"/>
              <a:gd name="connsiteY653" fmla="*/ 2589124 h 6858000"/>
              <a:gd name="connsiteX654" fmla="*/ 1424001 w 7467600"/>
              <a:gd name="connsiteY654" fmla="*/ 2597541 h 6858000"/>
              <a:gd name="connsiteX655" fmla="*/ 2152729 w 7467600"/>
              <a:gd name="connsiteY655" fmla="*/ 2864487 h 6858000"/>
              <a:gd name="connsiteX656" fmla="*/ 2020609 w 7467600"/>
              <a:gd name="connsiteY656" fmla="*/ 2539671 h 6858000"/>
              <a:gd name="connsiteX657" fmla="*/ 2018920 w 7467600"/>
              <a:gd name="connsiteY657" fmla="*/ 2536309 h 6858000"/>
              <a:gd name="connsiteX658" fmla="*/ 1342441 w 7467600"/>
              <a:gd name="connsiteY658" fmla="*/ 1173017 h 6858000"/>
              <a:gd name="connsiteX659" fmla="*/ 1367925 w 7467600"/>
              <a:gd name="connsiteY659" fmla="*/ 1135648 h 6858000"/>
              <a:gd name="connsiteX660" fmla="*/ 1771401 w 7467600"/>
              <a:gd name="connsiteY660" fmla="*/ 1806673 h 6858000"/>
              <a:gd name="connsiteX661" fmla="*/ 1972385 w 7467600"/>
              <a:gd name="connsiteY661" fmla="*/ 2198735 h 6858000"/>
              <a:gd name="connsiteX662" fmla="*/ 2040892 w 7467600"/>
              <a:gd name="connsiteY662" fmla="*/ 2405205 h 6858000"/>
              <a:gd name="connsiteX663" fmla="*/ 2131689 w 7467600"/>
              <a:gd name="connsiteY663" fmla="*/ 1936926 h 6858000"/>
              <a:gd name="connsiteX664" fmla="*/ 2454820 w 7467600"/>
              <a:gd name="connsiteY664" fmla="*/ 1248808 h 6858000"/>
              <a:gd name="connsiteX665" fmla="*/ 2492512 w 7467600"/>
              <a:gd name="connsiteY665" fmla="*/ 1302920 h 6858000"/>
              <a:gd name="connsiteX666" fmla="*/ 2081216 w 7467600"/>
              <a:gd name="connsiteY666" fmla="*/ 2527513 h 6858000"/>
              <a:gd name="connsiteX667" fmla="*/ 2081211 w 7467600"/>
              <a:gd name="connsiteY667" fmla="*/ 2528916 h 6858000"/>
              <a:gd name="connsiteX668" fmla="*/ 2199067 w 7467600"/>
              <a:gd name="connsiteY668" fmla="*/ 2884061 h 6858000"/>
              <a:gd name="connsiteX669" fmla="*/ 3192586 w 7467600"/>
              <a:gd name="connsiteY669" fmla="*/ 3411496 h 6858000"/>
              <a:gd name="connsiteX670" fmla="*/ 3182620 w 7467600"/>
              <a:gd name="connsiteY670" fmla="*/ 3483279 h 6858000"/>
              <a:gd name="connsiteX671" fmla="*/ 2435119 w 7467600"/>
              <a:gd name="connsiteY671" fmla="*/ 3080173 h 6858000"/>
              <a:gd name="connsiteX672" fmla="*/ 2410152 w 7467600"/>
              <a:gd name="connsiteY672" fmla="*/ 3063751 h 6858000"/>
              <a:gd name="connsiteX673" fmla="*/ 2408099 w 7467600"/>
              <a:gd name="connsiteY673" fmla="*/ 3064403 h 6858000"/>
              <a:gd name="connsiteX674" fmla="*/ 2407218 w 7467600"/>
              <a:gd name="connsiteY674" fmla="*/ 3070324 h 6858000"/>
              <a:gd name="connsiteX675" fmla="*/ 2380138 w 7467600"/>
              <a:gd name="connsiteY675" fmla="*/ 3099341 h 6858000"/>
              <a:gd name="connsiteX676" fmla="*/ 1765923 w 7467600"/>
              <a:gd name="connsiteY676" fmla="*/ 3581043 h 6858000"/>
              <a:gd name="connsiteX677" fmla="*/ 1702258 w 7467600"/>
              <a:gd name="connsiteY677" fmla="*/ 3612286 h 6858000"/>
              <a:gd name="connsiteX678" fmla="*/ 1538370 w 7467600"/>
              <a:gd name="connsiteY678" fmla="*/ 3811804 h 6858000"/>
              <a:gd name="connsiteX679" fmla="*/ 542867 w 7467600"/>
              <a:gd name="connsiteY679" fmla="*/ 4944092 h 6858000"/>
              <a:gd name="connsiteX680" fmla="*/ 515800 w 7467600"/>
              <a:gd name="connsiteY680" fmla="*/ 4862180 h 6858000"/>
              <a:gd name="connsiteX681" fmla="*/ 909145 w 7467600"/>
              <a:gd name="connsiteY681" fmla="*/ 4199225 h 6858000"/>
              <a:gd name="connsiteX682" fmla="*/ 1214067 w 7467600"/>
              <a:gd name="connsiteY682" fmla="*/ 3908561 h 6858000"/>
              <a:gd name="connsiteX683" fmla="*/ 640967 w 7467600"/>
              <a:gd name="connsiteY683" fmla="*/ 4105601 h 6858000"/>
              <a:gd name="connsiteX684" fmla="*/ 112563 w 7467600"/>
              <a:gd name="connsiteY684" fmla="*/ 4396952 h 6858000"/>
              <a:gd name="connsiteX685" fmla="*/ 0 w 7467600"/>
              <a:gd name="connsiteY685" fmla="*/ 4466006 h 6858000"/>
              <a:gd name="connsiteX686" fmla="*/ 0 w 7467600"/>
              <a:gd name="connsiteY686" fmla="*/ 4233763 h 6858000"/>
              <a:gd name="connsiteX687" fmla="*/ 36881 w 7467600"/>
              <a:gd name="connsiteY687" fmla="*/ 4200118 h 6858000"/>
              <a:gd name="connsiteX688" fmla="*/ 910534 w 7467600"/>
              <a:gd name="connsiteY688" fmla="*/ 3629753 h 6858000"/>
              <a:gd name="connsiteX689" fmla="*/ 1578717 w 7467600"/>
              <a:gd name="connsiteY689" fmla="*/ 3575982 h 6858000"/>
              <a:gd name="connsiteX690" fmla="*/ 2338780 w 7467600"/>
              <a:gd name="connsiteY690" fmla="*/ 3033725 h 6858000"/>
              <a:gd name="connsiteX691" fmla="*/ 1807991 w 7467600"/>
              <a:gd name="connsiteY691" fmla="*/ 2807184 h 6858000"/>
              <a:gd name="connsiteX692" fmla="*/ 1416358 w 7467600"/>
              <a:gd name="connsiteY692" fmla="*/ 3112571 h 6858000"/>
              <a:gd name="connsiteX693" fmla="*/ 939066 w 7467600"/>
              <a:gd name="connsiteY693" fmla="*/ 3378798 h 6858000"/>
              <a:gd name="connsiteX694" fmla="*/ 115099 w 7467600"/>
              <a:gd name="connsiteY694" fmla="*/ 3607650 h 6858000"/>
              <a:gd name="connsiteX695" fmla="*/ 97284 w 7467600"/>
              <a:gd name="connsiteY695" fmla="*/ 3520393 h 6858000"/>
              <a:gd name="connsiteX696" fmla="*/ 922050 w 7467600"/>
              <a:gd name="connsiteY696" fmla="*/ 3074867 h 6858000"/>
              <a:gd name="connsiteX697" fmla="*/ 1405265 w 7467600"/>
              <a:gd name="connsiteY697" fmla="*/ 3016319 h 6858000"/>
              <a:gd name="connsiteX698" fmla="*/ 1407512 w 7467600"/>
              <a:gd name="connsiteY698" fmla="*/ 3018001 h 6858000"/>
              <a:gd name="connsiteX699" fmla="*/ 1726266 w 7467600"/>
              <a:gd name="connsiteY699" fmla="*/ 2777274 h 6858000"/>
              <a:gd name="connsiteX700" fmla="*/ 625390 w 7467600"/>
              <a:gd name="connsiteY700" fmla="*/ 2514541 h 6858000"/>
              <a:gd name="connsiteX701" fmla="*/ 619799 w 7467600"/>
              <a:gd name="connsiteY701" fmla="*/ 2527180 h 6858000"/>
              <a:gd name="connsiteX702" fmla="*/ 310030 w 7467600"/>
              <a:gd name="connsiteY702" fmla="*/ 2771818 h 6858000"/>
              <a:gd name="connsiteX703" fmla="*/ 173877 w 7467600"/>
              <a:gd name="connsiteY703" fmla="*/ 2937056 h 6858000"/>
              <a:gd name="connsiteX704" fmla="*/ 77889 w 7467600"/>
              <a:gd name="connsiteY704" fmla="*/ 3138440 h 6858000"/>
              <a:gd name="connsiteX705" fmla="*/ 0 w 7467600"/>
              <a:gd name="connsiteY705" fmla="*/ 3271395 h 6858000"/>
              <a:gd name="connsiteX706" fmla="*/ 0 w 7467600"/>
              <a:gd name="connsiteY706" fmla="*/ 3153002 h 6858000"/>
              <a:gd name="connsiteX707" fmla="*/ 2386 w 7467600"/>
              <a:gd name="connsiteY707" fmla="*/ 3149203 h 6858000"/>
              <a:gd name="connsiteX708" fmla="*/ 89753 w 7467600"/>
              <a:gd name="connsiteY708" fmla="*/ 2987702 h 6858000"/>
              <a:gd name="connsiteX709" fmla="*/ 76869 w 7467600"/>
              <a:gd name="connsiteY709" fmla="*/ 3005404 h 6858000"/>
              <a:gd name="connsiteX710" fmla="*/ 32049 w 7467600"/>
              <a:gd name="connsiteY710" fmla="*/ 3065814 h 6858000"/>
              <a:gd name="connsiteX711" fmla="*/ 0 w 7467600"/>
              <a:gd name="connsiteY711" fmla="*/ 3108744 h 6858000"/>
              <a:gd name="connsiteX712" fmla="*/ 0 w 7467600"/>
              <a:gd name="connsiteY712" fmla="*/ 3058059 h 6858000"/>
              <a:gd name="connsiteX713" fmla="*/ 7610 w 7467600"/>
              <a:gd name="connsiteY713" fmla="*/ 3047889 h 6858000"/>
              <a:gd name="connsiteX714" fmla="*/ 52419 w 7467600"/>
              <a:gd name="connsiteY714" fmla="*/ 2987479 h 6858000"/>
              <a:gd name="connsiteX715" fmla="*/ 59142 w 7467600"/>
              <a:gd name="connsiteY715" fmla="*/ 2978488 h 6858000"/>
              <a:gd name="connsiteX716" fmla="*/ 0 w 7467600"/>
              <a:gd name="connsiteY716" fmla="*/ 3015334 h 6858000"/>
              <a:gd name="connsiteX717" fmla="*/ 0 w 7467600"/>
              <a:gd name="connsiteY717" fmla="*/ 2914286 h 6858000"/>
              <a:gd name="connsiteX718" fmla="*/ 36383 w 7467600"/>
              <a:gd name="connsiteY718" fmla="*/ 2901128 h 6858000"/>
              <a:gd name="connsiteX719" fmla="*/ 156329 w 7467600"/>
              <a:gd name="connsiteY719" fmla="*/ 2840533 h 6858000"/>
              <a:gd name="connsiteX720" fmla="*/ 358355 w 7467600"/>
              <a:gd name="connsiteY720" fmla="*/ 2620471 h 6858000"/>
              <a:gd name="connsiteX721" fmla="*/ 510577 w 7467600"/>
              <a:gd name="connsiteY721" fmla="*/ 2501244 h 6858000"/>
              <a:gd name="connsiteX722" fmla="*/ 211967 w 7467600"/>
              <a:gd name="connsiteY722" fmla="*/ 2479171 h 6858000"/>
              <a:gd name="connsiteX723" fmla="*/ 0 w 7467600"/>
              <a:gd name="connsiteY723" fmla="*/ 2476398 h 6858000"/>
              <a:gd name="connsiteX724" fmla="*/ 0 w 7467600"/>
              <a:gd name="connsiteY724" fmla="*/ 2389189 h 6858000"/>
              <a:gd name="connsiteX725" fmla="*/ 103062 w 7467600"/>
              <a:gd name="connsiteY725" fmla="*/ 2389518 h 6858000"/>
              <a:gd name="connsiteX726" fmla="*/ 510734 w 7467600"/>
              <a:gd name="connsiteY726" fmla="*/ 2416201 h 6858000"/>
              <a:gd name="connsiteX727" fmla="*/ 279257 w 7467600"/>
              <a:gd name="connsiteY727" fmla="*/ 2092102 h 6858000"/>
              <a:gd name="connsiteX728" fmla="*/ 65265 w 7467600"/>
              <a:gd name="connsiteY728" fmla="*/ 2006049 h 6858000"/>
              <a:gd name="connsiteX729" fmla="*/ 0 w 7467600"/>
              <a:gd name="connsiteY729" fmla="*/ 1982532 h 6858000"/>
              <a:gd name="connsiteX730" fmla="*/ 0 w 7467600"/>
              <a:gd name="connsiteY730" fmla="*/ 1912789 h 6858000"/>
              <a:gd name="connsiteX731" fmla="*/ 97460 w 7467600"/>
              <a:gd name="connsiteY731" fmla="*/ 1953725 h 6858000"/>
              <a:gd name="connsiteX732" fmla="*/ 221272 w 7467600"/>
              <a:gd name="connsiteY732" fmla="*/ 1980766 h 6858000"/>
              <a:gd name="connsiteX733" fmla="*/ 116765 w 7467600"/>
              <a:gd name="connsiteY733" fmla="*/ 1911033 h 6858000"/>
              <a:gd name="connsiteX734" fmla="*/ 16405 w 7467600"/>
              <a:gd name="connsiteY734" fmla="*/ 1803412 h 6858000"/>
              <a:gd name="connsiteX735" fmla="*/ 0 w 7467600"/>
              <a:gd name="connsiteY735" fmla="*/ 1784777 h 6858000"/>
              <a:gd name="connsiteX736" fmla="*/ 0 w 7467600"/>
              <a:gd name="connsiteY736" fmla="*/ 1740082 h 6858000"/>
              <a:gd name="connsiteX737" fmla="*/ 39394 w 7467600"/>
              <a:gd name="connsiteY737" fmla="*/ 1784856 h 6858000"/>
              <a:gd name="connsiteX738" fmla="*/ 135813 w 7467600"/>
              <a:gd name="connsiteY738" fmla="*/ 1888838 h 6858000"/>
              <a:gd name="connsiteX739" fmla="*/ 242575 w 7467600"/>
              <a:gd name="connsiteY739" fmla="*/ 1958841 h 6858000"/>
              <a:gd name="connsiteX740" fmla="*/ 82197 w 7467600"/>
              <a:gd name="connsiteY740" fmla="*/ 1754826 h 6858000"/>
              <a:gd name="connsiteX741" fmla="*/ 0 w 7467600"/>
              <a:gd name="connsiteY741" fmla="*/ 1679650 h 6858000"/>
              <a:gd name="connsiteX742" fmla="*/ 0 w 7467600"/>
              <a:gd name="connsiteY742" fmla="*/ 1602463 h 6858000"/>
              <a:gd name="connsiteX743" fmla="*/ 84689 w 7467600"/>
              <a:gd name="connsiteY743" fmla="*/ 1677442 h 6858000"/>
              <a:gd name="connsiteX744" fmla="*/ 298437 w 7467600"/>
              <a:gd name="connsiteY744" fmla="*/ 1968019 h 6858000"/>
              <a:gd name="connsiteX745" fmla="*/ 227269 w 7467600"/>
              <a:gd name="connsiteY745" fmla="*/ 1114064 h 6858000"/>
              <a:gd name="connsiteX746" fmla="*/ 248003 w 7467600"/>
              <a:gd name="connsiteY746" fmla="*/ 1089613 h 6858000"/>
              <a:gd name="connsiteX747" fmla="*/ 427020 w 7467600"/>
              <a:gd name="connsiteY747" fmla="*/ 1619803 h 6858000"/>
              <a:gd name="connsiteX748" fmla="*/ 340345 w 7467600"/>
              <a:gd name="connsiteY748" fmla="*/ 2027739 h 6858000"/>
              <a:gd name="connsiteX749" fmla="*/ 360865 w 7467600"/>
              <a:gd name="connsiteY749" fmla="*/ 2044827 h 6858000"/>
              <a:gd name="connsiteX750" fmla="*/ 560414 w 7467600"/>
              <a:gd name="connsiteY750" fmla="*/ 2421457 h 6858000"/>
              <a:gd name="connsiteX751" fmla="*/ 1359703 w 7467600"/>
              <a:gd name="connsiteY751" fmla="*/ 2578554 h 6858000"/>
              <a:gd name="connsiteX752" fmla="*/ 1359422 w 7467600"/>
              <a:gd name="connsiteY752" fmla="*/ 2577994 h 6858000"/>
              <a:gd name="connsiteX753" fmla="*/ 828701 w 7467600"/>
              <a:gd name="connsiteY753" fmla="*/ 1839520 h 6858000"/>
              <a:gd name="connsiteX754" fmla="*/ 494427 w 7467600"/>
              <a:gd name="connsiteY754" fmla="*/ 1092333 h 6858000"/>
              <a:gd name="connsiteX755" fmla="*/ 506322 w 7467600"/>
              <a:gd name="connsiteY755" fmla="*/ 1020997 h 6858000"/>
              <a:gd name="connsiteX756" fmla="*/ 4570198 w 7467600"/>
              <a:gd name="connsiteY756" fmla="*/ 978081 h 6858000"/>
              <a:gd name="connsiteX757" fmla="*/ 4523691 w 7467600"/>
              <a:gd name="connsiteY757" fmla="*/ 1127776 h 6858000"/>
              <a:gd name="connsiteX758" fmla="*/ 4509875 w 7467600"/>
              <a:gd name="connsiteY758" fmla="*/ 1167552 h 6858000"/>
              <a:gd name="connsiteX759" fmla="*/ 4478168 w 7467600"/>
              <a:gd name="connsiteY759" fmla="*/ 1260735 h 6858000"/>
              <a:gd name="connsiteX760" fmla="*/ 4409309 w 7467600"/>
              <a:gd name="connsiteY760" fmla="*/ 1666996 h 6858000"/>
              <a:gd name="connsiteX761" fmla="*/ 4370031 w 7467600"/>
              <a:gd name="connsiteY761" fmla="*/ 1955666 h 6858000"/>
              <a:gd name="connsiteX762" fmla="*/ 4570198 w 7467600"/>
              <a:gd name="connsiteY762" fmla="*/ 978081 h 6858000"/>
              <a:gd name="connsiteX763" fmla="*/ 4557898 w 7467600"/>
              <a:gd name="connsiteY763" fmla="*/ 900011 h 6858000"/>
              <a:gd name="connsiteX764" fmla="*/ 4344840 w 7467600"/>
              <a:gd name="connsiteY764" fmla="*/ 1922038 h 6858000"/>
              <a:gd name="connsiteX765" fmla="*/ 4378710 w 7467600"/>
              <a:gd name="connsiteY765" fmla="*/ 1665516 h 6858000"/>
              <a:gd name="connsiteX766" fmla="*/ 4448798 w 7467600"/>
              <a:gd name="connsiteY766" fmla="*/ 1253024 h 6858000"/>
              <a:gd name="connsiteX767" fmla="*/ 4480315 w 7467600"/>
              <a:gd name="connsiteY767" fmla="*/ 1158454 h 6858000"/>
              <a:gd name="connsiteX768" fmla="*/ 4494133 w 7467600"/>
              <a:gd name="connsiteY768" fmla="*/ 1118676 h 6858000"/>
              <a:gd name="connsiteX769" fmla="*/ 4557898 w 7467600"/>
              <a:gd name="connsiteY769" fmla="*/ 900011 h 6858000"/>
              <a:gd name="connsiteX770" fmla="*/ 5870151 w 7467600"/>
              <a:gd name="connsiteY770" fmla="*/ 898890 h 6858000"/>
              <a:gd name="connsiteX771" fmla="*/ 5861335 w 7467600"/>
              <a:gd name="connsiteY771" fmla="*/ 899177 h 6858000"/>
              <a:gd name="connsiteX772" fmla="*/ 5843702 w 7467600"/>
              <a:gd name="connsiteY772" fmla="*/ 899748 h 6858000"/>
              <a:gd name="connsiteX773" fmla="*/ 5651107 w 7467600"/>
              <a:gd name="connsiteY773" fmla="*/ 920306 h 6858000"/>
              <a:gd name="connsiteX774" fmla="*/ 5459407 w 7467600"/>
              <a:gd name="connsiteY774" fmla="*/ 940975 h 6858000"/>
              <a:gd name="connsiteX775" fmla="*/ 5374846 w 7467600"/>
              <a:gd name="connsiteY775" fmla="*/ 941988 h 6858000"/>
              <a:gd name="connsiteX776" fmla="*/ 5256105 w 7467600"/>
              <a:gd name="connsiteY776" fmla="*/ 945632 h 6858000"/>
              <a:gd name="connsiteX777" fmla="*/ 5107071 w 7467600"/>
              <a:gd name="connsiteY777" fmla="*/ 969720 h 6858000"/>
              <a:gd name="connsiteX778" fmla="*/ 4998681 w 7467600"/>
              <a:gd name="connsiteY778" fmla="*/ 988771 h 6858000"/>
              <a:gd name="connsiteX779" fmla="*/ 5870151 w 7467600"/>
              <a:gd name="connsiteY779" fmla="*/ 898890 h 6858000"/>
              <a:gd name="connsiteX780" fmla="*/ 5504425 w 7467600"/>
              <a:gd name="connsiteY780" fmla="*/ 848067 h 6858000"/>
              <a:gd name="connsiteX781" fmla="*/ 4968849 w 7467600"/>
              <a:gd name="connsiteY781" fmla="*/ 962318 h 6858000"/>
              <a:gd name="connsiteX782" fmla="*/ 5104039 w 7467600"/>
              <a:gd name="connsiteY782" fmla="*/ 940634 h 6858000"/>
              <a:gd name="connsiteX783" fmla="*/ 5256311 w 7467600"/>
              <a:gd name="connsiteY783" fmla="*/ 916490 h 6858000"/>
              <a:gd name="connsiteX784" fmla="*/ 5377381 w 7467600"/>
              <a:gd name="connsiteY784" fmla="*/ 912671 h 6858000"/>
              <a:gd name="connsiteX785" fmla="*/ 5460148 w 7467600"/>
              <a:gd name="connsiteY785" fmla="*/ 911442 h 6858000"/>
              <a:gd name="connsiteX786" fmla="*/ 5648971 w 7467600"/>
              <a:gd name="connsiteY786" fmla="*/ 891331 h 6858000"/>
              <a:gd name="connsiteX787" fmla="*/ 5844807 w 7467600"/>
              <a:gd name="connsiteY787" fmla="*/ 870718 h 6858000"/>
              <a:gd name="connsiteX788" fmla="*/ 5862975 w 7467600"/>
              <a:gd name="connsiteY788" fmla="*/ 869756 h 6858000"/>
              <a:gd name="connsiteX789" fmla="*/ 5920887 w 7467600"/>
              <a:gd name="connsiteY789" fmla="*/ 865929 h 6858000"/>
              <a:gd name="connsiteX790" fmla="*/ 5504425 w 7467600"/>
              <a:gd name="connsiteY790" fmla="*/ 848067 h 6858000"/>
              <a:gd name="connsiteX791" fmla="*/ 3607114 w 7467600"/>
              <a:gd name="connsiteY791" fmla="*/ 467441 h 6858000"/>
              <a:gd name="connsiteX792" fmla="*/ 3296242 w 7467600"/>
              <a:gd name="connsiteY792" fmla="*/ 807991 h 6858000"/>
              <a:gd name="connsiteX793" fmla="*/ 3174674 w 7467600"/>
              <a:gd name="connsiteY793" fmla="*/ 919759 h 6858000"/>
              <a:gd name="connsiteX794" fmla="*/ 3042978 w 7467600"/>
              <a:gd name="connsiteY794" fmla="*/ 1054894 h 6858000"/>
              <a:gd name="connsiteX795" fmla="*/ 2968914 w 7467600"/>
              <a:gd name="connsiteY795" fmla="*/ 1133756 h 6858000"/>
              <a:gd name="connsiteX796" fmla="*/ 3103823 w 7467600"/>
              <a:gd name="connsiteY796" fmla="*/ 1026814 h 6858000"/>
              <a:gd name="connsiteX797" fmla="*/ 3607114 w 7467600"/>
              <a:gd name="connsiteY797" fmla="*/ 467441 h 6858000"/>
              <a:gd name="connsiteX798" fmla="*/ 3744487 w 7467600"/>
              <a:gd name="connsiteY798" fmla="*/ 383136 h 6858000"/>
              <a:gd name="connsiteX799" fmla="*/ 3970213 w 7467600"/>
              <a:gd name="connsiteY799" fmla="*/ 995559 h 6858000"/>
              <a:gd name="connsiteX800" fmla="*/ 3744487 w 7467600"/>
              <a:gd name="connsiteY800" fmla="*/ 383136 h 6858000"/>
              <a:gd name="connsiteX801" fmla="*/ 3624562 w 7467600"/>
              <a:gd name="connsiteY801" fmla="*/ 367041 h 6858000"/>
              <a:gd name="connsiteX802" fmla="*/ 3489712 w 7467600"/>
              <a:gd name="connsiteY802" fmla="*/ 485386 h 6858000"/>
              <a:gd name="connsiteX803" fmla="*/ 3182994 w 7467600"/>
              <a:gd name="connsiteY803" fmla="*/ 828265 h 6858000"/>
              <a:gd name="connsiteX804" fmla="*/ 2892114 w 7467600"/>
              <a:gd name="connsiteY804" fmla="*/ 1172635 h 6858000"/>
              <a:gd name="connsiteX805" fmla="*/ 3021459 w 7467600"/>
              <a:gd name="connsiteY805" fmla="*/ 1035385 h 6858000"/>
              <a:gd name="connsiteX806" fmla="*/ 3153873 w 7467600"/>
              <a:gd name="connsiteY806" fmla="*/ 898971 h 6858000"/>
              <a:gd name="connsiteX807" fmla="*/ 3276511 w 7467600"/>
              <a:gd name="connsiteY807" fmla="*/ 786423 h 6858000"/>
              <a:gd name="connsiteX808" fmla="*/ 3584154 w 7467600"/>
              <a:gd name="connsiteY808" fmla="*/ 448218 h 6858000"/>
              <a:gd name="connsiteX809" fmla="*/ 3624562 w 7467600"/>
              <a:gd name="connsiteY809" fmla="*/ 367041 h 6858000"/>
              <a:gd name="connsiteX810" fmla="*/ 3766672 w 7467600"/>
              <a:gd name="connsiteY810" fmla="*/ 359429 h 6858000"/>
              <a:gd name="connsiteX811" fmla="*/ 3996338 w 7467600"/>
              <a:gd name="connsiteY811" fmla="*/ 968237 h 6858000"/>
              <a:gd name="connsiteX812" fmla="*/ 3766672 w 7467600"/>
              <a:gd name="connsiteY812" fmla="*/ 359429 h 6858000"/>
              <a:gd name="connsiteX813" fmla="*/ 5805386 w 7467600"/>
              <a:gd name="connsiteY813" fmla="*/ 239240 h 6858000"/>
              <a:gd name="connsiteX814" fmla="*/ 5736947 w 7467600"/>
              <a:gd name="connsiteY814" fmla="*/ 261367 h 6858000"/>
              <a:gd name="connsiteX815" fmla="*/ 5427012 w 7467600"/>
              <a:gd name="connsiteY815" fmla="*/ 311272 h 6858000"/>
              <a:gd name="connsiteX816" fmla="*/ 5147818 w 7467600"/>
              <a:gd name="connsiteY816" fmla="*/ 322112 h 6858000"/>
              <a:gd name="connsiteX817" fmla="*/ 5060854 w 7467600"/>
              <a:gd name="connsiteY817" fmla="*/ 311882 h 6858000"/>
              <a:gd name="connsiteX818" fmla="*/ 4945989 w 7467600"/>
              <a:gd name="connsiteY818" fmla="*/ 300516 h 6858000"/>
              <a:gd name="connsiteX819" fmla="*/ 5410479 w 7467600"/>
              <a:gd name="connsiteY819" fmla="*/ 348434 h 6858000"/>
              <a:gd name="connsiteX820" fmla="*/ 5805386 w 7467600"/>
              <a:gd name="connsiteY820" fmla="*/ 239240 h 6858000"/>
              <a:gd name="connsiteX821" fmla="*/ 5905192 w 7467600"/>
              <a:gd name="connsiteY821" fmla="*/ 163079 h 6858000"/>
              <a:gd name="connsiteX822" fmla="*/ 5865655 w 7467600"/>
              <a:gd name="connsiteY822" fmla="*/ 171901 h 6858000"/>
              <a:gd name="connsiteX823" fmla="*/ 5259740 w 7467600"/>
              <a:gd name="connsiteY823" fmla="*/ 257013 h 6858000"/>
              <a:gd name="connsiteX824" fmla="*/ 5208466 w 7467600"/>
              <a:gd name="connsiteY824" fmla="*/ 257550 h 6858000"/>
              <a:gd name="connsiteX825" fmla="*/ 4980204 w 7467600"/>
              <a:gd name="connsiteY825" fmla="*/ 271903 h 6858000"/>
              <a:gd name="connsiteX826" fmla="*/ 5068068 w 7467600"/>
              <a:gd name="connsiteY826" fmla="*/ 282244 h 6858000"/>
              <a:gd name="connsiteX827" fmla="*/ 5153231 w 7467600"/>
              <a:gd name="connsiteY827" fmla="*/ 292240 h 6858000"/>
              <a:gd name="connsiteX828" fmla="*/ 5426491 w 7467600"/>
              <a:gd name="connsiteY828" fmla="*/ 281128 h 6858000"/>
              <a:gd name="connsiteX829" fmla="*/ 5731212 w 7467600"/>
              <a:gd name="connsiteY829" fmla="*/ 231951 h 6858000"/>
              <a:gd name="connsiteX830" fmla="*/ 5905192 w 7467600"/>
              <a:gd name="connsiteY830" fmla="*/ 163079 h 6858000"/>
              <a:gd name="connsiteX831" fmla="*/ 5944437 w 7467600"/>
              <a:gd name="connsiteY831" fmla="*/ 113829 h 6858000"/>
              <a:gd name="connsiteX832" fmla="*/ 5825032 w 7467600"/>
              <a:gd name="connsiteY832" fmla="*/ 146405 h 6858000"/>
              <a:gd name="connsiteX833" fmla="*/ 4955599 w 7467600"/>
              <a:gd name="connsiteY833" fmla="*/ 247008 h 6858000"/>
              <a:gd name="connsiteX834" fmla="*/ 5210104 w 7467600"/>
              <a:gd name="connsiteY834" fmla="*/ 228123 h 6858000"/>
              <a:gd name="connsiteX835" fmla="*/ 5261015 w 7467600"/>
              <a:gd name="connsiteY835" fmla="*/ 227087 h 6858000"/>
              <a:gd name="connsiteX836" fmla="*/ 5861181 w 7467600"/>
              <a:gd name="connsiteY836" fmla="*/ 143093 h 6858000"/>
              <a:gd name="connsiteX837" fmla="*/ 5961252 w 7467600"/>
              <a:gd name="connsiteY837" fmla="*/ 114820 h 6858000"/>
              <a:gd name="connsiteX838" fmla="*/ 5944437 w 7467600"/>
              <a:gd name="connsiteY838" fmla="*/ 113829 h 6858000"/>
              <a:gd name="connsiteX839" fmla="*/ 3882765 w 7467600"/>
              <a:gd name="connsiteY839" fmla="*/ 0 h 6858000"/>
              <a:gd name="connsiteX840" fmla="*/ 3995099 w 7467600"/>
              <a:gd name="connsiteY840" fmla="*/ 0 h 6858000"/>
              <a:gd name="connsiteX841" fmla="*/ 4163818 w 7467600"/>
              <a:gd name="connsiteY841" fmla="*/ 234104 h 6858000"/>
              <a:gd name="connsiteX842" fmla="*/ 4172099 w 7467600"/>
              <a:gd name="connsiteY842" fmla="*/ 234207 h 6858000"/>
              <a:gd name="connsiteX843" fmla="*/ 4784282 w 7467600"/>
              <a:gd name="connsiteY843" fmla="*/ 276561 h 6858000"/>
              <a:gd name="connsiteX844" fmla="*/ 4801687 w 7467600"/>
              <a:gd name="connsiteY844" fmla="*/ 267764 h 6858000"/>
              <a:gd name="connsiteX845" fmla="*/ 6082788 w 7467600"/>
              <a:gd name="connsiteY845" fmla="*/ 64119 h 6858000"/>
              <a:gd name="connsiteX846" fmla="*/ 6099442 w 7467600"/>
              <a:gd name="connsiteY846" fmla="*/ 82568 h 6858000"/>
              <a:gd name="connsiteX847" fmla="*/ 4804137 w 7467600"/>
              <a:gd name="connsiteY847" fmla="*/ 320931 h 6858000"/>
              <a:gd name="connsiteX848" fmla="*/ 4227047 w 7467600"/>
              <a:gd name="connsiteY848" fmla="*/ 313415 h 6858000"/>
              <a:gd name="connsiteX849" fmla="*/ 4346041 w 7467600"/>
              <a:gd name="connsiteY849" fmla="*/ 456086 h 6858000"/>
              <a:gd name="connsiteX850" fmla="*/ 4870967 w 7467600"/>
              <a:gd name="connsiteY850" fmla="*/ 963061 h 6858000"/>
              <a:gd name="connsiteX851" fmla="*/ 4889647 w 7467600"/>
              <a:gd name="connsiteY851" fmla="*/ 957147 h 6858000"/>
              <a:gd name="connsiteX852" fmla="*/ 5422504 w 7467600"/>
              <a:gd name="connsiteY852" fmla="*/ 805191 h 6858000"/>
              <a:gd name="connsiteX853" fmla="*/ 6087656 w 7467600"/>
              <a:gd name="connsiteY853" fmla="*/ 826703 h 6858000"/>
              <a:gd name="connsiteX854" fmla="*/ 6058717 w 7467600"/>
              <a:gd name="connsiteY854" fmla="*/ 865992 h 6858000"/>
              <a:gd name="connsiteX855" fmla="*/ 4974153 w 7467600"/>
              <a:gd name="connsiteY855" fmla="*/ 1045456 h 6858000"/>
              <a:gd name="connsiteX856" fmla="*/ 5627835 w 7467600"/>
              <a:gd name="connsiteY856" fmla="*/ 1472077 h 6858000"/>
              <a:gd name="connsiteX857" fmla="*/ 5629817 w 7467600"/>
              <a:gd name="connsiteY857" fmla="*/ 1471412 h 6858000"/>
              <a:gd name="connsiteX858" fmla="*/ 5634124 w 7467600"/>
              <a:gd name="connsiteY858" fmla="*/ 1470572 h 6858000"/>
              <a:gd name="connsiteX859" fmla="*/ 5755832 w 7467600"/>
              <a:gd name="connsiteY859" fmla="*/ 1383886 h 6858000"/>
              <a:gd name="connsiteX860" fmla="*/ 6014186 w 7467600"/>
              <a:gd name="connsiteY860" fmla="*/ 1279799 h 6858000"/>
              <a:gd name="connsiteX861" fmla="*/ 6901619 w 7467600"/>
              <a:gd name="connsiteY861" fmla="*/ 1047874 h 6858000"/>
              <a:gd name="connsiteX862" fmla="*/ 6931566 w 7467600"/>
              <a:gd name="connsiteY862" fmla="*/ 1062034 h 6858000"/>
              <a:gd name="connsiteX863" fmla="*/ 5790982 w 7467600"/>
              <a:gd name="connsiteY863" fmla="*/ 1561380 h 6858000"/>
              <a:gd name="connsiteX864" fmla="*/ 6188971 w 7467600"/>
              <a:gd name="connsiteY864" fmla="*/ 1755168 h 6858000"/>
              <a:gd name="connsiteX865" fmla="*/ 6202446 w 7467600"/>
              <a:gd name="connsiteY865" fmla="*/ 1752268 h 6858000"/>
              <a:gd name="connsiteX866" fmla="*/ 7179560 w 7467600"/>
              <a:gd name="connsiteY866" fmla="*/ 1467551 h 6858000"/>
              <a:gd name="connsiteX867" fmla="*/ 7158730 w 7467600"/>
              <a:gd name="connsiteY867" fmla="*/ 1507835 h 6858000"/>
              <a:gd name="connsiteX868" fmla="*/ 6326959 w 7467600"/>
              <a:gd name="connsiteY868" fmla="*/ 1817686 h 6858000"/>
              <a:gd name="connsiteX869" fmla="*/ 6537433 w 7467600"/>
              <a:gd name="connsiteY869" fmla="*/ 1907790 h 6858000"/>
              <a:gd name="connsiteX870" fmla="*/ 6550221 w 7467600"/>
              <a:gd name="connsiteY870" fmla="*/ 1910729 h 6858000"/>
              <a:gd name="connsiteX871" fmla="*/ 6964438 w 7467600"/>
              <a:gd name="connsiteY871" fmla="*/ 2209505 h 6858000"/>
              <a:gd name="connsiteX872" fmla="*/ 7367862 w 7467600"/>
              <a:gd name="connsiteY872" fmla="*/ 2806833 h 6858000"/>
              <a:gd name="connsiteX873" fmla="*/ 7364329 w 7467600"/>
              <a:gd name="connsiteY873" fmla="*/ 2826907 h 6858000"/>
              <a:gd name="connsiteX874" fmla="*/ 7290545 w 7467600"/>
              <a:gd name="connsiteY874" fmla="*/ 2850663 h 6858000"/>
              <a:gd name="connsiteX875" fmla="*/ 6472036 w 7467600"/>
              <a:gd name="connsiteY875" fmla="*/ 1959003 h 6858000"/>
              <a:gd name="connsiteX876" fmla="*/ 5792897 w 7467600"/>
              <a:gd name="connsiteY876" fmla="*/ 1647747 h 6858000"/>
              <a:gd name="connsiteX877" fmla="*/ 5842751 w 7467600"/>
              <a:gd name="connsiteY877" fmla="*/ 1816112 h 6858000"/>
              <a:gd name="connsiteX878" fmla="*/ 5847424 w 7467600"/>
              <a:gd name="connsiteY878" fmla="*/ 1815776 h 6858000"/>
              <a:gd name="connsiteX879" fmla="*/ 6399821 w 7467600"/>
              <a:gd name="connsiteY879" fmla="*/ 2344799 h 6858000"/>
              <a:gd name="connsiteX880" fmla="*/ 6323232 w 7467600"/>
              <a:gd name="connsiteY880" fmla="*/ 2389634 h 6858000"/>
              <a:gd name="connsiteX881" fmla="*/ 5942958 w 7467600"/>
              <a:gd name="connsiteY881" fmla="*/ 2077708 h 6858000"/>
              <a:gd name="connsiteX882" fmla="*/ 5921559 w 7467600"/>
              <a:gd name="connsiteY882" fmla="*/ 2378596 h 6858000"/>
              <a:gd name="connsiteX883" fmla="*/ 5817651 w 7467600"/>
              <a:gd name="connsiteY883" fmla="*/ 3023919 h 6858000"/>
              <a:gd name="connsiteX884" fmla="*/ 5729634 w 7467600"/>
              <a:gd name="connsiteY884" fmla="*/ 3051849 h 6858000"/>
              <a:gd name="connsiteX885" fmla="*/ 5611018 w 7467600"/>
              <a:gd name="connsiteY885" fmla="*/ 2316769 h 6858000"/>
              <a:gd name="connsiteX886" fmla="*/ 5687608 w 7467600"/>
              <a:gd name="connsiteY886" fmla="*/ 2039972 h 6858000"/>
              <a:gd name="connsiteX887" fmla="*/ 5657554 w 7467600"/>
              <a:gd name="connsiteY887" fmla="*/ 1576445 h 6858000"/>
              <a:gd name="connsiteX888" fmla="*/ 5150475 w 7467600"/>
              <a:gd name="connsiteY888" fmla="*/ 1274012 h 6858000"/>
              <a:gd name="connsiteX889" fmla="*/ 5349142 w 7467600"/>
              <a:gd name="connsiteY889" fmla="*/ 2204405 h 6858000"/>
              <a:gd name="connsiteX890" fmla="*/ 5262214 w 7467600"/>
              <a:gd name="connsiteY890" fmla="*/ 2233836 h 6858000"/>
              <a:gd name="connsiteX891" fmla="*/ 4981539 w 7467600"/>
              <a:gd name="connsiteY891" fmla="*/ 1542201 h 6858000"/>
              <a:gd name="connsiteX892" fmla="*/ 4958461 w 7467600"/>
              <a:gd name="connsiteY892" fmla="*/ 1136957 h 6858000"/>
              <a:gd name="connsiteX893" fmla="*/ 4655015 w 7467600"/>
              <a:gd name="connsiteY893" fmla="*/ 891426 h 6858000"/>
              <a:gd name="connsiteX894" fmla="*/ 4348002 w 7467600"/>
              <a:gd name="connsiteY894" fmla="*/ 2205895 h 6858000"/>
              <a:gd name="connsiteX895" fmla="*/ 4262250 w 7467600"/>
              <a:gd name="connsiteY895" fmla="*/ 2219972 h 6858000"/>
              <a:gd name="connsiteX896" fmla="*/ 4550611 w 7467600"/>
              <a:gd name="connsiteY896" fmla="*/ 817540 h 6858000"/>
              <a:gd name="connsiteX897" fmla="*/ 4564418 w 7467600"/>
              <a:gd name="connsiteY897" fmla="*/ 808293 h 6858000"/>
              <a:gd name="connsiteX898" fmla="*/ 4266388 w 7467600"/>
              <a:gd name="connsiteY898" fmla="*/ 500083 h 6858000"/>
              <a:gd name="connsiteX899" fmla="*/ 4032842 w 7467600"/>
              <a:gd name="connsiteY899" fmla="*/ 211809 h 6858000"/>
              <a:gd name="connsiteX900" fmla="*/ 3882765 w 7467600"/>
              <a:gd name="connsiteY900" fmla="*/ 0 h 6858000"/>
              <a:gd name="connsiteX901" fmla="*/ 3721337 w 7467600"/>
              <a:gd name="connsiteY901" fmla="*/ 0 h 6858000"/>
              <a:gd name="connsiteX902" fmla="*/ 3797544 w 7467600"/>
              <a:gd name="connsiteY902" fmla="*/ 0 h 6858000"/>
              <a:gd name="connsiteX903" fmla="*/ 3775734 w 7467600"/>
              <a:gd name="connsiteY903" fmla="*/ 95131 h 6858000"/>
              <a:gd name="connsiteX904" fmla="*/ 3724807 w 7467600"/>
              <a:gd name="connsiteY904" fmla="*/ 272257 h 6858000"/>
              <a:gd name="connsiteX905" fmla="*/ 3726844 w 7467600"/>
              <a:gd name="connsiteY905" fmla="*/ 282988 h 6858000"/>
              <a:gd name="connsiteX906" fmla="*/ 3742664 w 7467600"/>
              <a:gd name="connsiteY906" fmla="*/ 279918 h 6858000"/>
              <a:gd name="connsiteX907" fmla="*/ 4103910 w 7467600"/>
              <a:gd name="connsiteY907" fmla="*/ 1161917 h 6858000"/>
              <a:gd name="connsiteX908" fmla="*/ 4020269 w 7467600"/>
              <a:gd name="connsiteY908" fmla="*/ 1200406 h 6858000"/>
              <a:gd name="connsiteX909" fmla="*/ 3674882 w 7467600"/>
              <a:gd name="connsiteY909" fmla="*/ 488524 h 6858000"/>
              <a:gd name="connsiteX910" fmla="*/ 3132682 w 7467600"/>
              <a:gd name="connsiteY910" fmla="*/ 1072284 h 6858000"/>
              <a:gd name="connsiteX911" fmla="*/ 2716346 w 7467600"/>
              <a:gd name="connsiteY911" fmla="*/ 1276376 h 6858000"/>
              <a:gd name="connsiteX912" fmla="*/ 2716772 w 7467600"/>
              <a:gd name="connsiteY912" fmla="*/ 1255462 h 6858000"/>
              <a:gd name="connsiteX913" fmla="*/ 3471096 w 7467600"/>
              <a:gd name="connsiteY913" fmla="*/ 437072 h 6858000"/>
              <a:gd name="connsiteX914" fmla="*/ 3639057 w 7467600"/>
              <a:gd name="connsiteY914" fmla="*/ 286334 h 6858000"/>
              <a:gd name="connsiteX915" fmla="*/ 3640309 w 7467600"/>
              <a:gd name="connsiteY915" fmla="*/ 284664 h 6858000"/>
              <a:gd name="connsiteX916" fmla="*/ 3646022 w 7467600"/>
              <a:gd name="connsiteY916" fmla="*/ 276711 h 6858000"/>
              <a:gd name="connsiteX917" fmla="*/ 3707943 w 7467600"/>
              <a:gd name="connsiteY917" fmla="*/ 65958 h 6858000"/>
              <a:gd name="connsiteX918" fmla="*/ 3721337 w 7467600"/>
              <a:gd name="connsiteY918" fmla="*/ 0 h 6858000"/>
              <a:gd name="connsiteX919" fmla="*/ 2867960 w 7467600"/>
              <a:gd name="connsiteY919" fmla="*/ 0 h 6858000"/>
              <a:gd name="connsiteX920" fmla="*/ 2926351 w 7467600"/>
              <a:gd name="connsiteY920" fmla="*/ 0 h 6858000"/>
              <a:gd name="connsiteX921" fmla="*/ 2902823 w 7467600"/>
              <a:gd name="connsiteY921" fmla="*/ 262929 h 6858000"/>
              <a:gd name="connsiteX922" fmla="*/ 2940663 w 7467600"/>
              <a:gd name="connsiteY922" fmla="*/ 140884 h 6858000"/>
              <a:gd name="connsiteX923" fmla="*/ 2947039 w 7467600"/>
              <a:gd name="connsiteY923" fmla="*/ 122524 h 6858000"/>
              <a:gd name="connsiteX924" fmla="*/ 2984316 w 7467600"/>
              <a:gd name="connsiteY924" fmla="*/ 0 h 6858000"/>
              <a:gd name="connsiteX925" fmla="*/ 3016114 w 7467600"/>
              <a:gd name="connsiteY925" fmla="*/ 0 h 6858000"/>
              <a:gd name="connsiteX926" fmla="*/ 2979949 w 7467600"/>
              <a:gd name="connsiteY926" fmla="*/ 119274 h 6858000"/>
              <a:gd name="connsiteX927" fmla="*/ 3023879 w 7467600"/>
              <a:gd name="connsiteY927" fmla="*/ 0 h 6858000"/>
              <a:gd name="connsiteX928" fmla="*/ 3105400 w 7467600"/>
              <a:gd name="connsiteY928" fmla="*/ 0 h 6858000"/>
              <a:gd name="connsiteX929" fmla="*/ 3094669 w 7467600"/>
              <a:gd name="connsiteY929" fmla="*/ 30308 h 6858000"/>
              <a:gd name="connsiteX930" fmla="*/ 2901945 w 7467600"/>
              <a:gd name="connsiteY930" fmla="*/ 466538 h 6858000"/>
              <a:gd name="connsiteX931" fmla="*/ 2815209 w 7467600"/>
              <a:gd name="connsiteY931" fmla="*/ 497361 h 6858000"/>
              <a:gd name="connsiteX932" fmla="*/ 2844845 w 7467600"/>
              <a:gd name="connsiteY932" fmla="*/ 127638 h 6858000"/>
              <a:gd name="connsiteX933" fmla="*/ 2867960 w 7467600"/>
              <a:gd name="connsiteY933" fmla="*/ 0 h 6858000"/>
              <a:gd name="connsiteX934" fmla="*/ 1057230 w 7467600"/>
              <a:gd name="connsiteY934" fmla="*/ 0 h 6858000"/>
              <a:gd name="connsiteX935" fmla="*/ 1111003 w 7467600"/>
              <a:gd name="connsiteY935" fmla="*/ 0 h 6858000"/>
              <a:gd name="connsiteX936" fmla="*/ 1125553 w 7467600"/>
              <a:gd name="connsiteY936" fmla="*/ 52588 h 6858000"/>
              <a:gd name="connsiteX937" fmla="*/ 1304276 w 7467600"/>
              <a:gd name="connsiteY937" fmla="*/ 476275 h 6858000"/>
              <a:gd name="connsiteX938" fmla="*/ 1492066 w 7467600"/>
              <a:gd name="connsiteY938" fmla="*/ 886333 h 6858000"/>
              <a:gd name="connsiteX939" fmla="*/ 1423698 w 7467600"/>
              <a:gd name="connsiteY939" fmla="*/ 710817 h 6858000"/>
              <a:gd name="connsiteX940" fmla="*/ 1357609 w 7467600"/>
              <a:gd name="connsiteY940" fmla="*/ 532892 h 6858000"/>
              <a:gd name="connsiteX941" fmla="*/ 1309550 w 7467600"/>
              <a:gd name="connsiteY941" fmla="*/ 374031 h 6858000"/>
              <a:gd name="connsiteX942" fmla="*/ 1193673 w 7467600"/>
              <a:gd name="connsiteY942" fmla="*/ 49533 h 6858000"/>
              <a:gd name="connsiteX943" fmla="*/ 1164391 w 7467600"/>
              <a:gd name="connsiteY943" fmla="*/ 0 h 6858000"/>
              <a:gd name="connsiteX944" fmla="*/ 1200666 w 7467600"/>
              <a:gd name="connsiteY944" fmla="*/ 0 h 6858000"/>
              <a:gd name="connsiteX945" fmla="*/ 1223408 w 7467600"/>
              <a:gd name="connsiteY945" fmla="*/ 38996 h 6858000"/>
              <a:gd name="connsiteX946" fmla="*/ 1339635 w 7467600"/>
              <a:gd name="connsiteY946" fmla="*/ 365517 h 6858000"/>
              <a:gd name="connsiteX947" fmla="*/ 1387469 w 7467600"/>
              <a:gd name="connsiteY947" fmla="*/ 523079 h 6858000"/>
              <a:gd name="connsiteX948" fmla="*/ 1452685 w 7467600"/>
              <a:gd name="connsiteY948" fmla="*/ 699806 h 6858000"/>
              <a:gd name="connsiteX949" fmla="*/ 1492092 w 7467600"/>
              <a:gd name="connsiteY949" fmla="*/ 800424 h 6858000"/>
              <a:gd name="connsiteX950" fmla="*/ 1455302 w 7467600"/>
              <a:gd name="connsiteY950" fmla="*/ 632913 h 6858000"/>
              <a:gd name="connsiteX951" fmla="*/ 1222336 w 7467600"/>
              <a:gd name="connsiteY951" fmla="*/ 9480 h 6858000"/>
              <a:gd name="connsiteX952" fmla="*/ 1214634 w 7467600"/>
              <a:gd name="connsiteY952" fmla="*/ 0 h 6858000"/>
              <a:gd name="connsiteX953" fmla="*/ 1289827 w 7467600"/>
              <a:gd name="connsiteY953" fmla="*/ 0 h 6858000"/>
              <a:gd name="connsiteX954" fmla="*/ 1321076 w 7467600"/>
              <a:gd name="connsiteY954" fmla="*/ 59722 h 6858000"/>
              <a:gd name="connsiteX955" fmla="*/ 1512579 w 7467600"/>
              <a:gd name="connsiteY955" fmla="*/ 626441 h 6858000"/>
              <a:gd name="connsiteX956" fmla="*/ 1506076 w 7467600"/>
              <a:gd name="connsiteY956" fmla="*/ 1089289 h 6858000"/>
              <a:gd name="connsiteX957" fmla="*/ 1486346 w 7467600"/>
              <a:gd name="connsiteY957" fmla="*/ 1079919 h 6858000"/>
              <a:gd name="connsiteX958" fmla="*/ 1070511 w 7467600"/>
              <a:gd name="connsiteY958" fmla="*/ 48609 h 6858000"/>
              <a:gd name="connsiteX959" fmla="*/ 1057230 w 7467600"/>
              <a:gd name="connsiteY959" fmla="*/ 0 h 6858000"/>
              <a:gd name="connsiteX960" fmla="*/ 43151 w 7467600"/>
              <a:gd name="connsiteY960" fmla="*/ 0 h 6858000"/>
              <a:gd name="connsiteX961" fmla="*/ 95283 w 7467600"/>
              <a:gd name="connsiteY961" fmla="*/ 0 h 6858000"/>
              <a:gd name="connsiteX962" fmla="*/ 300708 w 7467600"/>
              <a:gd name="connsiteY962" fmla="*/ 154571 h 6858000"/>
              <a:gd name="connsiteX963" fmla="*/ 530414 w 7467600"/>
              <a:gd name="connsiteY963" fmla="*/ 354673 h 6858000"/>
              <a:gd name="connsiteX964" fmla="*/ 333785 w 7467600"/>
              <a:gd name="connsiteY964" fmla="*/ 161564 h 6858000"/>
              <a:gd name="connsiteX965" fmla="*/ 147005 w 7467600"/>
              <a:gd name="connsiteY965" fmla="*/ 0 h 6858000"/>
              <a:gd name="connsiteX966" fmla="*/ 272509 w 7467600"/>
              <a:gd name="connsiteY966" fmla="*/ 0 h 6858000"/>
              <a:gd name="connsiteX967" fmla="*/ 326276 w 7467600"/>
              <a:gd name="connsiteY967" fmla="*/ 45847 h 6858000"/>
              <a:gd name="connsiteX968" fmla="*/ 823759 w 7467600"/>
              <a:gd name="connsiteY968" fmla="*/ 574145 h 6858000"/>
              <a:gd name="connsiteX969" fmla="*/ 811254 w 7467600"/>
              <a:gd name="connsiteY969" fmla="*/ 665546 h 6858000"/>
              <a:gd name="connsiteX970" fmla="*/ 154042 w 7467600"/>
              <a:gd name="connsiteY970" fmla="*/ 261522 h 6858000"/>
              <a:gd name="connsiteX971" fmla="*/ 13550 w 7467600"/>
              <a:gd name="connsiteY971" fmla="*/ 158423 h 6858000"/>
              <a:gd name="connsiteX972" fmla="*/ 0 w 7467600"/>
              <a:gd name="connsiteY972" fmla="*/ 146618 h 6858000"/>
              <a:gd name="connsiteX973" fmla="*/ 0 w 7467600"/>
              <a:gd name="connsiteY973" fmla="*/ 59161 h 6858000"/>
              <a:gd name="connsiteX974" fmla="*/ 45427 w 7467600"/>
              <a:gd name="connsiteY974" fmla="*/ 101078 h 6858000"/>
              <a:gd name="connsiteX975" fmla="*/ 630103 w 7467600"/>
              <a:gd name="connsiteY975" fmla="*/ 485885 h 6858000"/>
              <a:gd name="connsiteX976" fmla="*/ 532040 w 7467600"/>
              <a:gd name="connsiteY976" fmla="*/ 399359 h 6858000"/>
              <a:gd name="connsiteX977" fmla="*/ 517618 w 7467600"/>
              <a:gd name="connsiteY977" fmla="*/ 385726 h 6858000"/>
              <a:gd name="connsiteX978" fmla="*/ 285074 w 7467600"/>
              <a:gd name="connsiteY978" fmla="*/ 182755 h 6858000"/>
              <a:gd name="connsiteX979" fmla="*/ 43151 w 7467600"/>
              <a:gd name="connsiteY97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356878 w 7467600"/>
              <a:gd name="connsiteY88" fmla="*/ 5981332 h 6858000"/>
              <a:gd name="connsiteX89" fmla="*/ 7467600 w 7467600"/>
              <a:gd name="connsiteY89" fmla="*/ 6117703 h 6858000"/>
              <a:gd name="connsiteX90" fmla="*/ 7467600 w 7467600"/>
              <a:gd name="connsiteY90" fmla="*/ 6163634 h 6858000"/>
              <a:gd name="connsiteX91" fmla="*/ 7403637 w 7467600"/>
              <a:gd name="connsiteY91" fmla="*/ 6083957 h 6858000"/>
              <a:gd name="connsiteX92" fmla="*/ 7254615 w 7467600"/>
              <a:gd name="connsiteY92" fmla="*/ 5911918 h 6858000"/>
              <a:gd name="connsiteX93" fmla="*/ 7312589 w 7467600"/>
              <a:gd name="connsiteY93" fmla="*/ 5982309 h 6858000"/>
              <a:gd name="connsiteX94" fmla="*/ 7448321 w 7467600"/>
              <a:gd name="connsiteY94" fmla="*/ 6190991 h 6858000"/>
              <a:gd name="connsiteX95" fmla="*/ 7467600 w 7467600"/>
              <a:gd name="connsiteY95" fmla="*/ 6221686 h 6858000"/>
              <a:gd name="connsiteX96" fmla="*/ 7467600 w 7467600"/>
              <a:gd name="connsiteY96" fmla="*/ 6334256 h 6858000"/>
              <a:gd name="connsiteX97" fmla="*/ 7454976 w 7467600"/>
              <a:gd name="connsiteY97" fmla="*/ 6318297 h 6858000"/>
              <a:gd name="connsiteX98" fmla="*/ 7042773 w 7467600"/>
              <a:gd name="connsiteY98" fmla="*/ 5734011 h 6858000"/>
              <a:gd name="connsiteX99" fmla="*/ 6844835 w 7467600"/>
              <a:gd name="connsiteY99" fmla="*/ 5424988 h 6858000"/>
              <a:gd name="connsiteX100" fmla="*/ 1456157 w 7467600"/>
              <a:gd name="connsiteY100" fmla="*/ 5371404 h 6858000"/>
              <a:gd name="connsiteX101" fmla="*/ 1244432 w 7467600"/>
              <a:gd name="connsiteY101" fmla="*/ 5385601 h 6858000"/>
              <a:gd name="connsiteX102" fmla="*/ 973990 w 7467600"/>
              <a:gd name="connsiteY102" fmla="*/ 5424940 h 6858000"/>
              <a:gd name="connsiteX103" fmla="*/ 1103809 w 7467600"/>
              <a:gd name="connsiteY103" fmla="*/ 5433720 h 6858000"/>
              <a:gd name="connsiteX104" fmla="*/ 1123454 w 7467600"/>
              <a:gd name="connsiteY104" fmla="*/ 5435727 h 6858000"/>
              <a:gd name="connsiteX105" fmla="*/ 1737017 w 7467600"/>
              <a:gd name="connsiteY105" fmla="*/ 5452183 h 6858000"/>
              <a:gd name="connsiteX106" fmla="*/ 1824397 w 7467600"/>
              <a:gd name="connsiteY106" fmla="*/ 5447757 h 6858000"/>
              <a:gd name="connsiteX107" fmla="*/ 2070059 w 7467600"/>
              <a:gd name="connsiteY107" fmla="*/ 5441660 h 6858000"/>
              <a:gd name="connsiteX108" fmla="*/ 1456157 w 7467600"/>
              <a:gd name="connsiteY108" fmla="*/ 5371404 h 6858000"/>
              <a:gd name="connsiteX109" fmla="*/ 4988186 w 7467600"/>
              <a:gd name="connsiteY109" fmla="*/ 5216467 h 6858000"/>
              <a:gd name="connsiteX110" fmla="*/ 4777334 w 7467600"/>
              <a:gd name="connsiteY110" fmla="*/ 5406072 h 6858000"/>
              <a:gd name="connsiteX111" fmla="*/ 4718341 w 7467600"/>
              <a:gd name="connsiteY111" fmla="*/ 5468043 h 6858000"/>
              <a:gd name="connsiteX112" fmla="*/ 4604655 w 7467600"/>
              <a:gd name="connsiteY112" fmla="*/ 5583434 h 6858000"/>
              <a:gd name="connsiteX113" fmla="*/ 4565074 w 7467600"/>
              <a:gd name="connsiteY113" fmla="*/ 5618550 h 6858000"/>
              <a:gd name="connsiteX114" fmla="*/ 4988186 w 7467600"/>
              <a:gd name="connsiteY114" fmla="*/ 5216467 h 6858000"/>
              <a:gd name="connsiteX115" fmla="*/ 4978032 w 7467600"/>
              <a:gd name="connsiteY115" fmla="*/ 5183809 h 6858000"/>
              <a:gd name="connsiteX116" fmla="*/ 4463413 w 7467600"/>
              <a:gd name="connsiteY116" fmla="*/ 5615162 h 6858000"/>
              <a:gd name="connsiteX117" fmla="*/ 4358134 w 7467600"/>
              <a:gd name="connsiteY117" fmla="*/ 5742791 h 6858000"/>
              <a:gd name="connsiteX118" fmla="*/ 4376219 w 7467600"/>
              <a:gd name="connsiteY118" fmla="*/ 5729027 h 6858000"/>
              <a:gd name="connsiteX119" fmla="*/ 4582340 w 7467600"/>
              <a:gd name="connsiteY119" fmla="*/ 5561037 h 6858000"/>
              <a:gd name="connsiteX120" fmla="*/ 4694684 w 7467600"/>
              <a:gd name="connsiteY120" fmla="*/ 5447098 h 6858000"/>
              <a:gd name="connsiteX121" fmla="*/ 4754123 w 7467600"/>
              <a:gd name="connsiteY121" fmla="*/ 5384643 h 6858000"/>
              <a:gd name="connsiteX122" fmla="*/ 4978032 w 7467600"/>
              <a:gd name="connsiteY122" fmla="*/ 5183809 h 6858000"/>
              <a:gd name="connsiteX123" fmla="*/ 1903353 w 7467600"/>
              <a:gd name="connsiteY123" fmla="*/ 5044827 h 6858000"/>
              <a:gd name="connsiteX124" fmla="*/ 1936931 w 7467600"/>
              <a:gd name="connsiteY124" fmla="*/ 5093954 h 6858000"/>
              <a:gd name="connsiteX125" fmla="*/ 2195868 w 7467600"/>
              <a:gd name="connsiteY125" fmla="*/ 5396574 h 6858000"/>
              <a:gd name="connsiteX126" fmla="*/ 2088852 w 7467600"/>
              <a:gd name="connsiteY126" fmla="*/ 5166123 h 6858000"/>
              <a:gd name="connsiteX127" fmla="*/ 1958241 w 7467600"/>
              <a:gd name="connsiteY127" fmla="*/ 5067955 h 6858000"/>
              <a:gd name="connsiteX128" fmla="*/ 1903353 w 7467600"/>
              <a:gd name="connsiteY128" fmla="*/ 5044827 h 6858000"/>
              <a:gd name="connsiteX129" fmla="*/ 1979378 w 7467600"/>
              <a:gd name="connsiteY129" fmla="*/ 4769504 h 6858000"/>
              <a:gd name="connsiteX130" fmla="*/ 2882120 w 7467600"/>
              <a:gd name="connsiteY130" fmla="*/ 5064547 h 6858000"/>
              <a:gd name="connsiteX131" fmla="*/ 2793103 w 7467600"/>
              <a:gd name="connsiteY131" fmla="*/ 5039699 h 6858000"/>
              <a:gd name="connsiteX132" fmla="*/ 2770041 w 7467600"/>
              <a:gd name="connsiteY132" fmla="*/ 5033634 h 6858000"/>
              <a:gd name="connsiteX133" fmla="*/ 1979378 w 7467600"/>
              <a:gd name="connsiteY133" fmla="*/ 4769504 h 6858000"/>
              <a:gd name="connsiteX134" fmla="*/ 1927410 w 7467600"/>
              <a:gd name="connsiteY134" fmla="*/ 4716164 h 6858000"/>
              <a:gd name="connsiteX135" fmla="*/ 1959587 w 7467600"/>
              <a:gd name="connsiteY135" fmla="*/ 4728849 h 6858000"/>
              <a:gd name="connsiteX136" fmla="*/ 2777707 w 7467600"/>
              <a:gd name="connsiteY136" fmla="*/ 5003991 h 6858000"/>
              <a:gd name="connsiteX137" fmla="*/ 2800768 w 7467600"/>
              <a:gd name="connsiteY137" fmla="*/ 5010056 h 6858000"/>
              <a:gd name="connsiteX138" fmla="*/ 2879408 w 7467600"/>
              <a:gd name="connsiteY138" fmla="*/ 5031590 h 6858000"/>
              <a:gd name="connsiteX139" fmla="*/ 2862295 w 7467600"/>
              <a:gd name="connsiteY139" fmla="*/ 5022958 h 6858000"/>
              <a:gd name="connsiteX140" fmla="*/ 2813343 w 7467600"/>
              <a:gd name="connsiteY140" fmla="*/ 4998369 h 6858000"/>
              <a:gd name="connsiteX141" fmla="*/ 2646245 w 7467600"/>
              <a:gd name="connsiteY141" fmla="*/ 4930999 h 6858000"/>
              <a:gd name="connsiteX142" fmla="*/ 1999243 w 7467600"/>
              <a:gd name="connsiteY142" fmla="*/ 4730524 h 6858000"/>
              <a:gd name="connsiteX143" fmla="*/ 1979527 w 7467600"/>
              <a:gd name="connsiteY143" fmla="*/ 4726651 h 6858000"/>
              <a:gd name="connsiteX144" fmla="*/ 1927410 w 7467600"/>
              <a:gd name="connsiteY144" fmla="*/ 4716164 h 6858000"/>
              <a:gd name="connsiteX145" fmla="*/ 1997014 w 7467600"/>
              <a:gd name="connsiteY145" fmla="*/ 4698007 h 6858000"/>
              <a:gd name="connsiteX146" fmla="*/ 2005458 w 7467600"/>
              <a:gd name="connsiteY146" fmla="*/ 4699540 h 6858000"/>
              <a:gd name="connsiteX147" fmla="*/ 2657186 w 7467600"/>
              <a:gd name="connsiteY147" fmla="*/ 4901687 h 6858000"/>
              <a:gd name="connsiteX148" fmla="*/ 2826662 w 7467600"/>
              <a:gd name="connsiteY148" fmla="*/ 4970362 h 6858000"/>
              <a:gd name="connsiteX149" fmla="*/ 2876100 w 7467600"/>
              <a:gd name="connsiteY149" fmla="*/ 4995397 h 6858000"/>
              <a:gd name="connsiteX150" fmla="*/ 3042600 w 7467600"/>
              <a:gd name="connsiteY150" fmla="*/ 5059532 h 6858000"/>
              <a:gd name="connsiteX151" fmla="*/ 1997014 w 7467600"/>
              <a:gd name="connsiteY151" fmla="*/ 4698007 h 6858000"/>
              <a:gd name="connsiteX152" fmla="*/ 2305292 w 7467600"/>
              <a:gd name="connsiteY152" fmla="*/ 4219492 h 6858000"/>
              <a:gd name="connsiteX153" fmla="*/ 3360922 w 7467600"/>
              <a:gd name="connsiteY153" fmla="*/ 4529373 h 6858000"/>
              <a:gd name="connsiteX154" fmla="*/ 3492420 w 7467600"/>
              <a:gd name="connsiteY154" fmla="*/ 4510145 h 6858000"/>
              <a:gd name="connsiteX155" fmla="*/ 3364086 w 7467600"/>
              <a:gd name="connsiteY155" fmla="*/ 4480340 h 6858000"/>
              <a:gd name="connsiteX156" fmla="*/ 3225818 w 7467600"/>
              <a:gd name="connsiteY156" fmla="*/ 4411822 h 6858000"/>
              <a:gd name="connsiteX157" fmla="*/ 3129696 w 7467600"/>
              <a:gd name="connsiteY157" fmla="*/ 4360704 h 6858000"/>
              <a:gd name="connsiteX158" fmla="*/ 2814545 w 7467600"/>
              <a:gd name="connsiteY158" fmla="*/ 4282955 h 6858000"/>
              <a:gd name="connsiteX159" fmla="*/ 2305292 w 7467600"/>
              <a:gd name="connsiteY159" fmla="*/ 4219492 h 6858000"/>
              <a:gd name="connsiteX160" fmla="*/ 2626982 w 7467600"/>
              <a:gd name="connsiteY160" fmla="*/ 4206450 h 6858000"/>
              <a:gd name="connsiteX161" fmla="*/ 2490617 w 7467600"/>
              <a:gd name="connsiteY161" fmla="*/ 4206951 h 6858000"/>
              <a:gd name="connsiteX162" fmla="*/ 2819869 w 7467600"/>
              <a:gd name="connsiteY162" fmla="*/ 4252936 h 6858000"/>
              <a:gd name="connsiteX163" fmla="*/ 3143018 w 7467600"/>
              <a:gd name="connsiteY163" fmla="*/ 4332698 h 6858000"/>
              <a:gd name="connsiteX164" fmla="*/ 3241520 w 7467600"/>
              <a:gd name="connsiteY164" fmla="*/ 4385112 h 6858000"/>
              <a:gd name="connsiteX165" fmla="*/ 3374575 w 7467600"/>
              <a:gd name="connsiteY165" fmla="*/ 4451517 h 6858000"/>
              <a:gd name="connsiteX166" fmla="*/ 3505221 w 7467600"/>
              <a:gd name="connsiteY166" fmla="*/ 4480757 h 6858000"/>
              <a:gd name="connsiteX167" fmla="*/ 2626982 w 7467600"/>
              <a:gd name="connsiteY167" fmla="*/ 4206450 h 6858000"/>
              <a:gd name="connsiteX168" fmla="*/ 1310106 w 7467600"/>
              <a:gd name="connsiteY168" fmla="*/ 3943217 h 6858000"/>
              <a:gd name="connsiteX169" fmla="*/ 854994 w 7467600"/>
              <a:gd name="connsiteY169" fmla="*/ 4399136 h 6858000"/>
              <a:gd name="connsiteX170" fmla="*/ 742462 w 7467600"/>
              <a:gd name="connsiteY170" fmla="*/ 4594648 h 6858000"/>
              <a:gd name="connsiteX171" fmla="*/ 820602 w 7467600"/>
              <a:gd name="connsiteY171" fmla="*/ 4485915 h 6858000"/>
              <a:gd name="connsiteX172" fmla="*/ 878295 w 7467600"/>
              <a:gd name="connsiteY172" fmla="*/ 4403594 h 6858000"/>
              <a:gd name="connsiteX173" fmla="*/ 1240607 w 7467600"/>
              <a:gd name="connsiteY173" fmla="*/ 4010401 h 6858000"/>
              <a:gd name="connsiteX174" fmla="*/ 1310106 w 7467600"/>
              <a:gd name="connsiteY174" fmla="*/ 3943217 h 6858000"/>
              <a:gd name="connsiteX175" fmla="*/ 1423113 w 7467600"/>
              <a:gd name="connsiteY175" fmla="*/ 3874565 h 6858000"/>
              <a:gd name="connsiteX176" fmla="*/ 1260565 w 7467600"/>
              <a:gd name="connsiteY176" fmla="*/ 4031982 h 6858000"/>
              <a:gd name="connsiteX177" fmla="*/ 901900 w 7467600"/>
              <a:gd name="connsiteY177" fmla="*/ 4421236 h 6858000"/>
              <a:gd name="connsiteX178" fmla="*/ 845044 w 7467600"/>
              <a:gd name="connsiteY178" fmla="*/ 4502436 h 6858000"/>
              <a:gd name="connsiteX179" fmla="*/ 685926 w 7467600"/>
              <a:gd name="connsiteY179" fmla="*/ 4703069 h 6858000"/>
              <a:gd name="connsiteX180" fmla="*/ 684248 w 7467600"/>
              <a:gd name="connsiteY180" fmla="*/ 4706721 h 6858000"/>
              <a:gd name="connsiteX181" fmla="*/ 1423113 w 7467600"/>
              <a:gd name="connsiteY181" fmla="*/ 3874565 h 6858000"/>
              <a:gd name="connsiteX182" fmla="*/ 3316479 w 7467600"/>
              <a:gd name="connsiteY182" fmla="*/ 3872136 h 6858000"/>
              <a:gd name="connsiteX183" fmla="*/ 3546806 w 7467600"/>
              <a:gd name="connsiteY183" fmla="*/ 4356139 h 6858000"/>
              <a:gd name="connsiteX184" fmla="*/ 3364433 w 7467600"/>
              <a:gd name="connsiteY184" fmla="*/ 3953121 h 6858000"/>
              <a:gd name="connsiteX185" fmla="*/ 3316479 w 7467600"/>
              <a:gd name="connsiteY185" fmla="*/ 3872136 h 6858000"/>
              <a:gd name="connsiteX186" fmla="*/ 3291335 w 7467600"/>
              <a:gd name="connsiteY186" fmla="*/ 3767420 h 6858000"/>
              <a:gd name="connsiteX187" fmla="*/ 3390805 w 7467600"/>
              <a:gd name="connsiteY187" fmla="*/ 3937163 h 6858000"/>
              <a:gd name="connsiteX188" fmla="*/ 3579062 w 7467600"/>
              <a:gd name="connsiteY188" fmla="*/ 4359040 h 6858000"/>
              <a:gd name="connsiteX189" fmla="*/ 3467355 w 7467600"/>
              <a:gd name="connsiteY189" fmla="*/ 3988130 h 6858000"/>
              <a:gd name="connsiteX190" fmla="*/ 3310753 w 7467600"/>
              <a:gd name="connsiteY190" fmla="*/ 3787140 h 6858000"/>
              <a:gd name="connsiteX191" fmla="*/ 3291335 w 7467600"/>
              <a:gd name="connsiteY191" fmla="*/ 3767420 h 6858000"/>
              <a:gd name="connsiteX192" fmla="*/ 1635889 w 7467600"/>
              <a:gd name="connsiteY192" fmla="*/ 3709494 h 6858000"/>
              <a:gd name="connsiteX193" fmla="*/ 1634800 w 7467600"/>
              <a:gd name="connsiteY193" fmla="*/ 3731111 h 6858000"/>
              <a:gd name="connsiteX194" fmla="*/ 1635889 w 7467600"/>
              <a:gd name="connsiteY194" fmla="*/ 3709494 h 6858000"/>
              <a:gd name="connsiteX195" fmla="*/ 1510397 w 7467600"/>
              <a:gd name="connsiteY195" fmla="*/ 3684705 h 6858000"/>
              <a:gd name="connsiteX196" fmla="*/ 1146550 w 7467600"/>
              <a:gd name="connsiteY196" fmla="*/ 3802012 h 6858000"/>
              <a:gd name="connsiteX197" fmla="*/ 698834 w 7467600"/>
              <a:gd name="connsiteY197" fmla="*/ 3952272 h 6858000"/>
              <a:gd name="connsiteX198" fmla="*/ 34256 w 7467600"/>
              <a:gd name="connsiteY198" fmla="*/ 4347603 h 6858000"/>
              <a:gd name="connsiteX199" fmla="*/ 527241 w 7467600"/>
              <a:gd name="connsiteY199" fmla="*/ 4065078 h 6858000"/>
              <a:gd name="connsiteX200" fmla="*/ 1510397 w 7467600"/>
              <a:gd name="connsiteY200" fmla="*/ 3684705 h 6858000"/>
              <a:gd name="connsiteX201" fmla="*/ 1313114 w 7467600"/>
              <a:gd name="connsiteY201" fmla="*/ 3655216 h 6858000"/>
              <a:gd name="connsiteX202" fmla="*/ 1109304 w 7467600"/>
              <a:gd name="connsiteY202" fmla="*/ 3669030 h 6858000"/>
              <a:gd name="connsiteX203" fmla="*/ 8129 w 7467600"/>
              <a:gd name="connsiteY203" fmla="*/ 4330519 h 6858000"/>
              <a:gd name="connsiteX204" fmla="*/ 687572 w 7467600"/>
              <a:gd name="connsiteY204" fmla="*/ 3925629 h 6858000"/>
              <a:gd name="connsiteX205" fmla="*/ 1138365 w 7467600"/>
              <a:gd name="connsiteY205" fmla="*/ 3774515 h 6858000"/>
              <a:gd name="connsiteX206" fmla="*/ 1505579 w 7467600"/>
              <a:gd name="connsiteY206" fmla="*/ 3655526 h 6858000"/>
              <a:gd name="connsiteX207" fmla="*/ 1313114 w 7467600"/>
              <a:gd name="connsiteY207" fmla="*/ 3655216 h 6858000"/>
              <a:gd name="connsiteX208" fmla="*/ 3655073 w 7467600"/>
              <a:gd name="connsiteY208" fmla="*/ 3650884 h 6858000"/>
              <a:gd name="connsiteX209" fmla="*/ 3989938 w 7467600"/>
              <a:gd name="connsiteY209" fmla="*/ 3991685 h 6858000"/>
              <a:gd name="connsiteX210" fmla="*/ 4393907 w 7467600"/>
              <a:gd name="connsiteY210" fmla="*/ 4261258 h 6858000"/>
              <a:gd name="connsiteX211" fmla="*/ 4648051 w 7467600"/>
              <a:gd name="connsiteY211" fmla="*/ 4374051 h 6858000"/>
              <a:gd name="connsiteX212" fmla="*/ 4383389 w 7467600"/>
              <a:gd name="connsiteY212" fmla="*/ 4184369 h 6858000"/>
              <a:gd name="connsiteX213" fmla="*/ 4165508 w 7467600"/>
              <a:gd name="connsiteY213" fmla="*/ 4035196 h 6858000"/>
              <a:gd name="connsiteX214" fmla="*/ 4068162 w 7467600"/>
              <a:gd name="connsiteY214" fmla="*/ 3953394 h 6858000"/>
              <a:gd name="connsiteX215" fmla="*/ 3981416 w 7467600"/>
              <a:gd name="connsiteY215" fmla="*/ 3880482 h 6858000"/>
              <a:gd name="connsiteX216" fmla="*/ 3800147 w 7467600"/>
              <a:gd name="connsiteY216" fmla="*/ 3749872 h 6858000"/>
              <a:gd name="connsiteX217" fmla="*/ 3655073 w 7467600"/>
              <a:gd name="connsiteY217" fmla="*/ 3650884 h 6858000"/>
              <a:gd name="connsiteX218" fmla="*/ 3670252 w 7467600"/>
              <a:gd name="connsiteY218" fmla="*/ 3622798 h 6858000"/>
              <a:gd name="connsiteX219" fmla="*/ 3817258 w 7467600"/>
              <a:gd name="connsiteY219" fmla="*/ 3723577 h 6858000"/>
              <a:gd name="connsiteX220" fmla="*/ 4000461 w 7467600"/>
              <a:gd name="connsiteY220" fmla="*/ 3855966 h 6858000"/>
              <a:gd name="connsiteX221" fmla="*/ 4088180 w 7467600"/>
              <a:gd name="connsiteY221" fmla="*/ 3929774 h 6858000"/>
              <a:gd name="connsiteX222" fmla="*/ 4184555 w 7467600"/>
              <a:gd name="connsiteY222" fmla="*/ 4010683 h 6858000"/>
              <a:gd name="connsiteX223" fmla="*/ 4399563 w 7467600"/>
              <a:gd name="connsiteY223" fmla="*/ 4158106 h 6858000"/>
              <a:gd name="connsiteX224" fmla="*/ 4684469 w 7467600"/>
              <a:gd name="connsiteY224" fmla="*/ 4364680 h 6858000"/>
              <a:gd name="connsiteX225" fmla="*/ 4690271 w 7467600"/>
              <a:gd name="connsiteY225" fmla="*/ 4370034 h 6858000"/>
              <a:gd name="connsiteX226" fmla="*/ 4136093 w 7467600"/>
              <a:gd name="connsiteY226" fmla="*/ 3858466 h 6858000"/>
              <a:gd name="connsiteX227" fmla="*/ 3670252 w 7467600"/>
              <a:gd name="connsiteY227" fmla="*/ 3622798 h 6858000"/>
              <a:gd name="connsiteX228" fmla="*/ 4440129 w 7467600"/>
              <a:gd name="connsiteY228" fmla="*/ 3448571 h 6858000"/>
              <a:gd name="connsiteX229" fmla="*/ 4856525 w 7467600"/>
              <a:gd name="connsiteY229" fmla="*/ 3915351 h 6858000"/>
              <a:gd name="connsiteX230" fmla="*/ 5059055 w 7467600"/>
              <a:gd name="connsiteY230" fmla="*/ 4108918 h 6858000"/>
              <a:gd name="connsiteX231" fmla="*/ 5290070 w 7467600"/>
              <a:gd name="connsiteY231" fmla="*/ 4263619 h 6858000"/>
              <a:gd name="connsiteX232" fmla="*/ 4834991 w 7467600"/>
              <a:gd name="connsiteY232" fmla="*/ 3830985 h 6858000"/>
              <a:gd name="connsiteX233" fmla="*/ 4440129 w 7467600"/>
              <a:gd name="connsiteY233" fmla="*/ 3448571 h 6858000"/>
              <a:gd name="connsiteX234" fmla="*/ 4441737 w 7467600"/>
              <a:gd name="connsiteY234" fmla="*/ 3399734 h 6858000"/>
              <a:gd name="connsiteX235" fmla="*/ 4431236 w 7467600"/>
              <a:gd name="connsiteY235" fmla="*/ 3400954 h 6858000"/>
              <a:gd name="connsiteX236" fmla="*/ 4557150 w 7467600"/>
              <a:gd name="connsiteY236" fmla="*/ 3510023 h 6858000"/>
              <a:gd name="connsiteX237" fmla="*/ 4856936 w 7467600"/>
              <a:gd name="connsiteY237" fmla="*/ 3809146 h 6858000"/>
              <a:gd name="connsiteX238" fmla="*/ 5111996 w 7467600"/>
              <a:gd name="connsiteY238" fmla="*/ 4065759 h 6858000"/>
              <a:gd name="connsiteX239" fmla="*/ 5388878 w 7467600"/>
              <a:gd name="connsiteY239" fmla="*/ 4300185 h 6858000"/>
              <a:gd name="connsiteX240" fmla="*/ 5425556 w 7467600"/>
              <a:gd name="connsiteY240" fmla="*/ 4308967 h 6858000"/>
              <a:gd name="connsiteX241" fmla="*/ 4943646 w 7467600"/>
              <a:gd name="connsiteY241" fmla="*/ 3822916 h 6858000"/>
              <a:gd name="connsiteX242" fmla="*/ 4594837 w 7467600"/>
              <a:gd name="connsiteY242" fmla="*/ 3532274 h 6858000"/>
              <a:gd name="connsiteX243" fmla="*/ 4441737 w 7467600"/>
              <a:gd name="connsiteY243" fmla="*/ 3399734 h 6858000"/>
              <a:gd name="connsiteX244" fmla="*/ 5425834 w 7467600"/>
              <a:gd name="connsiteY244" fmla="*/ 3162785 h 6858000"/>
              <a:gd name="connsiteX245" fmla="*/ 5401644 w 7467600"/>
              <a:gd name="connsiteY245" fmla="*/ 3617847 h 6858000"/>
              <a:gd name="connsiteX246" fmla="*/ 5467256 w 7467600"/>
              <a:gd name="connsiteY246" fmla="*/ 4175494 h 6858000"/>
              <a:gd name="connsiteX247" fmla="*/ 5448069 w 7467600"/>
              <a:gd name="connsiteY247" fmla="*/ 3567554 h 6858000"/>
              <a:gd name="connsiteX248" fmla="*/ 5425834 w 7467600"/>
              <a:gd name="connsiteY248" fmla="*/ 3162785 h 6858000"/>
              <a:gd name="connsiteX249" fmla="*/ 1318687 w 7467600"/>
              <a:gd name="connsiteY249" fmla="*/ 3113840 h 6858000"/>
              <a:gd name="connsiteX250" fmla="*/ 1066793 w 7467600"/>
              <a:gd name="connsiteY250" fmla="*/ 3212171 h 6858000"/>
              <a:gd name="connsiteX251" fmla="*/ 993319 w 7467600"/>
              <a:gd name="connsiteY251" fmla="*/ 3247648 h 6858000"/>
              <a:gd name="connsiteX252" fmla="*/ 853081 w 7467600"/>
              <a:gd name="connsiteY252" fmla="*/ 3312410 h 6858000"/>
              <a:gd name="connsiteX253" fmla="*/ 805957 w 7467600"/>
              <a:gd name="connsiteY253" fmla="*/ 3330443 h 6858000"/>
              <a:gd name="connsiteX254" fmla="*/ 1318687 w 7467600"/>
              <a:gd name="connsiteY254" fmla="*/ 3113840 h 6858000"/>
              <a:gd name="connsiteX255" fmla="*/ 5453702 w 7467600"/>
              <a:gd name="connsiteY255" fmla="*/ 3090882 h 6858000"/>
              <a:gd name="connsiteX256" fmla="*/ 5480135 w 7467600"/>
              <a:gd name="connsiteY256" fmla="*/ 3565802 h 6858000"/>
              <a:gd name="connsiteX257" fmla="*/ 5499023 w 7467600"/>
              <a:gd name="connsiteY257" fmla="*/ 4166310 h 6858000"/>
              <a:gd name="connsiteX258" fmla="*/ 5547022 w 7467600"/>
              <a:gd name="connsiteY258" fmla="*/ 3607838 h 6858000"/>
              <a:gd name="connsiteX259" fmla="*/ 5515964 w 7467600"/>
              <a:gd name="connsiteY259" fmla="*/ 3378541 h 6858000"/>
              <a:gd name="connsiteX260" fmla="*/ 5453702 w 7467600"/>
              <a:gd name="connsiteY260" fmla="*/ 3090882 h 6858000"/>
              <a:gd name="connsiteX261" fmla="*/ 1238695 w 7467600"/>
              <a:gd name="connsiteY261" fmla="*/ 3076820 h 6858000"/>
              <a:gd name="connsiteX262" fmla="*/ 716371 w 7467600"/>
              <a:gd name="connsiteY262" fmla="*/ 3293249 h 6858000"/>
              <a:gd name="connsiteX263" fmla="*/ 579522 w 7467600"/>
              <a:gd name="connsiteY263" fmla="*/ 3371759 h 6858000"/>
              <a:gd name="connsiteX264" fmla="*/ 600288 w 7467600"/>
              <a:gd name="connsiteY264" fmla="*/ 3365555 h 6858000"/>
              <a:gd name="connsiteX265" fmla="*/ 840692 w 7467600"/>
              <a:gd name="connsiteY265" fmla="*/ 3284921 h 6858000"/>
              <a:gd name="connsiteX266" fmla="*/ 979248 w 7467600"/>
              <a:gd name="connsiteY266" fmla="*/ 3221003 h 6858000"/>
              <a:gd name="connsiteX267" fmla="*/ 1053282 w 7467600"/>
              <a:gd name="connsiteY267" fmla="*/ 3185247 h 6858000"/>
              <a:gd name="connsiteX268" fmla="*/ 1320603 w 7467600"/>
              <a:gd name="connsiteY268" fmla="*/ 3081281 h 6858000"/>
              <a:gd name="connsiteX269" fmla="*/ 1238695 w 7467600"/>
              <a:gd name="connsiteY269" fmla="*/ 3076820 h 6858000"/>
              <a:gd name="connsiteX270" fmla="*/ 5425627 w 7467600"/>
              <a:gd name="connsiteY270" fmla="*/ 2954192 h 6858000"/>
              <a:gd name="connsiteX271" fmla="*/ 5470770 w 7467600"/>
              <a:gd name="connsiteY271" fmla="*/ 3005435 h 6858000"/>
              <a:gd name="connsiteX272" fmla="*/ 5519779 w 7467600"/>
              <a:gd name="connsiteY272" fmla="*/ 4359223 h 6858000"/>
              <a:gd name="connsiteX273" fmla="*/ 5520293 w 7467600"/>
              <a:gd name="connsiteY273" fmla="*/ 4360602 h 6858000"/>
              <a:gd name="connsiteX274" fmla="*/ 5767221 w 7467600"/>
              <a:gd name="connsiteY274" fmla="*/ 4665564 h 6858000"/>
              <a:gd name="connsiteX275" fmla="*/ 6937169 w 7467600"/>
              <a:gd name="connsiteY275" fmla="*/ 4815941 h 6858000"/>
              <a:gd name="connsiteX276" fmla="*/ 6953922 w 7467600"/>
              <a:gd name="connsiteY276" fmla="*/ 4890068 h 6858000"/>
              <a:gd name="connsiteX277" fmla="*/ 6071359 w 7467600"/>
              <a:gd name="connsiteY277" fmla="*/ 4770770 h 6858000"/>
              <a:gd name="connsiteX278" fmla="*/ 6038839 w 7467600"/>
              <a:gd name="connsiteY278" fmla="*/ 4764474 h 6858000"/>
              <a:gd name="connsiteX279" fmla="*/ 6038706 w 7467600"/>
              <a:gd name="connsiteY279" fmla="*/ 4763847 h 6858000"/>
              <a:gd name="connsiteX280" fmla="*/ 6037784 w 7467600"/>
              <a:gd name="connsiteY280" fmla="*/ 4764270 h 6858000"/>
              <a:gd name="connsiteX281" fmla="*/ 6038839 w 7467600"/>
              <a:gd name="connsiteY281" fmla="*/ 4764474 h 6858000"/>
              <a:gd name="connsiteX282" fmla="*/ 6040338 w 7467600"/>
              <a:gd name="connsiteY282" fmla="*/ 4771418 h 6858000"/>
              <a:gd name="connsiteX283" fmla="*/ 6024488 w 7467600"/>
              <a:gd name="connsiteY283" fmla="*/ 4809903 h 6858000"/>
              <a:gd name="connsiteX284" fmla="*/ 5599771 w 7467600"/>
              <a:gd name="connsiteY284" fmla="*/ 5509652 h 6858000"/>
              <a:gd name="connsiteX285" fmla="*/ 5548843 w 7467600"/>
              <a:gd name="connsiteY285" fmla="*/ 5563845 h 6858000"/>
              <a:gd name="connsiteX286" fmla="*/ 5940952 w 7467600"/>
              <a:gd name="connsiteY286" fmla="*/ 6250028 h 6858000"/>
              <a:gd name="connsiteX287" fmla="*/ 6043441 w 7467600"/>
              <a:gd name="connsiteY287" fmla="*/ 6665847 h 6858000"/>
              <a:gd name="connsiteX288" fmla="*/ 6093432 w 7467600"/>
              <a:gd name="connsiteY288" fmla="*/ 6858000 h 6858000"/>
              <a:gd name="connsiteX289" fmla="*/ 6034344 w 7467600"/>
              <a:gd name="connsiteY289" fmla="*/ 6858000 h 6858000"/>
              <a:gd name="connsiteX290" fmla="*/ 6026679 w 7467600"/>
              <a:gd name="connsiteY290" fmla="*/ 6836959 h 6858000"/>
              <a:gd name="connsiteX291" fmla="*/ 5800441 w 7467600"/>
              <a:gd name="connsiteY291" fmla="*/ 6335286 h 6858000"/>
              <a:gd name="connsiteX292" fmla="*/ 5526562 w 7467600"/>
              <a:gd name="connsiteY292" fmla="*/ 5705388 h 6858000"/>
              <a:gd name="connsiteX293" fmla="*/ 5519640 w 7467600"/>
              <a:gd name="connsiteY293" fmla="*/ 5683774 h 6858000"/>
              <a:gd name="connsiteX294" fmla="*/ 5844559 w 7467600"/>
              <a:gd name="connsiteY294" fmla="*/ 6553349 h 6858000"/>
              <a:gd name="connsiteX295" fmla="*/ 5975994 w 7467600"/>
              <a:gd name="connsiteY295" fmla="*/ 6858000 h 6858000"/>
              <a:gd name="connsiteX296" fmla="*/ 5898547 w 7467600"/>
              <a:gd name="connsiteY296" fmla="*/ 6858000 h 6858000"/>
              <a:gd name="connsiteX297" fmla="*/ 5682041 w 7467600"/>
              <a:gd name="connsiteY297" fmla="*/ 6355860 h 6858000"/>
              <a:gd name="connsiteX298" fmla="*/ 5461758 w 7467600"/>
              <a:gd name="connsiteY298" fmla="*/ 5820220 h 6858000"/>
              <a:gd name="connsiteX299" fmla="*/ 5237282 w 7467600"/>
              <a:gd name="connsiteY299" fmla="*/ 6579086 h 6858000"/>
              <a:gd name="connsiteX300" fmla="*/ 5115009 w 7467600"/>
              <a:gd name="connsiteY300" fmla="*/ 6858000 h 6858000"/>
              <a:gd name="connsiteX301" fmla="*/ 5028074 w 7467600"/>
              <a:gd name="connsiteY301" fmla="*/ 6858000 h 6858000"/>
              <a:gd name="connsiteX302" fmla="*/ 5079508 w 7467600"/>
              <a:gd name="connsiteY302" fmla="*/ 6749074 h 6858000"/>
              <a:gd name="connsiteX303" fmla="*/ 5371846 w 7467600"/>
              <a:gd name="connsiteY303" fmla="*/ 5924413 h 6858000"/>
              <a:gd name="connsiteX304" fmla="*/ 5270512 w 7467600"/>
              <a:gd name="connsiteY304" fmla="*/ 6138975 h 6858000"/>
              <a:gd name="connsiteX305" fmla="*/ 5062409 w 7467600"/>
              <a:gd name="connsiteY305" fmla="*/ 6653544 h 6858000"/>
              <a:gd name="connsiteX306" fmla="*/ 5036628 w 7467600"/>
              <a:gd name="connsiteY306" fmla="*/ 6754247 h 6858000"/>
              <a:gd name="connsiteX307" fmla="*/ 5009112 w 7467600"/>
              <a:gd name="connsiteY307" fmla="*/ 6858000 h 6858000"/>
              <a:gd name="connsiteX308" fmla="*/ 4976679 w 7467600"/>
              <a:gd name="connsiteY308" fmla="*/ 6858000 h 6858000"/>
              <a:gd name="connsiteX309" fmla="*/ 5006537 w 7467600"/>
              <a:gd name="connsiteY309" fmla="*/ 6747068 h 6858000"/>
              <a:gd name="connsiteX310" fmla="*/ 5032723 w 7467600"/>
              <a:gd name="connsiteY310" fmla="*/ 6644957 h 6858000"/>
              <a:gd name="connsiteX311" fmla="*/ 5242949 w 7467600"/>
              <a:gd name="connsiteY311" fmla="*/ 6125175 h 6858000"/>
              <a:gd name="connsiteX312" fmla="*/ 5286321 w 7467600"/>
              <a:gd name="connsiteY312" fmla="*/ 6033555 h 6858000"/>
              <a:gd name="connsiteX313" fmla="*/ 5008210 w 7467600"/>
              <a:gd name="connsiteY313" fmla="*/ 6649194 h 6858000"/>
              <a:gd name="connsiteX314" fmla="*/ 4986321 w 7467600"/>
              <a:gd name="connsiteY314" fmla="*/ 6765687 h 6858000"/>
              <a:gd name="connsiteX315" fmla="*/ 4973474 w 7467600"/>
              <a:gd name="connsiteY315" fmla="*/ 6858000 h 6858000"/>
              <a:gd name="connsiteX316" fmla="*/ 4907178 w 7467600"/>
              <a:gd name="connsiteY316" fmla="*/ 6858000 h 6858000"/>
              <a:gd name="connsiteX317" fmla="*/ 4910810 w 7467600"/>
              <a:gd name="connsiteY317" fmla="*/ 6829660 h 6858000"/>
              <a:gd name="connsiteX318" fmla="*/ 4987461 w 7467600"/>
              <a:gd name="connsiteY318" fmla="*/ 6432994 h 6858000"/>
              <a:gd name="connsiteX319" fmla="*/ 5179262 w 7467600"/>
              <a:gd name="connsiteY319" fmla="*/ 6035044 h 6858000"/>
              <a:gd name="connsiteX320" fmla="*/ 4689678 w 7467600"/>
              <a:gd name="connsiteY320" fmla="*/ 6440241 h 6858000"/>
              <a:gd name="connsiteX321" fmla="*/ 4477543 w 7467600"/>
              <a:gd name="connsiteY321" fmla="*/ 6674836 h 6858000"/>
              <a:gd name="connsiteX322" fmla="*/ 4329957 w 7467600"/>
              <a:gd name="connsiteY322" fmla="*/ 6858000 h 6858000"/>
              <a:gd name="connsiteX323" fmla="*/ 4218595 w 7467600"/>
              <a:gd name="connsiteY323" fmla="*/ 6858000 h 6858000"/>
              <a:gd name="connsiteX324" fmla="*/ 4368888 w 7467600"/>
              <a:gd name="connsiteY324" fmla="*/ 6668412 h 6858000"/>
              <a:gd name="connsiteX325" fmla="*/ 4563091 w 7467600"/>
              <a:gd name="connsiteY325" fmla="*/ 6442508 h 6858000"/>
              <a:gd name="connsiteX326" fmla="*/ 5387324 w 7467600"/>
              <a:gd name="connsiteY326" fmla="*/ 5705830 h 6858000"/>
              <a:gd name="connsiteX327" fmla="*/ 5073620 w 7467600"/>
              <a:gd name="connsiteY327" fmla="*/ 5955437 h 6858000"/>
              <a:gd name="connsiteX328" fmla="*/ 4689789 w 7467600"/>
              <a:gd name="connsiteY328" fmla="*/ 6268382 h 6858000"/>
              <a:gd name="connsiteX329" fmla="*/ 4418722 w 7467600"/>
              <a:gd name="connsiteY329" fmla="*/ 6570886 h 6858000"/>
              <a:gd name="connsiteX330" fmla="*/ 4214944 w 7467600"/>
              <a:gd name="connsiteY330" fmla="*/ 6858000 h 6858000"/>
              <a:gd name="connsiteX331" fmla="*/ 4177898 w 7467600"/>
              <a:gd name="connsiteY331" fmla="*/ 6858000 h 6858000"/>
              <a:gd name="connsiteX332" fmla="*/ 4391597 w 7467600"/>
              <a:gd name="connsiteY332" fmla="*/ 6556370 h 6858000"/>
              <a:gd name="connsiteX333" fmla="*/ 4668889 w 7467600"/>
              <a:gd name="connsiteY333" fmla="*/ 6246399 h 6858000"/>
              <a:gd name="connsiteX334" fmla="*/ 5055427 w 7467600"/>
              <a:gd name="connsiteY334" fmla="*/ 5931476 h 6858000"/>
              <a:gd name="connsiteX335" fmla="*/ 5371814 w 7467600"/>
              <a:gd name="connsiteY335" fmla="*/ 5678975 h 6858000"/>
              <a:gd name="connsiteX336" fmla="*/ 4987918 w 7467600"/>
              <a:gd name="connsiteY336" fmla="*/ 5838701 h 6858000"/>
              <a:gd name="connsiteX337" fmla="*/ 4317146 w 7467600"/>
              <a:gd name="connsiteY337" fmla="*/ 6587716 h 6858000"/>
              <a:gd name="connsiteX338" fmla="*/ 4171627 w 7467600"/>
              <a:gd name="connsiteY338" fmla="*/ 6858000 h 6858000"/>
              <a:gd name="connsiteX339" fmla="*/ 4081585 w 7467600"/>
              <a:gd name="connsiteY339" fmla="*/ 6858000 h 6858000"/>
              <a:gd name="connsiteX340" fmla="*/ 4238603 w 7467600"/>
              <a:gd name="connsiteY340" fmla="*/ 6559341 h 6858000"/>
              <a:gd name="connsiteX341" fmla="*/ 4778333 w 7467600"/>
              <a:gd name="connsiteY341" fmla="*/ 5873626 h 6858000"/>
              <a:gd name="connsiteX342" fmla="*/ 5414185 w 7467600"/>
              <a:gd name="connsiteY342" fmla="*/ 5573882 h 6858000"/>
              <a:gd name="connsiteX343" fmla="*/ 5959648 w 7467600"/>
              <a:gd name="connsiteY343" fmla="*/ 4760797 h 6858000"/>
              <a:gd name="connsiteX344" fmla="*/ 5355019 w 7467600"/>
              <a:gd name="connsiteY344" fmla="*/ 4734672 h 6858000"/>
              <a:gd name="connsiteX345" fmla="*/ 5083565 w 7467600"/>
              <a:gd name="connsiteY345" fmla="*/ 5179121 h 6858000"/>
              <a:gd name="connsiteX346" fmla="*/ 4713577 w 7467600"/>
              <a:gd name="connsiteY346" fmla="*/ 5616803 h 6858000"/>
              <a:gd name="connsiteX347" fmla="*/ 3989559 w 7467600"/>
              <a:gd name="connsiteY347" fmla="*/ 6145945 h 6858000"/>
              <a:gd name="connsiteX348" fmla="*/ 3939824 w 7467600"/>
              <a:gd name="connsiteY348" fmla="*/ 6066900 h 6858000"/>
              <a:gd name="connsiteX349" fmla="*/ 4584537 w 7467600"/>
              <a:gd name="connsiteY349" fmla="*/ 5324826 h 6858000"/>
              <a:gd name="connsiteX350" fmla="*/ 5037105 w 7467600"/>
              <a:gd name="connsiteY350" fmla="*/ 5088765 h 6858000"/>
              <a:gd name="connsiteX351" fmla="*/ 5039930 w 7467600"/>
              <a:gd name="connsiteY351" fmla="*/ 5089585 h 6858000"/>
              <a:gd name="connsiteX352" fmla="*/ 5263764 w 7467600"/>
              <a:gd name="connsiteY352" fmla="*/ 4735525 h 6858000"/>
              <a:gd name="connsiteX353" fmla="*/ 4086300 w 7467600"/>
              <a:gd name="connsiteY353" fmla="*/ 4884599 h 6858000"/>
              <a:gd name="connsiteX354" fmla="*/ 4085485 w 7467600"/>
              <a:gd name="connsiteY354" fmla="*/ 4899070 h 6858000"/>
              <a:gd name="connsiteX355" fmla="*/ 3871915 w 7467600"/>
              <a:gd name="connsiteY355" fmla="*/ 5253645 h 6858000"/>
              <a:gd name="connsiteX356" fmla="*/ 3799374 w 7467600"/>
              <a:gd name="connsiteY356" fmla="*/ 5466127 h 6858000"/>
              <a:gd name="connsiteX357" fmla="*/ 3498850 w 7467600"/>
              <a:gd name="connsiteY357" fmla="*/ 6661888 h 6858000"/>
              <a:gd name="connsiteX358" fmla="*/ 3399216 w 7467600"/>
              <a:gd name="connsiteY358" fmla="*/ 6858000 h 6858000"/>
              <a:gd name="connsiteX359" fmla="*/ 3303688 w 7467600"/>
              <a:gd name="connsiteY359" fmla="*/ 6858000 h 6858000"/>
              <a:gd name="connsiteX360" fmla="*/ 3391774 w 7467600"/>
              <a:gd name="connsiteY360" fmla="*/ 6697181 h 6858000"/>
              <a:gd name="connsiteX361" fmla="*/ 3735540 w 7467600"/>
              <a:gd name="connsiteY361" fmla="*/ 5546923 h 6858000"/>
              <a:gd name="connsiteX362" fmla="*/ 3729438 w 7467600"/>
              <a:gd name="connsiteY362" fmla="*/ 5569058 h 6858000"/>
              <a:gd name="connsiteX363" fmla="*/ 3707782 w 7467600"/>
              <a:gd name="connsiteY363" fmla="*/ 5644908 h 6858000"/>
              <a:gd name="connsiteX364" fmla="*/ 3583827 w 7467600"/>
              <a:gd name="connsiteY364" fmla="*/ 6039215 h 6858000"/>
              <a:gd name="connsiteX365" fmla="*/ 3547861 w 7467600"/>
              <a:gd name="connsiteY365" fmla="*/ 6129609 h 6858000"/>
              <a:gd name="connsiteX366" fmla="*/ 3490905 w 7467600"/>
              <a:gd name="connsiteY366" fmla="*/ 6277660 h 6858000"/>
              <a:gd name="connsiteX367" fmla="*/ 3455859 w 7467600"/>
              <a:gd name="connsiteY367" fmla="*/ 6391301 h 6858000"/>
              <a:gd name="connsiteX368" fmla="*/ 3429112 w 7467600"/>
              <a:gd name="connsiteY368" fmla="*/ 6479469 h 6858000"/>
              <a:gd name="connsiteX369" fmla="*/ 3304862 w 7467600"/>
              <a:gd name="connsiteY369" fmla="*/ 6796476 h 6858000"/>
              <a:gd name="connsiteX370" fmla="*/ 3276071 w 7467600"/>
              <a:gd name="connsiteY370" fmla="*/ 6858000 h 6858000"/>
              <a:gd name="connsiteX371" fmla="*/ 3240805 w 7467600"/>
              <a:gd name="connsiteY371" fmla="*/ 6858000 h 6858000"/>
              <a:gd name="connsiteX372" fmla="*/ 3275917 w 7467600"/>
              <a:gd name="connsiteY372" fmla="*/ 6783192 h 6858000"/>
              <a:gd name="connsiteX373" fmla="*/ 3399358 w 7467600"/>
              <a:gd name="connsiteY373" fmla="*/ 6469011 h 6858000"/>
              <a:gd name="connsiteX374" fmla="*/ 3425650 w 7467600"/>
              <a:gd name="connsiteY374" fmla="*/ 6381333 h 6858000"/>
              <a:gd name="connsiteX375" fmla="*/ 3460661 w 7467600"/>
              <a:gd name="connsiteY375" fmla="*/ 6266763 h 6858000"/>
              <a:gd name="connsiteX376" fmla="*/ 3518021 w 7467600"/>
              <a:gd name="connsiteY376" fmla="*/ 6117298 h 6858000"/>
              <a:gd name="connsiteX377" fmla="*/ 3554035 w 7467600"/>
              <a:gd name="connsiteY377" fmla="*/ 6027832 h 6858000"/>
              <a:gd name="connsiteX378" fmla="*/ 3677174 w 7467600"/>
              <a:gd name="connsiteY378" fmla="*/ 5636351 h 6858000"/>
              <a:gd name="connsiteX379" fmla="*/ 3698819 w 7467600"/>
              <a:gd name="connsiteY379" fmla="*/ 5560503 h 6858000"/>
              <a:gd name="connsiteX380" fmla="*/ 3702094 w 7467600"/>
              <a:gd name="connsiteY380" fmla="*/ 5549194 h 6858000"/>
              <a:gd name="connsiteX381" fmla="*/ 3398355 w 7467600"/>
              <a:gd name="connsiteY381" fmla="*/ 6094603 h 6858000"/>
              <a:gd name="connsiteX382" fmla="*/ 3193941 w 7467600"/>
              <a:gd name="connsiteY382" fmla="*/ 6798775 h 6858000"/>
              <a:gd name="connsiteX383" fmla="*/ 3184140 w 7467600"/>
              <a:gd name="connsiteY383" fmla="*/ 6858000 h 6858000"/>
              <a:gd name="connsiteX384" fmla="*/ 3099978 w 7467600"/>
              <a:gd name="connsiteY384" fmla="*/ 6858000 h 6858000"/>
              <a:gd name="connsiteX385" fmla="*/ 3101556 w 7467600"/>
              <a:gd name="connsiteY385" fmla="*/ 6843337 h 6858000"/>
              <a:gd name="connsiteX386" fmla="*/ 3370162 w 7467600"/>
              <a:gd name="connsiteY386" fmla="*/ 5785550 h 6858000"/>
              <a:gd name="connsiteX387" fmla="*/ 3746477 w 7467600"/>
              <a:gd name="connsiteY387" fmla="*/ 5377889 h 6858000"/>
              <a:gd name="connsiteX388" fmla="*/ 3863399 w 7467600"/>
              <a:gd name="connsiteY388" fmla="*/ 5087257 h 6858000"/>
              <a:gd name="connsiteX389" fmla="*/ 3968712 w 7467600"/>
              <a:gd name="connsiteY389" fmla="*/ 4913989 h 6858000"/>
              <a:gd name="connsiteX390" fmla="*/ 2792390 w 7467600"/>
              <a:gd name="connsiteY390" fmla="*/ 5382974 h 6858000"/>
              <a:gd name="connsiteX391" fmla="*/ 2714982 w 7467600"/>
              <a:gd name="connsiteY391" fmla="*/ 5427051 h 6858000"/>
              <a:gd name="connsiteX392" fmla="*/ 2813361 w 7467600"/>
              <a:gd name="connsiteY392" fmla="*/ 6023912 h 6858000"/>
              <a:gd name="connsiteX393" fmla="*/ 2688430 w 7467600"/>
              <a:gd name="connsiteY393" fmla="*/ 6801564 h 6858000"/>
              <a:gd name="connsiteX394" fmla="*/ 2629626 w 7467600"/>
              <a:gd name="connsiteY394" fmla="*/ 6763394 h 6858000"/>
              <a:gd name="connsiteX395" fmla="*/ 2565328 w 7467600"/>
              <a:gd name="connsiteY395" fmla="*/ 5516399 h 6858000"/>
              <a:gd name="connsiteX396" fmla="*/ 1922999 w 7467600"/>
              <a:gd name="connsiteY396" fmla="*/ 5980343 h 6858000"/>
              <a:gd name="connsiteX397" fmla="*/ 1950261 w 7467600"/>
              <a:gd name="connsiteY397" fmla="*/ 6405858 h 6858000"/>
              <a:gd name="connsiteX398" fmla="*/ 2365554 w 7467600"/>
              <a:gd name="connsiteY398" fmla="*/ 6759107 h 6858000"/>
              <a:gd name="connsiteX399" fmla="*/ 2424142 w 7467600"/>
              <a:gd name="connsiteY399" fmla="*/ 6858000 h 6858000"/>
              <a:gd name="connsiteX400" fmla="*/ 2395994 w 7467600"/>
              <a:gd name="connsiteY400" fmla="*/ 6858000 h 6858000"/>
              <a:gd name="connsiteX401" fmla="*/ 2392863 w 7467600"/>
              <a:gd name="connsiteY401" fmla="*/ 6852964 h 6858000"/>
              <a:gd name="connsiteX402" fmla="*/ 2017589 w 7467600"/>
              <a:gd name="connsiteY402" fmla="*/ 6493982 h 6858000"/>
              <a:gd name="connsiteX403" fmla="*/ 2147336 w 7467600"/>
              <a:gd name="connsiteY403" fmla="*/ 6594052 h 6858000"/>
              <a:gd name="connsiteX404" fmla="*/ 2207047 w 7467600"/>
              <a:gd name="connsiteY404" fmla="*/ 6654540 h 6858000"/>
              <a:gd name="connsiteX405" fmla="*/ 2299106 w 7467600"/>
              <a:gd name="connsiteY405" fmla="*/ 6778931 h 6858000"/>
              <a:gd name="connsiteX406" fmla="*/ 2314430 w 7467600"/>
              <a:gd name="connsiteY406" fmla="*/ 6801144 h 6858000"/>
              <a:gd name="connsiteX407" fmla="*/ 2352406 w 7467600"/>
              <a:gd name="connsiteY407" fmla="*/ 6858000 h 6858000"/>
              <a:gd name="connsiteX408" fmla="*/ 2314492 w 7467600"/>
              <a:gd name="connsiteY408" fmla="*/ 6858000 h 6858000"/>
              <a:gd name="connsiteX409" fmla="*/ 2288095 w 7467600"/>
              <a:gd name="connsiteY409" fmla="*/ 6818030 h 6858000"/>
              <a:gd name="connsiteX410" fmla="*/ 2272768 w 7467600"/>
              <a:gd name="connsiteY410" fmla="*/ 6795822 h 6858000"/>
              <a:gd name="connsiteX411" fmla="*/ 2182715 w 7467600"/>
              <a:gd name="connsiteY411" fmla="*/ 6675071 h 6858000"/>
              <a:gd name="connsiteX412" fmla="*/ 2032061 w 7467600"/>
              <a:gd name="connsiteY412" fmla="*/ 6541380 h 6858000"/>
              <a:gd name="connsiteX413" fmla="*/ 2257220 w 7467600"/>
              <a:gd name="connsiteY413" fmla="*/ 6826257 h 6858000"/>
              <a:gd name="connsiteX414" fmla="*/ 2281324 w 7467600"/>
              <a:gd name="connsiteY414" fmla="*/ 6858000 h 6858000"/>
              <a:gd name="connsiteX415" fmla="*/ 2242860 w 7467600"/>
              <a:gd name="connsiteY415" fmla="*/ 6858000 h 6858000"/>
              <a:gd name="connsiteX416" fmla="*/ 2232818 w 7467600"/>
              <a:gd name="connsiteY416" fmla="*/ 6844926 h 6858000"/>
              <a:gd name="connsiteX417" fmla="*/ 1990172 w 7467600"/>
              <a:gd name="connsiteY417" fmla="*/ 6542121 h 6858000"/>
              <a:gd name="connsiteX418" fmla="*/ 2124090 w 7467600"/>
              <a:gd name="connsiteY418" fmla="*/ 6761017 h 6858000"/>
              <a:gd name="connsiteX419" fmla="*/ 2200380 w 7467600"/>
              <a:gd name="connsiteY419" fmla="*/ 6858000 h 6858000"/>
              <a:gd name="connsiteX420" fmla="*/ 2147507 w 7467600"/>
              <a:gd name="connsiteY420" fmla="*/ 6858000 h 6858000"/>
              <a:gd name="connsiteX421" fmla="*/ 2070668 w 7467600"/>
              <a:gd name="connsiteY421" fmla="*/ 6761520 h 6858000"/>
              <a:gd name="connsiteX422" fmla="*/ 1975142 w 7467600"/>
              <a:gd name="connsiteY422" fmla="*/ 6585570 h 6858000"/>
              <a:gd name="connsiteX423" fmla="*/ 2050035 w 7467600"/>
              <a:gd name="connsiteY423" fmla="*/ 6813345 h 6858000"/>
              <a:gd name="connsiteX424" fmla="*/ 2063025 w 7467600"/>
              <a:gd name="connsiteY424" fmla="*/ 6858000 h 6858000"/>
              <a:gd name="connsiteX425" fmla="*/ 2021675 w 7467600"/>
              <a:gd name="connsiteY425" fmla="*/ 6858000 h 6858000"/>
              <a:gd name="connsiteX426" fmla="*/ 2019308 w 7467600"/>
              <a:gd name="connsiteY426" fmla="*/ 6847118 h 6858000"/>
              <a:gd name="connsiteX427" fmla="*/ 1938835 w 7467600"/>
              <a:gd name="connsiteY427" fmla="*/ 6551160 h 6858000"/>
              <a:gd name="connsiteX428" fmla="*/ 1953230 w 7467600"/>
              <a:gd name="connsiteY428" fmla="*/ 6759699 h 6858000"/>
              <a:gd name="connsiteX429" fmla="*/ 1956763 w 7467600"/>
              <a:gd name="connsiteY429" fmla="*/ 6778191 h 6858000"/>
              <a:gd name="connsiteX430" fmla="*/ 1967925 w 7467600"/>
              <a:gd name="connsiteY430" fmla="*/ 6858000 h 6858000"/>
              <a:gd name="connsiteX431" fmla="*/ 1936622 w 7467600"/>
              <a:gd name="connsiteY431" fmla="*/ 6858000 h 6858000"/>
              <a:gd name="connsiteX432" fmla="*/ 1926261 w 7467600"/>
              <a:gd name="connsiteY432" fmla="*/ 6784064 h 6858000"/>
              <a:gd name="connsiteX433" fmla="*/ 1922724 w 7467600"/>
              <a:gd name="connsiteY433" fmla="*/ 6765577 h 6858000"/>
              <a:gd name="connsiteX434" fmla="*/ 1904650 w 7467600"/>
              <a:gd name="connsiteY434" fmla="*/ 6639616 h 6858000"/>
              <a:gd name="connsiteX435" fmla="*/ 1885273 w 7467600"/>
              <a:gd name="connsiteY435" fmla="*/ 6858000 h 6858000"/>
              <a:gd name="connsiteX436" fmla="*/ 1854363 w 7467600"/>
              <a:gd name="connsiteY436" fmla="*/ 6858000 h 6858000"/>
              <a:gd name="connsiteX437" fmla="*/ 1880391 w 7467600"/>
              <a:gd name="connsiteY437" fmla="*/ 6603796 h 6858000"/>
              <a:gd name="connsiteX438" fmla="*/ 1818273 w 7467600"/>
              <a:gd name="connsiteY438" fmla="*/ 6715729 h 6858000"/>
              <a:gd name="connsiteX439" fmla="*/ 1794691 w 7467600"/>
              <a:gd name="connsiteY439" fmla="*/ 6843239 h 6858000"/>
              <a:gd name="connsiteX440" fmla="*/ 1794914 w 7467600"/>
              <a:gd name="connsiteY440" fmla="*/ 6858000 h 6858000"/>
              <a:gd name="connsiteX441" fmla="*/ 1746128 w 7467600"/>
              <a:gd name="connsiteY441" fmla="*/ 6858000 h 6858000"/>
              <a:gd name="connsiteX442" fmla="*/ 1753934 w 7467600"/>
              <a:gd name="connsiteY442" fmla="*/ 6724796 h 6858000"/>
              <a:gd name="connsiteX443" fmla="*/ 1792053 w 7467600"/>
              <a:gd name="connsiteY443" fmla="*/ 6572396 h 6858000"/>
              <a:gd name="connsiteX444" fmla="*/ 1862248 w 7467600"/>
              <a:gd name="connsiteY444" fmla="*/ 6266397 h 6858000"/>
              <a:gd name="connsiteX445" fmla="*/ 1862250 w 7467600"/>
              <a:gd name="connsiteY445" fmla="*/ 6033531 h 6858000"/>
              <a:gd name="connsiteX446" fmla="*/ 1211999 w 7467600"/>
              <a:gd name="connsiteY446" fmla="*/ 6683610 h 6858000"/>
              <a:gd name="connsiteX447" fmla="*/ 1213266 w 7467600"/>
              <a:gd name="connsiteY447" fmla="*/ 6691947 h 6858000"/>
              <a:gd name="connsiteX448" fmla="*/ 1203370 w 7467600"/>
              <a:gd name="connsiteY448" fmla="*/ 6850676 h 6858000"/>
              <a:gd name="connsiteX449" fmla="*/ 1203671 w 7467600"/>
              <a:gd name="connsiteY449" fmla="*/ 6858000 h 6858000"/>
              <a:gd name="connsiteX450" fmla="*/ 1143180 w 7467600"/>
              <a:gd name="connsiteY450" fmla="*/ 6858000 h 6858000"/>
              <a:gd name="connsiteX451" fmla="*/ 1142176 w 7467600"/>
              <a:gd name="connsiteY451" fmla="*/ 6766045 h 6858000"/>
              <a:gd name="connsiteX452" fmla="*/ 1067484 w 7467600"/>
              <a:gd name="connsiteY452" fmla="*/ 6858000 h 6858000"/>
              <a:gd name="connsiteX453" fmla="*/ 953928 w 7467600"/>
              <a:gd name="connsiteY453" fmla="*/ 6858000 h 6858000"/>
              <a:gd name="connsiteX454" fmla="*/ 959715 w 7467600"/>
              <a:gd name="connsiteY454" fmla="*/ 6850185 h 6858000"/>
              <a:gd name="connsiteX455" fmla="*/ 1483788 w 7467600"/>
              <a:gd name="connsiteY455" fmla="*/ 6259174 h 6858000"/>
              <a:gd name="connsiteX456" fmla="*/ 1100671 w 7467600"/>
              <a:gd name="connsiteY456" fmla="*/ 6252137 h 6858000"/>
              <a:gd name="connsiteX457" fmla="*/ 1090144 w 7467600"/>
              <a:gd name="connsiteY457" fmla="*/ 6256748 h 6858000"/>
              <a:gd name="connsiteX458" fmla="*/ 1095872 w 7467600"/>
              <a:gd name="connsiteY458" fmla="*/ 6271892 h 6858000"/>
              <a:gd name="connsiteX459" fmla="*/ 262785 w 7467600"/>
              <a:gd name="connsiteY459" fmla="*/ 6845450 h 6858000"/>
              <a:gd name="connsiteX460" fmla="*/ 209968 w 7467600"/>
              <a:gd name="connsiteY460" fmla="*/ 6770713 h 6858000"/>
              <a:gd name="connsiteX461" fmla="*/ 873460 w 7467600"/>
              <a:gd name="connsiteY461" fmla="*/ 6253768 h 6858000"/>
              <a:gd name="connsiteX462" fmla="*/ 192686 w 7467600"/>
              <a:gd name="connsiteY462" fmla="*/ 5849257 h 6858000"/>
              <a:gd name="connsiteX463" fmla="*/ 4696 w 7467600"/>
              <a:gd name="connsiteY463" fmla="*/ 5697668 h 6858000"/>
              <a:gd name="connsiteX464" fmla="*/ 0 w 7467600"/>
              <a:gd name="connsiteY464" fmla="*/ 5689984 h 6858000"/>
              <a:gd name="connsiteX465" fmla="*/ 0 w 7467600"/>
              <a:gd name="connsiteY465" fmla="*/ 5513472 h 6858000"/>
              <a:gd name="connsiteX466" fmla="*/ 174101 w 7467600"/>
              <a:gd name="connsiteY466" fmla="*/ 5620277 h 6858000"/>
              <a:gd name="connsiteX467" fmla="*/ 891800 w 7467600"/>
              <a:gd name="connsiteY467" fmla="*/ 6036935 h 6858000"/>
              <a:gd name="connsiteX468" fmla="*/ 1072219 w 7467600"/>
              <a:gd name="connsiteY468" fmla="*/ 6169443 h 6858000"/>
              <a:gd name="connsiteX469" fmla="*/ 1074117 w 7467600"/>
              <a:gd name="connsiteY469" fmla="*/ 6170301 h 6858000"/>
              <a:gd name="connsiteX470" fmla="*/ 1083114 w 7467600"/>
              <a:gd name="connsiteY470" fmla="*/ 6174131 h 6858000"/>
              <a:gd name="connsiteX471" fmla="*/ 1543010 w 7467600"/>
              <a:gd name="connsiteY471" fmla="*/ 6191140 h 6858000"/>
              <a:gd name="connsiteX472" fmla="*/ 1551080 w 7467600"/>
              <a:gd name="connsiteY472" fmla="*/ 6195006 h 6858000"/>
              <a:gd name="connsiteX473" fmla="*/ 2345443 w 7467600"/>
              <a:gd name="connsiteY473" fmla="*/ 5549882 h 6858000"/>
              <a:gd name="connsiteX474" fmla="*/ 1721499 w 7467600"/>
              <a:gd name="connsiteY474" fmla="*/ 5599969 h 6858000"/>
              <a:gd name="connsiteX475" fmla="*/ 767716 w 7467600"/>
              <a:gd name="connsiteY475" fmla="*/ 5472768 h 6858000"/>
              <a:gd name="connsiteX476" fmla="*/ 722147 w 7467600"/>
              <a:gd name="connsiteY476" fmla="*/ 5393091 h 6858000"/>
              <a:gd name="connsiteX477" fmla="*/ 1485552 w 7467600"/>
              <a:gd name="connsiteY477" fmla="*/ 5313202 h 6858000"/>
              <a:gd name="connsiteX478" fmla="*/ 2143004 w 7467600"/>
              <a:gd name="connsiteY478" fmla="*/ 5402420 h 6858000"/>
              <a:gd name="connsiteX479" fmla="*/ 1933391 w 7467600"/>
              <a:gd name="connsiteY479" fmla="*/ 5156971 h 6858000"/>
              <a:gd name="connsiteX480" fmla="*/ 1827118 w 7467600"/>
              <a:gd name="connsiteY480" fmla="*/ 4968410 h 6858000"/>
              <a:gd name="connsiteX481" fmla="*/ 1837349 w 7467600"/>
              <a:gd name="connsiteY481" fmla="*/ 4956357 h 6858000"/>
              <a:gd name="connsiteX482" fmla="*/ 2162835 w 7467600"/>
              <a:gd name="connsiteY482" fmla="*/ 5187853 h 6858000"/>
              <a:gd name="connsiteX483" fmla="*/ 2257167 w 7467600"/>
              <a:gd name="connsiteY483" fmla="*/ 5462123 h 6858000"/>
              <a:gd name="connsiteX484" fmla="*/ 2261598 w 7467600"/>
              <a:gd name="connsiteY484" fmla="*/ 5467998 h 6858000"/>
              <a:gd name="connsiteX485" fmla="*/ 2437177 w 7467600"/>
              <a:gd name="connsiteY485" fmla="*/ 5479608 h 6858000"/>
              <a:gd name="connsiteX486" fmla="*/ 2445247 w 7467600"/>
              <a:gd name="connsiteY486" fmla="*/ 5483476 h 6858000"/>
              <a:gd name="connsiteX487" fmla="*/ 2743626 w 7467600"/>
              <a:gd name="connsiteY487" fmla="*/ 5304819 h 6858000"/>
              <a:gd name="connsiteX488" fmla="*/ 3048102 w 7467600"/>
              <a:gd name="connsiteY488" fmla="*/ 5150595 h 6858000"/>
              <a:gd name="connsiteX489" fmla="*/ 1799414 w 7467600"/>
              <a:gd name="connsiteY489" fmla="*/ 4694732 h 6858000"/>
              <a:gd name="connsiteX490" fmla="*/ 1771735 w 7467600"/>
              <a:gd name="connsiteY490" fmla="*/ 4619929 h 6858000"/>
              <a:gd name="connsiteX491" fmla="*/ 3104273 w 7467600"/>
              <a:gd name="connsiteY491" fmla="*/ 5076159 h 6858000"/>
              <a:gd name="connsiteX492" fmla="*/ 3113245 w 7467600"/>
              <a:gd name="connsiteY492" fmla="*/ 5090705 h 6858000"/>
              <a:gd name="connsiteX493" fmla="*/ 3126294 w 7467600"/>
              <a:gd name="connsiteY493" fmla="*/ 5114400 h 6858000"/>
              <a:gd name="connsiteX494" fmla="*/ 3937433 w 7467600"/>
              <a:gd name="connsiteY494" fmla="*/ 4830473 h 6858000"/>
              <a:gd name="connsiteX495" fmla="*/ 3590475 w 7467600"/>
              <a:gd name="connsiteY495" fmla="*/ 4597974 h 6858000"/>
              <a:gd name="connsiteX496" fmla="*/ 3100264 w 7467600"/>
              <a:gd name="connsiteY496" fmla="*/ 4579845 h 6858000"/>
              <a:gd name="connsiteX497" fmla="*/ 2183576 w 7467600"/>
              <a:gd name="connsiteY497" fmla="*/ 4227150 h 6858000"/>
              <a:gd name="connsiteX498" fmla="*/ 2151029 w 7467600"/>
              <a:gd name="connsiteY498" fmla="*/ 4146947 h 6858000"/>
              <a:gd name="connsiteX499" fmla="*/ 3563434 w 7467600"/>
              <a:gd name="connsiteY499" fmla="*/ 4469115 h 6858000"/>
              <a:gd name="connsiteX500" fmla="*/ 3177952 w 7467600"/>
              <a:gd name="connsiteY500" fmla="*/ 3657386 h 6858000"/>
              <a:gd name="connsiteX501" fmla="*/ 3189263 w 7467600"/>
              <a:gd name="connsiteY501" fmla="*/ 3625726 h 6858000"/>
              <a:gd name="connsiteX502" fmla="*/ 3560912 w 7467600"/>
              <a:gd name="connsiteY502" fmla="*/ 4079863 h 6858000"/>
              <a:gd name="connsiteX503" fmla="*/ 3626636 w 7467600"/>
              <a:gd name="connsiteY503" fmla="*/ 4512230 h 6858000"/>
              <a:gd name="connsiteX504" fmla="*/ 3653088 w 7467600"/>
              <a:gd name="connsiteY504" fmla="*/ 4521417 h 6858000"/>
              <a:gd name="connsiteX505" fmla="*/ 3988128 w 7467600"/>
              <a:gd name="connsiteY505" fmla="*/ 4817267 h 6858000"/>
              <a:gd name="connsiteX506" fmla="*/ 4830582 w 7467600"/>
              <a:gd name="connsiteY506" fmla="*/ 4676000 h 6858000"/>
              <a:gd name="connsiteX507" fmla="*/ 4830100 w 7467600"/>
              <a:gd name="connsiteY507" fmla="*/ 4675554 h 6858000"/>
              <a:gd name="connsiteX508" fmla="*/ 4036318 w 7467600"/>
              <a:gd name="connsiteY508" fmla="*/ 4147013 h 6858000"/>
              <a:gd name="connsiteX509" fmla="*/ 3432098 w 7467600"/>
              <a:gd name="connsiteY509" fmla="*/ 3537312 h 6858000"/>
              <a:gd name="connsiteX510" fmla="*/ 3446761 w 7467600"/>
              <a:gd name="connsiteY510" fmla="*/ 3461278 h 6858000"/>
              <a:gd name="connsiteX511" fmla="*/ 4419733 w 7467600"/>
              <a:gd name="connsiteY511" fmla="*/ 3963555 h 6858000"/>
              <a:gd name="connsiteX512" fmla="*/ 4781371 w 7467600"/>
              <a:gd name="connsiteY512" fmla="*/ 4458604 h 6858000"/>
              <a:gd name="connsiteX513" fmla="*/ 4780440 w 7467600"/>
              <a:gd name="connsiteY513" fmla="*/ 4470290 h 6858000"/>
              <a:gd name="connsiteX514" fmla="*/ 4898954 w 7467600"/>
              <a:gd name="connsiteY514" fmla="*/ 4662092 h 6858000"/>
              <a:gd name="connsiteX515" fmla="*/ 4900699 w 7467600"/>
              <a:gd name="connsiteY515" fmla="*/ 4670867 h 6858000"/>
              <a:gd name="connsiteX516" fmla="*/ 5714511 w 7467600"/>
              <a:gd name="connsiteY516" fmla="*/ 4663483 h 6858000"/>
              <a:gd name="connsiteX517" fmla="*/ 5464793 w 7467600"/>
              <a:gd name="connsiteY517" fmla="*/ 4393556 h 6858000"/>
              <a:gd name="connsiteX518" fmla="*/ 5461897 w 7467600"/>
              <a:gd name="connsiteY518" fmla="*/ 4390879 h 6858000"/>
              <a:gd name="connsiteX519" fmla="*/ 4294126 w 7467600"/>
              <a:gd name="connsiteY519" fmla="*/ 3303048 h 6858000"/>
              <a:gd name="connsiteX520" fmla="*/ 4305321 w 7467600"/>
              <a:gd name="connsiteY520" fmla="*/ 3256953 h 6858000"/>
              <a:gd name="connsiteX521" fmla="*/ 4949299 w 7467600"/>
              <a:gd name="connsiteY521" fmla="*/ 3766336 h 6858000"/>
              <a:gd name="connsiteX522" fmla="*/ 5291452 w 7467600"/>
              <a:gd name="connsiteY522" fmla="*/ 4076801 h 6858000"/>
              <a:gd name="connsiteX523" fmla="*/ 5434998 w 7467600"/>
              <a:gd name="connsiteY523" fmla="*/ 4254100 h 6858000"/>
              <a:gd name="connsiteX524" fmla="*/ 5351015 w 7467600"/>
              <a:gd name="connsiteY524" fmla="*/ 3760989 h 6858000"/>
              <a:gd name="connsiteX525" fmla="*/ 5413780 w 7467600"/>
              <a:gd name="connsiteY525" fmla="*/ 2966265 h 6858000"/>
              <a:gd name="connsiteX526" fmla="*/ 5425627 w 7467600"/>
              <a:gd name="connsiteY526" fmla="*/ 2954192 h 6858000"/>
              <a:gd name="connsiteX527" fmla="*/ 6604735 w 7467600"/>
              <a:gd name="connsiteY527" fmla="*/ 2041381 h 6858000"/>
              <a:gd name="connsiteX528" fmla="*/ 7204487 w 7467600"/>
              <a:gd name="connsiteY528" fmla="*/ 2742112 h 6858000"/>
              <a:gd name="connsiteX529" fmla="*/ 7131592 w 7467600"/>
              <a:gd name="connsiteY529" fmla="*/ 2672096 h 6858000"/>
              <a:gd name="connsiteX530" fmla="*/ 6996344 w 7467600"/>
              <a:gd name="connsiteY530" fmla="*/ 2518310 h 6858000"/>
              <a:gd name="connsiteX531" fmla="*/ 6735495 w 7467600"/>
              <a:gd name="connsiteY531" fmla="*/ 2196890 h 6858000"/>
              <a:gd name="connsiteX532" fmla="*/ 6721901 w 7467600"/>
              <a:gd name="connsiteY532" fmla="*/ 2179274 h 6858000"/>
              <a:gd name="connsiteX533" fmla="*/ 6604735 w 7467600"/>
              <a:gd name="connsiteY533" fmla="*/ 2041381 h 6858000"/>
              <a:gd name="connsiteX534" fmla="*/ 6591670 w 7467600"/>
              <a:gd name="connsiteY534" fmla="*/ 1988277 h 6858000"/>
              <a:gd name="connsiteX535" fmla="*/ 6747349 w 7467600"/>
              <a:gd name="connsiteY535" fmla="*/ 2160069 h 6858000"/>
              <a:gd name="connsiteX536" fmla="*/ 6760943 w 7467600"/>
              <a:gd name="connsiteY536" fmla="*/ 2177686 h 6858000"/>
              <a:gd name="connsiteX537" fmla="*/ 7021065 w 7467600"/>
              <a:gd name="connsiteY537" fmla="*/ 2498102 h 6858000"/>
              <a:gd name="connsiteX538" fmla="*/ 7155223 w 7467600"/>
              <a:gd name="connsiteY538" fmla="*/ 2650386 h 6858000"/>
              <a:gd name="connsiteX539" fmla="*/ 7203167 w 7467600"/>
              <a:gd name="connsiteY539" fmla="*/ 2697288 h 6858000"/>
              <a:gd name="connsiteX540" fmla="*/ 6937703 w 7467600"/>
              <a:gd name="connsiteY540" fmla="*/ 2321981 h 6858000"/>
              <a:gd name="connsiteX541" fmla="*/ 6591670 w 7467600"/>
              <a:gd name="connsiteY541" fmla="*/ 1988277 h 6858000"/>
              <a:gd name="connsiteX542" fmla="*/ 5798671 w 7467600"/>
              <a:gd name="connsiteY542" fmla="*/ 1981601 h 6858000"/>
              <a:gd name="connsiteX543" fmla="*/ 5754709 w 7467600"/>
              <a:gd name="connsiteY543" fmla="*/ 2071454 h 6858000"/>
              <a:gd name="connsiteX544" fmla="*/ 5763044 w 7467600"/>
              <a:gd name="connsiteY544" fmla="*/ 2842206 h 6858000"/>
              <a:gd name="connsiteX545" fmla="*/ 5764974 w 7467600"/>
              <a:gd name="connsiteY545" fmla="*/ 2799609 h 6858000"/>
              <a:gd name="connsiteX546" fmla="*/ 5767665 w 7467600"/>
              <a:gd name="connsiteY546" fmla="*/ 2666409 h 6858000"/>
              <a:gd name="connsiteX547" fmla="*/ 5763055 w 7467600"/>
              <a:gd name="connsiteY547" fmla="*/ 2579705 h 6858000"/>
              <a:gd name="connsiteX548" fmla="*/ 5758079 w 7467600"/>
              <a:gd name="connsiteY548" fmla="*/ 2492508 h 6858000"/>
              <a:gd name="connsiteX549" fmla="*/ 5779325 w 7467600"/>
              <a:gd name="connsiteY549" fmla="*/ 2197069 h 6858000"/>
              <a:gd name="connsiteX550" fmla="*/ 5798671 w 7467600"/>
              <a:gd name="connsiteY550" fmla="*/ 1981601 h 6858000"/>
              <a:gd name="connsiteX551" fmla="*/ 5829202 w 7467600"/>
              <a:gd name="connsiteY551" fmla="*/ 1971679 h 6858000"/>
              <a:gd name="connsiteX552" fmla="*/ 5809558 w 7467600"/>
              <a:gd name="connsiteY552" fmla="*/ 2198043 h 6858000"/>
              <a:gd name="connsiteX553" fmla="*/ 5788653 w 7467600"/>
              <a:gd name="connsiteY553" fmla="*/ 2489430 h 6858000"/>
              <a:gd name="connsiteX554" fmla="*/ 5793439 w 7467600"/>
              <a:gd name="connsiteY554" fmla="*/ 2575235 h 6858000"/>
              <a:gd name="connsiteX555" fmla="*/ 5796837 w 7467600"/>
              <a:gd name="connsiteY555" fmla="*/ 2637633 h 6858000"/>
              <a:gd name="connsiteX556" fmla="*/ 5818614 w 7467600"/>
              <a:gd name="connsiteY556" fmla="*/ 2473055 h 6858000"/>
              <a:gd name="connsiteX557" fmla="*/ 5829202 w 7467600"/>
              <a:gd name="connsiteY557" fmla="*/ 1971679 h 6858000"/>
              <a:gd name="connsiteX558" fmla="*/ 5911389 w 7467600"/>
              <a:gd name="connsiteY558" fmla="*/ 1898371 h 6858000"/>
              <a:gd name="connsiteX559" fmla="*/ 6237627 w 7467600"/>
              <a:gd name="connsiteY559" fmla="*/ 2231921 h 6858000"/>
              <a:gd name="connsiteX560" fmla="*/ 5911389 w 7467600"/>
              <a:gd name="connsiteY560" fmla="*/ 1898371 h 6858000"/>
              <a:gd name="connsiteX561" fmla="*/ 6944437 w 7467600"/>
              <a:gd name="connsiteY561" fmla="*/ 1575402 h 6858000"/>
              <a:gd name="connsiteX562" fmla="*/ 6304730 w 7467600"/>
              <a:gd name="connsiteY562" fmla="*/ 1766654 h 6858000"/>
              <a:gd name="connsiteX563" fmla="*/ 6944437 w 7467600"/>
              <a:gd name="connsiteY563" fmla="*/ 1575402 h 6858000"/>
              <a:gd name="connsiteX564" fmla="*/ 7019523 w 7467600"/>
              <a:gd name="connsiteY564" fmla="*/ 1519450 h 6858000"/>
              <a:gd name="connsiteX565" fmla="*/ 6298091 w 7467600"/>
              <a:gd name="connsiteY565" fmla="*/ 1737122 h 6858000"/>
              <a:gd name="connsiteX566" fmla="*/ 7019523 w 7467600"/>
              <a:gd name="connsiteY566" fmla="*/ 1519450 h 6858000"/>
              <a:gd name="connsiteX567" fmla="*/ 2399523 w 7467600"/>
              <a:gd name="connsiteY567" fmla="*/ 1428234 h 6858000"/>
              <a:gd name="connsiteX568" fmla="*/ 2224982 w 7467600"/>
              <a:gd name="connsiteY568" fmla="*/ 1826201 h 6858000"/>
              <a:gd name="connsiteX569" fmla="*/ 2096099 w 7467600"/>
              <a:gd name="connsiteY569" fmla="*/ 2345900 h 6858000"/>
              <a:gd name="connsiteX570" fmla="*/ 2283317 w 7467600"/>
              <a:gd name="connsiteY570" fmla="*/ 1796925 h 6858000"/>
              <a:gd name="connsiteX571" fmla="*/ 2399523 w 7467600"/>
              <a:gd name="connsiteY571" fmla="*/ 1428234 h 6858000"/>
              <a:gd name="connsiteX572" fmla="*/ 2448558 w 7467600"/>
              <a:gd name="connsiteY572" fmla="*/ 1373435 h 6858000"/>
              <a:gd name="connsiteX573" fmla="*/ 2312521 w 7467600"/>
              <a:gd name="connsiteY573" fmla="*/ 1806140 h 6858000"/>
              <a:gd name="connsiteX574" fmla="*/ 2127533 w 7467600"/>
              <a:gd name="connsiteY574" fmla="*/ 2348380 h 6858000"/>
              <a:gd name="connsiteX575" fmla="*/ 2358080 w 7467600"/>
              <a:gd name="connsiteY575" fmla="*/ 1866134 h 6858000"/>
              <a:gd name="connsiteX576" fmla="*/ 2407436 w 7467600"/>
              <a:gd name="connsiteY576" fmla="*/ 1651070 h 6858000"/>
              <a:gd name="connsiteX577" fmla="*/ 2448558 w 7467600"/>
              <a:gd name="connsiteY577" fmla="*/ 1373435 h 6858000"/>
              <a:gd name="connsiteX578" fmla="*/ 278707 w 7467600"/>
              <a:gd name="connsiteY578" fmla="*/ 1352270 h 6858000"/>
              <a:gd name="connsiteX579" fmla="*/ 321570 w 7467600"/>
              <a:gd name="connsiteY579" fmla="*/ 1861610 h 6858000"/>
              <a:gd name="connsiteX580" fmla="*/ 294281 w 7467600"/>
              <a:gd name="connsiteY580" fmla="*/ 1440658 h 6858000"/>
              <a:gd name="connsiteX581" fmla="*/ 278707 w 7467600"/>
              <a:gd name="connsiteY581" fmla="*/ 1352270 h 6858000"/>
              <a:gd name="connsiteX582" fmla="*/ 1423821 w 7467600"/>
              <a:gd name="connsiteY582" fmla="*/ 1351958 h 6858000"/>
              <a:gd name="connsiteX583" fmla="*/ 1638521 w 7467600"/>
              <a:gd name="connsiteY583" fmla="*/ 1908470 h 6858000"/>
              <a:gd name="connsiteX584" fmla="*/ 1754199 w 7467600"/>
              <a:gd name="connsiteY584" fmla="*/ 2149284 h 6858000"/>
              <a:gd name="connsiteX585" fmla="*/ 1908359 w 7467600"/>
              <a:gd name="connsiteY585" fmla="*/ 2364988 h 6858000"/>
              <a:gd name="connsiteX586" fmla="*/ 1647661 w 7467600"/>
              <a:gd name="connsiteY586" fmla="*/ 1825945 h 6858000"/>
              <a:gd name="connsiteX587" fmla="*/ 1423821 w 7467600"/>
              <a:gd name="connsiteY587" fmla="*/ 1351958 h 6858000"/>
              <a:gd name="connsiteX588" fmla="*/ 1431890 w 7467600"/>
              <a:gd name="connsiteY588" fmla="*/ 1306475 h 6858000"/>
              <a:gd name="connsiteX589" fmla="*/ 1507597 w 7467600"/>
              <a:gd name="connsiteY589" fmla="*/ 1446132 h 6858000"/>
              <a:gd name="connsiteX590" fmla="*/ 1674586 w 7467600"/>
              <a:gd name="connsiteY590" fmla="*/ 1813832 h 6858000"/>
              <a:gd name="connsiteX591" fmla="*/ 1815950 w 7467600"/>
              <a:gd name="connsiteY591" fmla="*/ 2128564 h 6858000"/>
              <a:gd name="connsiteX592" fmla="*/ 1984242 w 7467600"/>
              <a:gd name="connsiteY592" fmla="*/ 2430829 h 6858000"/>
              <a:gd name="connsiteX593" fmla="*/ 2014023 w 7467600"/>
              <a:gd name="connsiteY593" fmla="*/ 2450995 h 6858000"/>
              <a:gd name="connsiteX594" fmla="*/ 1747337 w 7467600"/>
              <a:gd name="connsiteY594" fmla="*/ 1855264 h 6858000"/>
              <a:gd name="connsiteX595" fmla="*/ 1533749 w 7467600"/>
              <a:gd name="connsiteY595" fmla="*/ 1478656 h 6858000"/>
              <a:gd name="connsiteX596" fmla="*/ 1431890 w 7467600"/>
              <a:gd name="connsiteY596" fmla="*/ 1306475 h 6858000"/>
              <a:gd name="connsiteX597" fmla="*/ 5052692 w 7467600"/>
              <a:gd name="connsiteY597" fmla="*/ 1292994 h 6858000"/>
              <a:gd name="connsiteX598" fmla="*/ 5200661 w 7467600"/>
              <a:gd name="connsiteY598" fmla="*/ 1635186 h 6858000"/>
              <a:gd name="connsiteX599" fmla="*/ 5297138 w 7467600"/>
              <a:gd name="connsiteY599" fmla="*/ 1906351 h 6858000"/>
              <a:gd name="connsiteX600" fmla="*/ 5052692 w 7467600"/>
              <a:gd name="connsiteY600" fmla="*/ 1292994 h 6858000"/>
              <a:gd name="connsiteX601" fmla="*/ 5009948 w 7467600"/>
              <a:gd name="connsiteY601" fmla="*/ 1273619 h 6858000"/>
              <a:gd name="connsiteX602" fmla="*/ 5121777 w 7467600"/>
              <a:gd name="connsiteY602" fmla="*/ 1654213 h 6858000"/>
              <a:gd name="connsiteX603" fmla="*/ 5293545 w 7467600"/>
              <a:gd name="connsiteY603" fmla="*/ 2072247 h 6858000"/>
              <a:gd name="connsiteX604" fmla="*/ 5294042 w 7467600"/>
              <a:gd name="connsiteY604" fmla="*/ 2065019 h 6858000"/>
              <a:gd name="connsiteX605" fmla="*/ 5171936 w 7467600"/>
              <a:gd name="connsiteY605" fmla="*/ 1647613 h 6858000"/>
              <a:gd name="connsiteX606" fmla="*/ 5009948 w 7467600"/>
              <a:gd name="connsiteY606" fmla="*/ 1273619 h 6858000"/>
              <a:gd name="connsiteX607" fmla="*/ 655236 w 7467600"/>
              <a:gd name="connsiteY607" fmla="*/ 1268632 h 6858000"/>
              <a:gd name="connsiteX608" fmla="*/ 839521 w 7467600"/>
              <a:gd name="connsiteY608" fmla="*/ 1685315 h 6858000"/>
              <a:gd name="connsiteX609" fmla="*/ 1109416 w 7467600"/>
              <a:gd name="connsiteY609" fmla="*/ 2061663 h 6858000"/>
              <a:gd name="connsiteX610" fmla="*/ 1298300 w 7467600"/>
              <a:gd name="connsiteY610" fmla="*/ 2247742 h 6858000"/>
              <a:gd name="connsiteX611" fmla="*/ 1125871 w 7467600"/>
              <a:gd name="connsiteY611" fmla="*/ 1989513 h 6858000"/>
              <a:gd name="connsiteX612" fmla="*/ 981574 w 7467600"/>
              <a:gd name="connsiteY612" fmla="*/ 1783157 h 6858000"/>
              <a:gd name="connsiteX613" fmla="*/ 922198 w 7467600"/>
              <a:gd name="connsiteY613" fmla="*/ 1677437 h 6858000"/>
              <a:gd name="connsiteX614" fmla="*/ 869293 w 7467600"/>
              <a:gd name="connsiteY614" fmla="*/ 1583214 h 6858000"/>
              <a:gd name="connsiteX615" fmla="*/ 751431 w 7467600"/>
              <a:gd name="connsiteY615" fmla="*/ 1405731 h 6858000"/>
              <a:gd name="connsiteX616" fmla="*/ 655236 w 7467600"/>
              <a:gd name="connsiteY616" fmla="*/ 1268632 h 6858000"/>
              <a:gd name="connsiteX617" fmla="*/ 6516292 w 7467600"/>
              <a:gd name="connsiteY617" fmla="*/ 1263064 h 6858000"/>
              <a:gd name="connsiteX618" fmla="*/ 5736320 w 7467600"/>
              <a:gd name="connsiteY618" fmla="*/ 1501803 h 6858000"/>
              <a:gd name="connsiteX619" fmla="*/ 6516292 w 7467600"/>
              <a:gd name="connsiteY619" fmla="*/ 1263064 h 6858000"/>
              <a:gd name="connsiteX620" fmla="*/ 291466 w 7467600"/>
              <a:gd name="connsiteY620" fmla="*/ 1250369 h 6858000"/>
              <a:gd name="connsiteX621" fmla="*/ 323180 w 7467600"/>
              <a:gd name="connsiteY621" fmla="*/ 1435283 h 6858000"/>
              <a:gd name="connsiteX622" fmla="*/ 349381 w 7467600"/>
              <a:gd name="connsiteY622" fmla="*/ 1875041 h 6858000"/>
              <a:gd name="connsiteX623" fmla="*/ 374363 w 7467600"/>
              <a:gd name="connsiteY623" fmla="*/ 1506494 h 6858000"/>
              <a:gd name="connsiteX624" fmla="*/ 302168 w 7467600"/>
              <a:gd name="connsiteY624" fmla="*/ 1274495 h 6858000"/>
              <a:gd name="connsiteX625" fmla="*/ 291466 w 7467600"/>
              <a:gd name="connsiteY625" fmla="*/ 1250369 h 6858000"/>
              <a:gd name="connsiteX626" fmla="*/ 678222 w 7467600"/>
              <a:gd name="connsiteY626" fmla="*/ 1248670 h 6858000"/>
              <a:gd name="connsiteX627" fmla="*/ 775536 w 7467600"/>
              <a:gd name="connsiteY627" fmla="*/ 1388015 h 6858000"/>
              <a:gd name="connsiteX628" fmla="*/ 894529 w 7467600"/>
              <a:gd name="connsiteY628" fmla="*/ 1567739 h 6858000"/>
              <a:gd name="connsiteX629" fmla="*/ 948000 w 7467600"/>
              <a:gd name="connsiteY629" fmla="*/ 1663088 h 6858000"/>
              <a:gd name="connsiteX630" fmla="*/ 1006812 w 7467600"/>
              <a:gd name="connsiteY630" fmla="*/ 1767683 h 6858000"/>
              <a:gd name="connsiteX631" fmla="*/ 1149133 w 7467600"/>
              <a:gd name="connsiteY631" fmla="*/ 1971513 h 6858000"/>
              <a:gd name="connsiteX632" fmla="*/ 1333952 w 7467600"/>
              <a:gd name="connsiteY632" fmla="*/ 2251620 h 6858000"/>
              <a:gd name="connsiteX633" fmla="*/ 1337329 w 7467600"/>
              <a:gd name="connsiteY633" fmla="*/ 2258350 h 6858000"/>
              <a:gd name="connsiteX634" fmla="*/ 1014726 w 7467600"/>
              <a:gd name="connsiteY634" fmla="*/ 1615556 h 6858000"/>
              <a:gd name="connsiteX635" fmla="*/ 678222 w 7467600"/>
              <a:gd name="connsiteY635" fmla="*/ 1248670 h 6858000"/>
              <a:gd name="connsiteX636" fmla="*/ 6691602 w 7467600"/>
              <a:gd name="connsiteY636" fmla="*/ 1140573 h 6858000"/>
              <a:gd name="connsiteX637" fmla="*/ 6571100 w 7467600"/>
              <a:gd name="connsiteY637" fmla="*/ 1183662 h 6858000"/>
              <a:gd name="connsiteX638" fmla="*/ 6241687 w 7467600"/>
              <a:gd name="connsiteY638" fmla="*/ 1257600 h 6858000"/>
              <a:gd name="connsiteX639" fmla="*/ 5693009 w 7467600"/>
              <a:gd name="connsiteY639" fmla="*/ 1478256 h 6858000"/>
              <a:gd name="connsiteX640" fmla="*/ 6548420 w 7467600"/>
              <a:gd name="connsiteY640" fmla="*/ 1214599 h 6858000"/>
              <a:gd name="connsiteX641" fmla="*/ 6605473 w 7467600"/>
              <a:gd name="connsiteY641" fmla="*/ 1184686 h 6858000"/>
              <a:gd name="connsiteX642" fmla="*/ 6691602 w 7467600"/>
              <a:gd name="connsiteY642" fmla="*/ 1140573 h 6858000"/>
              <a:gd name="connsiteX643" fmla="*/ 4002475 w 7467600"/>
              <a:gd name="connsiteY643" fmla="*/ 1037802 h 6858000"/>
              <a:gd name="connsiteX644" fmla="*/ 4000324 w 7467600"/>
              <a:gd name="connsiteY644" fmla="*/ 1039362 h 6858000"/>
              <a:gd name="connsiteX645" fmla="*/ 4002862 w 7467600"/>
              <a:gd name="connsiteY645" fmla="*/ 1042866 h 6858000"/>
              <a:gd name="connsiteX646" fmla="*/ 4002475 w 7467600"/>
              <a:gd name="connsiteY646" fmla="*/ 1037802 h 6858000"/>
              <a:gd name="connsiteX647" fmla="*/ 506322 w 7467600"/>
              <a:gd name="connsiteY647" fmla="*/ 1020997 h 6858000"/>
              <a:gd name="connsiteX648" fmla="*/ 533068 w 7467600"/>
              <a:gd name="connsiteY648" fmla="*/ 1029409 h 6858000"/>
              <a:gd name="connsiteX649" fmla="*/ 1232525 w 7467600"/>
              <a:gd name="connsiteY649" fmla="*/ 1804675 h 6858000"/>
              <a:gd name="connsiteX650" fmla="*/ 1388858 w 7467600"/>
              <a:gd name="connsiteY650" fmla="*/ 2368011 h 6858000"/>
              <a:gd name="connsiteX651" fmla="*/ 1384098 w 7467600"/>
              <a:gd name="connsiteY651" fmla="*/ 2378125 h 6858000"/>
              <a:gd name="connsiteX652" fmla="*/ 1425393 w 7467600"/>
              <a:gd name="connsiteY652" fmla="*/ 2589124 h 6858000"/>
              <a:gd name="connsiteX653" fmla="*/ 1424001 w 7467600"/>
              <a:gd name="connsiteY653" fmla="*/ 2597541 h 6858000"/>
              <a:gd name="connsiteX654" fmla="*/ 2152729 w 7467600"/>
              <a:gd name="connsiteY654" fmla="*/ 2864487 h 6858000"/>
              <a:gd name="connsiteX655" fmla="*/ 2020609 w 7467600"/>
              <a:gd name="connsiteY655" fmla="*/ 2539671 h 6858000"/>
              <a:gd name="connsiteX656" fmla="*/ 2018920 w 7467600"/>
              <a:gd name="connsiteY656" fmla="*/ 2536309 h 6858000"/>
              <a:gd name="connsiteX657" fmla="*/ 1342441 w 7467600"/>
              <a:gd name="connsiteY657" fmla="*/ 1173017 h 6858000"/>
              <a:gd name="connsiteX658" fmla="*/ 1367925 w 7467600"/>
              <a:gd name="connsiteY658" fmla="*/ 1135648 h 6858000"/>
              <a:gd name="connsiteX659" fmla="*/ 1771401 w 7467600"/>
              <a:gd name="connsiteY659" fmla="*/ 1806673 h 6858000"/>
              <a:gd name="connsiteX660" fmla="*/ 1972385 w 7467600"/>
              <a:gd name="connsiteY660" fmla="*/ 2198735 h 6858000"/>
              <a:gd name="connsiteX661" fmla="*/ 2040892 w 7467600"/>
              <a:gd name="connsiteY661" fmla="*/ 2405205 h 6858000"/>
              <a:gd name="connsiteX662" fmla="*/ 2131689 w 7467600"/>
              <a:gd name="connsiteY662" fmla="*/ 1936926 h 6858000"/>
              <a:gd name="connsiteX663" fmla="*/ 2454820 w 7467600"/>
              <a:gd name="connsiteY663" fmla="*/ 1248808 h 6858000"/>
              <a:gd name="connsiteX664" fmla="*/ 2492512 w 7467600"/>
              <a:gd name="connsiteY664" fmla="*/ 1302920 h 6858000"/>
              <a:gd name="connsiteX665" fmla="*/ 2081216 w 7467600"/>
              <a:gd name="connsiteY665" fmla="*/ 2527513 h 6858000"/>
              <a:gd name="connsiteX666" fmla="*/ 2081211 w 7467600"/>
              <a:gd name="connsiteY666" fmla="*/ 2528916 h 6858000"/>
              <a:gd name="connsiteX667" fmla="*/ 2199067 w 7467600"/>
              <a:gd name="connsiteY667" fmla="*/ 2884061 h 6858000"/>
              <a:gd name="connsiteX668" fmla="*/ 3192586 w 7467600"/>
              <a:gd name="connsiteY668" fmla="*/ 3411496 h 6858000"/>
              <a:gd name="connsiteX669" fmla="*/ 3182620 w 7467600"/>
              <a:gd name="connsiteY669" fmla="*/ 3483279 h 6858000"/>
              <a:gd name="connsiteX670" fmla="*/ 2435119 w 7467600"/>
              <a:gd name="connsiteY670" fmla="*/ 3080173 h 6858000"/>
              <a:gd name="connsiteX671" fmla="*/ 2410152 w 7467600"/>
              <a:gd name="connsiteY671" fmla="*/ 3063751 h 6858000"/>
              <a:gd name="connsiteX672" fmla="*/ 2408099 w 7467600"/>
              <a:gd name="connsiteY672" fmla="*/ 3064403 h 6858000"/>
              <a:gd name="connsiteX673" fmla="*/ 2407218 w 7467600"/>
              <a:gd name="connsiteY673" fmla="*/ 3070324 h 6858000"/>
              <a:gd name="connsiteX674" fmla="*/ 2380138 w 7467600"/>
              <a:gd name="connsiteY674" fmla="*/ 3099341 h 6858000"/>
              <a:gd name="connsiteX675" fmla="*/ 1765923 w 7467600"/>
              <a:gd name="connsiteY675" fmla="*/ 3581043 h 6858000"/>
              <a:gd name="connsiteX676" fmla="*/ 1702258 w 7467600"/>
              <a:gd name="connsiteY676" fmla="*/ 3612286 h 6858000"/>
              <a:gd name="connsiteX677" fmla="*/ 1538370 w 7467600"/>
              <a:gd name="connsiteY677" fmla="*/ 3811804 h 6858000"/>
              <a:gd name="connsiteX678" fmla="*/ 542867 w 7467600"/>
              <a:gd name="connsiteY678" fmla="*/ 4944092 h 6858000"/>
              <a:gd name="connsiteX679" fmla="*/ 515800 w 7467600"/>
              <a:gd name="connsiteY679" fmla="*/ 4862180 h 6858000"/>
              <a:gd name="connsiteX680" fmla="*/ 909145 w 7467600"/>
              <a:gd name="connsiteY680" fmla="*/ 4199225 h 6858000"/>
              <a:gd name="connsiteX681" fmla="*/ 1214067 w 7467600"/>
              <a:gd name="connsiteY681" fmla="*/ 3908561 h 6858000"/>
              <a:gd name="connsiteX682" fmla="*/ 640967 w 7467600"/>
              <a:gd name="connsiteY682" fmla="*/ 4105601 h 6858000"/>
              <a:gd name="connsiteX683" fmla="*/ 112563 w 7467600"/>
              <a:gd name="connsiteY683" fmla="*/ 4396952 h 6858000"/>
              <a:gd name="connsiteX684" fmla="*/ 0 w 7467600"/>
              <a:gd name="connsiteY684" fmla="*/ 4466006 h 6858000"/>
              <a:gd name="connsiteX685" fmla="*/ 0 w 7467600"/>
              <a:gd name="connsiteY685" fmla="*/ 4233763 h 6858000"/>
              <a:gd name="connsiteX686" fmla="*/ 36881 w 7467600"/>
              <a:gd name="connsiteY686" fmla="*/ 4200118 h 6858000"/>
              <a:gd name="connsiteX687" fmla="*/ 910534 w 7467600"/>
              <a:gd name="connsiteY687" fmla="*/ 3629753 h 6858000"/>
              <a:gd name="connsiteX688" fmla="*/ 1578717 w 7467600"/>
              <a:gd name="connsiteY688" fmla="*/ 3575982 h 6858000"/>
              <a:gd name="connsiteX689" fmla="*/ 2338780 w 7467600"/>
              <a:gd name="connsiteY689" fmla="*/ 3033725 h 6858000"/>
              <a:gd name="connsiteX690" fmla="*/ 1807991 w 7467600"/>
              <a:gd name="connsiteY690" fmla="*/ 2807184 h 6858000"/>
              <a:gd name="connsiteX691" fmla="*/ 1416358 w 7467600"/>
              <a:gd name="connsiteY691" fmla="*/ 3112571 h 6858000"/>
              <a:gd name="connsiteX692" fmla="*/ 939066 w 7467600"/>
              <a:gd name="connsiteY692" fmla="*/ 3378798 h 6858000"/>
              <a:gd name="connsiteX693" fmla="*/ 115099 w 7467600"/>
              <a:gd name="connsiteY693" fmla="*/ 3607650 h 6858000"/>
              <a:gd name="connsiteX694" fmla="*/ 97284 w 7467600"/>
              <a:gd name="connsiteY694" fmla="*/ 3520393 h 6858000"/>
              <a:gd name="connsiteX695" fmla="*/ 922050 w 7467600"/>
              <a:gd name="connsiteY695" fmla="*/ 3074867 h 6858000"/>
              <a:gd name="connsiteX696" fmla="*/ 1405265 w 7467600"/>
              <a:gd name="connsiteY696" fmla="*/ 3016319 h 6858000"/>
              <a:gd name="connsiteX697" fmla="*/ 1407512 w 7467600"/>
              <a:gd name="connsiteY697" fmla="*/ 3018001 h 6858000"/>
              <a:gd name="connsiteX698" fmla="*/ 1726266 w 7467600"/>
              <a:gd name="connsiteY698" fmla="*/ 2777274 h 6858000"/>
              <a:gd name="connsiteX699" fmla="*/ 625390 w 7467600"/>
              <a:gd name="connsiteY699" fmla="*/ 2514541 h 6858000"/>
              <a:gd name="connsiteX700" fmla="*/ 619799 w 7467600"/>
              <a:gd name="connsiteY700" fmla="*/ 2527180 h 6858000"/>
              <a:gd name="connsiteX701" fmla="*/ 310030 w 7467600"/>
              <a:gd name="connsiteY701" fmla="*/ 2771818 h 6858000"/>
              <a:gd name="connsiteX702" fmla="*/ 173877 w 7467600"/>
              <a:gd name="connsiteY702" fmla="*/ 2937056 h 6858000"/>
              <a:gd name="connsiteX703" fmla="*/ 77889 w 7467600"/>
              <a:gd name="connsiteY703" fmla="*/ 3138440 h 6858000"/>
              <a:gd name="connsiteX704" fmla="*/ 0 w 7467600"/>
              <a:gd name="connsiteY704" fmla="*/ 3271395 h 6858000"/>
              <a:gd name="connsiteX705" fmla="*/ 0 w 7467600"/>
              <a:gd name="connsiteY705" fmla="*/ 3153002 h 6858000"/>
              <a:gd name="connsiteX706" fmla="*/ 2386 w 7467600"/>
              <a:gd name="connsiteY706" fmla="*/ 3149203 h 6858000"/>
              <a:gd name="connsiteX707" fmla="*/ 89753 w 7467600"/>
              <a:gd name="connsiteY707" fmla="*/ 2987702 h 6858000"/>
              <a:gd name="connsiteX708" fmla="*/ 76869 w 7467600"/>
              <a:gd name="connsiteY708" fmla="*/ 3005404 h 6858000"/>
              <a:gd name="connsiteX709" fmla="*/ 32049 w 7467600"/>
              <a:gd name="connsiteY709" fmla="*/ 3065814 h 6858000"/>
              <a:gd name="connsiteX710" fmla="*/ 0 w 7467600"/>
              <a:gd name="connsiteY710" fmla="*/ 3108744 h 6858000"/>
              <a:gd name="connsiteX711" fmla="*/ 0 w 7467600"/>
              <a:gd name="connsiteY711" fmla="*/ 3058059 h 6858000"/>
              <a:gd name="connsiteX712" fmla="*/ 7610 w 7467600"/>
              <a:gd name="connsiteY712" fmla="*/ 3047889 h 6858000"/>
              <a:gd name="connsiteX713" fmla="*/ 52419 w 7467600"/>
              <a:gd name="connsiteY713" fmla="*/ 2987479 h 6858000"/>
              <a:gd name="connsiteX714" fmla="*/ 59142 w 7467600"/>
              <a:gd name="connsiteY714" fmla="*/ 2978488 h 6858000"/>
              <a:gd name="connsiteX715" fmla="*/ 0 w 7467600"/>
              <a:gd name="connsiteY715" fmla="*/ 3015334 h 6858000"/>
              <a:gd name="connsiteX716" fmla="*/ 0 w 7467600"/>
              <a:gd name="connsiteY716" fmla="*/ 2914286 h 6858000"/>
              <a:gd name="connsiteX717" fmla="*/ 36383 w 7467600"/>
              <a:gd name="connsiteY717" fmla="*/ 2901128 h 6858000"/>
              <a:gd name="connsiteX718" fmla="*/ 156329 w 7467600"/>
              <a:gd name="connsiteY718" fmla="*/ 2840533 h 6858000"/>
              <a:gd name="connsiteX719" fmla="*/ 358355 w 7467600"/>
              <a:gd name="connsiteY719" fmla="*/ 2620471 h 6858000"/>
              <a:gd name="connsiteX720" fmla="*/ 510577 w 7467600"/>
              <a:gd name="connsiteY720" fmla="*/ 2501244 h 6858000"/>
              <a:gd name="connsiteX721" fmla="*/ 211967 w 7467600"/>
              <a:gd name="connsiteY721" fmla="*/ 2479171 h 6858000"/>
              <a:gd name="connsiteX722" fmla="*/ 0 w 7467600"/>
              <a:gd name="connsiteY722" fmla="*/ 2476398 h 6858000"/>
              <a:gd name="connsiteX723" fmla="*/ 0 w 7467600"/>
              <a:gd name="connsiteY723" fmla="*/ 2389189 h 6858000"/>
              <a:gd name="connsiteX724" fmla="*/ 103062 w 7467600"/>
              <a:gd name="connsiteY724" fmla="*/ 2389518 h 6858000"/>
              <a:gd name="connsiteX725" fmla="*/ 510734 w 7467600"/>
              <a:gd name="connsiteY725" fmla="*/ 2416201 h 6858000"/>
              <a:gd name="connsiteX726" fmla="*/ 279257 w 7467600"/>
              <a:gd name="connsiteY726" fmla="*/ 2092102 h 6858000"/>
              <a:gd name="connsiteX727" fmla="*/ 65265 w 7467600"/>
              <a:gd name="connsiteY727" fmla="*/ 2006049 h 6858000"/>
              <a:gd name="connsiteX728" fmla="*/ 0 w 7467600"/>
              <a:gd name="connsiteY728" fmla="*/ 1982532 h 6858000"/>
              <a:gd name="connsiteX729" fmla="*/ 0 w 7467600"/>
              <a:gd name="connsiteY729" fmla="*/ 1912789 h 6858000"/>
              <a:gd name="connsiteX730" fmla="*/ 97460 w 7467600"/>
              <a:gd name="connsiteY730" fmla="*/ 1953725 h 6858000"/>
              <a:gd name="connsiteX731" fmla="*/ 221272 w 7467600"/>
              <a:gd name="connsiteY731" fmla="*/ 1980766 h 6858000"/>
              <a:gd name="connsiteX732" fmla="*/ 116765 w 7467600"/>
              <a:gd name="connsiteY732" fmla="*/ 1911033 h 6858000"/>
              <a:gd name="connsiteX733" fmla="*/ 16405 w 7467600"/>
              <a:gd name="connsiteY733" fmla="*/ 1803412 h 6858000"/>
              <a:gd name="connsiteX734" fmla="*/ 0 w 7467600"/>
              <a:gd name="connsiteY734" fmla="*/ 1784777 h 6858000"/>
              <a:gd name="connsiteX735" fmla="*/ 0 w 7467600"/>
              <a:gd name="connsiteY735" fmla="*/ 1740082 h 6858000"/>
              <a:gd name="connsiteX736" fmla="*/ 39394 w 7467600"/>
              <a:gd name="connsiteY736" fmla="*/ 1784856 h 6858000"/>
              <a:gd name="connsiteX737" fmla="*/ 135813 w 7467600"/>
              <a:gd name="connsiteY737" fmla="*/ 1888838 h 6858000"/>
              <a:gd name="connsiteX738" fmla="*/ 242575 w 7467600"/>
              <a:gd name="connsiteY738" fmla="*/ 1958841 h 6858000"/>
              <a:gd name="connsiteX739" fmla="*/ 82197 w 7467600"/>
              <a:gd name="connsiteY739" fmla="*/ 1754826 h 6858000"/>
              <a:gd name="connsiteX740" fmla="*/ 0 w 7467600"/>
              <a:gd name="connsiteY740" fmla="*/ 1679650 h 6858000"/>
              <a:gd name="connsiteX741" fmla="*/ 0 w 7467600"/>
              <a:gd name="connsiteY741" fmla="*/ 1602463 h 6858000"/>
              <a:gd name="connsiteX742" fmla="*/ 84689 w 7467600"/>
              <a:gd name="connsiteY742" fmla="*/ 1677442 h 6858000"/>
              <a:gd name="connsiteX743" fmla="*/ 298437 w 7467600"/>
              <a:gd name="connsiteY743" fmla="*/ 1968019 h 6858000"/>
              <a:gd name="connsiteX744" fmla="*/ 227269 w 7467600"/>
              <a:gd name="connsiteY744" fmla="*/ 1114064 h 6858000"/>
              <a:gd name="connsiteX745" fmla="*/ 248003 w 7467600"/>
              <a:gd name="connsiteY745" fmla="*/ 1089613 h 6858000"/>
              <a:gd name="connsiteX746" fmla="*/ 427020 w 7467600"/>
              <a:gd name="connsiteY746" fmla="*/ 1619803 h 6858000"/>
              <a:gd name="connsiteX747" fmla="*/ 340345 w 7467600"/>
              <a:gd name="connsiteY747" fmla="*/ 2027739 h 6858000"/>
              <a:gd name="connsiteX748" fmla="*/ 360865 w 7467600"/>
              <a:gd name="connsiteY748" fmla="*/ 2044827 h 6858000"/>
              <a:gd name="connsiteX749" fmla="*/ 560414 w 7467600"/>
              <a:gd name="connsiteY749" fmla="*/ 2421457 h 6858000"/>
              <a:gd name="connsiteX750" fmla="*/ 1359703 w 7467600"/>
              <a:gd name="connsiteY750" fmla="*/ 2578554 h 6858000"/>
              <a:gd name="connsiteX751" fmla="*/ 1359422 w 7467600"/>
              <a:gd name="connsiteY751" fmla="*/ 2577994 h 6858000"/>
              <a:gd name="connsiteX752" fmla="*/ 828701 w 7467600"/>
              <a:gd name="connsiteY752" fmla="*/ 1839520 h 6858000"/>
              <a:gd name="connsiteX753" fmla="*/ 494427 w 7467600"/>
              <a:gd name="connsiteY753" fmla="*/ 1092333 h 6858000"/>
              <a:gd name="connsiteX754" fmla="*/ 506322 w 7467600"/>
              <a:gd name="connsiteY754" fmla="*/ 1020997 h 6858000"/>
              <a:gd name="connsiteX755" fmla="*/ 4570198 w 7467600"/>
              <a:gd name="connsiteY755" fmla="*/ 978081 h 6858000"/>
              <a:gd name="connsiteX756" fmla="*/ 4523691 w 7467600"/>
              <a:gd name="connsiteY756" fmla="*/ 1127776 h 6858000"/>
              <a:gd name="connsiteX757" fmla="*/ 4509875 w 7467600"/>
              <a:gd name="connsiteY757" fmla="*/ 1167552 h 6858000"/>
              <a:gd name="connsiteX758" fmla="*/ 4478168 w 7467600"/>
              <a:gd name="connsiteY758" fmla="*/ 1260735 h 6858000"/>
              <a:gd name="connsiteX759" fmla="*/ 4409309 w 7467600"/>
              <a:gd name="connsiteY759" fmla="*/ 1666996 h 6858000"/>
              <a:gd name="connsiteX760" fmla="*/ 4370031 w 7467600"/>
              <a:gd name="connsiteY760" fmla="*/ 1955666 h 6858000"/>
              <a:gd name="connsiteX761" fmla="*/ 4570198 w 7467600"/>
              <a:gd name="connsiteY761" fmla="*/ 978081 h 6858000"/>
              <a:gd name="connsiteX762" fmla="*/ 4557898 w 7467600"/>
              <a:gd name="connsiteY762" fmla="*/ 900011 h 6858000"/>
              <a:gd name="connsiteX763" fmla="*/ 4344840 w 7467600"/>
              <a:gd name="connsiteY763" fmla="*/ 1922038 h 6858000"/>
              <a:gd name="connsiteX764" fmla="*/ 4378710 w 7467600"/>
              <a:gd name="connsiteY764" fmla="*/ 1665516 h 6858000"/>
              <a:gd name="connsiteX765" fmla="*/ 4448798 w 7467600"/>
              <a:gd name="connsiteY765" fmla="*/ 1253024 h 6858000"/>
              <a:gd name="connsiteX766" fmla="*/ 4480315 w 7467600"/>
              <a:gd name="connsiteY766" fmla="*/ 1158454 h 6858000"/>
              <a:gd name="connsiteX767" fmla="*/ 4494133 w 7467600"/>
              <a:gd name="connsiteY767" fmla="*/ 1118676 h 6858000"/>
              <a:gd name="connsiteX768" fmla="*/ 4557898 w 7467600"/>
              <a:gd name="connsiteY768" fmla="*/ 900011 h 6858000"/>
              <a:gd name="connsiteX769" fmla="*/ 5870151 w 7467600"/>
              <a:gd name="connsiteY769" fmla="*/ 898890 h 6858000"/>
              <a:gd name="connsiteX770" fmla="*/ 5861335 w 7467600"/>
              <a:gd name="connsiteY770" fmla="*/ 899177 h 6858000"/>
              <a:gd name="connsiteX771" fmla="*/ 5843702 w 7467600"/>
              <a:gd name="connsiteY771" fmla="*/ 899748 h 6858000"/>
              <a:gd name="connsiteX772" fmla="*/ 5651107 w 7467600"/>
              <a:gd name="connsiteY772" fmla="*/ 920306 h 6858000"/>
              <a:gd name="connsiteX773" fmla="*/ 5459407 w 7467600"/>
              <a:gd name="connsiteY773" fmla="*/ 940975 h 6858000"/>
              <a:gd name="connsiteX774" fmla="*/ 5374846 w 7467600"/>
              <a:gd name="connsiteY774" fmla="*/ 941988 h 6858000"/>
              <a:gd name="connsiteX775" fmla="*/ 5256105 w 7467600"/>
              <a:gd name="connsiteY775" fmla="*/ 945632 h 6858000"/>
              <a:gd name="connsiteX776" fmla="*/ 5107071 w 7467600"/>
              <a:gd name="connsiteY776" fmla="*/ 969720 h 6858000"/>
              <a:gd name="connsiteX777" fmla="*/ 4998681 w 7467600"/>
              <a:gd name="connsiteY777" fmla="*/ 988771 h 6858000"/>
              <a:gd name="connsiteX778" fmla="*/ 5870151 w 7467600"/>
              <a:gd name="connsiteY778" fmla="*/ 898890 h 6858000"/>
              <a:gd name="connsiteX779" fmla="*/ 5504425 w 7467600"/>
              <a:gd name="connsiteY779" fmla="*/ 848067 h 6858000"/>
              <a:gd name="connsiteX780" fmla="*/ 4968849 w 7467600"/>
              <a:gd name="connsiteY780" fmla="*/ 962318 h 6858000"/>
              <a:gd name="connsiteX781" fmla="*/ 5104039 w 7467600"/>
              <a:gd name="connsiteY781" fmla="*/ 940634 h 6858000"/>
              <a:gd name="connsiteX782" fmla="*/ 5256311 w 7467600"/>
              <a:gd name="connsiteY782" fmla="*/ 916490 h 6858000"/>
              <a:gd name="connsiteX783" fmla="*/ 5377381 w 7467600"/>
              <a:gd name="connsiteY783" fmla="*/ 912671 h 6858000"/>
              <a:gd name="connsiteX784" fmla="*/ 5460148 w 7467600"/>
              <a:gd name="connsiteY784" fmla="*/ 911442 h 6858000"/>
              <a:gd name="connsiteX785" fmla="*/ 5648971 w 7467600"/>
              <a:gd name="connsiteY785" fmla="*/ 891331 h 6858000"/>
              <a:gd name="connsiteX786" fmla="*/ 5844807 w 7467600"/>
              <a:gd name="connsiteY786" fmla="*/ 870718 h 6858000"/>
              <a:gd name="connsiteX787" fmla="*/ 5862975 w 7467600"/>
              <a:gd name="connsiteY787" fmla="*/ 869756 h 6858000"/>
              <a:gd name="connsiteX788" fmla="*/ 5920887 w 7467600"/>
              <a:gd name="connsiteY788" fmla="*/ 865929 h 6858000"/>
              <a:gd name="connsiteX789" fmla="*/ 5504425 w 7467600"/>
              <a:gd name="connsiteY789" fmla="*/ 848067 h 6858000"/>
              <a:gd name="connsiteX790" fmla="*/ 3607114 w 7467600"/>
              <a:gd name="connsiteY790" fmla="*/ 467441 h 6858000"/>
              <a:gd name="connsiteX791" fmla="*/ 3296242 w 7467600"/>
              <a:gd name="connsiteY791" fmla="*/ 807991 h 6858000"/>
              <a:gd name="connsiteX792" fmla="*/ 3174674 w 7467600"/>
              <a:gd name="connsiteY792" fmla="*/ 919759 h 6858000"/>
              <a:gd name="connsiteX793" fmla="*/ 3042978 w 7467600"/>
              <a:gd name="connsiteY793" fmla="*/ 1054894 h 6858000"/>
              <a:gd name="connsiteX794" fmla="*/ 2968914 w 7467600"/>
              <a:gd name="connsiteY794" fmla="*/ 1133756 h 6858000"/>
              <a:gd name="connsiteX795" fmla="*/ 3103823 w 7467600"/>
              <a:gd name="connsiteY795" fmla="*/ 1026814 h 6858000"/>
              <a:gd name="connsiteX796" fmla="*/ 3607114 w 7467600"/>
              <a:gd name="connsiteY796" fmla="*/ 467441 h 6858000"/>
              <a:gd name="connsiteX797" fmla="*/ 3744487 w 7467600"/>
              <a:gd name="connsiteY797" fmla="*/ 383136 h 6858000"/>
              <a:gd name="connsiteX798" fmla="*/ 3970213 w 7467600"/>
              <a:gd name="connsiteY798" fmla="*/ 995559 h 6858000"/>
              <a:gd name="connsiteX799" fmla="*/ 3744487 w 7467600"/>
              <a:gd name="connsiteY799" fmla="*/ 383136 h 6858000"/>
              <a:gd name="connsiteX800" fmla="*/ 3624562 w 7467600"/>
              <a:gd name="connsiteY800" fmla="*/ 367041 h 6858000"/>
              <a:gd name="connsiteX801" fmla="*/ 3489712 w 7467600"/>
              <a:gd name="connsiteY801" fmla="*/ 485386 h 6858000"/>
              <a:gd name="connsiteX802" fmla="*/ 3182994 w 7467600"/>
              <a:gd name="connsiteY802" fmla="*/ 828265 h 6858000"/>
              <a:gd name="connsiteX803" fmla="*/ 2892114 w 7467600"/>
              <a:gd name="connsiteY803" fmla="*/ 1172635 h 6858000"/>
              <a:gd name="connsiteX804" fmla="*/ 3021459 w 7467600"/>
              <a:gd name="connsiteY804" fmla="*/ 1035385 h 6858000"/>
              <a:gd name="connsiteX805" fmla="*/ 3153873 w 7467600"/>
              <a:gd name="connsiteY805" fmla="*/ 898971 h 6858000"/>
              <a:gd name="connsiteX806" fmla="*/ 3276511 w 7467600"/>
              <a:gd name="connsiteY806" fmla="*/ 786423 h 6858000"/>
              <a:gd name="connsiteX807" fmla="*/ 3584154 w 7467600"/>
              <a:gd name="connsiteY807" fmla="*/ 448218 h 6858000"/>
              <a:gd name="connsiteX808" fmla="*/ 3624562 w 7467600"/>
              <a:gd name="connsiteY808" fmla="*/ 367041 h 6858000"/>
              <a:gd name="connsiteX809" fmla="*/ 3766672 w 7467600"/>
              <a:gd name="connsiteY809" fmla="*/ 359429 h 6858000"/>
              <a:gd name="connsiteX810" fmla="*/ 3996338 w 7467600"/>
              <a:gd name="connsiteY810" fmla="*/ 968237 h 6858000"/>
              <a:gd name="connsiteX811" fmla="*/ 3766672 w 7467600"/>
              <a:gd name="connsiteY811" fmla="*/ 359429 h 6858000"/>
              <a:gd name="connsiteX812" fmla="*/ 5805386 w 7467600"/>
              <a:gd name="connsiteY812" fmla="*/ 239240 h 6858000"/>
              <a:gd name="connsiteX813" fmla="*/ 5736947 w 7467600"/>
              <a:gd name="connsiteY813" fmla="*/ 261367 h 6858000"/>
              <a:gd name="connsiteX814" fmla="*/ 5427012 w 7467600"/>
              <a:gd name="connsiteY814" fmla="*/ 311272 h 6858000"/>
              <a:gd name="connsiteX815" fmla="*/ 5147818 w 7467600"/>
              <a:gd name="connsiteY815" fmla="*/ 322112 h 6858000"/>
              <a:gd name="connsiteX816" fmla="*/ 5060854 w 7467600"/>
              <a:gd name="connsiteY816" fmla="*/ 311882 h 6858000"/>
              <a:gd name="connsiteX817" fmla="*/ 4945989 w 7467600"/>
              <a:gd name="connsiteY817" fmla="*/ 300516 h 6858000"/>
              <a:gd name="connsiteX818" fmla="*/ 5410479 w 7467600"/>
              <a:gd name="connsiteY818" fmla="*/ 348434 h 6858000"/>
              <a:gd name="connsiteX819" fmla="*/ 5805386 w 7467600"/>
              <a:gd name="connsiteY819" fmla="*/ 239240 h 6858000"/>
              <a:gd name="connsiteX820" fmla="*/ 5905192 w 7467600"/>
              <a:gd name="connsiteY820" fmla="*/ 163079 h 6858000"/>
              <a:gd name="connsiteX821" fmla="*/ 5865655 w 7467600"/>
              <a:gd name="connsiteY821" fmla="*/ 171901 h 6858000"/>
              <a:gd name="connsiteX822" fmla="*/ 5259740 w 7467600"/>
              <a:gd name="connsiteY822" fmla="*/ 257013 h 6858000"/>
              <a:gd name="connsiteX823" fmla="*/ 5208466 w 7467600"/>
              <a:gd name="connsiteY823" fmla="*/ 257550 h 6858000"/>
              <a:gd name="connsiteX824" fmla="*/ 4980204 w 7467600"/>
              <a:gd name="connsiteY824" fmla="*/ 271903 h 6858000"/>
              <a:gd name="connsiteX825" fmla="*/ 5068068 w 7467600"/>
              <a:gd name="connsiteY825" fmla="*/ 282244 h 6858000"/>
              <a:gd name="connsiteX826" fmla="*/ 5153231 w 7467600"/>
              <a:gd name="connsiteY826" fmla="*/ 292240 h 6858000"/>
              <a:gd name="connsiteX827" fmla="*/ 5426491 w 7467600"/>
              <a:gd name="connsiteY827" fmla="*/ 281128 h 6858000"/>
              <a:gd name="connsiteX828" fmla="*/ 5731212 w 7467600"/>
              <a:gd name="connsiteY828" fmla="*/ 231951 h 6858000"/>
              <a:gd name="connsiteX829" fmla="*/ 5905192 w 7467600"/>
              <a:gd name="connsiteY829" fmla="*/ 163079 h 6858000"/>
              <a:gd name="connsiteX830" fmla="*/ 5944437 w 7467600"/>
              <a:gd name="connsiteY830" fmla="*/ 113829 h 6858000"/>
              <a:gd name="connsiteX831" fmla="*/ 5825032 w 7467600"/>
              <a:gd name="connsiteY831" fmla="*/ 146405 h 6858000"/>
              <a:gd name="connsiteX832" fmla="*/ 4955599 w 7467600"/>
              <a:gd name="connsiteY832" fmla="*/ 247008 h 6858000"/>
              <a:gd name="connsiteX833" fmla="*/ 5210104 w 7467600"/>
              <a:gd name="connsiteY833" fmla="*/ 228123 h 6858000"/>
              <a:gd name="connsiteX834" fmla="*/ 5261015 w 7467600"/>
              <a:gd name="connsiteY834" fmla="*/ 227087 h 6858000"/>
              <a:gd name="connsiteX835" fmla="*/ 5861181 w 7467600"/>
              <a:gd name="connsiteY835" fmla="*/ 143093 h 6858000"/>
              <a:gd name="connsiteX836" fmla="*/ 5961252 w 7467600"/>
              <a:gd name="connsiteY836" fmla="*/ 114820 h 6858000"/>
              <a:gd name="connsiteX837" fmla="*/ 5944437 w 7467600"/>
              <a:gd name="connsiteY837" fmla="*/ 113829 h 6858000"/>
              <a:gd name="connsiteX838" fmla="*/ 3882765 w 7467600"/>
              <a:gd name="connsiteY838" fmla="*/ 0 h 6858000"/>
              <a:gd name="connsiteX839" fmla="*/ 3995099 w 7467600"/>
              <a:gd name="connsiteY839" fmla="*/ 0 h 6858000"/>
              <a:gd name="connsiteX840" fmla="*/ 4163818 w 7467600"/>
              <a:gd name="connsiteY840" fmla="*/ 234104 h 6858000"/>
              <a:gd name="connsiteX841" fmla="*/ 4172099 w 7467600"/>
              <a:gd name="connsiteY841" fmla="*/ 234207 h 6858000"/>
              <a:gd name="connsiteX842" fmla="*/ 4784282 w 7467600"/>
              <a:gd name="connsiteY842" fmla="*/ 276561 h 6858000"/>
              <a:gd name="connsiteX843" fmla="*/ 4801687 w 7467600"/>
              <a:gd name="connsiteY843" fmla="*/ 267764 h 6858000"/>
              <a:gd name="connsiteX844" fmla="*/ 6082788 w 7467600"/>
              <a:gd name="connsiteY844" fmla="*/ 64119 h 6858000"/>
              <a:gd name="connsiteX845" fmla="*/ 6099442 w 7467600"/>
              <a:gd name="connsiteY845" fmla="*/ 82568 h 6858000"/>
              <a:gd name="connsiteX846" fmla="*/ 4804137 w 7467600"/>
              <a:gd name="connsiteY846" fmla="*/ 320931 h 6858000"/>
              <a:gd name="connsiteX847" fmla="*/ 4227047 w 7467600"/>
              <a:gd name="connsiteY847" fmla="*/ 313415 h 6858000"/>
              <a:gd name="connsiteX848" fmla="*/ 4346041 w 7467600"/>
              <a:gd name="connsiteY848" fmla="*/ 456086 h 6858000"/>
              <a:gd name="connsiteX849" fmla="*/ 4870967 w 7467600"/>
              <a:gd name="connsiteY849" fmla="*/ 963061 h 6858000"/>
              <a:gd name="connsiteX850" fmla="*/ 4889647 w 7467600"/>
              <a:gd name="connsiteY850" fmla="*/ 957147 h 6858000"/>
              <a:gd name="connsiteX851" fmla="*/ 5422504 w 7467600"/>
              <a:gd name="connsiteY851" fmla="*/ 805191 h 6858000"/>
              <a:gd name="connsiteX852" fmla="*/ 6087656 w 7467600"/>
              <a:gd name="connsiteY852" fmla="*/ 826703 h 6858000"/>
              <a:gd name="connsiteX853" fmla="*/ 6058717 w 7467600"/>
              <a:gd name="connsiteY853" fmla="*/ 865992 h 6858000"/>
              <a:gd name="connsiteX854" fmla="*/ 4974153 w 7467600"/>
              <a:gd name="connsiteY854" fmla="*/ 1045456 h 6858000"/>
              <a:gd name="connsiteX855" fmla="*/ 5627835 w 7467600"/>
              <a:gd name="connsiteY855" fmla="*/ 1472077 h 6858000"/>
              <a:gd name="connsiteX856" fmla="*/ 5629817 w 7467600"/>
              <a:gd name="connsiteY856" fmla="*/ 1471412 h 6858000"/>
              <a:gd name="connsiteX857" fmla="*/ 5634124 w 7467600"/>
              <a:gd name="connsiteY857" fmla="*/ 1470572 h 6858000"/>
              <a:gd name="connsiteX858" fmla="*/ 5755832 w 7467600"/>
              <a:gd name="connsiteY858" fmla="*/ 1383886 h 6858000"/>
              <a:gd name="connsiteX859" fmla="*/ 6014186 w 7467600"/>
              <a:gd name="connsiteY859" fmla="*/ 1279799 h 6858000"/>
              <a:gd name="connsiteX860" fmla="*/ 6901619 w 7467600"/>
              <a:gd name="connsiteY860" fmla="*/ 1047874 h 6858000"/>
              <a:gd name="connsiteX861" fmla="*/ 6931566 w 7467600"/>
              <a:gd name="connsiteY861" fmla="*/ 1062034 h 6858000"/>
              <a:gd name="connsiteX862" fmla="*/ 5790982 w 7467600"/>
              <a:gd name="connsiteY862" fmla="*/ 1561380 h 6858000"/>
              <a:gd name="connsiteX863" fmla="*/ 6188971 w 7467600"/>
              <a:gd name="connsiteY863" fmla="*/ 1755168 h 6858000"/>
              <a:gd name="connsiteX864" fmla="*/ 6202446 w 7467600"/>
              <a:gd name="connsiteY864" fmla="*/ 1752268 h 6858000"/>
              <a:gd name="connsiteX865" fmla="*/ 7179560 w 7467600"/>
              <a:gd name="connsiteY865" fmla="*/ 1467551 h 6858000"/>
              <a:gd name="connsiteX866" fmla="*/ 7158730 w 7467600"/>
              <a:gd name="connsiteY866" fmla="*/ 1507835 h 6858000"/>
              <a:gd name="connsiteX867" fmla="*/ 6326959 w 7467600"/>
              <a:gd name="connsiteY867" fmla="*/ 1817686 h 6858000"/>
              <a:gd name="connsiteX868" fmla="*/ 6537433 w 7467600"/>
              <a:gd name="connsiteY868" fmla="*/ 1907790 h 6858000"/>
              <a:gd name="connsiteX869" fmla="*/ 6550221 w 7467600"/>
              <a:gd name="connsiteY869" fmla="*/ 1910729 h 6858000"/>
              <a:gd name="connsiteX870" fmla="*/ 6964438 w 7467600"/>
              <a:gd name="connsiteY870" fmla="*/ 2209505 h 6858000"/>
              <a:gd name="connsiteX871" fmla="*/ 7367862 w 7467600"/>
              <a:gd name="connsiteY871" fmla="*/ 2806833 h 6858000"/>
              <a:gd name="connsiteX872" fmla="*/ 7364329 w 7467600"/>
              <a:gd name="connsiteY872" fmla="*/ 2826907 h 6858000"/>
              <a:gd name="connsiteX873" fmla="*/ 7290545 w 7467600"/>
              <a:gd name="connsiteY873" fmla="*/ 2850663 h 6858000"/>
              <a:gd name="connsiteX874" fmla="*/ 6472036 w 7467600"/>
              <a:gd name="connsiteY874" fmla="*/ 1959003 h 6858000"/>
              <a:gd name="connsiteX875" fmla="*/ 5792897 w 7467600"/>
              <a:gd name="connsiteY875" fmla="*/ 1647747 h 6858000"/>
              <a:gd name="connsiteX876" fmla="*/ 5842751 w 7467600"/>
              <a:gd name="connsiteY876" fmla="*/ 1816112 h 6858000"/>
              <a:gd name="connsiteX877" fmla="*/ 5847424 w 7467600"/>
              <a:gd name="connsiteY877" fmla="*/ 1815776 h 6858000"/>
              <a:gd name="connsiteX878" fmla="*/ 6399821 w 7467600"/>
              <a:gd name="connsiteY878" fmla="*/ 2344799 h 6858000"/>
              <a:gd name="connsiteX879" fmla="*/ 6323232 w 7467600"/>
              <a:gd name="connsiteY879" fmla="*/ 2389634 h 6858000"/>
              <a:gd name="connsiteX880" fmla="*/ 5942958 w 7467600"/>
              <a:gd name="connsiteY880" fmla="*/ 2077708 h 6858000"/>
              <a:gd name="connsiteX881" fmla="*/ 5921559 w 7467600"/>
              <a:gd name="connsiteY881" fmla="*/ 2378596 h 6858000"/>
              <a:gd name="connsiteX882" fmla="*/ 5817651 w 7467600"/>
              <a:gd name="connsiteY882" fmla="*/ 3023919 h 6858000"/>
              <a:gd name="connsiteX883" fmla="*/ 5729634 w 7467600"/>
              <a:gd name="connsiteY883" fmla="*/ 3051849 h 6858000"/>
              <a:gd name="connsiteX884" fmla="*/ 5611018 w 7467600"/>
              <a:gd name="connsiteY884" fmla="*/ 2316769 h 6858000"/>
              <a:gd name="connsiteX885" fmla="*/ 5687608 w 7467600"/>
              <a:gd name="connsiteY885" fmla="*/ 2039972 h 6858000"/>
              <a:gd name="connsiteX886" fmla="*/ 5657554 w 7467600"/>
              <a:gd name="connsiteY886" fmla="*/ 1576445 h 6858000"/>
              <a:gd name="connsiteX887" fmla="*/ 5150475 w 7467600"/>
              <a:gd name="connsiteY887" fmla="*/ 1274012 h 6858000"/>
              <a:gd name="connsiteX888" fmla="*/ 5349142 w 7467600"/>
              <a:gd name="connsiteY888" fmla="*/ 2204405 h 6858000"/>
              <a:gd name="connsiteX889" fmla="*/ 5262214 w 7467600"/>
              <a:gd name="connsiteY889" fmla="*/ 2233836 h 6858000"/>
              <a:gd name="connsiteX890" fmla="*/ 4981539 w 7467600"/>
              <a:gd name="connsiteY890" fmla="*/ 1542201 h 6858000"/>
              <a:gd name="connsiteX891" fmla="*/ 4958461 w 7467600"/>
              <a:gd name="connsiteY891" fmla="*/ 1136957 h 6858000"/>
              <a:gd name="connsiteX892" fmla="*/ 4655015 w 7467600"/>
              <a:gd name="connsiteY892" fmla="*/ 891426 h 6858000"/>
              <a:gd name="connsiteX893" fmla="*/ 4348002 w 7467600"/>
              <a:gd name="connsiteY893" fmla="*/ 2205895 h 6858000"/>
              <a:gd name="connsiteX894" fmla="*/ 4262250 w 7467600"/>
              <a:gd name="connsiteY894" fmla="*/ 2219972 h 6858000"/>
              <a:gd name="connsiteX895" fmla="*/ 4550611 w 7467600"/>
              <a:gd name="connsiteY895" fmla="*/ 817540 h 6858000"/>
              <a:gd name="connsiteX896" fmla="*/ 4564418 w 7467600"/>
              <a:gd name="connsiteY896" fmla="*/ 808293 h 6858000"/>
              <a:gd name="connsiteX897" fmla="*/ 4266388 w 7467600"/>
              <a:gd name="connsiteY897" fmla="*/ 500083 h 6858000"/>
              <a:gd name="connsiteX898" fmla="*/ 4032842 w 7467600"/>
              <a:gd name="connsiteY898" fmla="*/ 211809 h 6858000"/>
              <a:gd name="connsiteX899" fmla="*/ 3882765 w 7467600"/>
              <a:gd name="connsiteY899" fmla="*/ 0 h 6858000"/>
              <a:gd name="connsiteX900" fmla="*/ 3721337 w 7467600"/>
              <a:gd name="connsiteY900" fmla="*/ 0 h 6858000"/>
              <a:gd name="connsiteX901" fmla="*/ 3797544 w 7467600"/>
              <a:gd name="connsiteY901" fmla="*/ 0 h 6858000"/>
              <a:gd name="connsiteX902" fmla="*/ 3775734 w 7467600"/>
              <a:gd name="connsiteY902" fmla="*/ 95131 h 6858000"/>
              <a:gd name="connsiteX903" fmla="*/ 3724807 w 7467600"/>
              <a:gd name="connsiteY903" fmla="*/ 272257 h 6858000"/>
              <a:gd name="connsiteX904" fmla="*/ 3726844 w 7467600"/>
              <a:gd name="connsiteY904" fmla="*/ 282988 h 6858000"/>
              <a:gd name="connsiteX905" fmla="*/ 3742664 w 7467600"/>
              <a:gd name="connsiteY905" fmla="*/ 279918 h 6858000"/>
              <a:gd name="connsiteX906" fmla="*/ 4103910 w 7467600"/>
              <a:gd name="connsiteY906" fmla="*/ 1161917 h 6858000"/>
              <a:gd name="connsiteX907" fmla="*/ 4020269 w 7467600"/>
              <a:gd name="connsiteY907" fmla="*/ 1200406 h 6858000"/>
              <a:gd name="connsiteX908" fmla="*/ 3674882 w 7467600"/>
              <a:gd name="connsiteY908" fmla="*/ 488524 h 6858000"/>
              <a:gd name="connsiteX909" fmla="*/ 3132682 w 7467600"/>
              <a:gd name="connsiteY909" fmla="*/ 1072284 h 6858000"/>
              <a:gd name="connsiteX910" fmla="*/ 2716346 w 7467600"/>
              <a:gd name="connsiteY910" fmla="*/ 1276376 h 6858000"/>
              <a:gd name="connsiteX911" fmla="*/ 2716772 w 7467600"/>
              <a:gd name="connsiteY911" fmla="*/ 1255462 h 6858000"/>
              <a:gd name="connsiteX912" fmla="*/ 3471096 w 7467600"/>
              <a:gd name="connsiteY912" fmla="*/ 437072 h 6858000"/>
              <a:gd name="connsiteX913" fmla="*/ 3639057 w 7467600"/>
              <a:gd name="connsiteY913" fmla="*/ 286334 h 6858000"/>
              <a:gd name="connsiteX914" fmla="*/ 3640309 w 7467600"/>
              <a:gd name="connsiteY914" fmla="*/ 284664 h 6858000"/>
              <a:gd name="connsiteX915" fmla="*/ 3646022 w 7467600"/>
              <a:gd name="connsiteY915" fmla="*/ 276711 h 6858000"/>
              <a:gd name="connsiteX916" fmla="*/ 3707943 w 7467600"/>
              <a:gd name="connsiteY916" fmla="*/ 65958 h 6858000"/>
              <a:gd name="connsiteX917" fmla="*/ 3721337 w 7467600"/>
              <a:gd name="connsiteY917" fmla="*/ 0 h 6858000"/>
              <a:gd name="connsiteX918" fmla="*/ 2867960 w 7467600"/>
              <a:gd name="connsiteY918" fmla="*/ 0 h 6858000"/>
              <a:gd name="connsiteX919" fmla="*/ 2926351 w 7467600"/>
              <a:gd name="connsiteY919" fmla="*/ 0 h 6858000"/>
              <a:gd name="connsiteX920" fmla="*/ 2902823 w 7467600"/>
              <a:gd name="connsiteY920" fmla="*/ 262929 h 6858000"/>
              <a:gd name="connsiteX921" fmla="*/ 2940663 w 7467600"/>
              <a:gd name="connsiteY921" fmla="*/ 140884 h 6858000"/>
              <a:gd name="connsiteX922" fmla="*/ 2947039 w 7467600"/>
              <a:gd name="connsiteY922" fmla="*/ 122524 h 6858000"/>
              <a:gd name="connsiteX923" fmla="*/ 2984316 w 7467600"/>
              <a:gd name="connsiteY923" fmla="*/ 0 h 6858000"/>
              <a:gd name="connsiteX924" fmla="*/ 3016114 w 7467600"/>
              <a:gd name="connsiteY924" fmla="*/ 0 h 6858000"/>
              <a:gd name="connsiteX925" fmla="*/ 2979949 w 7467600"/>
              <a:gd name="connsiteY925" fmla="*/ 119274 h 6858000"/>
              <a:gd name="connsiteX926" fmla="*/ 3023879 w 7467600"/>
              <a:gd name="connsiteY926" fmla="*/ 0 h 6858000"/>
              <a:gd name="connsiteX927" fmla="*/ 3105400 w 7467600"/>
              <a:gd name="connsiteY927" fmla="*/ 0 h 6858000"/>
              <a:gd name="connsiteX928" fmla="*/ 3094669 w 7467600"/>
              <a:gd name="connsiteY928" fmla="*/ 30308 h 6858000"/>
              <a:gd name="connsiteX929" fmla="*/ 2901945 w 7467600"/>
              <a:gd name="connsiteY929" fmla="*/ 466538 h 6858000"/>
              <a:gd name="connsiteX930" fmla="*/ 2815209 w 7467600"/>
              <a:gd name="connsiteY930" fmla="*/ 497361 h 6858000"/>
              <a:gd name="connsiteX931" fmla="*/ 2844845 w 7467600"/>
              <a:gd name="connsiteY931" fmla="*/ 127638 h 6858000"/>
              <a:gd name="connsiteX932" fmla="*/ 2867960 w 7467600"/>
              <a:gd name="connsiteY932" fmla="*/ 0 h 6858000"/>
              <a:gd name="connsiteX933" fmla="*/ 1057230 w 7467600"/>
              <a:gd name="connsiteY933" fmla="*/ 0 h 6858000"/>
              <a:gd name="connsiteX934" fmla="*/ 1111003 w 7467600"/>
              <a:gd name="connsiteY934" fmla="*/ 0 h 6858000"/>
              <a:gd name="connsiteX935" fmla="*/ 1125553 w 7467600"/>
              <a:gd name="connsiteY935" fmla="*/ 52588 h 6858000"/>
              <a:gd name="connsiteX936" fmla="*/ 1304276 w 7467600"/>
              <a:gd name="connsiteY936" fmla="*/ 476275 h 6858000"/>
              <a:gd name="connsiteX937" fmla="*/ 1492066 w 7467600"/>
              <a:gd name="connsiteY937" fmla="*/ 886333 h 6858000"/>
              <a:gd name="connsiteX938" fmla="*/ 1423698 w 7467600"/>
              <a:gd name="connsiteY938" fmla="*/ 710817 h 6858000"/>
              <a:gd name="connsiteX939" fmla="*/ 1357609 w 7467600"/>
              <a:gd name="connsiteY939" fmla="*/ 532892 h 6858000"/>
              <a:gd name="connsiteX940" fmla="*/ 1309550 w 7467600"/>
              <a:gd name="connsiteY940" fmla="*/ 374031 h 6858000"/>
              <a:gd name="connsiteX941" fmla="*/ 1193673 w 7467600"/>
              <a:gd name="connsiteY941" fmla="*/ 49533 h 6858000"/>
              <a:gd name="connsiteX942" fmla="*/ 1164391 w 7467600"/>
              <a:gd name="connsiteY942" fmla="*/ 0 h 6858000"/>
              <a:gd name="connsiteX943" fmla="*/ 1200666 w 7467600"/>
              <a:gd name="connsiteY943" fmla="*/ 0 h 6858000"/>
              <a:gd name="connsiteX944" fmla="*/ 1223408 w 7467600"/>
              <a:gd name="connsiteY944" fmla="*/ 38996 h 6858000"/>
              <a:gd name="connsiteX945" fmla="*/ 1339635 w 7467600"/>
              <a:gd name="connsiteY945" fmla="*/ 365517 h 6858000"/>
              <a:gd name="connsiteX946" fmla="*/ 1387469 w 7467600"/>
              <a:gd name="connsiteY946" fmla="*/ 523079 h 6858000"/>
              <a:gd name="connsiteX947" fmla="*/ 1452685 w 7467600"/>
              <a:gd name="connsiteY947" fmla="*/ 699806 h 6858000"/>
              <a:gd name="connsiteX948" fmla="*/ 1492092 w 7467600"/>
              <a:gd name="connsiteY948" fmla="*/ 800424 h 6858000"/>
              <a:gd name="connsiteX949" fmla="*/ 1455302 w 7467600"/>
              <a:gd name="connsiteY949" fmla="*/ 632913 h 6858000"/>
              <a:gd name="connsiteX950" fmla="*/ 1222336 w 7467600"/>
              <a:gd name="connsiteY950" fmla="*/ 9480 h 6858000"/>
              <a:gd name="connsiteX951" fmla="*/ 1214634 w 7467600"/>
              <a:gd name="connsiteY951" fmla="*/ 0 h 6858000"/>
              <a:gd name="connsiteX952" fmla="*/ 1289827 w 7467600"/>
              <a:gd name="connsiteY952" fmla="*/ 0 h 6858000"/>
              <a:gd name="connsiteX953" fmla="*/ 1321076 w 7467600"/>
              <a:gd name="connsiteY953" fmla="*/ 59722 h 6858000"/>
              <a:gd name="connsiteX954" fmla="*/ 1512579 w 7467600"/>
              <a:gd name="connsiteY954" fmla="*/ 626441 h 6858000"/>
              <a:gd name="connsiteX955" fmla="*/ 1506076 w 7467600"/>
              <a:gd name="connsiteY955" fmla="*/ 1089289 h 6858000"/>
              <a:gd name="connsiteX956" fmla="*/ 1486346 w 7467600"/>
              <a:gd name="connsiteY956" fmla="*/ 1079919 h 6858000"/>
              <a:gd name="connsiteX957" fmla="*/ 1070511 w 7467600"/>
              <a:gd name="connsiteY957" fmla="*/ 48609 h 6858000"/>
              <a:gd name="connsiteX958" fmla="*/ 1057230 w 7467600"/>
              <a:gd name="connsiteY958" fmla="*/ 0 h 6858000"/>
              <a:gd name="connsiteX959" fmla="*/ 43151 w 7467600"/>
              <a:gd name="connsiteY959" fmla="*/ 0 h 6858000"/>
              <a:gd name="connsiteX960" fmla="*/ 95283 w 7467600"/>
              <a:gd name="connsiteY960" fmla="*/ 0 h 6858000"/>
              <a:gd name="connsiteX961" fmla="*/ 300708 w 7467600"/>
              <a:gd name="connsiteY961" fmla="*/ 154571 h 6858000"/>
              <a:gd name="connsiteX962" fmla="*/ 530414 w 7467600"/>
              <a:gd name="connsiteY962" fmla="*/ 354673 h 6858000"/>
              <a:gd name="connsiteX963" fmla="*/ 333785 w 7467600"/>
              <a:gd name="connsiteY963" fmla="*/ 161564 h 6858000"/>
              <a:gd name="connsiteX964" fmla="*/ 147005 w 7467600"/>
              <a:gd name="connsiteY964" fmla="*/ 0 h 6858000"/>
              <a:gd name="connsiteX965" fmla="*/ 272509 w 7467600"/>
              <a:gd name="connsiteY965" fmla="*/ 0 h 6858000"/>
              <a:gd name="connsiteX966" fmla="*/ 326276 w 7467600"/>
              <a:gd name="connsiteY966" fmla="*/ 45847 h 6858000"/>
              <a:gd name="connsiteX967" fmla="*/ 823759 w 7467600"/>
              <a:gd name="connsiteY967" fmla="*/ 574145 h 6858000"/>
              <a:gd name="connsiteX968" fmla="*/ 811254 w 7467600"/>
              <a:gd name="connsiteY968" fmla="*/ 665546 h 6858000"/>
              <a:gd name="connsiteX969" fmla="*/ 154042 w 7467600"/>
              <a:gd name="connsiteY969" fmla="*/ 261522 h 6858000"/>
              <a:gd name="connsiteX970" fmla="*/ 13550 w 7467600"/>
              <a:gd name="connsiteY970" fmla="*/ 158423 h 6858000"/>
              <a:gd name="connsiteX971" fmla="*/ 0 w 7467600"/>
              <a:gd name="connsiteY971" fmla="*/ 146618 h 6858000"/>
              <a:gd name="connsiteX972" fmla="*/ 0 w 7467600"/>
              <a:gd name="connsiteY972" fmla="*/ 59161 h 6858000"/>
              <a:gd name="connsiteX973" fmla="*/ 45427 w 7467600"/>
              <a:gd name="connsiteY973" fmla="*/ 101078 h 6858000"/>
              <a:gd name="connsiteX974" fmla="*/ 630103 w 7467600"/>
              <a:gd name="connsiteY974" fmla="*/ 485885 h 6858000"/>
              <a:gd name="connsiteX975" fmla="*/ 532040 w 7467600"/>
              <a:gd name="connsiteY975" fmla="*/ 399359 h 6858000"/>
              <a:gd name="connsiteX976" fmla="*/ 517618 w 7467600"/>
              <a:gd name="connsiteY976" fmla="*/ 385726 h 6858000"/>
              <a:gd name="connsiteX977" fmla="*/ 285074 w 7467600"/>
              <a:gd name="connsiteY977" fmla="*/ 182755 h 6858000"/>
              <a:gd name="connsiteX978" fmla="*/ 43151 w 7467600"/>
              <a:gd name="connsiteY97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6946849 w 7467600"/>
              <a:gd name="connsiteY84" fmla="*/ 5523271 h 6858000"/>
              <a:gd name="connsiteX85" fmla="*/ 6946972 w 7467600"/>
              <a:gd name="connsiteY85" fmla="*/ 5526491 h 6858000"/>
              <a:gd name="connsiteX86" fmla="*/ 7105827 w 7467600"/>
              <a:gd name="connsiteY86" fmla="*/ 5718700 h 6858000"/>
              <a:gd name="connsiteX87" fmla="*/ 7356878 w 7467600"/>
              <a:gd name="connsiteY87" fmla="*/ 5981332 h 6858000"/>
              <a:gd name="connsiteX88" fmla="*/ 7467600 w 7467600"/>
              <a:gd name="connsiteY88" fmla="*/ 6117703 h 6858000"/>
              <a:gd name="connsiteX89" fmla="*/ 7467600 w 7467600"/>
              <a:gd name="connsiteY89" fmla="*/ 6163634 h 6858000"/>
              <a:gd name="connsiteX90" fmla="*/ 7403637 w 7467600"/>
              <a:gd name="connsiteY90" fmla="*/ 6083957 h 6858000"/>
              <a:gd name="connsiteX91" fmla="*/ 7254615 w 7467600"/>
              <a:gd name="connsiteY91" fmla="*/ 5911918 h 6858000"/>
              <a:gd name="connsiteX92" fmla="*/ 7312589 w 7467600"/>
              <a:gd name="connsiteY92" fmla="*/ 5982309 h 6858000"/>
              <a:gd name="connsiteX93" fmla="*/ 7448321 w 7467600"/>
              <a:gd name="connsiteY93" fmla="*/ 6190991 h 6858000"/>
              <a:gd name="connsiteX94" fmla="*/ 7467600 w 7467600"/>
              <a:gd name="connsiteY94" fmla="*/ 6221686 h 6858000"/>
              <a:gd name="connsiteX95" fmla="*/ 7467600 w 7467600"/>
              <a:gd name="connsiteY95" fmla="*/ 6334256 h 6858000"/>
              <a:gd name="connsiteX96" fmla="*/ 7454976 w 7467600"/>
              <a:gd name="connsiteY96" fmla="*/ 6318297 h 6858000"/>
              <a:gd name="connsiteX97" fmla="*/ 7042773 w 7467600"/>
              <a:gd name="connsiteY97" fmla="*/ 5734011 h 6858000"/>
              <a:gd name="connsiteX98" fmla="*/ 6844835 w 7467600"/>
              <a:gd name="connsiteY98" fmla="*/ 5424988 h 6858000"/>
              <a:gd name="connsiteX99" fmla="*/ 1456157 w 7467600"/>
              <a:gd name="connsiteY99" fmla="*/ 5371404 h 6858000"/>
              <a:gd name="connsiteX100" fmla="*/ 1244432 w 7467600"/>
              <a:gd name="connsiteY100" fmla="*/ 5385601 h 6858000"/>
              <a:gd name="connsiteX101" fmla="*/ 973990 w 7467600"/>
              <a:gd name="connsiteY101" fmla="*/ 5424940 h 6858000"/>
              <a:gd name="connsiteX102" fmla="*/ 1103809 w 7467600"/>
              <a:gd name="connsiteY102" fmla="*/ 5433720 h 6858000"/>
              <a:gd name="connsiteX103" fmla="*/ 1123454 w 7467600"/>
              <a:gd name="connsiteY103" fmla="*/ 5435727 h 6858000"/>
              <a:gd name="connsiteX104" fmla="*/ 1737017 w 7467600"/>
              <a:gd name="connsiteY104" fmla="*/ 5452183 h 6858000"/>
              <a:gd name="connsiteX105" fmla="*/ 1824397 w 7467600"/>
              <a:gd name="connsiteY105" fmla="*/ 5447757 h 6858000"/>
              <a:gd name="connsiteX106" fmla="*/ 2070059 w 7467600"/>
              <a:gd name="connsiteY106" fmla="*/ 5441660 h 6858000"/>
              <a:gd name="connsiteX107" fmla="*/ 1456157 w 7467600"/>
              <a:gd name="connsiteY107" fmla="*/ 5371404 h 6858000"/>
              <a:gd name="connsiteX108" fmla="*/ 4988186 w 7467600"/>
              <a:gd name="connsiteY108" fmla="*/ 5216467 h 6858000"/>
              <a:gd name="connsiteX109" fmla="*/ 4777334 w 7467600"/>
              <a:gd name="connsiteY109" fmla="*/ 5406072 h 6858000"/>
              <a:gd name="connsiteX110" fmla="*/ 4718341 w 7467600"/>
              <a:gd name="connsiteY110" fmla="*/ 5468043 h 6858000"/>
              <a:gd name="connsiteX111" fmla="*/ 4604655 w 7467600"/>
              <a:gd name="connsiteY111" fmla="*/ 5583434 h 6858000"/>
              <a:gd name="connsiteX112" fmla="*/ 4565074 w 7467600"/>
              <a:gd name="connsiteY112" fmla="*/ 5618550 h 6858000"/>
              <a:gd name="connsiteX113" fmla="*/ 4988186 w 7467600"/>
              <a:gd name="connsiteY113" fmla="*/ 5216467 h 6858000"/>
              <a:gd name="connsiteX114" fmla="*/ 4978032 w 7467600"/>
              <a:gd name="connsiteY114" fmla="*/ 5183809 h 6858000"/>
              <a:gd name="connsiteX115" fmla="*/ 4463413 w 7467600"/>
              <a:gd name="connsiteY115" fmla="*/ 5615162 h 6858000"/>
              <a:gd name="connsiteX116" fmla="*/ 4358134 w 7467600"/>
              <a:gd name="connsiteY116" fmla="*/ 5742791 h 6858000"/>
              <a:gd name="connsiteX117" fmla="*/ 4376219 w 7467600"/>
              <a:gd name="connsiteY117" fmla="*/ 5729027 h 6858000"/>
              <a:gd name="connsiteX118" fmla="*/ 4582340 w 7467600"/>
              <a:gd name="connsiteY118" fmla="*/ 5561037 h 6858000"/>
              <a:gd name="connsiteX119" fmla="*/ 4694684 w 7467600"/>
              <a:gd name="connsiteY119" fmla="*/ 5447098 h 6858000"/>
              <a:gd name="connsiteX120" fmla="*/ 4754123 w 7467600"/>
              <a:gd name="connsiteY120" fmla="*/ 5384643 h 6858000"/>
              <a:gd name="connsiteX121" fmla="*/ 4978032 w 7467600"/>
              <a:gd name="connsiteY121" fmla="*/ 5183809 h 6858000"/>
              <a:gd name="connsiteX122" fmla="*/ 1903353 w 7467600"/>
              <a:gd name="connsiteY122" fmla="*/ 5044827 h 6858000"/>
              <a:gd name="connsiteX123" fmla="*/ 1936931 w 7467600"/>
              <a:gd name="connsiteY123" fmla="*/ 5093954 h 6858000"/>
              <a:gd name="connsiteX124" fmla="*/ 2195868 w 7467600"/>
              <a:gd name="connsiteY124" fmla="*/ 5396574 h 6858000"/>
              <a:gd name="connsiteX125" fmla="*/ 2088852 w 7467600"/>
              <a:gd name="connsiteY125" fmla="*/ 5166123 h 6858000"/>
              <a:gd name="connsiteX126" fmla="*/ 1958241 w 7467600"/>
              <a:gd name="connsiteY126" fmla="*/ 5067955 h 6858000"/>
              <a:gd name="connsiteX127" fmla="*/ 1903353 w 7467600"/>
              <a:gd name="connsiteY127" fmla="*/ 5044827 h 6858000"/>
              <a:gd name="connsiteX128" fmla="*/ 1979378 w 7467600"/>
              <a:gd name="connsiteY128" fmla="*/ 4769504 h 6858000"/>
              <a:gd name="connsiteX129" fmla="*/ 2882120 w 7467600"/>
              <a:gd name="connsiteY129" fmla="*/ 5064547 h 6858000"/>
              <a:gd name="connsiteX130" fmla="*/ 2793103 w 7467600"/>
              <a:gd name="connsiteY130" fmla="*/ 5039699 h 6858000"/>
              <a:gd name="connsiteX131" fmla="*/ 2770041 w 7467600"/>
              <a:gd name="connsiteY131" fmla="*/ 5033634 h 6858000"/>
              <a:gd name="connsiteX132" fmla="*/ 1979378 w 7467600"/>
              <a:gd name="connsiteY132" fmla="*/ 4769504 h 6858000"/>
              <a:gd name="connsiteX133" fmla="*/ 1927410 w 7467600"/>
              <a:gd name="connsiteY133" fmla="*/ 4716164 h 6858000"/>
              <a:gd name="connsiteX134" fmla="*/ 1959587 w 7467600"/>
              <a:gd name="connsiteY134" fmla="*/ 4728849 h 6858000"/>
              <a:gd name="connsiteX135" fmla="*/ 2777707 w 7467600"/>
              <a:gd name="connsiteY135" fmla="*/ 5003991 h 6858000"/>
              <a:gd name="connsiteX136" fmla="*/ 2800768 w 7467600"/>
              <a:gd name="connsiteY136" fmla="*/ 5010056 h 6858000"/>
              <a:gd name="connsiteX137" fmla="*/ 2879408 w 7467600"/>
              <a:gd name="connsiteY137" fmla="*/ 5031590 h 6858000"/>
              <a:gd name="connsiteX138" fmla="*/ 2862295 w 7467600"/>
              <a:gd name="connsiteY138" fmla="*/ 5022958 h 6858000"/>
              <a:gd name="connsiteX139" fmla="*/ 2813343 w 7467600"/>
              <a:gd name="connsiteY139" fmla="*/ 4998369 h 6858000"/>
              <a:gd name="connsiteX140" fmla="*/ 2646245 w 7467600"/>
              <a:gd name="connsiteY140" fmla="*/ 4930999 h 6858000"/>
              <a:gd name="connsiteX141" fmla="*/ 1999243 w 7467600"/>
              <a:gd name="connsiteY141" fmla="*/ 4730524 h 6858000"/>
              <a:gd name="connsiteX142" fmla="*/ 1979527 w 7467600"/>
              <a:gd name="connsiteY142" fmla="*/ 4726651 h 6858000"/>
              <a:gd name="connsiteX143" fmla="*/ 1927410 w 7467600"/>
              <a:gd name="connsiteY143" fmla="*/ 4716164 h 6858000"/>
              <a:gd name="connsiteX144" fmla="*/ 1997014 w 7467600"/>
              <a:gd name="connsiteY144" fmla="*/ 4698007 h 6858000"/>
              <a:gd name="connsiteX145" fmla="*/ 2005458 w 7467600"/>
              <a:gd name="connsiteY145" fmla="*/ 4699540 h 6858000"/>
              <a:gd name="connsiteX146" fmla="*/ 2657186 w 7467600"/>
              <a:gd name="connsiteY146" fmla="*/ 4901687 h 6858000"/>
              <a:gd name="connsiteX147" fmla="*/ 2826662 w 7467600"/>
              <a:gd name="connsiteY147" fmla="*/ 4970362 h 6858000"/>
              <a:gd name="connsiteX148" fmla="*/ 2876100 w 7467600"/>
              <a:gd name="connsiteY148" fmla="*/ 4995397 h 6858000"/>
              <a:gd name="connsiteX149" fmla="*/ 3042600 w 7467600"/>
              <a:gd name="connsiteY149" fmla="*/ 5059532 h 6858000"/>
              <a:gd name="connsiteX150" fmla="*/ 1997014 w 7467600"/>
              <a:gd name="connsiteY150" fmla="*/ 4698007 h 6858000"/>
              <a:gd name="connsiteX151" fmla="*/ 2305292 w 7467600"/>
              <a:gd name="connsiteY151" fmla="*/ 4219492 h 6858000"/>
              <a:gd name="connsiteX152" fmla="*/ 3360922 w 7467600"/>
              <a:gd name="connsiteY152" fmla="*/ 4529373 h 6858000"/>
              <a:gd name="connsiteX153" fmla="*/ 3492420 w 7467600"/>
              <a:gd name="connsiteY153" fmla="*/ 4510145 h 6858000"/>
              <a:gd name="connsiteX154" fmla="*/ 3364086 w 7467600"/>
              <a:gd name="connsiteY154" fmla="*/ 4480340 h 6858000"/>
              <a:gd name="connsiteX155" fmla="*/ 3225818 w 7467600"/>
              <a:gd name="connsiteY155" fmla="*/ 4411822 h 6858000"/>
              <a:gd name="connsiteX156" fmla="*/ 3129696 w 7467600"/>
              <a:gd name="connsiteY156" fmla="*/ 4360704 h 6858000"/>
              <a:gd name="connsiteX157" fmla="*/ 2814545 w 7467600"/>
              <a:gd name="connsiteY157" fmla="*/ 4282955 h 6858000"/>
              <a:gd name="connsiteX158" fmla="*/ 2305292 w 7467600"/>
              <a:gd name="connsiteY158" fmla="*/ 4219492 h 6858000"/>
              <a:gd name="connsiteX159" fmla="*/ 2626982 w 7467600"/>
              <a:gd name="connsiteY159" fmla="*/ 4206450 h 6858000"/>
              <a:gd name="connsiteX160" fmla="*/ 2490617 w 7467600"/>
              <a:gd name="connsiteY160" fmla="*/ 4206951 h 6858000"/>
              <a:gd name="connsiteX161" fmla="*/ 2819869 w 7467600"/>
              <a:gd name="connsiteY161" fmla="*/ 4252936 h 6858000"/>
              <a:gd name="connsiteX162" fmla="*/ 3143018 w 7467600"/>
              <a:gd name="connsiteY162" fmla="*/ 4332698 h 6858000"/>
              <a:gd name="connsiteX163" fmla="*/ 3241520 w 7467600"/>
              <a:gd name="connsiteY163" fmla="*/ 4385112 h 6858000"/>
              <a:gd name="connsiteX164" fmla="*/ 3374575 w 7467600"/>
              <a:gd name="connsiteY164" fmla="*/ 4451517 h 6858000"/>
              <a:gd name="connsiteX165" fmla="*/ 3505221 w 7467600"/>
              <a:gd name="connsiteY165" fmla="*/ 4480757 h 6858000"/>
              <a:gd name="connsiteX166" fmla="*/ 2626982 w 7467600"/>
              <a:gd name="connsiteY166" fmla="*/ 4206450 h 6858000"/>
              <a:gd name="connsiteX167" fmla="*/ 1310106 w 7467600"/>
              <a:gd name="connsiteY167" fmla="*/ 3943217 h 6858000"/>
              <a:gd name="connsiteX168" fmla="*/ 854994 w 7467600"/>
              <a:gd name="connsiteY168" fmla="*/ 4399136 h 6858000"/>
              <a:gd name="connsiteX169" fmla="*/ 742462 w 7467600"/>
              <a:gd name="connsiteY169" fmla="*/ 4594648 h 6858000"/>
              <a:gd name="connsiteX170" fmla="*/ 820602 w 7467600"/>
              <a:gd name="connsiteY170" fmla="*/ 4485915 h 6858000"/>
              <a:gd name="connsiteX171" fmla="*/ 878295 w 7467600"/>
              <a:gd name="connsiteY171" fmla="*/ 4403594 h 6858000"/>
              <a:gd name="connsiteX172" fmla="*/ 1240607 w 7467600"/>
              <a:gd name="connsiteY172" fmla="*/ 4010401 h 6858000"/>
              <a:gd name="connsiteX173" fmla="*/ 1310106 w 7467600"/>
              <a:gd name="connsiteY173" fmla="*/ 3943217 h 6858000"/>
              <a:gd name="connsiteX174" fmla="*/ 1423113 w 7467600"/>
              <a:gd name="connsiteY174" fmla="*/ 3874565 h 6858000"/>
              <a:gd name="connsiteX175" fmla="*/ 1260565 w 7467600"/>
              <a:gd name="connsiteY175" fmla="*/ 4031982 h 6858000"/>
              <a:gd name="connsiteX176" fmla="*/ 901900 w 7467600"/>
              <a:gd name="connsiteY176" fmla="*/ 4421236 h 6858000"/>
              <a:gd name="connsiteX177" fmla="*/ 845044 w 7467600"/>
              <a:gd name="connsiteY177" fmla="*/ 4502436 h 6858000"/>
              <a:gd name="connsiteX178" fmla="*/ 685926 w 7467600"/>
              <a:gd name="connsiteY178" fmla="*/ 4703069 h 6858000"/>
              <a:gd name="connsiteX179" fmla="*/ 684248 w 7467600"/>
              <a:gd name="connsiteY179" fmla="*/ 4706721 h 6858000"/>
              <a:gd name="connsiteX180" fmla="*/ 1423113 w 7467600"/>
              <a:gd name="connsiteY180" fmla="*/ 3874565 h 6858000"/>
              <a:gd name="connsiteX181" fmla="*/ 3316479 w 7467600"/>
              <a:gd name="connsiteY181" fmla="*/ 3872136 h 6858000"/>
              <a:gd name="connsiteX182" fmla="*/ 3546806 w 7467600"/>
              <a:gd name="connsiteY182" fmla="*/ 4356139 h 6858000"/>
              <a:gd name="connsiteX183" fmla="*/ 3364433 w 7467600"/>
              <a:gd name="connsiteY183" fmla="*/ 3953121 h 6858000"/>
              <a:gd name="connsiteX184" fmla="*/ 3316479 w 7467600"/>
              <a:gd name="connsiteY184" fmla="*/ 3872136 h 6858000"/>
              <a:gd name="connsiteX185" fmla="*/ 3291335 w 7467600"/>
              <a:gd name="connsiteY185" fmla="*/ 3767420 h 6858000"/>
              <a:gd name="connsiteX186" fmla="*/ 3390805 w 7467600"/>
              <a:gd name="connsiteY186" fmla="*/ 3937163 h 6858000"/>
              <a:gd name="connsiteX187" fmla="*/ 3579062 w 7467600"/>
              <a:gd name="connsiteY187" fmla="*/ 4359040 h 6858000"/>
              <a:gd name="connsiteX188" fmla="*/ 3467355 w 7467600"/>
              <a:gd name="connsiteY188" fmla="*/ 3988130 h 6858000"/>
              <a:gd name="connsiteX189" fmla="*/ 3310753 w 7467600"/>
              <a:gd name="connsiteY189" fmla="*/ 3787140 h 6858000"/>
              <a:gd name="connsiteX190" fmla="*/ 3291335 w 7467600"/>
              <a:gd name="connsiteY190" fmla="*/ 3767420 h 6858000"/>
              <a:gd name="connsiteX191" fmla="*/ 1635889 w 7467600"/>
              <a:gd name="connsiteY191" fmla="*/ 3709494 h 6858000"/>
              <a:gd name="connsiteX192" fmla="*/ 1634800 w 7467600"/>
              <a:gd name="connsiteY192" fmla="*/ 3731111 h 6858000"/>
              <a:gd name="connsiteX193" fmla="*/ 1635889 w 7467600"/>
              <a:gd name="connsiteY193" fmla="*/ 3709494 h 6858000"/>
              <a:gd name="connsiteX194" fmla="*/ 1510397 w 7467600"/>
              <a:gd name="connsiteY194" fmla="*/ 3684705 h 6858000"/>
              <a:gd name="connsiteX195" fmla="*/ 1146550 w 7467600"/>
              <a:gd name="connsiteY195" fmla="*/ 3802012 h 6858000"/>
              <a:gd name="connsiteX196" fmla="*/ 698834 w 7467600"/>
              <a:gd name="connsiteY196" fmla="*/ 3952272 h 6858000"/>
              <a:gd name="connsiteX197" fmla="*/ 34256 w 7467600"/>
              <a:gd name="connsiteY197" fmla="*/ 4347603 h 6858000"/>
              <a:gd name="connsiteX198" fmla="*/ 527241 w 7467600"/>
              <a:gd name="connsiteY198" fmla="*/ 4065078 h 6858000"/>
              <a:gd name="connsiteX199" fmla="*/ 1510397 w 7467600"/>
              <a:gd name="connsiteY199" fmla="*/ 3684705 h 6858000"/>
              <a:gd name="connsiteX200" fmla="*/ 1313114 w 7467600"/>
              <a:gd name="connsiteY200" fmla="*/ 3655216 h 6858000"/>
              <a:gd name="connsiteX201" fmla="*/ 1109304 w 7467600"/>
              <a:gd name="connsiteY201" fmla="*/ 3669030 h 6858000"/>
              <a:gd name="connsiteX202" fmla="*/ 8129 w 7467600"/>
              <a:gd name="connsiteY202" fmla="*/ 4330519 h 6858000"/>
              <a:gd name="connsiteX203" fmla="*/ 687572 w 7467600"/>
              <a:gd name="connsiteY203" fmla="*/ 3925629 h 6858000"/>
              <a:gd name="connsiteX204" fmla="*/ 1138365 w 7467600"/>
              <a:gd name="connsiteY204" fmla="*/ 3774515 h 6858000"/>
              <a:gd name="connsiteX205" fmla="*/ 1505579 w 7467600"/>
              <a:gd name="connsiteY205" fmla="*/ 3655526 h 6858000"/>
              <a:gd name="connsiteX206" fmla="*/ 1313114 w 7467600"/>
              <a:gd name="connsiteY206" fmla="*/ 3655216 h 6858000"/>
              <a:gd name="connsiteX207" fmla="*/ 3655073 w 7467600"/>
              <a:gd name="connsiteY207" fmla="*/ 3650884 h 6858000"/>
              <a:gd name="connsiteX208" fmla="*/ 3989938 w 7467600"/>
              <a:gd name="connsiteY208" fmla="*/ 3991685 h 6858000"/>
              <a:gd name="connsiteX209" fmla="*/ 4393907 w 7467600"/>
              <a:gd name="connsiteY209" fmla="*/ 4261258 h 6858000"/>
              <a:gd name="connsiteX210" fmla="*/ 4648051 w 7467600"/>
              <a:gd name="connsiteY210" fmla="*/ 4374051 h 6858000"/>
              <a:gd name="connsiteX211" fmla="*/ 4383389 w 7467600"/>
              <a:gd name="connsiteY211" fmla="*/ 4184369 h 6858000"/>
              <a:gd name="connsiteX212" fmla="*/ 4165508 w 7467600"/>
              <a:gd name="connsiteY212" fmla="*/ 4035196 h 6858000"/>
              <a:gd name="connsiteX213" fmla="*/ 4068162 w 7467600"/>
              <a:gd name="connsiteY213" fmla="*/ 3953394 h 6858000"/>
              <a:gd name="connsiteX214" fmla="*/ 3981416 w 7467600"/>
              <a:gd name="connsiteY214" fmla="*/ 3880482 h 6858000"/>
              <a:gd name="connsiteX215" fmla="*/ 3800147 w 7467600"/>
              <a:gd name="connsiteY215" fmla="*/ 3749872 h 6858000"/>
              <a:gd name="connsiteX216" fmla="*/ 3655073 w 7467600"/>
              <a:gd name="connsiteY216" fmla="*/ 3650884 h 6858000"/>
              <a:gd name="connsiteX217" fmla="*/ 3670252 w 7467600"/>
              <a:gd name="connsiteY217" fmla="*/ 3622798 h 6858000"/>
              <a:gd name="connsiteX218" fmla="*/ 3817258 w 7467600"/>
              <a:gd name="connsiteY218" fmla="*/ 3723577 h 6858000"/>
              <a:gd name="connsiteX219" fmla="*/ 4000461 w 7467600"/>
              <a:gd name="connsiteY219" fmla="*/ 3855966 h 6858000"/>
              <a:gd name="connsiteX220" fmla="*/ 4088180 w 7467600"/>
              <a:gd name="connsiteY220" fmla="*/ 3929774 h 6858000"/>
              <a:gd name="connsiteX221" fmla="*/ 4184555 w 7467600"/>
              <a:gd name="connsiteY221" fmla="*/ 4010683 h 6858000"/>
              <a:gd name="connsiteX222" fmla="*/ 4399563 w 7467600"/>
              <a:gd name="connsiteY222" fmla="*/ 4158106 h 6858000"/>
              <a:gd name="connsiteX223" fmla="*/ 4684469 w 7467600"/>
              <a:gd name="connsiteY223" fmla="*/ 4364680 h 6858000"/>
              <a:gd name="connsiteX224" fmla="*/ 4690271 w 7467600"/>
              <a:gd name="connsiteY224" fmla="*/ 4370034 h 6858000"/>
              <a:gd name="connsiteX225" fmla="*/ 4136093 w 7467600"/>
              <a:gd name="connsiteY225" fmla="*/ 3858466 h 6858000"/>
              <a:gd name="connsiteX226" fmla="*/ 3670252 w 7467600"/>
              <a:gd name="connsiteY226" fmla="*/ 3622798 h 6858000"/>
              <a:gd name="connsiteX227" fmla="*/ 4440129 w 7467600"/>
              <a:gd name="connsiteY227" fmla="*/ 3448571 h 6858000"/>
              <a:gd name="connsiteX228" fmla="*/ 4856525 w 7467600"/>
              <a:gd name="connsiteY228" fmla="*/ 3915351 h 6858000"/>
              <a:gd name="connsiteX229" fmla="*/ 5059055 w 7467600"/>
              <a:gd name="connsiteY229" fmla="*/ 4108918 h 6858000"/>
              <a:gd name="connsiteX230" fmla="*/ 5290070 w 7467600"/>
              <a:gd name="connsiteY230" fmla="*/ 4263619 h 6858000"/>
              <a:gd name="connsiteX231" fmla="*/ 4834991 w 7467600"/>
              <a:gd name="connsiteY231" fmla="*/ 3830985 h 6858000"/>
              <a:gd name="connsiteX232" fmla="*/ 4440129 w 7467600"/>
              <a:gd name="connsiteY232" fmla="*/ 3448571 h 6858000"/>
              <a:gd name="connsiteX233" fmla="*/ 4441737 w 7467600"/>
              <a:gd name="connsiteY233" fmla="*/ 3399734 h 6858000"/>
              <a:gd name="connsiteX234" fmla="*/ 4431236 w 7467600"/>
              <a:gd name="connsiteY234" fmla="*/ 3400954 h 6858000"/>
              <a:gd name="connsiteX235" fmla="*/ 4557150 w 7467600"/>
              <a:gd name="connsiteY235" fmla="*/ 3510023 h 6858000"/>
              <a:gd name="connsiteX236" fmla="*/ 4856936 w 7467600"/>
              <a:gd name="connsiteY236" fmla="*/ 3809146 h 6858000"/>
              <a:gd name="connsiteX237" fmla="*/ 5111996 w 7467600"/>
              <a:gd name="connsiteY237" fmla="*/ 4065759 h 6858000"/>
              <a:gd name="connsiteX238" fmla="*/ 5388878 w 7467600"/>
              <a:gd name="connsiteY238" fmla="*/ 4300185 h 6858000"/>
              <a:gd name="connsiteX239" fmla="*/ 5425556 w 7467600"/>
              <a:gd name="connsiteY239" fmla="*/ 4308967 h 6858000"/>
              <a:gd name="connsiteX240" fmla="*/ 4943646 w 7467600"/>
              <a:gd name="connsiteY240" fmla="*/ 3822916 h 6858000"/>
              <a:gd name="connsiteX241" fmla="*/ 4594837 w 7467600"/>
              <a:gd name="connsiteY241" fmla="*/ 3532274 h 6858000"/>
              <a:gd name="connsiteX242" fmla="*/ 4441737 w 7467600"/>
              <a:gd name="connsiteY242" fmla="*/ 3399734 h 6858000"/>
              <a:gd name="connsiteX243" fmla="*/ 5425834 w 7467600"/>
              <a:gd name="connsiteY243" fmla="*/ 3162785 h 6858000"/>
              <a:gd name="connsiteX244" fmla="*/ 5401644 w 7467600"/>
              <a:gd name="connsiteY244" fmla="*/ 3617847 h 6858000"/>
              <a:gd name="connsiteX245" fmla="*/ 5467256 w 7467600"/>
              <a:gd name="connsiteY245" fmla="*/ 4175494 h 6858000"/>
              <a:gd name="connsiteX246" fmla="*/ 5448069 w 7467600"/>
              <a:gd name="connsiteY246" fmla="*/ 3567554 h 6858000"/>
              <a:gd name="connsiteX247" fmla="*/ 5425834 w 7467600"/>
              <a:gd name="connsiteY247" fmla="*/ 3162785 h 6858000"/>
              <a:gd name="connsiteX248" fmla="*/ 1318687 w 7467600"/>
              <a:gd name="connsiteY248" fmla="*/ 3113840 h 6858000"/>
              <a:gd name="connsiteX249" fmla="*/ 1066793 w 7467600"/>
              <a:gd name="connsiteY249" fmla="*/ 3212171 h 6858000"/>
              <a:gd name="connsiteX250" fmla="*/ 993319 w 7467600"/>
              <a:gd name="connsiteY250" fmla="*/ 3247648 h 6858000"/>
              <a:gd name="connsiteX251" fmla="*/ 853081 w 7467600"/>
              <a:gd name="connsiteY251" fmla="*/ 3312410 h 6858000"/>
              <a:gd name="connsiteX252" fmla="*/ 805957 w 7467600"/>
              <a:gd name="connsiteY252" fmla="*/ 3330443 h 6858000"/>
              <a:gd name="connsiteX253" fmla="*/ 1318687 w 7467600"/>
              <a:gd name="connsiteY253" fmla="*/ 3113840 h 6858000"/>
              <a:gd name="connsiteX254" fmla="*/ 5453702 w 7467600"/>
              <a:gd name="connsiteY254" fmla="*/ 3090882 h 6858000"/>
              <a:gd name="connsiteX255" fmla="*/ 5480135 w 7467600"/>
              <a:gd name="connsiteY255" fmla="*/ 3565802 h 6858000"/>
              <a:gd name="connsiteX256" fmla="*/ 5499023 w 7467600"/>
              <a:gd name="connsiteY256" fmla="*/ 4166310 h 6858000"/>
              <a:gd name="connsiteX257" fmla="*/ 5547022 w 7467600"/>
              <a:gd name="connsiteY257" fmla="*/ 3607838 h 6858000"/>
              <a:gd name="connsiteX258" fmla="*/ 5515964 w 7467600"/>
              <a:gd name="connsiteY258" fmla="*/ 3378541 h 6858000"/>
              <a:gd name="connsiteX259" fmla="*/ 5453702 w 7467600"/>
              <a:gd name="connsiteY259" fmla="*/ 3090882 h 6858000"/>
              <a:gd name="connsiteX260" fmla="*/ 1238695 w 7467600"/>
              <a:gd name="connsiteY260" fmla="*/ 3076820 h 6858000"/>
              <a:gd name="connsiteX261" fmla="*/ 716371 w 7467600"/>
              <a:gd name="connsiteY261" fmla="*/ 3293249 h 6858000"/>
              <a:gd name="connsiteX262" fmla="*/ 579522 w 7467600"/>
              <a:gd name="connsiteY262" fmla="*/ 3371759 h 6858000"/>
              <a:gd name="connsiteX263" fmla="*/ 600288 w 7467600"/>
              <a:gd name="connsiteY263" fmla="*/ 3365555 h 6858000"/>
              <a:gd name="connsiteX264" fmla="*/ 840692 w 7467600"/>
              <a:gd name="connsiteY264" fmla="*/ 3284921 h 6858000"/>
              <a:gd name="connsiteX265" fmla="*/ 979248 w 7467600"/>
              <a:gd name="connsiteY265" fmla="*/ 3221003 h 6858000"/>
              <a:gd name="connsiteX266" fmla="*/ 1053282 w 7467600"/>
              <a:gd name="connsiteY266" fmla="*/ 3185247 h 6858000"/>
              <a:gd name="connsiteX267" fmla="*/ 1320603 w 7467600"/>
              <a:gd name="connsiteY267" fmla="*/ 3081281 h 6858000"/>
              <a:gd name="connsiteX268" fmla="*/ 1238695 w 7467600"/>
              <a:gd name="connsiteY268" fmla="*/ 3076820 h 6858000"/>
              <a:gd name="connsiteX269" fmla="*/ 5425627 w 7467600"/>
              <a:gd name="connsiteY269" fmla="*/ 2954192 h 6858000"/>
              <a:gd name="connsiteX270" fmla="*/ 5470770 w 7467600"/>
              <a:gd name="connsiteY270" fmla="*/ 3005435 h 6858000"/>
              <a:gd name="connsiteX271" fmla="*/ 5519779 w 7467600"/>
              <a:gd name="connsiteY271" fmla="*/ 4359223 h 6858000"/>
              <a:gd name="connsiteX272" fmla="*/ 5520293 w 7467600"/>
              <a:gd name="connsiteY272" fmla="*/ 4360602 h 6858000"/>
              <a:gd name="connsiteX273" fmla="*/ 5767221 w 7467600"/>
              <a:gd name="connsiteY273" fmla="*/ 4665564 h 6858000"/>
              <a:gd name="connsiteX274" fmla="*/ 6937169 w 7467600"/>
              <a:gd name="connsiteY274" fmla="*/ 4815941 h 6858000"/>
              <a:gd name="connsiteX275" fmla="*/ 6953922 w 7467600"/>
              <a:gd name="connsiteY275" fmla="*/ 4890068 h 6858000"/>
              <a:gd name="connsiteX276" fmla="*/ 6071359 w 7467600"/>
              <a:gd name="connsiteY276" fmla="*/ 4770770 h 6858000"/>
              <a:gd name="connsiteX277" fmla="*/ 6038839 w 7467600"/>
              <a:gd name="connsiteY277" fmla="*/ 4764474 h 6858000"/>
              <a:gd name="connsiteX278" fmla="*/ 6038706 w 7467600"/>
              <a:gd name="connsiteY278" fmla="*/ 4763847 h 6858000"/>
              <a:gd name="connsiteX279" fmla="*/ 6037784 w 7467600"/>
              <a:gd name="connsiteY279" fmla="*/ 4764270 h 6858000"/>
              <a:gd name="connsiteX280" fmla="*/ 6038839 w 7467600"/>
              <a:gd name="connsiteY280" fmla="*/ 4764474 h 6858000"/>
              <a:gd name="connsiteX281" fmla="*/ 6040338 w 7467600"/>
              <a:gd name="connsiteY281" fmla="*/ 4771418 h 6858000"/>
              <a:gd name="connsiteX282" fmla="*/ 6024488 w 7467600"/>
              <a:gd name="connsiteY282" fmla="*/ 4809903 h 6858000"/>
              <a:gd name="connsiteX283" fmla="*/ 5599771 w 7467600"/>
              <a:gd name="connsiteY283" fmla="*/ 5509652 h 6858000"/>
              <a:gd name="connsiteX284" fmla="*/ 5548843 w 7467600"/>
              <a:gd name="connsiteY284" fmla="*/ 5563845 h 6858000"/>
              <a:gd name="connsiteX285" fmla="*/ 5940952 w 7467600"/>
              <a:gd name="connsiteY285" fmla="*/ 6250028 h 6858000"/>
              <a:gd name="connsiteX286" fmla="*/ 6043441 w 7467600"/>
              <a:gd name="connsiteY286" fmla="*/ 6665847 h 6858000"/>
              <a:gd name="connsiteX287" fmla="*/ 6093432 w 7467600"/>
              <a:gd name="connsiteY287" fmla="*/ 6858000 h 6858000"/>
              <a:gd name="connsiteX288" fmla="*/ 6034344 w 7467600"/>
              <a:gd name="connsiteY288" fmla="*/ 6858000 h 6858000"/>
              <a:gd name="connsiteX289" fmla="*/ 6026679 w 7467600"/>
              <a:gd name="connsiteY289" fmla="*/ 6836959 h 6858000"/>
              <a:gd name="connsiteX290" fmla="*/ 5800441 w 7467600"/>
              <a:gd name="connsiteY290" fmla="*/ 6335286 h 6858000"/>
              <a:gd name="connsiteX291" fmla="*/ 5526562 w 7467600"/>
              <a:gd name="connsiteY291" fmla="*/ 5705388 h 6858000"/>
              <a:gd name="connsiteX292" fmla="*/ 5519640 w 7467600"/>
              <a:gd name="connsiteY292" fmla="*/ 5683774 h 6858000"/>
              <a:gd name="connsiteX293" fmla="*/ 5844559 w 7467600"/>
              <a:gd name="connsiteY293" fmla="*/ 6553349 h 6858000"/>
              <a:gd name="connsiteX294" fmla="*/ 5975994 w 7467600"/>
              <a:gd name="connsiteY294" fmla="*/ 6858000 h 6858000"/>
              <a:gd name="connsiteX295" fmla="*/ 5898547 w 7467600"/>
              <a:gd name="connsiteY295" fmla="*/ 6858000 h 6858000"/>
              <a:gd name="connsiteX296" fmla="*/ 5682041 w 7467600"/>
              <a:gd name="connsiteY296" fmla="*/ 6355860 h 6858000"/>
              <a:gd name="connsiteX297" fmla="*/ 5461758 w 7467600"/>
              <a:gd name="connsiteY297" fmla="*/ 5820220 h 6858000"/>
              <a:gd name="connsiteX298" fmla="*/ 5237282 w 7467600"/>
              <a:gd name="connsiteY298" fmla="*/ 6579086 h 6858000"/>
              <a:gd name="connsiteX299" fmla="*/ 5115009 w 7467600"/>
              <a:gd name="connsiteY299" fmla="*/ 6858000 h 6858000"/>
              <a:gd name="connsiteX300" fmla="*/ 5028074 w 7467600"/>
              <a:gd name="connsiteY300" fmla="*/ 6858000 h 6858000"/>
              <a:gd name="connsiteX301" fmla="*/ 5079508 w 7467600"/>
              <a:gd name="connsiteY301" fmla="*/ 6749074 h 6858000"/>
              <a:gd name="connsiteX302" fmla="*/ 5371846 w 7467600"/>
              <a:gd name="connsiteY302" fmla="*/ 5924413 h 6858000"/>
              <a:gd name="connsiteX303" fmla="*/ 5270512 w 7467600"/>
              <a:gd name="connsiteY303" fmla="*/ 6138975 h 6858000"/>
              <a:gd name="connsiteX304" fmla="*/ 5062409 w 7467600"/>
              <a:gd name="connsiteY304" fmla="*/ 6653544 h 6858000"/>
              <a:gd name="connsiteX305" fmla="*/ 5036628 w 7467600"/>
              <a:gd name="connsiteY305" fmla="*/ 6754247 h 6858000"/>
              <a:gd name="connsiteX306" fmla="*/ 5009112 w 7467600"/>
              <a:gd name="connsiteY306" fmla="*/ 6858000 h 6858000"/>
              <a:gd name="connsiteX307" fmla="*/ 4976679 w 7467600"/>
              <a:gd name="connsiteY307" fmla="*/ 6858000 h 6858000"/>
              <a:gd name="connsiteX308" fmla="*/ 5006537 w 7467600"/>
              <a:gd name="connsiteY308" fmla="*/ 6747068 h 6858000"/>
              <a:gd name="connsiteX309" fmla="*/ 5032723 w 7467600"/>
              <a:gd name="connsiteY309" fmla="*/ 6644957 h 6858000"/>
              <a:gd name="connsiteX310" fmla="*/ 5242949 w 7467600"/>
              <a:gd name="connsiteY310" fmla="*/ 6125175 h 6858000"/>
              <a:gd name="connsiteX311" fmla="*/ 5286321 w 7467600"/>
              <a:gd name="connsiteY311" fmla="*/ 6033555 h 6858000"/>
              <a:gd name="connsiteX312" fmla="*/ 5008210 w 7467600"/>
              <a:gd name="connsiteY312" fmla="*/ 6649194 h 6858000"/>
              <a:gd name="connsiteX313" fmla="*/ 4986321 w 7467600"/>
              <a:gd name="connsiteY313" fmla="*/ 6765687 h 6858000"/>
              <a:gd name="connsiteX314" fmla="*/ 4973474 w 7467600"/>
              <a:gd name="connsiteY314" fmla="*/ 6858000 h 6858000"/>
              <a:gd name="connsiteX315" fmla="*/ 4907178 w 7467600"/>
              <a:gd name="connsiteY315" fmla="*/ 6858000 h 6858000"/>
              <a:gd name="connsiteX316" fmla="*/ 4910810 w 7467600"/>
              <a:gd name="connsiteY316" fmla="*/ 6829660 h 6858000"/>
              <a:gd name="connsiteX317" fmla="*/ 4987461 w 7467600"/>
              <a:gd name="connsiteY317" fmla="*/ 6432994 h 6858000"/>
              <a:gd name="connsiteX318" fmla="*/ 5179262 w 7467600"/>
              <a:gd name="connsiteY318" fmla="*/ 6035044 h 6858000"/>
              <a:gd name="connsiteX319" fmla="*/ 4689678 w 7467600"/>
              <a:gd name="connsiteY319" fmla="*/ 6440241 h 6858000"/>
              <a:gd name="connsiteX320" fmla="*/ 4477543 w 7467600"/>
              <a:gd name="connsiteY320" fmla="*/ 6674836 h 6858000"/>
              <a:gd name="connsiteX321" fmla="*/ 4329957 w 7467600"/>
              <a:gd name="connsiteY321" fmla="*/ 6858000 h 6858000"/>
              <a:gd name="connsiteX322" fmla="*/ 4218595 w 7467600"/>
              <a:gd name="connsiteY322" fmla="*/ 6858000 h 6858000"/>
              <a:gd name="connsiteX323" fmla="*/ 4368888 w 7467600"/>
              <a:gd name="connsiteY323" fmla="*/ 6668412 h 6858000"/>
              <a:gd name="connsiteX324" fmla="*/ 4563091 w 7467600"/>
              <a:gd name="connsiteY324" fmla="*/ 6442508 h 6858000"/>
              <a:gd name="connsiteX325" fmla="*/ 5387324 w 7467600"/>
              <a:gd name="connsiteY325" fmla="*/ 5705830 h 6858000"/>
              <a:gd name="connsiteX326" fmla="*/ 5073620 w 7467600"/>
              <a:gd name="connsiteY326" fmla="*/ 5955437 h 6858000"/>
              <a:gd name="connsiteX327" fmla="*/ 4689789 w 7467600"/>
              <a:gd name="connsiteY327" fmla="*/ 6268382 h 6858000"/>
              <a:gd name="connsiteX328" fmla="*/ 4418722 w 7467600"/>
              <a:gd name="connsiteY328" fmla="*/ 6570886 h 6858000"/>
              <a:gd name="connsiteX329" fmla="*/ 4214944 w 7467600"/>
              <a:gd name="connsiteY329" fmla="*/ 6858000 h 6858000"/>
              <a:gd name="connsiteX330" fmla="*/ 4177898 w 7467600"/>
              <a:gd name="connsiteY330" fmla="*/ 6858000 h 6858000"/>
              <a:gd name="connsiteX331" fmla="*/ 4391597 w 7467600"/>
              <a:gd name="connsiteY331" fmla="*/ 6556370 h 6858000"/>
              <a:gd name="connsiteX332" fmla="*/ 4668889 w 7467600"/>
              <a:gd name="connsiteY332" fmla="*/ 6246399 h 6858000"/>
              <a:gd name="connsiteX333" fmla="*/ 5055427 w 7467600"/>
              <a:gd name="connsiteY333" fmla="*/ 5931476 h 6858000"/>
              <a:gd name="connsiteX334" fmla="*/ 5371814 w 7467600"/>
              <a:gd name="connsiteY334" fmla="*/ 5678975 h 6858000"/>
              <a:gd name="connsiteX335" fmla="*/ 4987918 w 7467600"/>
              <a:gd name="connsiteY335" fmla="*/ 5838701 h 6858000"/>
              <a:gd name="connsiteX336" fmla="*/ 4317146 w 7467600"/>
              <a:gd name="connsiteY336" fmla="*/ 6587716 h 6858000"/>
              <a:gd name="connsiteX337" fmla="*/ 4171627 w 7467600"/>
              <a:gd name="connsiteY337" fmla="*/ 6858000 h 6858000"/>
              <a:gd name="connsiteX338" fmla="*/ 4081585 w 7467600"/>
              <a:gd name="connsiteY338" fmla="*/ 6858000 h 6858000"/>
              <a:gd name="connsiteX339" fmla="*/ 4238603 w 7467600"/>
              <a:gd name="connsiteY339" fmla="*/ 6559341 h 6858000"/>
              <a:gd name="connsiteX340" fmla="*/ 4778333 w 7467600"/>
              <a:gd name="connsiteY340" fmla="*/ 5873626 h 6858000"/>
              <a:gd name="connsiteX341" fmla="*/ 5414185 w 7467600"/>
              <a:gd name="connsiteY341" fmla="*/ 5573882 h 6858000"/>
              <a:gd name="connsiteX342" fmla="*/ 5959648 w 7467600"/>
              <a:gd name="connsiteY342" fmla="*/ 4760797 h 6858000"/>
              <a:gd name="connsiteX343" fmla="*/ 5355019 w 7467600"/>
              <a:gd name="connsiteY343" fmla="*/ 4734672 h 6858000"/>
              <a:gd name="connsiteX344" fmla="*/ 5083565 w 7467600"/>
              <a:gd name="connsiteY344" fmla="*/ 5179121 h 6858000"/>
              <a:gd name="connsiteX345" fmla="*/ 4713577 w 7467600"/>
              <a:gd name="connsiteY345" fmla="*/ 5616803 h 6858000"/>
              <a:gd name="connsiteX346" fmla="*/ 3989559 w 7467600"/>
              <a:gd name="connsiteY346" fmla="*/ 6145945 h 6858000"/>
              <a:gd name="connsiteX347" fmla="*/ 3939824 w 7467600"/>
              <a:gd name="connsiteY347" fmla="*/ 6066900 h 6858000"/>
              <a:gd name="connsiteX348" fmla="*/ 4584537 w 7467600"/>
              <a:gd name="connsiteY348" fmla="*/ 5324826 h 6858000"/>
              <a:gd name="connsiteX349" fmla="*/ 5037105 w 7467600"/>
              <a:gd name="connsiteY349" fmla="*/ 5088765 h 6858000"/>
              <a:gd name="connsiteX350" fmla="*/ 5039930 w 7467600"/>
              <a:gd name="connsiteY350" fmla="*/ 5089585 h 6858000"/>
              <a:gd name="connsiteX351" fmla="*/ 5263764 w 7467600"/>
              <a:gd name="connsiteY351" fmla="*/ 4735525 h 6858000"/>
              <a:gd name="connsiteX352" fmla="*/ 4086300 w 7467600"/>
              <a:gd name="connsiteY352" fmla="*/ 4884599 h 6858000"/>
              <a:gd name="connsiteX353" fmla="*/ 4085485 w 7467600"/>
              <a:gd name="connsiteY353" fmla="*/ 4899070 h 6858000"/>
              <a:gd name="connsiteX354" fmla="*/ 3871915 w 7467600"/>
              <a:gd name="connsiteY354" fmla="*/ 5253645 h 6858000"/>
              <a:gd name="connsiteX355" fmla="*/ 3799374 w 7467600"/>
              <a:gd name="connsiteY355" fmla="*/ 5466127 h 6858000"/>
              <a:gd name="connsiteX356" fmla="*/ 3498850 w 7467600"/>
              <a:gd name="connsiteY356" fmla="*/ 6661888 h 6858000"/>
              <a:gd name="connsiteX357" fmla="*/ 3399216 w 7467600"/>
              <a:gd name="connsiteY357" fmla="*/ 6858000 h 6858000"/>
              <a:gd name="connsiteX358" fmla="*/ 3303688 w 7467600"/>
              <a:gd name="connsiteY358" fmla="*/ 6858000 h 6858000"/>
              <a:gd name="connsiteX359" fmla="*/ 3391774 w 7467600"/>
              <a:gd name="connsiteY359" fmla="*/ 6697181 h 6858000"/>
              <a:gd name="connsiteX360" fmla="*/ 3735540 w 7467600"/>
              <a:gd name="connsiteY360" fmla="*/ 5546923 h 6858000"/>
              <a:gd name="connsiteX361" fmla="*/ 3729438 w 7467600"/>
              <a:gd name="connsiteY361" fmla="*/ 5569058 h 6858000"/>
              <a:gd name="connsiteX362" fmla="*/ 3707782 w 7467600"/>
              <a:gd name="connsiteY362" fmla="*/ 5644908 h 6858000"/>
              <a:gd name="connsiteX363" fmla="*/ 3583827 w 7467600"/>
              <a:gd name="connsiteY363" fmla="*/ 6039215 h 6858000"/>
              <a:gd name="connsiteX364" fmla="*/ 3547861 w 7467600"/>
              <a:gd name="connsiteY364" fmla="*/ 6129609 h 6858000"/>
              <a:gd name="connsiteX365" fmla="*/ 3490905 w 7467600"/>
              <a:gd name="connsiteY365" fmla="*/ 6277660 h 6858000"/>
              <a:gd name="connsiteX366" fmla="*/ 3455859 w 7467600"/>
              <a:gd name="connsiteY366" fmla="*/ 6391301 h 6858000"/>
              <a:gd name="connsiteX367" fmla="*/ 3429112 w 7467600"/>
              <a:gd name="connsiteY367" fmla="*/ 6479469 h 6858000"/>
              <a:gd name="connsiteX368" fmla="*/ 3304862 w 7467600"/>
              <a:gd name="connsiteY368" fmla="*/ 6796476 h 6858000"/>
              <a:gd name="connsiteX369" fmla="*/ 3276071 w 7467600"/>
              <a:gd name="connsiteY369" fmla="*/ 6858000 h 6858000"/>
              <a:gd name="connsiteX370" fmla="*/ 3240805 w 7467600"/>
              <a:gd name="connsiteY370" fmla="*/ 6858000 h 6858000"/>
              <a:gd name="connsiteX371" fmla="*/ 3275917 w 7467600"/>
              <a:gd name="connsiteY371" fmla="*/ 6783192 h 6858000"/>
              <a:gd name="connsiteX372" fmla="*/ 3399358 w 7467600"/>
              <a:gd name="connsiteY372" fmla="*/ 6469011 h 6858000"/>
              <a:gd name="connsiteX373" fmla="*/ 3425650 w 7467600"/>
              <a:gd name="connsiteY373" fmla="*/ 6381333 h 6858000"/>
              <a:gd name="connsiteX374" fmla="*/ 3460661 w 7467600"/>
              <a:gd name="connsiteY374" fmla="*/ 6266763 h 6858000"/>
              <a:gd name="connsiteX375" fmla="*/ 3518021 w 7467600"/>
              <a:gd name="connsiteY375" fmla="*/ 6117298 h 6858000"/>
              <a:gd name="connsiteX376" fmla="*/ 3554035 w 7467600"/>
              <a:gd name="connsiteY376" fmla="*/ 6027832 h 6858000"/>
              <a:gd name="connsiteX377" fmla="*/ 3677174 w 7467600"/>
              <a:gd name="connsiteY377" fmla="*/ 5636351 h 6858000"/>
              <a:gd name="connsiteX378" fmla="*/ 3698819 w 7467600"/>
              <a:gd name="connsiteY378" fmla="*/ 5560503 h 6858000"/>
              <a:gd name="connsiteX379" fmla="*/ 3702094 w 7467600"/>
              <a:gd name="connsiteY379" fmla="*/ 5549194 h 6858000"/>
              <a:gd name="connsiteX380" fmla="*/ 3398355 w 7467600"/>
              <a:gd name="connsiteY380" fmla="*/ 6094603 h 6858000"/>
              <a:gd name="connsiteX381" fmla="*/ 3193941 w 7467600"/>
              <a:gd name="connsiteY381" fmla="*/ 6798775 h 6858000"/>
              <a:gd name="connsiteX382" fmla="*/ 3184140 w 7467600"/>
              <a:gd name="connsiteY382" fmla="*/ 6858000 h 6858000"/>
              <a:gd name="connsiteX383" fmla="*/ 3099978 w 7467600"/>
              <a:gd name="connsiteY383" fmla="*/ 6858000 h 6858000"/>
              <a:gd name="connsiteX384" fmla="*/ 3101556 w 7467600"/>
              <a:gd name="connsiteY384" fmla="*/ 6843337 h 6858000"/>
              <a:gd name="connsiteX385" fmla="*/ 3370162 w 7467600"/>
              <a:gd name="connsiteY385" fmla="*/ 5785550 h 6858000"/>
              <a:gd name="connsiteX386" fmla="*/ 3746477 w 7467600"/>
              <a:gd name="connsiteY386" fmla="*/ 5377889 h 6858000"/>
              <a:gd name="connsiteX387" fmla="*/ 3863399 w 7467600"/>
              <a:gd name="connsiteY387" fmla="*/ 5087257 h 6858000"/>
              <a:gd name="connsiteX388" fmla="*/ 3968712 w 7467600"/>
              <a:gd name="connsiteY388" fmla="*/ 4913989 h 6858000"/>
              <a:gd name="connsiteX389" fmla="*/ 2792390 w 7467600"/>
              <a:gd name="connsiteY389" fmla="*/ 5382974 h 6858000"/>
              <a:gd name="connsiteX390" fmla="*/ 2714982 w 7467600"/>
              <a:gd name="connsiteY390" fmla="*/ 5427051 h 6858000"/>
              <a:gd name="connsiteX391" fmla="*/ 2813361 w 7467600"/>
              <a:gd name="connsiteY391" fmla="*/ 6023912 h 6858000"/>
              <a:gd name="connsiteX392" fmla="*/ 2688430 w 7467600"/>
              <a:gd name="connsiteY392" fmla="*/ 6801564 h 6858000"/>
              <a:gd name="connsiteX393" fmla="*/ 2629626 w 7467600"/>
              <a:gd name="connsiteY393" fmla="*/ 6763394 h 6858000"/>
              <a:gd name="connsiteX394" fmla="*/ 2565328 w 7467600"/>
              <a:gd name="connsiteY394" fmla="*/ 5516399 h 6858000"/>
              <a:gd name="connsiteX395" fmla="*/ 1922999 w 7467600"/>
              <a:gd name="connsiteY395" fmla="*/ 5980343 h 6858000"/>
              <a:gd name="connsiteX396" fmla="*/ 1950261 w 7467600"/>
              <a:gd name="connsiteY396" fmla="*/ 6405858 h 6858000"/>
              <a:gd name="connsiteX397" fmla="*/ 2365554 w 7467600"/>
              <a:gd name="connsiteY397" fmla="*/ 6759107 h 6858000"/>
              <a:gd name="connsiteX398" fmla="*/ 2424142 w 7467600"/>
              <a:gd name="connsiteY398" fmla="*/ 6858000 h 6858000"/>
              <a:gd name="connsiteX399" fmla="*/ 2395994 w 7467600"/>
              <a:gd name="connsiteY399" fmla="*/ 6858000 h 6858000"/>
              <a:gd name="connsiteX400" fmla="*/ 2392863 w 7467600"/>
              <a:gd name="connsiteY400" fmla="*/ 6852964 h 6858000"/>
              <a:gd name="connsiteX401" fmla="*/ 2017589 w 7467600"/>
              <a:gd name="connsiteY401" fmla="*/ 6493982 h 6858000"/>
              <a:gd name="connsiteX402" fmla="*/ 2147336 w 7467600"/>
              <a:gd name="connsiteY402" fmla="*/ 6594052 h 6858000"/>
              <a:gd name="connsiteX403" fmla="*/ 2207047 w 7467600"/>
              <a:gd name="connsiteY403" fmla="*/ 6654540 h 6858000"/>
              <a:gd name="connsiteX404" fmla="*/ 2299106 w 7467600"/>
              <a:gd name="connsiteY404" fmla="*/ 6778931 h 6858000"/>
              <a:gd name="connsiteX405" fmla="*/ 2314430 w 7467600"/>
              <a:gd name="connsiteY405" fmla="*/ 6801144 h 6858000"/>
              <a:gd name="connsiteX406" fmla="*/ 2352406 w 7467600"/>
              <a:gd name="connsiteY406" fmla="*/ 6858000 h 6858000"/>
              <a:gd name="connsiteX407" fmla="*/ 2314492 w 7467600"/>
              <a:gd name="connsiteY407" fmla="*/ 6858000 h 6858000"/>
              <a:gd name="connsiteX408" fmla="*/ 2288095 w 7467600"/>
              <a:gd name="connsiteY408" fmla="*/ 6818030 h 6858000"/>
              <a:gd name="connsiteX409" fmla="*/ 2272768 w 7467600"/>
              <a:gd name="connsiteY409" fmla="*/ 6795822 h 6858000"/>
              <a:gd name="connsiteX410" fmla="*/ 2182715 w 7467600"/>
              <a:gd name="connsiteY410" fmla="*/ 6675071 h 6858000"/>
              <a:gd name="connsiteX411" fmla="*/ 2032061 w 7467600"/>
              <a:gd name="connsiteY411" fmla="*/ 6541380 h 6858000"/>
              <a:gd name="connsiteX412" fmla="*/ 2257220 w 7467600"/>
              <a:gd name="connsiteY412" fmla="*/ 6826257 h 6858000"/>
              <a:gd name="connsiteX413" fmla="*/ 2281324 w 7467600"/>
              <a:gd name="connsiteY413" fmla="*/ 6858000 h 6858000"/>
              <a:gd name="connsiteX414" fmla="*/ 2242860 w 7467600"/>
              <a:gd name="connsiteY414" fmla="*/ 6858000 h 6858000"/>
              <a:gd name="connsiteX415" fmla="*/ 2232818 w 7467600"/>
              <a:gd name="connsiteY415" fmla="*/ 6844926 h 6858000"/>
              <a:gd name="connsiteX416" fmla="*/ 1990172 w 7467600"/>
              <a:gd name="connsiteY416" fmla="*/ 6542121 h 6858000"/>
              <a:gd name="connsiteX417" fmla="*/ 2124090 w 7467600"/>
              <a:gd name="connsiteY417" fmla="*/ 6761017 h 6858000"/>
              <a:gd name="connsiteX418" fmla="*/ 2200380 w 7467600"/>
              <a:gd name="connsiteY418" fmla="*/ 6858000 h 6858000"/>
              <a:gd name="connsiteX419" fmla="*/ 2147507 w 7467600"/>
              <a:gd name="connsiteY419" fmla="*/ 6858000 h 6858000"/>
              <a:gd name="connsiteX420" fmla="*/ 2070668 w 7467600"/>
              <a:gd name="connsiteY420" fmla="*/ 6761520 h 6858000"/>
              <a:gd name="connsiteX421" fmla="*/ 1975142 w 7467600"/>
              <a:gd name="connsiteY421" fmla="*/ 6585570 h 6858000"/>
              <a:gd name="connsiteX422" fmla="*/ 2050035 w 7467600"/>
              <a:gd name="connsiteY422" fmla="*/ 6813345 h 6858000"/>
              <a:gd name="connsiteX423" fmla="*/ 2063025 w 7467600"/>
              <a:gd name="connsiteY423" fmla="*/ 6858000 h 6858000"/>
              <a:gd name="connsiteX424" fmla="*/ 2021675 w 7467600"/>
              <a:gd name="connsiteY424" fmla="*/ 6858000 h 6858000"/>
              <a:gd name="connsiteX425" fmla="*/ 2019308 w 7467600"/>
              <a:gd name="connsiteY425" fmla="*/ 6847118 h 6858000"/>
              <a:gd name="connsiteX426" fmla="*/ 1938835 w 7467600"/>
              <a:gd name="connsiteY426" fmla="*/ 6551160 h 6858000"/>
              <a:gd name="connsiteX427" fmla="*/ 1953230 w 7467600"/>
              <a:gd name="connsiteY427" fmla="*/ 6759699 h 6858000"/>
              <a:gd name="connsiteX428" fmla="*/ 1956763 w 7467600"/>
              <a:gd name="connsiteY428" fmla="*/ 6778191 h 6858000"/>
              <a:gd name="connsiteX429" fmla="*/ 1967925 w 7467600"/>
              <a:gd name="connsiteY429" fmla="*/ 6858000 h 6858000"/>
              <a:gd name="connsiteX430" fmla="*/ 1936622 w 7467600"/>
              <a:gd name="connsiteY430" fmla="*/ 6858000 h 6858000"/>
              <a:gd name="connsiteX431" fmla="*/ 1926261 w 7467600"/>
              <a:gd name="connsiteY431" fmla="*/ 6784064 h 6858000"/>
              <a:gd name="connsiteX432" fmla="*/ 1922724 w 7467600"/>
              <a:gd name="connsiteY432" fmla="*/ 6765577 h 6858000"/>
              <a:gd name="connsiteX433" fmla="*/ 1904650 w 7467600"/>
              <a:gd name="connsiteY433" fmla="*/ 6639616 h 6858000"/>
              <a:gd name="connsiteX434" fmla="*/ 1885273 w 7467600"/>
              <a:gd name="connsiteY434" fmla="*/ 6858000 h 6858000"/>
              <a:gd name="connsiteX435" fmla="*/ 1854363 w 7467600"/>
              <a:gd name="connsiteY435" fmla="*/ 6858000 h 6858000"/>
              <a:gd name="connsiteX436" fmla="*/ 1880391 w 7467600"/>
              <a:gd name="connsiteY436" fmla="*/ 6603796 h 6858000"/>
              <a:gd name="connsiteX437" fmla="*/ 1818273 w 7467600"/>
              <a:gd name="connsiteY437" fmla="*/ 6715729 h 6858000"/>
              <a:gd name="connsiteX438" fmla="*/ 1794691 w 7467600"/>
              <a:gd name="connsiteY438" fmla="*/ 6843239 h 6858000"/>
              <a:gd name="connsiteX439" fmla="*/ 1794914 w 7467600"/>
              <a:gd name="connsiteY439" fmla="*/ 6858000 h 6858000"/>
              <a:gd name="connsiteX440" fmla="*/ 1746128 w 7467600"/>
              <a:gd name="connsiteY440" fmla="*/ 6858000 h 6858000"/>
              <a:gd name="connsiteX441" fmla="*/ 1753934 w 7467600"/>
              <a:gd name="connsiteY441" fmla="*/ 6724796 h 6858000"/>
              <a:gd name="connsiteX442" fmla="*/ 1792053 w 7467600"/>
              <a:gd name="connsiteY442" fmla="*/ 6572396 h 6858000"/>
              <a:gd name="connsiteX443" fmla="*/ 1862248 w 7467600"/>
              <a:gd name="connsiteY443" fmla="*/ 6266397 h 6858000"/>
              <a:gd name="connsiteX444" fmla="*/ 1862250 w 7467600"/>
              <a:gd name="connsiteY444" fmla="*/ 6033531 h 6858000"/>
              <a:gd name="connsiteX445" fmla="*/ 1211999 w 7467600"/>
              <a:gd name="connsiteY445" fmla="*/ 6683610 h 6858000"/>
              <a:gd name="connsiteX446" fmla="*/ 1213266 w 7467600"/>
              <a:gd name="connsiteY446" fmla="*/ 6691947 h 6858000"/>
              <a:gd name="connsiteX447" fmla="*/ 1203370 w 7467600"/>
              <a:gd name="connsiteY447" fmla="*/ 6850676 h 6858000"/>
              <a:gd name="connsiteX448" fmla="*/ 1203671 w 7467600"/>
              <a:gd name="connsiteY448" fmla="*/ 6858000 h 6858000"/>
              <a:gd name="connsiteX449" fmla="*/ 1143180 w 7467600"/>
              <a:gd name="connsiteY449" fmla="*/ 6858000 h 6858000"/>
              <a:gd name="connsiteX450" fmla="*/ 1142176 w 7467600"/>
              <a:gd name="connsiteY450" fmla="*/ 6766045 h 6858000"/>
              <a:gd name="connsiteX451" fmla="*/ 1067484 w 7467600"/>
              <a:gd name="connsiteY451" fmla="*/ 6858000 h 6858000"/>
              <a:gd name="connsiteX452" fmla="*/ 953928 w 7467600"/>
              <a:gd name="connsiteY452" fmla="*/ 6858000 h 6858000"/>
              <a:gd name="connsiteX453" fmla="*/ 959715 w 7467600"/>
              <a:gd name="connsiteY453" fmla="*/ 6850185 h 6858000"/>
              <a:gd name="connsiteX454" fmla="*/ 1483788 w 7467600"/>
              <a:gd name="connsiteY454" fmla="*/ 6259174 h 6858000"/>
              <a:gd name="connsiteX455" fmla="*/ 1100671 w 7467600"/>
              <a:gd name="connsiteY455" fmla="*/ 6252137 h 6858000"/>
              <a:gd name="connsiteX456" fmla="*/ 1090144 w 7467600"/>
              <a:gd name="connsiteY456" fmla="*/ 6256748 h 6858000"/>
              <a:gd name="connsiteX457" fmla="*/ 1095872 w 7467600"/>
              <a:gd name="connsiteY457" fmla="*/ 6271892 h 6858000"/>
              <a:gd name="connsiteX458" fmla="*/ 262785 w 7467600"/>
              <a:gd name="connsiteY458" fmla="*/ 6845450 h 6858000"/>
              <a:gd name="connsiteX459" fmla="*/ 209968 w 7467600"/>
              <a:gd name="connsiteY459" fmla="*/ 6770713 h 6858000"/>
              <a:gd name="connsiteX460" fmla="*/ 873460 w 7467600"/>
              <a:gd name="connsiteY460" fmla="*/ 6253768 h 6858000"/>
              <a:gd name="connsiteX461" fmla="*/ 192686 w 7467600"/>
              <a:gd name="connsiteY461" fmla="*/ 5849257 h 6858000"/>
              <a:gd name="connsiteX462" fmla="*/ 4696 w 7467600"/>
              <a:gd name="connsiteY462" fmla="*/ 5697668 h 6858000"/>
              <a:gd name="connsiteX463" fmla="*/ 0 w 7467600"/>
              <a:gd name="connsiteY463" fmla="*/ 5689984 h 6858000"/>
              <a:gd name="connsiteX464" fmla="*/ 0 w 7467600"/>
              <a:gd name="connsiteY464" fmla="*/ 5513472 h 6858000"/>
              <a:gd name="connsiteX465" fmla="*/ 174101 w 7467600"/>
              <a:gd name="connsiteY465" fmla="*/ 5620277 h 6858000"/>
              <a:gd name="connsiteX466" fmla="*/ 891800 w 7467600"/>
              <a:gd name="connsiteY466" fmla="*/ 6036935 h 6858000"/>
              <a:gd name="connsiteX467" fmla="*/ 1072219 w 7467600"/>
              <a:gd name="connsiteY467" fmla="*/ 6169443 h 6858000"/>
              <a:gd name="connsiteX468" fmla="*/ 1074117 w 7467600"/>
              <a:gd name="connsiteY468" fmla="*/ 6170301 h 6858000"/>
              <a:gd name="connsiteX469" fmla="*/ 1083114 w 7467600"/>
              <a:gd name="connsiteY469" fmla="*/ 6174131 h 6858000"/>
              <a:gd name="connsiteX470" fmla="*/ 1543010 w 7467600"/>
              <a:gd name="connsiteY470" fmla="*/ 6191140 h 6858000"/>
              <a:gd name="connsiteX471" fmla="*/ 1551080 w 7467600"/>
              <a:gd name="connsiteY471" fmla="*/ 6195006 h 6858000"/>
              <a:gd name="connsiteX472" fmla="*/ 2345443 w 7467600"/>
              <a:gd name="connsiteY472" fmla="*/ 5549882 h 6858000"/>
              <a:gd name="connsiteX473" fmla="*/ 1721499 w 7467600"/>
              <a:gd name="connsiteY473" fmla="*/ 5599969 h 6858000"/>
              <a:gd name="connsiteX474" fmla="*/ 767716 w 7467600"/>
              <a:gd name="connsiteY474" fmla="*/ 5472768 h 6858000"/>
              <a:gd name="connsiteX475" fmla="*/ 722147 w 7467600"/>
              <a:gd name="connsiteY475" fmla="*/ 5393091 h 6858000"/>
              <a:gd name="connsiteX476" fmla="*/ 1485552 w 7467600"/>
              <a:gd name="connsiteY476" fmla="*/ 5313202 h 6858000"/>
              <a:gd name="connsiteX477" fmla="*/ 2143004 w 7467600"/>
              <a:gd name="connsiteY477" fmla="*/ 5402420 h 6858000"/>
              <a:gd name="connsiteX478" fmla="*/ 1933391 w 7467600"/>
              <a:gd name="connsiteY478" fmla="*/ 5156971 h 6858000"/>
              <a:gd name="connsiteX479" fmla="*/ 1827118 w 7467600"/>
              <a:gd name="connsiteY479" fmla="*/ 4968410 h 6858000"/>
              <a:gd name="connsiteX480" fmla="*/ 1837349 w 7467600"/>
              <a:gd name="connsiteY480" fmla="*/ 4956357 h 6858000"/>
              <a:gd name="connsiteX481" fmla="*/ 2162835 w 7467600"/>
              <a:gd name="connsiteY481" fmla="*/ 5187853 h 6858000"/>
              <a:gd name="connsiteX482" fmla="*/ 2257167 w 7467600"/>
              <a:gd name="connsiteY482" fmla="*/ 5462123 h 6858000"/>
              <a:gd name="connsiteX483" fmla="*/ 2261598 w 7467600"/>
              <a:gd name="connsiteY483" fmla="*/ 5467998 h 6858000"/>
              <a:gd name="connsiteX484" fmla="*/ 2437177 w 7467600"/>
              <a:gd name="connsiteY484" fmla="*/ 5479608 h 6858000"/>
              <a:gd name="connsiteX485" fmla="*/ 2445247 w 7467600"/>
              <a:gd name="connsiteY485" fmla="*/ 5483476 h 6858000"/>
              <a:gd name="connsiteX486" fmla="*/ 2743626 w 7467600"/>
              <a:gd name="connsiteY486" fmla="*/ 5304819 h 6858000"/>
              <a:gd name="connsiteX487" fmla="*/ 3048102 w 7467600"/>
              <a:gd name="connsiteY487" fmla="*/ 5150595 h 6858000"/>
              <a:gd name="connsiteX488" fmla="*/ 1799414 w 7467600"/>
              <a:gd name="connsiteY488" fmla="*/ 4694732 h 6858000"/>
              <a:gd name="connsiteX489" fmla="*/ 1771735 w 7467600"/>
              <a:gd name="connsiteY489" fmla="*/ 4619929 h 6858000"/>
              <a:gd name="connsiteX490" fmla="*/ 3104273 w 7467600"/>
              <a:gd name="connsiteY490" fmla="*/ 5076159 h 6858000"/>
              <a:gd name="connsiteX491" fmla="*/ 3113245 w 7467600"/>
              <a:gd name="connsiteY491" fmla="*/ 5090705 h 6858000"/>
              <a:gd name="connsiteX492" fmla="*/ 3126294 w 7467600"/>
              <a:gd name="connsiteY492" fmla="*/ 5114400 h 6858000"/>
              <a:gd name="connsiteX493" fmla="*/ 3937433 w 7467600"/>
              <a:gd name="connsiteY493" fmla="*/ 4830473 h 6858000"/>
              <a:gd name="connsiteX494" fmla="*/ 3590475 w 7467600"/>
              <a:gd name="connsiteY494" fmla="*/ 4597974 h 6858000"/>
              <a:gd name="connsiteX495" fmla="*/ 3100264 w 7467600"/>
              <a:gd name="connsiteY495" fmla="*/ 4579845 h 6858000"/>
              <a:gd name="connsiteX496" fmla="*/ 2183576 w 7467600"/>
              <a:gd name="connsiteY496" fmla="*/ 4227150 h 6858000"/>
              <a:gd name="connsiteX497" fmla="*/ 2151029 w 7467600"/>
              <a:gd name="connsiteY497" fmla="*/ 4146947 h 6858000"/>
              <a:gd name="connsiteX498" fmla="*/ 3563434 w 7467600"/>
              <a:gd name="connsiteY498" fmla="*/ 4469115 h 6858000"/>
              <a:gd name="connsiteX499" fmla="*/ 3177952 w 7467600"/>
              <a:gd name="connsiteY499" fmla="*/ 3657386 h 6858000"/>
              <a:gd name="connsiteX500" fmla="*/ 3189263 w 7467600"/>
              <a:gd name="connsiteY500" fmla="*/ 3625726 h 6858000"/>
              <a:gd name="connsiteX501" fmla="*/ 3560912 w 7467600"/>
              <a:gd name="connsiteY501" fmla="*/ 4079863 h 6858000"/>
              <a:gd name="connsiteX502" fmla="*/ 3626636 w 7467600"/>
              <a:gd name="connsiteY502" fmla="*/ 4512230 h 6858000"/>
              <a:gd name="connsiteX503" fmla="*/ 3653088 w 7467600"/>
              <a:gd name="connsiteY503" fmla="*/ 4521417 h 6858000"/>
              <a:gd name="connsiteX504" fmla="*/ 3988128 w 7467600"/>
              <a:gd name="connsiteY504" fmla="*/ 4817267 h 6858000"/>
              <a:gd name="connsiteX505" fmla="*/ 4830582 w 7467600"/>
              <a:gd name="connsiteY505" fmla="*/ 4676000 h 6858000"/>
              <a:gd name="connsiteX506" fmla="*/ 4830100 w 7467600"/>
              <a:gd name="connsiteY506" fmla="*/ 4675554 h 6858000"/>
              <a:gd name="connsiteX507" fmla="*/ 4036318 w 7467600"/>
              <a:gd name="connsiteY507" fmla="*/ 4147013 h 6858000"/>
              <a:gd name="connsiteX508" fmla="*/ 3432098 w 7467600"/>
              <a:gd name="connsiteY508" fmla="*/ 3537312 h 6858000"/>
              <a:gd name="connsiteX509" fmla="*/ 3446761 w 7467600"/>
              <a:gd name="connsiteY509" fmla="*/ 3461278 h 6858000"/>
              <a:gd name="connsiteX510" fmla="*/ 4419733 w 7467600"/>
              <a:gd name="connsiteY510" fmla="*/ 3963555 h 6858000"/>
              <a:gd name="connsiteX511" fmla="*/ 4781371 w 7467600"/>
              <a:gd name="connsiteY511" fmla="*/ 4458604 h 6858000"/>
              <a:gd name="connsiteX512" fmla="*/ 4780440 w 7467600"/>
              <a:gd name="connsiteY512" fmla="*/ 4470290 h 6858000"/>
              <a:gd name="connsiteX513" fmla="*/ 4898954 w 7467600"/>
              <a:gd name="connsiteY513" fmla="*/ 4662092 h 6858000"/>
              <a:gd name="connsiteX514" fmla="*/ 4900699 w 7467600"/>
              <a:gd name="connsiteY514" fmla="*/ 4670867 h 6858000"/>
              <a:gd name="connsiteX515" fmla="*/ 5714511 w 7467600"/>
              <a:gd name="connsiteY515" fmla="*/ 4663483 h 6858000"/>
              <a:gd name="connsiteX516" fmla="*/ 5464793 w 7467600"/>
              <a:gd name="connsiteY516" fmla="*/ 4393556 h 6858000"/>
              <a:gd name="connsiteX517" fmla="*/ 5461897 w 7467600"/>
              <a:gd name="connsiteY517" fmla="*/ 4390879 h 6858000"/>
              <a:gd name="connsiteX518" fmla="*/ 4294126 w 7467600"/>
              <a:gd name="connsiteY518" fmla="*/ 3303048 h 6858000"/>
              <a:gd name="connsiteX519" fmla="*/ 4305321 w 7467600"/>
              <a:gd name="connsiteY519" fmla="*/ 3256953 h 6858000"/>
              <a:gd name="connsiteX520" fmla="*/ 4949299 w 7467600"/>
              <a:gd name="connsiteY520" fmla="*/ 3766336 h 6858000"/>
              <a:gd name="connsiteX521" fmla="*/ 5291452 w 7467600"/>
              <a:gd name="connsiteY521" fmla="*/ 4076801 h 6858000"/>
              <a:gd name="connsiteX522" fmla="*/ 5434998 w 7467600"/>
              <a:gd name="connsiteY522" fmla="*/ 4254100 h 6858000"/>
              <a:gd name="connsiteX523" fmla="*/ 5351015 w 7467600"/>
              <a:gd name="connsiteY523" fmla="*/ 3760989 h 6858000"/>
              <a:gd name="connsiteX524" fmla="*/ 5413780 w 7467600"/>
              <a:gd name="connsiteY524" fmla="*/ 2966265 h 6858000"/>
              <a:gd name="connsiteX525" fmla="*/ 5425627 w 7467600"/>
              <a:gd name="connsiteY525" fmla="*/ 2954192 h 6858000"/>
              <a:gd name="connsiteX526" fmla="*/ 6604735 w 7467600"/>
              <a:gd name="connsiteY526" fmla="*/ 2041381 h 6858000"/>
              <a:gd name="connsiteX527" fmla="*/ 7204487 w 7467600"/>
              <a:gd name="connsiteY527" fmla="*/ 2742112 h 6858000"/>
              <a:gd name="connsiteX528" fmla="*/ 7131592 w 7467600"/>
              <a:gd name="connsiteY528" fmla="*/ 2672096 h 6858000"/>
              <a:gd name="connsiteX529" fmla="*/ 6996344 w 7467600"/>
              <a:gd name="connsiteY529" fmla="*/ 2518310 h 6858000"/>
              <a:gd name="connsiteX530" fmla="*/ 6735495 w 7467600"/>
              <a:gd name="connsiteY530" fmla="*/ 2196890 h 6858000"/>
              <a:gd name="connsiteX531" fmla="*/ 6721901 w 7467600"/>
              <a:gd name="connsiteY531" fmla="*/ 2179274 h 6858000"/>
              <a:gd name="connsiteX532" fmla="*/ 6604735 w 7467600"/>
              <a:gd name="connsiteY532" fmla="*/ 2041381 h 6858000"/>
              <a:gd name="connsiteX533" fmla="*/ 6591670 w 7467600"/>
              <a:gd name="connsiteY533" fmla="*/ 1988277 h 6858000"/>
              <a:gd name="connsiteX534" fmla="*/ 6747349 w 7467600"/>
              <a:gd name="connsiteY534" fmla="*/ 2160069 h 6858000"/>
              <a:gd name="connsiteX535" fmla="*/ 6760943 w 7467600"/>
              <a:gd name="connsiteY535" fmla="*/ 2177686 h 6858000"/>
              <a:gd name="connsiteX536" fmla="*/ 7021065 w 7467600"/>
              <a:gd name="connsiteY536" fmla="*/ 2498102 h 6858000"/>
              <a:gd name="connsiteX537" fmla="*/ 7155223 w 7467600"/>
              <a:gd name="connsiteY537" fmla="*/ 2650386 h 6858000"/>
              <a:gd name="connsiteX538" fmla="*/ 7203167 w 7467600"/>
              <a:gd name="connsiteY538" fmla="*/ 2697288 h 6858000"/>
              <a:gd name="connsiteX539" fmla="*/ 6937703 w 7467600"/>
              <a:gd name="connsiteY539" fmla="*/ 2321981 h 6858000"/>
              <a:gd name="connsiteX540" fmla="*/ 6591670 w 7467600"/>
              <a:gd name="connsiteY540" fmla="*/ 1988277 h 6858000"/>
              <a:gd name="connsiteX541" fmla="*/ 5798671 w 7467600"/>
              <a:gd name="connsiteY541" fmla="*/ 1981601 h 6858000"/>
              <a:gd name="connsiteX542" fmla="*/ 5754709 w 7467600"/>
              <a:gd name="connsiteY542" fmla="*/ 2071454 h 6858000"/>
              <a:gd name="connsiteX543" fmla="*/ 5763044 w 7467600"/>
              <a:gd name="connsiteY543" fmla="*/ 2842206 h 6858000"/>
              <a:gd name="connsiteX544" fmla="*/ 5764974 w 7467600"/>
              <a:gd name="connsiteY544" fmla="*/ 2799609 h 6858000"/>
              <a:gd name="connsiteX545" fmla="*/ 5767665 w 7467600"/>
              <a:gd name="connsiteY545" fmla="*/ 2666409 h 6858000"/>
              <a:gd name="connsiteX546" fmla="*/ 5763055 w 7467600"/>
              <a:gd name="connsiteY546" fmla="*/ 2579705 h 6858000"/>
              <a:gd name="connsiteX547" fmla="*/ 5758079 w 7467600"/>
              <a:gd name="connsiteY547" fmla="*/ 2492508 h 6858000"/>
              <a:gd name="connsiteX548" fmla="*/ 5779325 w 7467600"/>
              <a:gd name="connsiteY548" fmla="*/ 2197069 h 6858000"/>
              <a:gd name="connsiteX549" fmla="*/ 5798671 w 7467600"/>
              <a:gd name="connsiteY549" fmla="*/ 1981601 h 6858000"/>
              <a:gd name="connsiteX550" fmla="*/ 5829202 w 7467600"/>
              <a:gd name="connsiteY550" fmla="*/ 1971679 h 6858000"/>
              <a:gd name="connsiteX551" fmla="*/ 5809558 w 7467600"/>
              <a:gd name="connsiteY551" fmla="*/ 2198043 h 6858000"/>
              <a:gd name="connsiteX552" fmla="*/ 5788653 w 7467600"/>
              <a:gd name="connsiteY552" fmla="*/ 2489430 h 6858000"/>
              <a:gd name="connsiteX553" fmla="*/ 5793439 w 7467600"/>
              <a:gd name="connsiteY553" fmla="*/ 2575235 h 6858000"/>
              <a:gd name="connsiteX554" fmla="*/ 5796837 w 7467600"/>
              <a:gd name="connsiteY554" fmla="*/ 2637633 h 6858000"/>
              <a:gd name="connsiteX555" fmla="*/ 5818614 w 7467600"/>
              <a:gd name="connsiteY555" fmla="*/ 2473055 h 6858000"/>
              <a:gd name="connsiteX556" fmla="*/ 5829202 w 7467600"/>
              <a:gd name="connsiteY556" fmla="*/ 1971679 h 6858000"/>
              <a:gd name="connsiteX557" fmla="*/ 5911389 w 7467600"/>
              <a:gd name="connsiteY557" fmla="*/ 1898371 h 6858000"/>
              <a:gd name="connsiteX558" fmla="*/ 6237627 w 7467600"/>
              <a:gd name="connsiteY558" fmla="*/ 2231921 h 6858000"/>
              <a:gd name="connsiteX559" fmla="*/ 5911389 w 7467600"/>
              <a:gd name="connsiteY559" fmla="*/ 1898371 h 6858000"/>
              <a:gd name="connsiteX560" fmla="*/ 6944437 w 7467600"/>
              <a:gd name="connsiteY560" fmla="*/ 1575402 h 6858000"/>
              <a:gd name="connsiteX561" fmla="*/ 6304730 w 7467600"/>
              <a:gd name="connsiteY561" fmla="*/ 1766654 h 6858000"/>
              <a:gd name="connsiteX562" fmla="*/ 6944437 w 7467600"/>
              <a:gd name="connsiteY562" fmla="*/ 1575402 h 6858000"/>
              <a:gd name="connsiteX563" fmla="*/ 7019523 w 7467600"/>
              <a:gd name="connsiteY563" fmla="*/ 1519450 h 6858000"/>
              <a:gd name="connsiteX564" fmla="*/ 6298091 w 7467600"/>
              <a:gd name="connsiteY564" fmla="*/ 1737122 h 6858000"/>
              <a:gd name="connsiteX565" fmla="*/ 7019523 w 7467600"/>
              <a:gd name="connsiteY565" fmla="*/ 1519450 h 6858000"/>
              <a:gd name="connsiteX566" fmla="*/ 2399523 w 7467600"/>
              <a:gd name="connsiteY566" fmla="*/ 1428234 h 6858000"/>
              <a:gd name="connsiteX567" fmla="*/ 2224982 w 7467600"/>
              <a:gd name="connsiteY567" fmla="*/ 1826201 h 6858000"/>
              <a:gd name="connsiteX568" fmla="*/ 2096099 w 7467600"/>
              <a:gd name="connsiteY568" fmla="*/ 2345900 h 6858000"/>
              <a:gd name="connsiteX569" fmla="*/ 2283317 w 7467600"/>
              <a:gd name="connsiteY569" fmla="*/ 1796925 h 6858000"/>
              <a:gd name="connsiteX570" fmla="*/ 2399523 w 7467600"/>
              <a:gd name="connsiteY570" fmla="*/ 1428234 h 6858000"/>
              <a:gd name="connsiteX571" fmla="*/ 2448558 w 7467600"/>
              <a:gd name="connsiteY571" fmla="*/ 1373435 h 6858000"/>
              <a:gd name="connsiteX572" fmla="*/ 2312521 w 7467600"/>
              <a:gd name="connsiteY572" fmla="*/ 1806140 h 6858000"/>
              <a:gd name="connsiteX573" fmla="*/ 2127533 w 7467600"/>
              <a:gd name="connsiteY573" fmla="*/ 2348380 h 6858000"/>
              <a:gd name="connsiteX574" fmla="*/ 2358080 w 7467600"/>
              <a:gd name="connsiteY574" fmla="*/ 1866134 h 6858000"/>
              <a:gd name="connsiteX575" fmla="*/ 2407436 w 7467600"/>
              <a:gd name="connsiteY575" fmla="*/ 1651070 h 6858000"/>
              <a:gd name="connsiteX576" fmla="*/ 2448558 w 7467600"/>
              <a:gd name="connsiteY576" fmla="*/ 1373435 h 6858000"/>
              <a:gd name="connsiteX577" fmla="*/ 278707 w 7467600"/>
              <a:gd name="connsiteY577" fmla="*/ 1352270 h 6858000"/>
              <a:gd name="connsiteX578" fmla="*/ 321570 w 7467600"/>
              <a:gd name="connsiteY578" fmla="*/ 1861610 h 6858000"/>
              <a:gd name="connsiteX579" fmla="*/ 294281 w 7467600"/>
              <a:gd name="connsiteY579" fmla="*/ 1440658 h 6858000"/>
              <a:gd name="connsiteX580" fmla="*/ 278707 w 7467600"/>
              <a:gd name="connsiteY580" fmla="*/ 1352270 h 6858000"/>
              <a:gd name="connsiteX581" fmla="*/ 1423821 w 7467600"/>
              <a:gd name="connsiteY581" fmla="*/ 1351958 h 6858000"/>
              <a:gd name="connsiteX582" fmla="*/ 1638521 w 7467600"/>
              <a:gd name="connsiteY582" fmla="*/ 1908470 h 6858000"/>
              <a:gd name="connsiteX583" fmla="*/ 1754199 w 7467600"/>
              <a:gd name="connsiteY583" fmla="*/ 2149284 h 6858000"/>
              <a:gd name="connsiteX584" fmla="*/ 1908359 w 7467600"/>
              <a:gd name="connsiteY584" fmla="*/ 2364988 h 6858000"/>
              <a:gd name="connsiteX585" fmla="*/ 1647661 w 7467600"/>
              <a:gd name="connsiteY585" fmla="*/ 1825945 h 6858000"/>
              <a:gd name="connsiteX586" fmla="*/ 1423821 w 7467600"/>
              <a:gd name="connsiteY586" fmla="*/ 1351958 h 6858000"/>
              <a:gd name="connsiteX587" fmla="*/ 1431890 w 7467600"/>
              <a:gd name="connsiteY587" fmla="*/ 1306475 h 6858000"/>
              <a:gd name="connsiteX588" fmla="*/ 1507597 w 7467600"/>
              <a:gd name="connsiteY588" fmla="*/ 1446132 h 6858000"/>
              <a:gd name="connsiteX589" fmla="*/ 1674586 w 7467600"/>
              <a:gd name="connsiteY589" fmla="*/ 1813832 h 6858000"/>
              <a:gd name="connsiteX590" fmla="*/ 1815950 w 7467600"/>
              <a:gd name="connsiteY590" fmla="*/ 2128564 h 6858000"/>
              <a:gd name="connsiteX591" fmla="*/ 1984242 w 7467600"/>
              <a:gd name="connsiteY591" fmla="*/ 2430829 h 6858000"/>
              <a:gd name="connsiteX592" fmla="*/ 2014023 w 7467600"/>
              <a:gd name="connsiteY592" fmla="*/ 2450995 h 6858000"/>
              <a:gd name="connsiteX593" fmla="*/ 1747337 w 7467600"/>
              <a:gd name="connsiteY593" fmla="*/ 1855264 h 6858000"/>
              <a:gd name="connsiteX594" fmla="*/ 1533749 w 7467600"/>
              <a:gd name="connsiteY594" fmla="*/ 1478656 h 6858000"/>
              <a:gd name="connsiteX595" fmla="*/ 1431890 w 7467600"/>
              <a:gd name="connsiteY595" fmla="*/ 1306475 h 6858000"/>
              <a:gd name="connsiteX596" fmla="*/ 5052692 w 7467600"/>
              <a:gd name="connsiteY596" fmla="*/ 1292994 h 6858000"/>
              <a:gd name="connsiteX597" fmla="*/ 5200661 w 7467600"/>
              <a:gd name="connsiteY597" fmla="*/ 1635186 h 6858000"/>
              <a:gd name="connsiteX598" fmla="*/ 5297138 w 7467600"/>
              <a:gd name="connsiteY598" fmla="*/ 1906351 h 6858000"/>
              <a:gd name="connsiteX599" fmla="*/ 5052692 w 7467600"/>
              <a:gd name="connsiteY599" fmla="*/ 1292994 h 6858000"/>
              <a:gd name="connsiteX600" fmla="*/ 5009948 w 7467600"/>
              <a:gd name="connsiteY600" fmla="*/ 1273619 h 6858000"/>
              <a:gd name="connsiteX601" fmla="*/ 5121777 w 7467600"/>
              <a:gd name="connsiteY601" fmla="*/ 1654213 h 6858000"/>
              <a:gd name="connsiteX602" fmla="*/ 5293545 w 7467600"/>
              <a:gd name="connsiteY602" fmla="*/ 2072247 h 6858000"/>
              <a:gd name="connsiteX603" fmla="*/ 5294042 w 7467600"/>
              <a:gd name="connsiteY603" fmla="*/ 2065019 h 6858000"/>
              <a:gd name="connsiteX604" fmla="*/ 5171936 w 7467600"/>
              <a:gd name="connsiteY604" fmla="*/ 1647613 h 6858000"/>
              <a:gd name="connsiteX605" fmla="*/ 5009948 w 7467600"/>
              <a:gd name="connsiteY605" fmla="*/ 1273619 h 6858000"/>
              <a:gd name="connsiteX606" fmla="*/ 655236 w 7467600"/>
              <a:gd name="connsiteY606" fmla="*/ 1268632 h 6858000"/>
              <a:gd name="connsiteX607" fmla="*/ 839521 w 7467600"/>
              <a:gd name="connsiteY607" fmla="*/ 1685315 h 6858000"/>
              <a:gd name="connsiteX608" fmla="*/ 1109416 w 7467600"/>
              <a:gd name="connsiteY608" fmla="*/ 2061663 h 6858000"/>
              <a:gd name="connsiteX609" fmla="*/ 1298300 w 7467600"/>
              <a:gd name="connsiteY609" fmla="*/ 2247742 h 6858000"/>
              <a:gd name="connsiteX610" fmla="*/ 1125871 w 7467600"/>
              <a:gd name="connsiteY610" fmla="*/ 1989513 h 6858000"/>
              <a:gd name="connsiteX611" fmla="*/ 981574 w 7467600"/>
              <a:gd name="connsiteY611" fmla="*/ 1783157 h 6858000"/>
              <a:gd name="connsiteX612" fmla="*/ 922198 w 7467600"/>
              <a:gd name="connsiteY612" fmla="*/ 1677437 h 6858000"/>
              <a:gd name="connsiteX613" fmla="*/ 869293 w 7467600"/>
              <a:gd name="connsiteY613" fmla="*/ 1583214 h 6858000"/>
              <a:gd name="connsiteX614" fmla="*/ 751431 w 7467600"/>
              <a:gd name="connsiteY614" fmla="*/ 1405731 h 6858000"/>
              <a:gd name="connsiteX615" fmla="*/ 655236 w 7467600"/>
              <a:gd name="connsiteY615" fmla="*/ 1268632 h 6858000"/>
              <a:gd name="connsiteX616" fmla="*/ 6516292 w 7467600"/>
              <a:gd name="connsiteY616" fmla="*/ 1263064 h 6858000"/>
              <a:gd name="connsiteX617" fmla="*/ 5736320 w 7467600"/>
              <a:gd name="connsiteY617" fmla="*/ 1501803 h 6858000"/>
              <a:gd name="connsiteX618" fmla="*/ 6516292 w 7467600"/>
              <a:gd name="connsiteY618" fmla="*/ 1263064 h 6858000"/>
              <a:gd name="connsiteX619" fmla="*/ 291466 w 7467600"/>
              <a:gd name="connsiteY619" fmla="*/ 1250369 h 6858000"/>
              <a:gd name="connsiteX620" fmla="*/ 323180 w 7467600"/>
              <a:gd name="connsiteY620" fmla="*/ 1435283 h 6858000"/>
              <a:gd name="connsiteX621" fmla="*/ 349381 w 7467600"/>
              <a:gd name="connsiteY621" fmla="*/ 1875041 h 6858000"/>
              <a:gd name="connsiteX622" fmla="*/ 374363 w 7467600"/>
              <a:gd name="connsiteY622" fmla="*/ 1506494 h 6858000"/>
              <a:gd name="connsiteX623" fmla="*/ 302168 w 7467600"/>
              <a:gd name="connsiteY623" fmla="*/ 1274495 h 6858000"/>
              <a:gd name="connsiteX624" fmla="*/ 291466 w 7467600"/>
              <a:gd name="connsiteY624" fmla="*/ 1250369 h 6858000"/>
              <a:gd name="connsiteX625" fmla="*/ 678222 w 7467600"/>
              <a:gd name="connsiteY625" fmla="*/ 1248670 h 6858000"/>
              <a:gd name="connsiteX626" fmla="*/ 775536 w 7467600"/>
              <a:gd name="connsiteY626" fmla="*/ 1388015 h 6858000"/>
              <a:gd name="connsiteX627" fmla="*/ 894529 w 7467600"/>
              <a:gd name="connsiteY627" fmla="*/ 1567739 h 6858000"/>
              <a:gd name="connsiteX628" fmla="*/ 948000 w 7467600"/>
              <a:gd name="connsiteY628" fmla="*/ 1663088 h 6858000"/>
              <a:gd name="connsiteX629" fmla="*/ 1006812 w 7467600"/>
              <a:gd name="connsiteY629" fmla="*/ 1767683 h 6858000"/>
              <a:gd name="connsiteX630" fmla="*/ 1149133 w 7467600"/>
              <a:gd name="connsiteY630" fmla="*/ 1971513 h 6858000"/>
              <a:gd name="connsiteX631" fmla="*/ 1333952 w 7467600"/>
              <a:gd name="connsiteY631" fmla="*/ 2251620 h 6858000"/>
              <a:gd name="connsiteX632" fmla="*/ 1337329 w 7467600"/>
              <a:gd name="connsiteY632" fmla="*/ 2258350 h 6858000"/>
              <a:gd name="connsiteX633" fmla="*/ 1014726 w 7467600"/>
              <a:gd name="connsiteY633" fmla="*/ 1615556 h 6858000"/>
              <a:gd name="connsiteX634" fmla="*/ 678222 w 7467600"/>
              <a:gd name="connsiteY634" fmla="*/ 1248670 h 6858000"/>
              <a:gd name="connsiteX635" fmla="*/ 6691602 w 7467600"/>
              <a:gd name="connsiteY635" fmla="*/ 1140573 h 6858000"/>
              <a:gd name="connsiteX636" fmla="*/ 6571100 w 7467600"/>
              <a:gd name="connsiteY636" fmla="*/ 1183662 h 6858000"/>
              <a:gd name="connsiteX637" fmla="*/ 6241687 w 7467600"/>
              <a:gd name="connsiteY637" fmla="*/ 1257600 h 6858000"/>
              <a:gd name="connsiteX638" fmla="*/ 5693009 w 7467600"/>
              <a:gd name="connsiteY638" fmla="*/ 1478256 h 6858000"/>
              <a:gd name="connsiteX639" fmla="*/ 6548420 w 7467600"/>
              <a:gd name="connsiteY639" fmla="*/ 1214599 h 6858000"/>
              <a:gd name="connsiteX640" fmla="*/ 6605473 w 7467600"/>
              <a:gd name="connsiteY640" fmla="*/ 1184686 h 6858000"/>
              <a:gd name="connsiteX641" fmla="*/ 6691602 w 7467600"/>
              <a:gd name="connsiteY641" fmla="*/ 1140573 h 6858000"/>
              <a:gd name="connsiteX642" fmla="*/ 4002475 w 7467600"/>
              <a:gd name="connsiteY642" fmla="*/ 1037802 h 6858000"/>
              <a:gd name="connsiteX643" fmla="*/ 4000324 w 7467600"/>
              <a:gd name="connsiteY643" fmla="*/ 1039362 h 6858000"/>
              <a:gd name="connsiteX644" fmla="*/ 4002862 w 7467600"/>
              <a:gd name="connsiteY644" fmla="*/ 1042866 h 6858000"/>
              <a:gd name="connsiteX645" fmla="*/ 4002475 w 7467600"/>
              <a:gd name="connsiteY645" fmla="*/ 1037802 h 6858000"/>
              <a:gd name="connsiteX646" fmla="*/ 506322 w 7467600"/>
              <a:gd name="connsiteY646" fmla="*/ 1020997 h 6858000"/>
              <a:gd name="connsiteX647" fmla="*/ 533068 w 7467600"/>
              <a:gd name="connsiteY647" fmla="*/ 1029409 h 6858000"/>
              <a:gd name="connsiteX648" fmla="*/ 1232525 w 7467600"/>
              <a:gd name="connsiteY648" fmla="*/ 1804675 h 6858000"/>
              <a:gd name="connsiteX649" fmla="*/ 1388858 w 7467600"/>
              <a:gd name="connsiteY649" fmla="*/ 2368011 h 6858000"/>
              <a:gd name="connsiteX650" fmla="*/ 1384098 w 7467600"/>
              <a:gd name="connsiteY650" fmla="*/ 2378125 h 6858000"/>
              <a:gd name="connsiteX651" fmla="*/ 1425393 w 7467600"/>
              <a:gd name="connsiteY651" fmla="*/ 2589124 h 6858000"/>
              <a:gd name="connsiteX652" fmla="*/ 1424001 w 7467600"/>
              <a:gd name="connsiteY652" fmla="*/ 2597541 h 6858000"/>
              <a:gd name="connsiteX653" fmla="*/ 2152729 w 7467600"/>
              <a:gd name="connsiteY653" fmla="*/ 2864487 h 6858000"/>
              <a:gd name="connsiteX654" fmla="*/ 2020609 w 7467600"/>
              <a:gd name="connsiteY654" fmla="*/ 2539671 h 6858000"/>
              <a:gd name="connsiteX655" fmla="*/ 2018920 w 7467600"/>
              <a:gd name="connsiteY655" fmla="*/ 2536309 h 6858000"/>
              <a:gd name="connsiteX656" fmla="*/ 1342441 w 7467600"/>
              <a:gd name="connsiteY656" fmla="*/ 1173017 h 6858000"/>
              <a:gd name="connsiteX657" fmla="*/ 1367925 w 7467600"/>
              <a:gd name="connsiteY657" fmla="*/ 1135648 h 6858000"/>
              <a:gd name="connsiteX658" fmla="*/ 1771401 w 7467600"/>
              <a:gd name="connsiteY658" fmla="*/ 1806673 h 6858000"/>
              <a:gd name="connsiteX659" fmla="*/ 1972385 w 7467600"/>
              <a:gd name="connsiteY659" fmla="*/ 2198735 h 6858000"/>
              <a:gd name="connsiteX660" fmla="*/ 2040892 w 7467600"/>
              <a:gd name="connsiteY660" fmla="*/ 2405205 h 6858000"/>
              <a:gd name="connsiteX661" fmla="*/ 2131689 w 7467600"/>
              <a:gd name="connsiteY661" fmla="*/ 1936926 h 6858000"/>
              <a:gd name="connsiteX662" fmla="*/ 2454820 w 7467600"/>
              <a:gd name="connsiteY662" fmla="*/ 1248808 h 6858000"/>
              <a:gd name="connsiteX663" fmla="*/ 2492512 w 7467600"/>
              <a:gd name="connsiteY663" fmla="*/ 1302920 h 6858000"/>
              <a:gd name="connsiteX664" fmla="*/ 2081216 w 7467600"/>
              <a:gd name="connsiteY664" fmla="*/ 2527513 h 6858000"/>
              <a:gd name="connsiteX665" fmla="*/ 2081211 w 7467600"/>
              <a:gd name="connsiteY665" fmla="*/ 2528916 h 6858000"/>
              <a:gd name="connsiteX666" fmla="*/ 2199067 w 7467600"/>
              <a:gd name="connsiteY666" fmla="*/ 2884061 h 6858000"/>
              <a:gd name="connsiteX667" fmla="*/ 3192586 w 7467600"/>
              <a:gd name="connsiteY667" fmla="*/ 3411496 h 6858000"/>
              <a:gd name="connsiteX668" fmla="*/ 3182620 w 7467600"/>
              <a:gd name="connsiteY668" fmla="*/ 3483279 h 6858000"/>
              <a:gd name="connsiteX669" fmla="*/ 2435119 w 7467600"/>
              <a:gd name="connsiteY669" fmla="*/ 3080173 h 6858000"/>
              <a:gd name="connsiteX670" fmla="*/ 2410152 w 7467600"/>
              <a:gd name="connsiteY670" fmla="*/ 3063751 h 6858000"/>
              <a:gd name="connsiteX671" fmla="*/ 2408099 w 7467600"/>
              <a:gd name="connsiteY671" fmla="*/ 3064403 h 6858000"/>
              <a:gd name="connsiteX672" fmla="*/ 2407218 w 7467600"/>
              <a:gd name="connsiteY672" fmla="*/ 3070324 h 6858000"/>
              <a:gd name="connsiteX673" fmla="*/ 2380138 w 7467600"/>
              <a:gd name="connsiteY673" fmla="*/ 3099341 h 6858000"/>
              <a:gd name="connsiteX674" fmla="*/ 1765923 w 7467600"/>
              <a:gd name="connsiteY674" fmla="*/ 3581043 h 6858000"/>
              <a:gd name="connsiteX675" fmla="*/ 1702258 w 7467600"/>
              <a:gd name="connsiteY675" fmla="*/ 3612286 h 6858000"/>
              <a:gd name="connsiteX676" fmla="*/ 1538370 w 7467600"/>
              <a:gd name="connsiteY676" fmla="*/ 3811804 h 6858000"/>
              <a:gd name="connsiteX677" fmla="*/ 542867 w 7467600"/>
              <a:gd name="connsiteY677" fmla="*/ 4944092 h 6858000"/>
              <a:gd name="connsiteX678" fmla="*/ 515800 w 7467600"/>
              <a:gd name="connsiteY678" fmla="*/ 4862180 h 6858000"/>
              <a:gd name="connsiteX679" fmla="*/ 909145 w 7467600"/>
              <a:gd name="connsiteY679" fmla="*/ 4199225 h 6858000"/>
              <a:gd name="connsiteX680" fmla="*/ 1214067 w 7467600"/>
              <a:gd name="connsiteY680" fmla="*/ 3908561 h 6858000"/>
              <a:gd name="connsiteX681" fmla="*/ 640967 w 7467600"/>
              <a:gd name="connsiteY681" fmla="*/ 4105601 h 6858000"/>
              <a:gd name="connsiteX682" fmla="*/ 112563 w 7467600"/>
              <a:gd name="connsiteY682" fmla="*/ 4396952 h 6858000"/>
              <a:gd name="connsiteX683" fmla="*/ 0 w 7467600"/>
              <a:gd name="connsiteY683" fmla="*/ 4466006 h 6858000"/>
              <a:gd name="connsiteX684" fmla="*/ 0 w 7467600"/>
              <a:gd name="connsiteY684" fmla="*/ 4233763 h 6858000"/>
              <a:gd name="connsiteX685" fmla="*/ 36881 w 7467600"/>
              <a:gd name="connsiteY685" fmla="*/ 4200118 h 6858000"/>
              <a:gd name="connsiteX686" fmla="*/ 910534 w 7467600"/>
              <a:gd name="connsiteY686" fmla="*/ 3629753 h 6858000"/>
              <a:gd name="connsiteX687" fmla="*/ 1578717 w 7467600"/>
              <a:gd name="connsiteY687" fmla="*/ 3575982 h 6858000"/>
              <a:gd name="connsiteX688" fmla="*/ 2338780 w 7467600"/>
              <a:gd name="connsiteY688" fmla="*/ 3033725 h 6858000"/>
              <a:gd name="connsiteX689" fmla="*/ 1807991 w 7467600"/>
              <a:gd name="connsiteY689" fmla="*/ 2807184 h 6858000"/>
              <a:gd name="connsiteX690" fmla="*/ 1416358 w 7467600"/>
              <a:gd name="connsiteY690" fmla="*/ 3112571 h 6858000"/>
              <a:gd name="connsiteX691" fmla="*/ 939066 w 7467600"/>
              <a:gd name="connsiteY691" fmla="*/ 3378798 h 6858000"/>
              <a:gd name="connsiteX692" fmla="*/ 115099 w 7467600"/>
              <a:gd name="connsiteY692" fmla="*/ 3607650 h 6858000"/>
              <a:gd name="connsiteX693" fmla="*/ 97284 w 7467600"/>
              <a:gd name="connsiteY693" fmla="*/ 3520393 h 6858000"/>
              <a:gd name="connsiteX694" fmla="*/ 922050 w 7467600"/>
              <a:gd name="connsiteY694" fmla="*/ 3074867 h 6858000"/>
              <a:gd name="connsiteX695" fmla="*/ 1405265 w 7467600"/>
              <a:gd name="connsiteY695" fmla="*/ 3016319 h 6858000"/>
              <a:gd name="connsiteX696" fmla="*/ 1407512 w 7467600"/>
              <a:gd name="connsiteY696" fmla="*/ 3018001 h 6858000"/>
              <a:gd name="connsiteX697" fmla="*/ 1726266 w 7467600"/>
              <a:gd name="connsiteY697" fmla="*/ 2777274 h 6858000"/>
              <a:gd name="connsiteX698" fmla="*/ 625390 w 7467600"/>
              <a:gd name="connsiteY698" fmla="*/ 2514541 h 6858000"/>
              <a:gd name="connsiteX699" fmla="*/ 619799 w 7467600"/>
              <a:gd name="connsiteY699" fmla="*/ 2527180 h 6858000"/>
              <a:gd name="connsiteX700" fmla="*/ 310030 w 7467600"/>
              <a:gd name="connsiteY700" fmla="*/ 2771818 h 6858000"/>
              <a:gd name="connsiteX701" fmla="*/ 173877 w 7467600"/>
              <a:gd name="connsiteY701" fmla="*/ 2937056 h 6858000"/>
              <a:gd name="connsiteX702" fmla="*/ 77889 w 7467600"/>
              <a:gd name="connsiteY702" fmla="*/ 3138440 h 6858000"/>
              <a:gd name="connsiteX703" fmla="*/ 0 w 7467600"/>
              <a:gd name="connsiteY703" fmla="*/ 3271395 h 6858000"/>
              <a:gd name="connsiteX704" fmla="*/ 0 w 7467600"/>
              <a:gd name="connsiteY704" fmla="*/ 3153002 h 6858000"/>
              <a:gd name="connsiteX705" fmla="*/ 2386 w 7467600"/>
              <a:gd name="connsiteY705" fmla="*/ 3149203 h 6858000"/>
              <a:gd name="connsiteX706" fmla="*/ 89753 w 7467600"/>
              <a:gd name="connsiteY706" fmla="*/ 2987702 h 6858000"/>
              <a:gd name="connsiteX707" fmla="*/ 76869 w 7467600"/>
              <a:gd name="connsiteY707" fmla="*/ 3005404 h 6858000"/>
              <a:gd name="connsiteX708" fmla="*/ 32049 w 7467600"/>
              <a:gd name="connsiteY708" fmla="*/ 3065814 h 6858000"/>
              <a:gd name="connsiteX709" fmla="*/ 0 w 7467600"/>
              <a:gd name="connsiteY709" fmla="*/ 3108744 h 6858000"/>
              <a:gd name="connsiteX710" fmla="*/ 0 w 7467600"/>
              <a:gd name="connsiteY710" fmla="*/ 3058059 h 6858000"/>
              <a:gd name="connsiteX711" fmla="*/ 7610 w 7467600"/>
              <a:gd name="connsiteY711" fmla="*/ 3047889 h 6858000"/>
              <a:gd name="connsiteX712" fmla="*/ 52419 w 7467600"/>
              <a:gd name="connsiteY712" fmla="*/ 2987479 h 6858000"/>
              <a:gd name="connsiteX713" fmla="*/ 59142 w 7467600"/>
              <a:gd name="connsiteY713" fmla="*/ 2978488 h 6858000"/>
              <a:gd name="connsiteX714" fmla="*/ 0 w 7467600"/>
              <a:gd name="connsiteY714" fmla="*/ 3015334 h 6858000"/>
              <a:gd name="connsiteX715" fmla="*/ 0 w 7467600"/>
              <a:gd name="connsiteY715" fmla="*/ 2914286 h 6858000"/>
              <a:gd name="connsiteX716" fmla="*/ 36383 w 7467600"/>
              <a:gd name="connsiteY716" fmla="*/ 2901128 h 6858000"/>
              <a:gd name="connsiteX717" fmla="*/ 156329 w 7467600"/>
              <a:gd name="connsiteY717" fmla="*/ 2840533 h 6858000"/>
              <a:gd name="connsiteX718" fmla="*/ 358355 w 7467600"/>
              <a:gd name="connsiteY718" fmla="*/ 2620471 h 6858000"/>
              <a:gd name="connsiteX719" fmla="*/ 510577 w 7467600"/>
              <a:gd name="connsiteY719" fmla="*/ 2501244 h 6858000"/>
              <a:gd name="connsiteX720" fmla="*/ 211967 w 7467600"/>
              <a:gd name="connsiteY720" fmla="*/ 2479171 h 6858000"/>
              <a:gd name="connsiteX721" fmla="*/ 0 w 7467600"/>
              <a:gd name="connsiteY721" fmla="*/ 2476398 h 6858000"/>
              <a:gd name="connsiteX722" fmla="*/ 0 w 7467600"/>
              <a:gd name="connsiteY722" fmla="*/ 2389189 h 6858000"/>
              <a:gd name="connsiteX723" fmla="*/ 103062 w 7467600"/>
              <a:gd name="connsiteY723" fmla="*/ 2389518 h 6858000"/>
              <a:gd name="connsiteX724" fmla="*/ 510734 w 7467600"/>
              <a:gd name="connsiteY724" fmla="*/ 2416201 h 6858000"/>
              <a:gd name="connsiteX725" fmla="*/ 279257 w 7467600"/>
              <a:gd name="connsiteY725" fmla="*/ 2092102 h 6858000"/>
              <a:gd name="connsiteX726" fmla="*/ 65265 w 7467600"/>
              <a:gd name="connsiteY726" fmla="*/ 2006049 h 6858000"/>
              <a:gd name="connsiteX727" fmla="*/ 0 w 7467600"/>
              <a:gd name="connsiteY727" fmla="*/ 1982532 h 6858000"/>
              <a:gd name="connsiteX728" fmla="*/ 0 w 7467600"/>
              <a:gd name="connsiteY728" fmla="*/ 1912789 h 6858000"/>
              <a:gd name="connsiteX729" fmla="*/ 97460 w 7467600"/>
              <a:gd name="connsiteY729" fmla="*/ 1953725 h 6858000"/>
              <a:gd name="connsiteX730" fmla="*/ 221272 w 7467600"/>
              <a:gd name="connsiteY730" fmla="*/ 1980766 h 6858000"/>
              <a:gd name="connsiteX731" fmla="*/ 116765 w 7467600"/>
              <a:gd name="connsiteY731" fmla="*/ 1911033 h 6858000"/>
              <a:gd name="connsiteX732" fmla="*/ 16405 w 7467600"/>
              <a:gd name="connsiteY732" fmla="*/ 1803412 h 6858000"/>
              <a:gd name="connsiteX733" fmla="*/ 0 w 7467600"/>
              <a:gd name="connsiteY733" fmla="*/ 1784777 h 6858000"/>
              <a:gd name="connsiteX734" fmla="*/ 0 w 7467600"/>
              <a:gd name="connsiteY734" fmla="*/ 1740082 h 6858000"/>
              <a:gd name="connsiteX735" fmla="*/ 39394 w 7467600"/>
              <a:gd name="connsiteY735" fmla="*/ 1784856 h 6858000"/>
              <a:gd name="connsiteX736" fmla="*/ 135813 w 7467600"/>
              <a:gd name="connsiteY736" fmla="*/ 1888838 h 6858000"/>
              <a:gd name="connsiteX737" fmla="*/ 242575 w 7467600"/>
              <a:gd name="connsiteY737" fmla="*/ 1958841 h 6858000"/>
              <a:gd name="connsiteX738" fmla="*/ 82197 w 7467600"/>
              <a:gd name="connsiteY738" fmla="*/ 1754826 h 6858000"/>
              <a:gd name="connsiteX739" fmla="*/ 0 w 7467600"/>
              <a:gd name="connsiteY739" fmla="*/ 1679650 h 6858000"/>
              <a:gd name="connsiteX740" fmla="*/ 0 w 7467600"/>
              <a:gd name="connsiteY740" fmla="*/ 1602463 h 6858000"/>
              <a:gd name="connsiteX741" fmla="*/ 84689 w 7467600"/>
              <a:gd name="connsiteY741" fmla="*/ 1677442 h 6858000"/>
              <a:gd name="connsiteX742" fmla="*/ 298437 w 7467600"/>
              <a:gd name="connsiteY742" fmla="*/ 1968019 h 6858000"/>
              <a:gd name="connsiteX743" fmla="*/ 227269 w 7467600"/>
              <a:gd name="connsiteY743" fmla="*/ 1114064 h 6858000"/>
              <a:gd name="connsiteX744" fmla="*/ 248003 w 7467600"/>
              <a:gd name="connsiteY744" fmla="*/ 1089613 h 6858000"/>
              <a:gd name="connsiteX745" fmla="*/ 427020 w 7467600"/>
              <a:gd name="connsiteY745" fmla="*/ 1619803 h 6858000"/>
              <a:gd name="connsiteX746" fmla="*/ 340345 w 7467600"/>
              <a:gd name="connsiteY746" fmla="*/ 2027739 h 6858000"/>
              <a:gd name="connsiteX747" fmla="*/ 360865 w 7467600"/>
              <a:gd name="connsiteY747" fmla="*/ 2044827 h 6858000"/>
              <a:gd name="connsiteX748" fmla="*/ 560414 w 7467600"/>
              <a:gd name="connsiteY748" fmla="*/ 2421457 h 6858000"/>
              <a:gd name="connsiteX749" fmla="*/ 1359703 w 7467600"/>
              <a:gd name="connsiteY749" fmla="*/ 2578554 h 6858000"/>
              <a:gd name="connsiteX750" fmla="*/ 1359422 w 7467600"/>
              <a:gd name="connsiteY750" fmla="*/ 2577994 h 6858000"/>
              <a:gd name="connsiteX751" fmla="*/ 828701 w 7467600"/>
              <a:gd name="connsiteY751" fmla="*/ 1839520 h 6858000"/>
              <a:gd name="connsiteX752" fmla="*/ 494427 w 7467600"/>
              <a:gd name="connsiteY752" fmla="*/ 1092333 h 6858000"/>
              <a:gd name="connsiteX753" fmla="*/ 506322 w 7467600"/>
              <a:gd name="connsiteY753" fmla="*/ 1020997 h 6858000"/>
              <a:gd name="connsiteX754" fmla="*/ 4570198 w 7467600"/>
              <a:gd name="connsiteY754" fmla="*/ 978081 h 6858000"/>
              <a:gd name="connsiteX755" fmla="*/ 4523691 w 7467600"/>
              <a:gd name="connsiteY755" fmla="*/ 1127776 h 6858000"/>
              <a:gd name="connsiteX756" fmla="*/ 4509875 w 7467600"/>
              <a:gd name="connsiteY756" fmla="*/ 1167552 h 6858000"/>
              <a:gd name="connsiteX757" fmla="*/ 4478168 w 7467600"/>
              <a:gd name="connsiteY757" fmla="*/ 1260735 h 6858000"/>
              <a:gd name="connsiteX758" fmla="*/ 4409309 w 7467600"/>
              <a:gd name="connsiteY758" fmla="*/ 1666996 h 6858000"/>
              <a:gd name="connsiteX759" fmla="*/ 4370031 w 7467600"/>
              <a:gd name="connsiteY759" fmla="*/ 1955666 h 6858000"/>
              <a:gd name="connsiteX760" fmla="*/ 4570198 w 7467600"/>
              <a:gd name="connsiteY760" fmla="*/ 978081 h 6858000"/>
              <a:gd name="connsiteX761" fmla="*/ 4557898 w 7467600"/>
              <a:gd name="connsiteY761" fmla="*/ 900011 h 6858000"/>
              <a:gd name="connsiteX762" fmla="*/ 4344840 w 7467600"/>
              <a:gd name="connsiteY762" fmla="*/ 1922038 h 6858000"/>
              <a:gd name="connsiteX763" fmla="*/ 4378710 w 7467600"/>
              <a:gd name="connsiteY763" fmla="*/ 1665516 h 6858000"/>
              <a:gd name="connsiteX764" fmla="*/ 4448798 w 7467600"/>
              <a:gd name="connsiteY764" fmla="*/ 1253024 h 6858000"/>
              <a:gd name="connsiteX765" fmla="*/ 4480315 w 7467600"/>
              <a:gd name="connsiteY765" fmla="*/ 1158454 h 6858000"/>
              <a:gd name="connsiteX766" fmla="*/ 4494133 w 7467600"/>
              <a:gd name="connsiteY766" fmla="*/ 1118676 h 6858000"/>
              <a:gd name="connsiteX767" fmla="*/ 4557898 w 7467600"/>
              <a:gd name="connsiteY767" fmla="*/ 900011 h 6858000"/>
              <a:gd name="connsiteX768" fmla="*/ 5870151 w 7467600"/>
              <a:gd name="connsiteY768" fmla="*/ 898890 h 6858000"/>
              <a:gd name="connsiteX769" fmla="*/ 5861335 w 7467600"/>
              <a:gd name="connsiteY769" fmla="*/ 899177 h 6858000"/>
              <a:gd name="connsiteX770" fmla="*/ 5843702 w 7467600"/>
              <a:gd name="connsiteY770" fmla="*/ 899748 h 6858000"/>
              <a:gd name="connsiteX771" fmla="*/ 5651107 w 7467600"/>
              <a:gd name="connsiteY771" fmla="*/ 920306 h 6858000"/>
              <a:gd name="connsiteX772" fmla="*/ 5459407 w 7467600"/>
              <a:gd name="connsiteY772" fmla="*/ 940975 h 6858000"/>
              <a:gd name="connsiteX773" fmla="*/ 5374846 w 7467600"/>
              <a:gd name="connsiteY773" fmla="*/ 941988 h 6858000"/>
              <a:gd name="connsiteX774" fmla="*/ 5256105 w 7467600"/>
              <a:gd name="connsiteY774" fmla="*/ 945632 h 6858000"/>
              <a:gd name="connsiteX775" fmla="*/ 5107071 w 7467600"/>
              <a:gd name="connsiteY775" fmla="*/ 969720 h 6858000"/>
              <a:gd name="connsiteX776" fmla="*/ 4998681 w 7467600"/>
              <a:gd name="connsiteY776" fmla="*/ 988771 h 6858000"/>
              <a:gd name="connsiteX777" fmla="*/ 5870151 w 7467600"/>
              <a:gd name="connsiteY777" fmla="*/ 898890 h 6858000"/>
              <a:gd name="connsiteX778" fmla="*/ 5504425 w 7467600"/>
              <a:gd name="connsiteY778" fmla="*/ 848067 h 6858000"/>
              <a:gd name="connsiteX779" fmla="*/ 4968849 w 7467600"/>
              <a:gd name="connsiteY779" fmla="*/ 962318 h 6858000"/>
              <a:gd name="connsiteX780" fmla="*/ 5104039 w 7467600"/>
              <a:gd name="connsiteY780" fmla="*/ 940634 h 6858000"/>
              <a:gd name="connsiteX781" fmla="*/ 5256311 w 7467600"/>
              <a:gd name="connsiteY781" fmla="*/ 916490 h 6858000"/>
              <a:gd name="connsiteX782" fmla="*/ 5377381 w 7467600"/>
              <a:gd name="connsiteY782" fmla="*/ 912671 h 6858000"/>
              <a:gd name="connsiteX783" fmla="*/ 5460148 w 7467600"/>
              <a:gd name="connsiteY783" fmla="*/ 911442 h 6858000"/>
              <a:gd name="connsiteX784" fmla="*/ 5648971 w 7467600"/>
              <a:gd name="connsiteY784" fmla="*/ 891331 h 6858000"/>
              <a:gd name="connsiteX785" fmla="*/ 5844807 w 7467600"/>
              <a:gd name="connsiteY785" fmla="*/ 870718 h 6858000"/>
              <a:gd name="connsiteX786" fmla="*/ 5862975 w 7467600"/>
              <a:gd name="connsiteY786" fmla="*/ 869756 h 6858000"/>
              <a:gd name="connsiteX787" fmla="*/ 5920887 w 7467600"/>
              <a:gd name="connsiteY787" fmla="*/ 865929 h 6858000"/>
              <a:gd name="connsiteX788" fmla="*/ 5504425 w 7467600"/>
              <a:gd name="connsiteY788" fmla="*/ 848067 h 6858000"/>
              <a:gd name="connsiteX789" fmla="*/ 3607114 w 7467600"/>
              <a:gd name="connsiteY789" fmla="*/ 467441 h 6858000"/>
              <a:gd name="connsiteX790" fmla="*/ 3296242 w 7467600"/>
              <a:gd name="connsiteY790" fmla="*/ 807991 h 6858000"/>
              <a:gd name="connsiteX791" fmla="*/ 3174674 w 7467600"/>
              <a:gd name="connsiteY791" fmla="*/ 919759 h 6858000"/>
              <a:gd name="connsiteX792" fmla="*/ 3042978 w 7467600"/>
              <a:gd name="connsiteY792" fmla="*/ 1054894 h 6858000"/>
              <a:gd name="connsiteX793" fmla="*/ 2968914 w 7467600"/>
              <a:gd name="connsiteY793" fmla="*/ 1133756 h 6858000"/>
              <a:gd name="connsiteX794" fmla="*/ 3103823 w 7467600"/>
              <a:gd name="connsiteY794" fmla="*/ 1026814 h 6858000"/>
              <a:gd name="connsiteX795" fmla="*/ 3607114 w 7467600"/>
              <a:gd name="connsiteY795" fmla="*/ 467441 h 6858000"/>
              <a:gd name="connsiteX796" fmla="*/ 3744487 w 7467600"/>
              <a:gd name="connsiteY796" fmla="*/ 383136 h 6858000"/>
              <a:gd name="connsiteX797" fmla="*/ 3970213 w 7467600"/>
              <a:gd name="connsiteY797" fmla="*/ 995559 h 6858000"/>
              <a:gd name="connsiteX798" fmla="*/ 3744487 w 7467600"/>
              <a:gd name="connsiteY798" fmla="*/ 383136 h 6858000"/>
              <a:gd name="connsiteX799" fmla="*/ 3624562 w 7467600"/>
              <a:gd name="connsiteY799" fmla="*/ 367041 h 6858000"/>
              <a:gd name="connsiteX800" fmla="*/ 3489712 w 7467600"/>
              <a:gd name="connsiteY800" fmla="*/ 485386 h 6858000"/>
              <a:gd name="connsiteX801" fmla="*/ 3182994 w 7467600"/>
              <a:gd name="connsiteY801" fmla="*/ 828265 h 6858000"/>
              <a:gd name="connsiteX802" fmla="*/ 2892114 w 7467600"/>
              <a:gd name="connsiteY802" fmla="*/ 1172635 h 6858000"/>
              <a:gd name="connsiteX803" fmla="*/ 3021459 w 7467600"/>
              <a:gd name="connsiteY803" fmla="*/ 1035385 h 6858000"/>
              <a:gd name="connsiteX804" fmla="*/ 3153873 w 7467600"/>
              <a:gd name="connsiteY804" fmla="*/ 898971 h 6858000"/>
              <a:gd name="connsiteX805" fmla="*/ 3276511 w 7467600"/>
              <a:gd name="connsiteY805" fmla="*/ 786423 h 6858000"/>
              <a:gd name="connsiteX806" fmla="*/ 3584154 w 7467600"/>
              <a:gd name="connsiteY806" fmla="*/ 448218 h 6858000"/>
              <a:gd name="connsiteX807" fmla="*/ 3624562 w 7467600"/>
              <a:gd name="connsiteY807" fmla="*/ 367041 h 6858000"/>
              <a:gd name="connsiteX808" fmla="*/ 3766672 w 7467600"/>
              <a:gd name="connsiteY808" fmla="*/ 359429 h 6858000"/>
              <a:gd name="connsiteX809" fmla="*/ 3996338 w 7467600"/>
              <a:gd name="connsiteY809" fmla="*/ 968237 h 6858000"/>
              <a:gd name="connsiteX810" fmla="*/ 3766672 w 7467600"/>
              <a:gd name="connsiteY810" fmla="*/ 359429 h 6858000"/>
              <a:gd name="connsiteX811" fmla="*/ 5805386 w 7467600"/>
              <a:gd name="connsiteY811" fmla="*/ 239240 h 6858000"/>
              <a:gd name="connsiteX812" fmla="*/ 5736947 w 7467600"/>
              <a:gd name="connsiteY812" fmla="*/ 261367 h 6858000"/>
              <a:gd name="connsiteX813" fmla="*/ 5427012 w 7467600"/>
              <a:gd name="connsiteY813" fmla="*/ 311272 h 6858000"/>
              <a:gd name="connsiteX814" fmla="*/ 5147818 w 7467600"/>
              <a:gd name="connsiteY814" fmla="*/ 322112 h 6858000"/>
              <a:gd name="connsiteX815" fmla="*/ 5060854 w 7467600"/>
              <a:gd name="connsiteY815" fmla="*/ 311882 h 6858000"/>
              <a:gd name="connsiteX816" fmla="*/ 4945989 w 7467600"/>
              <a:gd name="connsiteY816" fmla="*/ 300516 h 6858000"/>
              <a:gd name="connsiteX817" fmla="*/ 5410479 w 7467600"/>
              <a:gd name="connsiteY817" fmla="*/ 348434 h 6858000"/>
              <a:gd name="connsiteX818" fmla="*/ 5805386 w 7467600"/>
              <a:gd name="connsiteY818" fmla="*/ 239240 h 6858000"/>
              <a:gd name="connsiteX819" fmla="*/ 5905192 w 7467600"/>
              <a:gd name="connsiteY819" fmla="*/ 163079 h 6858000"/>
              <a:gd name="connsiteX820" fmla="*/ 5865655 w 7467600"/>
              <a:gd name="connsiteY820" fmla="*/ 171901 h 6858000"/>
              <a:gd name="connsiteX821" fmla="*/ 5259740 w 7467600"/>
              <a:gd name="connsiteY821" fmla="*/ 257013 h 6858000"/>
              <a:gd name="connsiteX822" fmla="*/ 5208466 w 7467600"/>
              <a:gd name="connsiteY822" fmla="*/ 257550 h 6858000"/>
              <a:gd name="connsiteX823" fmla="*/ 4980204 w 7467600"/>
              <a:gd name="connsiteY823" fmla="*/ 271903 h 6858000"/>
              <a:gd name="connsiteX824" fmla="*/ 5068068 w 7467600"/>
              <a:gd name="connsiteY824" fmla="*/ 282244 h 6858000"/>
              <a:gd name="connsiteX825" fmla="*/ 5153231 w 7467600"/>
              <a:gd name="connsiteY825" fmla="*/ 292240 h 6858000"/>
              <a:gd name="connsiteX826" fmla="*/ 5426491 w 7467600"/>
              <a:gd name="connsiteY826" fmla="*/ 281128 h 6858000"/>
              <a:gd name="connsiteX827" fmla="*/ 5731212 w 7467600"/>
              <a:gd name="connsiteY827" fmla="*/ 231951 h 6858000"/>
              <a:gd name="connsiteX828" fmla="*/ 5905192 w 7467600"/>
              <a:gd name="connsiteY828" fmla="*/ 163079 h 6858000"/>
              <a:gd name="connsiteX829" fmla="*/ 5944437 w 7467600"/>
              <a:gd name="connsiteY829" fmla="*/ 113829 h 6858000"/>
              <a:gd name="connsiteX830" fmla="*/ 5825032 w 7467600"/>
              <a:gd name="connsiteY830" fmla="*/ 146405 h 6858000"/>
              <a:gd name="connsiteX831" fmla="*/ 4955599 w 7467600"/>
              <a:gd name="connsiteY831" fmla="*/ 247008 h 6858000"/>
              <a:gd name="connsiteX832" fmla="*/ 5210104 w 7467600"/>
              <a:gd name="connsiteY832" fmla="*/ 228123 h 6858000"/>
              <a:gd name="connsiteX833" fmla="*/ 5261015 w 7467600"/>
              <a:gd name="connsiteY833" fmla="*/ 227087 h 6858000"/>
              <a:gd name="connsiteX834" fmla="*/ 5861181 w 7467600"/>
              <a:gd name="connsiteY834" fmla="*/ 143093 h 6858000"/>
              <a:gd name="connsiteX835" fmla="*/ 5961252 w 7467600"/>
              <a:gd name="connsiteY835" fmla="*/ 114820 h 6858000"/>
              <a:gd name="connsiteX836" fmla="*/ 5944437 w 7467600"/>
              <a:gd name="connsiteY836" fmla="*/ 113829 h 6858000"/>
              <a:gd name="connsiteX837" fmla="*/ 3882765 w 7467600"/>
              <a:gd name="connsiteY837" fmla="*/ 0 h 6858000"/>
              <a:gd name="connsiteX838" fmla="*/ 3995099 w 7467600"/>
              <a:gd name="connsiteY838" fmla="*/ 0 h 6858000"/>
              <a:gd name="connsiteX839" fmla="*/ 4163818 w 7467600"/>
              <a:gd name="connsiteY839" fmla="*/ 234104 h 6858000"/>
              <a:gd name="connsiteX840" fmla="*/ 4172099 w 7467600"/>
              <a:gd name="connsiteY840" fmla="*/ 234207 h 6858000"/>
              <a:gd name="connsiteX841" fmla="*/ 4784282 w 7467600"/>
              <a:gd name="connsiteY841" fmla="*/ 276561 h 6858000"/>
              <a:gd name="connsiteX842" fmla="*/ 4801687 w 7467600"/>
              <a:gd name="connsiteY842" fmla="*/ 267764 h 6858000"/>
              <a:gd name="connsiteX843" fmla="*/ 6082788 w 7467600"/>
              <a:gd name="connsiteY843" fmla="*/ 64119 h 6858000"/>
              <a:gd name="connsiteX844" fmla="*/ 6099442 w 7467600"/>
              <a:gd name="connsiteY844" fmla="*/ 82568 h 6858000"/>
              <a:gd name="connsiteX845" fmla="*/ 4804137 w 7467600"/>
              <a:gd name="connsiteY845" fmla="*/ 320931 h 6858000"/>
              <a:gd name="connsiteX846" fmla="*/ 4227047 w 7467600"/>
              <a:gd name="connsiteY846" fmla="*/ 313415 h 6858000"/>
              <a:gd name="connsiteX847" fmla="*/ 4346041 w 7467600"/>
              <a:gd name="connsiteY847" fmla="*/ 456086 h 6858000"/>
              <a:gd name="connsiteX848" fmla="*/ 4870967 w 7467600"/>
              <a:gd name="connsiteY848" fmla="*/ 963061 h 6858000"/>
              <a:gd name="connsiteX849" fmla="*/ 4889647 w 7467600"/>
              <a:gd name="connsiteY849" fmla="*/ 957147 h 6858000"/>
              <a:gd name="connsiteX850" fmla="*/ 5422504 w 7467600"/>
              <a:gd name="connsiteY850" fmla="*/ 805191 h 6858000"/>
              <a:gd name="connsiteX851" fmla="*/ 6087656 w 7467600"/>
              <a:gd name="connsiteY851" fmla="*/ 826703 h 6858000"/>
              <a:gd name="connsiteX852" fmla="*/ 6058717 w 7467600"/>
              <a:gd name="connsiteY852" fmla="*/ 865992 h 6858000"/>
              <a:gd name="connsiteX853" fmla="*/ 4974153 w 7467600"/>
              <a:gd name="connsiteY853" fmla="*/ 1045456 h 6858000"/>
              <a:gd name="connsiteX854" fmla="*/ 5627835 w 7467600"/>
              <a:gd name="connsiteY854" fmla="*/ 1472077 h 6858000"/>
              <a:gd name="connsiteX855" fmla="*/ 5629817 w 7467600"/>
              <a:gd name="connsiteY855" fmla="*/ 1471412 h 6858000"/>
              <a:gd name="connsiteX856" fmla="*/ 5634124 w 7467600"/>
              <a:gd name="connsiteY856" fmla="*/ 1470572 h 6858000"/>
              <a:gd name="connsiteX857" fmla="*/ 5755832 w 7467600"/>
              <a:gd name="connsiteY857" fmla="*/ 1383886 h 6858000"/>
              <a:gd name="connsiteX858" fmla="*/ 6014186 w 7467600"/>
              <a:gd name="connsiteY858" fmla="*/ 1279799 h 6858000"/>
              <a:gd name="connsiteX859" fmla="*/ 6901619 w 7467600"/>
              <a:gd name="connsiteY859" fmla="*/ 1047874 h 6858000"/>
              <a:gd name="connsiteX860" fmla="*/ 6931566 w 7467600"/>
              <a:gd name="connsiteY860" fmla="*/ 1062034 h 6858000"/>
              <a:gd name="connsiteX861" fmla="*/ 5790982 w 7467600"/>
              <a:gd name="connsiteY861" fmla="*/ 1561380 h 6858000"/>
              <a:gd name="connsiteX862" fmla="*/ 6188971 w 7467600"/>
              <a:gd name="connsiteY862" fmla="*/ 1755168 h 6858000"/>
              <a:gd name="connsiteX863" fmla="*/ 6202446 w 7467600"/>
              <a:gd name="connsiteY863" fmla="*/ 1752268 h 6858000"/>
              <a:gd name="connsiteX864" fmla="*/ 7179560 w 7467600"/>
              <a:gd name="connsiteY864" fmla="*/ 1467551 h 6858000"/>
              <a:gd name="connsiteX865" fmla="*/ 7158730 w 7467600"/>
              <a:gd name="connsiteY865" fmla="*/ 1507835 h 6858000"/>
              <a:gd name="connsiteX866" fmla="*/ 6326959 w 7467600"/>
              <a:gd name="connsiteY866" fmla="*/ 1817686 h 6858000"/>
              <a:gd name="connsiteX867" fmla="*/ 6537433 w 7467600"/>
              <a:gd name="connsiteY867" fmla="*/ 1907790 h 6858000"/>
              <a:gd name="connsiteX868" fmla="*/ 6550221 w 7467600"/>
              <a:gd name="connsiteY868" fmla="*/ 1910729 h 6858000"/>
              <a:gd name="connsiteX869" fmla="*/ 6964438 w 7467600"/>
              <a:gd name="connsiteY869" fmla="*/ 2209505 h 6858000"/>
              <a:gd name="connsiteX870" fmla="*/ 7367862 w 7467600"/>
              <a:gd name="connsiteY870" fmla="*/ 2806833 h 6858000"/>
              <a:gd name="connsiteX871" fmla="*/ 7364329 w 7467600"/>
              <a:gd name="connsiteY871" fmla="*/ 2826907 h 6858000"/>
              <a:gd name="connsiteX872" fmla="*/ 7290545 w 7467600"/>
              <a:gd name="connsiteY872" fmla="*/ 2850663 h 6858000"/>
              <a:gd name="connsiteX873" fmla="*/ 6472036 w 7467600"/>
              <a:gd name="connsiteY873" fmla="*/ 1959003 h 6858000"/>
              <a:gd name="connsiteX874" fmla="*/ 5792897 w 7467600"/>
              <a:gd name="connsiteY874" fmla="*/ 1647747 h 6858000"/>
              <a:gd name="connsiteX875" fmla="*/ 5842751 w 7467600"/>
              <a:gd name="connsiteY875" fmla="*/ 1816112 h 6858000"/>
              <a:gd name="connsiteX876" fmla="*/ 5847424 w 7467600"/>
              <a:gd name="connsiteY876" fmla="*/ 1815776 h 6858000"/>
              <a:gd name="connsiteX877" fmla="*/ 6399821 w 7467600"/>
              <a:gd name="connsiteY877" fmla="*/ 2344799 h 6858000"/>
              <a:gd name="connsiteX878" fmla="*/ 6323232 w 7467600"/>
              <a:gd name="connsiteY878" fmla="*/ 2389634 h 6858000"/>
              <a:gd name="connsiteX879" fmla="*/ 5942958 w 7467600"/>
              <a:gd name="connsiteY879" fmla="*/ 2077708 h 6858000"/>
              <a:gd name="connsiteX880" fmla="*/ 5921559 w 7467600"/>
              <a:gd name="connsiteY880" fmla="*/ 2378596 h 6858000"/>
              <a:gd name="connsiteX881" fmla="*/ 5817651 w 7467600"/>
              <a:gd name="connsiteY881" fmla="*/ 3023919 h 6858000"/>
              <a:gd name="connsiteX882" fmla="*/ 5729634 w 7467600"/>
              <a:gd name="connsiteY882" fmla="*/ 3051849 h 6858000"/>
              <a:gd name="connsiteX883" fmla="*/ 5611018 w 7467600"/>
              <a:gd name="connsiteY883" fmla="*/ 2316769 h 6858000"/>
              <a:gd name="connsiteX884" fmla="*/ 5687608 w 7467600"/>
              <a:gd name="connsiteY884" fmla="*/ 2039972 h 6858000"/>
              <a:gd name="connsiteX885" fmla="*/ 5657554 w 7467600"/>
              <a:gd name="connsiteY885" fmla="*/ 1576445 h 6858000"/>
              <a:gd name="connsiteX886" fmla="*/ 5150475 w 7467600"/>
              <a:gd name="connsiteY886" fmla="*/ 1274012 h 6858000"/>
              <a:gd name="connsiteX887" fmla="*/ 5349142 w 7467600"/>
              <a:gd name="connsiteY887" fmla="*/ 2204405 h 6858000"/>
              <a:gd name="connsiteX888" fmla="*/ 5262214 w 7467600"/>
              <a:gd name="connsiteY888" fmla="*/ 2233836 h 6858000"/>
              <a:gd name="connsiteX889" fmla="*/ 4981539 w 7467600"/>
              <a:gd name="connsiteY889" fmla="*/ 1542201 h 6858000"/>
              <a:gd name="connsiteX890" fmla="*/ 4958461 w 7467600"/>
              <a:gd name="connsiteY890" fmla="*/ 1136957 h 6858000"/>
              <a:gd name="connsiteX891" fmla="*/ 4655015 w 7467600"/>
              <a:gd name="connsiteY891" fmla="*/ 891426 h 6858000"/>
              <a:gd name="connsiteX892" fmla="*/ 4348002 w 7467600"/>
              <a:gd name="connsiteY892" fmla="*/ 2205895 h 6858000"/>
              <a:gd name="connsiteX893" fmla="*/ 4262250 w 7467600"/>
              <a:gd name="connsiteY893" fmla="*/ 2219972 h 6858000"/>
              <a:gd name="connsiteX894" fmla="*/ 4550611 w 7467600"/>
              <a:gd name="connsiteY894" fmla="*/ 817540 h 6858000"/>
              <a:gd name="connsiteX895" fmla="*/ 4564418 w 7467600"/>
              <a:gd name="connsiteY895" fmla="*/ 808293 h 6858000"/>
              <a:gd name="connsiteX896" fmla="*/ 4266388 w 7467600"/>
              <a:gd name="connsiteY896" fmla="*/ 500083 h 6858000"/>
              <a:gd name="connsiteX897" fmla="*/ 4032842 w 7467600"/>
              <a:gd name="connsiteY897" fmla="*/ 211809 h 6858000"/>
              <a:gd name="connsiteX898" fmla="*/ 3882765 w 7467600"/>
              <a:gd name="connsiteY898" fmla="*/ 0 h 6858000"/>
              <a:gd name="connsiteX899" fmla="*/ 3721337 w 7467600"/>
              <a:gd name="connsiteY899" fmla="*/ 0 h 6858000"/>
              <a:gd name="connsiteX900" fmla="*/ 3797544 w 7467600"/>
              <a:gd name="connsiteY900" fmla="*/ 0 h 6858000"/>
              <a:gd name="connsiteX901" fmla="*/ 3775734 w 7467600"/>
              <a:gd name="connsiteY901" fmla="*/ 95131 h 6858000"/>
              <a:gd name="connsiteX902" fmla="*/ 3724807 w 7467600"/>
              <a:gd name="connsiteY902" fmla="*/ 272257 h 6858000"/>
              <a:gd name="connsiteX903" fmla="*/ 3726844 w 7467600"/>
              <a:gd name="connsiteY903" fmla="*/ 282988 h 6858000"/>
              <a:gd name="connsiteX904" fmla="*/ 3742664 w 7467600"/>
              <a:gd name="connsiteY904" fmla="*/ 279918 h 6858000"/>
              <a:gd name="connsiteX905" fmla="*/ 4103910 w 7467600"/>
              <a:gd name="connsiteY905" fmla="*/ 1161917 h 6858000"/>
              <a:gd name="connsiteX906" fmla="*/ 4020269 w 7467600"/>
              <a:gd name="connsiteY906" fmla="*/ 1200406 h 6858000"/>
              <a:gd name="connsiteX907" fmla="*/ 3674882 w 7467600"/>
              <a:gd name="connsiteY907" fmla="*/ 488524 h 6858000"/>
              <a:gd name="connsiteX908" fmla="*/ 3132682 w 7467600"/>
              <a:gd name="connsiteY908" fmla="*/ 1072284 h 6858000"/>
              <a:gd name="connsiteX909" fmla="*/ 2716346 w 7467600"/>
              <a:gd name="connsiteY909" fmla="*/ 1276376 h 6858000"/>
              <a:gd name="connsiteX910" fmla="*/ 2716772 w 7467600"/>
              <a:gd name="connsiteY910" fmla="*/ 1255462 h 6858000"/>
              <a:gd name="connsiteX911" fmla="*/ 3471096 w 7467600"/>
              <a:gd name="connsiteY911" fmla="*/ 437072 h 6858000"/>
              <a:gd name="connsiteX912" fmla="*/ 3639057 w 7467600"/>
              <a:gd name="connsiteY912" fmla="*/ 286334 h 6858000"/>
              <a:gd name="connsiteX913" fmla="*/ 3640309 w 7467600"/>
              <a:gd name="connsiteY913" fmla="*/ 284664 h 6858000"/>
              <a:gd name="connsiteX914" fmla="*/ 3646022 w 7467600"/>
              <a:gd name="connsiteY914" fmla="*/ 276711 h 6858000"/>
              <a:gd name="connsiteX915" fmla="*/ 3707943 w 7467600"/>
              <a:gd name="connsiteY915" fmla="*/ 65958 h 6858000"/>
              <a:gd name="connsiteX916" fmla="*/ 3721337 w 7467600"/>
              <a:gd name="connsiteY916" fmla="*/ 0 h 6858000"/>
              <a:gd name="connsiteX917" fmla="*/ 2867960 w 7467600"/>
              <a:gd name="connsiteY917" fmla="*/ 0 h 6858000"/>
              <a:gd name="connsiteX918" fmla="*/ 2926351 w 7467600"/>
              <a:gd name="connsiteY918" fmla="*/ 0 h 6858000"/>
              <a:gd name="connsiteX919" fmla="*/ 2902823 w 7467600"/>
              <a:gd name="connsiteY919" fmla="*/ 262929 h 6858000"/>
              <a:gd name="connsiteX920" fmla="*/ 2940663 w 7467600"/>
              <a:gd name="connsiteY920" fmla="*/ 140884 h 6858000"/>
              <a:gd name="connsiteX921" fmla="*/ 2947039 w 7467600"/>
              <a:gd name="connsiteY921" fmla="*/ 122524 h 6858000"/>
              <a:gd name="connsiteX922" fmla="*/ 2984316 w 7467600"/>
              <a:gd name="connsiteY922" fmla="*/ 0 h 6858000"/>
              <a:gd name="connsiteX923" fmla="*/ 3016114 w 7467600"/>
              <a:gd name="connsiteY923" fmla="*/ 0 h 6858000"/>
              <a:gd name="connsiteX924" fmla="*/ 2979949 w 7467600"/>
              <a:gd name="connsiteY924" fmla="*/ 119274 h 6858000"/>
              <a:gd name="connsiteX925" fmla="*/ 3023879 w 7467600"/>
              <a:gd name="connsiteY925" fmla="*/ 0 h 6858000"/>
              <a:gd name="connsiteX926" fmla="*/ 3105400 w 7467600"/>
              <a:gd name="connsiteY926" fmla="*/ 0 h 6858000"/>
              <a:gd name="connsiteX927" fmla="*/ 3094669 w 7467600"/>
              <a:gd name="connsiteY927" fmla="*/ 30308 h 6858000"/>
              <a:gd name="connsiteX928" fmla="*/ 2901945 w 7467600"/>
              <a:gd name="connsiteY928" fmla="*/ 466538 h 6858000"/>
              <a:gd name="connsiteX929" fmla="*/ 2815209 w 7467600"/>
              <a:gd name="connsiteY929" fmla="*/ 497361 h 6858000"/>
              <a:gd name="connsiteX930" fmla="*/ 2844845 w 7467600"/>
              <a:gd name="connsiteY930" fmla="*/ 127638 h 6858000"/>
              <a:gd name="connsiteX931" fmla="*/ 2867960 w 7467600"/>
              <a:gd name="connsiteY931" fmla="*/ 0 h 6858000"/>
              <a:gd name="connsiteX932" fmla="*/ 1057230 w 7467600"/>
              <a:gd name="connsiteY932" fmla="*/ 0 h 6858000"/>
              <a:gd name="connsiteX933" fmla="*/ 1111003 w 7467600"/>
              <a:gd name="connsiteY933" fmla="*/ 0 h 6858000"/>
              <a:gd name="connsiteX934" fmla="*/ 1125553 w 7467600"/>
              <a:gd name="connsiteY934" fmla="*/ 52588 h 6858000"/>
              <a:gd name="connsiteX935" fmla="*/ 1304276 w 7467600"/>
              <a:gd name="connsiteY935" fmla="*/ 476275 h 6858000"/>
              <a:gd name="connsiteX936" fmla="*/ 1492066 w 7467600"/>
              <a:gd name="connsiteY936" fmla="*/ 886333 h 6858000"/>
              <a:gd name="connsiteX937" fmla="*/ 1423698 w 7467600"/>
              <a:gd name="connsiteY937" fmla="*/ 710817 h 6858000"/>
              <a:gd name="connsiteX938" fmla="*/ 1357609 w 7467600"/>
              <a:gd name="connsiteY938" fmla="*/ 532892 h 6858000"/>
              <a:gd name="connsiteX939" fmla="*/ 1309550 w 7467600"/>
              <a:gd name="connsiteY939" fmla="*/ 374031 h 6858000"/>
              <a:gd name="connsiteX940" fmla="*/ 1193673 w 7467600"/>
              <a:gd name="connsiteY940" fmla="*/ 49533 h 6858000"/>
              <a:gd name="connsiteX941" fmla="*/ 1164391 w 7467600"/>
              <a:gd name="connsiteY941" fmla="*/ 0 h 6858000"/>
              <a:gd name="connsiteX942" fmla="*/ 1200666 w 7467600"/>
              <a:gd name="connsiteY942" fmla="*/ 0 h 6858000"/>
              <a:gd name="connsiteX943" fmla="*/ 1223408 w 7467600"/>
              <a:gd name="connsiteY943" fmla="*/ 38996 h 6858000"/>
              <a:gd name="connsiteX944" fmla="*/ 1339635 w 7467600"/>
              <a:gd name="connsiteY944" fmla="*/ 365517 h 6858000"/>
              <a:gd name="connsiteX945" fmla="*/ 1387469 w 7467600"/>
              <a:gd name="connsiteY945" fmla="*/ 523079 h 6858000"/>
              <a:gd name="connsiteX946" fmla="*/ 1452685 w 7467600"/>
              <a:gd name="connsiteY946" fmla="*/ 699806 h 6858000"/>
              <a:gd name="connsiteX947" fmla="*/ 1492092 w 7467600"/>
              <a:gd name="connsiteY947" fmla="*/ 800424 h 6858000"/>
              <a:gd name="connsiteX948" fmla="*/ 1455302 w 7467600"/>
              <a:gd name="connsiteY948" fmla="*/ 632913 h 6858000"/>
              <a:gd name="connsiteX949" fmla="*/ 1222336 w 7467600"/>
              <a:gd name="connsiteY949" fmla="*/ 9480 h 6858000"/>
              <a:gd name="connsiteX950" fmla="*/ 1214634 w 7467600"/>
              <a:gd name="connsiteY950" fmla="*/ 0 h 6858000"/>
              <a:gd name="connsiteX951" fmla="*/ 1289827 w 7467600"/>
              <a:gd name="connsiteY951" fmla="*/ 0 h 6858000"/>
              <a:gd name="connsiteX952" fmla="*/ 1321076 w 7467600"/>
              <a:gd name="connsiteY952" fmla="*/ 59722 h 6858000"/>
              <a:gd name="connsiteX953" fmla="*/ 1512579 w 7467600"/>
              <a:gd name="connsiteY953" fmla="*/ 626441 h 6858000"/>
              <a:gd name="connsiteX954" fmla="*/ 1506076 w 7467600"/>
              <a:gd name="connsiteY954" fmla="*/ 1089289 h 6858000"/>
              <a:gd name="connsiteX955" fmla="*/ 1486346 w 7467600"/>
              <a:gd name="connsiteY955" fmla="*/ 1079919 h 6858000"/>
              <a:gd name="connsiteX956" fmla="*/ 1070511 w 7467600"/>
              <a:gd name="connsiteY956" fmla="*/ 48609 h 6858000"/>
              <a:gd name="connsiteX957" fmla="*/ 1057230 w 7467600"/>
              <a:gd name="connsiteY957" fmla="*/ 0 h 6858000"/>
              <a:gd name="connsiteX958" fmla="*/ 43151 w 7467600"/>
              <a:gd name="connsiteY958" fmla="*/ 0 h 6858000"/>
              <a:gd name="connsiteX959" fmla="*/ 95283 w 7467600"/>
              <a:gd name="connsiteY959" fmla="*/ 0 h 6858000"/>
              <a:gd name="connsiteX960" fmla="*/ 300708 w 7467600"/>
              <a:gd name="connsiteY960" fmla="*/ 154571 h 6858000"/>
              <a:gd name="connsiteX961" fmla="*/ 530414 w 7467600"/>
              <a:gd name="connsiteY961" fmla="*/ 354673 h 6858000"/>
              <a:gd name="connsiteX962" fmla="*/ 333785 w 7467600"/>
              <a:gd name="connsiteY962" fmla="*/ 161564 h 6858000"/>
              <a:gd name="connsiteX963" fmla="*/ 147005 w 7467600"/>
              <a:gd name="connsiteY963" fmla="*/ 0 h 6858000"/>
              <a:gd name="connsiteX964" fmla="*/ 272509 w 7467600"/>
              <a:gd name="connsiteY964" fmla="*/ 0 h 6858000"/>
              <a:gd name="connsiteX965" fmla="*/ 326276 w 7467600"/>
              <a:gd name="connsiteY965" fmla="*/ 45847 h 6858000"/>
              <a:gd name="connsiteX966" fmla="*/ 823759 w 7467600"/>
              <a:gd name="connsiteY966" fmla="*/ 574145 h 6858000"/>
              <a:gd name="connsiteX967" fmla="*/ 811254 w 7467600"/>
              <a:gd name="connsiteY967" fmla="*/ 665546 h 6858000"/>
              <a:gd name="connsiteX968" fmla="*/ 154042 w 7467600"/>
              <a:gd name="connsiteY968" fmla="*/ 261522 h 6858000"/>
              <a:gd name="connsiteX969" fmla="*/ 13550 w 7467600"/>
              <a:gd name="connsiteY969" fmla="*/ 158423 h 6858000"/>
              <a:gd name="connsiteX970" fmla="*/ 0 w 7467600"/>
              <a:gd name="connsiteY970" fmla="*/ 146618 h 6858000"/>
              <a:gd name="connsiteX971" fmla="*/ 0 w 7467600"/>
              <a:gd name="connsiteY971" fmla="*/ 59161 h 6858000"/>
              <a:gd name="connsiteX972" fmla="*/ 45427 w 7467600"/>
              <a:gd name="connsiteY972" fmla="*/ 101078 h 6858000"/>
              <a:gd name="connsiteX973" fmla="*/ 630103 w 7467600"/>
              <a:gd name="connsiteY973" fmla="*/ 485885 h 6858000"/>
              <a:gd name="connsiteX974" fmla="*/ 532040 w 7467600"/>
              <a:gd name="connsiteY974" fmla="*/ 399359 h 6858000"/>
              <a:gd name="connsiteX975" fmla="*/ 517618 w 7467600"/>
              <a:gd name="connsiteY975" fmla="*/ 385726 h 6858000"/>
              <a:gd name="connsiteX976" fmla="*/ 285074 w 7467600"/>
              <a:gd name="connsiteY976" fmla="*/ 182755 h 6858000"/>
              <a:gd name="connsiteX977" fmla="*/ 43151 w 7467600"/>
              <a:gd name="connsiteY97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6012219 h 6858000"/>
              <a:gd name="connsiteX83" fmla="*/ 6946849 w 7467600"/>
              <a:gd name="connsiteY83" fmla="*/ 5523271 h 6858000"/>
              <a:gd name="connsiteX84" fmla="*/ 6946972 w 7467600"/>
              <a:gd name="connsiteY84" fmla="*/ 5526491 h 6858000"/>
              <a:gd name="connsiteX85" fmla="*/ 7105827 w 7467600"/>
              <a:gd name="connsiteY85" fmla="*/ 5718700 h 6858000"/>
              <a:gd name="connsiteX86" fmla="*/ 7356878 w 7467600"/>
              <a:gd name="connsiteY86" fmla="*/ 5981332 h 6858000"/>
              <a:gd name="connsiteX87" fmla="*/ 7467600 w 7467600"/>
              <a:gd name="connsiteY87" fmla="*/ 6117703 h 6858000"/>
              <a:gd name="connsiteX88" fmla="*/ 7467600 w 7467600"/>
              <a:gd name="connsiteY88" fmla="*/ 6163634 h 6858000"/>
              <a:gd name="connsiteX89" fmla="*/ 7403637 w 7467600"/>
              <a:gd name="connsiteY89" fmla="*/ 6083957 h 6858000"/>
              <a:gd name="connsiteX90" fmla="*/ 7254615 w 7467600"/>
              <a:gd name="connsiteY90" fmla="*/ 5911918 h 6858000"/>
              <a:gd name="connsiteX91" fmla="*/ 7312589 w 7467600"/>
              <a:gd name="connsiteY91" fmla="*/ 5982309 h 6858000"/>
              <a:gd name="connsiteX92" fmla="*/ 7448321 w 7467600"/>
              <a:gd name="connsiteY92" fmla="*/ 6190991 h 6858000"/>
              <a:gd name="connsiteX93" fmla="*/ 7467600 w 7467600"/>
              <a:gd name="connsiteY93" fmla="*/ 6221686 h 6858000"/>
              <a:gd name="connsiteX94" fmla="*/ 7467600 w 7467600"/>
              <a:gd name="connsiteY94" fmla="*/ 6334256 h 6858000"/>
              <a:gd name="connsiteX95" fmla="*/ 7454976 w 7467600"/>
              <a:gd name="connsiteY95" fmla="*/ 6318297 h 6858000"/>
              <a:gd name="connsiteX96" fmla="*/ 7042773 w 7467600"/>
              <a:gd name="connsiteY96" fmla="*/ 5734011 h 6858000"/>
              <a:gd name="connsiteX97" fmla="*/ 6844835 w 7467600"/>
              <a:gd name="connsiteY97" fmla="*/ 5424988 h 6858000"/>
              <a:gd name="connsiteX98" fmla="*/ 1456157 w 7467600"/>
              <a:gd name="connsiteY98" fmla="*/ 5371404 h 6858000"/>
              <a:gd name="connsiteX99" fmla="*/ 1244432 w 7467600"/>
              <a:gd name="connsiteY99" fmla="*/ 5385601 h 6858000"/>
              <a:gd name="connsiteX100" fmla="*/ 973990 w 7467600"/>
              <a:gd name="connsiteY100" fmla="*/ 5424940 h 6858000"/>
              <a:gd name="connsiteX101" fmla="*/ 1103809 w 7467600"/>
              <a:gd name="connsiteY101" fmla="*/ 5433720 h 6858000"/>
              <a:gd name="connsiteX102" fmla="*/ 1123454 w 7467600"/>
              <a:gd name="connsiteY102" fmla="*/ 5435727 h 6858000"/>
              <a:gd name="connsiteX103" fmla="*/ 1737017 w 7467600"/>
              <a:gd name="connsiteY103" fmla="*/ 5452183 h 6858000"/>
              <a:gd name="connsiteX104" fmla="*/ 1824397 w 7467600"/>
              <a:gd name="connsiteY104" fmla="*/ 5447757 h 6858000"/>
              <a:gd name="connsiteX105" fmla="*/ 2070059 w 7467600"/>
              <a:gd name="connsiteY105" fmla="*/ 5441660 h 6858000"/>
              <a:gd name="connsiteX106" fmla="*/ 1456157 w 7467600"/>
              <a:gd name="connsiteY106" fmla="*/ 5371404 h 6858000"/>
              <a:gd name="connsiteX107" fmla="*/ 4988186 w 7467600"/>
              <a:gd name="connsiteY107" fmla="*/ 5216467 h 6858000"/>
              <a:gd name="connsiteX108" fmla="*/ 4777334 w 7467600"/>
              <a:gd name="connsiteY108" fmla="*/ 5406072 h 6858000"/>
              <a:gd name="connsiteX109" fmla="*/ 4718341 w 7467600"/>
              <a:gd name="connsiteY109" fmla="*/ 5468043 h 6858000"/>
              <a:gd name="connsiteX110" fmla="*/ 4604655 w 7467600"/>
              <a:gd name="connsiteY110" fmla="*/ 5583434 h 6858000"/>
              <a:gd name="connsiteX111" fmla="*/ 4565074 w 7467600"/>
              <a:gd name="connsiteY111" fmla="*/ 5618550 h 6858000"/>
              <a:gd name="connsiteX112" fmla="*/ 4988186 w 7467600"/>
              <a:gd name="connsiteY112" fmla="*/ 5216467 h 6858000"/>
              <a:gd name="connsiteX113" fmla="*/ 4978032 w 7467600"/>
              <a:gd name="connsiteY113" fmla="*/ 5183809 h 6858000"/>
              <a:gd name="connsiteX114" fmla="*/ 4463413 w 7467600"/>
              <a:gd name="connsiteY114" fmla="*/ 5615162 h 6858000"/>
              <a:gd name="connsiteX115" fmla="*/ 4358134 w 7467600"/>
              <a:gd name="connsiteY115" fmla="*/ 5742791 h 6858000"/>
              <a:gd name="connsiteX116" fmla="*/ 4376219 w 7467600"/>
              <a:gd name="connsiteY116" fmla="*/ 5729027 h 6858000"/>
              <a:gd name="connsiteX117" fmla="*/ 4582340 w 7467600"/>
              <a:gd name="connsiteY117" fmla="*/ 5561037 h 6858000"/>
              <a:gd name="connsiteX118" fmla="*/ 4694684 w 7467600"/>
              <a:gd name="connsiteY118" fmla="*/ 5447098 h 6858000"/>
              <a:gd name="connsiteX119" fmla="*/ 4754123 w 7467600"/>
              <a:gd name="connsiteY119" fmla="*/ 5384643 h 6858000"/>
              <a:gd name="connsiteX120" fmla="*/ 4978032 w 7467600"/>
              <a:gd name="connsiteY120" fmla="*/ 5183809 h 6858000"/>
              <a:gd name="connsiteX121" fmla="*/ 1903353 w 7467600"/>
              <a:gd name="connsiteY121" fmla="*/ 5044827 h 6858000"/>
              <a:gd name="connsiteX122" fmla="*/ 1936931 w 7467600"/>
              <a:gd name="connsiteY122" fmla="*/ 5093954 h 6858000"/>
              <a:gd name="connsiteX123" fmla="*/ 2195868 w 7467600"/>
              <a:gd name="connsiteY123" fmla="*/ 5396574 h 6858000"/>
              <a:gd name="connsiteX124" fmla="*/ 2088852 w 7467600"/>
              <a:gd name="connsiteY124" fmla="*/ 5166123 h 6858000"/>
              <a:gd name="connsiteX125" fmla="*/ 1958241 w 7467600"/>
              <a:gd name="connsiteY125" fmla="*/ 5067955 h 6858000"/>
              <a:gd name="connsiteX126" fmla="*/ 1903353 w 7467600"/>
              <a:gd name="connsiteY126" fmla="*/ 5044827 h 6858000"/>
              <a:gd name="connsiteX127" fmla="*/ 1979378 w 7467600"/>
              <a:gd name="connsiteY127" fmla="*/ 4769504 h 6858000"/>
              <a:gd name="connsiteX128" fmla="*/ 2882120 w 7467600"/>
              <a:gd name="connsiteY128" fmla="*/ 5064547 h 6858000"/>
              <a:gd name="connsiteX129" fmla="*/ 2793103 w 7467600"/>
              <a:gd name="connsiteY129" fmla="*/ 5039699 h 6858000"/>
              <a:gd name="connsiteX130" fmla="*/ 2770041 w 7467600"/>
              <a:gd name="connsiteY130" fmla="*/ 5033634 h 6858000"/>
              <a:gd name="connsiteX131" fmla="*/ 1979378 w 7467600"/>
              <a:gd name="connsiteY131" fmla="*/ 4769504 h 6858000"/>
              <a:gd name="connsiteX132" fmla="*/ 1927410 w 7467600"/>
              <a:gd name="connsiteY132" fmla="*/ 4716164 h 6858000"/>
              <a:gd name="connsiteX133" fmla="*/ 1959587 w 7467600"/>
              <a:gd name="connsiteY133" fmla="*/ 4728849 h 6858000"/>
              <a:gd name="connsiteX134" fmla="*/ 2777707 w 7467600"/>
              <a:gd name="connsiteY134" fmla="*/ 5003991 h 6858000"/>
              <a:gd name="connsiteX135" fmla="*/ 2800768 w 7467600"/>
              <a:gd name="connsiteY135" fmla="*/ 5010056 h 6858000"/>
              <a:gd name="connsiteX136" fmla="*/ 2879408 w 7467600"/>
              <a:gd name="connsiteY136" fmla="*/ 5031590 h 6858000"/>
              <a:gd name="connsiteX137" fmla="*/ 2862295 w 7467600"/>
              <a:gd name="connsiteY137" fmla="*/ 5022958 h 6858000"/>
              <a:gd name="connsiteX138" fmla="*/ 2813343 w 7467600"/>
              <a:gd name="connsiteY138" fmla="*/ 4998369 h 6858000"/>
              <a:gd name="connsiteX139" fmla="*/ 2646245 w 7467600"/>
              <a:gd name="connsiteY139" fmla="*/ 4930999 h 6858000"/>
              <a:gd name="connsiteX140" fmla="*/ 1999243 w 7467600"/>
              <a:gd name="connsiteY140" fmla="*/ 4730524 h 6858000"/>
              <a:gd name="connsiteX141" fmla="*/ 1979527 w 7467600"/>
              <a:gd name="connsiteY141" fmla="*/ 4726651 h 6858000"/>
              <a:gd name="connsiteX142" fmla="*/ 1927410 w 7467600"/>
              <a:gd name="connsiteY142" fmla="*/ 4716164 h 6858000"/>
              <a:gd name="connsiteX143" fmla="*/ 1997014 w 7467600"/>
              <a:gd name="connsiteY143" fmla="*/ 4698007 h 6858000"/>
              <a:gd name="connsiteX144" fmla="*/ 2005458 w 7467600"/>
              <a:gd name="connsiteY144" fmla="*/ 4699540 h 6858000"/>
              <a:gd name="connsiteX145" fmla="*/ 2657186 w 7467600"/>
              <a:gd name="connsiteY145" fmla="*/ 4901687 h 6858000"/>
              <a:gd name="connsiteX146" fmla="*/ 2826662 w 7467600"/>
              <a:gd name="connsiteY146" fmla="*/ 4970362 h 6858000"/>
              <a:gd name="connsiteX147" fmla="*/ 2876100 w 7467600"/>
              <a:gd name="connsiteY147" fmla="*/ 4995397 h 6858000"/>
              <a:gd name="connsiteX148" fmla="*/ 3042600 w 7467600"/>
              <a:gd name="connsiteY148" fmla="*/ 5059532 h 6858000"/>
              <a:gd name="connsiteX149" fmla="*/ 1997014 w 7467600"/>
              <a:gd name="connsiteY149" fmla="*/ 4698007 h 6858000"/>
              <a:gd name="connsiteX150" fmla="*/ 2305292 w 7467600"/>
              <a:gd name="connsiteY150" fmla="*/ 4219492 h 6858000"/>
              <a:gd name="connsiteX151" fmla="*/ 3360922 w 7467600"/>
              <a:gd name="connsiteY151" fmla="*/ 4529373 h 6858000"/>
              <a:gd name="connsiteX152" fmla="*/ 3492420 w 7467600"/>
              <a:gd name="connsiteY152" fmla="*/ 4510145 h 6858000"/>
              <a:gd name="connsiteX153" fmla="*/ 3364086 w 7467600"/>
              <a:gd name="connsiteY153" fmla="*/ 4480340 h 6858000"/>
              <a:gd name="connsiteX154" fmla="*/ 3225818 w 7467600"/>
              <a:gd name="connsiteY154" fmla="*/ 4411822 h 6858000"/>
              <a:gd name="connsiteX155" fmla="*/ 3129696 w 7467600"/>
              <a:gd name="connsiteY155" fmla="*/ 4360704 h 6858000"/>
              <a:gd name="connsiteX156" fmla="*/ 2814545 w 7467600"/>
              <a:gd name="connsiteY156" fmla="*/ 4282955 h 6858000"/>
              <a:gd name="connsiteX157" fmla="*/ 2305292 w 7467600"/>
              <a:gd name="connsiteY157" fmla="*/ 4219492 h 6858000"/>
              <a:gd name="connsiteX158" fmla="*/ 2626982 w 7467600"/>
              <a:gd name="connsiteY158" fmla="*/ 4206450 h 6858000"/>
              <a:gd name="connsiteX159" fmla="*/ 2490617 w 7467600"/>
              <a:gd name="connsiteY159" fmla="*/ 4206951 h 6858000"/>
              <a:gd name="connsiteX160" fmla="*/ 2819869 w 7467600"/>
              <a:gd name="connsiteY160" fmla="*/ 4252936 h 6858000"/>
              <a:gd name="connsiteX161" fmla="*/ 3143018 w 7467600"/>
              <a:gd name="connsiteY161" fmla="*/ 4332698 h 6858000"/>
              <a:gd name="connsiteX162" fmla="*/ 3241520 w 7467600"/>
              <a:gd name="connsiteY162" fmla="*/ 4385112 h 6858000"/>
              <a:gd name="connsiteX163" fmla="*/ 3374575 w 7467600"/>
              <a:gd name="connsiteY163" fmla="*/ 4451517 h 6858000"/>
              <a:gd name="connsiteX164" fmla="*/ 3505221 w 7467600"/>
              <a:gd name="connsiteY164" fmla="*/ 4480757 h 6858000"/>
              <a:gd name="connsiteX165" fmla="*/ 2626982 w 7467600"/>
              <a:gd name="connsiteY165" fmla="*/ 4206450 h 6858000"/>
              <a:gd name="connsiteX166" fmla="*/ 1310106 w 7467600"/>
              <a:gd name="connsiteY166" fmla="*/ 3943217 h 6858000"/>
              <a:gd name="connsiteX167" fmla="*/ 854994 w 7467600"/>
              <a:gd name="connsiteY167" fmla="*/ 4399136 h 6858000"/>
              <a:gd name="connsiteX168" fmla="*/ 742462 w 7467600"/>
              <a:gd name="connsiteY168" fmla="*/ 4594648 h 6858000"/>
              <a:gd name="connsiteX169" fmla="*/ 820602 w 7467600"/>
              <a:gd name="connsiteY169" fmla="*/ 4485915 h 6858000"/>
              <a:gd name="connsiteX170" fmla="*/ 878295 w 7467600"/>
              <a:gd name="connsiteY170" fmla="*/ 4403594 h 6858000"/>
              <a:gd name="connsiteX171" fmla="*/ 1240607 w 7467600"/>
              <a:gd name="connsiteY171" fmla="*/ 4010401 h 6858000"/>
              <a:gd name="connsiteX172" fmla="*/ 1310106 w 7467600"/>
              <a:gd name="connsiteY172" fmla="*/ 3943217 h 6858000"/>
              <a:gd name="connsiteX173" fmla="*/ 1423113 w 7467600"/>
              <a:gd name="connsiteY173" fmla="*/ 3874565 h 6858000"/>
              <a:gd name="connsiteX174" fmla="*/ 1260565 w 7467600"/>
              <a:gd name="connsiteY174" fmla="*/ 4031982 h 6858000"/>
              <a:gd name="connsiteX175" fmla="*/ 901900 w 7467600"/>
              <a:gd name="connsiteY175" fmla="*/ 4421236 h 6858000"/>
              <a:gd name="connsiteX176" fmla="*/ 845044 w 7467600"/>
              <a:gd name="connsiteY176" fmla="*/ 4502436 h 6858000"/>
              <a:gd name="connsiteX177" fmla="*/ 685926 w 7467600"/>
              <a:gd name="connsiteY177" fmla="*/ 4703069 h 6858000"/>
              <a:gd name="connsiteX178" fmla="*/ 684248 w 7467600"/>
              <a:gd name="connsiteY178" fmla="*/ 4706721 h 6858000"/>
              <a:gd name="connsiteX179" fmla="*/ 1423113 w 7467600"/>
              <a:gd name="connsiteY179" fmla="*/ 3874565 h 6858000"/>
              <a:gd name="connsiteX180" fmla="*/ 3316479 w 7467600"/>
              <a:gd name="connsiteY180" fmla="*/ 3872136 h 6858000"/>
              <a:gd name="connsiteX181" fmla="*/ 3546806 w 7467600"/>
              <a:gd name="connsiteY181" fmla="*/ 4356139 h 6858000"/>
              <a:gd name="connsiteX182" fmla="*/ 3364433 w 7467600"/>
              <a:gd name="connsiteY182" fmla="*/ 3953121 h 6858000"/>
              <a:gd name="connsiteX183" fmla="*/ 3316479 w 7467600"/>
              <a:gd name="connsiteY183" fmla="*/ 3872136 h 6858000"/>
              <a:gd name="connsiteX184" fmla="*/ 3291335 w 7467600"/>
              <a:gd name="connsiteY184" fmla="*/ 3767420 h 6858000"/>
              <a:gd name="connsiteX185" fmla="*/ 3390805 w 7467600"/>
              <a:gd name="connsiteY185" fmla="*/ 3937163 h 6858000"/>
              <a:gd name="connsiteX186" fmla="*/ 3579062 w 7467600"/>
              <a:gd name="connsiteY186" fmla="*/ 4359040 h 6858000"/>
              <a:gd name="connsiteX187" fmla="*/ 3467355 w 7467600"/>
              <a:gd name="connsiteY187" fmla="*/ 3988130 h 6858000"/>
              <a:gd name="connsiteX188" fmla="*/ 3310753 w 7467600"/>
              <a:gd name="connsiteY188" fmla="*/ 3787140 h 6858000"/>
              <a:gd name="connsiteX189" fmla="*/ 3291335 w 7467600"/>
              <a:gd name="connsiteY189" fmla="*/ 3767420 h 6858000"/>
              <a:gd name="connsiteX190" fmla="*/ 1635889 w 7467600"/>
              <a:gd name="connsiteY190" fmla="*/ 3709494 h 6858000"/>
              <a:gd name="connsiteX191" fmla="*/ 1634800 w 7467600"/>
              <a:gd name="connsiteY191" fmla="*/ 3731111 h 6858000"/>
              <a:gd name="connsiteX192" fmla="*/ 1635889 w 7467600"/>
              <a:gd name="connsiteY192" fmla="*/ 3709494 h 6858000"/>
              <a:gd name="connsiteX193" fmla="*/ 1510397 w 7467600"/>
              <a:gd name="connsiteY193" fmla="*/ 3684705 h 6858000"/>
              <a:gd name="connsiteX194" fmla="*/ 1146550 w 7467600"/>
              <a:gd name="connsiteY194" fmla="*/ 3802012 h 6858000"/>
              <a:gd name="connsiteX195" fmla="*/ 698834 w 7467600"/>
              <a:gd name="connsiteY195" fmla="*/ 3952272 h 6858000"/>
              <a:gd name="connsiteX196" fmla="*/ 34256 w 7467600"/>
              <a:gd name="connsiteY196" fmla="*/ 4347603 h 6858000"/>
              <a:gd name="connsiteX197" fmla="*/ 527241 w 7467600"/>
              <a:gd name="connsiteY197" fmla="*/ 4065078 h 6858000"/>
              <a:gd name="connsiteX198" fmla="*/ 1510397 w 7467600"/>
              <a:gd name="connsiteY198" fmla="*/ 3684705 h 6858000"/>
              <a:gd name="connsiteX199" fmla="*/ 1313114 w 7467600"/>
              <a:gd name="connsiteY199" fmla="*/ 3655216 h 6858000"/>
              <a:gd name="connsiteX200" fmla="*/ 1109304 w 7467600"/>
              <a:gd name="connsiteY200" fmla="*/ 3669030 h 6858000"/>
              <a:gd name="connsiteX201" fmla="*/ 8129 w 7467600"/>
              <a:gd name="connsiteY201" fmla="*/ 4330519 h 6858000"/>
              <a:gd name="connsiteX202" fmla="*/ 687572 w 7467600"/>
              <a:gd name="connsiteY202" fmla="*/ 3925629 h 6858000"/>
              <a:gd name="connsiteX203" fmla="*/ 1138365 w 7467600"/>
              <a:gd name="connsiteY203" fmla="*/ 3774515 h 6858000"/>
              <a:gd name="connsiteX204" fmla="*/ 1505579 w 7467600"/>
              <a:gd name="connsiteY204" fmla="*/ 3655526 h 6858000"/>
              <a:gd name="connsiteX205" fmla="*/ 1313114 w 7467600"/>
              <a:gd name="connsiteY205" fmla="*/ 3655216 h 6858000"/>
              <a:gd name="connsiteX206" fmla="*/ 3655073 w 7467600"/>
              <a:gd name="connsiteY206" fmla="*/ 3650884 h 6858000"/>
              <a:gd name="connsiteX207" fmla="*/ 3989938 w 7467600"/>
              <a:gd name="connsiteY207" fmla="*/ 3991685 h 6858000"/>
              <a:gd name="connsiteX208" fmla="*/ 4393907 w 7467600"/>
              <a:gd name="connsiteY208" fmla="*/ 4261258 h 6858000"/>
              <a:gd name="connsiteX209" fmla="*/ 4648051 w 7467600"/>
              <a:gd name="connsiteY209" fmla="*/ 4374051 h 6858000"/>
              <a:gd name="connsiteX210" fmla="*/ 4383389 w 7467600"/>
              <a:gd name="connsiteY210" fmla="*/ 4184369 h 6858000"/>
              <a:gd name="connsiteX211" fmla="*/ 4165508 w 7467600"/>
              <a:gd name="connsiteY211" fmla="*/ 4035196 h 6858000"/>
              <a:gd name="connsiteX212" fmla="*/ 4068162 w 7467600"/>
              <a:gd name="connsiteY212" fmla="*/ 3953394 h 6858000"/>
              <a:gd name="connsiteX213" fmla="*/ 3981416 w 7467600"/>
              <a:gd name="connsiteY213" fmla="*/ 3880482 h 6858000"/>
              <a:gd name="connsiteX214" fmla="*/ 3800147 w 7467600"/>
              <a:gd name="connsiteY214" fmla="*/ 3749872 h 6858000"/>
              <a:gd name="connsiteX215" fmla="*/ 3655073 w 7467600"/>
              <a:gd name="connsiteY215" fmla="*/ 3650884 h 6858000"/>
              <a:gd name="connsiteX216" fmla="*/ 3670252 w 7467600"/>
              <a:gd name="connsiteY216" fmla="*/ 3622798 h 6858000"/>
              <a:gd name="connsiteX217" fmla="*/ 3817258 w 7467600"/>
              <a:gd name="connsiteY217" fmla="*/ 3723577 h 6858000"/>
              <a:gd name="connsiteX218" fmla="*/ 4000461 w 7467600"/>
              <a:gd name="connsiteY218" fmla="*/ 3855966 h 6858000"/>
              <a:gd name="connsiteX219" fmla="*/ 4088180 w 7467600"/>
              <a:gd name="connsiteY219" fmla="*/ 3929774 h 6858000"/>
              <a:gd name="connsiteX220" fmla="*/ 4184555 w 7467600"/>
              <a:gd name="connsiteY220" fmla="*/ 4010683 h 6858000"/>
              <a:gd name="connsiteX221" fmla="*/ 4399563 w 7467600"/>
              <a:gd name="connsiteY221" fmla="*/ 4158106 h 6858000"/>
              <a:gd name="connsiteX222" fmla="*/ 4684469 w 7467600"/>
              <a:gd name="connsiteY222" fmla="*/ 4364680 h 6858000"/>
              <a:gd name="connsiteX223" fmla="*/ 4690271 w 7467600"/>
              <a:gd name="connsiteY223" fmla="*/ 4370034 h 6858000"/>
              <a:gd name="connsiteX224" fmla="*/ 4136093 w 7467600"/>
              <a:gd name="connsiteY224" fmla="*/ 3858466 h 6858000"/>
              <a:gd name="connsiteX225" fmla="*/ 3670252 w 7467600"/>
              <a:gd name="connsiteY225" fmla="*/ 3622798 h 6858000"/>
              <a:gd name="connsiteX226" fmla="*/ 4440129 w 7467600"/>
              <a:gd name="connsiteY226" fmla="*/ 3448571 h 6858000"/>
              <a:gd name="connsiteX227" fmla="*/ 4856525 w 7467600"/>
              <a:gd name="connsiteY227" fmla="*/ 3915351 h 6858000"/>
              <a:gd name="connsiteX228" fmla="*/ 5059055 w 7467600"/>
              <a:gd name="connsiteY228" fmla="*/ 4108918 h 6858000"/>
              <a:gd name="connsiteX229" fmla="*/ 5290070 w 7467600"/>
              <a:gd name="connsiteY229" fmla="*/ 4263619 h 6858000"/>
              <a:gd name="connsiteX230" fmla="*/ 4834991 w 7467600"/>
              <a:gd name="connsiteY230" fmla="*/ 3830985 h 6858000"/>
              <a:gd name="connsiteX231" fmla="*/ 4440129 w 7467600"/>
              <a:gd name="connsiteY231" fmla="*/ 3448571 h 6858000"/>
              <a:gd name="connsiteX232" fmla="*/ 4441737 w 7467600"/>
              <a:gd name="connsiteY232" fmla="*/ 3399734 h 6858000"/>
              <a:gd name="connsiteX233" fmla="*/ 4431236 w 7467600"/>
              <a:gd name="connsiteY233" fmla="*/ 3400954 h 6858000"/>
              <a:gd name="connsiteX234" fmla="*/ 4557150 w 7467600"/>
              <a:gd name="connsiteY234" fmla="*/ 3510023 h 6858000"/>
              <a:gd name="connsiteX235" fmla="*/ 4856936 w 7467600"/>
              <a:gd name="connsiteY235" fmla="*/ 3809146 h 6858000"/>
              <a:gd name="connsiteX236" fmla="*/ 5111996 w 7467600"/>
              <a:gd name="connsiteY236" fmla="*/ 4065759 h 6858000"/>
              <a:gd name="connsiteX237" fmla="*/ 5388878 w 7467600"/>
              <a:gd name="connsiteY237" fmla="*/ 4300185 h 6858000"/>
              <a:gd name="connsiteX238" fmla="*/ 5425556 w 7467600"/>
              <a:gd name="connsiteY238" fmla="*/ 4308967 h 6858000"/>
              <a:gd name="connsiteX239" fmla="*/ 4943646 w 7467600"/>
              <a:gd name="connsiteY239" fmla="*/ 3822916 h 6858000"/>
              <a:gd name="connsiteX240" fmla="*/ 4594837 w 7467600"/>
              <a:gd name="connsiteY240" fmla="*/ 3532274 h 6858000"/>
              <a:gd name="connsiteX241" fmla="*/ 4441737 w 7467600"/>
              <a:gd name="connsiteY241" fmla="*/ 3399734 h 6858000"/>
              <a:gd name="connsiteX242" fmla="*/ 5425834 w 7467600"/>
              <a:gd name="connsiteY242" fmla="*/ 3162785 h 6858000"/>
              <a:gd name="connsiteX243" fmla="*/ 5401644 w 7467600"/>
              <a:gd name="connsiteY243" fmla="*/ 3617847 h 6858000"/>
              <a:gd name="connsiteX244" fmla="*/ 5467256 w 7467600"/>
              <a:gd name="connsiteY244" fmla="*/ 4175494 h 6858000"/>
              <a:gd name="connsiteX245" fmla="*/ 5448069 w 7467600"/>
              <a:gd name="connsiteY245" fmla="*/ 3567554 h 6858000"/>
              <a:gd name="connsiteX246" fmla="*/ 5425834 w 7467600"/>
              <a:gd name="connsiteY246" fmla="*/ 3162785 h 6858000"/>
              <a:gd name="connsiteX247" fmla="*/ 1318687 w 7467600"/>
              <a:gd name="connsiteY247" fmla="*/ 3113840 h 6858000"/>
              <a:gd name="connsiteX248" fmla="*/ 1066793 w 7467600"/>
              <a:gd name="connsiteY248" fmla="*/ 3212171 h 6858000"/>
              <a:gd name="connsiteX249" fmla="*/ 993319 w 7467600"/>
              <a:gd name="connsiteY249" fmla="*/ 3247648 h 6858000"/>
              <a:gd name="connsiteX250" fmla="*/ 853081 w 7467600"/>
              <a:gd name="connsiteY250" fmla="*/ 3312410 h 6858000"/>
              <a:gd name="connsiteX251" fmla="*/ 805957 w 7467600"/>
              <a:gd name="connsiteY251" fmla="*/ 3330443 h 6858000"/>
              <a:gd name="connsiteX252" fmla="*/ 1318687 w 7467600"/>
              <a:gd name="connsiteY252" fmla="*/ 3113840 h 6858000"/>
              <a:gd name="connsiteX253" fmla="*/ 5453702 w 7467600"/>
              <a:gd name="connsiteY253" fmla="*/ 3090882 h 6858000"/>
              <a:gd name="connsiteX254" fmla="*/ 5480135 w 7467600"/>
              <a:gd name="connsiteY254" fmla="*/ 3565802 h 6858000"/>
              <a:gd name="connsiteX255" fmla="*/ 5499023 w 7467600"/>
              <a:gd name="connsiteY255" fmla="*/ 4166310 h 6858000"/>
              <a:gd name="connsiteX256" fmla="*/ 5547022 w 7467600"/>
              <a:gd name="connsiteY256" fmla="*/ 3607838 h 6858000"/>
              <a:gd name="connsiteX257" fmla="*/ 5515964 w 7467600"/>
              <a:gd name="connsiteY257" fmla="*/ 3378541 h 6858000"/>
              <a:gd name="connsiteX258" fmla="*/ 5453702 w 7467600"/>
              <a:gd name="connsiteY258" fmla="*/ 3090882 h 6858000"/>
              <a:gd name="connsiteX259" fmla="*/ 1238695 w 7467600"/>
              <a:gd name="connsiteY259" fmla="*/ 3076820 h 6858000"/>
              <a:gd name="connsiteX260" fmla="*/ 716371 w 7467600"/>
              <a:gd name="connsiteY260" fmla="*/ 3293249 h 6858000"/>
              <a:gd name="connsiteX261" fmla="*/ 579522 w 7467600"/>
              <a:gd name="connsiteY261" fmla="*/ 3371759 h 6858000"/>
              <a:gd name="connsiteX262" fmla="*/ 600288 w 7467600"/>
              <a:gd name="connsiteY262" fmla="*/ 3365555 h 6858000"/>
              <a:gd name="connsiteX263" fmla="*/ 840692 w 7467600"/>
              <a:gd name="connsiteY263" fmla="*/ 3284921 h 6858000"/>
              <a:gd name="connsiteX264" fmla="*/ 979248 w 7467600"/>
              <a:gd name="connsiteY264" fmla="*/ 3221003 h 6858000"/>
              <a:gd name="connsiteX265" fmla="*/ 1053282 w 7467600"/>
              <a:gd name="connsiteY265" fmla="*/ 3185247 h 6858000"/>
              <a:gd name="connsiteX266" fmla="*/ 1320603 w 7467600"/>
              <a:gd name="connsiteY266" fmla="*/ 3081281 h 6858000"/>
              <a:gd name="connsiteX267" fmla="*/ 1238695 w 7467600"/>
              <a:gd name="connsiteY267" fmla="*/ 3076820 h 6858000"/>
              <a:gd name="connsiteX268" fmla="*/ 5425627 w 7467600"/>
              <a:gd name="connsiteY268" fmla="*/ 2954192 h 6858000"/>
              <a:gd name="connsiteX269" fmla="*/ 5470770 w 7467600"/>
              <a:gd name="connsiteY269" fmla="*/ 3005435 h 6858000"/>
              <a:gd name="connsiteX270" fmla="*/ 5519779 w 7467600"/>
              <a:gd name="connsiteY270" fmla="*/ 4359223 h 6858000"/>
              <a:gd name="connsiteX271" fmla="*/ 5520293 w 7467600"/>
              <a:gd name="connsiteY271" fmla="*/ 4360602 h 6858000"/>
              <a:gd name="connsiteX272" fmla="*/ 5767221 w 7467600"/>
              <a:gd name="connsiteY272" fmla="*/ 4665564 h 6858000"/>
              <a:gd name="connsiteX273" fmla="*/ 6937169 w 7467600"/>
              <a:gd name="connsiteY273" fmla="*/ 4815941 h 6858000"/>
              <a:gd name="connsiteX274" fmla="*/ 6953922 w 7467600"/>
              <a:gd name="connsiteY274" fmla="*/ 4890068 h 6858000"/>
              <a:gd name="connsiteX275" fmla="*/ 6071359 w 7467600"/>
              <a:gd name="connsiteY275" fmla="*/ 4770770 h 6858000"/>
              <a:gd name="connsiteX276" fmla="*/ 6038839 w 7467600"/>
              <a:gd name="connsiteY276" fmla="*/ 4764474 h 6858000"/>
              <a:gd name="connsiteX277" fmla="*/ 6038706 w 7467600"/>
              <a:gd name="connsiteY277" fmla="*/ 4763847 h 6858000"/>
              <a:gd name="connsiteX278" fmla="*/ 6037784 w 7467600"/>
              <a:gd name="connsiteY278" fmla="*/ 4764270 h 6858000"/>
              <a:gd name="connsiteX279" fmla="*/ 6038839 w 7467600"/>
              <a:gd name="connsiteY279" fmla="*/ 4764474 h 6858000"/>
              <a:gd name="connsiteX280" fmla="*/ 6040338 w 7467600"/>
              <a:gd name="connsiteY280" fmla="*/ 4771418 h 6858000"/>
              <a:gd name="connsiteX281" fmla="*/ 6024488 w 7467600"/>
              <a:gd name="connsiteY281" fmla="*/ 4809903 h 6858000"/>
              <a:gd name="connsiteX282" fmla="*/ 5599771 w 7467600"/>
              <a:gd name="connsiteY282" fmla="*/ 5509652 h 6858000"/>
              <a:gd name="connsiteX283" fmla="*/ 5548843 w 7467600"/>
              <a:gd name="connsiteY283" fmla="*/ 5563845 h 6858000"/>
              <a:gd name="connsiteX284" fmla="*/ 5940952 w 7467600"/>
              <a:gd name="connsiteY284" fmla="*/ 6250028 h 6858000"/>
              <a:gd name="connsiteX285" fmla="*/ 6043441 w 7467600"/>
              <a:gd name="connsiteY285" fmla="*/ 6665847 h 6858000"/>
              <a:gd name="connsiteX286" fmla="*/ 6093432 w 7467600"/>
              <a:gd name="connsiteY286" fmla="*/ 6858000 h 6858000"/>
              <a:gd name="connsiteX287" fmla="*/ 6034344 w 7467600"/>
              <a:gd name="connsiteY287" fmla="*/ 6858000 h 6858000"/>
              <a:gd name="connsiteX288" fmla="*/ 6026679 w 7467600"/>
              <a:gd name="connsiteY288" fmla="*/ 6836959 h 6858000"/>
              <a:gd name="connsiteX289" fmla="*/ 5800441 w 7467600"/>
              <a:gd name="connsiteY289" fmla="*/ 6335286 h 6858000"/>
              <a:gd name="connsiteX290" fmla="*/ 5526562 w 7467600"/>
              <a:gd name="connsiteY290" fmla="*/ 5705388 h 6858000"/>
              <a:gd name="connsiteX291" fmla="*/ 5519640 w 7467600"/>
              <a:gd name="connsiteY291" fmla="*/ 5683774 h 6858000"/>
              <a:gd name="connsiteX292" fmla="*/ 5844559 w 7467600"/>
              <a:gd name="connsiteY292" fmla="*/ 6553349 h 6858000"/>
              <a:gd name="connsiteX293" fmla="*/ 5975994 w 7467600"/>
              <a:gd name="connsiteY293" fmla="*/ 6858000 h 6858000"/>
              <a:gd name="connsiteX294" fmla="*/ 5898547 w 7467600"/>
              <a:gd name="connsiteY294" fmla="*/ 6858000 h 6858000"/>
              <a:gd name="connsiteX295" fmla="*/ 5682041 w 7467600"/>
              <a:gd name="connsiteY295" fmla="*/ 6355860 h 6858000"/>
              <a:gd name="connsiteX296" fmla="*/ 5461758 w 7467600"/>
              <a:gd name="connsiteY296" fmla="*/ 5820220 h 6858000"/>
              <a:gd name="connsiteX297" fmla="*/ 5237282 w 7467600"/>
              <a:gd name="connsiteY297" fmla="*/ 6579086 h 6858000"/>
              <a:gd name="connsiteX298" fmla="*/ 5115009 w 7467600"/>
              <a:gd name="connsiteY298" fmla="*/ 6858000 h 6858000"/>
              <a:gd name="connsiteX299" fmla="*/ 5028074 w 7467600"/>
              <a:gd name="connsiteY299" fmla="*/ 6858000 h 6858000"/>
              <a:gd name="connsiteX300" fmla="*/ 5079508 w 7467600"/>
              <a:gd name="connsiteY300" fmla="*/ 6749074 h 6858000"/>
              <a:gd name="connsiteX301" fmla="*/ 5371846 w 7467600"/>
              <a:gd name="connsiteY301" fmla="*/ 5924413 h 6858000"/>
              <a:gd name="connsiteX302" fmla="*/ 5270512 w 7467600"/>
              <a:gd name="connsiteY302" fmla="*/ 6138975 h 6858000"/>
              <a:gd name="connsiteX303" fmla="*/ 5062409 w 7467600"/>
              <a:gd name="connsiteY303" fmla="*/ 6653544 h 6858000"/>
              <a:gd name="connsiteX304" fmla="*/ 5036628 w 7467600"/>
              <a:gd name="connsiteY304" fmla="*/ 6754247 h 6858000"/>
              <a:gd name="connsiteX305" fmla="*/ 5009112 w 7467600"/>
              <a:gd name="connsiteY305" fmla="*/ 6858000 h 6858000"/>
              <a:gd name="connsiteX306" fmla="*/ 4976679 w 7467600"/>
              <a:gd name="connsiteY306" fmla="*/ 6858000 h 6858000"/>
              <a:gd name="connsiteX307" fmla="*/ 5006537 w 7467600"/>
              <a:gd name="connsiteY307" fmla="*/ 6747068 h 6858000"/>
              <a:gd name="connsiteX308" fmla="*/ 5032723 w 7467600"/>
              <a:gd name="connsiteY308" fmla="*/ 6644957 h 6858000"/>
              <a:gd name="connsiteX309" fmla="*/ 5242949 w 7467600"/>
              <a:gd name="connsiteY309" fmla="*/ 6125175 h 6858000"/>
              <a:gd name="connsiteX310" fmla="*/ 5286321 w 7467600"/>
              <a:gd name="connsiteY310" fmla="*/ 6033555 h 6858000"/>
              <a:gd name="connsiteX311" fmla="*/ 5008210 w 7467600"/>
              <a:gd name="connsiteY311" fmla="*/ 6649194 h 6858000"/>
              <a:gd name="connsiteX312" fmla="*/ 4986321 w 7467600"/>
              <a:gd name="connsiteY312" fmla="*/ 6765687 h 6858000"/>
              <a:gd name="connsiteX313" fmla="*/ 4973474 w 7467600"/>
              <a:gd name="connsiteY313" fmla="*/ 6858000 h 6858000"/>
              <a:gd name="connsiteX314" fmla="*/ 4907178 w 7467600"/>
              <a:gd name="connsiteY314" fmla="*/ 6858000 h 6858000"/>
              <a:gd name="connsiteX315" fmla="*/ 4910810 w 7467600"/>
              <a:gd name="connsiteY315" fmla="*/ 6829660 h 6858000"/>
              <a:gd name="connsiteX316" fmla="*/ 4987461 w 7467600"/>
              <a:gd name="connsiteY316" fmla="*/ 6432994 h 6858000"/>
              <a:gd name="connsiteX317" fmla="*/ 5179262 w 7467600"/>
              <a:gd name="connsiteY317" fmla="*/ 6035044 h 6858000"/>
              <a:gd name="connsiteX318" fmla="*/ 4689678 w 7467600"/>
              <a:gd name="connsiteY318" fmla="*/ 6440241 h 6858000"/>
              <a:gd name="connsiteX319" fmla="*/ 4477543 w 7467600"/>
              <a:gd name="connsiteY319" fmla="*/ 6674836 h 6858000"/>
              <a:gd name="connsiteX320" fmla="*/ 4329957 w 7467600"/>
              <a:gd name="connsiteY320" fmla="*/ 6858000 h 6858000"/>
              <a:gd name="connsiteX321" fmla="*/ 4218595 w 7467600"/>
              <a:gd name="connsiteY321" fmla="*/ 6858000 h 6858000"/>
              <a:gd name="connsiteX322" fmla="*/ 4368888 w 7467600"/>
              <a:gd name="connsiteY322" fmla="*/ 6668412 h 6858000"/>
              <a:gd name="connsiteX323" fmla="*/ 4563091 w 7467600"/>
              <a:gd name="connsiteY323" fmla="*/ 6442508 h 6858000"/>
              <a:gd name="connsiteX324" fmla="*/ 5387324 w 7467600"/>
              <a:gd name="connsiteY324" fmla="*/ 5705830 h 6858000"/>
              <a:gd name="connsiteX325" fmla="*/ 5073620 w 7467600"/>
              <a:gd name="connsiteY325" fmla="*/ 5955437 h 6858000"/>
              <a:gd name="connsiteX326" fmla="*/ 4689789 w 7467600"/>
              <a:gd name="connsiteY326" fmla="*/ 6268382 h 6858000"/>
              <a:gd name="connsiteX327" fmla="*/ 4418722 w 7467600"/>
              <a:gd name="connsiteY327" fmla="*/ 6570886 h 6858000"/>
              <a:gd name="connsiteX328" fmla="*/ 4214944 w 7467600"/>
              <a:gd name="connsiteY328" fmla="*/ 6858000 h 6858000"/>
              <a:gd name="connsiteX329" fmla="*/ 4177898 w 7467600"/>
              <a:gd name="connsiteY329" fmla="*/ 6858000 h 6858000"/>
              <a:gd name="connsiteX330" fmla="*/ 4391597 w 7467600"/>
              <a:gd name="connsiteY330" fmla="*/ 6556370 h 6858000"/>
              <a:gd name="connsiteX331" fmla="*/ 4668889 w 7467600"/>
              <a:gd name="connsiteY331" fmla="*/ 6246399 h 6858000"/>
              <a:gd name="connsiteX332" fmla="*/ 5055427 w 7467600"/>
              <a:gd name="connsiteY332" fmla="*/ 5931476 h 6858000"/>
              <a:gd name="connsiteX333" fmla="*/ 5371814 w 7467600"/>
              <a:gd name="connsiteY333" fmla="*/ 5678975 h 6858000"/>
              <a:gd name="connsiteX334" fmla="*/ 4987918 w 7467600"/>
              <a:gd name="connsiteY334" fmla="*/ 5838701 h 6858000"/>
              <a:gd name="connsiteX335" fmla="*/ 4317146 w 7467600"/>
              <a:gd name="connsiteY335" fmla="*/ 6587716 h 6858000"/>
              <a:gd name="connsiteX336" fmla="*/ 4171627 w 7467600"/>
              <a:gd name="connsiteY336" fmla="*/ 6858000 h 6858000"/>
              <a:gd name="connsiteX337" fmla="*/ 4081585 w 7467600"/>
              <a:gd name="connsiteY337" fmla="*/ 6858000 h 6858000"/>
              <a:gd name="connsiteX338" fmla="*/ 4238603 w 7467600"/>
              <a:gd name="connsiteY338" fmla="*/ 6559341 h 6858000"/>
              <a:gd name="connsiteX339" fmla="*/ 4778333 w 7467600"/>
              <a:gd name="connsiteY339" fmla="*/ 5873626 h 6858000"/>
              <a:gd name="connsiteX340" fmla="*/ 5414185 w 7467600"/>
              <a:gd name="connsiteY340" fmla="*/ 5573882 h 6858000"/>
              <a:gd name="connsiteX341" fmla="*/ 5959648 w 7467600"/>
              <a:gd name="connsiteY341" fmla="*/ 4760797 h 6858000"/>
              <a:gd name="connsiteX342" fmla="*/ 5355019 w 7467600"/>
              <a:gd name="connsiteY342" fmla="*/ 4734672 h 6858000"/>
              <a:gd name="connsiteX343" fmla="*/ 5083565 w 7467600"/>
              <a:gd name="connsiteY343" fmla="*/ 5179121 h 6858000"/>
              <a:gd name="connsiteX344" fmla="*/ 4713577 w 7467600"/>
              <a:gd name="connsiteY344" fmla="*/ 5616803 h 6858000"/>
              <a:gd name="connsiteX345" fmla="*/ 3989559 w 7467600"/>
              <a:gd name="connsiteY345" fmla="*/ 6145945 h 6858000"/>
              <a:gd name="connsiteX346" fmla="*/ 3939824 w 7467600"/>
              <a:gd name="connsiteY346" fmla="*/ 6066900 h 6858000"/>
              <a:gd name="connsiteX347" fmla="*/ 4584537 w 7467600"/>
              <a:gd name="connsiteY347" fmla="*/ 5324826 h 6858000"/>
              <a:gd name="connsiteX348" fmla="*/ 5037105 w 7467600"/>
              <a:gd name="connsiteY348" fmla="*/ 5088765 h 6858000"/>
              <a:gd name="connsiteX349" fmla="*/ 5039930 w 7467600"/>
              <a:gd name="connsiteY349" fmla="*/ 5089585 h 6858000"/>
              <a:gd name="connsiteX350" fmla="*/ 5263764 w 7467600"/>
              <a:gd name="connsiteY350" fmla="*/ 4735525 h 6858000"/>
              <a:gd name="connsiteX351" fmla="*/ 4086300 w 7467600"/>
              <a:gd name="connsiteY351" fmla="*/ 4884599 h 6858000"/>
              <a:gd name="connsiteX352" fmla="*/ 4085485 w 7467600"/>
              <a:gd name="connsiteY352" fmla="*/ 4899070 h 6858000"/>
              <a:gd name="connsiteX353" fmla="*/ 3871915 w 7467600"/>
              <a:gd name="connsiteY353" fmla="*/ 5253645 h 6858000"/>
              <a:gd name="connsiteX354" fmla="*/ 3799374 w 7467600"/>
              <a:gd name="connsiteY354" fmla="*/ 5466127 h 6858000"/>
              <a:gd name="connsiteX355" fmla="*/ 3498850 w 7467600"/>
              <a:gd name="connsiteY355" fmla="*/ 6661888 h 6858000"/>
              <a:gd name="connsiteX356" fmla="*/ 3399216 w 7467600"/>
              <a:gd name="connsiteY356" fmla="*/ 6858000 h 6858000"/>
              <a:gd name="connsiteX357" fmla="*/ 3303688 w 7467600"/>
              <a:gd name="connsiteY357" fmla="*/ 6858000 h 6858000"/>
              <a:gd name="connsiteX358" fmla="*/ 3391774 w 7467600"/>
              <a:gd name="connsiteY358" fmla="*/ 6697181 h 6858000"/>
              <a:gd name="connsiteX359" fmla="*/ 3735540 w 7467600"/>
              <a:gd name="connsiteY359" fmla="*/ 5546923 h 6858000"/>
              <a:gd name="connsiteX360" fmla="*/ 3729438 w 7467600"/>
              <a:gd name="connsiteY360" fmla="*/ 5569058 h 6858000"/>
              <a:gd name="connsiteX361" fmla="*/ 3707782 w 7467600"/>
              <a:gd name="connsiteY361" fmla="*/ 5644908 h 6858000"/>
              <a:gd name="connsiteX362" fmla="*/ 3583827 w 7467600"/>
              <a:gd name="connsiteY362" fmla="*/ 6039215 h 6858000"/>
              <a:gd name="connsiteX363" fmla="*/ 3547861 w 7467600"/>
              <a:gd name="connsiteY363" fmla="*/ 6129609 h 6858000"/>
              <a:gd name="connsiteX364" fmla="*/ 3490905 w 7467600"/>
              <a:gd name="connsiteY364" fmla="*/ 6277660 h 6858000"/>
              <a:gd name="connsiteX365" fmla="*/ 3455859 w 7467600"/>
              <a:gd name="connsiteY365" fmla="*/ 6391301 h 6858000"/>
              <a:gd name="connsiteX366" fmla="*/ 3429112 w 7467600"/>
              <a:gd name="connsiteY366" fmla="*/ 6479469 h 6858000"/>
              <a:gd name="connsiteX367" fmla="*/ 3304862 w 7467600"/>
              <a:gd name="connsiteY367" fmla="*/ 6796476 h 6858000"/>
              <a:gd name="connsiteX368" fmla="*/ 3276071 w 7467600"/>
              <a:gd name="connsiteY368" fmla="*/ 6858000 h 6858000"/>
              <a:gd name="connsiteX369" fmla="*/ 3240805 w 7467600"/>
              <a:gd name="connsiteY369" fmla="*/ 6858000 h 6858000"/>
              <a:gd name="connsiteX370" fmla="*/ 3275917 w 7467600"/>
              <a:gd name="connsiteY370" fmla="*/ 6783192 h 6858000"/>
              <a:gd name="connsiteX371" fmla="*/ 3399358 w 7467600"/>
              <a:gd name="connsiteY371" fmla="*/ 6469011 h 6858000"/>
              <a:gd name="connsiteX372" fmla="*/ 3425650 w 7467600"/>
              <a:gd name="connsiteY372" fmla="*/ 6381333 h 6858000"/>
              <a:gd name="connsiteX373" fmla="*/ 3460661 w 7467600"/>
              <a:gd name="connsiteY373" fmla="*/ 6266763 h 6858000"/>
              <a:gd name="connsiteX374" fmla="*/ 3518021 w 7467600"/>
              <a:gd name="connsiteY374" fmla="*/ 6117298 h 6858000"/>
              <a:gd name="connsiteX375" fmla="*/ 3554035 w 7467600"/>
              <a:gd name="connsiteY375" fmla="*/ 6027832 h 6858000"/>
              <a:gd name="connsiteX376" fmla="*/ 3677174 w 7467600"/>
              <a:gd name="connsiteY376" fmla="*/ 5636351 h 6858000"/>
              <a:gd name="connsiteX377" fmla="*/ 3698819 w 7467600"/>
              <a:gd name="connsiteY377" fmla="*/ 5560503 h 6858000"/>
              <a:gd name="connsiteX378" fmla="*/ 3702094 w 7467600"/>
              <a:gd name="connsiteY378" fmla="*/ 5549194 h 6858000"/>
              <a:gd name="connsiteX379" fmla="*/ 3398355 w 7467600"/>
              <a:gd name="connsiteY379" fmla="*/ 6094603 h 6858000"/>
              <a:gd name="connsiteX380" fmla="*/ 3193941 w 7467600"/>
              <a:gd name="connsiteY380" fmla="*/ 6798775 h 6858000"/>
              <a:gd name="connsiteX381" fmla="*/ 3184140 w 7467600"/>
              <a:gd name="connsiteY381" fmla="*/ 6858000 h 6858000"/>
              <a:gd name="connsiteX382" fmla="*/ 3099978 w 7467600"/>
              <a:gd name="connsiteY382" fmla="*/ 6858000 h 6858000"/>
              <a:gd name="connsiteX383" fmla="*/ 3101556 w 7467600"/>
              <a:gd name="connsiteY383" fmla="*/ 6843337 h 6858000"/>
              <a:gd name="connsiteX384" fmla="*/ 3370162 w 7467600"/>
              <a:gd name="connsiteY384" fmla="*/ 5785550 h 6858000"/>
              <a:gd name="connsiteX385" fmla="*/ 3746477 w 7467600"/>
              <a:gd name="connsiteY385" fmla="*/ 5377889 h 6858000"/>
              <a:gd name="connsiteX386" fmla="*/ 3863399 w 7467600"/>
              <a:gd name="connsiteY386" fmla="*/ 5087257 h 6858000"/>
              <a:gd name="connsiteX387" fmla="*/ 3968712 w 7467600"/>
              <a:gd name="connsiteY387" fmla="*/ 4913989 h 6858000"/>
              <a:gd name="connsiteX388" fmla="*/ 2792390 w 7467600"/>
              <a:gd name="connsiteY388" fmla="*/ 5382974 h 6858000"/>
              <a:gd name="connsiteX389" fmla="*/ 2714982 w 7467600"/>
              <a:gd name="connsiteY389" fmla="*/ 5427051 h 6858000"/>
              <a:gd name="connsiteX390" fmla="*/ 2813361 w 7467600"/>
              <a:gd name="connsiteY390" fmla="*/ 6023912 h 6858000"/>
              <a:gd name="connsiteX391" fmla="*/ 2688430 w 7467600"/>
              <a:gd name="connsiteY391" fmla="*/ 6801564 h 6858000"/>
              <a:gd name="connsiteX392" fmla="*/ 2629626 w 7467600"/>
              <a:gd name="connsiteY392" fmla="*/ 6763394 h 6858000"/>
              <a:gd name="connsiteX393" fmla="*/ 2565328 w 7467600"/>
              <a:gd name="connsiteY393" fmla="*/ 5516399 h 6858000"/>
              <a:gd name="connsiteX394" fmla="*/ 1922999 w 7467600"/>
              <a:gd name="connsiteY394" fmla="*/ 5980343 h 6858000"/>
              <a:gd name="connsiteX395" fmla="*/ 1950261 w 7467600"/>
              <a:gd name="connsiteY395" fmla="*/ 6405858 h 6858000"/>
              <a:gd name="connsiteX396" fmla="*/ 2365554 w 7467600"/>
              <a:gd name="connsiteY396" fmla="*/ 6759107 h 6858000"/>
              <a:gd name="connsiteX397" fmla="*/ 2424142 w 7467600"/>
              <a:gd name="connsiteY397" fmla="*/ 6858000 h 6858000"/>
              <a:gd name="connsiteX398" fmla="*/ 2395994 w 7467600"/>
              <a:gd name="connsiteY398" fmla="*/ 6858000 h 6858000"/>
              <a:gd name="connsiteX399" fmla="*/ 2392863 w 7467600"/>
              <a:gd name="connsiteY399" fmla="*/ 6852964 h 6858000"/>
              <a:gd name="connsiteX400" fmla="*/ 2017589 w 7467600"/>
              <a:gd name="connsiteY400" fmla="*/ 6493982 h 6858000"/>
              <a:gd name="connsiteX401" fmla="*/ 2147336 w 7467600"/>
              <a:gd name="connsiteY401" fmla="*/ 6594052 h 6858000"/>
              <a:gd name="connsiteX402" fmla="*/ 2207047 w 7467600"/>
              <a:gd name="connsiteY402" fmla="*/ 6654540 h 6858000"/>
              <a:gd name="connsiteX403" fmla="*/ 2299106 w 7467600"/>
              <a:gd name="connsiteY403" fmla="*/ 6778931 h 6858000"/>
              <a:gd name="connsiteX404" fmla="*/ 2314430 w 7467600"/>
              <a:gd name="connsiteY404" fmla="*/ 6801144 h 6858000"/>
              <a:gd name="connsiteX405" fmla="*/ 2352406 w 7467600"/>
              <a:gd name="connsiteY405" fmla="*/ 6858000 h 6858000"/>
              <a:gd name="connsiteX406" fmla="*/ 2314492 w 7467600"/>
              <a:gd name="connsiteY406" fmla="*/ 6858000 h 6858000"/>
              <a:gd name="connsiteX407" fmla="*/ 2288095 w 7467600"/>
              <a:gd name="connsiteY407" fmla="*/ 6818030 h 6858000"/>
              <a:gd name="connsiteX408" fmla="*/ 2272768 w 7467600"/>
              <a:gd name="connsiteY408" fmla="*/ 6795822 h 6858000"/>
              <a:gd name="connsiteX409" fmla="*/ 2182715 w 7467600"/>
              <a:gd name="connsiteY409" fmla="*/ 6675071 h 6858000"/>
              <a:gd name="connsiteX410" fmla="*/ 2032061 w 7467600"/>
              <a:gd name="connsiteY410" fmla="*/ 6541380 h 6858000"/>
              <a:gd name="connsiteX411" fmla="*/ 2257220 w 7467600"/>
              <a:gd name="connsiteY411" fmla="*/ 6826257 h 6858000"/>
              <a:gd name="connsiteX412" fmla="*/ 2281324 w 7467600"/>
              <a:gd name="connsiteY412" fmla="*/ 6858000 h 6858000"/>
              <a:gd name="connsiteX413" fmla="*/ 2242860 w 7467600"/>
              <a:gd name="connsiteY413" fmla="*/ 6858000 h 6858000"/>
              <a:gd name="connsiteX414" fmla="*/ 2232818 w 7467600"/>
              <a:gd name="connsiteY414" fmla="*/ 6844926 h 6858000"/>
              <a:gd name="connsiteX415" fmla="*/ 1990172 w 7467600"/>
              <a:gd name="connsiteY415" fmla="*/ 6542121 h 6858000"/>
              <a:gd name="connsiteX416" fmla="*/ 2124090 w 7467600"/>
              <a:gd name="connsiteY416" fmla="*/ 6761017 h 6858000"/>
              <a:gd name="connsiteX417" fmla="*/ 2200380 w 7467600"/>
              <a:gd name="connsiteY417" fmla="*/ 6858000 h 6858000"/>
              <a:gd name="connsiteX418" fmla="*/ 2147507 w 7467600"/>
              <a:gd name="connsiteY418" fmla="*/ 6858000 h 6858000"/>
              <a:gd name="connsiteX419" fmla="*/ 2070668 w 7467600"/>
              <a:gd name="connsiteY419" fmla="*/ 6761520 h 6858000"/>
              <a:gd name="connsiteX420" fmla="*/ 1975142 w 7467600"/>
              <a:gd name="connsiteY420" fmla="*/ 6585570 h 6858000"/>
              <a:gd name="connsiteX421" fmla="*/ 2050035 w 7467600"/>
              <a:gd name="connsiteY421" fmla="*/ 6813345 h 6858000"/>
              <a:gd name="connsiteX422" fmla="*/ 2063025 w 7467600"/>
              <a:gd name="connsiteY422" fmla="*/ 6858000 h 6858000"/>
              <a:gd name="connsiteX423" fmla="*/ 2021675 w 7467600"/>
              <a:gd name="connsiteY423" fmla="*/ 6858000 h 6858000"/>
              <a:gd name="connsiteX424" fmla="*/ 2019308 w 7467600"/>
              <a:gd name="connsiteY424" fmla="*/ 6847118 h 6858000"/>
              <a:gd name="connsiteX425" fmla="*/ 1938835 w 7467600"/>
              <a:gd name="connsiteY425" fmla="*/ 6551160 h 6858000"/>
              <a:gd name="connsiteX426" fmla="*/ 1953230 w 7467600"/>
              <a:gd name="connsiteY426" fmla="*/ 6759699 h 6858000"/>
              <a:gd name="connsiteX427" fmla="*/ 1956763 w 7467600"/>
              <a:gd name="connsiteY427" fmla="*/ 6778191 h 6858000"/>
              <a:gd name="connsiteX428" fmla="*/ 1967925 w 7467600"/>
              <a:gd name="connsiteY428" fmla="*/ 6858000 h 6858000"/>
              <a:gd name="connsiteX429" fmla="*/ 1936622 w 7467600"/>
              <a:gd name="connsiteY429" fmla="*/ 6858000 h 6858000"/>
              <a:gd name="connsiteX430" fmla="*/ 1926261 w 7467600"/>
              <a:gd name="connsiteY430" fmla="*/ 6784064 h 6858000"/>
              <a:gd name="connsiteX431" fmla="*/ 1922724 w 7467600"/>
              <a:gd name="connsiteY431" fmla="*/ 6765577 h 6858000"/>
              <a:gd name="connsiteX432" fmla="*/ 1904650 w 7467600"/>
              <a:gd name="connsiteY432" fmla="*/ 6639616 h 6858000"/>
              <a:gd name="connsiteX433" fmla="*/ 1885273 w 7467600"/>
              <a:gd name="connsiteY433" fmla="*/ 6858000 h 6858000"/>
              <a:gd name="connsiteX434" fmla="*/ 1854363 w 7467600"/>
              <a:gd name="connsiteY434" fmla="*/ 6858000 h 6858000"/>
              <a:gd name="connsiteX435" fmla="*/ 1880391 w 7467600"/>
              <a:gd name="connsiteY435" fmla="*/ 6603796 h 6858000"/>
              <a:gd name="connsiteX436" fmla="*/ 1818273 w 7467600"/>
              <a:gd name="connsiteY436" fmla="*/ 6715729 h 6858000"/>
              <a:gd name="connsiteX437" fmla="*/ 1794691 w 7467600"/>
              <a:gd name="connsiteY437" fmla="*/ 6843239 h 6858000"/>
              <a:gd name="connsiteX438" fmla="*/ 1794914 w 7467600"/>
              <a:gd name="connsiteY438" fmla="*/ 6858000 h 6858000"/>
              <a:gd name="connsiteX439" fmla="*/ 1746128 w 7467600"/>
              <a:gd name="connsiteY439" fmla="*/ 6858000 h 6858000"/>
              <a:gd name="connsiteX440" fmla="*/ 1753934 w 7467600"/>
              <a:gd name="connsiteY440" fmla="*/ 6724796 h 6858000"/>
              <a:gd name="connsiteX441" fmla="*/ 1792053 w 7467600"/>
              <a:gd name="connsiteY441" fmla="*/ 6572396 h 6858000"/>
              <a:gd name="connsiteX442" fmla="*/ 1862248 w 7467600"/>
              <a:gd name="connsiteY442" fmla="*/ 6266397 h 6858000"/>
              <a:gd name="connsiteX443" fmla="*/ 1862250 w 7467600"/>
              <a:gd name="connsiteY443" fmla="*/ 6033531 h 6858000"/>
              <a:gd name="connsiteX444" fmla="*/ 1211999 w 7467600"/>
              <a:gd name="connsiteY444" fmla="*/ 6683610 h 6858000"/>
              <a:gd name="connsiteX445" fmla="*/ 1213266 w 7467600"/>
              <a:gd name="connsiteY445" fmla="*/ 6691947 h 6858000"/>
              <a:gd name="connsiteX446" fmla="*/ 1203370 w 7467600"/>
              <a:gd name="connsiteY446" fmla="*/ 6850676 h 6858000"/>
              <a:gd name="connsiteX447" fmla="*/ 1203671 w 7467600"/>
              <a:gd name="connsiteY447" fmla="*/ 6858000 h 6858000"/>
              <a:gd name="connsiteX448" fmla="*/ 1143180 w 7467600"/>
              <a:gd name="connsiteY448" fmla="*/ 6858000 h 6858000"/>
              <a:gd name="connsiteX449" fmla="*/ 1142176 w 7467600"/>
              <a:gd name="connsiteY449" fmla="*/ 6766045 h 6858000"/>
              <a:gd name="connsiteX450" fmla="*/ 1067484 w 7467600"/>
              <a:gd name="connsiteY450" fmla="*/ 6858000 h 6858000"/>
              <a:gd name="connsiteX451" fmla="*/ 953928 w 7467600"/>
              <a:gd name="connsiteY451" fmla="*/ 6858000 h 6858000"/>
              <a:gd name="connsiteX452" fmla="*/ 959715 w 7467600"/>
              <a:gd name="connsiteY452" fmla="*/ 6850185 h 6858000"/>
              <a:gd name="connsiteX453" fmla="*/ 1483788 w 7467600"/>
              <a:gd name="connsiteY453" fmla="*/ 6259174 h 6858000"/>
              <a:gd name="connsiteX454" fmla="*/ 1100671 w 7467600"/>
              <a:gd name="connsiteY454" fmla="*/ 6252137 h 6858000"/>
              <a:gd name="connsiteX455" fmla="*/ 1090144 w 7467600"/>
              <a:gd name="connsiteY455" fmla="*/ 6256748 h 6858000"/>
              <a:gd name="connsiteX456" fmla="*/ 1095872 w 7467600"/>
              <a:gd name="connsiteY456" fmla="*/ 6271892 h 6858000"/>
              <a:gd name="connsiteX457" fmla="*/ 262785 w 7467600"/>
              <a:gd name="connsiteY457" fmla="*/ 6845450 h 6858000"/>
              <a:gd name="connsiteX458" fmla="*/ 209968 w 7467600"/>
              <a:gd name="connsiteY458" fmla="*/ 6770713 h 6858000"/>
              <a:gd name="connsiteX459" fmla="*/ 873460 w 7467600"/>
              <a:gd name="connsiteY459" fmla="*/ 6253768 h 6858000"/>
              <a:gd name="connsiteX460" fmla="*/ 192686 w 7467600"/>
              <a:gd name="connsiteY460" fmla="*/ 5849257 h 6858000"/>
              <a:gd name="connsiteX461" fmla="*/ 4696 w 7467600"/>
              <a:gd name="connsiteY461" fmla="*/ 5697668 h 6858000"/>
              <a:gd name="connsiteX462" fmla="*/ 0 w 7467600"/>
              <a:gd name="connsiteY462" fmla="*/ 5689984 h 6858000"/>
              <a:gd name="connsiteX463" fmla="*/ 0 w 7467600"/>
              <a:gd name="connsiteY463" fmla="*/ 5513472 h 6858000"/>
              <a:gd name="connsiteX464" fmla="*/ 174101 w 7467600"/>
              <a:gd name="connsiteY464" fmla="*/ 5620277 h 6858000"/>
              <a:gd name="connsiteX465" fmla="*/ 891800 w 7467600"/>
              <a:gd name="connsiteY465" fmla="*/ 6036935 h 6858000"/>
              <a:gd name="connsiteX466" fmla="*/ 1072219 w 7467600"/>
              <a:gd name="connsiteY466" fmla="*/ 6169443 h 6858000"/>
              <a:gd name="connsiteX467" fmla="*/ 1074117 w 7467600"/>
              <a:gd name="connsiteY467" fmla="*/ 6170301 h 6858000"/>
              <a:gd name="connsiteX468" fmla="*/ 1083114 w 7467600"/>
              <a:gd name="connsiteY468" fmla="*/ 6174131 h 6858000"/>
              <a:gd name="connsiteX469" fmla="*/ 1543010 w 7467600"/>
              <a:gd name="connsiteY469" fmla="*/ 6191140 h 6858000"/>
              <a:gd name="connsiteX470" fmla="*/ 1551080 w 7467600"/>
              <a:gd name="connsiteY470" fmla="*/ 6195006 h 6858000"/>
              <a:gd name="connsiteX471" fmla="*/ 2345443 w 7467600"/>
              <a:gd name="connsiteY471" fmla="*/ 5549882 h 6858000"/>
              <a:gd name="connsiteX472" fmla="*/ 1721499 w 7467600"/>
              <a:gd name="connsiteY472" fmla="*/ 5599969 h 6858000"/>
              <a:gd name="connsiteX473" fmla="*/ 767716 w 7467600"/>
              <a:gd name="connsiteY473" fmla="*/ 5472768 h 6858000"/>
              <a:gd name="connsiteX474" fmla="*/ 722147 w 7467600"/>
              <a:gd name="connsiteY474" fmla="*/ 5393091 h 6858000"/>
              <a:gd name="connsiteX475" fmla="*/ 1485552 w 7467600"/>
              <a:gd name="connsiteY475" fmla="*/ 5313202 h 6858000"/>
              <a:gd name="connsiteX476" fmla="*/ 2143004 w 7467600"/>
              <a:gd name="connsiteY476" fmla="*/ 5402420 h 6858000"/>
              <a:gd name="connsiteX477" fmla="*/ 1933391 w 7467600"/>
              <a:gd name="connsiteY477" fmla="*/ 5156971 h 6858000"/>
              <a:gd name="connsiteX478" fmla="*/ 1827118 w 7467600"/>
              <a:gd name="connsiteY478" fmla="*/ 4968410 h 6858000"/>
              <a:gd name="connsiteX479" fmla="*/ 1837349 w 7467600"/>
              <a:gd name="connsiteY479" fmla="*/ 4956357 h 6858000"/>
              <a:gd name="connsiteX480" fmla="*/ 2162835 w 7467600"/>
              <a:gd name="connsiteY480" fmla="*/ 5187853 h 6858000"/>
              <a:gd name="connsiteX481" fmla="*/ 2257167 w 7467600"/>
              <a:gd name="connsiteY481" fmla="*/ 5462123 h 6858000"/>
              <a:gd name="connsiteX482" fmla="*/ 2261598 w 7467600"/>
              <a:gd name="connsiteY482" fmla="*/ 5467998 h 6858000"/>
              <a:gd name="connsiteX483" fmla="*/ 2437177 w 7467600"/>
              <a:gd name="connsiteY483" fmla="*/ 5479608 h 6858000"/>
              <a:gd name="connsiteX484" fmla="*/ 2445247 w 7467600"/>
              <a:gd name="connsiteY484" fmla="*/ 5483476 h 6858000"/>
              <a:gd name="connsiteX485" fmla="*/ 2743626 w 7467600"/>
              <a:gd name="connsiteY485" fmla="*/ 5304819 h 6858000"/>
              <a:gd name="connsiteX486" fmla="*/ 3048102 w 7467600"/>
              <a:gd name="connsiteY486" fmla="*/ 5150595 h 6858000"/>
              <a:gd name="connsiteX487" fmla="*/ 1799414 w 7467600"/>
              <a:gd name="connsiteY487" fmla="*/ 4694732 h 6858000"/>
              <a:gd name="connsiteX488" fmla="*/ 1771735 w 7467600"/>
              <a:gd name="connsiteY488" fmla="*/ 4619929 h 6858000"/>
              <a:gd name="connsiteX489" fmla="*/ 3104273 w 7467600"/>
              <a:gd name="connsiteY489" fmla="*/ 5076159 h 6858000"/>
              <a:gd name="connsiteX490" fmla="*/ 3113245 w 7467600"/>
              <a:gd name="connsiteY490" fmla="*/ 5090705 h 6858000"/>
              <a:gd name="connsiteX491" fmla="*/ 3126294 w 7467600"/>
              <a:gd name="connsiteY491" fmla="*/ 5114400 h 6858000"/>
              <a:gd name="connsiteX492" fmla="*/ 3937433 w 7467600"/>
              <a:gd name="connsiteY492" fmla="*/ 4830473 h 6858000"/>
              <a:gd name="connsiteX493" fmla="*/ 3590475 w 7467600"/>
              <a:gd name="connsiteY493" fmla="*/ 4597974 h 6858000"/>
              <a:gd name="connsiteX494" fmla="*/ 3100264 w 7467600"/>
              <a:gd name="connsiteY494" fmla="*/ 4579845 h 6858000"/>
              <a:gd name="connsiteX495" fmla="*/ 2183576 w 7467600"/>
              <a:gd name="connsiteY495" fmla="*/ 4227150 h 6858000"/>
              <a:gd name="connsiteX496" fmla="*/ 2151029 w 7467600"/>
              <a:gd name="connsiteY496" fmla="*/ 4146947 h 6858000"/>
              <a:gd name="connsiteX497" fmla="*/ 3563434 w 7467600"/>
              <a:gd name="connsiteY497" fmla="*/ 4469115 h 6858000"/>
              <a:gd name="connsiteX498" fmla="*/ 3177952 w 7467600"/>
              <a:gd name="connsiteY498" fmla="*/ 3657386 h 6858000"/>
              <a:gd name="connsiteX499" fmla="*/ 3189263 w 7467600"/>
              <a:gd name="connsiteY499" fmla="*/ 3625726 h 6858000"/>
              <a:gd name="connsiteX500" fmla="*/ 3560912 w 7467600"/>
              <a:gd name="connsiteY500" fmla="*/ 4079863 h 6858000"/>
              <a:gd name="connsiteX501" fmla="*/ 3626636 w 7467600"/>
              <a:gd name="connsiteY501" fmla="*/ 4512230 h 6858000"/>
              <a:gd name="connsiteX502" fmla="*/ 3653088 w 7467600"/>
              <a:gd name="connsiteY502" fmla="*/ 4521417 h 6858000"/>
              <a:gd name="connsiteX503" fmla="*/ 3988128 w 7467600"/>
              <a:gd name="connsiteY503" fmla="*/ 4817267 h 6858000"/>
              <a:gd name="connsiteX504" fmla="*/ 4830582 w 7467600"/>
              <a:gd name="connsiteY504" fmla="*/ 4676000 h 6858000"/>
              <a:gd name="connsiteX505" fmla="*/ 4830100 w 7467600"/>
              <a:gd name="connsiteY505" fmla="*/ 4675554 h 6858000"/>
              <a:gd name="connsiteX506" fmla="*/ 4036318 w 7467600"/>
              <a:gd name="connsiteY506" fmla="*/ 4147013 h 6858000"/>
              <a:gd name="connsiteX507" fmla="*/ 3432098 w 7467600"/>
              <a:gd name="connsiteY507" fmla="*/ 3537312 h 6858000"/>
              <a:gd name="connsiteX508" fmla="*/ 3446761 w 7467600"/>
              <a:gd name="connsiteY508" fmla="*/ 3461278 h 6858000"/>
              <a:gd name="connsiteX509" fmla="*/ 4419733 w 7467600"/>
              <a:gd name="connsiteY509" fmla="*/ 3963555 h 6858000"/>
              <a:gd name="connsiteX510" fmla="*/ 4781371 w 7467600"/>
              <a:gd name="connsiteY510" fmla="*/ 4458604 h 6858000"/>
              <a:gd name="connsiteX511" fmla="*/ 4780440 w 7467600"/>
              <a:gd name="connsiteY511" fmla="*/ 4470290 h 6858000"/>
              <a:gd name="connsiteX512" fmla="*/ 4898954 w 7467600"/>
              <a:gd name="connsiteY512" fmla="*/ 4662092 h 6858000"/>
              <a:gd name="connsiteX513" fmla="*/ 4900699 w 7467600"/>
              <a:gd name="connsiteY513" fmla="*/ 4670867 h 6858000"/>
              <a:gd name="connsiteX514" fmla="*/ 5714511 w 7467600"/>
              <a:gd name="connsiteY514" fmla="*/ 4663483 h 6858000"/>
              <a:gd name="connsiteX515" fmla="*/ 5464793 w 7467600"/>
              <a:gd name="connsiteY515" fmla="*/ 4393556 h 6858000"/>
              <a:gd name="connsiteX516" fmla="*/ 5461897 w 7467600"/>
              <a:gd name="connsiteY516" fmla="*/ 4390879 h 6858000"/>
              <a:gd name="connsiteX517" fmla="*/ 4294126 w 7467600"/>
              <a:gd name="connsiteY517" fmla="*/ 3303048 h 6858000"/>
              <a:gd name="connsiteX518" fmla="*/ 4305321 w 7467600"/>
              <a:gd name="connsiteY518" fmla="*/ 3256953 h 6858000"/>
              <a:gd name="connsiteX519" fmla="*/ 4949299 w 7467600"/>
              <a:gd name="connsiteY519" fmla="*/ 3766336 h 6858000"/>
              <a:gd name="connsiteX520" fmla="*/ 5291452 w 7467600"/>
              <a:gd name="connsiteY520" fmla="*/ 4076801 h 6858000"/>
              <a:gd name="connsiteX521" fmla="*/ 5434998 w 7467600"/>
              <a:gd name="connsiteY521" fmla="*/ 4254100 h 6858000"/>
              <a:gd name="connsiteX522" fmla="*/ 5351015 w 7467600"/>
              <a:gd name="connsiteY522" fmla="*/ 3760989 h 6858000"/>
              <a:gd name="connsiteX523" fmla="*/ 5413780 w 7467600"/>
              <a:gd name="connsiteY523" fmla="*/ 2966265 h 6858000"/>
              <a:gd name="connsiteX524" fmla="*/ 5425627 w 7467600"/>
              <a:gd name="connsiteY524" fmla="*/ 2954192 h 6858000"/>
              <a:gd name="connsiteX525" fmla="*/ 6604735 w 7467600"/>
              <a:gd name="connsiteY525" fmla="*/ 2041381 h 6858000"/>
              <a:gd name="connsiteX526" fmla="*/ 7204487 w 7467600"/>
              <a:gd name="connsiteY526" fmla="*/ 2742112 h 6858000"/>
              <a:gd name="connsiteX527" fmla="*/ 7131592 w 7467600"/>
              <a:gd name="connsiteY527" fmla="*/ 2672096 h 6858000"/>
              <a:gd name="connsiteX528" fmla="*/ 6996344 w 7467600"/>
              <a:gd name="connsiteY528" fmla="*/ 2518310 h 6858000"/>
              <a:gd name="connsiteX529" fmla="*/ 6735495 w 7467600"/>
              <a:gd name="connsiteY529" fmla="*/ 2196890 h 6858000"/>
              <a:gd name="connsiteX530" fmla="*/ 6721901 w 7467600"/>
              <a:gd name="connsiteY530" fmla="*/ 2179274 h 6858000"/>
              <a:gd name="connsiteX531" fmla="*/ 6604735 w 7467600"/>
              <a:gd name="connsiteY531" fmla="*/ 2041381 h 6858000"/>
              <a:gd name="connsiteX532" fmla="*/ 6591670 w 7467600"/>
              <a:gd name="connsiteY532" fmla="*/ 1988277 h 6858000"/>
              <a:gd name="connsiteX533" fmla="*/ 6747349 w 7467600"/>
              <a:gd name="connsiteY533" fmla="*/ 2160069 h 6858000"/>
              <a:gd name="connsiteX534" fmla="*/ 6760943 w 7467600"/>
              <a:gd name="connsiteY534" fmla="*/ 2177686 h 6858000"/>
              <a:gd name="connsiteX535" fmla="*/ 7021065 w 7467600"/>
              <a:gd name="connsiteY535" fmla="*/ 2498102 h 6858000"/>
              <a:gd name="connsiteX536" fmla="*/ 7155223 w 7467600"/>
              <a:gd name="connsiteY536" fmla="*/ 2650386 h 6858000"/>
              <a:gd name="connsiteX537" fmla="*/ 7203167 w 7467600"/>
              <a:gd name="connsiteY537" fmla="*/ 2697288 h 6858000"/>
              <a:gd name="connsiteX538" fmla="*/ 6937703 w 7467600"/>
              <a:gd name="connsiteY538" fmla="*/ 2321981 h 6858000"/>
              <a:gd name="connsiteX539" fmla="*/ 6591670 w 7467600"/>
              <a:gd name="connsiteY539" fmla="*/ 1988277 h 6858000"/>
              <a:gd name="connsiteX540" fmla="*/ 5798671 w 7467600"/>
              <a:gd name="connsiteY540" fmla="*/ 1981601 h 6858000"/>
              <a:gd name="connsiteX541" fmla="*/ 5754709 w 7467600"/>
              <a:gd name="connsiteY541" fmla="*/ 2071454 h 6858000"/>
              <a:gd name="connsiteX542" fmla="*/ 5763044 w 7467600"/>
              <a:gd name="connsiteY542" fmla="*/ 2842206 h 6858000"/>
              <a:gd name="connsiteX543" fmla="*/ 5764974 w 7467600"/>
              <a:gd name="connsiteY543" fmla="*/ 2799609 h 6858000"/>
              <a:gd name="connsiteX544" fmla="*/ 5767665 w 7467600"/>
              <a:gd name="connsiteY544" fmla="*/ 2666409 h 6858000"/>
              <a:gd name="connsiteX545" fmla="*/ 5763055 w 7467600"/>
              <a:gd name="connsiteY545" fmla="*/ 2579705 h 6858000"/>
              <a:gd name="connsiteX546" fmla="*/ 5758079 w 7467600"/>
              <a:gd name="connsiteY546" fmla="*/ 2492508 h 6858000"/>
              <a:gd name="connsiteX547" fmla="*/ 5779325 w 7467600"/>
              <a:gd name="connsiteY547" fmla="*/ 2197069 h 6858000"/>
              <a:gd name="connsiteX548" fmla="*/ 5798671 w 7467600"/>
              <a:gd name="connsiteY548" fmla="*/ 1981601 h 6858000"/>
              <a:gd name="connsiteX549" fmla="*/ 5829202 w 7467600"/>
              <a:gd name="connsiteY549" fmla="*/ 1971679 h 6858000"/>
              <a:gd name="connsiteX550" fmla="*/ 5809558 w 7467600"/>
              <a:gd name="connsiteY550" fmla="*/ 2198043 h 6858000"/>
              <a:gd name="connsiteX551" fmla="*/ 5788653 w 7467600"/>
              <a:gd name="connsiteY551" fmla="*/ 2489430 h 6858000"/>
              <a:gd name="connsiteX552" fmla="*/ 5793439 w 7467600"/>
              <a:gd name="connsiteY552" fmla="*/ 2575235 h 6858000"/>
              <a:gd name="connsiteX553" fmla="*/ 5796837 w 7467600"/>
              <a:gd name="connsiteY553" fmla="*/ 2637633 h 6858000"/>
              <a:gd name="connsiteX554" fmla="*/ 5818614 w 7467600"/>
              <a:gd name="connsiteY554" fmla="*/ 2473055 h 6858000"/>
              <a:gd name="connsiteX555" fmla="*/ 5829202 w 7467600"/>
              <a:gd name="connsiteY555" fmla="*/ 1971679 h 6858000"/>
              <a:gd name="connsiteX556" fmla="*/ 5911389 w 7467600"/>
              <a:gd name="connsiteY556" fmla="*/ 1898371 h 6858000"/>
              <a:gd name="connsiteX557" fmla="*/ 6237627 w 7467600"/>
              <a:gd name="connsiteY557" fmla="*/ 2231921 h 6858000"/>
              <a:gd name="connsiteX558" fmla="*/ 5911389 w 7467600"/>
              <a:gd name="connsiteY558" fmla="*/ 1898371 h 6858000"/>
              <a:gd name="connsiteX559" fmla="*/ 6944437 w 7467600"/>
              <a:gd name="connsiteY559" fmla="*/ 1575402 h 6858000"/>
              <a:gd name="connsiteX560" fmla="*/ 6304730 w 7467600"/>
              <a:gd name="connsiteY560" fmla="*/ 1766654 h 6858000"/>
              <a:gd name="connsiteX561" fmla="*/ 6944437 w 7467600"/>
              <a:gd name="connsiteY561" fmla="*/ 1575402 h 6858000"/>
              <a:gd name="connsiteX562" fmla="*/ 7019523 w 7467600"/>
              <a:gd name="connsiteY562" fmla="*/ 1519450 h 6858000"/>
              <a:gd name="connsiteX563" fmla="*/ 6298091 w 7467600"/>
              <a:gd name="connsiteY563" fmla="*/ 1737122 h 6858000"/>
              <a:gd name="connsiteX564" fmla="*/ 7019523 w 7467600"/>
              <a:gd name="connsiteY564" fmla="*/ 1519450 h 6858000"/>
              <a:gd name="connsiteX565" fmla="*/ 2399523 w 7467600"/>
              <a:gd name="connsiteY565" fmla="*/ 1428234 h 6858000"/>
              <a:gd name="connsiteX566" fmla="*/ 2224982 w 7467600"/>
              <a:gd name="connsiteY566" fmla="*/ 1826201 h 6858000"/>
              <a:gd name="connsiteX567" fmla="*/ 2096099 w 7467600"/>
              <a:gd name="connsiteY567" fmla="*/ 2345900 h 6858000"/>
              <a:gd name="connsiteX568" fmla="*/ 2283317 w 7467600"/>
              <a:gd name="connsiteY568" fmla="*/ 1796925 h 6858000"/>
              <a:gd name="connsiteX569" fmla="*/ 2399523 w 7467600"/>
              <a:gd name="connsiteY569" fmla="*/ 1428234 h 6858000"/>
              <a:gd name="connsiteX570" fmla="*/ 2448558 w 7467600"/>
              <a:gd name="connsiteY570" fmla="*/ 1373435 h 6858000"/>
              <a:gd name="connsiteX571" fmla="*/ 2312521 w 7467600"/>
              <a:gd name="connsiteY571" fmla="*/ 1806140 h 6858000"/>
              <a:gd name="connsiteX572" fmla="*/ 2127533 w 7467600"/>
              <a:gd name="connsiteY572" fmla="*/ 2348380 h 6858000"/>
              <a:gd name="connsiteX573" fmla="*/ 2358080 w 7467600"/>
              <a:gd name="connsiteY573" fmla="*/ 1866134 h 6858000"/>
              <a:gd name="connsiteX574" fmla="*/ 2407436 w 7467600"/>
              <a:gd name="connsiteY574" fmla="*/ 1651070 h 6858000"/>
              <a:gd name="connsiteX575" fmla="*/ 2448558 w 7467600"/>
              <a:gd name="connsiteY575" fmla="*/ 1373435 h 6858000"/>
              <a:gd name="connsiteX576" fmla="*/ 278707 w 7467600"/>
              <a:gd name="connsiteY576" fmla="*/ 1352270 h 6858000"/>
              <a:gd name="connsiteX577" fmla="*/ 321570 w 7467600"/>
              <a:gd name="connsiteY577" fmla="*/ 1861610 h 6858000"/>
              <a:gd name="connsiteX578" fmla="*/ 294281 w 7467600"/>
              <a:gd name="connsiteY578" fmla="*/ 1440658 h 6858000"/>
              <a:gd name="connsiteX579" fmla="*/ 278707 w 7467600"/>
              <a:gd name="connsiteY579" fmla="*/ 1352270 h 6858000"/>
              <a:gd name="connsiteX580" fmla="*/ 1423821 w 7467600"/>
              <a:gd name="connsiteY580" fmla="*/ 1351958 h 6858000"/>
              <a:gd name="connsiteX581" fmla="*/ 1638521 w 7467600"/>
              <a:gd name="connsiteY581" fmla="*/ 1908470 h 6858000"/>
              <a:gd name="connsiteX582" fmla="*/ 1754199 w 7467600"/>
              <a:gd name="connsiteY582" fmla="*/ 2149284 h 6858000"/>
              <a:gd name="connsiteX583" fmla="*/ 1908359 w 7467600"/>
              <a:gd name="connsiteY583" fmla="*/ 2364988 h 6858000"/>
              <a:gd name="connsiteX584" fmla="*/ 1647661 w 7467600"/>
              <a:gd name="connsiteY584" fmla="*/ 1825945 h 6858000"/>
              <a:gd name="connsiteX585" fmla="*/ 1423821 w 7467600"/>
              <a:gd name="connsiteY585" fmla="*/ 1351958 h 6858000"/>
              <a:gd name="connsiteX586" fmla="*/ 1431890 w 7467600"/>
              <a:gd name="connsiteY586" fmla="*/ 1306475 h 6858000"/>
              <a:gd name="connsiteX587" fmla="*/ 1507597 w 7467600"/>
              <a:gd name="connsiteY587" fmla="*/ 1446132 h 6858000"/>
              <a:gd name="connsiteX588" fmla="*/ 1674586 w 7467600"/>
              <a:gd name="connsiteY588" fmla="*/ 1813832 h 6858000"/>
              <a:gd name="connsiteX589" fmla="*/ 1815950 w 7467600"/>
              <a:gd name="connsiteY589" fmla="*/ 2128564 h 6858000"/>
              <a:gd name="connsiteX590" fmla="*/ 1984242 w 7467600"/>
              <a:gd name="connsiteY590" fmla="*/ 2430829 h 6858000"/>
              <a:gd name="connsiteX591" fmla="*/ 2014023 w 7467600"/>
              <a:gd name="connsiteY591" fmla="*/ 2450995 h 6858000"/>
              <a:gd name="connsiteX592" fmla="*/ 1747337 w 7467600"/>
              <a:gd name="connsiteY592" fmla="*/ 1855264 h 6858000"/>
              <a:gd name="connsiteX593" fmla="*/ 1533749 w 7467600"/>
              <a:gd name="connsiteY593" fmla="*/ 1478656 h 6858000"/>
              <a:gd name="connsiteX594" fmla="*/ 1431890 w 7467600"/>
              <a:gd name="connsiteY594" fmla="*/ 1306475 h 6858000"/>
              <a:gd name="connsiteX595" fmla="*/ 5052692 w 7467600"/>
              <a:gd name="connsiteY595" fmla="*/ 1292994 h 6858000"/>
              <a:gd name="connsiteX596" fmla="*/ 5200661 w 7467600"/>
              <a:gd name="connsiteY596" fmla="*/ 1635186 h 6858000"/>
              <a:gd name="connsiteX597" fmla="*/ 5297138 w 7467600"/>
              <a:gd name="connsiteY597" fmla="*/ 1906351 h 6858000"/>
              <a:gd name="connsiteX598" fmla="*/ 5052692 w 7467600"/>
              <a:gd name="connsiteY598" fmla="*/ 1292994 h 6858000"/>
              <a:gd name="connsiteX599" fmla="*/ 5009948 w 7467600"/>
              <a:gd name="connsiteY599" fmla="*/ 1273619 h 6858000"/>
              <a:gd name="connsiteX600" fmla="*/ 5121777 w 7467600"/>
              <a:gd name="connsiteY600" fmla="*/ 1654213 h 6858000"/>
              <a:gd name="connsiteX601" fmla="*/ 5293545 w 7467600"/>
              <a:gd name="connsiteY601" fmla="*/ 2072247 h 6858000"/>
              <a:gd name="connsiteX602" fmla="*/ 5294042 w 7467600"/>
              <a:gd name="connsiteY602" fmla="*/ 2065019 h 6858000"/>
              <a:gd name="connsiteX603" fmla="*/ 5171936 w 7467600"/>
              <a:gd name="connsiteY603" fmla="*/ 1647613 h 6858000"/>
              <a:gd name="connsiteX604" fmla="*/ 5009948 w 7467600"/>
              <a:gd name="connsiteY604" fmla="*/ 1273619 h 6858000"/>
              <a:gd name="connsiteX605" fmla="*/ 655236 w 7467600"/>
              <a:gd name="connsiteY605" fmla="*/ 1268632 h 6858000"/>
              <a:gd name="connsiteX606" fmla="*/ 839521 w 7467600"/>
              <a:gd name="connsiteY606" fmla="*/ 1685315 h 6858000"/>
              <a:gd name="connsiteX607" fmla="*/ 1109416 w 7467600"/>
              <a:gd name="connsiteY607" fmla="*/ 2061663 h 6858000"/>
              <a:gd name="connsiteX608" fmla="*/ 1298300 w 7467600"/>
              <a:gd name="connsiteY608" fmla="*/ 2247742 h 6858000"/>
              <a:gd name="connsiteX609" fmla="*/ 1125871 w 7467600"/>
              <a:gd name="connsiteY609" fmla="*/ 1989513 h 6858000"/>
              <a:gd name="connsiteX610" fmla="*/ 981574 w 7467600"/>
              <a:gd name="connsiteY610" fmla="*/ 1783157 h 6858000"/>
              <a:gd name="connsiteX611" fmla="*/ 922198 w 7467600"/>
              <a:gd name="connsiteY611" fmla="*/ 1677437 h 6858000"/>
              <a:gd name="connsiteX612" fmla="*/ 869293 w 7467600"/>
              <a:gd name="connsiteY612" fmla="*/ 1583214 h 6858000"/>
              <a:gd name="connsiteX613" fmla="*/ 751431 w 7467600"/>
              <a:gd name="connsiteY613" fmla="*/ 1405731 h 6858000"/>
              <a:gd name="connsiteX614" fmla="*/ 655236 w 7467600"/>
              <a:gd name="connsiteY614" fmla="*/ 1268632 h 6858000"/>
              <a:gd name="connsiteX615" fmla="*/ 6516292 w 7467600"/>
              <a:gd name="connsiteY615" fmla="*/ 1263064 h 6858000"/>
              <a:gd name="connsiteX616" fmla="*/ 5736320 w 7467600"/>
              <a:gd name="connsiteY616" fmla="*/ 1501803 h 6858000"/>
              <a:gd name="connsiteX617" fmla="*/ 6516292 w 7467600"/>
              <a:gd name="connsiteY617" fmla="*/ 1263064 h 6858000"/>
              <a:gd name="connsiteX618" fmla="*/ 291466 w 7467600"/>
              <a:gd name="connsiteY618" fmla="*/ 1250369 h 6858000"/>
              <a:gd name="connsiteX619" fmla="*/ 323180 w 7467600"/>
              <a:gd name="connsiteY619" fmla="*/ 1435283 h 6858000"/>
              <a:gd name="connsiteX620" fmla="*/ 349381 w 7467600"/>
              <a:gd name="connsiteY620" fmla="*/ 1875041 h 6858000"/>
              <a:gd name="connsiteX621" fmla="*/ 374363 w 7467600"/>
              <a:gd name="connsiteY621" fmla="*/ 1506494 h 6858000"/>
              <a:gd name="connsiteX622" fmla="*/ 302168 w 7467600"/>
              <a:gd name="connsiteY622" fmla="*/ 1274495 h 6858000"/>
              <a:gd name="connsiteX623" fmla="*/ 291466 w 7467600"/>
              <a:gd name="connsiteY623" fmla="*/ 1250369 h 6858000"/>
              <a:gd name="connsiteX624" fmla="*/ 678222 w 7467600"/>
              <a:gd name="connsiteY624" fmla="*/ 1248670 h 6858000"/>
              <a:gd name="connsiteX625" fmla="*/ 775536 w 7467600"/>
              <a:gd name="connsiteY625" fmla="*/ 1388015 h 6858000"/>
              <a:gd name="connsiteX626" fmla="*/ 894529 w 7467600"/>
              <a:gd name="connsiteY626" fmla="*/ 1567739 h 6858000"/>
              <a:gd name="connsiteX627" fmla="*/ 948000 w 7467600"/>
              <a:gd name="connsiteY627" fmla="*/ 1663088 h 6858000"/>
              <a:gd name="connsiteX628" fmla="*/ 1006812 w 7467600"/>
              <a:gd name="connsiteY628" fmla="*/ 1767683 h 6858000"/>
              <a:gd name="connsiteX629" fmla="*/ 1149133 w 7467600"/>
              <a:gd name="connsiteY629" fmla="*/ 1971513 h 6858000"/>
              <a:gd name="connsiteX630" fmla="*/ 1333952 w 7467600"/>
              <a:gd name="connsiteY630" fmla="*/ 2251620 h 6858000"/>
              <a:gd name="connsiteX631" fmla="*/ 1337329 w 7467600"/>
              <a:gd name="connsiteY631" fmla="*/ 2258350 h 6858000"/>
              <a:gd name="connsiteX632" fmla="*/ 1014726 w 7467600"/>
              <a:gd name="connsiteY632" fmla="*/ 1615556 h 6858000"/>
              <a:gd name="connsiteX633" fmla="*/ 678222 w 7467600"/>
              <a:gd name="connsiteY633" fmla="*/ 1248670 h 6858000"/>
              <a:gd name="connsiteX634" fmla="*/ 6691602 w 7467600"/>
              <a:gd name="connsiteY634" fmla="*/ 1140573 h 6858000"/>
              <a:gd name="connsiteX635" fmla="*/ 6571100 w 7467600"/>
              <a:gd name="connsiteY635" fmla="*/ 1183662 h 6858000"/>
              <a:gd name="connsiteX636" fmla="*/ 6241687 w 7467600"/>
              <a:gd name="connsiteY636" fmla="*/ 1257600 h 6858000"/>
              <a:gd name="connsiteX637" fmla="*/ 5693009 w 7467600"/>
              <a:gd name="connsiteY637" fmla="*/ 1478256 h 6858000"/>
              <a:gd name="connsiteX638" fmla="*/ 6548420 w 7467600"/>
              <a:gd name="connsiteY638" fmla="*/ 1214599 h 6858000"/>
              <a:gd name="connsiteX639" fmla="*/ 6605473 w 7467600"/>
              <a:gd name="connsiteY639" fmla="*/ 1184686 h 6858000"/>
              <a:gd name="connsiteX640" fmla="*/ 6691602 w 7467600"/>
              <a:gd name="connsiteY640" fmla="*/ 1140573 h 6858000"/>
              <a:gd name="connsiteX641" fmla="*/ 4002475 w 7467600"/>
              <a:gd name="connsiteY641" fmla="*/ 1037802 h 6858000"/>
              <a:gd name="connsiteX642" fmla="*/ 4000324 w 7467600"/>
              <a:gd name="connsiteY642" fmla="*/ 1039362 h 6858000"/>
              <a:gd name="connsiteX643" fmla="*/ 4002862 w 7467600"/>
              <a:gd name="connsiteY643" fmla="*/ 1042866 h 6858000"/>
              <a:gd name="connsiteX644" fmla="*/ 4002475 w 7467600"/>
              <a:gd name="connsiteY644" fmla="*/ 1037802 h 6858000"/>
              <a:gd name="connsiteX645" fmla="*/ 506322 w 7467600"/>
              <a:gd name="connsiteY645" fmla="*/ 1020997 h 6858000"/>
              <a:gd name="connsiteX646" fmla="*/ 533068 w 7467600"/>
              <a:gd name="connsiteY646" fmla="*/ 1029409 h 6858000"/>
              <a:gd name="connsiteX647" fmla="*/ 1232525 w 7467600"/>
              <a:gd name="connsiteY647" fmla="*/ 1804675 h 6858000"/>
              <a:gd name="connsiteX648" fmla="*/ 1388858 w 7467600"/>
              <a:gd name="connsiteY648" fmla="*/ 2368011 h 6858000"/>
              <a:gd name="connsiteX649" fmla="*/ 1384098 w 7467600"/>
              <a:gd name="connsiteY649" fmla="*/ 2378125 h 6858000"/>
              <a:gd name="connsiteX650" fmla="*/ 1425393 w 7467600"/>
              <a:gd name="connsiteY650" fmla="*/ 2589124 h 6858000"/>
              <a:gd name="connsiteX651" fmla="*/ 1424001 w 7467600"/>
              <a:gd name="connsiteY651" fmla="*/ 2597541 h 6858000"/>
              <a:gd name="connsiteX652" fmla="*/ 2152729 w 7467600"/>
              <a:gd name="connsiteY652" fmla="*/ 2864487 h 6858000"/>
              <a:gd name="connsiteX653" fmla="*/ 2020609 w 7467600"/>
              <a:gd name="connsiteY653" fmla="*/ 2539671 h 6858000"/>
              <a:gd name="connsiteX654" fmla="*/ 2018920 w 7467600"/>
              <a:gd name="connsiteY654" fmla="*/ 2536309 h 6858000"/>
              <a:gd name="connsiteX655" fmla="*/ 1342441 w 7467600"/>
              <a:gd name="connsiteY655" fmla="*/ 1173017 h 6858000"/>
              <a:gd name="connsiteX656" fmla="*/ 1367925 w 7467600"/>
              <a:gd name="connsiteY656" fmla="*/ 1135648 h 6858000"/>
              <a:gd name="connsiteX657" fmla="*/ 1771401 w 7467600"/>
              <a:gd name="connsiteY657" fmla="*/ 1806673 h 6858000"/>
              <a:gd name="connsiteX658" fmla="*/ 1972385 w 7467600"/>
              <a:gd name="connsiteY658" fmla="*/ 2198735 h 6858000"/>
              <a:gd name="connsiteX659" fmla="*/ 2040892 w 7467600"/>
              <a:gd name="connsiteY659" fmla="*/ 2405205 h 6858000"/>
              <a:gd name="connsiteX660" fmla="*/ 2131689 w 7467600"/>
              <a:gd name="connsiteY660" fmla="*/ 1936926 h 6858000"/>
              <a:gd name="connsiteX661" fmla="*/ 2454820 w 7467600"/>
              <a:gd name="connsiteY661" fmla="*/ 1248808 h 6858000"/>
              <a:gd name="connsiteX662" fmla="*/ 2492512 w 7467600"/>
              <a:gd name="connsiteY662" fmla="*/ 1302920 h 6858000"/>
              <a:gd name="connsiteX663" fmla="*/ 2081216 w 7467600"/>
              <a:gd name="connsiteY663" fmla="*/ 2527513 h 6858000"/>
              <a:gd name="connsiteX664" fmla="*/ 2081211 w 7467600"/>
              <a:gd name="connsiteY664" fmla="*/ 2528916 h 6858000"/>
              <a:gd name="connsiteX665" fmla="*/ 2199067 w 7467600"/>
              <a:gd name="connsiteY665" fmla="*/ 2884061 h 6858000"/>
              <a:gd name="connsiteX666" fmla="*/ 3192586 w 7467600"/>
              <a:gd name="connsiteY666" fmla="*/ 3411496 h 6858000"/>
              <a:gd name="connsiteX667" fmla="*/ 3182620 w 7467600"/>
              <a:gd name="connsiteY667" fmla="*/ 3483279 h 6858000"/>
              <a:gd name="connsiteX668" fmla="*/ 2435119 w 7467600"/>
              <a:gd name="connsiteY668" fmla="*/ 3080173 h 6858000"/>
              <a:gd name="connsiteX669" fmla="*/ 2410152 w 7467600"/>
              <a:gd name="connsiteY669" fmla="*/ 3063751 h 6858000"/>
              <a:gd name="connsiteX670" fmla="*/ 2408099 w 7467600"/>
              <a:gd name="connsiteY670" fmla="*/ 3064403 h 6858000"/>
              <a:gd name="connsiteX671" fmla="*/ 2407218 w 7467600"/>
              <a:gd name="connsiteY671" fmla="*/ 3070324 h 6858000"/>
              <a:gd name="connsiteX672" fmla="*/ 2380138 w 7467600"/>
              <a:gd name="connsiteY672" fmla="*/ 3099341 h 6858000"/>
              <a:gd name="connsiteX673" fmla="*/ 1765923 w 7467600"/>
              <a:gd name="connsiteY673" fmla="*/ 3581043 h 6858000"/>
              <a:gd name="connsiteX674" fmla="*/ 1702258 w 7467600"/>
              <a:gd name="connsiteY674" fmla="*/ 3612286 h 6858000"/>
              <a:gd name="connsiteX675" fmla="*/ 1538370 w 7467600"/>
              <a:gd name="connsiteY675" fmla="*/ 3811804 h 6858000"/>
              <a:gd name="connsiteX676" fmla="*/ 542867 w 7467600"/>
              <a:gd name="connsiteY676" fmla="*/ 4944092 h 6858000"/>
              <a:gd name="connsiteX677" fmla="*/ 515800 w 7467600"/>
              <a:gd name="connsiteY677" fmla="*/ 4862180 h 6858000"/>
              <a:gd name="connsiteX678" fmla="*/ 909145 w 7467600"/>
              <a:gd name="connsiteY678" fmla="*/ 4199225 h 6858000"/>
              <a:gd name="connsiteX679" fmla="*/ 1214067 w 7467600"/>
              <a:gd name="connsiteY679" fmla="*/ 3908561 h 6858000"/>
              <a:gd name="connsiteX680" fmla="*/ 640967 w 7467600"/>
              <a:gd name="connsiteY680" fmla="*/ 4105601 h 6858000"/>
              <a:gd name="connsiteX681" fmla="*/ 112563 w 7467600"/>
              <a:gd name="connsiteY681" fmla="*/ 4396952 h 6858000"/>
              <a:gd name="connsiteX682" fmla="*/ 0 w 7467600"/>
              <a:gd name="connsiteY682" fmla="*/ 4466006 h 6858000"/>
              <a:gd name="connsiteX683" fmla="*/ 0 w 7467600"/>
              <a:gd name="connsiteY683" fmla="*/ 4233763 h 6858000"/>
              <a:gd name="connsiteX684" fmla="*/ 36881 w 7467600"/>
              <a:gd name="connsiteY684" fmla="*/ 4200118 h 6858000"/>
              <a:gd name="connsiteX685" fmla="*/ 910534 w 7467600"/>
              <a:gd name="connsiteY685" fmla="*/ 3629753 h 6858000"/>
              <a:gd name="connsiteX686" fmla="*/ 1578717 w 7467600"/>
              <a:gd name="connsiteY686" fmla="*/ 3575982 h 6858000"/>
              <a:gd name="connsiteX687" fmla="*/ 2338780 w 7467600"/>
              <a:gd name="connsiteY687" fmla="*/ 3033725 h 6858000"/>
              <a:gd name="connsiteX688" fmla="*/ 1807991 w 7467600"/>
              <a:gd name="connsiteY688" fmla="*/ 2807184 h 6858000"/>
              <a:gd name="connsiteX689" fmla="*/ 1416358 w 7467600"/>
              <a:gd name="connsiteY689" fmla="*/ 3112571 h 6858000"/>
              <a:gd name="connsiteX690" fmla="*/ 939066 w 7467600"/>
              <a:gd name="connsiteY690" fmla="*/ 3378798 h 6858000"/>
              <a:gd name="connsiteX691" fmla="*/ 115099 w 7467600"/>
              <a:gd name="connsiteY691" fmla="*/ 3607650 h 6858000"/>
              <a:gd name="connsiteX692" fmla="*/ 97284 w 7467600"/>
              <a:gd name="connsiteY692" fmla="*/ 3520393 h 6858000"/>
              <a:gd name="connsiteX693" fmla="*/ 922050 w 7467600"/>
              <a:gd name="connsiteY693" fmla="*/ 3074867 h 6858000"/>
              <a:gd name="connsiteX694" fmla="*/ 1405265 w 7467600"/>
              <a:gd name="connsiteY694" fmla="*/ 3016319 h 6858000"/>
              <a:gd name="connsiteX695" fmla="*/ 1407512 w 7467600"/>
              <a:gd name="connsiteY695" fmla="*/ 3018001 h 6858000"/>
              <a:gd name="connsiteX696" fmla="*/ 1726266 w 7467600"/>
              <a:gd name="connsiteY696" fmla="*/ 2777274 h 6858000"/>
              <a:gd name="connsiteX697" fmla="*/ 625390 w 7467600"/>
              <a:gd name="connsiteY697" fmla="*/ 2514541 h 6858000"/>
              <a:gd name="connsiteX698" fmla="*/ 619799 w 7467600"/>
              <a:gd name="connsiteY698" fmla="*/ 2527180 h 6858000"/>
              <a:gd name="connsiteX699" fmla="*/ 310030 w 7467600"/>
              <a:gd name="connsiteY699" fmla="*/ 2771818 h 6858000"/>
              <a:gd name="connsiteX700" fmla="*/ 173877 w 7467600"/>
              <a:gd name="connsiteY700" fmla="*/ 2937056 h 6858000"/>
              <a:gd name="connsiteX701" fmla="*/ 77889 w 7467600"/>
              <a:gd name="connsiteY701" fmla="*/ 3138440 h 6858000"/>
              <a:gd name="connsiteX702" fmla="*/ 0 w 7467600"/>
              <a:gd name="connsiteY702" fmla="*/ 3271395 h 6858000"/>
              <a:gd name="connsiteX703" fmla="*/ 0 w 7467600"/>
              <a:gd name="connsiteY703" fmla="*/ 3153002 h 6858000"/>
              <a:gd name="connsiteX704" fmla="*/ 2386 w 7467600"/>
              <a:gd name="connsiteY704" fmla="*/ 3149203 h 6858000"/>
              <a:gd name="connsiteX705" fmla="*/ 89753 w 7467600"/>
              <a:gd name="connsiteY705" fmla="*/ 2987702 h 6858000"/>
              <a:gd name="connsiteX706" fmla="*/ 76869 w 7467600"/>
              <a:gd name="connsiteY706" fmla="*/ 3005404 h 6858000"/>
              <a:gd name="connsiteX707" fmla="*/ 32049 w 7467600"/>
              <a:gd name="connsiteY707" fmla="*/ 3065814 h 6858000"/>
              <a:gd name="connsiteX708" fmla="*/ 0 w 7467600"/>
              <a:gd name="connsiteY708" fmla="*/ 3108744 h 6858000"/>
              <a:gd name="connsiteX709" fmla="*/ 0 w 7467600"/>
              <a:gd name="connsiteY709" fmla="*/ 3058059 h 6858000"/>
              <a:gd name="connsiteX710" fmla="*/ 7610 w 7467600"/>
              <a:gd name="connsiteY710" fmla="*/ 3047889 h 6858000"/>
              <a:gd name="connsiteX711" fmla="*/ 52419 w 7467600"/>
              <a:gd name="connsiteY711" fmla="*/ 2987479 h 6858000"/>
              <a:gd name="connsiteX712" fmla="*/ 59142 w 7467600"/>
              <a:gd name="connsiteY712" fmla="*/ 2978488 h 6858000"/>
              <a:gd name="connsiteX713" fmla="*/ 0 w 7467600"/>
              <a:gd name="connsiteY713" fmla="*/ 3015334 h 6858000"/>
              <a:gd name="connsiteX714" fmla="*/ 0 w 7467600"/>
              <a:gd name="connsiteY714" fmla="*/ 2914286 h 6858000"/>
              <a:gd name="connsiteX715" fmla="*/ 36383 w 7467600"/>
              <a:gd name="connsiteY715" fmla="*/ 2901128 h 6858000"/>
              <a:gd name="connsiteX716" fmla="*/ 156329 w 7467600"/>
              <a:gd name="connsiteY716" fmla="*/ 2840533 h 6858000"/>
              <a:gd name="connsiteX717" fmla="*/ 358355 w 7467600"/>
              <a:gd name="connsiteY717" fmla="*/ 2620471 h 6858000"/>
              <a:gd name="connsiteX718" fmla="*/ 510577 w 7467600"/>
              <a:gd name="connsiteY718" fmla="*/ 2501244 h 6858000"/>
              <a:gd name="connsiteX719" fmla="*/ 211967 w 7467600"/>
              <a:gd name="connsiteY719" fmla="*/ 2479171 h 6858000"/>
              <a:gd name="connsiteX720" fmla="*/ 0 w 7467600"/>
              <a:gd name="connsiteY720" fmla="*/ 2476398 h 6858000"/>
              <a:gd name="connsiteX721" fmla="*/ 0 w 7467600"/>
              <a:gd name="connsiteY721" fmla="*/ 2389189 h 6858000"/>
              <a:gd name="connsiteX722" fmla="*/ 103062 w 7467600"/>
              <a:gd name="connsiteY722" fmla="*/ 2389518 h 6858000"/>
              <a:gd name="connsiteX723" fmla="*/ 510734 w 7467600"/>
              <a:gd name="connsiteY723" fmla="*/ 2416201 h 6858000"/>
              <a:gd name="connsiteX724" fmla="*/ 279257 w 7467600"/>
              <a:gd name="connsiteY724" fmla="*/ 2092102 h 6858000"/>
              <a:gd name="connsiteX725" fmla="*/ 65265 w 7467600"/>
              <a:gd name="connsiteY725" fmla="*/ 2006049 h 6858000"/>
              <a:gd name="connsiteX726" fmla="*/ 0 w 7467600"/>
              <a:gd name="connsiteY726" fmla="*/ 1982532 h 6858000"/>
              <a:gd name="connsiteX727" fmla="*/ 0 w 7467600"/>
              <a:gd name="connsiteY727" fmla="*/ 1912789 h 6858000"/>
              <a:gd name="connsiteX728" fmla="*/ 97460 w 7467600"/>
              <a:gd name="connsiteY728" fmla="*/ 1953725 h 6858000"/>
              <a:gd name="connsiteX729" fmla="*/ 221272 w 7467600"/>
              <a:gd name="connsiteY729" fmla="*/ 1980766 h 6858000"/>
              <a:gd name="connsiteX730" fmla="*/ 116765 w 7467600"/>
              <a:gd name="connsiteY730" fmla="*/ 1911033 h 6858000"/>
              <a:gd name="connsiteX731" fmla="*/ 16405 w 7467600"/>
              <a:gd name="connsiteY731" fmla="*/ 1803412 h 6858000"/>
              <a:gd name="connsiteX732" fmla="*/ 0 w 7467600"/>
              <a:gd name="connsiteY732" fmla="*/ 1784777 h 6858000"/>
              <a:gd name="connsiteX733" fmla="*/ 0 w 7467600"/>
              <a:gd name="connsiteY733" fmla="*/ 1740082 h 6858000"/>
              <a:gd name="connsiteX734" fmla="*/ 39394 w 7467600"/>
              <a:gd name="connsiteY734" fmla="*/ 1784856 h 6858000"/>
              <a:gd name="connsiteX735" fmla="*/ 135813 w 7467600"/>
              <a:gd name="connsiteY735" fmla="*/ 1888838 h 6858000"/>
              <a:gd name="connsiteX736" fmla="*/ 242575 w 7467600"/>
              <a:gd name="connsiteY736" fmla="*/ 1958841 h 6858000"/>
              <a:gd name="connsiteX737" fmla="*/ 82197 w 7467600"/>
              <a:gd name="connsiteY737" fmla="*/ 1754826 h 6858000"/>
              <a:gd name="connsiteX738" fmla="*/ 0 w 7467600"/>
              <a:gd name="connsiteY738" fmla="*/ 1679650 h 6858000"/>
              <a:gd name="connsiteX739" fmla="*/ 0 w 7467600"/>
              <a:gd name="connsiteY739" fmla="*/ 1602463 h 6858000"/>
              <a:gd name="connsiteX740" fmla="*/ 84689 w 7467600"/>
              <a:gd name="connsiteY740" fmla="*/ 1677442 h 6858000"/>
              <a:gd name="connsiteX741" fmla="*/ 298437 w 7467600"/>
              <a:gd name="connsiteY741" fmla="*/ 1968019 h 6858000"/>
              <a:gd name="connsiteX742" fmla="*/ 227269 w 7467600"/>
              <a:gd name="connsiteY742" fmla="*/ 1114064 h 6858000"/>
              <a:gd name="connsiteX743" fmla="*/ 248003 w 7467600"/>
              <a:gd name="connsiteY743" fmla="*/ 1089613 h 6858000"/>
              <a:gd name="connsiteX744" fmla="*/ 427020 w 7467600"/>
              <a:gd name="connsiteY744" fmla="*/ 1619803 h 6858000"/>
              <a:gd name="connsiteX745" fmla="*/ 340345 w 7467600"/>
              <a:gd name="connsiteY745" fmla="*/ 2027739 h 6858000"/>
              <a:gd name="connsiteX746" fmla="*/ 360865 w 7467600"/>
              <a:gd name="connsiteY746" fmla="*/ 2044827 h 6858000"/>
              <a:gd name="connsiteX747" fmla="*/ 560414 w 7467600"/>
              <a:gd name="connsiteY747" fmla="*/ 2421457 h 6858000"/>
              <a:gd name="connsiteX748" fmla="*/ 1359703 w 7467600"/>
              <a:gd name="connsiteY748" fmla="*/ 2578554 h 6858000"/>
              <a:gd name="connsiteX749" fmla="*/ 1359422 w 7467600"/>
              <a:gd name="connsiteY749" fmla="*/ 2577994 h 6858000"/>
              <a:gd name="connsiteX750" fmla="*/ 828701 w 7467600"/>
              <a:gd name="connsiteY750" fmla="*/ 1839520 h 6858000"/>
              <a:gd name="connsiteX751" fmla="*/ 494427 w 7467600"/>
              <a:gd name="connsiteY751" fmla="*/ 1092333 h 6858000"/>
              <a:gd name="connsiteX752" fmla="*/ 506322 w 7467600"/>
              <a:gd name="connsiteY752" fmla="*/ 1020997 h 6858000"/>
              <a:gd name="connsiteX753" fmla="*/ 4570198 w 7467600"/>
              <a:gd name="connsiteY753" fmla="*/ 978081 h 6858000"/>
              <a:gd name="connsiteX754" fmla="*/ 4523691 w 7467600"/>
              <a:gd name="connsiteY754" fmla="*/ 1127776 h 6858000"/>
              <a:gd name="connsiteX755" fmla="*/ 4509875 w 7467600"/>
              <a:gd name="connsiteY755" fmla="*/ 1167552 h 6858000"/>
              <a:gd name="connsiteX756" fmla="*/ 4478168 w 7467600"/>
              <a:gd name="connsiteY756" fmla="*/ 1260735 h 6858000"/>
              <a:gd name="connsiteX757" fmla="*/ 4409309 w 7467600"/>
              <a:gd name="connsiteY757" fmla="*/ 1666996 h 6858000"/>
              <a:gd name="connsiteX758" fmla="*/ 4370031 w 7467600"/>
              <a:gd name="connsiteY758" fmla="*/ 1955666 h 6858000"/>
              <a:gd name="connsiteX759" fmla="*/ 4570198 w 7467600"/>
              <a:gd name="connsiteY759" fmla="*/ 978081 h 6858000"/>
              <a:gd name="connsiteX760" fmla="*/ 4557898 w 7467600"/>
              <a:gd name="connsiteY760" fmla="*/ 900011 h 6858000"/>
              <a:gd name="connsiteX761" fmla="*/ 4344840 w 7467600"/>
              <a:gd name="connsiteY761" fmla="*/ 1922038 h 6858000"/>
              <a:gd name="connsiteX762" fmla="*/ 4378710 w 7467600"/>
              <a:gd name="connsiteY762" fmla="*/ 1665516 h 6858000"/>
              <a:gd name="connsiteX763" fmla="*/ 4448798 w 7467600"/>
              <a:gd name="connsiteY763" fmla="*/ 1253024 h 6858000"/>
              <a:gd name="connsiteX764" fmla="*/ 4480315 w 7467600"/>
              <a:gd name="connsiteY764" fmla="*/ 1158454 h 6858000"/>
              <a:gd name="connsiteX765" fmla="*/ 4494133 w 7467600"/>
              <a:gd name="connsiteY765" fmla="*/ 1118676 h 6858000"/>
              <a:gd name="connsiteX766" fmla="*/ 4557898 w 7467600"/>
              <a:gd name="connsiteY766" fmla="*/ 900011 h 6858000"/>
              <a:gd name="connsiteX767" fmla="*/ 5870151 w 7467600"/>
              <a:gd name="connsiteY767" fmla="*/ 898890 h 6858000"/>
              <a:gd name="connsiteX768" fmla="*/ 5861335 w 7467600"/>
              <a:gd name="connsiteY768" fmla="*/ 899177 h 6858000"/>
              <a:gd name="connsiteX769" fmla="*/ 5843702 w 7467600"/>
              <a:gd name="connsiteY769" fmla="*/ 899748 h 6858000"/>
              <a:gd name="connsiteX770" fmla="*/ 5651107 w 7467600"/>
              <a:gd name="connsiteY770" fmla="*/ 920306 h 6858000"/>
              <a:gd name="connsiteX771" fmla="*/ 5459407 w 7467600"/>
              <a:gd name="connsiteY771" fmla="*/ 940975 h 6858000"/>
              <a:gd name="connsiteX772" fmla="*/ 5374846 w 7467600"/>
              <a:gd name="connsiteY772" fmla="*/ 941988 h 6858000"/>
              <a:gd name="connsiteX773" fmla="*/ 5256105 w 7467600"/>
              <a:gd name="connsiteY773" fmla="*/ 945632 h 6858000"/>
              <a:gd name="connsiteX774" fmla="*/ 5107071 w 7467600"/>
              <a:gd name="connsiteY774" fmla="*/ 969720 h 6858000"/>
              <a:gd name="connsiteX775" fmla="*/ 4998681 w 7467600"/>
              <a:gd name="connsiteY775" fmla="*/ 988771 h 6858000"/>
              <a:gd name="connsiteX776" fmla="*/ 5870151 w 7467600"/>
              <a:gd name="connsiteY776" fmla="*/ 898890 h 6858000"/>
              <a:gd name="connsiteX777" fmla="*/ 5504425 w 7467600"/>
              <a:gd name="connsiteY777" fmla="*/ 848067 h 6858000"/>
              <a:gd name="connsiteX778" fmla="*/ 4968849 w 7467600"/>
              <a:gd name="connsiteY778" fmla="*/ 962318 h 6858000"/>
              <a:gd name="connsiteX779" fmla="*/ 5104039 w 7467600"/>
              <a:gd name="connsiteY779" fmla="*/ 940634 h 6858000"/>
              <a:gd name="connsiteX780" fmla="*/ 5256311 w 7467600"/>
              <a:gd name="connsiteY780" fmla="*/ 916490 h 6858000"/>
              <a:gd name="connsiteX781" fmla="*/ 5377381 w 7467600"/>
              <a:gd name="connsiteY781" fmla="*/ 912671 h 6858000"/>
              <a:gd name="connsiteX782" fmla="*/ 5460148 w 7467600"/>
              <a:gd name="connsiteY782" fmla="*/ 911442 h 6858000"/>
              <a:gd name="connsiteX783" fmla="*/ 5648971 w 7467600"/>
              <a:gd name="connsiteY783" fmla="*/ 891331 h 6858000"/>
              <a:gd name="connsiteX784" fmla="*/ 5844807 w 7467600"/>
              <a:gd name="connsiteY784" fmla="*/ 870718 h 6858000"/>
              <a:gd name="connsiteX785" fmla="*/ 5862975 w 7467600"/>
              <a:gd name="connsiteY785" fmla="*/ 869756 h 6858000"/>
              <a:gd name="connsiteX786" fmla="*/ 5920887 w 7467600"/>
              <a:gd name="connsiteY786" fmla="*/ 865929 h 6858000"/>
              <a:gd name="connsiteX787" fmla="*/ 5504425 w 7467600"/>
              <a:gd name="connsiteY787" fmla="*/ 848067 h 6858000"/>
              <a:gd name="connsiteX788" fmla="*/ 3607114 w 7467600"/>
              <a:gd name="connsiteY788" fmla="*/ 467441 h 6858000"/>
              <a:gd name="connsiteX789" fmla="*/ 3296242 w 7467600"/>
              <a:gd name="connsiteY789" fmla="*/ 807991 h 6858000"/>
              <a:gd name="connsiteX790" fmla="*/ 3174674 w 7467600"/>
              <a:gd name="connsiteY790" fmla="*/ 919759 h 6858000"/>
              <a:gd name="connsiteX791" fmla="*/ 3042978 w 7467600"/>
              <a:gd name="connsiteY791" fmla="*/ 1054894 h 6858000"/>
              <a:gd name="connsiteX792" fmla="*/ 2968914 w 7467600"/>
              <a:gd name="connsiteY792" fmla="*/ 1133756 h 6858000"/>
              <a:gd name="connsiteX793" fmla="*/ 3103823 w 7467600"/>
              <a:gd name="connsiteY793" fmla="*/ 1026814 h 6858000"/>
              <a:gd name="connsiteX794" fmla="*/ 3607114 w 7467600"/>
              <a:gd name="connsiteY794" fmla="*/ 467441 h 6858000"/>
              <a:gd name="connsiteX795" fmla="*/ 3744487 w 7467600"/>
              <a:gd name="connsiteY795" fmla="*/ 383136 h 6858000"/>
              <a:gd name="connsiteX796" fmla="*/ 3970213 w 7467600"/>
              <a:gd name="connsiteY796" fmla="*/ 995559 h 6858000"/>
              <a:gd name="connsiteX797" fmla="*/ 3744487 w 7467600"/>
              <a:gd name="connsiteY797" fmla="*/ 383136 h 6858000"/>
              <a:gd name="connsiteX798" fmla="*/ 3624562 w 7467600"/>
              <a:gd name="connsiteY798" fmla="*/ 367041 h 6858000"/>
              <a:gd name="connsiteX799" fmla="*/ 3489712 w 7467600"/>
              <a:gd name="connsiteY799" fmla="*/ 485386 h 6858000"/>
              <a:gd name="connsiteX800" fmla="*/ 3182994 w 7467600"/>
              <a:gd name="connsiteY800" fmla="*/ 828265 h 6858000"/>
              <a:gd name="connsiteX801" fmla="*/ 2892114 w 7467600"/>
              <a:gd name="connsiteY801" fmla="*/ 1172635 h 6858000"/>
              <a:gd name="connsiteX802" fmla="*/ 3021459 w 7467600"/>
              <a:gd name="connsiteY802" fmla="*/ 1035385 h 6858000"/>
              <a:gd name="connsiteX803" fmla="*/ 3153873 w 7467600"/>
              <a:gd name="connsiteY803" fmla="*/ 898971 h 6858000"/>
              <a:gd name="connsiteX804" fmla="*/ 3276511 w 7467600"/>
              <a:gd name="connsiteY804" fmla="*/ 786423 h 6858000"/>
              <a:gd name="connsiteX805" fmla="*/ 3584154 w 7467600"/>
              <a:gd name="connsiteY805" fmla="*/ 448218 h 6858000"/>
              <a:gd name="connsiteX806" fmla="*/ 3624562 w 7467600"/>
              <a:gd name="connsiteY806" fmla="*/ 367041 h 6858000"/>
              <a:gd name="connsiteX807" fmla="*/ 3766672 w 7467600"/>
              <a:gd name="connsiteY807" fmla="*/ 359429 h 6858000"/>
              <a:gd name="connsiteX808" fmla="*/ 3996338 w 7467600"/>
              <a:gd name="connsiteY808" fmla="*/ 968237 h 6858000"/>
              <a:gd name="connsiteX809" fmla="*/ 3766672 w 7467600"/>
              <a:gd name="connsiteY809" fmla="*/ 359429 h 6858000"/>
              <a:gd name="connsiteX810" fmla="*/ 5805386 w 7467600"/>
              <a:gd name="connsiteY810" fmla="*/ 239240 h 6858000"/>
              <a:gd name="connsiteX811" fmla="*/ 5736947 w 7467600"/>
              <a:gd name="connsiteY811" fmla="*/ 261367 h 6858000"/>
              <a:gd name="connsiteX812" fmla="*/ 5427012 w 7467600"/>
              <a:gd name="connsiteY812" fmla="*/ 311272 h 6858000"/>
              <a:gd name="connsiteX813" fmla="*/ 5147818 w 7467600"/>
              <a:gd name="connsiteY813" fmla="*/ 322112 h 6858000"/>
              <a:gd name="connsiteX814" fmla="*/ 5060854 w 7467600"/>
              <a:gd name="connsiteY814" fmla="*/ 311882 h 6858000"/>
              <a:gd name="connsiteX815" fmla="*/ 4945989 w 7467600"/>
              <a:gd name="connsiteY815" fmla="*/ 300516 h 6858000"/>
              <a:gd name="connsiteX816" fmla="*/ 5410479 w 7467600"/>
              <a:gd name="connsiteY816" fmla="*/ 348434 h 6858000"/>
              <a:gd name="connsiteX817" fmla="*/ 5805386 w 7467600"/>
              <a:gd name="connsiteY817" fmla="*/ 239240 h 6858000"/>
              <a:gd name="connsiteX818" fmla="*/ 5905192 w 7467600"/>
              <a:gd name="connsiteY818" fmla="*/ 163079 h 6858000"/>
              <a:gd name="connsiteX819" fmla="*/ 5865655 w 7467600"/>
              <a:gd name="connsiteY819" fmla="*/ 171901 h 6858000"/>
              <a:gd name="connsiteX820" fmla="*/ 5259740 w 7467600"/>
              <a:gd name="connsiteY820" fmla="*/ 257013 h 6858000"/>
              <a:gd name="connsiteX821" fmla="*/ 5208466 w 7467600"/>
              <a:gd name="connsiteY821" fmla="*/ 257550 h 6858000"/>
              <a:gd name="connsiteX822" fmla="*/ 4980204 w 7467600"/>
              <a:gd name="connsiteY822" fmla="*/ 271903 h 6858000"/>
              <a:gd name="connsiteX823" fmla="*/ 5068068 w 7467600"/>
              <a:gd name="connsiteY823" fmla="*/ 282244 h 6858000"/>
              <a:gd name="connsiteX824" fmla="*/ 5153231 w 7467600"/>
              <a:gd name="connsiteY824" fmla="*/ 292240 h 6858000"/>
              <a:gd name="connsiteX825" fmla="*/ 5426491 w 7467600"/>
              <a:gd name="connsiteY825" fmla="*/ 281128 h 6858000"/>
              <a:gd name="connsiteX826" fmla="*/ 5731212 w 7467600"/>
              <a:gd name="connsiteY826" fmla="*/ 231951 h 6858000"/>
              <a:gd name="connsiteX827" fmla="*/ 5905192 w 7467600"/>
              <a:gd name="connsiteY827" fmla="*/ 163079 h 6858000"/>
              <a:gd name="connsiteX828" fmla="*/ 5944437 w 7467600"/>
              <a:gd name="connsiteY828" fmla="*/ 113829 h 6858000"/>
              <a:gd name="connsiteX829" fmla="*/ 5825032 w 7467600"/>
              <a:gd name="connsiteY829" fmla="*/ 146405 h 6858000"/>
              <a:gd name="connsiteX830" fmla="*/ 4955599 w 7467600"/>
              <a:gd name="connsiteY830" fmla="*/ 247008 h 6858000"/>
              <a:gd name="connsiteX831" fmla="*/ 5210104 w 7467600"/>
              <a:gd name="connsiteY831" fmla="*/ 228123 h 6858000"/>
              <a:gd name="connsiteX832" fmla="*/ 5261015 w 7467600"/>
              <a:gd name="connsiteY832" fmla="*/ 227087 h 6858000"/>
              <a:gd name="connsiteX833" fmla="*/ 5861181 w 7467600"/>
              <a:gd name="connsiteY833" fmla="*/ 143093 h 6858000"/>
              <a:gd name="connsiteX834" fmla="*/ 5961252 w 7467600"/>
              <a:gd name="connsiteY834" fmla="*/ 114820 h 6858000"/>
              <a:gd name="connsiteX835" fmla="*/ 5944437 w 7467600"/>
              <a:gd name="connsiteY835" fmla="*/ 113829 h 6858000"/>
              <a:gd name="connsiteX836" fmla="*/ 3882765 w 7467600"/>
              <a:gd name="connsiteY836" fmla="*/ 0 h 6858000"/>
              <a:gd name="connsiteX837" fmla="*/ 3995099 w 7467600"/>
              <a:gd name="connsiteY837" fmla="*/ 0 h 6858000"/>
              <a:gd name="connsiteX838" fmla="*/ 4163818 w 7467600"/>
              <a:gd name="connsiteY838" fmla="*/ 234104 h 6858000"/>
              <a:gd name="connsiteX839" fmla="*/ 4172099 w 7467600"/>
              <a:gd name="connsiteY839" fmla="*/ 234207 h 6858000"/>
              <a:gd name="connsiteX840" fmla="*/ 4784282 w 7467600"/>
              <a:gd name="connsiteY840" fmla="*/ 276561 h 6858000"/>
              <a:gd name="connsiteX841" fmla="*/ 4801687 w 7467600"/>
              <a:gd name="connsiteY841" fmla="*/ 267764 h 6858000"/>
              <a:gd name="connsiteX842" fmla="*/ 6082788 w 7467600"/>
              <a:gd name="connsiteY842" fmla="*/ 64119 h 6858000"/>
              <a:gd name="connsiteX843" fmla="*/ 6099442 w 7467600"/>
              <a:gd name="connsiteY843" fmla="*/ 82568 h 6858000"/>
              <a:gd name="connsiteX844" fmla="*/ 4804137 w 7467600"/>
              <a:gd name="connsiteY844" fmla="*/ 320931 h 6858000"/>
              <a:gd name="connsiteX845" fmla="*/ 4227047 w 7467600"/>
              <a:gd name="connsiteY845" fmla="*/ 313415 h 6858000"/>
              <a:gd name="connsiteX846" fmla="*/ 4346041 w 7467600"/>
              <a:gd name="connsiteY846" fmla="*/ 456086 h 6858000"/>
              <a:gd name="connsiteX847" fmla="*/ 4870967 w 7467600"/>
              <a:gd name="connsiteY847" fmla="*/ 963061 h 6858000"/>
              <a:gd name="connsiteX848" fmla="*/ 4889647 w 7467600"/>
              <a:gd name="connsiteY848" fmla="*/ 957147 h 6858000"/>
              <a:gd name="connsiteX849" fmla="*/ 5422504 w 7467600"/>
              <a:gd name="connsiteY849" fmla="*/ 805191 h 6858000"/>
              <a:gd name="connsiteX850" fmla="*/ 6087656 w 7467600"/>
              <a:gd name="connsiteY850" fmla="*/ 826703 h 6858000"/>
              <a:gd name="connsiteX851" fmla="*/ 6058717 w 7467600"/>
              <a:gd name="connsiteY851" fmla="*/ 865992 h 6858000"/>
              <a:gd name="connsiteX852" fmla="*/ 4974153 w 7467600"/>
              <a:gd name="connsiteY852" fmla="*/ 1045456 h 6858000"/>
              <a:gd name="connsiteX853" fmla="*/ 5627835 w 7467600"/>
              <a:gd name="connsiteY853" fmla="*/ 1472077 h 6858000"/>
              <a:gd name="connsiteX854" fmla="*/ 5629817 w 7467600"/>
              <a:gd name="connsiteY854" fmla="*/ 1471412 h 6858000"/>
              <a:gd name="connsiteX855" fmla="*/ 5634124 w 7467600"/>
              <a:gd name="connsiteY855" fmla="*/ 1470572 h 6858000"/>
              <a:gd name="connsiteX856" fmla="*/ 5755832 w 7467600"/>
              <a:gd name="connsiteY856" fmla="*/ 1383886 h 6858000"/>
              <a:gd name="connsiteX857" fmla="*/ 6014186 w 7467600"/>
              <a:gd name="connsiteY857" fmla="*/ 1279799 h 6858000"/>
              <a:gd name="connsiteX858" fmla="*/ 6901619 w 7467600"/>
              <a:gd name="connsiteY858" fmla="*/ 1047874 h 6858000"/>
              <a:gd name="connsiteX859" fmla="*/ 6931566 w 7467600"/>
              <a:gd name="connsiteY859" fmla="*/ 1062034 h 6858000"/>
              <a:gd name="connsiteX860" fmla="*/ 5790982 w 7467600"/>
              <a:gd name="connsiteY860" fmla="*/ 1561380 h 6858000"/>
              <a:gd name="connsiteX861" fmla="*/ 6188971 w 7467600"/>
              <a:gd name="connsiteY861" fmla="*/ 1755168 h 6858000"/>
              <a:gd name="connsiteX862" fmla="*/ 6202446 w 7467600"/>
              <a:gd name="connsiteY862" fmla="*/ 1752268 h 6858000"/>
              <a:gd name="connsiteX863" fmla="*/ 7179560 w 7467600"/>
              <a:gd name="connsiteY863" fmla="*/ 1467551 h 6858000"/>
              <a:gd name="connsiteX864" fmla="*/ 7158730 w 7467600"/>
              <a:gd name="connsiteY864" fmla="*/ 1507835 h 6858000"/>
              <a:gd name="connsiteX865" fmla="*/ 6326959 w 7467600"/>
              <a:gd name="connsiteY865" fmla="*/ 1817686 h 6858000"/>
              <a:gd name="connsiteX866" fmla="*/ 6537433 w 7467600"/>
              <a:gd name="connsiteY866" fmla="*/ 1907790 h 6858000"/>
              <a:gd name="connsiteX867" fmla="*/ 6550221 w 7467600"/>
              <a:gd name="connsiteY867" fmla="*/ 1910729 h 6858000"/>
              <a:gd name="connsiteX868" fmla="*/ 6964438 w 7467600"/>
              <a:gd name="connsiteY868" fmla="*/ 2209505 h 6858000"/>
              <a:gd name="connsiteX869" fmla="*/ 7367862 w 7467600"/>
              <a:gd name="connsiteY869" fmla="*/ 2806833 h 6858000"/>
              <a:gd name="connsiteX870" fmla="*/ 7364329 w 7467600"/>
              <a:gd name="connsiteY870" fmla="*/ 2826907 h 6858000"/>
              <a:gd name="connsiteX871" fmla="*/ 7290545 w 7467600"/>
              <a:gd name="connsiteY871" fmla="*/ 2850663 h 6858000"/>
              <a:gd name="connsiteX872" fmla="*/ 6472036 w 7467600"/>
              <a:gd name="connsiteY872" fmla="*/ 1959003 h 6858000"/>
              <a:gd name="connsiteX873" fmla="*/ 5792897 w 7467600"/>
              <a:gd name="connsiteY873" fmla="*/ 1647747 h 6858000"/>
              <a:gd name="connsiteX874" fmla="*/ 5842751 w 7467600"/>
              <a:gd name="connsiteY874" fmla="*/ 1816112 h 6858000"/>
              <a:gd name="connsiteX875" fmla="*/ 5847424 w 7467600"/>
              <a:gd name="connsiteY875" fmla="*/ 1815776 h 6858000"/>
              <a:gd name="connsiteX876" fmla="*/ 6399821 w 7467600"/>
              <a:gd name="connsiteY876" fmla="*/ 2344799 h 6858000"/>
              <a:gd name="connsiteX877" fmla="*/ 6323232 w 7467600"/>
              <a:gd name="connsiteY877" fmla="*/ 2389634 h 6858000"/>
              <a:gd name="connsiteX878" fmla="*/ 5942958 w 7467600"/>
              <a:gd name="connsiteY878" fmla="*/ 2077708 h 6858000"/>
              <a:gd name="connsiteX879" fmla="*/ 5921559 w 7467600"/>
              <a:gd name="connsiteY879" fmla="*/ 2378596 h 6858000"/>
              <a:gd name="connsiteX880" fmla="*/ 5817651 w 7467600"/>
              <a:gd name="connsiteY880" fmla="*/ 3023919 h 6858000"/>
              <a:gd name="connsiteX881" fmla="*/ 5729634 w 7467600"/>
              <a:gd name="connsiteY881" fmla="*/ 3051849 h 6858000"/>
              <a:gd name="connsiteX882" fmla="*/ 5611018 w 7467600"/>
              <a:gd name="connsiteY882" fmla="*/ 2316769 h 6858000"/>
              <a:gd name="connsiteX883" fmla="*/ 5687608 w 7467600"/>
              <a:gd name="connsiteY883" fmla="*/ 2039972 h 6858000"/>
              <a:gd name="connsiteX884" fmla="*/ 5657554 w 7467600"/>
              <a:gd name="connsiteY884" fmla="*/ 1576445 h 6858000"/>
              <a:gd name="connsiteX885" fmla="*/ 5150475 w 7467600"/>
              <a:gd name="connsiteY885" fmla="*/ 1274012 h 6858000"/>
              <a:gd name="connsiteX886" fmla="*/ 5349142 w 7467600"/>
              <a:gd name="connsiteY886" fmla="*/ 2204405 h 6858000"/>
              <a:gd name="connsiteX887" fmla="*/ 5262214 w 7467600"/>
              <a:gd name="connsiteY887" fmla="*/ 2233836 h 6858000"/>
              <a:gd name="connsiteX888" fmla="*/ 4981539 w 7467600"/>
              <a:gd name="connsiteY888" fmla="*/ 1542201 h 6858000"/>
              <a:gd name="connsiteX889" fmla="*/ 4958461 w 7467600"/>
              <a:gd name="connsiteY889" fmla="*/ 1136957 h 6858000"/>
              <a:gd name="connsiteX890" fmla="*/ 4655015 w 7467600"/>
              <a:gd name="connsiteY890" fmla="*/ 891426 h 6858000"/>
              <a:gd name="connsiteX891" fmla="*/ 4348002 w 7467600"/>
              <a:gd name="connsiteY891" fmla="*/ 2205895 h 6858000"/>
              <a:gd name="connsiteX892" fmla="*/ 4262250 w 7467600"/>
              <a:gd name="connsiteY892" fmla="*/ 2219972 h 6858000"/>
              <a:gd name="connsiteX893" fmla="*/ 4550611 w 7467600"/>
              <a:gd name="connsiteY893" fmla="*/ 817540 h 6858000"/>
              <a:gd name="connsiteX894" fmla="*/ 4564418 w 7467600"/>
              <a:gd name="connsiteY894" fmla="*/ 808293 h 6858000"/>
              <a:gd name="connsiteX895" fmla="*/ 4266388 w 7467600"/>
              <a:gd name="connsiteY895" fmla="*/ 500083 h 6858000"/>
              <a:gd name="connsiteX896" fmla="*/ 4032842 w 7467600"/>
              <a:gd name="connsiteY896" fmla="*/ 211809 h 6858000"/>
              <a:gd name="connsiteX897" fmla="*/ 3882765 w 7467600"/>
              <a:gd name="connsiteY897" fmla="*/ 0 h 6858000"/>
              <a:gd name="connsiteX898" fmla="*/ 3721337 w 7467600"/>
              <a:gd name="connsiteY898" fmla="*/ 0 h 6858000"/>
              <a:gd name="connsiteX899" fmla="*/ 3797544 w 7467600"/>
              <a:gd name="connsiteY899" fmla="*/ 0 h 6858000"/>
              <a:gd name="connsiteX900" fmla="*/ 3775734 w 7467600"/>
              <a:gd name="connsiteY900" fmla="*/ 95131 h 6858000"/>
              <a:gd name="connsiteX901" fmla="*/ 3724807 w 7467600"/>
              <a:gd name="connsiteY901" fmla="*/ 272257 h 6858000"/>
              <a:gd name="connsiteX902" fmla="*/ 3726844 w 7467600"/>
              <a:gd name="connsiteY902" fmla="*/ 282988 h 6858000"/>
              <a:gd name="connsiteX903" fmla="*/ 3742664 w 7467600"/>
              <a:gd name="connsiteY903" fmla="*/ 279918 h 6858000"/>
              <a:gd name="connsiteX904" fmla="*/ 4103910 w 7467600"/>
              <a:gd name="connsiteY904" fmla="*/ 1161917 h 6858000"/>
              <a:gd name="connsiteX905" fmla="*/ 4020269 w 7467600"/>
              <a:gd name="connsiteY905" fmla="*/ 1200406 h 6858000"/>
              <a:gd name="connsiteX906" fmla="*/ 3674882 w 7467600"/>
              <a:gd name="connsiteY906" fmla="*/ 488524 h 6858000"/>
              <a:gd name="connsiteX907" fmla="*/ 3132682 w 7467600"/>
              <a:gd name="connsiteY907" fmla="*/ 1072284 h 6858000"/>
              <a:gd name="connsiteX908" fmla="*/ 2716346 w 7467600"/>
              <a:gd name="connsiteY908" fmla="*/ 1276376 h 6858000"/>
              <a:gd name="connsiteX909" fmla="*/ 2716772 w 7467600"/>
              <a:gd name="connsiteY909" fmla="*/ 1255462 h 6858000"/>
              <a:gd name="connsiteX910" fmla="*/ 3471096 w 7467600"/>
              <a:gd name="connsiteY910" fmla="*/ 437072 h 6858000"/>
              <a:gd name="connsiteX911" fmla="*/ 3639057 w 7467600"/>
              <a:gd name="connsiteY911" fmla="*/ 286334 h 6858000"/>
              <a:gd name="connsiteX912" fmla="*/ 3640309 w 7467600"/>
              <a:gd name="connsiteY912" fmla="*/ 284664 h 6858000"/>
              <a:gd name="connsiteX913" fmla="*/ 3646022 w 7467600"/>
              <a:gd name="connsiteY913" fmla="*/ 276711 h 6858000"/>
              <a:gd name="connsiteX914" fmla="*/ 3707943 w 7467600"/>
              <a:gd name="connsiteY914" fmla="*/ 65958 h 6858000"/>
              <a:gd name="connsiteX915" fmla="*/ 3721337 w 7467600"/>
              <a:gd name="connsiteY915" fmla="*/ 0 h 6858000"/>
              <a:gd name="connsiteX916" fmla="*/ 2867960 w 7467600"/>
              <a:gd name="connsiteY916" fmla="*/ 0 h 6858000"/>
              <a:gd name="connsiteX917" fmla="*/ 2926351 w 7467600"/>
              <a:gd name="connsiteY917" fmla="*/ 0 h 6858000"/>
              <a:gd name="connsiteX918" fmla="*/ 2902823 w 7467600"/>
              <a:gd name="connsiteY918" fmla="*/ 262929 h 6858000"/>
              <a:gd name="connsiteX919" fmla="*/ 2940663 w 7467600"/>
              <a:gd name="connsiteY919" fmla="*/ 140884 h 6858000"/>
              <a:gd name="connsiteX920" fmla="*/ 2947039 w 7467600"/>
              <a:gd name="connsiteY920" fmla="*/ 122524 h 6858000"/>
              <a:gd name="connsiteX921" fmla="*/ 2984316 w 7467600"/>
              <a:gd name="connsiteY921" fmla="*/ 0 h 6858000"/>
              <a:gd name="connsiteX922" fmla="*/ 3016114 w 7467600"/>
              <a:gd name="connsiteY922" fmla="*/ 0 h 6858000"/>
              <a:gd name="connsiteX923" fmla="*/ 2979949 w 7467600"/>
              <a:gd name="connsiteY923" fmla="*/ 119274 h 6858000"/>
              <a:gd name="connsiteX924" fmla="*/ 3023879 w 7467600"/>
              <a:gd name="connsiteY924" fmla="*/ 0 h 6858000"/>
              <a:gd name="connsiteX925" fmla="*/ 3105400 w 7467600"/>
              <a:gd name="connsiteY925" fmla="*/ 0 h 6858000"/>
              <a:gd name="connsiteX926" fmla="*/ 3094669 w 7467600"/>
              <a:gd name="connsiteY926" fmla="*/ 30308 h 6858000"/>
              <a:gd name="connsiteX927" fmla="*/ 2901945 w 7467600"/>
              <a:gd name="connsiteY927" fmla="*/ 466538 h 6858000"/>
              <a:gd name="connsiteX928" fmla="*/ 2815209 w 7467600"/>
              <a:gd name="connsiteY928" fmla="*/ 497361 h 6858000"/>
              <a:gd name="connsiteX929" fmla="*/ 2844845 w 7467600"/>
              <a:gd name="connsiteY929" fmla="*/ 127638 h 6858000"/>
              <a:gd name="connsiteX930" fmla="*/ 2867960 w 7467600"/>
              <a:gd name="connsiteY930" fmla="*/ 0 h 6858000"/>
              <a:gd name="connsiteX931" fmla="*/ 1057230 w 7467600"/>
              <a:gd name="connsiteY931" fmla="*/ 0 h 6858000"/>
              <a:gd name="connsiteX932" fmla="*/ 1111003 w 7467600"/>
              <a:gd name="connsiteY932" fmla="*/ 0 h 6858000"/>
              <a:gd name="connsiteX933" fmla="*/ 1125553 w 7467600"/>
              <a:gd name="connsiteY933" fmla="*/ 52588 h 6858000"/>
              <a:gd name="connsiteX934" fmla="*/ 1304276 w 7467600"/>
              <a:gd name="connsiteY934" fmla="*/ 476275 h 6858000"/>
              <a:gd name="connsiteX935" fmla="*/ 1492066 w 7467600"/>
              <a:gd name="connsiteY935" fmla="*/ 886333 h 6858000"/>
              <a:gd name="connsiteX936" fmla="*/ 1423698 w 7467600"/>
              <a:gd name="connsiteY936" fmla="*/ 710817 h 6858000"/>
              <a:gd name="connsiteX937" fmla="*/ 1357609 w 7467600"/>
              <a:gd name="connsiteY937" fmla="*/ 532892 h 6858000"/>
              <a:gd name="connsiteX938" fmla="*/ 1309550 w 7467600"/>
              <a:gd name="connsiteY938" fmla="*/ 374031 h 6858000"/>
              <a:gd name="connsiteX939" fmla="*/ 1193673 w 7467600"/>
              <a:gd name="connsiteY939" fmla="*/ 49533 h 6858000"/>
              <a:gd name="connsiteX940" fmla="*/ 1164391 w 7467600"/>
              <a:gd name="connsiteY940" fmla="*/ 0 h 6858000"/>
              <a:gd name="connsiteX941" fmla="*/ 1200666 w 7467600"/>
              <a:gd name="connsiteY941" fmla="*/ 0 h 6858000"/>
              <a:gd name="connsiteX942" fmla="*/ 1223408 w 7467600"/>
              <a:gd name="connsiteY942" fmla="*/ 38996 h 6858000"/>
              <a:gd name="connsiteX943" fmla="*/ 1339635 w 7467600"/>
              <a:gd name="connsiteY943" fmla="*/ 365517 h 6858000"/>
              <a:gd name="connsiteX944" fmla="*/ 1387469 w 7467600"/>
              <a:gd name="connsiteY944" fmla="*/ 523079 h 6858000"/>
              <a:gd name="connsiteX945" fmla="*/ 1452685 w 7467600"/>
              <a:gd name="connsiteY945" fmla="*/ 699806 h 6858000"/>
              <a:gd name="connsiteX946" fmla="*/ 1492092 w 7467600"/>
              <a:gd name="connsiteY946" fmla="*/ 800424 h 6858000"/>
              <a:gd name="connsiteX947" fmla="*/ 1455302 w 7467600"/>
              <a:gd name="connsiteY947" fmla="*/ 632913 h 6858000"/>
              <a:gd name="connsiteX948" fmla="*/ 1222336 w 7467600"/>
              <a:gd name="connsiteY948" fmla="*/ 9480 h 6858000"/>
              <a:gd name="connsiteX949" fmla="*/ 1214634 w 7467600"/>
              <a:gd name="connsiteY949" fmla="*/ 0 h 6858000"/>
              <a:gd name="connsiteX950" fmla="*/ 1289827 w 7467600"/>
              <a:gd name="connsiteY950" fmla="*/ 0 h 6858000"/>
              <a:gd name="connsiteX951" fmla="*/ 1321076 w 7467600"/>
              <a:gd name="connsiteY951" fmla="*/ 59722 h 6858000"/>
              <a:gd name="connsiteX952" fmla="*/ 1512579 w 7467600"/>
              <a:gd name="connsiteY952" fmla="*/ 626441 h 6858000"/>
              <a:gd name="connsiteX953" fmla="*/ 1506076 w 7467600"/>
              <a:gd name="connsiteY953" fmla="*/ 1089289 h 6858000"/>
              <a:gd name="connsiteX954" fmla="*/ 1486346 w 7467600"/>
              <a:gd name="connsiteY954" fmla="*/ 1079919 h 6858000"/>
              <a:gd name="connsiteX955" fmla="*/ 1070511 w 7467600"/>
              <a:gd name="connsiteY955" fmla="*/ 48609 h 6858000"/>
              <a:gd name="connsiteX956" fmla="*/ 1057230 w 7467600"/>
              <a:gd name="connsiteY956" fmla="*/ 0 h 6858000"/>
              <a:gd name="connsiteX957" fmla="*/ 43151 w 7467600"/>
              <a:gd name="connsiteY957" fmla="*/ 0 h 6858000"/>
              <a:gd name="connsiteX958" fmla="*/ 95283 w 7467600"/>
              <a:gd name="connsiteY958" fmla="*/ 0 h 6858000"/>
              <a:gd name="connsiteX959" fmla="*/ 300708 w 7467600"/>
              <a:gd name="connsiteY959" fmla="*/ 154571 h 6858000"/>
              <a:gd name="connsiteX960" fmla="*/ 530414 w 7467600"/>
              <a:gd name="connsiteY960" fmla="*/ 354673 h 6858000"/>
              <a:gd name="connsiteX961" fmla="*/ 333785 w 7467600"/>
              <a:gd name="connsiteY961" fmla="*/ 161564 h 6858000"/>
              <a:gd name="connsiteX962" fmla="*/ 147005 w 7467600"/>
              <a:gd name="connsiteY962" fmla="*/ 0 h 6858000"/>
              <a:gd name="connsiteX963" fmla="*/ 272509 w 7467600"/>
              <a:gd name="connsiteY963" fmla="*/ 0 h 6858000"/>
              <a:gd name="connsiteX964" fmla="*/ 326276 w 7467600"/>
              <a:gd name="connsiteY964" fmla="*/ 45847 h 6858000"/>
              <a:gd name="connsiteX965" fmla="*/ 823759 w 7467600"/>
              <a:gd name="connsiteY965" fmla="*/ 574145 h 6858000"/>
              <a:gd name="connsiteX966" fmla="*/ 811254 w 7467600"/>
              <a:gd name="connsiteY966" fmla="*/ 665546 h 6858000"/>
              <a:gd name="connsiteX967" fmla="*/ 154042 w 7467600"/>
              <a:gd name="connsiteY967" fmla="*/ 261522 h 6858000"/>
              <a:gd name="connsiteX968" fmla="*/ 13550 w 7467600"/>
              <a:gd name="connsiteY968" fmla="*/ 158423 h 6858000"/>
              <a:gd name="connsiteX969" fmla="*/ 0 w 7467600"/>
              <a:gd name="connsiteY969" fmla="*/ 146618 h 6858000"/>
              <a:gd name="connsiteX970" fmla="*/ 0 w 7467600"/>
              <a:gd name="connsiteY970" fmla="*/ 59161 h 6858000"/>
              <a:gd name="connsiteX971" fmla="*/ 45427 w 7467600"/>
              <a:gd name="connsiteY971" fmla="*/ 101078 h 6858000"/>
              <a:gd name="connsiteX972" fmla="*/ 630103 w 7467600"/>
              <a:gd name="connsiteY972" fmla="*/ 485885 h 6858000"/>
              <a:gd name="connsiteX973" fmla="*/ 532040 w 7467600"/>
              <a:gd name="connsiteY973" fmla="*/ 399359 h 6858000"/>
              <a:gd name="connsiteX974" fmla="*/ 517618 w 7467600"/>
              <a:gd name="connsiteY974" fmla="*/ 385726 h 6858000"/>
              <a:gd name="connsiteX975" fmla="*/ 285074 w 7467600"/>
              <a:gd name="connsiteY975" fmla="*/ 182755 h 6858000"/>
              <a:gd name="connsiteX976" fmla="*/ 43151 w 7467600"/>
              <a:gd name="connsiteY97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6844835 w 7467600"/>
              <a:gd name="connsiteY96" fmla="*/ 5424988 h 6858000"/>
              <a:gd name="connsiteX97" fmla="*/ 1456157 w 7467600"/>
              <a:gd name="connsiteY97" fmla="*/ 5371404 h 6858000"/>
              <a:gd name="connsiteX98" fmla="*/ 1244432 w 7467600"/>
              <a:gd name="connsiteY98" fmla="*/ 5385601 h 6858000"/>
              <a:gd name="connsiteX99" fmla="*/ 973990 w 7467600"/>
              <a:gd name="connsiteY99" fmla="*/ 5424940 h 6858000"/>
              <a:gd name="connsiteX100" fmla="*/ 1103809 w 7467600"/>
              <a:gd name="connsiteY100" fmla="*/ 5433720 h 6858000"/>
              <a:gd name="connsiteX101" fmla="*/ 1123454 w 7467600"/>
              <a:gd name="connsiteY101" fmla="*/ 5435727 h 6858000"/>
              <a:gd name="connsiteX102" fmla="*/ 1737017 w 7467600"/>
              <a:gd name="connsiteY102" fmla="*/ 5452183 h 6858000"/>
              <a:gd name="connsiteX103" fmla="*/ 1824397 w 7467600"/>
              <a:gd name="connsiteY103" fmla="*/ 5447757 h 6858000"/>
              <a:gd name="connsiteX104" fmla="*/ 2070059 w 7467600"/>
              <a:gd name="connsiteY104" fmla="*/ 5441660 h 6858000"/>
              <a:gd name="connsiteX105" fmla="*/ 1456157 w 7467600"/>
              <a:gd name="connsiteY105" fmla="*/ 5371404 h 6858000"/>
              <a:gd name="connsiteX106" fmla="*/ 4988186 w 7467600"/>
              <a:gd name="connsiteY106" fmla="*/ 5216467 h 6858000"/>
              <a:gd name="connsiteX107" fmla="*/ 4777334 w 7467600"/>
              <a:gd name="connsiteY107" fmla="*/ 5406072 h 6858000"/>
              <a:gd name="connsiteX108" fmla="*/ 4718341 w 7467600"/>
              <a:gd name="connsiteY108" fmla="*/ 5468043 h 6858000"/>
              <a:gd name="connsiteX109" fmla="*/ 4604655 w 7467600"/>
              <a:gd name="connsiteY109" fmla="*/ 5583434 h 6858000"/>
              <a:gd name="connsiteX110" fmla="*/ 4565074 w 7467600"/>
              <a:gd name="connsiteY110" fmla="*/ 5618550 h 6858000"/>
              <a:gd name="connsiteX111" fmla="*/ 4988186 w 7467600"/>
              <a:gd name="connsiteY111" fmla="*/ 5216467 h 6858000"/>
              <a:gd name="connsiteX112" fmla="*/ 4978032 w 7467600"/>
              <a:gd name="connsiteY112" fmla="*/ 5183809 h 6858000"/>
              <a:gd name="connsiteX113" fmla="*/ 4463413 w 7467600"/>
              <a:gd name="connsiteY113" fmla="*/ 5615162 h 6858000"/>
              <a:gd name="connsiteX114" fmla="*/ 4358134 w 7467600"/>
              <a:gd name="connsiteY114" fmla="*/ 5742791 h 6858000"/>
              <a:gd name="connsiteX115" fmla="*/ 4376219 w 7467600"/>
              <a:gd name="connsiteY115" fmla="*/ 5729027 h 6858000"/>
              <a:gd name="connsiteX116" fmla="*/ 4582340 w 7467600"/>
              <a:gd name="connsiteY116" fmla="*/ 5561037 h 6858000"/>
              <a:gd name="connsiteX117" fmla="*/ 4694684 w 7467600"/>
              <a:gd name="connsiteY117" fmla="*/ 5447098 h 6858000"/>
              <a:gd name="connsiteX118" fmla="*/ 4754123 w 7467600"/>
              <a:gd name="connsiteY118" fmla="*/ 5384643 h 6858000"/>
              <a:gd name="connsiteX119" fmla="*/ 4978032 w 7467600"/>
              <a:gd name="connsiteY119" fmla="*/ 5183809 h 6858000"/>
              <a:gd name="connsiteX120" fmla="*/ 1903353 w 7467600"/>
              <a:gd name="connsiteY120" fmla="*/ 5044827 h 6858000"/>
              <a:gd name="connsiteX121" fmla="*/ 1936931 w 7467600"/>
              <a:gd name="connsiteY121" fmla="*/ 5093954 h 6858000"/>
              <a:gd name="connsiteX122" fmla="*/ 2195868 w 7467600"/>
              <a:gd name="connsiteY122" fmla="*/ 5396574 h 6858000"/>
              <a:gd name="connsiteX123" fmla="*/ 2088852 w 7467600"/>
              <a:gd name="connsiteY123" fmla="*/ 5166123 h 6858000"/>
              <a:gd name="connsiteX124" fmla="*/ 1958241 w 7467600"/>
              <a:gd name="connsiteY124" fmla="*/ 5067955 h 6858000"/>
              <a:gd name="connsiteX125" fmla="*/ 1903353 w 7467600"/>
              <a:gd name="connsiteY125" fmla="*/ 5044827 h 6858000"/>
              <a:gd name="connsiteX126" fmla="*/ 1979378 w 7467600"/>
              <a:gd name="connsiteY126" fmla="*/ 4769504 h 6858000"/>
              <a:gd name="connsiteX127" fmla="*/ 2882120 w 7467600"/>
              <a:gd name="connsiteY127" fmla="*/ 5064547 h 6858000"/>
              <a:gd name="connsiteX128" fmla="*/ 2793103 w 7467600"/>
              <a:gd name="connsiteY128" fmla="*/ 5039699 h 6858000"/>
              <a:gd name="connsiteX129" fmla="*/ 2770041 w 7467600"/>
              <a:gd name="connsiteY129" fmla="*/ 5033634 h 6858000"/>
              <a:gd name="connsiteX130" fmla="*/ 1979378 w 7467600"/>
              <a:gd name="connsiteY130" fmla="*/ 4769504 h 6858000"/>
              <a:gd name="connsiteX131" fmla="*/ 1927410 w 7467600"/>
              <a:gd name="connsiteY131" fmla="*/ 4716164 h 6858000"/>
              <a:gd name="connsiteX132" fmla="*/ 1959587 w 7467600"/>
              <a:gd name="connsiteY132" fmla="*/ 4728849 h 6858000"/>
              <a:gd name="connsiteX133" fmla="*/ 2777707 w 7467600"/>
              <a:gd name="connsiteY133" fmla="*/ 5003991 h 6858000"/>
              <a:gd name="connsiteX134" fmla="*/ 2800768 w 7467600"/>
              <a:gd name="connsiteY134" fmla="*/ 5010056 h 6858000"/>
              <a:gd name="connsiteX135" fmla="*/ 2879408 w 7467600"/>
              <a:gd name="connsiteY135" fmla="*/ 5031590 h 6858000"/>
              <a:gd name="connsiteX136" fmla="*/ 2862295 w 7467600"/>
              <a:gd name="connsiteY136" fmla="*/ 5022958 h 6858000"/>
              <a:gd name="connsiteX137" fmla="*/ 2813343 w 7467600"/>
              <a:gd name="connsiteY137" fmla="*/ 4998369 h 6858000"/>
              <a:gd name="connsiteX138" fmla="*/ 2646245 w 7467600"/>
              <a:gd name="connsiteY138" fmla="*/ 4930999 h 6858000"/>
              <a:gd name="connsiteX139" fmla="*/ 1999243 w 7467600"/>
              <a:gd name="connsiteY139" fmla="*/ 4730524 h 6858000"/>
              <a:gd name="connsiteX140" fmla="*/ 1979527 w 7467600"/>
              <a:gd name="connsiteY140" fmla="*/ 4726651 h 6858000"/>
              <a:gd name="connsiteX141" fmla="*/ 1927410 w 7467600"/>
              <a:gd name="connsiteY141" fmla="*/ 4716164 h 6858000"/>
              <a:gd name="connsiteX142" fmla="*/ 1997014 w 7467600"/>
              <a:gd name="connsiteY142" fmla="*/ 4698007 h 6858000"/>
              <a:gd name="connsiteX143" fmla="*/ 2005458 w 7467600"/>
              <a:gd name="connsiteY143" fmla="*/ 4699540 h 6858000"/>
              <a:gd name="connsiteX144" fmla="*/ 2657186 w 7467600"/>
              <a:gd name="connsiteY144" fmla="*/ 4901687 h 6858000"/>
              <a:gd name="connsiteX145" fmla="*/ 2826662 w 7467600"/>
              <a:gd name="connsiteY145" fmla="*/ 4970362 h 6858000"/>
              <a:gd name="connsiteX146" fmla="*/ 2876100 w 7467600"/>
              <a:gd name="connsiteY146" fmla="*/ 4995397 h 6858000"/>
              <a:gd name="connsiteX147" fmla="*/ 3042600 w 7467600"/>
              <a:gd name="connsiteY147" fmla="*/ 5059532 h 6858000"/>
              <a:gd name="connsiteX148" fmla="*/ 1997014 w 7467600"/>
              <a:gd name="connsiteY148" fmla="*/ 4698007 h 6858000"/>
              <a:gd name="connsiteX149" fmla="*/ 2305292 w 7467600"/>
              <a:gd name="connsiteY149" fmla="*/ 4219492 h 6858000"/>
              <a:gd name="connsiteX150" fmla="*/ 3360922 w 7467600"/>
              <a:gd name="connsiteY150" fmla="*/ 4529373 h 6858000"/>
              <a:gd name="connsiteX151" fmla="*/ 3492420 w 7467600"/>
              <a:gd name="connsiteY151" fmla="*/ 4510145 h 6858000"/>
              <a:gd name="connsiteX152" fmla="*/ 3364086 w 7467600"/>
              <a:gd name="connsiteY152" fmla="*/ 4480340 h 6858000"/>
              <a:gd name="connsiteX153" fmla="*/ 3225818 w 7467600"/>
              <a:gd name="connsiteY153" fmla="*/ 4411822 h 6858000"/>
              <a:gd name="connsiteX154" fmla="*/ 3129696 w 7467600"/>
              <a:gd name="connsiteY154" fmla="*/ 4360704 h 6858000"/>
              <a:gd name="connsiteX155" fmla="*/ 2814545 w 7467600"/>
              <a:gd name="connsiteY155" fmla="*/ 4282955 h 6858000"/>
              <a:gd name="connsiteX156" fmla="*/ 2305292 w 7467600"/>
              <a:gd name="connsiteY156" fmla="*/ 4219492 h 6858000"/>
              <a:gd name="connsiteX157" fmla="*/ 2626982 w 7467600"/>
              <a:gd name="connsiteY157" fmla="*/ 4206450 h 6858000"/>
              <a:gd name="connsiteX158" fmla="*/ 2490617 w 7467600"/>
              <a:gd name="connsiteY158" fmla="*/ 4206951 h 6858000"/>
              <a:gd name="connsiteX159" fmla="*/ 2819869 w 7467600"/>
              <a:gd name="connsiteY159" fmla="*/ 4252936 h 6858000"/>
              <a:gd name="connsiteX160" fmla="*/ 3143018 w 7467600"/>
              <a:gd name="connsiteY160" fmla="*/ 4332698 h 6858000"/>
              <a:gd name="connsiteX161" fmla="*/ 3241520 w 7467600"/>
              <a:gd name="connsiteY161" fmla="*/ 4385112 h 6858000"/>
              <a:gd name="connsiteX162" fmla="*/ 3374575 w 7467600"/>
              <a:gd name="connsiteY162" fmla="*/ 4451517 h 6858000"/>
              <a:gd name="connsiteX163" fmla="*/ 3505221 w 7467600"/>
              <a:gd name="connsiteY163" fmla="*/ 4480757 h 6858000"/>
              <a:gd name="connsiteX164" fmla="*/ 2626982 w 7467600"/>
              <a:gd name="connsiteY164" fmla="*/ 4206450 h 6858000"/>
              <a:gd name="connsiteX165" fmla="*/ 1310106 w 7467600"/>
              <a:gd name="connsiteY165" fmla="*/ 3943217 h 6858000"/>
              <a:gd name="connsiteX166" fmla="*/ 854994 w 7467600"/>
              <a:gd name="connsiteY166" fmla="*/ 4399136 h 6858000"/>
              <a:gd name="connsiteX167" fmla="*/ 742462 w 7467600"/>
              <a:gd name="connsiteY167" fmla="*/ 4594648 h 6858000"/>
              <a:gd name="connsiteX168" fmla="*/ 820602 w 7467600"/>
              <a:gd name="connsiteY168" fmla="*/ 4485915 h 6858000"/>
              <a:gd name="connsiteX169" fmla="*/ 878295 w 7467600"/>
              <a:gd name="connsiteY169" fmla="*/ 4403594 h 6858000"/>
              <a:gd name="connsiteX170" fmla="*/ 1240607 w 7467600"/>
              <a:gd name="connsiteY170" fmla="*/ 4010401 h 6858000"/>
              <a:gd name="connsiteX171" fmla="*/ 1310106 w 7467600"/>
              <a:gd name="connsiteY171" fmla="*/ 3943217 h 6858000"/>
              <a:gd name="connsiteX172" fmla="*/ 1423113 w 7467600"/>
              <a:gd name="connsiteY172" fmla="*/ 3874565 h 6858000"/>
              <a:gd name="connsiteX173" fmla="*/ 1260565 w 7467600"/>
              <a:gd name="connsiteY173" fmla="*/ 4031982 h 6858000"/>
              <a:gd name="connsiteX174" fmla="*/ 901900 w 7467600"/>
              <a:gd name="connsiteY174" fmla="*/ 4421236 h 6858000"/>
              <a:gd name="connsiteX175" fmla="*/ 845044 w 7467600"/>
              <a:gd name="connsiteY175" fmla="*/ 4502436 h 6858000"/>
              <a:gd name="connsiteX176" fmla="*/ 685926 w 7467600"/>
              <a:gd name="connsiteY176" fmla="*/ 4703069 h 6858000"/>
              <a:gd name="connsiteX177" fmla="*/ 684248 w 7467600"/>
              <a:gd name="connsiteY177" fmla="*/ 4706721 h 6858000"/>
              <a:gd name="connsiteX178" fmla="*/ 1423113 w 7467600"/>
              <a:gd name="connsiteY178" fmla="*/ 3874565 h 6858000"/>
              <a:gd name="connsiteX179" fmla="*/ 3316479 w 7467600"/>
              <a:gd name="connsiteY179" fmla="*/ 3872136 h 6858000"/>
              <a:gd name="connsiteX180" fmla="*/ 3546806 w 7467600"/>
              <a:gd name="connsiteY180" fmla="*/ 4356139 h 6858000"/>
              <a:gd name="connsiteX181" fmla="*/ 3364433 w 7467600"/>
              <a:gd name="connsiteY181" fmla="*/ 3953121 h 6858000"/>
              <a:gd name="connsiteX182" fmla="*/ 3316479 w 7467600"/>
              <a:gd name="connsiteY182" fmla="*/ 3872136 h 6858000"/>
              <a:gd name="connsiteX183" fmla="*/ 3291335 w 7467600"/>
              <a:gd name="connsiteY183" fmla="*/ 3767420 h 6858000"/>
              <a:gd name="connsiteX184" fmla="*/ 3390805 w 7467600"/>
              <a:gd name="connsiteY184" fmla="*/ 3937163 h 6858000"/>
              <a:gd name="connsiteX185" fmla="*/ 3579062 w 7467600"/>
              <a:gd name="connsiteY185" fmla="*/ 4359040 h 6858000"/>
              <a:gd name="connsiteX186" fmla="*/ 3467355 w 7467600"/>
              <a:gd name="connsiteY186" fmla="*/ 3988130 h 6858000"/>
              <a:gd name="connsiteX187" fmla="*/ 3310753 w 7467600"/>
              <a:gd name="connsiteY187" fmla="*/ 3787140 h 6858000"/>
              <a:gd name="connsiteX188" fmla="*/ 3291335 w 7467600"/>
              <a:gd name="connsiteY188" fmla="*/ 3767420 h 6858000"/>
              <a:gd name="connsiteX189" fmla="*/ 1635889 w 7467600"/>
              <a:gd name="connsiteY189" fmla="*/ 3709494 h 6858000"/>
              <a:gd name="connsiteX190" fmla="*/ 1634800 w 7467600"/>
              <a:gd name="connsiteY190" fmla="*/ 3731111 h 6858000"/>
              <a:gd name="connsiteX191" fmla="*/ 1635889 w 7467600"/>
              <a:gd name="connsiteY191" fmla="*/ 3709494 h 6858000"/>
              <a:gd name="connsiteX192" fmla="*/ 1510397 w 7467600"/>
              <a:gd name="connsiteY192" fmla="*/ 3684705 h 6858000"/>
              <a:gd name="connsiteX193" fmla="*/ 1146550 w 7467600"/>
              <a:gd name="connsiteY193" fmla="*/ 3802012 h 6858000"/>
              <a:gd name="connsiteX194" fmla="*/ 698834 w 7467600"/>
              <a:gd name="connsiteY194" fmla="*/ 3952272 h 6858000"/>
              <a:gd name="connsiteX195" fmla="*/ 34256 w 7467600"/>
              <a:gd name="connsiteY195" fmla="*/ 4347603 h 6858000"/>
              <a:gd name="connsiteX196" fmla="*/ 527241 w 7467600"/>
              <a:gd name="connsiteY196" fmla="*/ 4065078 h 6858000"/>
              <a:gd name="connsiteX197" fmla="*/ 1510397 w 7467600"/>
              <a:gd name="connsiteY197" fmla="*/ 3684705 h 6858000"/>
              <a:gd name="connsiteX198" fmla="*/ 1313114 w 7467600"/>
              <a:gd name="connsiteY198" fmla="*/ 3655216 h 6858000"/>
              <a:gd name="connsiteX199" fmla="*/ 1109304 w 7467600"/>
              <a:gd name="connsiteY199" fmla="*/ 3669030 h 6858000"/>
              <a:gd name="connsiteX200" fmla="*/ 8129 w 7467600"/>
              <a:gd name="connsiteY200" fmla="*/ 4330519 h 6858000"/>
              <a:gd name="connsiteX201" fmla="*/ 687572 w 7467600"/>
              <a:gd name="connsiteY201" fmla="*/ 3925629 h 6858000"/>
              <a:gd name="connsiteX202" fmla="*/ 1138365 w 7467600"/>
              <a:gd name="connsiteY202" fmla="*/ 3774515 h 6858000"/>
              <a:gd name="connsiteX203" fmla="*/ 1505579 w 7467600"/>
              <a:gd name="connsiteY203" fmla="*/ 3655526 h 6858000"/>
              <a:gd name="connsiteX204" fmla="*/ 1313114 w 7467600"/>
              <a:gd name="connsiteY204" fmla="*/ 3655216 h 6858000"/>
              <a:gd name="connsiteX205" fmla="*/ 3655073 w 7467600"/>
              <a:gd name="connsiteY205" fmla="*/ 3650884 h 6858000"/>
              <a:gd name="connsiteX206" fmla="*/ 3989938 w 7467600"/>
              <a:gd name="connsiteY206" fmla="*/ 3991685 h 6858000"/>
              <a:gd name="connsiteX207" fmla="*/ 4393907 w 7467600"/>
              <a:gd name="connsiteY207" fmla="*/ 4261258 h 6858000"/>
              <a:gd name="connsiteX208" fmla="*/ 4648051 w 7467600"/>
              <a:gd name="connsiteY208" fmla="*/ 4374051 h 6858000"/>
              <a:gd name="connsiteX209" fmla="*/ 4383389 w 7467600"/>
              <a:gd name="connsiteY209" fmla="*/ 4184369 h 6858000"/>
              <a:gd name="connsiteX210" fmla="*/ 4165508 w 7467600"/>
              <a:gd name="connsiteY210" fmla="*/ 4035196 h 6858000"/>
              <a:gd name="connsiteX211" fmla="*/ 4068162 w 7467600"/>
              <a:gd name="connsiteY211" fmla="*/ 3953394 h 6858000"/>
              <a:gd name="connsiteX212" fmla="*/ 3981416 w 7467600"/>
              <a:gd name="connsiteY212" fmla="*/ 3880482 h 6858000"/>
              <a:gd name="connsiteX213" fmla="*/ 3800147 w 7467600"/>
              <a:gd name="connsiteY213" fmla="*/ 3749872 h 6858000"/>
              <a:gd name="connsiteX214" fmla="*/ 3655073 w 7467600"/>
              <a:gd name="connsiteY214" fmla="*/ 3650884 h 6858000"/>
              <a:gd name="connsiteX215" fmla="*/ 3670252 w 7467600"/>
              <a:gd name="connsiteY215" fmla="*/ 3622798 h 6858000"/>
              <a:gd name="connsiteX216" fmla="*/ 3817258 w 7467600"/>
              <a:gd name="connsiteY216" fmla="*/ 3723577 h 6858000"/>
              <a:gd name="connsiteX217" fmla="*/ 4000461 w 7467600"/>
              <a:gd name="connsiteY217" fmla="*/ 3855966 h 6858000"/>
              <a:gd name="connsiteX218" fmla="*/ 4088180 w 7467600"/>
              <a:gd name="connsiteY218" fmla="*/ 3929774 h 6858000"/>
              <a:gd name="connsiteX219" fmla="*/ 4184555 w 7467600"/>
              <a:gd name="connsiteY219" fmla="*/ 4010683 h 6858000"/>
              <a:gd name="connsiteX220" fmla="*/ 4399563 w 7467600"/>
              <a:gd name="connsiteY220" fmla="*/ 4158106 h 6858000"/>
              <a:gd name="connsiteX221" fmla="*/ 4684469 w 7467600"/>
              <a:gd name="connsiteY221" fmla="*/ 4364680 h 6858000"/>
              <a:gd name="connsiteX222" fmla="*/ 4690271 w 7467600"/>
              <a:gd name="connsiteY222" fmla="*/ 4370034 h 6858000"/>
              <a:gd name="connsiteX223" fmla="*/ 4136093 w 7467600"/>
              <a:gd name="connsiteY223" fmla="*/ 3858466 h 6858000"/>
              <a:gd name="connsiteX224" fmla="*/ 3670252 w 7467600"/>
              <a:gd name="connsiteY224" fmla="*/ 3622798 h 6858000"/>
              <a:gd name="connsiteX225" fmla="*/ 4440129 w 7467600"/>
              <a:gd name="connsiteY225" fmla="*/ 3448571 h 6858000"/>
              <a:gd name="connsiteX226" fmla="*/ 4856525 w 7467600"/>
              <a:gd name="connsiteY226" fmla="*/ 3915351 h 6858000"/>
              <a:gd name="connsiteX227" fmla="*/ 5059055 w 7467600"/>
              <a:gd name="connsiteY227" fmla="*/ 4108918 h 6858000"/>
              <a:gd name="connsiteX228" fmla="*/ 5290070 w 7467600"/>
              <a:gd name="connsiteY228" fmla="*/ 4263619 h 6858000"/>
              <a:gd name="connsiteX229" fmla="*/ 4834991 w 7467600"/>
              <a:gd name="connsiteY229" fmla="*/ 3830985 h 6858000"/>
              <a:gd name="connsiteX230" fmla="*/ 4440129 w 7467600"/>
              <a:gd name="connsiteY230" fmla="*/ 3448571 h 6858000"/>
              <a:gd name="connsiteX231" fmla="*/ 4441737 w 7467600"/>
              <a:gd name="connsiteY231" fmla="*/ 3399734 h 6858000"/>
              <a:gd name="connsiteX232" fmla="*/ 4431236 w 7467600"/>
              <a:gd name="connsiteY232" fmla="*/ 3400954 h 6858000"/>
              <a:gd name="connsiteX233" fmla="*/ 4557150 w 7467600"/>
              <a:gd name="connsiteY233" fmla="*/ 3510023 h 6858000"/>
              <a:gd name="connsiteX234" fmla="*/ 4856936 w 7467600"/>
              <a:gd name="connsiteY234" fmla="*/ 3809146 h 6858000"/>
              <a:gd name="connsiteX235" fmla="*/ 5111996 w 7467600"/>
              <a:gd name="connsiteY235" fmla="*/ 4065759 h 6858000"/>
              <a:gd name="connsiteX236" fmla="*/ 5388878 w 7467600"/>
              <a:gd name="connsiteY236" fmla="*/ 4300185 h 6858000"/>
              <a:gd name="connsiteX237" fmla="*/ 5425556 w 7467600"/>
              <a:gd name="connsiteY237" fmla="*/ 4308967 h 6858000"/>
              <a:gd name="connsiteX238" fmla="*/ 4943646 w 7467600"/>
              <a:gd name="connsiteY238" fmla="*/ 3822916 h 6858000"/>
              <a:gd name="connsiteX239" fmla="*/ 4594837 w 7467600"/>
              <a:gd name="connsiteY239" fmla="*/ 3532274 h 6858000"/>
              <a:gd name="connsiteX240" fmla="*/ 4441737 w 7467600"/>
              <a:gd name="connsiteY240" fmla="*/ 3399734 h 6858000"/>
              <a:gd name="connsiteX241" fmla="*/ 5425834 w 7467600"/>
              <a:gd name="connsiteY241" fmla="*/ 3162785 h 6858000"/>
              <a:gd name="connsiteX242" fmla="*/ 5401644 w 7467600"/>
              <a:gd name="connsiteY242" fmla="*/ 3617847 h 6858000"/>
              <a:gd name="connsiteX243" fmla="*/ 5467256 w 7467600"/>
              <a:gd name="connsiteY243" fmla="*/ 4175494 h 6858000"/>
              <a:gd name="connsiteX244" fmla="*/ 5448069 w 7467600"/>
              <a:gd name="connsiteY244" fmla="*/ 3567554 h 6858000"/>
              <a:gd name="connsiteX245" fmla="*/ 5425834 w 7467600"/>
              <a:gd name="connsiteY245" fmla="*/ 3162785 h 6858000"/>
              <a:gd name="connsiteX246" fmla="*/ 1318687 w 7467600"/>
              <a:gd name="connsiteY246" fmla="*/ 3113840 h 6858000"/>
              <a:gd name="connsiteX247" fmla="*/ 1066793 w 7467600"/>
              <a:gd name="connsiteY247" fmla="*/ 3212171 h 6858000"/>
              <a:gd name="connsiteX248" fmla="*/ 993319 w 7467600"/>
              <a:gd name="connsiteY248" fmla="*/ 3247648 h 6858000"/>
              <a:gd name="connsiteX249" fmla="*/ 853081 w 7467600"/>
              <a:gd name="connsiteY249" fmla="*/ 3312410 h 6858000"/>
              <a:gd name="connsiteX250" fmla="*/ 805957 w 7467600"/>
              <a:gd name="connsiteY250" fmla="*/ 3330443 h 6858000"/>
              <a:gd name="connsiteX251" fmla="*/ 1318687 w 7467600"/>
              <a:gd name="connsiteY251" fmla="*/ 3113840 h 6858000"/>
              <a:gd name="connsiteX252" fmla="*/ 5453702 w 7467600"/>
              <a:gd name="connsiteY252" fmla="*/ 3090882 h 6858000"/>
              <a:gd name="connsiteX253" fmla="*/ 5480135 w 7467600"/>
              <a:gd name="connsiteY253" fmla="*/ 3565802 h 6858000"/>
              <a:gd name="connsiteX254" fmla="*/ 5499023 w 7467600"/>
              <a:gd name="connsiteY254" fmla="*/ 4166310 h 6858000"/>
              <a:gd name="connsiteX255" fmla="*/ 5547022 w 7467600"/>
              <a:gd name="connsiteY255" fmla="*/ 3607838 h 6858000"/>
              <a:gd name="connsiteX256" fmla="*/ 5515964 w 7467600"/>
              <a:gd name="connsiteY256" fmla="*/ 3378541 h 6858000"/>
              <a:gd name="connsiteX257" fmla="*/ 5453702 w 7467600"/>
              <a:gd name="connsiteY257" fmla="*/ 3090882 h 6858000"/>
              <a:gd name="connsiteX258" fmla="*/ 1238695 w 7467600"/>
              <a:gd name="connsiteY258" fmla="*/ 3076820 h 6858000"/>
              <a:gd name="connsiteX259" fmla="*/ 716371 w 7467600"/>
              <a:gd name="connsiteY259" fmla="*/ 3293249 h 6858000"/>
              <a:gd name="connsiteX260" fmla="*/ 579522 w 7467600"/>
              <a:gd name="connsiteY260" fmla="*/ 3371759 h 6858000"/>
              <a:gd name="connsiteX261" fmla="*/ 600288 w 7467600"/>
              <a:gd name="connsiteY261" fmla="*/ 3365555 h 6858000"/>
              <a:gd name="connsiteX262" fmla="*/ 840692 w 7467600"/>
              <a:gd name="connsiteY262" fmla="*/ 3284921 h 6858000"/>
              <a:gd name="connsiteX263" fmla="*/ 979248 w 7467600"/>
              <a:gd name="connsiteY263" fmla="*/ 3221003 h 6858000"/>
              <a:gd name="connsiteX264" fmla="*/ 1053282 w 7467600"/>
              <a:gd name="connsiteY264" fmla="*/ 3185247 h 6858000"/>
              <a:gd name="connsiteX265" fmla="*/ 1320603 w 7467600"/>
              <a:gd name="connsiteY265" fmla="*/ 3081281 h 6858000"/>
              <a:gd name="connsiteX266" fmla="*/ 1238695 w 7467600"/>
              <a:gd name="connsiteY266" fmla="*/ 3076820 h 6858000"/>
              <a:gd name="connsiteX267" fmla="*/ 5425627 w 7467600"/>
              <a:gd name="connsiteY267" fmla="*/ 2954192 h 6858000"/>
              <a:gd name="connsiteX268" fmla="*/ 5470770 w 7467600"/>
              <a:gd name="connsiteY268" fmla="*/ 3005435 h 6858000"/>
              <a:gd name="connsiteX269" fmla="*/ 5519779 w 7467600"/>
              <a:gd name="connsiteY269" fmla="*/ 4359223 h 6858000"/>
              <a:gd name="connsiteX270" fmla="*/ 5520293 w 7467600"/>
              <a:gd name="connsiteY270" fmla="*/ 4360602 h 6858000"/>
              <a:gd name="connsiteX271" fmla="*/ 5767221 w 7467600"/>
              <a:gd name="connsiteY271" fmla="*/ 4665564 h 6858000"/>
              <a:gd name="connsiteX272" fmla="*/ 6937169 w 7467600"/>
              <a:gd name="connsiteY272" fmla="*/ 4815941 h 6858000"/>
              <a:gd name="connsiteX273" fmla="*/ 6953922 w 7467600"/>
              <a:gd name="connsiteY273" fmla="*/ 4890068 h 6858000"/>
              <a:gd name="connsiteX274" fmla="*/ 6071359 w 7467600"/>
              <a:gd name="connsiteY274" fmla="*/ 4770770 h 6858000"/>
              <a:gd name="connsiteX275" fmla="*/ 6038839 w 7467600"/>
              <a:gd name="connsiteY275" fmla="*/ 4764474 h 6858000"/>
              <a:gd name="connsiteX276" fmla="*/ 6038706 w 7467600"/>
              <a:gd name="connsiteY276" fmla="*/ 4763847 h 6858000"/>
              <a:gd name="connsiteX277" fmla="*/ 6037784 w 7467600"/>
              <a:gd name="connsiteY277" fmla="*/ 4764270 h 6858000"/>
              <a:gd name="connsiteX278" fmla="*/ 6038839 w 7467600"/>
              <a:gd name="connsiteY278" fmla="*/ 4764474 h 6858000"/>
              <a:gd name="connsiteX279" fmla="*/ 6040338 w 7467600"/>
              <a:gd name="connsiteY279" fmla="*/ 4771418 h 6858000"/>
              <a:gd name="connsiteX280" fmla="*/ 6024488 w 7467600"/>
              <a:gd name="connsiteY280" fmla="*/ 4809903 h 6858000"/>
              <a:gd name="connsiteX281" fmla="*/ 5599771 w 7467600"/>
              <a:gd name="connsiteY281" fmla="*/ 5509652 h 6858000"/>
              <a:gd name="connsiteX282" fmla="*/ 5548843 w 7467600"/>
              <a:gd name="connsiteY282" fmla="*/ 5563845 h 6858000"/>
              <a:gd name="connsiteX283" fmla="*/ 5940952 w 7467600"/>
              <a:gd name="connsiteY283" fmla="*/ 6250028 h 6858000"/>
              <a:gd name="connsiteX284" fmla="*/ 6043441 w 7467600"/>
              <a:gd name="connsiteY284" fmla="*/ 6665847 h 6858000"/>
              <a:gd name="connsiteX285" fmla="*/ 6093432 w 7467600"/>
              <a:gd name="connsiteY285" fmla="*/ 6858000 h 6858000"/>
              <a:gd name="connsiteX286" fmla="*/ 6034344 w 7467600"/>
              <a:gd name="connsiteY286" fmla="*/ 6858000 h 6858000"/>
              <a:gd name="connsiteX287" fmla="*/ 6026679 w 7467600"/>
              <a:gd name="connsiteY287" fmla="*/ 6836959 h 6858000"/>
              <a:gd name="connsiteX288" fmla="*/ 5800441 w 7467600"/>
              <a:gd name="connsiteY288" fmla="*/ 6335286 h 6858000"/>
              <a:gd name="connsiteX289" fmla="*/ 5526562 w 7467600"/>
              <a:gd name="connsiteY289" fmla="*/ 5705388 h 6858000"/>
              <a:gd name="connsiteX290" fmla="*/ 5519640 w 7467600"/>
              <a:gd name="connsiteY290" fmla="*/ 5683774 h 6858000"/>
              <a:gd name="connsiteX291" fmla="*/ 5844559 w 7467600"/>
              <a:gd name="connsiteY291" fmla="*/ 6553349 h 6858000"/>
              <a:gd name="connsiteX292" fmla="*/ 5975994 w 7467600"/>
              <a:gd name="connsiteY292" fmla="*/ 6858000 h 6858000"/>
              <a:gd name="connsiteX293" fmla="*/ 5898547 w 7467600"/>
              <a:gd name="connsiteY293" fmla="*/ 6858000 h 6858000"/>
              <a:gd name="connsiteX294" fmla="*/ 5682041 w 7467600"/>
              <a:gd name="connsiteY294" fmla="*/ 6355860 h 6858000"/>
              <a:gd name="connsiteX295" fmla="*/ 5461758 w 7467600"/>
              <a:gd name="connsiteY295" fmla="*/ 5820220 h 6858000"/>
              <a:gd name="connsiteX296" fmla="*/ 5237282 w 7467600"/>
              <a:gd name="connsiteY296" fmla="*/ 6579086 h 6858000"/>
              <a:gd name="connsiteX297" fmla="*/ 5115009 w 7467600"/>
              <a:gd name="connsiteY297" fmla="*/ 6858000 h 6858000"/>
              <a:gd name="connsiteX298" fmla="*/ 5028074 w 7467600"/>
              <a:gd name="connsiteY298" fmla="*/ 6858000 h 6858000"/>
              <a:gd name="connsiteX299" fmla="*/ 5079508 w 7467600"/>
              <a:gd name="connsiteY299" fmla="*/ 6749074 h 6858000"/>
              <a:gd name="connsiteX300" fmla="*/ 5371846 w 7467600"/>
              <a:gd name="connsiteY300" fmla="*/ 5924413 h 6858000"/>
              <a:gd name="connsiteX301" fmla="*/ 5270512 w 7467600"/>
              <a:gd name="connsiteY301" fmla="*/ 6138975 h 6858000"/>
              <a:gd name="connsiteX302" fmla="*/ 5062409 w 7467600"/>
              <a:gd name="connsiteY302" fmla="*/ 6653544 h 6858000"/>
              <a:gd name="connsiteX303" fmla="*/ 5036628 w 7467600"/>
              <a:gd name="connsiteY303" fmla="*/ 6754247 h 6858000"/>
              <a:gd name="connsiteX304" fmla="*/ 5009112 w 7467600"/>
              <a:gd name="connsiteY304" fmla="*/ 6858000 h 6858000"/>
              <a:gd name="connsiteX305" fmla="*/ 4976679 w 7467600"/>
              <a:gd name="connsiteY305" fmla="*/ 6858000 h 6858000"/>
              <a:gd name="connsiteX306" fmla="*/ 5006537 w 7467600"/>
              <a:gd name="connsiteY306" fmla="*/ 6747068 h 6858000"/>
              <a:gd name="connsiteX307" fmla="*/ 5032723 w 7467600"/>
              <a:gd name="connsiteY307" fmla="*/ 6644957 h 6858000"/>
              <a:gd name="connsiteX308" fmla="*/ 5242949 w 7467600"/>
              <a:gd name="connsiteY308" fmla="*/ 6125175 h 6858000"/>
              <a:gd name="connsiteX309" fmla="*/ 5286321 w 7467600"/>
              <a:gd name="connsiteY309" fmla="*/ 6033555 h 6858000"/>
              <a:gd name="connsiteX310" fmla="*/ 5008210 w 7467600"/>
              <a:gd name="connsiteY310" fmla="*/ 6649194 h 6858000"/>
              <a:gd name="connsiteX311" fmla="*/ 4986321 w 7467600"/>
              <a:gd name="connsiteY311" fmla="*/ 6765687 h 6858000"/>
              <a:gd name="connsiteX312" fmla="*/ 4973474 w 7467600"/>
              <a:gd name="connsiteY312" fmla="*/ 6858000 h 6858000"/>
              <a:gd name="connsiteX313" fmla="*/ 4907178 w 7467600"/>
              <a:gd name="connsiteY313" fmla="*/ 6858000 h 6858000"/>
              <a:gd name="connsiteX314" fmla="*/ 4910810 w 7467600"/>
              <a:gd name="connsiteY314" fmla="*/ 6829660 h 6858000"/>
              <a:gd name="connsiteX315" fmla="*/ 4987461 w 7467600"/>
              <a:gd name="connsiteY315" fmla="*/ 6432994 h 6858000"/>
              <a:gd name="connsiteX316" fmla="*/ 5179262 w 7467600"/>
              <a:gd name="connsiteY316" fmla="*/ 6035044 h 6858000"/>
              <a:gd name="connsiteX317" fmla="*/ 4689678 w 7467600"/>
              <a:gd name="connsiteY317" fmla="*/ 6440241 h 6858000"/>
              <a:gd name="connsiteX318" fmla="*/ 4477543 w 7467600"/>
              <a:gd name="connsiteY318" fmla="*/ 6674836 h 6858000"/>
              <a:gd name="connsiteX319" fmla="*/ 4329957 w 7467600"/>
              <a:gd name="connsiteY319" fmla="*/ 6858000 h 6858000"/>
              <a:gd name="connsiteX320" fmla="*/ 4218595 w 7467600"/>
              <a:gd name="connsiteY320" fmla="*/ 6858000 h 6858000"/>
              <a:gd name="connsiteX321" fmla="*/ 4368888 w 7467600"/>
              <a:gd name="connsiteY321" fmla="*/ 6668412 h 6858000"/>
              <a:gd name="connsiteX322" fmla="*/ 4563091 w 7467600"/>
              <a:gd name="connsiteY322" fmla="*/ 6442508 h 6858000"/>
              <a:gd name="connsiteX323" fmla="*/ 5387324 w 7467600"/>
              <a:gd name="connsiteY323" fmla="*/ 5705830 h 6858000"/>
              <a:gd name="connsiteX324" fmla="*/ 5073620 w 7467600"/>
              <a:gd name="connsiteY324" fmla="*/ 5955437 h 6858000"/>
              <a:gd name="connsiteX325" fmla="*/ 4689789 w 7467600"/>
              <a:gd name="connsiteY325" fmla="*/ 6268382 h 6858000"/>
              <a:gd name="connsiteX326" fmla="*/ 4418722 w 7467600"/>
              <a:gd name="connsiteY326" fmla="*/ 6570886 h 6858000"/>
              <a:gd name="connsiteX327" fmla="*/ 4214944 w 7467600"/>
              <a:gd name="connsiteY327" fmla="*/ 6858000 h 6858000"/>
              <a:gd name="connsiteX328" fmla="*/ 4177898 w 7467600"/>
              <a:gd name="connsiteY328" fmla="*/ 6858000 h 6858000"/>
              <a:gd name="connsiteX329" fmla="*/ 4391597 w 7467600"/>
              <a:gd name="connsiteY329" fmla="*/ 6556370 h 6858000"/>
              <a:gd name="connsiteX330" fmla="*/ 4668889 w 7467600"/>
              <a:gd name="connsiteY330" fmla="*/ 6246399 h 6858000"/>
              <a:gd name="connsiteX331" fmla="*/ 5055427 w 7467600"/>
              <a:gd name="connsiteY331" fmla="*/ 5931476 h 6858000"/>
              <a:gd name="connsiteX332" fmla="*/ 5371814 w 7467600"/>
              <a:gd name="connsiteY332" fmla="*/ 5678975 h 6858000"/>
              <a:gd name="connsiteX333" fmla="*/ 4987918 w 7467600"/>
              <a:gd name="connsiteY333" fmla="*/ 5838701 h 6858000"/>
              <a:gd name="connsiteX334" fmla="*/ 4317146 w 7467600"/>
              <a:gd name="connsiteY334" fmla="*/ 6587716 h 6858000"/>
              <a:gd name="connsiteX335" fmla="*/ 4171627 w 7467600"/>
              <a:gd name="connsiteY335" fmla="*/ 6858000 h 6858000"/>
              <a:gd name="connsiteX336" fmla="*/ 4081585 w 7467600"/>
              <a:gd name="connsiteY336" fmla="*/ 6858000 h 6858000"/>
              <a:gd name="connsiteX337" fmla="*/ 4238603 w 7467600"/>
              <a:gd name="connsiteY337" fmla="*/ 6559341 h 6858000"/>
              <a:gd name="connsiteX338" fmla="*/ 4778333 w 7467600"/>
              <a:gd name="connsiteY338" fmla="*/ 5873626 h 6858000"/>
              <a:gd name="connsiteX339" fmla="*/ 5414185 w 7467600"/>
              <a:gd name="connsiteY339" fmla="*/ 5573882 h 6858000"/>
              <a:gd name="connsiteX340" fmla="*/ 5959648 w 7467600"/>
              <a:gd name="connsiteY340" fmla="*/ 4760797 h 6858000"/>
              <a:gd name="connsiteX341" fmla="*/ 5355019 w 7467600"/>
              <a:gd name="connsiteY341" fmla="*/ 4734672 h 6858000"/>
              <a:gd name="connsiteX342" fmla="*/ 5083565 w 7467600"/>
              <a:gd name="connsiteY342" fmla="*/ 5179121 h 6858000"/>
              <a:gd name="connsiteX343" fmla="*/ 4713577 w 7467600"/>
              <a:gd name="connsiteY343" fmla="*/ 5616803 h 6858000"/>
              <a:gd name="connsiteX344" fmla="*/ 3989559 w 7467600"/>
              <a:gd name="connsiteY344" fmla="*/ 6145945 h 6858000"/>
              <a:gd name="connsiteX345" fmla="*/ 3939824 w 7467600"/>
              <a:gd name="connsiteY345" fmla="*/ 6066900 h 6858000"/>
              <a:gd name="connsiteX346" fmla="*/ 4584537 w 7467600"/>
              <a:gd name="connsiteY346" fmla="*/ 5324826 h 6858000"/>
              <a:gd name="connsiteX347" fmla="*/ 5037105 w 7467600"/>
              <a:gd name="connsiteY347" fmla="*/ 5088765 h 6858000"/>
              <a:gd name="connsiteX348" fmla="*/ 5039930 w 7467600"/>
              <a:gd name="connsiteY348" fmla="*/ 5089585 h 6858000"/>
              <a:gd name="connsiteX349" fmla="*/ 5263764 w 7467600"/>
              <a:gd name="connsiteY349" fmla="*/ 4735525 h 6858000"/>
              <a:gd name="connsiteX350" fmla="*/ 4086300 w 7467600"/>
              <a:gd name="connsiteY350" fmla="*/ 4884599 h 6858000"/>
              <a:gd name="connsiteX351" fmla="*/ 4085485 w 7467600"/>
              <a:gd name="connsiteY351" fmla="*/ 4899070 h 6858000"/>
              <a:gd name="connsiteX352" fmla="*/ 3871915 w 7467600"/>
              <a:gd name="connsiteY352" fmla="*/ 5253645 h 6858000"/>
              <a:gd name="connsiteX353" fmla="*/ 3799374 w 7467600"/>
              <a:gd name="connsiteY353" fmla="*/ 5466127 h 6858000"/>
              <a:gd name="connsiteX354" fmla="*/ 3498850 w 7467600"/>
              <a:gd name="connsiteY354" fmla="*/ 6661888 h 6858000"/>
              <a:gd name="connsiteX355" fmla="*/ 3399216 w 7467600"/>
              <a:gd name="connsiteY355" fmla="*/ 6858000 h 6858000"/>
              <a:gd name="connsiteX356" fmla="*/ 3303688 w 7467600"/>
              <a:gd name="connsiteY356" fmla="*/ 6858000 h 6858000"/>
              <a:gd name="connsiteX357" fmla="*/ 3391774 w 7467600"/>
              <a:gd name="connsiteY357" fmla="*/ 6697181 h 6858000"/>
              <a:gd name="connsiteX358" fmla="*/ 3735540 w 7467600"/>
              <a:gd name="connsiteY358" fmla="*/ 5546923 h 6858000"/>
              <a:gd name="connsiteX359" fmla="*/ 3729438 w 7467600"/>
              <a:gd name="connsiteY359" fmla="*/ 5569058 h 6858000"/>
              <a:gd name="connsiteX360" fmla="*/ 3707782 w 7467600"/>
              <a:gd name="connsiteY360" fmla="*/ 5644908 h 6858000"/>
              <a:gd name="connsiteX361" fmla="*/ 3583827 w 7467600"/>
              <a:gd name="connsiteY361" fmla="*/ 6039215 h 6858000"/>
              <a:gd name="connsiteX362" fmla="*/ 3547861 w 7467600"/>
              <a:gd name="connsiteY362" fmla="*/ 6129609 h 6858000"/>
              <a:gd name="connsiteX363" fmla="*/ 3490905 w 7467600"/>
              <a:gd name="connsiteY363" fmla="*/ 6277660 h 6858000"/>
              <a:gd name="connsiteX364" fmla="*/ 3455859 w 7467600"/>
              <a:gd name="connsiteY364" fmla="*/ 6391301 h 6858000"/>
              <a:gd name="connsiteX365" fmla="*/ 3429112 w 7467600"/>
              <a:gd name="connsiteY365" fmla="*/ 6479469 h 6858000"/>
              <a:gd name="connsiteX366" fmla="*/ 3304862 w 7467600"/>
              <a:gd name="connsiteY366" fmla="*/ 6796476 h 6858000"/>
              <a:gd name="connsiteX367" fmla="*/ 3276071 w 7467600"/>
              <a:gd name="connsiteY367" fmla="*/ 6858000 h 6858000"/>
              <a:gd name="connsiteX368" fmla="*/ 3240805 w 7467600"/>
              <a:gd name="connsiteY368" fmla="*/ 6858000 h 6858000"/>
              <a:gd name="connsiteX369" fmla="*/ 3275917 w 7467600"/>
              <a:gd name="connsiteY369" fmla="*/ 6783192 h 6858000"/>
              <a:gd name="connsiteX370" fmla="*/ 3399358 w 7467600"/>
              <a:gd name="connsiteY370" fmla="*/ 6469011 h 6858000"/>
              <a:gd name="connsiteX371" fmla="*/ 3425650 w 7467600"/>
              <a:gd name="connsiteY371" fmla="*/ 6381333 h 6858000"/>
              <a:gd name="connsiteX372" fmla="*/ 3460661 w 7467600"/>
              <a:gd name="connsiteY372" fmla="*/ 6266763 h 6858000"/>
              <a:gd name="connsiteX373" fmla="*/ 3518021 w 7467600"/>
              <a:gd name="connsiteY373" fmla="*/ 6117298 h 6858000"/>
              <a:gd name="connsiteX374" fmla="*/ 3554035 w 7467600"/>
              <a:gd name="connsiteY374" fmla="*/ 6027832 h 6858000"/>
              <a:gd name="connsiteX375" fmla="*/ 3677174 w 7467600"/>
              <a:gd name="connsiteY375" fmla="*/ 5636351 h 6858000"/>
              <a:gd name="connsiteX376" fmla="*/ 3698819 w 7467600"/>
              <a:gd name="connsiteY376" fmla="*/ 5560503 h 6858000"/>
              <a:gd name="connsiteX377" fmla="*/ 3702094 w 7467600"/>
              <a:gd name="connsiteY377" fmla="*/ 5549194 h 6858000"/>
              <a:gd name="connsiteX378" fmla="*/ 3398355 w 7467600"/>
              <a:gd name="connsiteY378" fmla="*/ 6094603 h 6858000"/>
              <a:gd name="connsiteX379" fmla="*/ 3193941 w 7467600"/>
              <a:gd name="connsiteY379" fmla="*/ 6798775 h 6858000"/>
              <a:gd name="connsiteX380" fmla="*/ 3184140 w 7467600"/>
              <a:gd name="connsiteY380" fmla="*/ 6858000 h 6858000"/>
              <a:gd name="connsiteX381" fmla="*/ 3099978 w 7467600"/>
              <a:gd name="connsiteY381" fmla="*/ 6858000 h 6858000"/>
              <a:gd name="connsiteX382" fmla="*/ 3101556 w 7467600"/>
              <a:gd name="connsiteY382" fmla="*/ 6843337 h 6858000"/>
              <a:gd name="connsiteX383" fmla="*/ 3370162 w 7467600"/>
              <a:gd name="connsiteY383" fmla="*/ 5785550 h 6858000"/>
              <a:gd name="connsiteX384" fmla="*/ 3746477 w 7467600"/>
              <a:gd name="connsiteY384" fmla="*/ 5377889 h 6858000"/>
              <a:gd name="connsiteX385" fmla="*/ 3863399 w 7467600"/>
              <a:gd name="connsiteY385" fmla="*/ 5087257 h 6858000"/>
              <a:gd name="connsiteX386" fmla="*/ 3968712 w 7467600"/>
              <a:gd name="connsiteY386" fmla="*/ 4913989 h 6858000"/>
              <a:gd name="connsiteX387" fmla="*/ 2792390 w 7467600"/>
              <a:gd name="connsiteY387" fmla="*/ 5382974 h 6858000"/>
              <a:gd name="connsiteX388" fmla="*/ 2714982 w 7467600"/>
              <a:gd name="connsiteY388" fmla="*/ 5427051 h 6858000"/>
              <a:gd name="connsiteX389" fmla="*/ 2813361 w 7467600"/>
              <a:gd name="connsiteY389" fmla="*/ 6023912 h 6858000"/>
              <a:gd name="connsiteX390" fmla="*/ 2688430 w 7467600"/>
              <a:gd name="connsiteY390" fmla="*/ 6801564 h 6858000"/>
              <a:gd name="connsiteX391" fmla="*/ 2629626 w 7467600"/>
              <a:gd name="connsiteY391" fmla="*/ 6763394 h 6858000"/>
              <a:gd name="connsiteX392" fmla="*/ 2565328 w 7467600"/>
              <a:gd name="connsiteY392" fmla="*/ 5516399 h 6858000"/>
              <a:gd name="connsiteX393" fmla="*/ 1922999 w 7467600"/>
              <a:gd name="connsiteY393" fmla="*/ 5980343 h 6858000"/>
              <a:gd name="connsiteX394" fmla="*/ 1950261 w 7467600"/>
              <a:gd name="connsiteY394" fmla="*/ 6405858 h 6858000"/>
              <a:gd name="connsiteX395" fmla="*/ 2365554 w 7467600"/>
              <a:gd name="connsiteY395" fmla="*/ 6759107 h 6858000"/>
              <a:gd name="connsiteX396" fmla="*/ 2424142 w 7467600"/>
              <a:gd name="connsiteY396" fmla="*/ 6858000 h 6858000"/>
              <a:gd name="connsiteX397" fmla="*/ 2395994 w 7467600"/>
              <a:gd name="connsiteY397" fmla="*/ 6858000 h 6858000"/>
              <a:gd name="connsiteX398" fmla="*/ 2392863 w 7467600"/>
              <a:gd name="connsiteY398" fmla="*/ 6852964 h 6858000"/>
              <a:gd name="connsiteX399" fmla="*/ 2017589 w 7467600"/>
              <a:gd name="connsiteY399" fmla="*/ 6493982 h 6858000"/>
              <a:gd name="connsiteX400" fmla="*/ 2147336 w 7467600"/>
              <a:gd name="connsiteY400" fmla="*/ 6594052 h 6858000"/>
              <a:gd name="connsiteX401" fmla="*/ 2207047 w 7467600"/>
              <a:gd name="connsiteY401" fmla="*/ 6654540 h 6858000"/>
              <a:gd name="connsiteX402" fmla="*/ 2299106 w 7467600"/>
              <a:gd name="connsiteY402" fmla="*/ 6778931 h 6858000"/>
              <a:gd name="connsiteX403" fmla="*/ 2314430 w 7467600"/>
              <a:gd name="connsiteY403" fmla="*/ 6801144 h 6858000"/>
              <a:gd name="connsiteX404" fmla="*/ 2352406 w 7467600"/>
              <a:gd name="connsiteY404" fmla="*/ 6858000 h 6858000"/>
              <a:gd name="connsiteX405" fmla="*/ 2314492 w 7467600"/>
              <a:gd name="connsiteY405" fmla="*/ 6858000 h 6858000"/>
              <a:gd name="connsiteX406" fmla="*/ 2288095 w 7467600"/>
              <a:gd name="connsiteY406" fmla="*/ 6818030 h 6858000"/>
              <a:gd name="connsiteX407" fmla="*/ 2272768 w 7467600"/>
              <a:gd name="connsiteY407" fmla="*/ 6795822 h 6858000"/>
              <a:gd name="connsiteX408" fmla="*/ 2182715 w 7467600"/>
              <a:gd name="connsiteY408" fmla="*/ 6675071 h 6858000"/>
              <a:gd name="connsiteX409" fmla="*/ 2032061 w 7467600"/>
              <a:gd name="connsiteY409" fmla="*/ 6541380 h 6858000"/>
              <a:gd name="connsiteX410" fmla="*/ 2257220 w 7467600"/>
              <a:gd name="connsiteY410" fmla="*/ 6826257 h 6858000"/>
              <a:gd name="connsiteX411" fmla="*/ 2281324 w 7467600"/>
              <a:gd name="connsiteY411" fmla="*/ 6858000 h 6858000"/>
              <a:gd name="connsiteX412" fmla="*/ 2242860 w 7467600"/>
              <a:gd name="connsiteY412" fmla="*/ 6858000 h 6858000"/>
              <a:gd name="connsiteX413" fmla="*/ 2232818 w 7467600"/>
              <a:gd name="connsiteY413" fmla="*/ 6844926 h 6858000"/>
              <a:gd name="connsiteX414" fmla="*/ 1990172 w 7467600"/>
              <a:gd name="connsiteY414" fmla="*/ 6542121 h 6858000"/>
              <a:gd name="connsiteX415" fmla="*/ 2124090 w 7467600"/>
              <a:gd name="connsiteY415" fmla="*/ 6761017 h 6858000"/>
              <a:gd name="connsiteX416" fmla="*/ 2200380 w 7467600"/>
              <a:gd name="connsiteY416" fmla="*/ 6858000 h 6858000"/>
              <a:gd name="connsiteX417" fmla="*/ 2147507 w 7467600"/>
              <a:gd name="connsiteY417" fmla="*/ 6858000 h 6858000"/>
              <a:gd name="connsiteX418" fmla="*/ 2070668 w 7467600"/>
              <a:gd name="connsiteY418" fmla="*/ 6761520 h 6858000"/>
              <a:gd name="connsiteX419" fmla="*/ 1975142 w 7467600"/>
              <a:gd name="connsiteY419" fmla="*/ 6585570 h 6858000"/>
              <a:gd name="connsiteX420" fmla="*/ 2050035 w 7467600"/>
              <a:gd name="connsiteY420" fmla="*/ 6813345 h 6858000"/>
              <a:gd name="connsiteX421" fmla="*/ 2063025 w 7467600"/>
              <a:gd name="connsiteY421" fmla="*/ 6858000 h 6858000"/>
              <a:gd name="connsiteX422" fmla="*/ 2021675 w 7467600"/>
              <a:gd name="connsiteY422" fmla="*/ 6858000 h 6858000"/>
              <a:gd name="connsiteX423" fmla="*/ 2019308 w 7467600"/>
              <a:gd name="connsiteY423" fmla="*/ 6847118 h 6858000"/>
              <a:gd name="connsiteX424" fmla="*/ 1938835 w 7467600"/>
              <a:gd name="connsiteY424" fmla="*/ 6551160 h 6858000"/>
              <a:gd name="connsiteX425" fmla="*/ 1953230 w 7467600"/>
              <a:gd name="connsiteY425" fmla="*/ 6759699 h 6858000"/>
              <a:gd name="connsiteX426" fmla="*/ 1956763 w 7467600"/>
              <a:gd name="connsiteY426" fmla="*/ 6778191 h 6858000"/>
              <a:gd name="connsiteX427" fmla="*/ 1967925 w 7467600"/>
              <a:gd name="connsiteY427" fmla="*/ 6858000 h 6858000"/>
              <a:gd name="connsiteX428" fmla="*/ 1936622 w 7467600"/>
              <a:gd name="connsiteY428" fmla="*/ 6858000 h 6858000"/>
              <a:gd name="connsiteX429" fmla="*/ 1926261 w 7467600"/>
              <a:gd name="connsiteY429" fmla="*/ 6784064 h 6858000"/>
              <a:gd name="connsiteX430" fmla="*/ 1922724 w 7467600"/>
              <a:gd name="connsiteY430" fmla="*/ 6765577 h 6858000"/>
              <a:gd name="connsiteX431" fmla="*/ 1904650 w 7467600"/>
              <a:gd name="connsiteY431" fmla="*/ 6639616 h 6858000"/>
              <a:gd name="connsiteX432" fmla="*/ 1885273 w 7467600"/>
              <a:gd name="connsiteY432" fmla="*/ 6858000 h 6858000"/>
              <a:gd name="connsiteX433" fmla="*/ 1854363 w 7467600"/>
              <a:gd name="connsiteY433" fmla="*/ 6858000 h 6858000"/>
              <a:gd name="connsiteX434" fmla="*/ 1880391 w 7467600"/>
              <a:gd name="connsiteY434" fmla="*/ 6603796 h 6858000"/>
              <a:gd name="connsiteX435" fmla="*/ 1818273 w 7467600"/>
              <a:gd name="connsiteY435" fmla="*/ 6715729 h 6858000"/>
              <a:gd name="connsiteX436" fmla="*/ 1794691 w 7467600"/>
              <a:gd name="connsiteY436" fmla="*/ 6843239 h 6858000"/>
              <a:gd name="connsiteX437" fmla="*/ 1794914 w 7467600"/>
              <a:gd name="connsiteY437" fmla="*/ 6858000 h 6858000"/>
              <a:gd name="connsiteX438" fmla="*/ 1746128 w 7467600"/>
              <a:gd name="connsiteY438" fmla="*/ 6858000 h 6858000"/>
              <a:gd name="connsiteX439" fmla="*/ 1753934 w 7467600"/>
              <a:gd name="connsiteY439" fmla="*/ 6724796 h 6858000"/>
              <a:gd name="connsiteX440" fmla="*/ 1792053 w 7467600"/>
              <a:gd name="connsiteY440" fmla="*/ 6572396 h 6858000"/>
              <a:gd name="connsiteX441" fmla="*/ 1862248 w 7467600"/>
              <a:gd name="connsiteY441" fmla="*/ 6266397 h 6858000"/>
              <a:gd name="connsiteX442" fmla="*/ 1862250 w 7467600"/>
              <a:gd name="connsiteY442" fmla="*/ 6033531 h 6858000"/>
              <a:gd name="connsiteX443" fmla="*/ 1211999 w 7467600"/>
              <a:gd name="connsiteY443" fmla="*/ 6683610 h 6858000"/>
              <a:gd name="connsiteX444" fmla="*/ 1213266 w 7467600"/>
              <a:gd name="connsiteY444" fmla="*/ 6691947 h 6858000"/>
              <a:gd name="connsiteX445" fmla="*/ 1203370 w 7467600"/>
              <a:gd name="connsiteY445" fmla="*/ 6850676 h 6858000"/>
              <a:gd name="connsiteX446" fmla="*/ 1203671 w 7467600"/>
              <a:gd name="connsiteY446" fmla="*/ 6858000 h 6858000"/>
              <a:gd name="connsiteX447" fmla="*/ 1143180 w 7467600"/>
              <a:gd name="connsiteY447" fmla="*/ 6858000 h 6858000"/>
              <a:gd name="connsiteX448" fmla="*/ 1142176 w 7467600"/>
              <a:gd name="connsiteY448" fmla="*/ 6766045 h 6858000"/>
              <a:gd name="connsiteX449" fmla="*/ 1067484 w 7467600"/>
              <a:gd name="connsiteY449" fmla="*/ 6858000 h 6858000"/>
              <a:gd name="connsiteX450" fmla="*/ 953928 w 7467600"/>
              <a:gd name="connsiteY450" fmla="*/ 6858000 h 6858000"/>
              <a:gd name="connsiteX451" fmla="*/ 959715 w 7467600"/>
              <a:gd name="connsiteY451" fmla="*/ 6850185 h 6858000"/>
              <a:gd name="connsiteX452" fmla="*/ 1483788 w 7467600"/>
              <a:gd name="connsiteY452" fmla="*/ 6259174 h 6858000"/>
              <a:gd name="connsiteX453" fmla="*/ 1100671 w 7467600"/>
              <a:gd name="connsiteY453" fmla="*/ 6252137 h 6858000"/>
              <a:gd name="connsiteX454" fmla="*/ 1090144 w 7467600"/>
              <a:gd name="connsiteY454" fmla="*/ 6256748 h 6858000"/>
              <a:gd name="connsiteX455" fmla="*/ 1095872 w 7467600"/>
              <a:gd name="connsiteY455" fmla="*/ 6271892 h 6858000"/>
              <a:gd name="connsiteX456" fmla="*/ 262785 w 7467600"/>
              <a:gd name="connsiteY456" fmla="*/ 6845450 h 6858000"/>
              <a:gd name="connsiteX457" fmla="*/ 209968 w 7467600"/>
              <a:gd name="connsiteY457" fmla="*/ 6770713 h 6858000"/>
              <a:gd name="connsiteX458" fmla="*/ 873460 w 7467600"/>
              <a:gd name="connsiteY458" fmla="*/ 6253768 h 6858000"/>
              <a:gd name="connsiteX459" fmla="*/ 192686 w 7467600"/>
              <a:gd name="connsiteY459" fmla="*/ 5849257 h 6858000"/>
              <a:gd name="connsiteX460" fmla="*/ 4696 w 7467600"/>
              <a:gd name="connsiteY460" fmla="*/ 5697668 h 6858000"/>
              <a:gd name="connsiteX461" fmla="*/ 0 w 7467600"/>
              <a:gd name="connsiteY461" fmla="*/ 5689984 h 6858000"/>
              <a:gd name="connsiteX462" fmla="*/ 0 w 7467600"/>
              <a:gd name="connsiteY462" fmla="*/ 5513472 h 6858000"/>
              <a:gd name="connsiteX463" fmla="*/ 174101 w 7467600"/>
              <a:gd name="connsiteY463" fmla="*/ 5620277 h 6858000"/>
              <a:gd name="connsiteX464" fmla="*/ 891800 w 7467600"/>
              <a:gd name="connsiteY464" fmla="*/ 6036935 h 6858000"/>
              <a:gd name="connsiteX465" fmla="*/ 1072219 w 7467600"/>
              <a:gd name="connsiteY465" fmla="*/ 6169443 h 6858000"/>
              <a:gd name="connsiteX466" fmla="*/ 1074117 w 7467600"/>
              <a:gd name="connsiteY466" fmla="*/ 6170301 h 6858000"/>
              <a:gd name="connsiteX467" fmla="*/ 1083114 w 7467600"/>
              <a:gd name="connsiteY467" fmla="*/ 6174131 h 6858000"/>
              <a:gd name="connsiteX468" fmla="*/ 1543010 w 7467600"/>
              <a:gd name="connsiteY468" fmla="*/ 6191140 h 6858000"/>
              <a:gd name="connsiteX469" fmla="*/ 1551080 w 7467600"/>
              <a:gd name="connsiteY469" fmla="*/ 6195006 h 6858000"/>
              <a:gd name="connsiteX470" fmla="*/ 2345443 w 7467600"/>
              <a:gd name="connsiteY470" fmla="*/ 5549882 h 6858000"/>
              <a:gd name="connsiteX471" fmla="*/ 1721499 w 7467600"/>
              <a:gd name="connsiteY471" fmla="*/ 5599969 h 6858000"/>
              <a:gd name="connsiteX472" fmla="*/ 767716 w 7467600"/>
              <a:gd name="connsiteY472" fmla="*/ 5472768 h 6858000"/>
              <a:gd name="connsiteX473" fmla="*/ 722147 w 7467600"/>
              <a:gd name="connsiteY473" fmla="*/ 5393091 h 6858000"/>
              <a:gd name="connsiteX474" fmla="*/ 1485552 w 7467600"/>
              <a:gd name="connsiteY474" fmla="*/ 5313202 h 6858000"/>
              <a:gd name="connsiteX475" fmla="*/ 2143004 w 7467600"/>
              <a:gd name="connsiteY475" fmla="*/ 5402420 h 6858000"/>
              <a:gd name="connsiteX476" fmla="*/ 1933391 w 7467600"/>
              <a:gd name="connsiteY476" fmla="*/ 5156971 h 6858000"/>
              <a:gd name="connsiteX477" fmla="*/ 1827118 w 7467600"/>
              <a:gd name="connsiteY477" fmla="*/ 4968410 h 6858000"/>
              <a:gd name="connsiteX478" fmla="*/ 1837349 w 7467600"/>
              <a:gd name="connsiteY478" fmla="*/ 4956357 h 6858000"/>
              <a:gd name="connsiteX479" fmla="*/ 2162835 w 7467600"/>
              <a:gd name="connsiteY479" fmla="*/ 5187853 h 6858000"/>
              <a:gd name="connsiteX480" fmla="*/ 2257167 w 7467600"/>
              <a:gd name="connsiteY480" fmla="*/ 5462123 h 6858000"/>
              <a:gd name="connsiteX481" fmla="*/ 2261598 w 7467600"/>
              <a:gd name="connsiteY481" fmla="*/ 5467998 h 6858000"/>
              <a:gd name="connsiteX482" fmla="*/ 2437177 w 7467600"/>
              <a:gd name="connsiteY482" fmla="*/ 5479608 h 6858000"/>
              <a:gd name="connsiteX483" fmla="*/ 2445247 w 7467600"/>
              <a:gd name="connsiteY483" fmla="*/ 5483476 h 6858000"/>
              <a:gd name="connsiteX484" fmla="*/ 2743626 w 7467600"/>
              <a:gd name="connsiteY484" fmla="*/ 5304819 h 6858000"/>
              <a:gd name="connsiteX485" fmla="*/ 3048102 w 7467600"/>
              <a:gd name="connsiteY485" fmla="*/ 5150595 h 6858000"/>
              <a:gd name="connsiteX486" fmla="*/ 1799414 w 7467600"/>
              <a:gd name="connsiteY486" fmla="*/ 4694732 h 6858000"/>
              <a:gd name="connsiteX487" fmla="*/ 1771735 w 7467600"/>
              <a:gd name="connsiteY487" fmla="*/ 4619929 h 6858000"/>
              <a:gd name="connsiteX488" fmla="*/ 3104273 w 7467600"/>
              <a:gd name="connsiteY488" fmla="*/ 5076159 h 6858000"/>
              <a:gd name="connsiteX489" fmla="*/ 3113245 w 7467600"/>
              <a:gd name="connsiteY489" fmla="*/ 5090705 h 6858000"/>
              <a:gd name="connsiteX490" fmla="*/ 3126294 w 7467600"/>
              <a:gd name="connsiteY490" fmla="*/ 5114400 h 6858000"/>
              <a:gd name="connsiteX491" fmla="*/ 3937433 w 7467600"/>
              <a:gd name="connsiteY491" fmla="*/ 4830473 h 6858000"/>
              <a:gd name="connsiteX492" fmla="*/ 3590475 w 7467600"/>
              <a:gd name="connsiteY492" fmla="*/ 4597974 h 6858000"/>
              <a:gd name="connsiteX493" fmla="*/ 3100264 w 7467600"/>
              <a:gd name="connsiteY493" fmla="*/ 4579845 h 6858000"/>
              <a:gd name="connsiteX494" fmla="*/ 2183576 w 7467600"/>
              <a:gd name="connsiteY494" fmla="*/ 4227150 h 6858000"/>
              <a:gd name="connsiteX495" fmla="*/ 2151029 w 7467600"/>
              <a:gd name="connsiteY495" fmla="*/ 4146947 h 6858000"/>
              <a:gd name="connsiteX496" fmla="*/ 3563434 w 7467600"/>
              <a:gd name="connsiteY496" fmla="*/ 4469115 h 6858000"/>
              <a:gd name="connsiteX497" fmla="*/ 3177952 w 7467600"/>
              <a:gd name="connsiteY497" fmla="*/ 3657386 h 6858000"/>
              <a:gd name="connsiteX498" fmla="*/ 3189263 w 7467600"/>
              <a:gd name="connsiteY498" fmla="*/ 3625726 h 6858000"/>
              <a:gd name="connsiteX499" fmla="*/ 3560912 w 7467600"/>
              <a:gd name="connsiteY499" fmla="*/ 4079863 h 6858000"/>
              <a:gd name="connsiteX500" fmla="*/ 3626636 w 7467600"/>
              <a:gd name="connsiteY500" fmla="*/ 4512230 h 6858000"/>
              <a:gd name="connsiteX501" fmla="*/ 3653088 w 7467600"/>
              <a:gd name="connsiteY501" fmla="*/ 4521417 h 6858000"/>
              <a:gd name="connsiteX502" fmla="*/ 3988128 w 7467600"/>
              <a:gd name="connsiteY502" fmla="*/ 4817267 h 6858000"/>
              <a:gd name="connsiteX503" fmla="*/ 4830582 w 7467600"/>
              <a:gd name="connsiteY503" fmla="*/ 4676000 h 6858000"/>
              <a:gd name="connsiteX504" fmla="*/ 4830100 w 7467600"/>
              <a:gd name="connsiteY504" fmla="*/ 4675554 h 6858000"/>
              <a:gd name="connsiteX505" fmla="*/ 4036318 w 7467600"/>
              <a:gd name="connsiteY505" fmla="*/ 4147013 h 6858000"/>
              <a:gd name="connsiteX506" fmla="*/ 3432098 w 7467600"/>
              <a:gd name="connsiteY506" fmla="*/ 3537312 h 6858000"/>
              <a:gd name="connsiteX507" fmla="*/ 3446761 w 7467600"/>
              <a:gd name="connsiteY507" fmla="*/ 3461278 h 6858000"/>
              <a:gd name="connsiteX508" fmla="*/ 4419733 w 7467600"/>
              <a:gd name="connsiteY508" fmla="*/ 3963555 h 6858000"/>
              <a:gd name="connsiteX509" fmla="*/ 4781371 w 7467600"/>
              <a:gd name="connsiteY509" fmla="*/ 4458604 h 6858000"/>
              <a:gd name="connsiteX510" fmla="*/ 4780440 w 7467600"/>
              <a:gd name="connsiteY510" fmla="*/ 4470290 h 6858000"/>
              <a:gd name="connsiteX511" fmla="*/ 4898954 w 7467600"/>
              <a:gd name="connsiteY511" fmla="*/ 4662092 h 6858000"/>
              <a:gd name="connsiteX512" fmla="*/ 4900699 w 7467600"/>
              <a:gd name="connsiteY512" fmla="*/ 4670867 h 6858000"/>
              <a:gd name="connsiteX513" fmla="*/ 5714511 w 7467600"/>
              <a:gd name="connsiteY513" fmla="*/ 4663483 h 6858000"/>
              <a:gd name="connsiteX514" fmla="*/ 5464793 w 7467600"/>
              <a:gd name="connsiteY514" fmla="*/ 4393556 h 6858000"/>
              <a:gd name="connsiteX515" fmla="*/ 5461897 w 7467600"/>
              <a:gd name="connsiteY515" fmla="*/ 4390879 h 6858000"/>
              <a:gd name="connsiteX516" fmla="*/ 4294126 w 7467600"/>
              <a:gd name="connsiteY516" fmla="*/ 3303048 h 6858000"/>
              <a:gd name="connsiteX517" fmla="*/ 4305321 w 7467600"/>
              <a:gd name="connsiteY517" fmla="*/ 3256953 h 6858000"/>
              <a:gd name="connsiteX518" fmla="*/ 4949299 w 7467600"/>
              <a:gd name="connsiteY518" fmla="*/ 3766336 h 6858000"/>
              <a:gd name="connsiteX519" fmla="*/ 5291452 w 7467600"/>
              <a:gd name="connsiteY519" fmla="*/ 4076801 h 6858000"/>
              <a:gd name="connsiteX520" fmla="*/ 5434998 w 7467600"/>
              <a:gd name="connsiteY520" fmla="*/ 4254100 h 6858000"/>
              <a:gd name="connsiteX521" fmla="*/ 5351015 w 7467600"/>
              <a:gd name="connsiteY521" fmla="*/ 3760989 h 6858000"/>
              <a:gd name="connsiteX522" fmla="*/ 5413780 w 7467600"/>
              <a:gd name="connsiteY522" fmla="*/ 2966265 h 6858000"/>
              <a:gd name="connsiteX523" fmla="*/ 5425627 w 7467600"/>
              <a:gd name="connsiteY523" fmla="*/ 2954192 h 6858000"/>
              <a:gd name="connsiteX524" fmla="*/ 6604735 w 7467600"/>
              <a:gd name="connsiteY524" fmla="*/ 2041381 h 6858000"/>
              <a:gd name="connsiteX525" fmla="*/ 7204487 w 7467600"/>
              <a:gd name="connsiteY525" fmla="*/ 2742112 h 6858000"/>
              <a:gd name="connsiteX526" fmla="*/ 7131592 w 7467600"/>
              <a:gd name="connsiteY526" fmla="*/ 2672096 h 6858000"/>
              <a:gd name="connsiteX527" fmla="*/ 6996344 w 7467600"/>
              <a:gd name="connsiteY527" fmla="*/ 2518310 h 6858000"/>
              <a:gd name="connsiteX528" fmla="*/ 6735495 w 7467600"/>
              <a:gd name="connsiteY528" fmla="*/ 2196890 h 6858000"/>
              <a:gd name="connsiteX529" fmla="*/ 6721901 w 7467600"/>
              <a:gd name="connsiteY529" fmla="*/ 2179274 h 6858000"/>
              <a:gd name="connsiteX530" fmla="*/ 6604735 w 7467600"/>
              <a:gd name="connsiteY530" fmla="*/ 2041381 h 6858000"/>
              <a:gd name="connsiteX531" fmla="*/ 6591670 w 7467600"/>
              <a:gd name="connsiteY531" fmla="*/ 1988277 h 6858000"/>
              <a:gd name="connsiteX532" fmla="*/ 6747349 w 7467600"/>
              <a:gd name="connsiteY532" fmla="*/ 2160069 h 6858000"/>
              <a:gd name="connsiteX533" fmla="*/ 6760943 w 7467600"/>
              <a:gd name="connsiteY533" fmla="*/ 2177686 h 6858000"/>
              <a:gd name="connsiteX534" fmla="*/ 7021065 w 7467600"/>
              <a:gd name="connsiteY534" fmla="*/ 2498102 h 6858000"/>
              <a:gd name="connsiteX535" fmla="*/ 7155223 w 7467600"/>
              <a:gd name="connsiteY535" fmla="*/ 2650386 h 6858000"/>
              <a:gd name="connsiteX536" fmla="*/ 7203167 w 7467600"/>
              <a:gd name="connsiteY536" fmla="*/ 2697288 h 6858000"/>
              <a:gd name="connsiteX537" fmla="*/ 6937703 w 7467600"/>
              <a:gd name="connsiteY537" fmla="*/ 2321981 h 6858000"/>
              <a:gd name="connsiteX538" fmla="*/ 6591670 w 7467600"/>
              <a:gd name="connsiteY538" fmla="*/ 1988277 h 6858000"/>
              <a:gd name="connsiteX539" fmla="*/ 5798671 w 7467600"/>
              <a:gd name="connsiteY539" fmla="*/ 1981601 h 6858000"/>
              <a:gd name="connsiteX540" fmla="*/ 5754709 w 7467600"/>
              <a:gd name="connsiteY540" fmla="*/ 2071454 h 6858000"/>
              <a:gd name="connsiteX541" fmla="*/ 5763044 w 7467600"/>
              <a:gd name="connsiteY541" fmla="*/ 2842206 h 6858000"/>
              <a:gd name="connsiteX542" fmla="*/ 5764974 w 7467600"/>
              <a:gd name="connsiteY542" fmla="*/ 2799609 h 6858000"/>
              <a:gd name="connsiteX543" fmla="*/ 5767665 w 7467600"/>
              <a:gd name="connsiteY543" fmla="*/ 2666409 h 6858000"/>
              <a:gd name="connsiteX544" fmla="*/ 5763055 w 7467600"/>
              <a:gd name="connsiteY544" fmla="*/ 2579705 h 6858000"/>
              <a:gd name="connsiteX545" fmla="*/ 5758079 w 7467600"/>
              <a:gd name="connsiteY545" fmla="*/ 2492508 h 6858000"/>
              <a:gd name="connsiteX546" fmla="*/ 5779325 w 7467600"/>
              <a:gd name="connsiteY546" fmla="*/ 2197069 h 6858000"/>
              <a:gd name="connsiteX547" fmla="*/ 5798671 w 7467600"/>
              <a:gd name="connsiteY547" fmla="*/ 1981601 h 6858000"/>
              <a:gd name="connsiteX548" fmla="*/ 5829202 w 7467600"/>
              <a:gd name="connsiteY548" fmla="*/ 1971679 h 6858000"/>
              <a:gd name="connsiteX549" fmla="*/ 5809558 w 7467600"/>
              <a:gd name="connsiteY549" fmla="*/ 2198043 h 6858000"/>
              <a:gd name="connsiteX550" fmla="*/ 5788653 w 7467600"/>
              <a:gd name="connsiteY550" fmla="*/ 2489430 h 6858000"/>
              <a:gd name="connsiteX551" fmla="*/ 5793439 w 7467600"/>
              <a:gd name="connsiteY551" fmla="*/ 2575235 h 6858000"/>
              <a:gd name="connsiteX552" fmla="*/ 5796837 w 7467600"/>
              <a:gd name="connsiteY552" fmla="*/ 2637633 h 6858000"/>
              <a:gd name="connsiteX553" fmla="*/ 5818614 w 7467600"/>
              <a:gd name="connsiteY553" fmla="*/ 2473055 h 6858000"/>
              <a:gd name="connsiteX554" fmla="*/ 5829202 w 7467600"/>
              <a:gd name="connsiteY554" fmla="*/ 1971679 h 6858000"/>
              <a:gd name="connsiteX555" fmla="*/ 5911389 w 7467600"/>
              <a:gd name="connsiteY555" fmla="*/ 1898371 h 6858000"/>
              <a:gd name="connsiteX556" fmla="*/ 6237627 w 7467600"/>
              <a:gd name="connsiteY556" fmla="*/ 2231921 h 6858000"/>
              <a:gd name="connsiteX557" fmla="*/ 5911389 w 7467600"/>
              <a:gd name="connsiteY557" fmla="*/ 1898371 h 6858000"/>
              <a:gd name="connsiteX558" fmla="*/ 6944437 w 7467600"/>
              <a:gd name="connsiteY558" fmla="*/ 1575402 h 6858000"/>
              <a:gd name="connsiteX559" fmla="*/ 6304730 w 7467600"/>
              <a:gd name="connsiteY559" fmla="*/ 1766654 h 6858000"/>
              <a:gd name="connsiteX560" fmla="*/ 6944437 w 7467600"/>
              <a:gd name="connsiteY560" fmla="*/ 1575402 h 6858000"/>
              <a:gd name="connsiteX561" fmla="*/ 7019523 w 7467600"/>
              <a:gd name="connsiteY561" fmla="*/ 1519450 h 6858000"/>
              <a:gd name="connsiteX562" fmla="*/ 6298091 w 7467600"/>
              <a:gd name="connsiteY562" fmla="*/ 1737122 h 6858000"/>
              <a:gd name="connsiteX563" fmla="*/ 7019523 w 7467600"/>
              <a:gd name="connsiteY563" fmla="*/ 1519450 h 6858000"/>
              <a:gd name="connsiteX564" fmla="*/ 2399523 w 7467600"/>
              <a:gd name="connsiteY564" fmla="*/ 1428234 h 6858000"/>
              <a:gd name="connsiteX565" fmla="*/ 2224982 w 7467600"/>
              <a:gd name="connsiteY565" fmla="*/ 1826201 h 6858000"/>
              <a:gd name="connsiteX566" fmla="*/ 2096099 w 7467600"/>
              <a:gd name="connsiteY566" fmla="*/ 2345900 h 6858000"/>
              <a:gd name="connsiteX567" fmla="*/ 2283317 w 7467600"/>
              <a:gd name="connsiteY567" fmla="*/ 1796925 h 6858000"/>
              <a:gd name="connsiteX568" fmla="*/ 2399523 w 7467600"/>
              <a:gd name="connsiteY568" fmla="*/ 1428234 h 6858000"/>
              <a:gd name="connsiteX569" fmla="*/ 2448558 w 7467600"/>
              <a:gd name="connsiteY569" fmla="*/ 1373435 h 6858000"/>
              <a:gd name="connsiteX570" fmla="*/ 2312521 w 7467600"/>
              <a:gd name="connsiteY570" fmla="*/ 1806140 h 6858000"/>
              <a:gd name="connsiteX571" fmla="*/ 2127533 w 7467600"/>
              <a:gd name="connsiteY571" fmla="*/ 2348380 h 6858000"/>
              <a:gd name="connsiteX572" fmla="*/ 2358080 w 7467600"/>
              <a:gd name="connsiteY572" fmla="*/ 1866134 h 6858000"/>
              <a:gd name="connsiteX573" fmla="*/ 2407436 w 7467600"/>
              <a:gd name="connsiteY573" fmla="*/ 1651070 h 6858000"/>
              <a:gd name="connsiteX574" fmla="*/ 2448558 w 7467600"/>
              <a:gd name="connsiteY574" fmla="*/ 1373435 h 6858000"/>
              <a:gd name="connsiteX575" fmla="*/ 278707 w 7467600"/>
              <a:gd name="connsiteY575" fmla="*/ 1352270 h 6858000"/>
              <a:gd name="connsiteX576" fmla="*/ 321570 w 7467600"/>
              <a:gd name="connsiteY576" fmla="*/ 1861610 h 6858000"/>
              <a:gd name="connsiteX577" fmla="*/ 294281 w 7467600"/>
              <a:gd name="connsiteY577" fmla="*/ 1440658 h 6858000"/>
              <a:gd name="connsiteX578" fmla="*/ 278707 w 7467600"/>
              <a:gd name="connsiteY578" fmla="*/ 1352270 h 6858000"/>
              <a:gd name="connsiteX579" fmla="*/ 1423821 w 7467600"/>
              <a:gd name="connsiteY579" fmla="*/ 1351958 h 6858000"/>
              <a:gd name="connsiteX580" fmla="*/ 1638521 w 7467600"/>
              <a:gd name="connsiteY580" fmla="*/ 1908470 h 6858000"/>
              <a:gd name="connsiteX581" fmla="*/ 1754199 w 7467600"/>
              <a:gd name="connsiteY581" fmla="*/ 2149284 h 6858000"/>
              <a:gd name="connsiteX582" fmla="*/ 1908359 w 7467600"/>
              <a:gd name="connsiteY582" fmla="*/ 2364988 h 6858000"/>
              <a:gd name="connsiteX583" fmla="*/ 1647661 w 7467600"/>
              <a:gd name="connsiteY583" fmla="*/ 1825945 h 6858000"/>
              <a:gd name="connsiteX584" fmla="*/ 1423821 w 7467600"/>
              <a:gd name="connsiteY584" fmla="*/ 1351958 h 6858000"/>
              <a:gd name="connsiteX585" fmla="*/ 1431890 w 7467600"/>
              <a:gd name="connsiteY585" fmla="*/ 1306475 h 6858000"/>
              <a:gd name="connsiteX586" fmla="*/ 1507597 w 7467600"/>
              <a:gd name="connsiteY586" fmla="*/ 1446132 h 6858000"/>
              <a:gd name="connsiteX587" fmla="*/ 1674586 w 7467600"/>
              <a:gd name="connsiteY587" fmla="*/ 1813832 h 6858000"/>
              <a:gd name="connsiteX588" fmla="*/ 1815950 w 7467600"/>
              <a:gd name="connsiteY588" fmla="*/ 2128564 h 6858000"/>
              <a:gd name="connsiteX589" fmla="*/ 1984242 w 7467600"/>
              <a:gd name="connsiteY589" fmla="*/ 2430829 h 6858000"/>
              <a:gd name="connsiteX590" fmla="*/ 2014023 w 7467600"/>
              <a:gd name="connsiteY590" fmla="*/ 2450995 h 6858000"/>
              <a:gd name="connsiteX591" fmla="*/ 1747337 w 7467600"/>
              <a:gd name="connsiteY591" fmla="*/ 1855264 h 6858000"/>
              <a:gd name="connsiteX592" fmla="*/ 1533749 w 7467600"/>
              <a:gd name="connsiteY592" fmla="*/ 1478656 h 6858000"/>
              <a:gd name="connsiteX593" fmla="*/ 1431890 w 7467600"/>
              <a:gd name="connsiteY593" fmla="*/ 1306475 h 6858000"/>
              <a:gd name="connsiteX594" fmla="*/ 5052692 w 7467600"/>
              <a:gd name="connsiteY594" fmla="*/ 1292994 h 6858000"/>
              <a:gd name="connsiteX595" fmla="*/ 5200661 w 7467600"/>
              <a:gd name="connsiteY595" fmla="*/ 1635186 h 6858000"/>
              <a:gd name="connsiteX596" fmla="*/ 5297138 w 7467600"/>
              <a:gd name="connsiteY596" fmla="*/ 1906351 h 6858000"/>
              <a:gd name="connsiteX597" fmla="*/ 5052692 w 7467600"/>
              <a:gd name="connsiteY597" fmla="*/ 1292994 h 6858000"/>
              <a:gd name="connsiteX598" fmla="*/ 5009948 w 7467600"/>
              <a:gd name="connsiteY598" fmla="*/ 1273619 h 6858000"/>
              <a:gd name="connsiteX599" fmla="*/ 5121777 w 7467600"/>
              <a:gd name="connsiteY599" fmla="*/ 1654213 h 6858000"/>
              <a:gd name="connsiteX600" fmla="*/ 5293545 w 7467600"/>
              <a:gd name="connsiteY600" fmla="*/ 2072247 h 6858000"/>
              <a:gd name="connsiteX601" fmla="*/ 5294042 w 7467600"/>
              <a:gd name="connsiteY601" fmla="*/ 2065019 h 6858000"/>
              <a:gd name="connsiteX602" fmla="*/ 5171936 w 7467600"/>
              <a:gd name="connsiteY602" fmla="*/ 1647613 h 6858000"/>
              <a:gd name="connsiteX603" fmla="*/ 5009948 w 7467600"/>
              <a:gd name="connsiteY603" fmla="*/ 1273619 h 6858000"/>
              <a:gd name="connsiteX604" fmla="*/ 655236 w 7467600"/>
              <a:gd name="connsiteY604" fmla="*/ 1268632 h 6858000"/>
              <a:gd name="connsiteX605" fmla="*/ 839521 w 7467600"/>
              <a:gd name="connsiteY605" fmla="*/ 1685315 h 6858000"/>
              <a:gd name="connsiteX606" fmla="*/ 1109416 w 7467600"/>
              <a:gd name="connsiteY606" fmla="*/ 2061663 h 6858000"/>
              <a:gd name="connsiteX607" fmla="*/ 1298300 w 7467600"/>
              <a:gd name="connsiteY607" fmla="*/ 2247742 h 6858000"/>
              <a:gd name="connsiteX608" fmla="*/ 1125871 w 7467600"/>
              <a:gd name="connsiteY608" fmla="*/ 1989513 h 6858000"/>
              <a:gd name="connsiteX609" fmla="*/ 981574 w 7467600"/>
              <a:gd name="connsiteY609" fmla="*/ 1783157 h 6858000"/>
              <a:gd name="connsiteX610" fmla="*/ 922198 w 7467600"/>
              <a:gd name="connsiteY610" fmla="*/ 1677437 h 6858000"/>
              <a:gd name="connsiteX611" fmla="*/ 869293 w 7467600"/>
              <a:gd name="connsiteY611" fmla="*/ 1583214 h 6858000"/>
              <a:gd name="connsiteX612" fmla="*/ 751431 w 7467600"/>
              <a:gd name="connsiteY612" fmla="*/ 1405731 h 6858000"/>
              <a:gd name="connsiteX613" fmla="*/ 655236 w 7467600"/>
              <a:gd name="connsiteY613" fmla="*/ 1268632 h 6858000"/>
              <a:gd name="connsiteX614" fmla="*/ 6516292 w 7467600"/>
              <a:gd name="connsiteY614" fmla="*/ 1263064 h 6858000"/>
              <a:gd name="connsiteX615" fmla="*/ 5736320 w 7467600"/>
              <a:gd name="connsiteY615" fmla="*/ 1501803 h 6858000"/>
              <a:gd name="connsiteX616" fmla="*/ 6516292 w 7467600"/>
              <a:gd name="connsiteY616" fmla="*/ 1263064 h 6858000"/>
              <a:gd name="connsiteX617" fmla="*/ 291466 w 7467600"/>
              <a:gd name="connsiteY617" fmla="*/ 1250369 h 6858000"/>
              <a:gd name="connsiteX618" fmla="*/ 323180 w 7467600"/>
              <a:gd name="connsiteY618" fmla="*/ 1435283 h 6858000"/>
              <a:gd name="connsiteX619" fmla="*/ 349381 w 7467600"/>
              <a:gd name="connsiteY619" fmla="*/ 1875041 h 6858000"/>
              <a:gd name="connsiteX620" fmla="*/ 374363 w 7467600"/>
              <a:gd name="connsiteY620" fmla="*/ 1506494 h 6858000"/>
              <a:gd name="connsiteX621" fmla="*/ 302168 w 7467600"/>
              <a:gd name="connsiteY621" fmla="*/ 1274495 h 6858000"/>
              <a:gd name="connsiteX622" fmla="*/ 291466 w 7467600"/>
              <a:gd name="connsiteY622" fmla="*/ 1250369 h 6858000"/>
              <a:gd name="connsiteX623" fmla="*/ 678222 w 7467600"/>
              <a:gd name="connsiteY623" fmla="*/ 1248670 h 6858000"/>
              <a:gd name="connsiteX624" fmla="*/ 775536 w 7467600"/>
              <a:gd name="connsiteY624" fmla="*/ 1388015 h 6858000"/>
              <a:gd name="connsiteX625" fmla="*/ 894529 w 7467600"/>
              <a:gd name="connsiteY625" fmla="*/ 1567739 h 6858000"/>
              <a:gd name="connsiteX626" fmla="*/ 948000 w 7467600"/>
              <a:gd name="connsiteY626" fmla="*/ 1663088 h 6858000"/>
              <a:gd name="connsiteX627" fmla="*/ 1006812 w 7467600"/>
              <a:gd name="connsiteY627" fmla="*/ 1767683 h 6858000"/>
              <a:gd name="connsiteX628" fmla="*/ 1149133 w 7467600"/>
              <a:gd name="connsiteY628" fmla="*/ 1971513 h 6858000"/>
              <a:gd name="connsiteX629" fmla="*/ 1333952 w 7467600"/>
              <a:gd name="connsiteY629" fmla="*/ 2251620 h 6858000"/>
              <a:gd name="connsiteX630" fmla="*/ 1337329 w 7467600"/>
              <a:gd name="connsiteY630" fmla="*/ 2258350 h 6858000"/>
              <a:gd name="connsiteX631" fmla="*/ 1014726 w 7467600"/>
              <a:gd name="connsiteY631" fmla="*/ 1615556 h 6858000"/>
              <a:gd name="connsiteX632" fmla="*/ 678222 w 7467600"/>
              <a:gd name="connsiteY632" fmla="*/ 1248670 h 6858000"/>
              <a:gd name="connsiteX633" fmla="*/ 6691602 w 7467600"/>
              <a:gd name="connsiteY633" fmla="*/ 1140573 h 6858000"/>
              <a:gd name="connsiteX634" fmla="*/ 6571100 w 7467600"/>
              <a:gd name="connsiteY634" fmla="*/ 1183662 h 6858000"/>
              <a:gd name="connsiteX635" fmla="*/ 6241687 w 7467600"/>
              <a:gd name="connsiteY635" fmla="*/ 1257600 h 6858000"/>
              <a:gd name="connsiteX636" fmla="*/ 5693009 w 7467600"/>
              <a:gd name="connsiteY636" fmla="*/ 1478256 h 6858000"/>
              <a:gd name="connsiteX637" fmla="*/ 6548420 w 7467600"/>
              <a:gd name="connsiteY637" fmla="*/ 1214599 h 6858000"/>
              <a:gd name="connsiteX638" fmla="*/ 6605473 w 7467600"/>
              <a:gd name="connsiteY638" fmla="*/ 1184686 h 6858000"/>
              <a:gd name="connsiteX639" fmla="*/ 6691602 w 7467600"/>
              <a:gd name="connsiteY639" fmla="*/ 1140573 h 6858000"/>
              <a:gd name="connsiteX640" fmla="*/ 4002475 w 7467600"/>
              <a:gd name="connsiteY640" fmla="*/ 1037802 h 6858000"/>
              <a:gd name="connsiteX641" fmla="*/ 4000324 w 7467600"/>
              <a:gd name="connsiteY641" fmla="*/ 1039362 h 6858000"/>
              <a:gd name="connsiteX642" fmla="*/ 4002862 w 7467600"/>
              <a:gd name="connsiteY642" fmla="*/ 1042866 h 6858000"/>
              <a:gd name="connsiteX643" fmla="*/ 4002475 w 7467600"/>
              <a:gd name="connsiteY643" fmla="*/ 1037802 h 6858000"/>
              <a:gd name="connsiteX644" fmla="*/ 506322 w 7467600"/>
              <a:gd name="connsiteY644" fmla="*/ 1020997 h 6858000"/>
              <a:gd name="connsiteX645" fmla="*/ 533068 w 7467600"/>
              <a:gd name="connsiteY645" fmla="*/ 1029409 h 6858000"/>
              <a:gd name="connsiteX646" fmla="*/ 1232525 w 7467600"/>
              <a:gd name="connsiteY646" fmla="*/ 1804675 h 6858000"/>
              <a:gd name="connsiteX647" fmla="*/ 1388858 w 7467600"/>
              <a:gd name="connsiteY647" fmla="*/ 2368011 h 6858000"/>
              <a:gd name="connsiteX648" fmla="*/ 1384098 w 7467600"/>
              <a:gd name="connsiteY648" fmla="*/ 2378125 h 6858000"/>
              <a:gd name="connsiteX649" fmla="*/ 1425393 w 7467600"/>
              <a:gd name="connsiteY649" fmla="*/ 2589124 h 6858000"/>
              <a:gd name="connsiteX650" fmla="*/ 1424001 w 7467600"/>
              <a:gd name="connsiteY650" fmla="*/ 2597541 h 6858000"/>
              <a:gd name="connsiteX651" fmla="*/ 2152729 w 7467600"/>
              <a:gd name="connsiteY651" fmla="*/ 2864487 h 6858000"/>
              <a:gd name="connsiteX652" fmla="*/ 2020609 w 7467600"/>
              <a:gd name="connsiteY652" fmla="*/ 2539671 h 6858000"/>
              <a:gd name="connsiteX653" fmla="*/ 2018920 w 7467600"/>
              <a:gd name="connsiteY653" fmla="*/ 2536309 h 6858000"/>
              <a:gd name="connsiteX654" fmla="*/ 1342441 w 7467600"/>
              <a:gd name="connsiteY654" fmla="*/ 1173017 h 6858000"/>
              <a:gd name="connsiteX655" fmla="*/ 1367925 w 7467600"/>
              <a:gd name="connsiteY655" fmla="*/ 1135648 h 6858000"/>
              <a:gd name="connsiteX656" fmla="*/ 1771401 w 7467600"/>
              <a:gd name="connsiteY656" fmla="*/ 1806673 h 6858000"/>
              <a:gd name="connsiteX657" fmla="*/ 1972385 w 7467600"/>
              <a:gd name="connsiteY657" fmla="*/ 2198735 h 6858000"/>
              <a:gd name="connsiteX658" fmla="*/ 2040892 w 7467600"/>
              <a:gd name="connsiteY658" fmla="*/ 2405205 h 6858000"/>
              <a:gd name="connsiteX659" fmla="*/ 2131689 w 7467600"/>
              <a:gd name="connsiteY659" fmla="*/ 1936926 h 6858000"/>
              <a:gd name="connsiteX660" fmla="*/ 2454820 w 7467600"/>
              <a:gd name="connsiteY660" fmla="*/ 1248808 h 6858000"/>
              <a:gd name="connsiteX661" fmla="*/ 2492512 w 7467600"/>
              <a:gd name="connsiteY661" fmla="*/ 1302920 h 6858000"/>
              <a:gd name="connsiteX662" fmla="*/ 2081216 w 7467600"/>
              <a:gd name="connsiteY662" fmla="*/ 2527513 h 6858000"/>
              <a:gd name="connsiteX663" fmla="*/ 2081211 w 7467600"/>
              <a:gd name="connsiteY663" fmla="*/ 2528916 h 6858000"/>
              <a:gd name="connsiteX664" fmla="*/ 2199067 w 7467600"/>
              <a:gd name="connsiteY664" fmla="*/ 2884061 h 6858000"/>
              <a:gd name="connsiteX665" fmla="*/ 3192586 w 7467600"/>
              <a:gd name="connsiteY665" fmla="*/ 3411496 h 6858000"/>
              <a:gd name="connsiteX666" fmla="*/ 3182620 w 7467600"/>
              <a:gd name="connsiteY666" fmla="*/ 3483279 h 6858000"/>
              <a:gd name="connsiteX667" fmla="*/ 2435119 w 7467600"/>
              <a:gd name="connsiteY667" fmla="*/ 3080173 h 6858000"/>
              <a:gd name="connsiteX668" fmla="*/ 2410152 w 7467600"/>
              <a:gd name="connsiteY668" fmla="*/ 3063751 h 6858000"/>
              <a:gd name="connsiteX669" fmla="*/ 2408099 w 7467600"/>
              <a:gd name="connsiteY669" fmla="*/ 3064403 h 6858000"/>
              <a:gd name="connsiteX670" fmla="*/ 2407218 w 7467600"/>
              <a:gd name="connsiteY670" fmla="*/ 3070324 h 6858000"/>
              <a:gd name="connsiteX671" fmla="*/ 2380138 w 7467600"/>
              <a:gd name="connsiteY671" fmla="*/ 3099341 h 6858000"/>
              <a:gd name="connsiteX672" fmla="*/ 1765923 w 7467600"/>
              <a:gd name="connsiteY672" fmla="*/ 3581043 h 6858000"/>
              <a:gd name="connsiteX673" fmla="*/ 1702258 w 7467600"/>
              <a:gd name="connsiteY673" fmla="*/ 3612286 h 6858000"/>
              <a:gd name="connsiteX674" fmla="*/ 1538370 w 7467600"/>
              <a:gd name="connsiteY674" fmla="*/ 3811804 h 6858000"/>
              <a:gd name="connsiteX675" fmla="*/ 542867 w 7467600"/>
              <a:gd name="connsiteY675" fmla="*/ 4944092 h 6858000"/>
              <a:gd name="connsiteX676" fmla="*/ 515800 w 7467600"/>
              <a:gd name="connsiteY676" fmla="*/ 4862180 h 6858000"/>
              <a:gd name="connsiteX677" fmla="*/ 909145 w 7467600"/>
              <a:gd name="connsiteY677" fmla="*/ 4199225 h 6858000"/>
              <a:gd name="connsiteX678" fmla="*/ 1214067 w 7467600"/>
              <a:gd name="connsiteY678" fmla="*/ 3908561 h 6858000"/>
              <a:gd name="connsiteX679" fmla="*/ 640967 w 7467600"/>
              <a:gd name="connsiteY679" fmla="*/ 4105601 h 6858000"/>
              <a:gd name="connsiteX680" fmla="*/ 112563 w 7467600"/>
              <a:gd name="connsiteY680" fmla="*/ 4396952 h 6858000"/>
              <a:gd name="connsiteX681" fmla="*/ 0 w 7467600"/>
              <a:gd name="connsiteY681" fmla="*/ 4466006 h 6858000"/>
              <a:gd name="connsiteX682" fmla="*/ 0 w 7467600"/>
              <a:gd name="connsiteY682" fmla="*/ 4233763 h 6858000"/>
              <a:gd name="connsiteX683" fmla="*/ 36881 w 7467600"/>
              <a:gd name="connsiteY683" fmla="*/ 4200118 h 6858000"/>
              <a:gd name="connsiteX684" fmla="*/ 910534 w 7467600"/>
              <a:gd name="connsiteY684" fmla="*/ 3629753 h 6858000"/>
              <a:gd name="connsiteX685" fmla="*/ 1578717 w 7467600"/>
              <a:gd name="connsiteY685" fmla="*/ 3575982 h 6858000"/>
              <a:gd name="connsiteX686" fmla="*/ 2338780 w 7467600"/>
              <a:gd name="connsiteY686" fmla="*/ 3033725 h 6858000"/>
              <a:gd name="connsiteX687" fmla="*/ 1807991 w 7467600"/>
              <a:gd name="connsiteY687" fmla="*/ 2807184 h 6858000"/>
              <a:gd name="connsiteX688" fmla="*/ 1416358 w 7467600"/>
              <a:gd name="connsiteY688" fmla="*/ 3112571 h 6858000"/>
              <a:gd name="connsiteX689" fmla="*/ 939066 w 7467600"/>
              <a:gd name="connsiteY689" fmla="*/ 3378798 h 6858000"/>
              <a:gd name="connsiteX690" fmla="*/ 115099 w 7467600"/>
              <a:gd name="connsiteY690" fmla="*/ 3607650 h 6858000"/>
              <a:gd name="connsiteX691" fmla="*/ 97284 w 7467600"/>
              <a:gd name="connsiteY691" fmla="*/ 3520393 h 6858000"/>
              <a:gd name="connsiteX692" fmla="*/ 922050 w 7467600"/>
              <a:gd name="connsiteY692" fmla="*/ 3074867 h 6858000"/>
              <a:gd name="connsiteX693" fmla="*/ 1405265 w 7467600"/>
              <a:gd name="connsiteY693" fmla="*/ 3016319 h 6858000"/>
              <a:gd name="connsiteX694" fmla="*/ 1407512 w 7467600"/>
              <a:gd name="connsiteY694" fmla="*/ 3018001 h 6858000"/>
              <a:gd name="connsiteX695" fmla="*/ 1726266 w 7467600"/>
              <a:gd name="connsiteY695" fmla="*/ 2777274 h 6858000"/>
              <a:gd name="connsiteX696" fmla="*/ 625390 w 7467600"/>
              <a:gd name="connsiteY696" fmla="*/ 2514541 h 6858000"/>
              <a:gd name="connsiteX697" fmla="*/ 619799 w 7467600"/>
              <a:gd name="connsiteY697" fmla="*/ 2527180 h 6858000"/>
              <a:gd name="connsiteX698" fmla="*/ 310030 w 7467600"/>
              <a:gd name="connsiteY698" fmla="*/ 2771818 h 6858000"/>
              <a:gd name="connsiteX699" fmla="*/ 173877 w 7467600"/>
              <a:gd name="connsiteY699" fmla="*/ 2937056 h 6858000"/>
              <a:gd name="connsiteX700" fmla="*/ 77889 w 7467600"/>
              <a:gd name="connsiteY700" fmla="*/ 3138440 h 6858000"/>
              <a:gd name="connsiteX701" fmla="*/ 0 w 7467600"/>
              <a:gd name="connsiteY701" fmla="*/ 3271395 h 6858000"/>
              <a:gd name="connsiteX702" fmla="*/ 0 w 7467600"/>
              <a:gd name="connsiteY702" fmla="*/ 3153002 h 6858000"/>
              <a:gd name="connsiteX703" fmla="*/ 2386 w 7467600"/>
              <a:gd name="connsiteY703" fmla="*/ 3149203 h 6858000"/>
              <a:gd name="connsiteX704" fmla="*/ 89753 w 7467600"/>
              <a:gd name="connsiteY704" fmla="*/ 2987702 h 6858000"/>
              <a:gd name="connsiteX705" fmla="*/ 76869 w 7467600"/>
              <a:gd name="connsiteY705" fmla="*/ 3005404 h 6858000"/>
              <a:gd name="connsiteX706" fmla="*/ 32049 w 7467600"/>
              <a:gd name="connsiteY706" fmla="*/ 3065814 h 6858000"/>
              <a:gd name="connsiteX707" fmla="*/ 0 w 7467600"/>
              <a:gd name="connsiteY707" fmla="*/ 3108744 h 6858000"/>
              <a:gd name="connsiteX708" fmla="*/ 0 w 7467600"/>
              <a:gd name="connsiteY708" fmla="*/ 3058059 h 6858000"/>
              <a:gd name="connsiteX709" fmla="*/ 7610 w 7467600"/>
              <a:gd name="connsiteY709" fmla="*/ 3047889 h 6858000"/>
              <a:gd name="connsiteX710" fmla="*/ 52419 w 7467600"/>
              <a:gd name="connsiteY710" fmla="*/ 2987479 h 6858000"/>
              <a:gd name="connsiteX711" fmla="*/ 59142 w 7467600"/>
              <a:gd name="connsiteY711" fmla="*/ 2978488 h 6858000"/>
              <a:gd name="connsiteX712" fmla="*/ 0 w 7467600"/>
              <a:gd name="connsiteY712" fmla="*/ 3015334 h 6858000"/>
              <a:gd name="connsiteX713" fmla="*/ 0 w 7467600"/>
              <a:gd name="connsiteY713" fmla="*/ 2914286 h 6858000"/>
              <a:gd name="connsiteX714" fmla="*/ 36383 w 7467600"/>
              <a:gd name="connsiteY714" fmla="*/ 2901128 h 6858000"/>
              <a:gd name="connsiteX715" fmla="*/ 156329 w 7467600"/>
              <a:gd name="connsiteY715" fmla="*/ 2840533 h 6858000"/>
              <a:gd name="connsiteX716" fmla="*/ 358355 w 7467600"/>
              <a:gd name="connsiteY716" fmla="*/ 2620471 h 6858000"/>
              <a:gd name="connsiteX717" fmla="*/ 510577 w 7467600"/>
              <a:gd name="connsiteY717" fmla="*/ 2501244 h 6858000"/>
              <a:gd name="connsiteX718" fmla="*/ 211967 w 7467600"/>
              <a:gd name="connsiteY718" fmla="*/ 2479171 h 6858000"/>
              <a:gd name="connsiteX719" fmla="*/ 0 w 7467600"/>
              <a:gd name="connsiteY719" fmla="*/ 2476398 h 6858000"/>
              <a:gd name="connsiteX720" fmla="*/ 0 w 7467600"/>
              <a:gd name="connsiteY720" fmla="*/ 2389189 h 6858000"/>
              <a:gd name="connsiteX721" fmla="*/ 103062 w 7467600"/>
              <a:gd name="connsiteY721" fmla="*/ 2389518 h 6858000"/>
              <a:gd name="connsiteX722" fmla="*/ 510734 w 7467600"/>
              <a:gd name="connsiteY722" fmla="*/ 2416201 h 6858000"/>
              <a:gd name="connsiteX723" fmla="*/ 279257 w 7467600"/>
              <a:gd name="connsiteY723" fmla="*/ 2092102 h 6858000"/>
              <a:gd name="connsiteX724" fmla="*/ 65265 w 7467600"/>
              <a:gd name="connsiteY724" fmla="*/ 2006049 h 6858000"/>
              <a:gd name="connsiteX725" fmla="*/ 0 w 7467600"/>
              <a:gd name="connsiteY725" fmla="*/ 1982532 h 6858000"/>
              <a:gd name="connsiteX726" fmla="*/ 0 w 7467600"/>
              <a:gd name="connsiteY726" fmla="*/ 1912789 h 6858000"/>
              <a:gd name="connsiteX727" fmla="*/ 97460 w 7467600"/>
              <a:gd name="connsiteY727" fmla="*/ 1953725 h 6858000"/>
              <a:gd name="connsiteX728" fmla="*/ 221272 w 7467600"/>
              <a:gd name="connsiteY728" fmla="*/ 1980766 h 6858000"/>
              <a:gd name="connsiteX729" fmla="*/ 116765 w 7467600"/>
              <a:gd name="connsiteY729" fmla="*/ 1911033 h 6858000"/>
              <a:gd name="connsiteX730" fmla="*/ 16405 w 7467600"/>
              <a:gd name="connsiteY730" fmla="*/ 1803412 h 6858000"/>
              <a:gd name="connsiteX731" fmla="*/ 0 w 7467600"/>
              <a:gd name="connsiteY731" fmla="*/ 1784777 h 6858000"/>
              <a:gd name="connsiteX732" fmla="*/ 0 w 7467600"/>
              <a:gd name="connsiteY732" fmla="*/ 1740082 h 6858000"/>
              <a:gd name="connsiteX733" fmla="*/ 39394 w 7467600"/>
              <a:gd name="connsiteY733" fmla="*/ 1784856 h 6858000"/>
              <a:gd name="connsiteX734" fmla="*/ 135813 w 7467600"/>
              <a:gd name="connsiteY734" fmla="*/ 1888838 h 6858000"/>
              <a:gd name="connsiteX735" fmla="*/ 242575 w 7467600"/>
              <a:gd name="connsiteY735" fmla="*/ 1958841 h 6858000"/>
              <a:gd name="connsiteX736" fmla="*/ 82197 w 7467600"/>
              <a:gd name="connsiteY736" fmla="*/ 1754826 h 6858000"/>
              <a:gd name="connsiteX737" fmla="*/ 0 w 7467600"/>
              <a:gd name="connsiteY737" fmla="*/ 1679650 h 6858000"/>
              <a:gd name="connsiteX738" fmla="*/ 0 w 7467600"/>
              <a:gd name="connsiteY738" fmla="*/ 1602463 h 6858000"/>
              <a:gd name="connsiteX739" fmla="*/ 84689 w 7467600"/>
              <a:gd name="connsiteY739" fmla="*/ 1677442 h 6858000"/>
              <a:gd name="connsiteX740" fmla="*/ 298437 w 7467600"/>
              <a:gd name="connsiteY740" fmla="*/ 1968019 h 6858000"/>
              <a:gd name="connsiteX741" fmla="*/ 227269 w 7467600"/>
              <a:gd name="connsiteY741" fmla="*/ 1114064 h 6858000"/>
              <a:gd name="connsiteX742" fmla="*/ 248003 w 7467600"/>
              <a:gd name="connsiteY742" fmla="*/ 1089613 h 6858000"/>
              <a:gd name="connsiteX743" fmla="*/ 427020 w 7467600"/>
              <a:gd name="connsiteY743" fmla="*/ 1619803 h 6858000"/>
              <a:gd name="connsiteX744" fmla="*/ 340345 w 7467600"/>
              <a:gd name="connsiteY744" fmla="*/ 2027739 h 6858000"/>
              <a:gd name="connsiteX745" fmla="*/ 360865 w 7467600"/>
              <a:gd name="connsiteY745" fmla="*/ 2044827 h 6858000"/>
              <a:gd name="connsiteX746" fmla="*/ 560414 w 7467600"/>
              <a:gd name="connsiteY746" fmla="*/ 2421457 h 6858000"/>
              <a:gd name="connsiteX747" fmla="*/ 1359703 w 7467600"/>
              <a:gd name="connsiteY747" fmla="*/ 2578554 h 6858000"/>
              <a:gd name="connsiteX748" fmla="*/ 1359422 w 7467600"/>
              <a:gd name="connsiteY748" fmla="*/ 2577994 h 6858000"/>
              <a:gd name="connsiteX749" fmla="*/ 828701 w 7467600"/>
              <a:gd name="connsiteY749" fmla="*/ 1839520 h 6858000"/>
              <a:gd name="connsiteX750" fmla="*/ 494427 w 7467600"/>
              <a:gd name="connsiteY750" fmla="*/ 1092333 h 6858000"/>
              <a:gd name="connsiteX751" fmla="*/ 506322 w 7467600"/>
              <a:gd name="connsiteY751" fmla="*/ 1020997 h 6858000"/>
              <a:gd name="connsiteX752" fmla="*/ 4570198 w 7467600"/>
              <a:gd name="connsiteY752" fmla="*/ 978081 h 6858000"/>
              <a:gd name="connsiteX753" fmla="*/ 4523691 w 7467600"/>
              <a:gd name="connsiteY753" fmla="*/ 1127776 h 6858000"/>
              <a:gd name="connsiteX754" fmla="*/ 4509875 w 7467600"/>
              <a:gd name="connsiteY754" fmla="*/ 1167552 h 6858000"/>
              <a:gd name="connsiteX755" fmla="*/ 4478168 w 7467600"/>
              <a:gd name="connsiteY755" fmla="*/ 1260735 h 6858000"/>
              <a:gd name="connsiteX756" fmla="*/ 4409309 w 7467600"/>
              <a:gd name="connsiteY756" fmla="*/ 1666996 h 6858000"/>
              <a:gd name="connsiteX757" fmla="*/ 4370031 w 7467600"/>
              <a:gd name="connsiteY757" fmla="*/ 1955666 h 6858000"/>
              <a:gd name="connsiteX758" fmla="*/ 4570198 w 7467600"/>
              <a:gd name="connsiteY758" fmla="*/ 978081 h 6858000"/>
              <a:gd name="connsiteX759" fmla="*/ 4557898 w 7467600"/>
              <a:gd name="connsiteY759" fmla="*/ 900011 h 6858000"/>
              <a:gd name="connsiteX760" fmla="*/ 4344840 w 7467600"/>
              <a:gd name="connsiteY760" fmla="*/ 1922038 h 6858000"/>
              <a:gd name="connsiteX761" fmla="*/ 4378710 w 7467600"/>
              <a:gd name="connsiteY761" fmla="*/ 1665516 h 6858000"/>
              <a:gd name="connsiteX762" fmla="*/ 4448798 w 7467600"/>
              <a:gd name="connsiteY762" fmla="*/ 1253024 h 6858000"/>
              <a:gd name="connsiteX763" fmla="*/ 4480315 w 7467600"/>
              <a:gd name="connsiteY763" fmla="*/ 1158454 h 6858000"/>
              <a:gd name="connsiteX764" fmla="*/ 4494133 w 7467600"/>
              <a:gd name="connsiteY764" fmla="*/ 1118676 h 6858000"/>
              <a:gd name="connsiteX765" fmla="*/ 4557898 w 7467600"/>
              <a:gd name="connsiteY765" fmla="*/ 900011 h 6858000"/>
              <a:gd name="connsiteX766" fmla="*/ 5870151 w 7467600"/>
              <a:gd name="connsiteY766" fmla="*/ 898890 h 6858000"/>
              <a:gd name="connsiteX767" fmla="*/ 5861335 w 7467600"/>
              <a:gd name="connsiteY767" fmla="*/ 899177 h 6858000"/>
              <a:gd name="connsiteX768" fmla="*/ 5843702 w 7467600"/>
              <a:gd name="connsiteY768" fmla="*/ 899748 h 6858000"/>
              <a:gd name="connsiteX769" fmla="*/ 5651107 w 7467600"/>
              <a:gd name="connsiteY769" fmla="*/ 920306 h 6858000"/>
              <a:gd name="connsiteX770" fmla="*/ 5459407 w 7467600"/>
              <a:gd name="connsiteY770" fmla="*/ 940975 h 6858000"/>
              <a:gd name="connsiteX771" fmla="*/ 5374846 w 7467600"/>
              <a:gd name="connsiteY771" fmla="*/ 941988 h 6858000"/>
              <a:gd name="connsiteX772" fmla="*/ 5256105 w 7467600"/>
              <a:gd name="connsiteY772" fmla="*/ 945632 h 6858000"/>
              <a:gd name="connsiteX773" fmla="*/ 5107071 w 7467600"/>
              <a:gd name="connsiteY773" fmla="*/ 969720 h 6858000"/>
              <a:gd name="connsiteX774" fmla="*/ 4998681 w 7467600"/>
              <a:gd name="connsiteY774" fmla="*/ 988771 h 6858000"/>
              <a:gd name="connsiteX775" fmla="*/ 5870151 w 7467600"/>
              <a:gd name="connsiteY775" fmla="*/ 898890 h 6858000"/>
              <a:gd name="connsiteX776" fmla="*/ 5504425 w 7467600"/>
              <a:gd name="connsiteY776" fmla="*/ 848067 h 6858000"/>
              <a:gd name="connsiteX777" fmla="*/ 4968849 w 7467600"/>
              <a:gd name="connsiteY777" fmla="*/ 962318 h 6858000"/>
              <a:gd name="connsiteX778" fmla="*/ 5104039 w 7467600"/>
              <a:gd name="connsiteY778" fmla="*/ 940634 h 6858000"/>
              <a:gd name="connsiteX779" fmla="*/ 5256311 w 7467600"/>
              <a:gd name="connsiteY779" fmla="*/ 916490 h 6858000"/>
              <a:gd name="connsiteX780" fmla="*/ 5377381 w 7467600"/>
              <a:gd name="connsiteY780" fmla="*/ 912671 h 6858000"/>
              <a:gd name="connsiteX781" fmla="*/ 5460148 w 7467600"/>
              <a:gd name="connsiteY781" fmla="*/ 911442 h 6858000"/>
              <a:gd name="connsiteX782" fmla="*/ 5648971 w 7467600"/>
              <a:gd name="connsiteY782" fmla="*/ 891331 h 6858000"/>
              <a:gd name="connsiteX783" fmla="*/ 5844807 w 7467600"/>
              <a:gd name="connsiteY783" fmla="*/ 870718 h 6858000"/>
              <a:gd name="connsiteX784" fmla="*/ 5862975 w 7467600"/>
              <a:gd name="connsiteY784" fmla="*/ 869756 h 6858000"/>
              <a:gd name="connsiteX785" fmla="*/ 5920887 w 7467600"/>
              <a:gd name="connsiteY785" fmla="*/ 865929 h 6858000"/>
              <a:gd name="connsiteX786" fmla="*/ 5504425 w 7467600"/>
              <a:gd name="connsiteY786" fmla="*/ 848067 h 6858000"/>
              <a:gd name="connsiteX787" fmla="*/ 3607114 w 7467600"/>
              <a:gd name="connsiteY787" fmla="*/ 467441 h 6858000"/>
              <a:gd name="connsiteX788" fmla="*/ 3296242 w 7467600"/>
              <a:gd name="connsiteY788" fmla="*/ 807991 h 6858000"/>
              <a:gd name="connsiteX789" fmla="*/ 3174674 w 7467600"/>
              <a:gd name="connsiteY789" fmla="*/ 919759 h 6858000"/>
              <a:gd name="connsiteX790" fmla="*/ 3042978 w 7467600"/>
              <a:gd name="connsiteY790" fmla="*/ 1054894 h 6858000"/>
              <a:gd name="connsiteX791" fmla="*/ 2968914 w 7467600"/>
              <a:gd name="connsiteY791" fmla="*/ 1133756 h 6858000"/>
              <a:gd name="connsiteX792" fmla="*/ 3103823 w 7467600"/>
              <a:gd name="connsiteY792" fmla="*/ 1026814 h 6858000"/>
              <a:gd name="connsiteX793" fmla="*/ 3607114 w 7467600"/>
              <a:gd name="connsiteY793" fmla="*/ 467441 h 6858000"/>
              <a:gd name="connsiteX794" fmla="*/ 3744487 w 7467600"/>
              <a:gd name="connsiteY794" fmla="*/ 383136 h 6858000"/>
              <a:gd name="connsiteX795" fmla="*/ 3970213 w 7467600"/>
              <a:gd name="connsiteY795" fmla="*/ 995559 h 6858000"/>
              <a:gd name="connsiteX796" fmla="*/ 3744487 w 7467600"/>
              <a:gd name="connsiteY796" fmla="*/ 383136 h 6858000"/>
              <a:gd name="connsiteX797" fmla="*/ 3624562 w 7467600"/>
              <a:gd name="connsiteY797" fmla="*/ 367041 h 6858000"/>
              <a:gd name="connsiteX798" fmla="*/ 3489712 w 7467600"/>
              <a:gd name="connsiteY798" fmla="*/ 485386 h 6858000"/>
              <a:gd name="connsiteX799" fmla="*/ 3182994 w 7467600"/>
              <a:gd name="connsiteY799" fmla="*/ 828265 h 6858000"/>
              <a:gd name="connsiteX800" fmla="*/ 2892114 w 7467600"/>
              <a:gd name="connsiteY800" fmla="*/ 1172635 h 6858000"/>
              <a:gd name="connsiteX801" fmla="*/ 3021459 w 7467600"/>
              <a:gd name="connsiteY801" fmla="*/ 1035385 h 6858000"/>
              <a:gd name="connsiteX802" fmla="*/ 3153873 w 7467600"/>
              <a:gd name="connsiteY802" fmla="*/ 898971 h 6858000"/>
              <a:gd name="connsiteX803" fmla="*/ 3276511 w 7467600"/>
              <a:gd name="connsiteY803" fmla="*/ 786423 h 6858000"/>
              <a:gd name="connsiteX804" fmla="*/ 3584154 w 7467600"/>
              <a:gd name="connsiteY804" fmla="*/ 448218 h 6858000"/>
              <a:gd name="connsiteX805" fmla="*/ 3624562 w 7467600"/>
              <a:gd name="connsiteY805" fmla="*/ 367041 h 6858000"/>
              <a:gd name="connsiteX806" fmla="*/ 3766672 w 7467600"/>
              <a:gd name="connsiteY806" fmla="*/ 359429 h 6858000"/>
              <a:gd name="connsiteX807" fmla="*/ 3996338 w 7467600"/>
              <a:gd name="connsiteY807" fmla="*/ 968237 h 6858000"/>
              <a:gd name="connsiteX808" fmla="*/ 3766672 w 7467600"/>
              <a:gd name="connsiteY808" fmla="*/ 359429 h 6858000"/>
              <a:gd name="connsiteX809" fmla="*/ 5805386 w 7467600"/>
              <a:gd name="connsiteY809" fmla="*/ 239240 h 6858000"/>
              <a:gd name="connsiteX810" fmla="*/ 5736947 w 7467600"/>
              <a:gd name="connsiteY810" fmla="*/ 261367 h 6858000"/>
              <a:gd name="connsiteX811" fmla="*/ 5427012 w 7467600"/>
              <a:gd name="connsiteY811" fmla="*/ 311272 h 6858000"/>
              <a:gd name="connsiteX812" fmla="*/ 5147818 w 7467600"/>
              <a:gd name="connsiteY812" fmla="*/ 322112 h 6858000"/>
              <a:gd name="connsiteX813" fmla="*/ 5060854 w 7467600"/>
              <a:gd name="connsiteY813" fmla="*/ 311882 h 6858000"/>
              <a:gd name="connsiteX814" fmla="*/ 4945989 w 7467600"/>
              <a:gd name="connsiteY814" fmla="*/ 300516 h 6858000"/>
              <a:gd name="connsiteX815" fmla="*/ 5410479 w 7467600"/>
              <a:gd name="connsiteY815" fmla="*/ 348434 h 6858000"/>
              <a:gd name="connsiteX816" fmla="*/ 5805386 w 7467600"/>
              <a:gd name="connsiteY816" fmla="*/ 239240 h 6858000"/>
              <a:gd name="connsiteX817" fmla="*/ 5905192 w 7467600"/>
              <a:gd name="connsiteY817" fmla="*/ 163079 h 6858000"/>
              <a:gd name="connsiteX818" fmla="*/ 5865655 w 7467600"/>
              <a:gd name="connsiteY818" fmla="*/ 171901 h 6858000"/>
              <a:gd name="connsiteX819" fmla="*/ 5259740 w 7467600"/>
              <a:gd name="connsiteY819" fmla="*/ 257013 h 6858000"/>
              <a:gd name="connsiteX820" fmla="*/ 5208466 w 7467600"/>
              <a:gd name="connsiteY820" fmla="*/ 257550 h 6858000"/>
              <a:gd name="connsiteX821" fmla="*/ 4980204 w 7467600"/>
              <a:gd name="connsiteY821" fmla="*/ 271903 h 6858000"/>
              <a:gd name="connsiteX822" fmla="*/ 5068068 w 7467600"/>
              <a:gd name="connsiteY822" fmla="*/ 282244 h 6858000"/>
              <a:gd name="connsiteX823" fmla="*/ 5153231 w 7467600"/>
              <a:gd name="connsiteY823" fmla="*/ 292240 h 6858000"/>
              <a:gd name="connsiteX824" fmla="*/ 5426491 w 7467600"/>
              <a:gd name="connsiteY824" fmla="*/ 281128 h 6858000"/>
              <a:gd name="connsiteX825" fmla="*/ 5731212 w 7467600"/>
              <a:gd name="connsiteY825" fmla="*/ 231951 h 6858000"/>
              <a:gd name="connsiteX826" fmla="*/ 5905192 w 7467600"/>
              <a:gd name="connsiteY826" fmla="*/ 163079 h 6858000"/>
              <a:gd name="connsiteX827" fmla="*/ 5944437 w 7467600"/>
              <a:gd name="connsiteY827" fmla="*/ 113829 h 6858000"/>
              <a:gd name="connsiteX828" fmla="*/ 5825032 w 7467600"/>
              <a:gd name="connsiteY828" fmla="*/ 146405 h 6858000"/>
              <a:gd name="connsiteX829" fmla="*/ 4955599 w 7467600"/>
              <a:gd name="connsiteY829" fmla="*/ 247008 h 6858000"/>
              <a:gd name="connsiteX830" fmla="*/ 5210104 w 7467600"/>
              <a:gd name="connsiteY830" fmla="*/ 228123 h 6858000"/>
              <a:gd name="connsiteX831" fmla="*/ 5261015 w 7467600"/>
              <a:gd name="connsiteY831" fmla="*/ 227087 h 6858000"/>
              <a:gd name="connsiteX832" fmla="*/ 5861181 w 7467600"/>
              <a:gd name="connsiteY832" fmla="*/ 143093 h 6858000"/>
              <a:gd name="connsiteX833" fmla="*/ 5961252 w 7467600"/>
              <a:gd name="connsiteY833" fmla="*/ 114820 h 6858000"/>
              <a:gd name="connsiteX834" fmla="*/ 5944437 w 7467600"/>
              <a:gd name="connsiteY834" fmla="*/ 113829 h 6858000"/>
              <a:gd name="connsiteX835" fmla="*/ 3882765 w 7467600"/>
              <a:gd name="connsiteY835" fmla="*/ 0 h 6858000"/>
              <a:gd name="connsiteX836" fmla="*/ 3995099 w 7467600"/>
              <a:gd name="connsiteY836" fmla="*/ 0 h 6858000"/>
              <a:gd name="connsiteX837" fmla="*/ 4163818 w 7467600"/>
              <a:gd name="connsiteY837" fmla="*/ 234104 h 6858000"/>
              <a:gd name="connsiteX838" fmla="*/ 4172099 w 7467600"/>
              <a:gd name="connsiteY838" fmla="*/ 234207 h 6858000"/>
              <a:gd name="connsiteX839" fmla="*/ 4784282 w 7467600"/>
              <a:gd name="connsiteY839" fmla="*/ 276561 h 6858000"/>
              <a:gd name="connsiteX840" fmla="*/ 4801687 w 7467600"/>
              <a:gd name="connsiteY840" fmla="*/ 267764 h 6858000"/>
              <a:gd name="connsiteX841" fmla="*/ 6082788 w 7467600"/>
              <a:gd name="connsiteY841" fmla="*/ 64119 h 6858000"/>
              <a:gd name="connsiteX842" fmla="*/ 6099442 w 7467600"/>
              <a:gd name="connsiteY842" fmla="*/ 82568 h 6858000"/>
              <a:gd name="connsiteX843" fmla="*/ 4804137 w 7467600"/>
              <a:gd name="connsiteY843" fmla="*/ 320931 h 6858000"/>
              <a:gd name="connsiteX844" fmla="*/ 4227047 w 7467600"/>
              <a:gd name="connsiteY844" fmla="*/ 313415 h 6858000"/>
              <a:gd name="connsiteX845" fmla="*/ 4346041 w 7467600"/>
              <a:gd name="connsiteY845" fmla="*/ 456086 h 6858000"/>
              <a:gd name="connsiteX846" fmla="*/ 4870967 w 7467600"/>
              <a:gd name="connsiteY846" fmla="*/ 963061 h 6858000"/>
              <a:gd name="connsiteX847" fmla="*/ 4889647 w 7467600"/>
              <a:gd name="connsiteY847" fmla="*/ 957147 h 6858000"/>
              <a:gd name="connsiteX848" fmla="*/ 5422504 w 7467600"/>
              <a:gd name="connsiteY848" fmla="*/ 805191 h 6858000"/>
              <a:gd name="connsiteX849" fmla="*/ 6087656 w 7467600"/>
              <a:gd name="connsiteY849" fmla="*/ 826703 h 6858000"/>
              <a:gd name="connsiteX850" fmla="*/ 6058717 w 7467600"/>
              <a:gd name="connsiteY850" fmla="*/ 865992 h 6858000"/>
              <a:gd name="connsiteX851" fmla="*/ 4974153 w 7467600"/>
              <a:gd name="connsiteY851" fmla="*/ 1045456 h 6858000"/>
              <a:gd name="connsiteX852" fmla="*/ 5627835 w 7467600"/>
              <a:gd name="connsiteY852" fmla="*/ 1472077 h 6858000"/>
              <a:gd name="connsiteX853" fmla="*/ 5629817 w 7467600"/>
              <a:gd name="connsiteY853" fmla="*/ 1471412 h 6858000"/>
              <a:gd name="connsiteX854" fmla="*/ 5634124 w 7467600"/>
              <a:gd name="connsiteY854" fmla="*/ 1470572 h 6858000"/>
              <a:gd name="connsiteX855" fmla="*/ 5755832 w 7467600"/>
              <a:gd name="connsiteY855" fmla="*/ 1383886 h 6858000"/>
              <a:gd name="connsiteX856" fmla="*/ 6014186 w 7467600"/>
              <a:gd name="connsiteY856" fmla="*/ 1279799 h 6858000"/>
              <a:gd name="connsiteX857" fmla="*/ 6901619 w 7467600"/>
              <a:gd name="connsiteY857" fmla="*/ 1047874 h 6858000"/>
              <a:gd name="connsiteX858" fmla="*/ 6931566 w 7467600"/>
              <a:gd name="connsiteY858" fmla="*/ 1062034 h 6858000"/>
              <a:gd name="connsiteX859" fmla="*/ 5790982 w 7467600"/>
              <a:gd name="connsiteY859" fmla="*/ 1561380 h 6858000"/>
              <a:gd name="connsiteX860" fmla="*/ 6188971 w 7467600"/>
              <a:gd name="connsiteY860" fmla="*/ 1755168 h 6858000"/>
              <a:gd name="connsiteX861" fmla="*/ 6202446 w 7467600"/>
              <a:gd name="connsiteY861" fmla="*/ 1752268 h 6858000"/>
              <a:gd name="connsiteX862" fmla="*/ 7179560 w 7467600"/>
              <a:gd name="connsiteY862" fmla="*/ 1467551 h 6858000"/>
              <a:gd name="connsiteX863" fmla="*/ 7158730 w 7467600"/>
              <a:gd name="connsiteY863" fmla="*/ 1507835 h 6858000"/>
              <a:gd name="connsiteX864" fmla="*/ 6326959 w 7467600"/>
              <a:gd name="connsiteY864" fmla="*/ 1817686 h 6858000"/>
              <a:gd name="connsiteX865" fmla="*/ 6537433 w 7467600"/>
              <a:gd name="connsiteY865" fmla="*/ 1907790 h 6858000"/>
              <a:gd name="connsiteX866" fmla="*/ 6550221 w 7467600"/>
              <a:gd name="connsiteY866" fmla="*/ 1910729 h 6858000"/>
              <a:gd name="connsiteX867" fmla="*/ 6964438 w 7467600"/>
              <a:gd name="connsiteY867" fmla="*/ 2209505 h 6858000"/>
              <a:gd name="connsiteX868" fmla="*/ 7367862 w 7467600"/>
              <a:gd name="connsiteY868" fmla="*/ 2806833 h 6858000"/>
              <a:gd name="connsiteX869" fmla="*/ 7364329 w 7467600"/>
              <a:gd name="connsiteY869" fmla="*/ 2826907 h 6858000"/>
              <a:gd name="connsiteX870" fmla="*/ 7290545 w 7467600"/>
              <a:gd name="connsiteY870" fmla="*/ 2850663 h 6858000"/>
              <a:gd name="connsiteX871" fmla="*/ 6472036 w 7467600"/>
              <a:gd name="connsiteY871" fmla="*/ 1959003 h 6858000"/>
              <a:gd name="connsiteX872" fmla="*/ 5792897 w 7467600"/>
              <a:gd name="connsiteY872" fmla="*/ 1647747 h 6858000"/>
              <a:gd name="connsiteX873" fmla="*/ 5842751 w 7467600"/>
              <a:gd name="connsiteY873" fmla="*/ 1816112 h 6858000"/>
              <a:gd name="connsiteX874" fmla="*/ 5847424 w 7467600"/>
              <a:gd name="connsiteY874" fmla="*/ 1815776 h 6858000"/>
              <a:gd name="connsiteX875" fmla="*/ 6399821 w 7467600"/>
              <a:gd name="connsiteY875" fmla="*/ 2344799 h 6858000"/>
              <a:gd name="connsiteX876" fmla="*/ 6323232 w 7467600"/>
              <a:gd name="connsiteY876" fmla="*/ 2389634 h 6858000"/>
              <a:gd name="connsiteX877" fmla="*/ 5942958 w 7467600"/>
              <a:gd name="connsiteY877" fmla="*/ 2077708 h 6858000"/>
              <a:gd name="connsiteX878" fmla="*/ 5921559 w 7467600"/>
              <a:gd name="connsiteY878" fmla="*/ 2378596 h 6858000"/>
              <a:gd name="connsiteX879" fmla="*/ 5817651 w 7467600"/>
              <a:gd name="connsiteY879" fmla="*/ 3023919 h 6858000"/>
              <a:gd name="connsiteX880" fmla="*/ 5729634 w 7467600"/>
              <a:gd name="connsiteY880" fmla="*/ 3051849 h 6858000"/>
              <a:gd name="connsiteX881" fmla="*/ 5611018 w 7467600"/>
              <a:gd name="connsiteY881" fmla="*/ 2316769 h 6858000"/>
              <a:gd name="connsiteX882" fmla="*/ 5687608 w 7467600"/>
              <a:gd name="connsiteY882" fmla="*/ 2039972 h 6858000"/>
              <a:gd name="connsiteX883" fmla="*/ 5657554 w 7467600"/>
              <a:gd name="connsiteY883" fmla="*/ 1576445 h 6858000"/>
              <a:gd name="connsiteX884" fmla="*/ 5150475 w 7467600"/>
              <a:gd name="connsiteY884" fmla="*/ 1274012 h 6858000"/>
              <a:gd name="connsiteX885" fmla="*/ 5349142 w 7467600"/>
              <a:gd name="connsiteY885" fmla="*/ 2204405 h 6858000"/>
              <a:gd name="connsiteX886" fmla="*/ 5262214 w 7467600"/>
              <a:gd name="connsiteY886" fmla="*/ 2233836 h 6858000"/>
              <a:gd name="connsiteX887" fmla="*/ 4981539 w 7467600"/>
              <a:gd name="connsiteY887" fmla="*/ 1542201 h 6858000"/>
              <a:gd name="connsiteX888" fmla="*/ 4958461 w 7467600"/>
              <a:gd name="connsiteY888" fmla="*/ 1136957 h 6858000"/>
              <a:gd name="connsiteX889" fmla="*/ 4655015 w 7467600"/>
              <a:gd name="connsiteY889" fmla="*/ 891426 h 6858000"/>
              <a:gd name="connsiteX890" fmla="*/ 4348002 w 7467600"/>
              <a:gd name="connsiteY890" fmla="*/ 2205895 h 6858000"/>
              <a:gd name="connsiteX891" fmla="*/ 4262250 w 7467600"/>
              <a:gd name="connsiteY891" fmla="*/ 2219972 h 6858000"/>
              <a:gd name="connsiteX892" fmla="*/ 4550611 w 7467600"/>
              <a:gd name="connsiteY892" fmla="*/ 817540 h 6858000"/>
              <a:gd name="connsiteX893" fmla="*/ 4564418 w 7467600"/>
              <a:gd name="connsiteY893" fmla="*/ 808293 h 6858000"/>
              <a:gd name="connsiteX894" fmla="*/ 4266388 w 7467600"/>
              <a:gd name="connsiteY894" fmla="*/ 500083 h 6858000"/>
              <a:gd name="connsiteX895" fmla="*/ 4032842 w 7467600"/>
              <a:gd name="connsiteY895" fmla="*/ 211809 h 6858000"/>
              <a:gd name="connsiteX896" fmla="*/ 3882765 w 7467600"/>
              <a:gd name="connsiteY896" fmla="*/ 0 h 6858000"/>
              <a:gd name="connsiteX897" fmla="*/ 3721337 w 7467600"/>
              <a:gd name="connsiteY897" fmla="*/ 0 h 6858000"/>
              <a:gd name="connsiteX898" fmla="*/ 3797544 w 7467600"/>
              <a:gd name="connsiteY898" fmla="*/ 0 h 6858000"/>
              <a:gd name="connsiteX899" fmla="*/ 3775734 w 7467600"/>
              <a:gd name="connsiteY899" fmla="*/ 95131 h 6858000"/>
              <a:gd name="connsiteX900" fmla="*/ 3724807 w 7467600"/>
              <a:gd name="connsiteY900" fmla="*/ 272257 h 6858000"/>
              <a:gd name="connsiteX901" fmla="*/ 3726844 w 7467600"/>
              <a:gd name="connsiteY901" fmla="*/ 282988 h 6858000"/>
              <a:gd name="connsiteX902" fmla="*/ 3742664 w 7467600"/>
              <a:gd name="connsiteY902" fmla="*/ 279918 h 6858000"/>
              <a:gd name="connsiteX903" fmla="*/ 4103910 w 7467600"/>
              <a:gd name="connsiteY903" fmla="*/ 1161917 h 6858000"/>
              <a:gd name="connsiteX904" fmla="*/ 4020269 w 7467600"/>
              <a:gd name="connsiteY904" fmla="*/ 1200406 h 6858000"/>
              <a:gd name="connsiteX905" fmla="*/ 3674882 w 7467600"/>
              <a:gd name="connsiteY905" fmla="*/ 488524 h 6858000"/>
              <a:gd name="connsiteX906" fmla="*/ 3132682 w 7467600"/>
              <a:gd name="connsiteY906" fmla="*/ 1072284 h 6858000"/>
              <a:gd name="connsiteX907" fmla="*/ 2716346 w 7467600"/>
              <a:gd name="connsiteY907" fmla="*/ 1276376 h 6858000"/>
              <a:gd name="connsiteX908" fmla="*/ 2716772 w 7467600"/>
              <a:gd name="connsiteY908" fmla="*/ 1255462 h 6858000"/>
              <a:gd name="connsiteX909" fmla="*/ 3471096 w 7467600"/>
              <a:gd name="connsiteY909" fmla="*/ 437072 h 6858000"/>
              <a:gd name="connsiteX910" fmla="*/ 3639057 w 7467600"/>
              <a:gd name="connsiteY910" fmla="*/ 286334 h 6858000"/>
              <a:gd name="connsiteX911" fmla="*/ 3640309 w 7467600"/>
              <a:gd name="connsiteY911" fmla="*/ 284664 h 6858000"/>
              <a:gd name="connsiteX912" fmla="*/ 3646022 w 7467600"/>
              <a:gd name="connsiteY912" fmla="*/ 276711 h 6858000"/>
              <a:gd name="connsiteX913" fmla="*/ 3707943 w 7467600"/>
              <a:gd name="connsiteY913" fmla="*/ 65958 h 6858000"/>
              <a:gd name="connsiteX914" fmla="*/ 3721337 w 7467600"/>
              <a:gd name="connsiteY914" fmla="*/ 0 h 6858000"/>
              <a:gd name="connsiteX915" fmla="*/ 2867960 w 7467600"/>
              <a:gd name="connsiteY915" fmla="*/ 0 h 6858000"/>
              <a:gd name="connsiteX916" fmla="*/ 2926351 w 7467600"/>
              <a:gd name="connsiteY916" fmla="*/ 0 h 6858000"/>
              <a:gd name="connsiteX917" fmla="*/ 2902823 w 7467600"/>
              <a:gd name="connsiteY917" fmla="*/ 262929 h 6858000"/>
              <a:gd name="connsiteX918" fmla="*/ 2940663 w 7467600"/>
              <a:gd name="connsiteY918" fmla="*/ 140884 h 6858000"/>
              <a:gd name="connsiteX919" fmla="*/ 2947039 w 7467600"/>
              <a:gd name="connsiteY919" fmla="*/ 122524 h 6858000"/>
              <a:gd name="connsiteX920" fmla="*/ 2984316 w 7467600"/>
              <a:gd name="connsiteY920" fmla="*/ 0 h 6858000"/>
              <a:gd name="connsiteX921" fmla="*/ 3016114 w 7467600"/>
              <a:gd name="connsiteY921" fmla="*/ 0 h 6858000"/>
              <a:gd name="connsiteX922" fmla="*/ 2979949 w 7467600"/>
              <a:gd name="connsiteY922" fmla="*/ 119274 h 6858000"/>
              <a:gd name="connsiteX923" fmla="*/ 3023879 w 7467600"/>
              <a:gd name="connsiteY923" fmla="*/ 0 h 6858000"/>
              <a:gd name="connsiteX924" fmla="*/ 3105400 w 7467600"/>
              <a:gd name="connsiteY924" fmla="*/ 0 h 6858000"/>
              <a:gd name="connsiteX925" fmla="*/ 3094669 w 7467600"/>
              <a:gd name="connsiteY925" fmla="*/ 30308 h 6858000"/>
              <a:gd name="connsiteX926" fmla="*/ 2901945 w 7467600"/>
              <a:gd name="connsiteY926" fmla="*/ 466538 h 6858000"/>
              <a:gd name="connsiteX927" fmla="*/ 2815209 w 7467600"/>
              <a:gd name="connsiteY927" fmla="*/ 497361 h 6858000"/>
              <a:gd name="connsiteX928" fmla="*/ 2844845 w 7467600"/>
              <a:gd name="connsiteY928" fmla="*/ 127638 h 6858000"/>
              <a:gd name="connsiteX929" fmla="*/ 2867960 w 7467600"/>
              <a:gd name="connsiteY929" fmla="*/ 0 h 6858000"/>
              <a:gd name="connsiteX930" fmla="*/ 1057230 w 7467600"/>
              <a:gd name="connsiteY930" fmla="*/ 0 h 6858000"/>
              <a:gd name="connsiteX931" fmla="*/ 1111003 w 7467600"/>
              <a:gd name="connsiteY931" fmla="*/ 0 h 6858000"/>
              <a:gd name="connsiteX932" fmla="*/ 1125553 w 7467600"/>
              <a:gd name="connsiteY932" fmla="*/ 52588 h 6858000"/>
              <a:gd name="connsiteX933" fmla="*/ 1304276 w 7467600"/>
              <a:gd name="connsiteY933" fmla="*/ 476275 h 6858000"/>
              <a:gd name="connsiteX934" fmla="*/ 1492066 w 7467600"/>
              <a:gd name="connsiteY934" fmla="*/ 886333 h 6858000"/>
              <a:gd name="connsiteX935" fmla="*/ 1423698 w 7467600"/>
              <a:gd name="connsiteY935" fmla="*/ 710817 h 6858000"/>
              <a:gd name="connsiteX936" fmla="*/ 1357609 w 7467600"/>
              <a:gd name="connsiteY936" fmla="*/ 532892 h 6858000"/>
              <a:gd name="connsiteX937" fmla="*/ 1309550 w 7467600"/>
              <a:gd name="connsiteY937" fmla="*/ 374031 h 6858000"/>
              <a:gd name="connsiteX938" fmla="*/ 1193673 w 7467600"/>
              <a:gd name="connsiteY938" fmla="*/ 49533 h 6858000"/>
              <a:gd name="connsiteX939" fmla="*/ 1164391 w 7467600"/>
              <a:gd name="connsiteY939" fmla="*/ 0 h 6858000"/>
              <a:gd name="connsiteX940" fmla="*/ 1200666 w 7467600"/>
              <a:gd name="connsiteY940" fmla="*/ 0 h 6858000"/>
              <a:gd name="connsiteX941" fmla="*/ 1223408 w 7467600"/>
              <a:gd name="connsiteY941" fmla="*/ 38996 h 6858000"/>
              <a:gd name="connsiteX942" fmla="*/ 1339635 w 7467600"/>
              <a:gd name="connsiteY942" fmla="*/ 365517 h 6858000"/>
              <a:gd name="connsiteX943" fmla="*/ 1387469 w 7467600"/>
              <a:gd name="connsiteY943" fmla="*/ 523079 h 6858000"/>
              <a:gd name="connsiteX944" fmla="*/ 1452685 w 7467600"/>
              <a:gd name="connsiteY944" fmla="*/ 699806 h 6858000"/>
              <a:gd name="connsiteX945" fmla="*/ 1492092 w 7467600"/>
              <a:gd name="connsiteY945" fmla="*/ 800424 h 6858000"/>
              <a:gd name="connsiteX946" fmla="*/ 1455302 w 7467600"/>
              <a:gd name="connsiteY946" fmla="*/ 632913 h 6858000"/>
              <a:gd name="connsiteX947" fmla="*/ 1222336 w 7467600"/>
              <a:gd name="connsiteY947" fmla="*/ 9480 h 6858000"/>
              <a:gd name="connsiteX948" fmla="*/ 1214634 w 7467600"/>
              <a:gd name="connsiteY948" fmla="*/ 0 h 6858000"/>
              <a:gd name="connsiteX949" fmla="*/ 1289827 w 7467600"/>
              <a:gd name="connsiteY949" fmla="*/ 0 h 6858000"/>
              <a:gd name="connsiteX950" fmla="*/ 1321076 w 7467600"/>
              <a:gd name="connsiteY950" fmla="*/ 59722 h 6858000"/>
              <a:gd name="connsiteX951" fmla="*/ 1512579 w 7467600"/>
              <a:gd name="connsiteY951" fmla="*/ 626441 h 6858000"/>
              <a:gd name="connsiteX952" fmla="*/ 1506076 w 7467600"/>
              <a:gd name="connsiteY952" fmla="*/ 1089289 h 6858000"/>
              <a:gd name="connsiteX953" fmla="*/ 1486346 w 7467600"/>
              <a:gd name="connsiteY953" fmla="*/ 1079919 h 6858000"/>
              <a:gd name="connsiteX954" fmla="*/ 1070511 w 7467600"/>
              <a:gd name="connsiteY954" fmla="*/ 48609 h 6858000"/>
              <a:gd name="connsiteX955" fmla="*/ 1057230 w 7467600"/>
              <a:gd name="connsiteY955" fmla="*/ 0 h 6858000"/>
              <a:gd name="connsiteX956" fmla="*/ 43151 w 7467600"/>
              <a:gd name="connsiteY956" fmla="*/ 0 h 6858000"/>
              <a:gd name="connsiteX957" fmla="*/ 95283 w 7467600"/>
              <a:gd name="connsiteY957" fmla="*/ 0 h 6858000"/>
              <a:gd name="connsiteX958" fmla="*/ 300708 w 7467600"/>
              <a:gd name="connsiteY958" fmla="*/ 154571 h 6858000"/>
              <a:gd name="connsiteX959" fmla="*/ 530414 w 7467600"/>
              <a:gd name="connsiteY959" fmla="*/ 354673 h 6858000"/>
              <a:gd name="connsiteX960" fmla="*/ 333785 w 7467600"/>
              <a:gd name="connsiteY960" fmla="*/ 161564 h 6858000"/>
              <a:gd name="connsiteX961" fmla="*/ 147005 w 7467600"/>
              <a:gd name="connsiteY961" fmla="*/ 0 h 6858000"/>
              <a:gd name="connsiteX962" fmla="*/ 272509 w 7467600"/>
              <a:gd name="connsiteY962" fmla="*/ 0 h 6858000"/>
              <a:gd name="connsiteX963" fmla="*/ 326276 w 7467600"/>
              <a:gd name="connsiteY963" fmla="*/ 45847 h 6858000"/>
              <a:gd name="connsiteX964" fmla="*/ 823759 w 7467600"/>
              <a:gd name="connsiteY964" fmla="*/ 574145 h 6858000"/>
              <a:gd name="connsiteX965" fmla="*/ 811254 w 7467600"/>
              <a:gd name="connsiteY965" fmla="*/ 665546 h 6858000"/>
              <a:gd name="connsiteX966" fmla="*/ 154042 w 7467600"/>
              <a:gd name="connsiteY966" fmla="*/ 261522 h 6858000"/>
              <a:gd name="connsiteX967" fmla="*/ 13550 w 7467600"/>
              <a:gd name="connsiteY967" fmla="*/ 158423 h 6858000"/>
              <a:gd name="connsiteX968" fmla="*/ 0 w 7467600"/>
              <a:gd name="connsiteY968" fmla="*/ 146618 h 6858000"/>
              <a:gd name="connsiteX969" fmla="*/ 0 w 7467600"/>
              <a:gd name="connsiteY969" fmla="*/ 59161 h 6858000"/>
              <a:gd name="connsiteX970" fmla="*/ 45427 w 7467600"/>
              <a:gd name="connsiteY970" fmla="*/ 101078 h 6858000"/>
              <a:gd name="connsiteX971" fmla="*/ 630103 w 7467600"/>
              <a:gd name="connsiteY971" fmla="*/ 485885 h 6858000"/>
              <a:gd name="connsiteX972" fmla="*/ 532040 w 7467600"/>
              <a:gd name="connsiteY972" fmla="*/ 399359 h 6858000"/>
              <a:gd name="connsiteX973" fmla="*/ 517618 w 7467600"/>
              <a:gd name="connsiteY973" fmla="*/ 385726 h 6858000"/>
              <a:gd name="connsiteX974" fmla="*/ 285074 w 7467600"/>
              <a:gd name="connsiteY974" fmla="*/ 182755 h 6858000"/>
              <a:gd name="connsiteX975" fmla="*/ 43151 w 7467600"/>
              <a:gd name="connsiteY97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1456157 w 7467600"/>
              <a:gd name="connsiteY96" fmla="*/ 5371404 h 6858000"/>
              <a:gd name="connsiteX97" fmla="*/ 1244432 w 7467600"/>
              <a:gd name="connsiteY97" fmla="*/ 5385601 h 6858000"/>
              <a:gd name="connsiteX98" fmla="*/ 973990 w 7467600"/>
              <a:gd name="connsiteY98" fmla="*/ 5424940 h 6858000"/>
              <a:gd name="connsiteX99" fmla="*/ 1103809 w 7467600"/>
              <a:gd name="connsiteY99" fmla="*/ 5433720 h 6858000"/>
              <a:gd name="connsiteX100" fmla="*/ 1123454 w 7467600"/>
              <a:gd name="connsiteY100" fmla="*/ 5435727 h 6858000"/>
              <a:gd name="connsiteX101" fmla="*/ 1737017 w 7467600"/>
              <a:gd name="connsiteY101" fmla="*/ 5452183 h 6858000"/>
              <a:gd name="connsiteX102" fmla="*/ 1824397 w 7467600"/>
              <a:gd name="connsiteY102" fmla="*/ 5447757 h 6858000"/>
              <a:gd name="connsiteX103" fmla="*/ 2070059 w 7467600"/>
              <a:gd name="connsiteY103" fmla="*/ 5441660 h 6858000"/>
              <a:gd name="connsiteX104" fmla="*/ 1456157 w 7467600"/>
              <a:gd name="connsiteY104" fmla="*/ 5371404 h 6858000"/>
              <a:gd name="connsiteX105" fmla="*/ 4988186 w 7467600"/>
              <a:gd name="connsiteY105" fmla="*/ 5216467 h 6858000"/>
              <a:gd name="connsiteX106" fmla="*/ 4777334 w 7467600"/>
              <a:gd name="connsiteY106" fmla="*/ 5406072 h 6858000"/>
              <a:gd name="connsiteX107" fmla="*/ 4718341 w 7467600"/>
              <a:gd name="connsiteY107" fmla="*/ 5468043 h 6858000"/>
              <a:gd name="connsiteX108" fmla="*/ 4604655 w 7467600"/>
              <a:gd name="connsiteY108" fmla="*/ 5583434 h 6858000"/>
              <a:gd name="connsiteX109" fmla="*/ 4565074 w 7467600"/>
              <a:gd name="connsiteY109" fmla="*/ 5618550 h 6858000"/>
              <a:gd name="connsiteX110" fmla="*/ 4988186 w 7467600"/>
              <a:gd name="connsiteY110" fmla="*/ 5216467 h 6858000"/>
              <a:gd name="connsiteX111" fmla="*/ 4978032 w 7467600"/>
              <a:gd name="connsiteY111" fmla="*/ 5183809 h 6858000"/>
              <a:gd name="connsiteX112" fmla="*/ 4463413 w 7467600"/>
              <a:gd name="connsiteY112" fmla="*/ 5615162 h 6858000"/>
              <a:gd name="connsiteX113" fmla="*/ 4358134 w 7467600"/>
              <a:gd name="connsiteY113" fmla="*/ 5742791 h 6858000"/>
              <a:gd name="connsiteX114" fmla="*/ 4376219 w 7467600"/>
              <a:gd name="connsiteY114" fmla="*/ 5729027 h 6858000"/>
              <a:gd name="connsiteX115" fmla="*/ 4582340 w 7467600"/>
              <a:gd name="connsiteY115" fmla="*/ 5561037 h 6858000"/>
              <a:gd name="connsiteX116" fmla="*/ 4694684 w 7467600"/>
              <a:gd name="connsiteY116" fmla="*/ 5447098 h 6858000"/>
              <a:gd name="connsiteX117" fmla="*/ 4754123 w 7467600"/>
              <a:gd name="connsiteY117" fmla="*/ 5384643 h 6858000"/>
              <a:gd name="connsiteX118" fmla="*/ 4978032 w 7467600"/>
              <a:gd name="connsiteY118" fmla="*/ 5183809 h 6858000"/>
              <a:gd name="connsiteX119" fmla="*/ 1903353 w 7467600"/>
              <a:gd name="connsiteY119" fmla="*/ 5044827 h 6858000"/>
              <a:gd name="connsiteX120" fmla="*/ 1936931 w 7467600"/>
              <a:gd name="connsiteY120" fmla="*/ 5093954 h 6858000"/>
              <a:gd name="connsiteX121" fmla="*/ 2195868 w 7467600"/>
              <a:gd name="connsiteY121" fmla="*/ 5396574 h 6858000"/>
              <a:gd name="connsiteX122" fmla="*/ 2088852 w 7467600"/>
              <a:gd name="connsiteY122" fmla="*/ 5166123 h 6858000"/>
              <a:gd name="connsiteX123" fmla="*/ 1958241 w 7467600"/>
              <a:gd name="connsiteY123" fmla="*/ 5067955 h 6858000"/>
              <a:gd name="connsiteX124" fmla="*/ 1903353 w 7467600"/>
              <a:gd name="connsiteY124" fmla="*/ 5044827 h 6858000"/>
              <a:gd name="connsiteX125" fmla="*/ 1979378 w 7467600"/>
              <a:gd name="connsiteY125" fmla="*/ 4769504 h 6858000"/>
              <a:gd name="connsiteX126" fmla="*/ 2882120 w 7467600"/>
              <a:gd name="connsiteY126" fmla="*/ 5064547 h 6858000"/>
              <a:gd name="connsiteX127" fmla="*/ 2793103 w 7467600"/>
              <a:gd name="connsiteY127" fmla="*/ 5039699 h 6858000"/>
              <a:gd name="connsiteX128" fmla="*/ 2770041 w 7467600"/>
              <a:gd name="connsiteY128" fmla="*/ 5033634 h 6858000"/>
              <a:gd name="connsiteX129" fmla="*/ 1979378 w 7467600"/>
              <a:gd name="connsiteY129" fmla="*/ 4769504 h 6858000"/>
              <a:gd name="connsiteX130" fmla="*/ 1927410 w 7467600"/>
              <a:gd name="connsiteY130" fmla="*/ 4716164 h 6858000"/>
              <a:gd name="connsiteX131" fmla="*/ 1959587 w 7467600"/>
              <a:gd name="connsiteY131" fmla="*/ 4728849 h 6858000"/>
              <a:gd name="connsiteX132" fmla="*/ 2777707 w 7467600"/>
              <a:gd name="connsiteY132" fmla="*/ 5003991 h 6858000"/>
              <a:gd name="connsiteX133" fmla="*/ 2800768 w 7467600"/>
              <a:gd name="connsiteY133" fmla="*/ 5010056 h 6858000"/>
              <a:gd name="connsiteX134" fmla="*/ 2879408 w 7467600"/>
              <a:gd name="connsiteY134" fmla="*/ 5031590 h 6858000"/>
              <a:gd name="connsiteX135" fmla="*/ 2862295 w 7467600"/>
              <a:gd name="connsiteY135" fmla="*/ 5022958 h 6858000"/>
              <a:gd name="connsiteX136" fmla="*/ 2813343 w 7467600"/>
              <a:gd name="connsiteY136" fmla="*/ 4998369 h 6858000"/>
              <a:gd name="connsiteX137" fmla="*/ 2646245 w 7467600"/>
              <a:gd name="connsiteY137" fmla="*/ 4930999 h 6858000"/>
              <a:gd name="connsiteX138" fmla="*/ 1999243 w 7467600"/>
              <a:gd name="connsiteY138" fmla="*/ 4730524 h 6858000"/>
              <a:gd name="connsiteX139" fmla="*/ 1979527 w 7467600"/>
              <a:gd name="connsiteY139" fmla="*/ 4726651 h 6858000"/>
              <a:gd name="connsiteX140" fmla="*/ 1927410 w 7467600"/>
              <a:gd name="connsiteY140" fmla="*/ 4716164 h 6858000"/>
              <a:gd name="connsiteX141" fmla="*/ 1997014 w 7467600"/>
              <a:gd name="connsiteY141" fmla="*/ 4698007 h 6858000"/>
              <a:gd name="connsiteX142" fmla="*/ 2005458 w 7467600"/>
              <a:gd name="connsiteY142" fmla="*/ 4699540 h 6858000"/>
              <a:gd name="connsiteX143" fmla="*/ 2657186 w 7467600"/>
              <a:gd name="connsiteY143" fmla="*/ 4901687 h 6858000"/>
              <a:gd name="connsiteX144" fmla="*/ 2826662 w 7467600"/>
              <a:gd name="connsiteY144" fmla="*/ 4970362 h 6858000"/>
              <a:gd name="connsiteX145" fmla="*/ 2876100 w 7467600"/>
              <a:gd name="connsiteY145" fmla="*/ 4995397 h 6858000"/>
              <a:gd name="connsiteX146" fmla="*/ 3042600 w 7467600"/>
              <a:gd name="connsiteY146" fmla="*/ 5059532 h 6858000"/>
              <a:gd name="connsiteX147" fmla="*/ 1997014 w 7467600"/>
              <a:gd name="connsiteY147" fmla="*/ 4698007 h 6858000"/>
              <a:gd name="connsiteX148" fmla="*/ 2305292 w 7467600"/>
              <a:gd name="connsiteY148" fmla="*/ 4219492 h 6858000"/>
              <a:gd name="connsiteX149" fmla="*/ 3360922 w 7467600"/>
              <a:gd name="connsiteY149" fmla="*/ 4529373 h 6858000"/>
              <a:gd name="connsiteX150" fmla="*/ 3492420 w 7467600"/>
              <a:gd name="connsiteY150" fmla="*/ 4510145 h 6858000"/>
              <a:gd name="connsiteX151" fmla="*/ 3364086 w 7467600"/>
              <a:gd name="connsiteY151" fmla="*/ 4480340 h 6858000"/>
              <a:gd name="connsiteX152" fmla="*/ 3225818 w 7467600"/>
              <a:gd name="connsiteY152" fmla="*/ 4411822 h 6858000"/>
              <a:gd name="connsiteX153" fmla="*/ 3129696 w 7467600"/>
              <a:gd name="connsiteY153" fmla="*/ 4360704 h 6858000"/>
              <a:gd name="connsiteX154" fmla="*/ 2814545 w 7467600"/>
              <a:gd name="connsiteY154" fmla="*/ 4282955 h 6858000"/>
              <a:gd name="connsiteX155" fmla="*/ 2305292 w 7467600"/>
              <a:gd name="connsiteY155" fmla="*/ 4219492 h 6858000"/>
              <a:gd name="connsiteX156" fmla="*/ 2626982 w 7467600"/>
              <a:gd name="connsiteY156" fmla="*/ 4206450 h 6858000"/>
              <a:gd name="connsiteX157" fmla="*/ 2490617 w 7467600"/>
              <a:gd name="connsiteY157" fmla="*/ 4206951 h 6858000"/>
              <a:gd name="connsiteX158" fmla="*/ 2819869 w 7467600"/>
              <a:gd name="connsiteY158" fmla="*/ 4252936 h 6858000"/>
              <a:gd name="connsiteX159" fmla="*/ 3143018 w 7467600"/>
              <a:gd name="connsiteY159" fmla="*/ 4332698 h 6858000"/>
              <a:gd name="connsiteX160" fmla="*/ 3241520 w 7467600"/>
              <a:gd name="connsiteY160" fmla="*/ 4385112 h 6858000"/>
              <a:gd name="connsiteX161" fmla="*/ 3374575 w 7467600"/>
              <a:gd name="connsiteY161" fmla="*/ 4451517 h 6858000"/>
              <a:gd name="connsiteX162" fmla="*/ 3505221 w 7467600"/>
              <a:gd name="connsiteY162" fmla="*/ 4480757 h 6858000"/>
              <a:gd name="connsiteX163" fmla="*/ 2626982 w 7467600"/>
              <a:gd name="connsiteY163" fmla="*/ 4206450 h 6858000"/>
              <a:gd name="connsiteX164" fmla="*/ 1310106 w 7467600"/>
              <a:gd name="connsiteY164" fmla="*/ 3943217 h 6858000"/>
              <a:gd name="connsiteX165" fmla="*/ 854994 w 7467600"/>
              <a:gd name="connsiteY165" fmla="*/ 4399136 h 6858000"/>
              <a:gd name="connsiteX166" fmla="*/ 742462 w 7467600"/>
              <a:gd name="connsiteY166" fmla="*/ 4594648 h 6858000"/>
              <a:gd name="connsiteX167" fmla="*/ 820602 w 7467600"/>
              <a:gd name="connsiteY167" fmla="*/ 4485915 h 6858000"/>
              <a:gd name="connsiteX168" fmla="*/ 878295 w 7467600"/>
              <a:gd name="connsiteY168" fmla="*/ 4403594 h 6858000"/>
              <a:gd name="connsiteX169" fmla="*/ 1240607 w 7467600"/>
              <a:gd name="connsiteY169" fmla="*/ 4010401 h 6858000"/>
              <a:gd name="connsiteX170" fmla="*/ 1310106 w 7467600"/>
              <a:gd name="connsiteY170" fmla="*/ 3943217 h 6858000"/>
              <a:gd name="connsiteX171" fmla="*/ 1423113 w 7467600"/>
              <a:gd name="connsiteY171" fmla="*/ 3874565 h 6858000"/>
              <a:gd name="connsiteX172" fmla="*/ 1260565 w 7467600"/>
              <a:gd name="connsiteY172" fmla="*/ 4031982 h 6858000"/>
              <a:gd name="connsiteX173" fmla="*/ 901900 w 7467600"/>
              <a:gd name="connsiteY173" fmla="*/ 4421236 h 6858000"/>
              <a:gd name="connsiteX174" fmla="*/ 845044 w 7467600"/>
              <a:gd name="connsiteY174" fmla="*/ 4502436 h 6858000"/>
              <a:gd name="connsiteX175" fmla="*/ 685926 w 7467600"/>
              <a:gd name="connsiteY175" fmla="*/ 4703069 h 6858000"/>
              <a:gd name="connsiteX176" fmla="*/ 684248 w 7467600"/>
              <a:gd name="connsiteY176" fmla="*/ 4706721 h 6858000"/>
              <a:gd name="connsiteX177" fmla="*/ 1423113 w 7467600"/>
              <a:gd name="connsiteY177" fmla="*/ 3874565 h 6858000"/>
              <a:gd name="connsiteX178" fmla="*/ 3316479 w 7467600"/>
              <a:gd name="connsiteY178" fmla="*/ 3872136 h 6858000"/>
              <a:gd name="connsiteX179" fmla="*/ 3546806 w 7467600"/>
              <a:gd name="connsiteY179" fmla="*/ 4356139 h 6858000"/>
              <a:gd name="connsiteX180" fmla="*/ 3364433 w 7467600"/>
              <a:gd name="connsiteY180" fmla="*/ 3953121 h 6858000"/>
              <a:gd name="connsiteX181" fmla="*/ 3316479 w 7467600"/>
              <a:gd name="connsiteY181" fmla="*/ 3872136 h 6858000"/>
              <a:gd name="connsiteX182" fmla="*/ 3291335 w 7467600"/>
              <a:gd name="connsiteY182" fmla="*/ 3767420 h 6858000"/>
              <a:gd name="connsiteX183" fmla="*/ 3390805 w 7467600"/>
              <a:gd name="connsiteY183" fmla="*/ 3937163 h 6858000"/>
              <a:gd name="connsiteX184" fmla="*/ 3579062 w 7467600"/>
              <a:gd name="connsiteY184" fmla="*/ 4359040 h 6858000"/>
              <a:gd name="connsiteX185" fmla="*/ 3467355 w 7467600"/>
              <a:gd name="connsiteY185" fmla="*/ 3988130 h 6858000"/>
              <a:gd name="connsiteX186" fmla="*/ 3310753 w 7467600"/>
              <a:gd name="connsiteY186" fmla="*/ 3787140 h 6858000"/>
              <a:gd name="connsiteX187" fmla="*/ 3291335 w 7467600"/>
              <a:gd name="connsiteY187" fmla="*/ 3767420 h 6858000"/>
              <a:gd name="connsiteX188" fmla="*/ 1635889 w 7467600"/>
              <a:gd name="connsiteY188" fmla="*/ 3709494 h 6858000"/>
              <a:gd name="connsiteX189" fmla="*/ 1634800 w 7467600"/>
              <a:gd name="connsiteY189" fmla="*/ 3731111 h 6858000"/>
              <a:gd name="connsiteX190" fmla="*/ 1635889 w 7467600"/>
              <a:gd name="connsiteY190" fmla="*/ 3709494 h 6858000"/>
              <a:gd name="connsiteX191" fmla="*/ 1510397 w 7467600"/>
              <a:gd name="connsiteY191" fmla="*/ 3684705 h 6858000"/>
              <a:gd name="connsiteX192" fmla="*/ 1146550 w 7467600"/>
              <a:gd name="connsiteY192" fmla="*/ 3802012 h 6858000"/>
              <a:gd name="connsiteX193" fmla="*/ 698834 w 7467600"/>
              <a:gd name="connsiteY193" fmla="*/ 3952272 h 6858000"/>
              <a:gd name="connsiteX194" fmla="*/ 34256 w 7467600"/>
              <a:gd name="connsiteY194" fmla="*/ 4347603 h 6858000"/>
              <a:gd name="connsiteX195" fmla="*/ 527241 w 7467600"/>
              <a:gd name="connsiteY195" fmla="*/ 4065078 h 6858000"/>
              <a:gd name="connsiteX196" fmla="*/ 1510397 w 7467600"/>
              <a:gd name="connsiteY196" fmla="*/ 3684705 h 6858000"/>
              <a:gd name="connsiteX197" fmla="*/ 1313114 w 7467600"/>
              <a:gd name="connsiteY197" fmla="*/ 3655216 h 6858000"/>
              <a:gd name="connsiteX198" fmla="*/ 1109304 w 7467600"/>
              <a:gd name="connsiteY198" fmla="*/ 3669030 h 6858000"/>
              <a:gd name="connsiteX199" fmla="*/ 8129 w 7467600"/>
              <a:gd name="connsiteY199" fmla="*/ 4330519 h 6858000"/>
              <a:gd name="connsiteX200" fmla="*/ 687572 w 7467600"/>
              <a:gd name="connsiteY200" fmla="*/ 3925629 h 6858000"/>
              <a:gd name="connsiteX201" fmla="*/ 1138365 w 7467600"/>
              <a:gd name="connsiteY201" fmla="*/ 3774515 h 6858000"/>
              <a:gd name="connsiteX202" fmla="*/ 1505579 w 7467600"/>
              <a:gd name="connsiteY202" fmla="*/ 3655526 h 6858000"/>
              <a:gd name="connsiteX203" fmla="*/ 1313114 w 7467600"/>
              <a:gd name="connsiteY203" fmla="*/ 3655216 h 6858000"/>
              <a:gd name="connsiteX204" fmla="*/ 3655073 w 7467600"/>
              <a:gd name="connsiteY204" fmla="*/ 3650884 h 6858000"/>
              <a:gd name="connsiteX205" fmla="*/ 3989938 w 7467600"/>
              <a:gd name="connsiteY205" fmla="*/ 3991685 h 6858000"/>
              <a:gd name="connsiteX206" fmla="*/ 4393907 w 7467600"/>
              <a:gd name="connsiteY206" fmla="*/ 4261258 h 6858000"/>
              <a:gd name="connsiteX207" fmla="*/ 4648051 w 7467600"/>
              <a:gd name="connsiteY207" fmla="*/ 4374051 h 6858000"/>
              <a:gd name="connsiteX208" fmla="*/ 4383389 w 7467600"/>
              <a:gd name="connsiteY208" fmla="*/ 4184369 h 6858000"/>
              <a:gd name="connsiteX209" fmla="*/ 4165508 w 7467600"/>
              <a:gd name="connsiteY209" fmla="*/ 4035196 h 6858000"/>
              <a:gd name="connsiteX210" fmla="*/ 4068162 w 7467600"/>
              <a:gd name="connsiteY210" fmla="*/ 3953394 h 6858000"/>
              <a:gd name="connsiteX211" fmla="*/ 3981416 w 7467600"/>
              <a:gd name="connsiteY211" fmla="*/ 3880482 h 6858000"/>
              <a:gd name="connsiteX212" fmla="*/ 3800147 w 7467600"/>
              <a:gd name="connsiteY212" fmla="*/ 3749872 h 6858000"/>
              <a:gd name="connsiteX213" fmla="*/ 3655073 w 7467600"/>
              <a:gd name="connsiteY213" fmla="*/ 3650884 h 6858000"/>
              <a:gd name="connsiteX214" fmla="*/ 3670252 w 7467600"/>
              <a:gd name="connsiteY214" fmla="*/ 3622798 h 6858000"/>
              <a:gd name="connsiteX215" fmla="*/ 3817258 w 7467600"/>
              <a:gd name="connsiteY215" fmla="*/ 3723577 h 6858000"/>
              <a:gd name="connsiteX216" fmla="*/ 4000461 w 7467600"/>
              <a:gd name="connsiteY216" fmla="*/ 3855966 h 6858000"/>
              <a:gd name="connsiteX217" fmla="*/ 4088180 w 7467600"/>
              <a:gd name="connsiteY217" fmla="*/ 3929774 h 6858000"/>
              <a:gd name="connsiteX218" fmla="*/ 4184555 w 7467600"/>
              <a:gd name="connsiteY218" fmla="*/ 4010683 h 6858000"/>
              <a:gd name="connsiteX219" fmla="*/ 4399563 w 7467600"/>
              <a:gd name="connsiteY219" fmla="*/ 4158106 h 6858000"/>
              <a:gd name="connsiteX220" fmla="*/ 4684469 w 7467600"/>
              <a:gd name="connsiteY220" fmla="*/ 4364680 h 6858000"/>
              <a:gd name="connsiteX221" fmla="*/ 4690271 w 7467600"/>
              <a:gd name="connsiteY221" fmla="*/ 4370034 h 6858000"/>
              <a:gd name="connsiteX222" fmla="*/ 4136093 w 7467600"/>
              <a:gd name="connsiteY222" fmla="*/ 3858466 h 6858000"/>
              <a:gd name="connsiteX223" fmla="*/ 3670252 w 7467600"/>
              <a:gd name="connsiteY223" fmla="*/ 3622798 h 6858000"/>
              <a:gd name="connsiteX224" fmla="*/ 4440129 w 7467600"/>
              <a:gd name="connsiteY224" fmla="*/ 3448571 h 6858000"/>
              <a:gd name="connsiteX225" fmla="*/ 4856525 w 7467600"/>
              <a:gd name="connsiteY225" fmla="*/ 3915351 h 6858000"/>
              <a:gd name="connsiteX226" fmla="*/ 5059055 w 7467600"/>
              <a:gd name="connsiteY226" fmla="*/ 4108918 h 6858000"/>
              <a:gd name="connsiteX227" fmla="*/ 5290070 w 7467600"/>
              <a:gd name="connsiteY227" fmla="*/ 4263619 h 6858000"/>
              <a:gd name="connsiteX228" fmla="*/ 4834991 w 7467600"/>
              <a:gd name="connsiteY228" fmla="*/ 3830985 h 6858000"/>
              <a:gd name="connsiteX229" fmla="*/ 4440129 w 7467600"/>
              <a:gd name="connsiteY229" fmla="*/ 3448571 h 6858000"/>
              <a:gd name="connsiteX230" fmla="*/ 4441737 w 7467600"/>
              <a:gd name="connsiteY230" fmla="*/ 3399734 h 6858000"/>
              <a:gd name="connsiteX231" fmla="*/ 4431236 w 7467600"/>
              <a:gd name="connsiteY231" fmla="*/ 3400954 h 6858000"/>
              <a:gd name="connsiteX232" fmla="*/ 4557150 w 7467600"/>
              <a:gd name="connsiteY232" fmla="*/ 3510023 h 6858000"/>
              <a:gd name="connsiteX233" fmla="*/ 4856936 w 7467600"/>
              <a:gd name="connsiteY233" fmla="*/ 3809146 h 6858000"/>
              <a:gd name="connsiteX234" fmla="*/ 5111996 w 7467600"/>
              <a:gd name="connsiteY234" fmla="*/ 4065759 h 6858000"/>
              <a:gd name="connsiteX235" fmla="*/ 5388878 w 7467600"/>
              <a:gd name="connsiteY235" fmla="*/ 4300185 h 6858000"/>
              <a:gd name="connsiteX236" fmla="*/ 5425556 w 7467600"/>
              <a:gd name="connsiteY236" fmla="*/ 4308967 h 6858000"/>
              <a:gd name="connsiteX237" fmla="*/ 4943646 w 7467600"/>
              <a:gd name="connsiteY237" fmla="*/ 3822916 h 6858000"/>
              <a:gd name="connsiteX238" fmla="*/ 4594837 w 7467600"/>
              <a:gd name="connsiteY238" fmla="*/ 3532274 h 6858000"/>
              <a:gd name="connsiteX239" fmla="*/ 4441737 w 7467600"/>
              <a:gd name="connsiteY239" fmla="*/ 3399734 h 6858000"/>
              <a:gd name="connsiteX240" fmla="*/ 5425834 w 7467600"/>
              <a:gd name="connsiteY240" fmla="*/ 3162785 h 6858000"/>
              <a:gd name="connsiteX241" fmla="*/ 5401644 w 7467600"/>
              <a:gd name="connsiteY241" fmla="*/ 3617847 h 6858000"/>
              <a:gd name="connsiteX242" fmla="*/ 5467256 w 7467600"/>
              <a:gd name="connsiteY242" fmla="*/ 4175494 h 6858000"/>
              <a:gd name="connsiteX243" fmla="*/ 5448069 w 7467600"/>
              <a:gd name="connsiteY243" fmla="*/ 3567554 h 6858000"/>
              <a:gd name="connsiteX244" fmla="*/ 5425834 w 7467600"/>
              <a:gd name="connsiteY244" fmla="*/ 3162785 h 6858000"/>
              <a:gd name="connsiteX245" fmla="*/ 1318687 w 7467600"/>
              <a:gd name="connsiteY245" fmla="*/ 3113840 h 6858000"/>
              <a:gd name="connsiteX246" fmla="*/ 1066793 w 7467600"/>
              <a:gd name="connsiteY246" fmla="*/ 3212171 h 6858000"/>
              <a:gd name="connsiteX247" fmla="*/ 993319 w 7467600"/>
              <a:gd name="connsiteY247" fmla="*/ 3247648 h 6858000"/>
              <a:gd name="connsiteX248" fmla="*/ 853081 w 7467600"/>
              <a:gd name="connsiteY248" fmla="*/ 3312410 h 6858000"/>
              <a:gd name="connsiteX249" fmla="*/ 805957 w 7467600"/>
              <a:gd name="connsiteY249" fmla="*/ 3330443 h 6858000"/>
              <a:gd name="connsiteX250" fmla="*/ 1318687 w 7467600"/>
              <a:gd name="connsiteY250" fmla="*/ 3113840 h 6858000"/>
              <a:gd name="connsiteX251" fmla="*/ 5453702 w 7467600"/>
              <a:gd name="connsiteY251" fmla="*/ 3090882 h 6858000"/>
              <a:gd name="connsiteX252" fmla="*/ 5480135 w 7467600"/>
              <a:gd name="connsiteY252" fmla="*/ 3565802 h 6858000"/>
              <a:gd name="connsiteX253" fmla="*/ 5499023 w 7467600"/>
              <a:gd name="connsiteY253" fmla="*/ 4166310 h 6858000"/>
              <a:gd name="connsiteX254" fmla="*/ 5547022 w 7467600"/>
              <a:gd name="connsiteY254" fmla="*/ 3607838 h 6858000"/>
              <a:gd name="connsiteX255" fmla="*/ 5515964 w 7467600"/>
              <a:gd name="connsiteY255" fmla="*/ 3378541 h 6858000"/>
              <a:gd name="connsiteX256" fmla="*/ 5453702 w 7467600"/>
              <a:gd name="connsiteY256" fmla="*/ 3090882 h 6858000"/>
              <a:gd name="connsiteX257" fmla="*/ 1238695 w 7467600"/>
              <a:gd name="connsiteY257" fmla="*/ 3076820 h 6858000"/>
              <a:gd name="connsiteX258" fmla="*/ 716371 w 7467600"/>
              <a:gd name="connsiteY258" fmla="*/ 3293249 h 6858000"/>
              <a:gd name="connsiteX259" fmla="*/ 579522 w 7467600"/>
              <a:gd name="connsiteY259" fmla="*/ 3371759 h 6858000"/>
              <a:gd name="connsiteX260" fmla="*/ 600288 w 7467600"/>
              <a:gd name="connsiteY260" fmla="*/ 3365555 h 6858000"/>
              <a:gd name="connsiteX261" fmla="*/ 840692 w 7467600"/>
              <a:gd name="connsiteY261" fmla="*/ 3284921 h 6858000"/>
              <a:gd name="connsiteX262" fmla="*/ 979248 w 7467600"/>
              <a:gd name="connsiteY262" fmla="*/ 3221003 h 6858000"/>
              <a:gd name="connsiteX263" fmla="*/ 1053282 w 7467600"/>
              <a:gd name="connsiteY263" fmla="*/ 3185247 h 6858000"/>
              <a:gd name="connsiteX264" fmla="*/ 1320603 w 7467600"/>
              <a:gd name="connsiteY264" fmla="*/ 3081281 h 6858000"/>
              <a:gd name="connsiteX265" fmla="*/ 1238695 w 7467600"/>
              <a:gd name="connsiteY265" fmla="*/ 3076820 h 6858000"/>
              <a:gd name="connsiteX266" fmla="*/ 5425627 w 7467600"/>
              <a:gd name="connsiteY266" fmla="*/ 2954192 h 6858000"/>
              <a:gd name="connsiteX267" fmla="*/ 5470770 w 7467600"/>
              <a:gd name="connsiteY267" fmla="*/ 3005435 h 6858000"/>
              <a:gd name="connsiteX268" fmla="*/ 5519779 w 7467600"/>
              <a:gd name="connsiteY268" fmla="*/ 4359223 h 6858000"/>
              <a:gd name="connsiteX269" fmla="*/ 5520293 w 7467600"/>
              <a:gd name="connsiteY269" fmla="*/ 4360602 h 6858000"/>
              <a:gd name="connsiteX270" fmla="*/ 5767221 w 7467600"/>
              <a:gd name="connsiteY270" fmla="*/ 4665564 h 6858000"/>
              <a:gd name="connsiteX271" fmla="*/ 6937169 w 7467600"/>
              <a:gd name="connsiteY271" fmla="*/ 4815941 h 6858000"/>
              <a:gd name="connsiteX272" fmla="*/ 6953922 w 7467600"/>
              <a:gd name="connsiteY272" fmla="*/ 4890068 h 6858000"/>
              <a:gd name="connsiteX273" fmla="*/ 6071359 w 7467600"/>
              <a:gd name="connsiteY273" fmla="*/ 4770770 h 6858000"/>
              <a:gd name="connsiteX274" fmla="*/ 6038839 w 7467600"/>
              <a:gd name="connsiteY274" fmla="*/ 4764474 h 6858000"/>
              <a:gd name="connsiteX275" fmla="*/ 6038706 w 7467600"/>
              <a:gd name="connsiteY275" fmla="*/ 4763847 h 6858000"/>
              <a:gd name="connsiteX276" fmla="*/ 6037784 w 7467600"/>
              <a:gd name="connsiteY276" fmla="*/ 4764270 h 6858000"/>
              <a:gd name="connsiteX277" fmla="*/ 6038839 w 7467600"/>
              <a:gd name="connsiteY277" fmla="*/ 4764474 h 6858000"/>
              <a:gd name="connsiteX278" fmla="*/ 6040338 w 7467600"/>
              <a:gd name="connsiteY278" fmla="*/ 4771418 h 6858000"/>
              <a:gd name="connsiteX279" fmla="*/ 6024488 w 7467600"/>
              <a:gd name="connsiteY279" fmla="*/ 4809903 h 6858000"/>
              <a:gd name="connsiteX280" fmla="*/ 5599771 w 7467600"/>
              <a:gd name="connsiteY280" fmla="*/ 5509652 h 6858000"/>
              <a:gd name="connsiteX281" fmla="*/ 5548843 w 7467600"/>
              <a:gd name="connsiteY281" fmla="*/ 5563845 h 6858000"/>
              <a:gd name="connsiteX282" fmla="*/ 5940952 w 7467600"/>
              <a:gd name="connsiteY282" fmla="*/ 6250028 h 6858000"/>
              <a:gd name="connsiteX283" fmla="*/ 6043441 w 7467600"/>
              <a:gd name="connsiteY283" fmla="*/ 6665847 h 6858000"/>
              <a:gd name="connsiteX284" fmla="*/ 6093432 w 7467600"/>
              <a:gd name="connsiteY284" fmla="*/ 6858000 h 6858000"/>
              <a:gd name="connsiteX285" fmla="*/ 6034344 w 7467600"/>
              <a:gd name="connsiteY285" fmla="*/ 6858000 h 6858000"/>
              <a:gd name="connsiteX286" fmla="*/ 6026679 w 7467600"/>
              <a:gd name="connsiteY286" fmla="*/ 6836959 h 6858000"/>
              <a:gd name="connsiteX287" fmla="*/ 5800441 w 7467600"/>
              <a:gd name="connsiteY287" fmla="*/ 6335286 h 6858000"/>
              <a:gd name="connsiteX288" fmla="*/ 5526562 w 7467600"/>
              <a:gd name="connsiteY288" fmla="*/ 5705388 h 6858000"/>
              <a:gd name="connsiteX289" fmla="*/ 5519640 w 7467600"/>
              <a:gd name="connsiteY289" fmla="*/ 5683774 h 6858000"/>
              <a:gd name="connsiteX290" fmla="*/ 5844559 w 7467600"/>
              <a:gd name="connsiteY290" fmla="*/ 6553349 h 6858000"/>
              <a:gd name="connsiteX291" fmla="*/ 5975994 w 7467600"/>
              <a:gd name="connsiteY291" fmla="*/ 6858000 h 6858000"/>
              <a:gd name="connsiteX292" fmla="*/ 5898547 w 7467600"/>
              <a:gd name="connsiteY292" fmla="*/ 6858000 h 6858000"/>
              <a:gd name="connsiteX293" fmla="*/ 5682041 w 7467600"/>
              <a:gd name="connsiteY293" fmla="*/ 6355860 h 6858000"/>
              <a:gd name="connsiteX294" fmla="*/ 5461758 w 7467600"/>
              <a:gd name="connsiteY294" fmla="*/ 5820220 h 6858000"/>
              <a:gd name="connsiteX295" fmla="*/ 5237282 w 7467600"/>
              <a:gd name="connsiteY295" fmla="*/ 6579086 h 6858000"/>
              <a:gd name="connsiteX296" fmla="*/ 5115009 w 7467600"/>
              <a:gd name="connsiteY296" fmla="*/ 6858000 h 6858000"/>
              <a:gd name="connsiteX297" fmla="*/ 5028074 w 7467600"/>
              <a:gd name="connsiteY297" fmla="*/ 6858000 h 6858000"/>
              <a:gd name="connsiteX298" fmla="*/ 5079508 w 7467600"/>
              <a:gd name="connsiteY298" fmla="*/ 6749074 h 6858000"/>
              <a:gd name="connsiteX299" fmla="*/ 5371846 w 7467600"/>
              <a:gd name="connsiteY299" fmla="*/ 5924413 h 6858000"/>
              <a:gd name="connsiteX300" fmla="*/ 5270512 w 7467600"/>
              <a:gd name="connsiteY300" fmla="*/ 6138975 h 6858000"/>
              <a:gd name="connsiteX301" fmla="*/ 5062409 w 7467600"/>
              <a:gd name="connsiteY301" fmla="*/ 6653544 h 6858000"/>
              <a:gd name="connsiteX302" fmla="*/ 5036628 w 7467600"/>
              <a:gd name="connsiteY302" fmla="*/ 6754247 h 6858000"/>
              <a:gd name="connsiteX303" fmla="*/ 5009112 w 7467600"/>
              <a:gd name="connsiteY303" fmla="*/ 6858000 h 6858000"/>
              <a:gd name="connsiteX304" fmla="*/ 4976679 w 7467600"/>
              <a:gd name="connsiteY304" fmla="*/ 6858000 h 6858000"/>
              <a:gd name="connsiteX305" fmla="*/ 5006537 w 7467600"/>
              <a:gd name="connsiteY305" fmla="*/ 6747068 h 6858000"/>
              <a:gd name="connsiteX306" fmla="*/ 5032723 w 7467600"/>
              <a:gd name="connsiteY306" fmla="*/ 6644957 h 6858000"/>
              <a:gd name="connsiteX307" fmla="*/ 5242949 w 7467600"/>
              <a:gd name="connsiteY307" fmla="*/ 6125175 h 6858000"/>
              <a:gd name="connsiteX308" fmla="*/ 5286321 w 7467600"/>
              <a:gd name="connsiteY308" fmla="*/ 6033555 h 6858000"/>
              <a:gd name="connsiteX309" fmla="*/ 5008210 w 7467600"/>
              <a:gd name="connsiteY309" fmla="*/ 6649194 h 6858000"/>
              <a:gd name="connsiteX310" fmla="*/ 4986321 w 7467600"/>
              <a:gd name="connsiteY310" fmla="*/ 6765687 h 6858000"/>
              <a:gd name="connsiteX311" fmla="*/ 4973474 w 7467600"/>
              <a:gd name="connsiteY311" fmla="*/ 6858000 h 6858000"/>
              <a:gd name="connsiteX312" fmla="*/ 4907178 w 7467600"/>
              <a:gd name="connsiteY312" fmla="*/ 6858000 h 6858000"/>
              <a:gd name="connsiteX313" fmla="*/ 4910810 w 7467600"/>
              <a:gd name="connsiteY313" fmla="*/ 6829660 h 6858000"/>
              <a:gd name="connsiteX314" fmla="*/ 4987461 w 7467600"/>
              <a:gd name="connsiteY314" fmla="*/ 6432994 h 6858000"/>
              <a:gd name="connsiteX315" fmla="*/ 5179262 w 7467600"/>
              <a:gd name="connsiteY315" fmla="*/ 6035044 h 6858000"/>
              <a:gd name="connsiteX316" fmla="*/ 4689678 w 7467600"/>
              <a:gd name="connsiteY316" fmla="*/ 6440241 h 6858000"/>
              <a:gd name="connsiteX317" fmla="*/ 4477543 w 7467600"/>
              <a:gd name="connsiteY317" fmla="*/ 6674836 h 6858000"/>
              <a:gd name="connsiteX318" fmla="*/ 4329957 w 7467600"/>
              <a:gd name="connsiteY318" fmla="*/ 6858000 h 6858000"/>
              <a:gd name="connsiteX319" fmla="*/ 4218595 w 7467600"/>
              <a:gd name="connsiteY319" fmla="*/ 6858000 h 6858000"/>
              <a:gd name="connsiteX320" fmla="*/ 4368888 w 7467600"/>
              <a:gd name="connsiteY320" fmla="*/ 6668412 h 6858000"/>
              <a:gd name="connsiteX321" fmla="*/ 4563091 w 7467600"/>
              <a:gd name="connsiteY321" fmla="*/ 6442508 h 6858000"/>
              <a:gd name="connsiteX322" fmla="*/ 5387324 w 7467600"/>
              <a:gd name="connsiteY322" fmla="*/ 5705830 h 6858000"/>
              <a:gd name="connsiteX323" fmla="*/ 5073620 w 7467600"/>
              <a:gd name="connsiteY323" fmla="*/ 5955437 h 6858000"/>
              <a:gd name="connsiteX324" fmla="*/ 4689789 w 7467600"/>
              <a:gd name="connsiteY324" fmla="*/ 6268382 h 6858000"/>
              <a:gd name="connsiteX325" fmla="*/ 4418722 w 7467600"/>
              <a:gd name="connsiteY325" fmla="*/ 6570886 h 6858000"/>
              <a:gd name="connsiteX326" fmla="*/ 4214944 w 7467600"/>
              <a:gd name="connsiteY326" fmla="*/ 6858000 h 6858000"/>
              <a:gd name="connsiteX327" fmla="*/ 4177898 w 7467600"/>
              <a:gd name="connsiteY327" fmla="*/ 6858000 h 6858000"/>
              <a:gd name="connsiteX328" fmla="*/ 4391597 w 7467600"/>
              <a:gd name="connsiteY328" fmla="*/ 6556370 h 6858000"/>
              <a:gd name="connsiteX329" fmla="*/ 4668889 w 7467600"/>
              <a:gd name="connsiteY329" fmla="*/ 6246399 h 6858000"/>
              <a:gd name="connsiteX330" fmla="*/ 5055427 w 7467600"/>
              <a:gd name="connsiteY330" fmla="*/ 5931476 h 6858000"/>
              <a:gd name="connsiteX331" fmla="*/ 5371814 w 7467600"/>
              <a:gd name="connsiteY331" fmla="*/ 5678975 h 6858000"/>
              <a:gd name="connsiteX332" fmla="*/ 4987918 w 7467600"/>
              <a:gd name="connsiteY332" fmla="*/ 5838701 h 6858000"/>
              <a:gd name="connsiteX333" fmla="*/ 4317146 w 7467600"/>
              <a:gd name="connsiteY333" fmla="*/ 6587716 h 6858000"/>
              <a:gd name="connsiteX334" fmla="*/ 4171627 w 7467600"/>
              <a:gd name="connsiteY334" fmla="*/ 6858000 h 6858000"/>
              <a:gd name="connsiteX335" fmla="*/ 4081585 w 7467600"/>
              <a:gd name="connsiteY335" fmla="*/ 6858000 h 6858000"/>
              <a:gd name="connsiteX336" fmla="*/ 4238603 w 7467600"/>
              <a:gd name="connsiteY336" fmla="*/ 6559341 h 6858000"/>
              <a:gd name="connsiteX337" fmla="*/ 4778333 w 7467600"/>
              <a:gd name="connsiteY337" fmla="*/ 5873626 h 6858000"/>
              <a:gd name="connsiteX338" fmla="*/ 5414185 w 7467600"/>
              <a:gd name="connsiteY338" fmla="*/ 5573882 h 6858000"/>
              <a:gd name="connsiteX339" fmla="*/ 5959648 w 7467600"/>
              <a:gd name="connsiteY339" fmla="*/ 4760797 h 6858000"/>
              <a:gd name="connsiteX340" fmla="*/ 5355019 w 7467600"/>
              <a:gd name="connsiteY340" fmla="*/ 4734672 h 6858000"/>
              <a:gd name="connsiteX341" fmla="*/ 5083565 w 7467600"/>
              <a:gd name="connsiteY341" fmla="*/ 5179121 h 6858000"/>
              <a:gd name="connsiteX342" fmla="*/ 4713577 w 7467600"/>
              <a:gd name="connsiteY342" fmla="*/ 5616803 h 6858000"/>
              <a:gd name="connsiteX343" fmla="*/ 3989559 w 7467600"/>
              <a:gd name="connsiteY343" fmla="*/ 6145945 h 6858000"/>
              <a:gd name="connsiteX344" fmla="*/ 3939824 w 7467600"/>
              <a:gd name="connsiteY344" fmla="*/ 6066900 h 6858000"/>
              <a:gd name="connsiteX345" fmla="*/ 4584537 w 7467600"/>
              <a:gd name="connsiteY345" fmla="*/ 5324826 h 6858000"/>
              <a:gd name="connsiteX346" fmla="*/ 5037105 w 7467600"/>
              <a:gd name="connsiteY346" fmla="*/ 5088765 h 6858000"/>
              <a:gd name="connsiteX347" fmla="*/ 5039930 w 7467600"/>
              <a:gd name="connsiteY347" fmla="*/ 5089585 h 6858000"/>
              <a:gd name="connsiteX348" fmla="*/ 5263764 w 7467600"/>
              <a:gd name="connsiteY348" fmla="*/ 4735525 h 6858000"/>
              <a:gd name="connsiteX349" fmla="*/ 4086300 w 7467600"/>
              <a:gd name="connsiteY349" fmla="*/ 4884599 h 6858000"/>
              <a:gd name="connsiteX350" fmla="*/ 4085485 w 7467600"/>
              <a:gd name="connsiteY350" fmla="*/ 4899070 h 6858000"/>
              <a:gd name="connsiteX351" fmla="*/ 3871915 w 7467600"/>
              <a:gd name="connsiteY351" fmla="*/ 5253645 h 6858000"/>
              <a:gd name="connsiteX352" fmla="*/ 3799374 w 7467600"/>
              <a:gd name="connsiteY352" fmla="*/ 5466127 h 6858000"/>
              <a:gd name="connsiteX353" fmla="*/ 3498850 w 7467600"/>
              <a:gd name="connsiteY353" fmla="*/ 6661888 h 6858000"/>
              <a:gd name="connsiteX354" fmla="*/ 3399216 w 7467600"/>
              <a:gd name="connsiteY354" fmla="*/ 6858000 h 6858000"/>
              <a:gd name="connsiteX355" fmla="*/ 3303688 w 7467600"/>
              <a:gd name="connsiteY355" fmla="*/ 6858000 h 6858000"/>
              <a:gd name="connsiteX356" fmla="*/ 3391774 w 7467600"/>
              <a:gd name="connsiteY356" fmla="*/ 6697181 h 6858000"/>
              <a:gd name="connsiteX357" fmla="*/ 3735540 w 7467600"/>
              <a:gd name="connsiteY357" fmla="*/ 5546923 h 6858000"/>
              <a:gd name="connsiteX358" fmla="*/ 3729438 w 7467600"/>
              <a:gd name="connsiteY358" fmla="*/ 5569058 h 6858000"/>
              <a:gd name="connsiteX359" fmla="*/ 3707782 w 7467600"/>
              <a:gd name="connsiteY359" fmla="*/ 5644908 h 6858000"/>
              <a:gd name="connsiteX360" fmla="*/ 3583827 w 7467600"/>
              <a:gd name="connsiteY360" fmla="*/ 6039215 h 6858000"/>
              <a:gd name="connsiteX361" fmla="*/ 3547861 w 7467600"/>
              <a:gd name="connsiteY361" fmla="*/ 6129609 h 6858000"/>
              <a:gd name="connsiteX362" fmla="*/ 3490905 w 7467600"/>
              <a:gd name="connsiteY362" fmla="*/ 6277660 h 6858000"/>
              <a:gd name="connsiteX363" fmla="*/ 3455859 w 7467600"/>
              <a:gd name="connsiteY363" fmla="*/ 6391301 h 6858000"/>
              <a:gd name="connsiteX364" fmla="*/ 3429112 w 7467600"/>
              <a:gd name="connsiteY364" fmla="*/ 6479469 h 6858000"/>
              <a:gd name="connsiteX365" fmla="*/ 3304862 w 7467600"/>
              <a:gd name="connsiteY365" fmla="*/ 6796476 h 6858000"/>
              <a:gd name="connsiteX366" fmla="*/ 3276071 w 7467600"/>
              <a:gd name="connsiteY366" fmla="*/ 6858000 h 6858000"/>
              <a:gd name="connsiteX367" fmla="*/ 3240805 w 7467600"/>
              <a:gd name="connsiteY367" fmla="*/ 6858000 h 6858000"/>
              <a:gd name="connsiteX368" fmla="*/ 3275917 w 7467600"/>
              <a:gd name="connsiteY368" fmla="*/ 6783192 h 6858000"/>
              <a:gd name="connsiteX369" fmla="*/ 3399358 w 7467600"/>
              <a:gd name="connsiteY369" fmla="*/ 6469011 h 6858000"/>
              <a:gd name="connsiteX370" fmla="*/ 3425650 w 7467600"/>
              <a:gd name="connsiteY370" fmla="*/ 6381333 h 6858000"/>
              <a:gd name="connsiteX371" fmla="*/ 3460661 w 7467600"/>
              <a:gd name="connsiteY371" fmla="*/ 6266763 h 6858000"/>
              <a:gd name="connsiteX372" fmla="*/ 3518021 w 7467600"/>
              <a:gd name="connsiteY372" fmla="*/ 6117298 h 6858000"/>
              <a:gd name="connsiteX373" fmla="*/ 3554035 w 7467600"/>
              <a:gd name="connsiteY373" fmla="*/ 6027832 h 6858000"/>
              <a:gd name="connsiteX374" fmla="*/ 3677174 w 7467600"/>
              <a:gd name="connsiteY374" fmla="*/ 5636351 h 6858000"/>
              <a:gd name="connsiteX375" fmla="*/ 3698819 w 7467600"/>
              <a:gd name="connsiteY375" fmla="*/ 5560503 h 6858000"/>
              <a:gd name="connsiteX376" fmla="*/ 3702094 w 7467600"/>
              <a:gd name="connsiteY376" fmla="*/ 5549194 h 6858000"/>
              <a:gd name="connsiteX377" fmla="*/ 3398355 w 7467600"/>
              <a:gd name="connsiteY377" fmla="*/ 6094603 h 6858000"/>
              <a:gd name="connsiteX378" fmla="*/ 3193941 w 7467600"/>
              <a:gd name="connsiteY378" fmla="*/ 6798775 h 6858000"/>
              <a:gd name="connsiteX379" fmla="*/ 3184140 w 7467600"/>
              <a:gd name="connsiteY379" fmla="*/ 6858000 h 6858000"/>
              <a:gd name="connsiteX380" fmla="*/ 3099978 w 7467600"/>
              <a:gd name="connsiteY380" fmla="*/ 6858000 h 6858000"/>
              <a:gd name="connsiteX381" fmla="*/ 3101556 w 7467600"/>
              <a:gd name="connsiteY381" fmla="*/ 6843337 h 6858000"/>
              <a:gd name="connsiteX382" fmla="*/ 3370162 w 7467600"/>
              <a:gd name="connsiteY382" fmla="*/ 5785550 h 6858000"/>
              <a:gd name="connsiteX383" fmla="*/ 3746477 w 7467600"/>
              <a:gd name="connsiteY383" fmla="*/ 5377889 h 6858000"/>
              <a:gd name="connsiteX384" fmla="*/ 3863399 w 7467600"/>
              <a:gd name="connsiteY384" fmla="*/ 5087257 h 6858000"/>
              <a:gd name="connsiteX385" fmla="*/ 3968712 w 7467600"/>
              <a:gd name="connsiteY385" fmla="*/ 4913989 h 6858000"/>
              <a:gd name="connsiteX386" fmla="*/ 2792390 w 7467600"/>
              <a:gd name="connsiteY386" fmla="*/ 5382974 h 6858000"/>
              <a:gd name="connsiteX387" fmla="*/ 2714982 w 7467600"/>
              <a:gd name="connsiteY387" fmla="*/ 5427051 h 6858000"/>
              <a:gd name="connsiteX388" fmla="*/ 2813361 w 7467600"/>
              <a:gd name="connsiteY388" fmla="*/ 6023912 h 6858000"/>
              <a:gd name="connsiteX389" fmla="*/ 2688430 w 7467600"/>
              <a:gd name="connsiteY389" fmla="*/ 6801564 h 6858000"/>
              <a:gd name="connsiteX390" fmla="*/ 2629626 w 7467600"/>
              <a:gd name="connsiteY390" fmla="*/ 6763394 h 6858000"/>
              <a:gd name="connsiteX391" fmla="*/ 2565328 w 7467600"/>
              <a:gd name="connsiteY391" fmla="*/ 5516399 h 6858000"/>
              <a:gd name="connsiteX392" fmla="*/ 1922999 w 7467600"/>
              <a:gd name="connsiteY392" fmla="*/ 5980343 h 6858000"/>
              <a:gd name="connsiteX393" fmla="*/ 1950261 w 7467600"/>
              <a:gd name="connsiteY393" fmla="*/ 6405858 h 6858000"/>
              <a:gd name="connsiteX394" fmla="*/ 2365554 w 7467600"/>
              <a:gd name="connsiteY394" fmla="*/ 6759107 h 6858000"/>
              <a:gd name="connsiteX395" fmla="*/ 2424142 w 7467600"/>
              <a:gd name="connsiteY395" fmla="*/ 6858000 h 6858000"/>
              <a:gd name="connsiteX396" fmla="*/ 2395994 w 7467600"/>
              <a:gd name="connsiteY396" fmla="*/ 6858000 h 6858000"/>
              <a:gd name="connsiteX397" fmla="*/ 2392863 w 7467600"/>
              <a:gd name="connsiteY397" fmla="*/ 6852964 h 6858000"/>
              <a:gd name="connsiteX398" fmla="*/ 2017589 w 7467600"/>
              <a:gd name="connsiteY398" fmla="*/ 6493982 h 6858000"/>
              <a:gd name="connsiteX399" fmla="*/ 2147336 w 7467600"/>
              <a:gd name="connsiteY399" fmla="*/ 6594052 h 6858000"/>
              <a:gd name="connsiteX400" fmla="*/ 2207047 w 7467600"/>
              <a:gd name="connsiteY400" fmla="*/ 6654540 h 6858000"/>
              <a:gd name="connsiteX401" fmla="*/ 2299106 w 7467600"/>
              <a:gd name="connsiteY401" fmla="*/ 6778931 h 6858000"/>
              <a:gd name="connsiteX402" fmla="*/ 2314430 w 7467600"/>
              <a:gd name="connsiteY402" fmla="*/ 6801144 h 6858000"/>
              <a:gd name="connsiteX403" fmla="*/ 2352406 w 7467600"/>
              <a:gd name="connsiteY403" fmla="*/ 6858000 h 6858000"/>
              <a:gd name="connsiteX404" fmla="*/ 2314492 w 7467600"/>
              <a:gd name="connsiteY404" fmla="*/ 6858000 h 6858000"/>
              <a:gd name="connsiteX405" fmla="*/ 2288095 w 7467600"/>
              <a:gd name="connsiteY405" fmla="*/ 6818030 h 6858000"/>
              <a:gd name="connsiteX406" fmla="*/ 2272768 w 7467600"/>
              <a:gd name="connsiteY406" fmla="*/ 6795822 h 6858000"/>
              <a:gd name="connsiteX407" fmla="*/ 2182715 w 7467600"/>
              <a:gd name="connsiteY407" fmla="*/ 6675071 h 6858000"/>
              <a:gd name="connsiteX408" fmla="*/ 2032061 w 7467600"/>
              <a:gd name="connsiteY408" fmla="*/ 6541380 h 6858000"/>
              <a:gd name="connsiteX409" fmla="*/ 2257220 w 7467600"/>
              <a:gd name="connsiteY409" fmla="*/ 6826257 h 6858000"/>
              <a:gd name="connsiteX410" fmla="*/ 2281324 w 7467600"/>
              <a:gd name="connsiteY410" fmla="*/ 6858000 h 6858000"/>
              <a:gd name="connsiteX411" fmla="*/ 2242860 w 7467600"/>
              <a:gd name="connsiteY411" fmla="*/ 6858000 h 6858000"/>
              <a:gd name="connsiteX412" fmla="*/ 2232818 w 7467600"/>
              <a:gd name="connsiteY412" fmla="*/ 6844926 h 6858000"/>
              <a:gd name="connsiteX413" fmla="*/ 1990172 w 7467600"/>
              <a:gd name="connsiteY413" fmla="*/ 6542121 h 6858000"/>
              <a:gd name="connsiteX414" fmla="*/ 2124090 w 7467600"/>
              <a:gd name="connsiteY414" fmla="*/ 6761017 h 6858000"/>
              <a:gd name="connsiteX415" fmla="*/ 2200380 w 7467600"/>
              <a:gd name="connsiteY415" fmla="*/ 6858000 h 6858000"/>
              <a:gd name="connsiteX416" fmla="*/ 2147507 w 7467600"/>
              <a:gd name="connsiteY416" fmla="*/ 6858000 h 6858000"/>
              <a:gd name="connsiteX417" fmla="*/ 2070668 w 7467600"/>
              <a:gd name="connsiteY417" fmla="*/ 6761520 h 6858000"/>
              <a:gd name="connsiteX418" fmla="*/ 1975142 w 7467600"/>
              <a:gd name="connsiteY418" fmla="*/ 6585570 h 6858000"/>
              <a:gd name="connsiteX419" fmla="*/ 2050035 w 7467600"/>
              <a:gd name="connsiteY419" fmla="*/ 6813345 h 6858000"/>
              <a:gd name="connsiteX420" fmla="*/ 2063025 w 7467600"/>
              <a:gd name="connsiteY420" fmla="*/ 6858000 h 6858000"/>
              <a:gd name="connsiteX421" fmla="*/ 2021675 w 7467600"/>
              <a:gd name="connsiteY421" fmla="*/ 6858000 h 6858000"/>
              <a:gd name="connsiteX422" fmla="*/ 2019308 w 7467600"/>
              <a:gd name="connsiteY422" fmla="*/ 6847118 h 6858000"/>
              <a:gd name="connsiteX423" fmla="*/ 1938835 w 7467600"/>
              <a:gd name="connsiteY423" fmla="*/ 6551160 h 6858000"/>
              <a:gd name="connsiteX424" fmla="*/ 1953230 w 7467600"/>
              <a:gd name="connsiteY424" fmla="*/ 6759699 h 6858000"/>
              <a:gd name="connsiteX425" fmla="*/ 1956763 w 7467600"/>
              <a:gd name="connsiteY425" fmla="*/ 6778191 h 6858000"/>
              <a:gd name="connsiteX426" fmla="*/ 1967925 w 7467600"/>
              <a:gd name="connsiteY426" fmla="*/ 6858000 h 6858000"/>
              <a:gd name="connsiteX427" fmla="*/ 1936622 w 7467600"/>
              <a:gd name="connsiteY427" fmla="*/ 6858000 h 6858000"/>
              <a:gd name="connsiteX428" fmla="*/ 1926261 w 7467600"/>
              <a:gd name="connsiteY428" fmla="*/ 6784064 h 6858000"/>
              <a:gd name="connsiteX429" fmla="*/ 1922724 w 7467600"/>
              <a:gd name="connsiteY429" fmla="*/ 6765577 h 6858000"/>
              <a:gd name="connsiteX430" fmla="*/ 1904650 w 7467600"/>
              <a:gd name="connsiteY430" fmla="*/ 6639616 h 6858000"/>
              <a:gd name="connsiteX431" fmla="*/ 1885273 w 7467600"/>
              <a:gd name="connsiteY431" fmla="*/ 6858000 h 6858000"/>
              <a:gd name="connsiteX432" fmla="*/ 1854363 w 7467600"/>
              <a:gd name="connsiteY432" fmla="*/ 6858000 h 6858000"/>
              <a:gd name="connsiteX433" fmla="*/ 1880391 w 7467600"/>
              <a:gd name="connsiteY433" fmla="*/ 6603796 h 6858000"/>
              <a:gd name="connsiteX434" fmla="*/ 1818273 w 7467600"/>
              <a:gd name="connsiteY434" fmla="*/ 6715729 h 6858000"/>
              <a:gd name="connsiteX435" fmla="*/ 1794691 w 7467600"/>
              <a:gd name="connsiteY435" fmla="*/ 6843239 h 6858000"/>
              <a:gd name="connsiteX436" fmla="*/ 1794914 w 7467600"/>
              <a:gd name="connsiteY436" fmla="*/ 6858000 h 6858000"/>
              <a:gd name="connsiteX437" fmla="*/ 1746128 w 7467600"/>
              <a:gd name="connsiteY437" fmla="*/ 6858000 h 6858000"/>
              <a:gd name="connsiteX438" fmla="*/ 1753934 w 7467600"/>
              <a:gd name="connsiteY438" fmla="*/ 6724796 h 6858000"/>
              <a:gd name="connsiteX439" fmla="*/ 1792053 w 7467600"/>
              <a:gd name="connsiteY439" fmla="*/ 6572396 h 6858000"/>
              <a:gd name="connsiteX440" fmla="*/ 1862248 w 7467600"/>
              <a:gd name="connsiteY440" fmla="*/ 6266397 h 6858000"/>
              <a:gd name="connsiteX441" fmla="*/ 1862250 w 7467600"/>
              <a:gd name="connsiteY441" fmla="*/ 6033531 h 6858000"/>
              <a:gd name="connsiteX442" fmla="*/ 1211999 w 7467600"/>
              <a:gd name="connsiteY442" fmla="*/ 6683610 h 6858000"/>
              <a:gd name="connsiteX443" fmla="*/ 1213266 w 7467600"/>
              <a:gd name="connsiteY443" fmla="*/ 6691947 h 6858000"/>
              <a:gd name="connsiteX444" fmla="*/ 1203370 w 7467600"/>
              <a:gd name="connsiteY444" fmla="*/ 6850676 h 6858000"/>
              <a:gd name="connsiteX445" fmla="*/ 1203671 w 7467600"/>
              <a:gd name="connsiteY445" fmla="*/ 6858000 h 6858000"/>
              <a:gd name="connsiteX446" fmla="*/ 1143180 w 7467600"/>
              <a:gd name="connsiteY446" fmla="*/ 6858000 h 6858000"/>
              <a:gd name="connsiteX447" fmla="*/ 1142176 w 7467600"/>
              <a:gd name="connsiteY447" fmla="*/ 6766045 h 6858000"/>
              <a:gd name="connsiteX448" fmla="*/ 1067484 w 7467600"/>
              <a:gd name="connsiteY448" fmla="*/ 6858000 h 6858000"/>
              <a:gd name="connsiteX449" fmla="*/ 953928 w 7467600"/>
              <a:gd name="connsiteY449" fmla="*/ 6858000 h 6858000"/>
              <a:gd name="connsiteX450" fmla="*/ 959715 w 7467600"/>
              <a:gd name="connsiteY450" fmla="*/ 6850185 h 6858000"/>
              <a:gd name="connsiteX451" fmla="*/ 1483788 w 7467600"/>
              <a:gd name="connsiteY451" fmla="*/ 6259174 h 6858000"/>
              <a:gd name="connsiteX452" fmla="*/ 1100671 w 7467600"/>
              <a:gd name="connsiteY452" fmla="*/ 6252137 h 6858000"/>
              <a:gd name="connsiteX453" fmla="*/ 1090144 w 7467600"/>
              <a:gd name="connsiteY453" fmla="*/ 6256748 h 6858000"/>
              <a:gd name="connsiteX454" fmla="*/ 1095872 w 7467600"/>
              <a:gd name="connsiteY454" fmla="*/ 6271892 h 6858000"/>
              <a:gd name="connsiteX455" fmla="*/ 262785 w 7467600"/>
              <a:gd name="connsiteY455" fmla="*/ 6845450 h 6858000"/>
              <a:gd name="connsiteX456" fmla="*/ 209968 w 7467600"/>
              <a:gd name="connsiteY456" fmla="*/ 6770713 h 6858000"/>
              <a:gd name="connsiteX457" fmla="*/ 873460 w 7467600"/>
              <a:gd name="connsiteY457" fmla="*/ 6253768 h 6858000"/>
              <a:gd name="connsiteX458" fmla="*/ 192686 w 7467600"/>
              <a:gd name="connsiteY458" fmla="*/ 5849257 h 6858000"/>
              <a:gd name="connsiteX459" fmla="*/ 4696 w 7467600"/>
              <a:gd name="connsiteY459" fmla="*/ 5697668 h 6858000"/>
              <a:gd name="connsiteX460" fmla="*/ 0 w 7467600"/>
              <a:gd name="connsiteY460" fmla="*/ 5689984 h 6858000"/>
              <a:gd name="connsiteX461" fmla="*/ 0 w 7467600"/>
              <a:gd name="connsiteY461" fmla="*/ 5513472 h 6858000"/>
              <a:gd name="connsiteX462" fmla="*/ 174101 w 7467600"/>
              <a:gd name="connsiteY462" fmla="*/ 5620277 h 6858000"/>
              <a:gd name="connsiteX463" fmla="*/ 891800 w 7467600"/>
              <a:gd name="connsiteY463" fmla="*/ 6036935 h 6858000"/>
              <a:gd name="connsiteX464" fmla="*/ 1072219 w 7467600"/>
              <a:gd name="connsiteY464" fmla="*/ 6169443 h 6858000"/>
              <a:gd name="connsiteX465" fmla="*/ 1074117 w 7467600"/>
              <a:gd name="connsiteY465" fmla="*/ 6170301 h 6858000"/>
              <a:gd name="connsiteX466" fmla="*/ 1083114 w 7467600"/>
              <a:gd name="connsiteY466" fmla="*/ 6174131 h 6858000"/>
              <a:gd name="connsiteX467" fmla="*/ 1543010 w 7467600"/>
              <a:gd name="connsiteY467" fmla="*/ 6191140 h 6858000"/>
              <a:gd name="connsiteX468" fmla="*/ 1551080 w 7467600"/>
              <a:gd name="connsiteY468" fmla="*/ 6195006 h 6858000"/>
              <a:gd name="connsiteX469" fmla="*/ 2345443 w 7467600"/>
              <a:gd name="connsiteY469" fmla="*/ 5549882 h 6858000"/>
              <a:gd name="connsiteX470" fmla="*/ 1721499 w 7467600"/>
              <a:gd name="connsiteY470" fmla="*/ 5599969 h 6858000"/>
              <a:gd name="connsiteX471" fmla="*/ 767716 w 7467600"/>
              <a:gd name="connsiteY471" fmla="*/ 5472768 h 6858000"/>
              <a:gd name="connsiteX472" fmla="*/ 722147 w 7467600"/>
              <a:gd name="connsiteY472" fmla="*/ 5393091 h 6858000"/>
              <a:gd name="connsiteX473" fmla="*/ 1485552 w 7467600"/>
              <a:gd name="connsiteY473" fmla="*/ 5313202 h 6858000"/>
              <a:gd name="connsiteX474" fmla="*/ 2143004 w 7467600"/>
              <a:gd name="connsiteY474" fmla="*/ 5402420 h 6858000"/>
              <a:gd name="connsiteX475" fmla="*/ 1933391 w 7467600"/>
              <a:gd name="connsiteY475" fmla="*/ 5156971 h 6858000"/>
              <a:gd name="connsiteX476" fmla="*/ 1827118 w 7467600"/>
              <a:gd name="connsiteY476" fmla="*/ 4968410 h 6858000"/>
              <a:gd name="connsiteX477" fmla="*/ 1837349 w 7467600"/>
              <a:gd name="connsiteY477" fmla="*/ 4956357 h 6858000"/>
              <a:gd name="connsiteX478" fmla="*/ 2162835 w 7467600"/>
              <a:gd name="connsiteY478" fmla="*/ 5187853 h 6858000"/>
              <a:gd name="connsiteX479" fmla="*/ 2257167 w 7467600"/>
              <a:gd name="connsiteY479" fmla="*/ 5462123 h 6858000"/>
              <a:gd name="connsiteX480" fmla="*/ 2261598 w 7467600"/>
              <a:gd name="connsiteY480" fmla="*/ 5467998 h 6858000"/>
              <a:gd name="connsiteX481" fmla="*/ 2437177 w 7467600"/>
              <a:gd name="connsiteY481" fmla="*/ 5479608 h 6858000"/>
              <a:gd name="connsiteX482" fmla="*/ 2445247 w 7467600"/>
              <a:gd name="connsiteY482" fmla="*/ 5483476 h 6858000"/>
              <a:gd name="connsiteX483" fmla="*/ 2743626 w 7467600"/>
              <a:gd name="connsiteY483" fmla="*/ 5304819 h 6858000"/>
              <a:gd name="connsiteX484" fmla="*/ 3048102 w 7467600"/>
              <a:gd name="connsiteY484" fmla="*/ 5150595 h 6858000"/>
              <a:gd name="connsiteX485" fmla="*/ 1799414 w 7467600"/>
              <a:gd name="connsiteY485" fmla="*/ 4694732 h 6858000"/>
              <a:gd name="connsiteX486" fmla="*/ 1771735 w 7467600"/>
              <a:gd name="connsiteY486" fmla="*/ 4619929 h 6858000"/>
              <a:gd name="connsiteX487" fmla="*/ 3104273 w 7467600"/>
              <a:gd name="connsiteY487" fmla="*/ 5076159 h 6858000"/>
              <a:gd name="connsiteX488" fmla="*/ 3113245 w 7467600"/>
              <a:gd name="connsiteY488" fmla="*/ 5090705 h 6858000"/>
              <a:gd name="connsiteX489" fmla="*/ 3126294 w 7467600"/>
              <a:gd name="connsiteY489" fmla="*/ 5114400 h 6858000"/>
              <a:gd name="connsiteX490" fmla="*/ 3937433 w 7467600"/>
              <a:gd name="connsiteY490" fmla="*/ 4830473 h 6858000"/>
              <a:gd name="connsiteX491" fmla="*/ 3590475 w 7467600"/>
              <a:gd name="connsiteY491" fmla="*/ 4597974 h 6858000"/>
              <a:gd name="connsiteX492" fmla="*/ 3100264 w 7467600"/>
              <a:gd name="connsiteY492" fmla="*/ 4579845 h 6858000"/>
              <a:gd name="connsiteX493" fmla="*/ 2183576 w 7467600"/>
              <a:gd name="connsiteY493" fmla="*/ 4227150 h 6858000"/>
              <a:gd name="connsiteX494" fmla="*/ 2151029 w 7467600"/>
              <a:gd name="connsiteY494" fmla="*/ 4146947 h 6858000"/>
              <a:gd name="connsiteX495" fmla="*/ 3563434 w 7467600"/>
              <a:gd name="connsiteY495" fmla="*/ 4469115 h 6858000"/>
              <a:gd name="connsiteX496" fmla="*/ 3177952 w 7467600"/>
              <a:gd name="connsiteY496" fmla="*/ 3657386 h 6858000"/>
              <a:gd name="connsiteX497" fmla="*/ 3189263 w 7467600"/>
              <a:gd name="connsiteY497" fmla="*/ 3625726 h 6858000"/>
              <a:gd name="connsiteX498" fmla="*/ 3560912 w 7467600"/>
              <a:gd name="connsiteY498" fmla="*/ 4079863 h 6858000"/>
              <a:gd name="connsiteX499" fmla="*/ 3626636 w 7467600"/>
              <a:gd name="connsiteY499" fmla="*/ 4512230 h 6858000"/>
              <a:gd name="connsiteX500" fmla="*/ 3653088 w 7467600"/>
              <a:gd name="connsiteY500" fmla="*/ 4521417 h 6858000"/>
              <a:gd name="connsiteX501" fmla="*/ 3988128 w 7467600"/>
              <a:gd name="connsiteY501" fmla="*/ 4817267 h 6858000"/>
              <a:gd name="connsiteX502" fmla="*/ 4830582 w 7467600"/>
              <a:gd name="connsiteY502" fmla="*/ 4676000 h 6858000"/>
              <a:gd name="connsiteX503" fmla="*/ 4830100 w 7467600"/>
              <a:gd name="connsiteY503" fmla="*/ 4675554 h 6858000"/>
              <a:gd name="connsiteX504" fmla="*/ 4036318 w 7467600"/>
              <a:gd name="connsiteY504" fmla="*/ 4147013 h 6858000"/>
              <a:gd name="connsiteX505" fmla="*/ 3432098 w 7467600"/>
              <a:gd name="connsiteY505" fmla="*/ 3537312 h 6858000"/>
              <a:gd name="connsiteX506" fmla="*/ 3446761 w 7467600"/>
              <a:gd name="connsiteY506" fmla="*/ 3461278 h 6858000"/>
              <a:gd name="connsiteX507" fmla="*/ 4419733 w 7467600"/>
              <a:gd name="connsiteY507" fmla="*/ 3963555 h 6858000"/>
              <a:gd name="connsiteX508" fmla="*/ 4781371 w 7467600"/>
              <a:gd name="connsiteY508" fmla="*/ 4458604 h 6858000"/>
              <a:gd name="connsiteX509" fmla="*/ 4780440 w 7467600"/>
              <a:gd name="connsiteY509" fmla="*/ 4470290 h 6858000"/>
              <a:gd name="connsiteX510" fmla="*/ 4898954 w 7467600"/>
              <a:gd name="connsiteY510" fmla="*/ 4662092 h 6858000"/>
              <a:gd name="connsiteX511" fmla="*/ 4900699 w 7467600"/>
              <a:gd name="connsiteY511" fmla="*/ 4670867 h 6858000"/>
              <a:gd name="connsiteX512" fmla="*/ 5714511 w 7467600"/>
              <a:gd name="connsiteY512" fmla="*/ 4663483 h 6858000"/>
              <a:gd name="connsiteX513" fmla="*/ 5464793 w 7467600"/>
              <a:gd name="connsiteY513" fmla="*/ 4393556 h 6858000"/>
              <a:gd name="connsiteX514" fmla="*/ 5461897 w 7467600"/>
              <a:gd name="connsiteY514" fmla="*/ 4390879 h 6858000"/>
              <a:gd name="connsiteX515" fmla="*/ 4294126 w 7467600"/>
              <a:gd name="connsiteY515" fmla="*/ 3303048 h 6858000"/>
              <a:gd name="connsiteX516" fmla="*/ 4305321 w 7467600"/>
              <a:gd name="connsiteY516" fmla="*/ 3256953 h 6858000"/>
              <a:gd name="connsiteX517" fmla="*/ 4949299 w 7467600"/>
              <a:gd name="connsiteY517" fmla="*/ 3766336 h 6858000"/>
              <a:gd name="connsiteX518" fmla="*/ 5291452 w 7467600"/>
              <a:gd name="connsiteY518" fmla="*/ 4076801 h 6858000"/>
              <a:gd name="connsiteX519" fmla="*/ 5434998 w 7467600"/>
              <a:gd name="connsiteY519" fmla="*/ 4254100 h 6858000"/>
              <a:gd name="connsiteX520" fmla="*/ 5351015 w 7467600"/>
              <a:gd name="connsiteY520" fmla="*/ 3760989 h 6858000"/>
              <a:gd name="connsiteX521" fmla="*/ 5413780 w 7467600"/>
              <a:gd name="connsiteY521" fmla="*/ 2966265 h 6858000"/>
              <a:gd name="connsiteX522" fmla="*/ 5425627 w 7467600"/>
              <a:gd name="connsiteY522" fmla="*/ 2954192 h 6858000"/>
              <a:gd name="connsiteX523" fmla="*/ 6604735 w 7467600"/>
              <a:gd name="connsiteY523" fmla="*/ 2041381 h 6858000"/>
              <a:gd name="connsiteX524" fmla="*/ 7204487 w 7467600"/>
              <a:gd name="connsiteY524" fmla="*/ 2742112 h 6858000"/>
              <a:gd name="connsiteX525" fmla="*/ 7131592 w 7467600"/>
              <a:gd name="connsiteY525" fmla="*/ 2672096 h 6858000"/>
              <a:gd name="connsiteX526" fmla="*/ 6996344 w 7467600"/>
              <a:gd name="connsiteY526" fmla="*/ 2518310 h 6858000"/>
              <a:gd name="connsiteX527" fmla="*/ 6735495 w 7467600"/>
              <a:gd name="connsiteY527" fmla="*/ 2196890 h 6858000"/>
              <a:gd name="connsiteX528" fmla="*/ 6721901 w 7467600"/>
              <a:gd name="connsiteY528" fmla="*/ 2179274 h 6858000"/>
              <a:gd name="connsiteX529" fmla="*/ 6604735 w 7467600"/>
              <a:gd name="connsiteY529" fmla="*/ 2041381 h 6858000"/>
              <a:gd name="connsiteX530" fmla="*/ 6591670 w 7467600"/>
              <a:gd name="connsiteY530" fmla="*/ 1988277 h 6858000"/>
              <a:gd name="connsiteX531" fmla="*/ 6747349 w 7467600"/>
              <a:gd name="connsiteY531" fmla="*/ 2160069 h 6858000"/>
              <a:gd name="connsiteX532" fmla="*/ 6760943 w 7467600"/>
              <a:gd name="connsiteY532" fmla="*/ 2177686 h 6858000"/>
              <a:gd name="connsiteX533" fmla="*/ 7021065 w 7467600"/>
              <a:gd name="connsiteY533" fmla="*/ 2498102 h 6858000"/>
              <a:gd name="connsiteX534" fmla="*/ 7155223 w 7467600"/>
              <a:gd name="connsiteY534" fmla="*/ 2650386 h 6858000"/>
              <a:gd name="connsiteX535" fmla="*/ 7203167 w 7467600"/>
              <a:gd name="connsiteY535" fmla="*/ 2697288 h 6858000"/>
              <a:gd name="connsiteX536" fmla="*/ 6937703 w 7467600"/>
              <a:gd name="connsiteY536" fmla="*/ 2321981 h 6858000"/>
              <a:gd name="connsiteX537" fmla="*/ 6591670 w 7467600"/>
              <a:gd name="connsiteY537" fmla="*/ 1988277 h 6858000"/>
              <a:gd name="connsiteX538" fmla="*/ 5798671 w 7467600"/>
              <a:gd name="connsiteY538" fmla="*/ 1981601 h 6858000"/>
              <a:gd name="connsiteX539" fmla="*/ 5754709 w 7467600"/>
              <a:gd name="connsiteY539" fmla="*/ 2071454 h 6858000"/>
              <a:gd name="connsiteX540" fmla="*/ 5763044 w 7467600"/>
              <a:gd name="connsiteY540" fmla="*/ 2842206 h 6858000"/>
              <a:gd name="connsiteX541" fmla="*/ 5764974 w 7467600"/>
              <a:gd name="connsiteY541" fmla="*/ 2799609 h 6858000"/>
              <a:gd name="connsiteX542" fmla="*/ 5767665 w 7467600"/>
              <a:gd name="connsiteY542" fmla="*/ 2666409 h 6858000"/>
              <a:gd name="connsiteX543" fmla="*/ 5763055 w 7467600"/>
              <a:gd name="connsiteY543" fmla="*/ 2579705 h 6858000"/>
              <a:gd name="connsiteX544" fmla="*/ 5758079 w 7467600"/>
              <a:gd name="connsiteY544" fmla="*/ 2492508 h 6858000"/>
              <a:gd name="connsiteX545" fmla="*/ 5779325 w 7467600"/>
              <a:gd name="connsiteY545" fmla="*/ 2197069 h 6858000"/>
              <a:gd name="connsiteX546" fmla="*/ 5798671 w 7467600"/>
              <a:gd name="connsiteY546" fmla="*/ 1981601 h 6858000"/>
              <a:gd name="connsiteX547" fmla="*/ 5829202 w 7467600"/>
              <a:gd name="connsiteY547" fmla="*/ 1971679 h 6858000"/>
              <a:gd name="connsiteX548" fmla="*/ 5809558 w 7467600"/>
              <a:gd name="connsiteY548" fmla="*/ 2198043 h 6858000"/>
              <a:gd name="connsiteX549" fmla="*/ 5788653 w 7467600"/>
              <a:gd name="connsiteY549" fmla="*/ 2489430 h 6858000"/>
              <a:gd name="connsiteX550" fmla="*/ 5793439 w 7467600"/>
              <a:gd name="connsiteY550" fmla="*/ 2575235 h 6858000"/>
              <a:gd name="connsiteX551" fmla="*/ 5796837 w 7467600"/>
              <a:gd name="connsiteY551" fmla="*/ 2637633 h 6858000"/>
              <a:gd name="connsiteX552" fmla="*/ 5818614 w 7467600"/>
              <a:gd name="connsiteY552" fmla="*/ 2473055 h 6858000"/>
              <a:gd name="connsiteX553" fmla="*/ 5829202 w 7467600"/>
              <a:gd name="connsiteY553" fmla="*/ 1971679 h 6858000"/>
              <a:gd name="connsiteX554" fmla="*/ 5911389 w 7467600"/>
              <a:gd name="connsiteY554" fmla="*/ 1898371 h 6858000"/>
              <a:gd name="connsiteX555" fmla="*/ 6237627 w 7467600"/>
              <a:gd name="connsiteY555" fmla="*/ 2231921 h 6858000"/>
              <a:gd name="connsiteX556" fmla="*/ 5911389 w 7467600"/>
              <a:gd name="connsiteY556" fmla="*/ 1898371 h 6858000"/>
              <a:gd name="connsiteX557" fmla="*/ 6944437 w 7467600"/>
              <a:gd name="connsiteY557" fmla="*/ 1575402 h 6858000"/>
              <a:gd name="connsiteX558" fmla="*/ 6304730 w 7467600"/>
              <a:gd name="connsiteY558" fmla="*/ 1766654 h 6858000"/>
              <a:gd name="connsiteX559" fmla="*/ 6944437 w 7467600"/>
              <a:gd name="connsiteY559" fmla="*/ 1575402 h 6858000"/>
              <a:gd name="connsiteX560" fmla="*/ 7019523 w 7467600"/>
              <a:gd name="connsiteY560" fmla="*/ 1519450 h 6858000"/>
              <a:gd name="connsiteX561" fmla="*/ 6298091 w 7467600"/>
              <a:gd name="connsiteY561" fmla="*/ 1737122 h 6858000"/>
              <a:gd name="connsiteX562" fmla="*/ 7019523 w 7467600"/>
              <a:gd name="connsiteY562" fmla="*/ 1519450 h 6858000"/>
              <a:gd name="connsiteX563" fmla="*/ 2399523 w 7467600"/>
              <a:gd name="connsiteY563" fmla="*/ 1428234 h 6858000"/>
              <a:gd name="connsiteX564" fmla="*/ 2224982 w 7467600"/>
              <a:gd name="connsiteY564" fmla="*/ 1826201 h 6858000"/>
              <a:gd name="connsiteX565" fmla="*/ 2096099 w 7467600"/>
              <a:gd name="connsiteY565" fmla="*/ 2345900 h 6858000"/>
              <a:gd name="connsiteX566" fmla="*/ 2283317 w 7467600"/>
              <a:gd name="connsiteY566" fmla="*/ 1796925 h 6858000"/>
              <a:gd name="connsiteX567" fmla="*/ 2399523 w 7467600"/>
              <a:gd name="connsiteY567" fmla="*/ 1428234 h 6858000"/>
              <a:gd name="connsiteX568" fmla="*/ 2448558 w 7467600"/>
              <a:gd name="connsiteY568" fmla="*/ 1373435 h 6858000"/>
              <a:gd name="connsiteX569" fmla="*/ 2312521 w 7467600"/>
              <a:gd name="connsiteY569" fmla="*/ 1806140 h 6858000"/>
              <a:gd name="connsiteX570" fmla="*/ 2127533 w 7467600"/>
              <a:gd name="connsiteY570" fmla="*/ 2348380 h 6858000"/>
              <a:gd name="connsiteX571" fmla="*/ 2358080 w 7467600"/>
              <a:gd name="connsiteY571" fmla="*/ 1866134 h 6858000"/>
              <a:gd name="connsiteX572" fmla="*/ 2407436 w 7467600"/>
              <a:gd name="connsiteY572" fmla="*/ 1651070 h 6858000"/>
              <a:gd name="connsiteX573" fmla="*/ 2448558 w 7467600"/>
              <a:gd name="connsiteY573" fmla="*/ 1373435 h 6858000"/>
              <a:gd name="connsiteX574" fmla="*/ 278707 w 7467600"/>
              <a:gd name="connsiteY574" fmla="*/ 1352270 h 6858000"/>
              <a:gd name="connsiteX575" fmla="*/ 321570 w 7467600"/>
              <a:gd name="connsiteY575" fmla="*/ 1861610 h 6858000"/>
              <a:gd name="connsiteX576" fmla="*/ 294281 w 7467600"/>
              <a:gd name="connsiteY576" fmla="*/ 1440658 h 6858000"/>
              <a:gd name="connsiteX577" fmla="*/ 278707 w 7467600"/>
              <a:gd name="connsiteY577" fmla="*/ 1352270 h 6858000"/>
              <a:gd name="connsiteX578" fmla="*/ 1423821 w 7467600"/>
              <a:gd name="connsiteY578" fmla="*/ 1351958 h 6858000"/>
              <a:gd name="connsiteX579" fmla="*/ 1638521 w 7467600"/>
              <a:gd name="connsiteY579" fmla="*/ 1908470 h 6858000"/>
              <a:gd name="connsiteX580" fmla="*/ 1754199 w 7467600"/>
              <a:gd name="connsiteY580" fmla="*/ 2149284 h 6858000"/>
              <a:gd name="connsiteX581" fmla="*/ 1908359 w 7467600"/>
              <a:gd name="connsiteY581" fmla="*/ 2364988 h 6858000"/>
              <a:gd name="connsiteX582" fmla="*/ 1647661 w 7467600"/>
              <a:gd name="connsiteY582" fmla="*/ 1825945 h 6858000"/>
              <a:gd name="connsiteX583" fmla="*/ 1423821 w 7467600"/>
              <a:gd name="connsiteY583" fmla="*/ 1351958 h 6858000"/>
              <a:gd name="connsiteX584" fmla="*/ 1431890 w 7467600"/>
              <a:gd name="connsiteY584" fmla="*/ 1306475 h 6858000"/>
              <a:gd name="connsiteX585" fmla="*/ 1507597 w 7467600"/>
              <a:gd name="connsiteY585" fmla="*/ 1446132 h 6858000"/>
              <a:gd name="connsiteX586" fmla="*/ 1674586 w 7467600"/>
              <a:gd name="connsiteY586" fmla="*/ 1813832 h 6858000"/>
              <a:gd name="connsiteX587" fmla="*/ 1815950 w 7467600"/>
              <a:gd name="connsiteY587" fmla="*/ 2128564 h 6858000"/>
              <a:gd name="connsiteX588" fmla="*/ 1984242 w 7467600"/>
              <a:gd name="connsiteY588" fmla="*/ 2430829 h 6858000"/>
              <a:gd name="connsiteX589" fmla="*/ 2014023 w 7467600"/>
              <a:gd name="connsiteY589" fmla="*/ 2450995 h 6858000"/>
              <a:gd name="connsiteX590" fmla="*/ 1747337 w 7467600"/>
              <a:gd name="connsiteY590" fmla="*/ 1855264 h 6858000"/>
              <a:gd name="connsiteX591" fmla="*/ 1533749 w 7467600"/>
              <a:gd name="connsiteY591" fmla="*/ 1478656 h 6858000"/>
              <a:gd name="connsiteX592" fmla="*/ 1431890 w 7467600"/>
              <a:gd name="connsiteY592" fmla="*/ 1306475 h 6858000"/>
              <a:gd name="connsiteX593" fmla="*/ 5052692 w 7467600"/>
              <a:gd name="connsiteY593" fmla="*/ 1292994 h 6858000"/>
              <a:gd name="connsiteX594" fmla="*/ 5200661 w 7467600"/>
              <a:gd name="connsiteY594" fmla="*/ 1635186 h 6858000"/>
              <a:gd name="connsiteX595" fmla="*/ 5297138 w 7467600"/>
              <a:gd name="connsiteY595" fmla="*/ 1906351 h 6858000"/>
              <a:gd name="connsiteX596" fmla="*/ 5052692 w 7467600"/>
              <a:gd name="connsiteY596" fmla="*/ 1292994 h 6858000"/>
              <a:gd name="connsiteX597" fmla="*/ 5009948 w 7467600"/>
              <a:gd name="connsiteY597" fmla="*/ 1273619 h 6858000"/>
              <a:gd name="connsiteX598" fmla="*/ 5121777 w 7467600"/>
              <a:gd name="connsiteY598" fmla="*/ 1654213 h 6858000"/>
              <a:gd name="connsiteX599" fmla="*/ 5293545 w 7467600"/>
              <a:gd name="connsiteY599" fmla="*/ 2072247 h 6858000"/>
              <a:gd name="connsiteX600" fmla="*/ 5294042 w 7467600"/>
              <a:gd name="connsiteY600" fmla="*/ 2065019 h 6858000"/>
              <a:gd name="connsiteX601" fmla="*/ 5171936 w 7467600"/>
              <a:gd name="connsiteY601" fmla="*/ 1647613 h 6858000"/>
              <a:gd name="connsiteX602" fmla="*/ 5009948 w 7467600"/>
              <a:gd name="connsiteY602" fmla="*/ 1273619 h 6858000"/>
              <a:gd name="connsiteX603" fmla="*/ 655236 w 7467600"/>
              <a:gd name="connsiteY603" fmla="*/ 1268632 h 6858000"/>
              <a:gd name="connsiteX604" fmla="*/ 839521 w 7467600"/>
              <a:gd name="connsiteY604" fmla="*/ 1685315 h 6858000"/>
              <a:gd name="connsiteX605" fmla="*/ 1109416 w 7467600"/>
              <a:gd name="connsiteY605" fmla="*/ 2061663 h 6858000"/>
              <a:gd name="connsiteX606" fmla="*/ 1298300 w 7467600"/>
              <a:gd name="connsiteY606" fmla="*/ 2247742 h 6858000"/>
              <a:gd name="connsiteX607" fmla="*/ 1125871 w 7467600"/>
              <a:gd name="connsiteY607" fmla="*/ 1989513 h 6858000"/>
              <a:gd name="connsiteX608" fmla="*/ 981574 w 7467600"/>
              <a:gd name="connsiteY608" fmla="*/ 1783157 h 6858000"/>
              <a:gd name="connsiteX609" fmla="*/ 922198 w 7467600"/>
              <a:gd name="connsiteY609" fmla="*/ 1677437 h 6858000"/>
              <a:gd name="connsiteX610" fmla="*/ 869293 w 7467600"/>
              <a:gd name="connsiteY610" fmla="*/ 1583214 h 6858000"/>
              <a:gd name="connsiteX611" fmla="*/ 751431 w 7467600"/>
              <a:gd name="connsiteY611" fmla="*/ 1405731 h 6858000"/>
              <a:gd name="connsiteX612" fmla="*/ 655236 w 7467600"/>
              <a:gd name="connsiteY612" fmla="*/ 1268632 h 6858000"/>
              <a:gd name="connsiteX613" fmla="*/ 6516292 w 7467600"/>
              <a:gd name="connsiteY613" fmla="*/ 1263064 h 6858000"/>
              <a:gd name="connsiteX614" fmla="*/ 5736320 w 7467600"/>
              <a:gd name="connsiteY614" fmla="*/ 1501803 h 6858000"/>
              <a:gd name="connsiteX615" fmla="*/ 6516292 w 7467600"/>
              <a:gd name="connsiteY615" fmla="*/ 1263064 h 6858000"/>
              <a:gd name="connsiteX616" fmla="*/ 291466 w 7467600"/>
              <a:gd name="connsiteY616" fmla="*/ 1250369 h 6858000"/>
              <a:gd name="connsiteX617" fmla="*/ 323180 w 7467600"/>
              <a:gd name="connsiteY617" fmla="*/ 1435283 h 6858000"/>
              <a:gd name="connsiteX618" fmla="*/ 349381 w 7467600"/>
              <a:gd name="connsiteY618" fmla="*/ 1875041 h 6858000"/>
              <a:gd name="connsiteX619" fmla="*/ 374363 w 7467600"/>
              <a:gd name="connsiteY619" fmla="*/ 1506494 h 6858000"/>
              <a:gd name="connsiteX620" fmla="*/ 302168 w 7467600"/>
              <a:gd name="connsiteY620" fmla="*/ 1274495 h 6858000"/>
              <a:gd name="connsiteX621" fmla="*/ 291466 w 7467600"/>
              <a:gd name="connsiteY621" fmla="*/ 1250369 h 6858000"/>
              <a:gd name="connsiteX622" fmla="*/ 678222 w 7467600"/>
              <a:gd name="connsiteY622" fmla="*/ 1248670 h 6858000"/>
              <a:gd name="connsiteX623" fmla="*/ 775536 w 7467600"/>
              <a:gd name="connsiteY623" fmla="*/ 1388015 h 6858000"/>
              <a:gd name="connsiteX624" fmla="*/ 894529 w 7467600"/>
              <a:gd name="connsiteY624" fmla="*/ 1567739 h 6858000"/>
              <a:gd name="connsiteX625" fmla="*/ 948000 w 7467600"/>
              <a:gd name="connsiteY625" fmla="*/ 1663088 h 6858000"/>
              <a:gd name="connsiteX626" fmla="*/ 1006812 w 7467600"/>
              <a:gd name="connsiteY626" fmla="*/ 1767683 h 6858000"/>
              <a:gd name="connsiteX627" fmla="*/ 1149133 w 7467600"/>
              <a:gd name="connsiteY627" fmla="*/ 1971513 h 6858000"/>
              <a:gd name="connsiteX628" fmla="*/ 1333952 w 7467600"/>
              <a:gd name="connsiteY628" fmla="*/ 2251620 h 6858000"/>
              <a:gd name="connsiteX629" fmla="*/ 1337329 w 7467600"/>
              <a:gd name="connsiteY629" fmla="*/ 2258350 h 6858000"/>
              <a:gd name="connsiteX630" fmla="*/ 1014726 w 7467600"/>
              <a:gd name="connsiteY630" fmla="*/ 1615556 h 6858000"/>
              <a:gd name="connsiteX631" fmla="*/ 678222 w 7467600"/>
              <a:gd name="connsiteY631" fmla="*/ 1248670 h 6858000"/>
              <a:gd name="connsiteX632" fmla="*/ 6691602 w 7467600"/>
              <a:gd name="connsiteY632" fmla="*/ 1140573 h 6858000"/>
              <a:gd name="connsiteX633" fmla="*/ 6571100 w 7467600"/>
              <a:gd name="connsiteY633" fmla="*/ 1183662 h 6858000"/>
              <a:gd name="connsiteX634" fmla="*/ 6241687 w 7467600"/>
              <a:gd name="connsiteY634" fmla="*/ 1257600 h 6858000"/>
              <a:gd name="connsiteX635" fmla="*/ 5693009 w 7467600"/>
              <a:gd name="connsiteY635" fmla="*/ 1478256 h 6858000"/>
              <a:gd name="connsiteX636" fmla="*/ 6548420 w 7467600"/>
              <a:gd name="connsiteY636" fmla="*/ 1214599 h 6858000"/>
              <a:gd name="connsiteX637" fmla="*/ 6605473 w 7467600"/>
              <a:gd name="connsiteY637" fmla="*/ 1184686 h 6858000"/>
              <a:gd name="connsiteX638" fmla="*/ 6691602 w 7467600"/>
              <a:gd name="connsiteY638" fmla="*/ 1140573 h 6858000"/>
              <a:gd name="connsiteX639" fmla="*/ 4002475 w 7467600"/>
              <a:gd name="connsiteY639" fmla="*/ 1037802 h 6858000"/>
              <a:gd name="connsiteX640" fmla="*/ 4000324 w 7467600"/>
              <a:gd name="connsiteY640" fmla="*/ 1039362 h 6858000"/>
              <a:gd name="connsiteX641" fmla="*/ 4002862 w 7467600"/>
              <a:gd name="connsiteY641" fmla="*/ 1042866 h 6858000"/>
              <a:gd name="connsiteX642" fmla="*/ 4002475 w 7467600"/>
              <a:gd name="connsiteY642" fmla="*/ 1037802 h 6858000"/>
              <a:gd name="connsiteX643" fmla="*/ 506322 w 7467600"/>
              <a:gd name="connsiteY643" fmla="*/ 1020997 h 6858000"/>
              <a:gd name="connsiteX644" fmla="*/ 533068 w 7467600"/>
              <a:gd name="connsiteY644" fmla="*/ 1029409 h 6858000"/>
              <a:gd name="connsiteX645" fmla="*/ 1232525 w 7467600"/>
              <a:gd name="connsiteY645" fmla="*/ 1804675 h 6858000"/>
              <a:gd name="connsiteX646" fmla="*/ 1388858 w 7467600"/>
              <a:gd name="connsiteY646" fmla="*/ 2368011 h 6858000"/>
              <a:gd name="connsiteX647" fmla="*/ 1384098 w 7467600"/>
              <a:gd name="connsiteY647" fmla="*/ 2378125 h 6858000"/>
              <a:gd name="connsiteX648" fmla="*/ 1425393 w 7467600"/>
              <a:gd name="connsiteY648" fmla="*/ 2589124 h 6858000"/>
              <a:gd name="connsiteX649" fmla="*/ 1424001 w 7467600"/>
              <a:gd name="connsiteY649" fmla="*/ 2597541 h 6858000"/>
              <a:gd name="connsiteX650" fmla="*/ 2152729 w 7467600"/>
              <a:gd name="connsiteY650" fmla="*/ 2864487 h 6858000"/>
              <a:gd name="connsiteX651" fmla="*/ 2020609 w 7467600"/>
              <a:gd name="connsiteY651" fmla="*/ 2539671 h 6858000"/>
              <a:gd name="connsiteX652" fmla="*/ 2018920 w 7467600"/>
              <a:gd name="connsiteY652" fmla="*/ 2536309 h 6858000"/>
              <a:gd name="connsiteX653" fmla="*/ 1342441 w 7467600"/>
              <a:gd name="connsiteY653" fmla="*/ 1173017 h 6858000"/>
              <a:gd name="connsiteX654" fmla="*/ 1367925 w 7467600"/>
              <a:gd name="connsiteY654" fmla="*/ 1135648 h 6858000"/>
              <a:gd name="connsiteX655" fmla="*/ 1771401 w 7467600"/>
              <a:gd name="connsiteY655" fmla="*/ 1806673 h 6858000"/>
              <a:gd name="connsiteX656" fmla="*/ 1972385 w 7467600"/>
              <a:gd name="connsiteY656" fmla="*/ 2198735 h 6858000"/>
              <a:gd name="connsiteX657" fmla="*/ 2040892 w 7467600"/>
              <a:gd name="connsiteY657" fmla="*/ 2405205 h 6858000"/>
              <a:gd name="connsiteX658" fmla="*/ 2131689 w 7467600"/>
              <a:gd name="connsiteY658" fmla="*/ 1936926 h 6858000"/>
              <a:gd name="connsiteX659" fmla="*/ 2454820 w 7467600"/>
              <a:gd name="connsiteY659" fmla="*/ 1248808 h 6858000"/>
              <a:gd name="connsiteX660" fmla="*/ 2492512 w 7467600"/>
              <a:gd name="connsiteY660" fmla="*/ 1302920 h 6858000"/>
              <a:gd name="connsiteX661" fmla="*/ 2081216 w 7467600"/>
              <a:gd name="connsiteY661" fmla="*/ 2527513 h 6858000"/>
              <a:gd name="connsiteX662" fmla="*/ 2081211 w 7467600"/>
              <a:gd name="connsiteY662" fmla="*/ 2528916 h 6858000"/>
              <a:gd name="connsiteX663" fmla="*/ 2199067 w 7467600"/>
              <a:gd name="connsiteY663" fmla="*/ 2884061 h 6858000"/>
              <a:gd name="connsiteX664" fmla="*/ 3192586 w 7467600"/>
              <a:gd name="connsiteY664" fmla="*/ 3411496 h 6858000"/>
              <a:gd name="connsiteX665" fmla="*/ 3182620 w 7467600"/>
              <a:gd name="connsiteY665" fmla="*/ 3483279 h 6858000"/>
              <a:gd name="connsiteX666" fmla="*/ 2435119 w 7467600"/>
              <a:gd name="connsiteY666" fmla="*/ 3080173 h 6858000"/>
              <a:gd name="connsiteX667" fmla="*/ 2410152 w 7467600"/>
              <a:gd name="connsiteY667" fmla="*/ 3063751 h 6858000"/>
              <a:gd name="connsiteX668" fmla="*/ 2408099 w 7467600"/>
              <a:gd name="connsiteY668" fmla="*/ 3064403 h 6858000"/>
              <a:gd name="connsiteX669" fmla="*/ 2407218 w 7467600"/>
              <a:gd name="connsiteY669" fmla="*/ 3070324 h 6858000"/>
              <a:gd name="connsiteX670" fmla="*/ 2380138 w 7467600"/>
              <a:gd name="connsiteY670" fmla="*/ 3099341 h 6858000"/>
              <a:gd name="connsiteX671" fmla="*/ 1765923 w 7467600"/>
              <a:gd name="connsiteY671" fmla="*/ 3581043 h 6858000"/>
              <a:gd name="connsiteX672" fmla="*/ 1702258 w 7467600"/>
              <a:gd name="connsiteY672" fmla="*/ 3612286 h 6858000"/>
              <a:gd name="connsiteX673" fmla="*/ 1538370 w 7467600"/>
              <a:gd name="connsiteY673" fmla="*/ 3811804 h 6858000"/>
              <a:gd name="connsiteX674" fmla="*/ 542867 w 7467600"/>
              <a:gd name="connsiteY674" fmla="*/ 4944092 h 6858000"/>
              <a:gd name="connsiteX675" fmla="*/ 515800 w 7467600"/>
              <a:gd name="connsiteY675" fmla="*/ 4862180 h 6858000"/>
              <a:gd name="connsiteX676" fmla="*/ 909145 w 7467600"/>
              <a:gd name="connsiteY676" fmla="*/ 4199225 h 6858000"/>
              <a:gd name="connsiteX677" fmla="*/ 1214067 w 7467600"/>
              <a:gd name="connsiteY677" fmla="*/ 3908561 h 6858000"/>
              <a:gd name="connsiteX678" fmla="*/ 640967 w 7467600"/>
              <a:gd name="connsiteY678" fmla="*/ 4105601 h 6858000"/>
              <a:gd name="connsiteX679" fmla="*/ 112563 w 7467600"/>
              <a:gd name="connsiteY679" fmla="*/ 4396952 h 6858000"/>
              <a:gd name="connsiteX680" fmla="*/ 0 w 7467600"/>
              <a:gd name="connsiteY680" fmla="*/ 4466006 h 6858000"/>
              <a:gd name="connsiteX681" fmla="*/ 0 w 7467600"/>
              <a:gd name="connsiteY681" fmla="*/ 4233763 h 6858000"/>
              <a:gd name="connsiteX682" fmla="*/ 36881 w 7467600"/>
              <a:gd name="connsiteY682" fmla="*/ 4200118 h 6858000"/>
              <a:gd name="connsiteX683" fmla="*/ 910534 w 7467600"/>
              <a:gd name="connsiteY683" fmla="*/ 3629753 h 6858000"/>
              <a:gd name="connsiteX684" fmla="*/ 1578717 w 7467600"/>
              <a:gd name="connsiteY684" fmla="*/ 3575982 h 6858000"/>
              <a:gd name="connsiteX685" fmla="*/ 2338780 w 7467600"/>
              <a:gd name="connsiteY685" fmla="*/ 3033725 h 6858000"/>
              <a:gd name="connsiteX686" fmla="*/ 1807991 w 7467600"/>
              <a:gd name="connsiteY686" fmla="*/ 2807184 h 6858000"/>
              <a:gd name="connsiteX687" fmla="*/ 1416358 w 7467600"/>
              <a:gd name="connsiteY687" fmla="*/ 3112571 h 6858000"/>
              <a:gd name="connsiteX688" fmla="*/ 939066 w 7467600"/>
              <a:gd name="connsiteY688" fmla="*/ 3378798 h 6858000"/>
              <a:gd name="connsiteX689" fmla="*/ 115099 w 7467600"/>
              <a:gd name="connsiteY689" fmla="*/ 3607650 h 6858000"/>
              <a:gd name="connsiteX690" fmla="*/ 97284 w 7467600"/>
              <a:gd name="connsiteY690" fmla="*/ 3520393 h 6858000"/>
              <a:gd name="connsiteX691" fmla="*/ 922050 w 7467600"/>
              <a:gd name="connsiteY691" fmla="*/ 3074867 h 6858000"/>
              <a:gd name="connsiteX692" fmla="*/ 1405265 w 7467600"/>
              <a:gd name="connsiteY692" fmla="*/ 3016319 h 6858000"/>
              <a:gd name="connsiteX693" fmla="*/ 1407512 w 7467600"/>
              <a:gd name="connsiteY693" fmla="*/ 3018001 h 6858000"/>
              <a:gd name="connsiteX694" fmla="*/ 1726266 w 7467600"/>
              <a:gd name="connsiteY694" fmla="*/ 2777274 h 6858000"/>
              <a:gd name="connsiteX695" fmla="*/ 625390 w 7467600"/>
              <a:gd name="connsiteY695" fmla="*/ 2514541 h 6858000"/>
              <a:gd name="connsiteX696" fmla="*/ 619799 w 7467600"/>
              <a:gd name="connsiteY696" fmla="*/ 2527180 h 6858000"/>
              <a:gd name="connsiteX697" fmla="*/ 310030 w 7467600"/>
              <a:gd name="connsiteY697" fmla="*/ 2771818 h 6858000"/>
              <a:gd name="connsiteX698" fmla="*/ 173877 w 7467600"/>
              <a:gd name="connsiteY698" fmla="*/ 2937056 h 6858000"/>
              <a:gd name="connsiteX699" fmla="*/ 77889 w 7467600"/>
              <a:gd name="connsiteY699" fmla="*/ 3138440 h 6858000"/>
              <a:gd name="connsiteX700" fmla="*/ 0 w 7467600"/>
              <a:gd name="connsiteY700" fmla="*/ 3271395 h 6858000"/>
              <a:gd name="connsiteX701" fmla="*/ 0 w 7467600"/>
              <a:gd name="connsiteY701" fmla="*/ 3153002 h 6858000"/>
              <a:gd name="connsiteX702" fmla="*/ 2386 w 7467600"/>
              <a:gd name="connsiteY702" fmla="*/ 3149203 h 6858000"/>
              <a:gd name="connsiteX703" fmla="*/ 89753 w 7467600"/>
              <a:gd name="connsiteY703" fmla="*/ 2987702 h 6858000"/>
              <a:gd name="connsiteX704" fmla="*/ 76869 w 7467600"/>
              <a:gd name="connsiteY704" fmla="*/ 3005404 h 6858000"/>
              <a:gd name="connsiteX705" fmla="*/ 32049 w 7467600"/>
              <a:gd name="connsiteY705" fmla="*/ 3065814 h 6858000"/>
              <a:gd name="connsiteX706" fmla="*/ 0 w 7467600"/>
              <a:gd name="connsiteY706" fmla="*/ 3108744 h 6858000"/>
              <a:gd name="connsiteX707" fmla="*/ 0 w 7467600"/>
              <a:gd name="connsiteY707" fmla="*/ 3058059 h 6858000"/>
              <a:gd name="connsiteX708" fmla="*/ 7610 w 7467600"/>
              <a:gd name="connsiteY708" fmla="*/ 3047889 h 6858000"/>
              <a:gd name="connsiteX709" fmla="*/ 52419 w 7467600"/>
              <a:gd name="connsiteY709" fmla="*/ 2987479 h 6858000"/>
              <a:gd name="connsiteX710" fmla="*/ 59142 w 7467600"/>
              <a:gd name="connsiteY710" fmla="*/ 2978488 h 6858000"/>
              <a:gd name="connsiteX711" fmla="*/ 0 w 7467600"/>
              <a:gd name="connsiteY711" fmla="*/ 3015334 h 6858000"/>
              <a:gd name="connsiteX712" fmla="*/ 0 w 7467600"/>
              <a:gd name="connsiteY712" fmla="*/ 2914286 h 6858000"/>
              <a:gd name="connsiteX713" fmla="*/ 36383 w 7467600"/>
              <a:gd name="connsiteY713" fmla="*/ 2901128 h 6858000"/>
              <a:gd name="connsiteX714" fmla="*/ 156329 w 7467600"/>
              <a:gd name="connsiteY714" fmla="*/ 2840533 h 6858000"/>
              <a:gd name="connsiteX715" fmla="*/ 358355 w 7467600"/>
              <a:gd name="connsiteY715" fmla="*/ 2620471 h 6858000"/>
              <a:gd name="connsiteX716" fmla="*/ 510577 w 7467600"/>
              <a:gd name="connsiteY716" fmla="*/ 2501244 h 6858000"/>
              <a:gd name="connsiteX717" fmla="*/ 211967 w 7467600"/>
              <a:gd name="connsiteY717" fmla="*/ 2479171 h 6858000"/>
              <a:gd name="connsiteX718" fmla="*/ 0 w 7467600"/>
              <a:gd name="connsiteY718" fmla="*/ 2476398 h 6858000"/>
              <a:gd name="connsiteX719" fmla="*/ 0 w 7467600"/>
              <a:gd name="connsiteY719" fmla="*/ 2389189 h 6858000"/>
              <a:gd name="connsiteX720" fmla="*/ 103062 w 7467600"/>
              <a:gd name="connsiteY720" fmla="*/ 2389518 h 6858000"/>
              <a:gd name="connsiteX721" fmla="*/ 510734 w 7467600"/>
              <a:gd name="connsiteY721" fmla="*/ 2416201 h 6858000"/>
              <a:gd name="connsiteX722" fmla="*/ 279257 w 7467600"/>
              <a:gd name="connsiteY722" fmla="*/ 2092102 h 6858000"/>
              <a:gd name="connsiteX723" fmla="*/ 65265 w 7467600"/>
              <a:gd name="connsiteY723" fmla="*/ 2006049 h 6858000"/>
              <a:gd name="connsiteX724" fmla="*/ 0 w 7467600"/>
              <a:gd name="connsiteY724" fmla="*/ 1982532 h 6858000"/>
              <a:gd name="connsiteX725" fmla="*/ 0 w 7467600"/>
              <a:gd name="connsiteY725" fmla="*/ 1912789 h 6858000"/>
              <a:gd name="connsiteX726" fmla="*/ 97460 w 7467600"/>
              <a:gd name="connsiteY726" fmla="*/ 1953725 h 6858000"/>
              <a:gd name="connsiteX727" fmla="*/ 221272 w 7467600"/>
              <a:gd name="connsiteY727" fmla="*/ 1980766 h 6858000"/>
              <a:gd name="connsiteX728" fmla="*/ 116765 w 7467600"/>
              <a:gd name="connsiteY728" fmla="*/ 1911033 h 6858000"/>
              <a:gd name="connsiteX729" fmla="*/ 16405 w 7467600"/>
              <a:gd name="connsiteY729" fmla="*/ 1803412 h 6858000"/>
              <a:gd name="connsiteX730" fmla="*/ 0 w 7467600"/>
              <a:gd name="connsiteY730" fmla="*/ 1784777 h 6858000"/>
              <a:gd name="connsiteX731" fmla="*/ 0 w 7467600"/>
              <a:gd name="connsiteY731" fmla="*/ 1740082 h 6858000"/>
              <a:gd name="connsiteX732" fmla="*/ 39394 w 7467600"/>
              <a:gd name="connsiteY732" fmla="*/ 1784856 h 6858000"/>
              <a:gd name="connsiteX733" fmla="*/ 135813 w 7467600"/>
              <a:gd name="connsiteY733" fmla="*/ 1888838 h 6858000"/>
              <a:gd name="connsiteX734" fmla="*/ 242575 w 7467600"/>
              <a:gd name="connsiteY734" fmla="*/ 1958841 h 6858000"/>
              <a:gd name="connsiteX735" fmla="*/ 82197 w 7467600"/>
              <a:gd name="connsiteY735" fmla="*/ 1754826 h 6858000"/>
              <a:gd name="connsiteX736" fmla="*/ 0 w 7467600"/>
              <a:gd name="connsiteY736" fmla="*/ 1679650 h 6858000"/>
              <a:gd name="connsiteX737" fmla="*/ 0 w 7467600"/>
              <a:gd name="connsiteY737" fmla="*/ 1602463 h 6858000"/>
              <a:gd name="connsiteX738" fmla="*/ 84689 w 7467600"/>
              <a:gd name="connsiteY738" fmla="*/ 1677442 h 6858000"/>
              <a:gd name="connsiteX739" fmla="*/ 298437 w 7467600"/>
              <a:gd name="connsiteY739" fmla="*/ 1968019 h 6858000"/>
              <a:gd name="connsiteX740" fmla="*/ 227269 w 7467600"/>
              <a:gd name="connsiteY740" fmla="*/ 1114064 h 6858000"/>
              <a:gd name="connsiteX741" fmla="*/ 248003 w 7467600"/>
              <a:gd name="connsiteY741" fmla="*/ 1089613 h 6858000"/>
              <a:gd name="connsiteX742" fmla="*/ 427020 w 7467600"/>
              <a:gd name="connsiteY742" fmla="*/ 1619803 h 6858000"/>
              <a:gd name="connsiteX743" fmla="*/ 340345 w 7467600"/>
              <a:gd name="connsiteY743" fmla="*/ 2027739 h 6858000"/>
              <a:gd name="connsiteX744" fmla="*/ 360865 w 7467600"/>
              <a:gd name="connsiteY744" fmla="*/ 2044827 h 6858000"/>
              <a:gd name="connsiteX745" fmla="*/ 560414 w 7467600"/>
              <a:gd name="connsiteY745" fmla="*/ 2421457 h 6858000"/>
              <a:gd name="connsiteX746" fmla="*/ 1359703 w 7467600"/>
              <a:gd name="connsiteY746" fmla="*/ 2578554 h 6858000"/>
              <a:gd name="connsiteX747" fmla="*/ 1359422 w 7467600"/>
              <a:gd name="connsiteY747" fmla="*/ 2577994 h 6858000"/>
              <a:gd name="connsiteX748" fmla="*/ 828701 w 7467600"/>
              <a:gd name="connsiteY748" fmla="*/ 1839520 h 6858000"/>
              <a:gd name="connsiteX749" fmla="*/ 494427 w 7467600"/>
              <a:gd name="connsiteY749" fmla="*/ 1092333 h 6858000"/>
              <a:gd name="connsiteX750" fmla="*/ 506322 w 7467600"/>
              <a:gd name="connsiteY750" fmla="*/ 1020997 h 6858000"/>
              <a:gd name="connsiteX751" fmla="*/ 4570198 w 7467600"/>
              <a:gd name="connsiteY751" fmla="*/ 978081 h 6858000"/>
              <a:gd name="connsiteX752" fmla="*/ 4523691 w 7467600"/>
              <a:gd name="connsiteY752" fmla="*/ 1127776 h 6858000"/>
              <a:gd name="connsiteX753" fmla="*/ 4509875 w 7467600"/>
              <a:gd name="connsiteY753" fmla="*/ 1167552 h 6858000"/>
              <a:gd name="connsiteX754" fmla="*/ 4478168 w 7467600"/>
              <a:gd name="connsiteY754" fmla="*/ 1260735 h 6858000"/>
              <a:gd name="connsiteX755" fmla="*/ 4409309 w 7467600"/>
              <a:gd name="connsiteY755" fmla="*/ 1666996 h 6858000"/>
              <a:gd name="connsiteX756" fmla="*/ 4370031 w 7467600"/>
              <a:gd name="connsiteY756" fmla="*/ 1955666 h 6858000"/>
              <a:gd name="connsiteX757" fmla="*/ 4570198 w 7467600"/>
              <a:gd name="connsiteY757" fmla="*/ 978081 h 6858000"/>
              <a:gd name="connsiteX758" fmla="*/ 4557898 w 7467600"/>
              <a:gd name="connsiteY758" fmla="*/ 900011 h 6858000"/>
              <a:gd name="connsiteX759" fmla="*/ 4344840 w 7467600"/>
              <a:gd name="connsiteY759" fmla="*/ 1922038 h 6858000"/>
              <a:gd name="connsiteX760" fmla="*/ 4378710 w 7467600"/>
              <a:gd name="connsiteY760" fmla="*/ 1665516 h 6858000"/>
              <a:gd name="connsiteX761" fmla="*/ 4448798 w 7467600"/>
              <a:gd name="connsiteY761" fmla="*/ 1253024 h 6858000"/>
              <a:gd name="connsiteX762" fmla="*/ 4480315 w 7467600"/>
              <a:gd name="connsiteY762" fmla="*/ 1158454 h 6858000"/>
              <a:gd name="connsiteX763" fmla="*/ 4494133 w 7467600"/>
              <a:gd name="connsiteY763" fmla="*/ 1118676 h 6858000"/>
              <a:gd name="connsiteX764" fmla="*/ 4557898 w 7467600"/>
              <a:gd name="connsiteY764" fmla="*/ 900011 h 6858000"/>
              <a:gd name="connsiteX765" fmla="*/ 5870151 w 7467600"/>
              <a:gd name="connsiteY765" fmla="*/ 898890 h 6858000"/>
              <a:gd name="connsiteX766" fmla="*/ 5861335 w 7467600"/>
              <a:gd name="connsiteY766" fmla="*/ 899177 h 6858000"/>
              <a:gd name="connsiteX767" fmla="*/ 5843702 w 7467600"/>
              <a:gd name="connsiteY767" fmla="*/ 899748 h 6858000"/>
              <a:gd name="connsiteX768" fmla="*/ 5651107 w 7467600"/>
              <a:gd name="connsiteY768" fmla="*/ 920306 h 6858000"/>
              <a:gd name="connsiteX769" fmla="*/ 5459407 w 7467600"/>
              <a:gd name="connsiteY769" fmla="*/ 940975 h 6858000"/>
              <a:gd name="connsiteX770" fmla="*/ 5374846 w 7467600"/>
              <a:gd name="connsiteY770" fmla="*/ 941988 h 6858000"/>
              <a:gd name="connsiteX771" fmla="*/ 5256105 w 7467600"/>
              <a:gd name="connsiteY771" fmla="*/ 945632 h 6858000"/>
              <a:gd name="connsiteX772" fmla="*/ 5107071 w 7467600"/>
              <a:gd name="connsiteY772" fmla="*/ 969720 h 6858000"/>
              <a:gd name="connsiteX773" fmla="*/ 4998681 w 7467600"/>
              <a:gd name="connsiteY773" fmla="*/ 988771 h 6858000"/>
              <a:gd name="connsiteX774" fmla="*/ 5870151 w 7467600"/>
              <a:gd name="connsiteY774" fmla="*/ 898890 h 6858000"/>
              <a:gd name="connsiteX775" fmla="*/ 5504425 w 7467600"/>
              <a:gd name="connsiteY775" fmla="*/ 848067 h 6858000"/>
              <a:gd name="connsiteX776" fmla="*/ 4968849 w 7467600"/>
              <a:gd name="connsiteY776" fmla="*/ 962318 h 6858000"/>
              <a:gd name="connsiteX777" fmla="*/ 5104039 w 7467600"/>
              <a:gd name="connsiteY777" fmla="*/ 940634 h 6858000"/>
              <a:gd name="connsiteX778" fmla="*/ 5256311 w 7467600"/>
              <a:gd name="connsiteY778" fmla="*/ 916490 h 6858000"/>
              <a:gd name="connsiteX779" fmla="*/ 5377381 w 7467600"/>
              <a:gd name="connsiteY779" fmla="*/ 912671 h 6858000"/>
              <a:gd name="connsiteX780" fmla="*/ 5460148 w 7467600"/>
              <a:gd name="connsiteY780" fmla="*/ 911442 h 6858000"/>
              <a:gd name="connsiteX781" fmla="*/ 5648971 w 7467600"/>
              <a:gd name="connsiteY781" fmla="*/ 891331 h 6858000"/>
              <a:gd name="connsiteX782" fmla="*/ 5844807 w 7467600"/>
              <a:gd name="connsiteY782" fmla="*/ 870718 h 6858000"/>
              <a:gd name="connsiteX783" fmla="*/ 5862975 w 7467600"/>
              <a:gd name="connsiteY783" fmla="*/ 869756 h 6858000"/>
              <a:gd name="connsiteX784" fmla="*/ 5920887 w 7467600"/>
              <a:gd name="connsiteY784" fmla="*/ 865929 h 6858000"/>
              <a:gd name="connsiteX785" fmla="*/ 5504425 w 7467600"/>
              <a:gd name="connsiteY785" fmla="*/ 848067 h 6858000"/>
              <a:gd name="connsiteX786" fmla="*/ 3607114 w 7467600"/>
              <a:gd name="connsiteY786" fmla="*/ 467441 h 6858000"/>
              <a:gd name="connsiteX787" fmla="*/ 3296242 w 7467600"/>
              <a:gd name="connsiteY787" fmla="*/ 807991 h 6858000"/>
              <a:gd name="connsiteX788" fmla="*/ 3174674 w 7467600"/>
              <a:gd name="connsiteY788" fmla="*/ 919759 h 6858000"/>
              <a:gd name="connsiteX789" fmla="*/ 3042978 w 7467600"/>
              <a:gd name="connsiteY789" fmla="*/ 1054894 h 6858000"/>
              <a:gd name="connsiteX790" fmla="*/ 2968914 w 7467600"/>
              <a:gd name="connsiteY790" fmla="*/ 1133756 h 6858000"/>
              <a:gd name="connsiteX791" fmla="*/ 3103823 w 7467600"/>
              <a:gd name="connsiteY791" fmla="*/ 1026814 h 6858000"/>
              <a:gd name="connsiteX792" fmla="*/ 3607114 w 7467600"/>
              <a:gd name="connsiteY792" fmla="*/ 467441 h 6858000"/>
              <a:gd name="connsiteX793" fmla="*/ 3744487 w 7467600"/>
              <a:gd name="connsiteY793" fmla="*/ 383136 h 6858000"/>
              <a:gd name="connsiteX794" fmla="*/ 3970213 w 7467600"/>
              <a:gd name="connsiteY794" fmla="*/ 995559 h 6858000"/>
              <a:gd name="connsiteX795" fmla="*/ 3744487 w 7467600"/>
              <a:gd name="connsiteY795" fmla="*/ 383136 h 6858000"/>
              <a:gd name="connsiteX796" fmla="*/ 3624562 w 7467600"/>
              <a:gd name="connsiteY796" fmla="*/ 367041 h 6858000"/>
              <a:gd name="connsiteX797" fmla="*/ 3489712 w 7467600"/>
              <a:gd name="connsiteY797" fmla="*/ 485386 h 6858000"/>
              <a:gd name="connsiteX798" fmla="*/ 3182994 w 7467600"/>
              <a:gd name="connsiteY798" fmla="*/ 828265 h 6858000"/>
              <a:gd name="connsiteX799" fmla="*/ 2892114 w 7467600"/>
              <a:gd name="connsiteY799" fmla="*/ 1172635 h 6858000"/>
              <a:gd name="connsiteX800" fmla="*/ 3021459 w 7467600"/>
              <a:gd name="connsiteY800" fmla="*/ 1035385 h 6858000"/>
              <a:gd name="connsiteX801" fmla="*/ 3153873 w 7467600"/>
              <a:gd name="connsiteY801" fmla="*/ 898971 h 6858000"/>
              <a:gd name="connsiteX802" fmla="*/ 3276511 w 7467600"/>
              <a:gd name="connsiteY802" fmla="*/ 786423 h 6858000"/>
              <a:gd name="connsiteX803" fmla="*/ 3584154 w 7467600"/>
              <a:gd name="connsiteY803" fmla="*/ 448218 h 6858000"/>
              <a:gd name="connsiteX804" fmla="*/ 3624562 w 7467600"/>
              <a:gd name="connsiteY804" fmla="*/ 367041 h 6858000"/>
              <a:gd name="connsiteX805" fmla="*/ 3766672 w 7467600"/>
              <a:gd name="connsiteY805" fmla="*/ 359429 h 6858000"/>
              <a:gd name="connsiteX806" fmla="*/ 3996338 w 7467600"/>
              <a:gd name="connsiteY806" fmla="*/ 968237 h 6858000"/>
              <a:gd name="connsiteX807" fmla="*/ 3766672 w 7467600"/>
              <a:gd name="connsiteY807" fmla="*/ 359429 h 6858000"/>
              <a:gd name="connsiteX808" fmla="*/ 5805386 w 7467600"/>
              <a:gd name="connsiteY808" fmla="*/ 239240 h 6858000"/>
              <a:gd name="connsiteX809" fmla="*/ 5736947 w 7467600"/>
              <a:gd name="connsiteY809" fmla="*/ 261367 h 6858000"/>
              <a:gd name="connsiteX810" fmla="*/ 5427012 w 7467600"/>
              <a:gd name="connsiteY810" fmla="*/ 311272 h 6858000"/>
              <a:gd name="connsiteX811" fmla="*/ 5147818 w 7467600"/>
              <a:gd name="connsiteY811" fmla="*/ 322112 h 6858000"/>
              <a:gd name="connsiteX812" fmla="*/ 5060854 w 7467600"/>
              <a:gd name="connsiteY812" fmla="*/ 311882 h 6858000"/>
              <a:gd name="connsiteX813" fmla="*/ 4945989 w 7467600"/>
              <a:gd name="connsiteY813" fmla="*/ 300516 h 6858000"/>
              <a:gd name="connsiteX814" fmla="*/ 5410479 w 7467600"/>
              <a:gd name="connsiteY814" fmla="*/ 348434 h 6858000"/>
              <a:gd name="connsiteX815" fmla="*/ 5805386 w 7467600"/>
              <a:gd name="connsiteY815" fmla="*/ 239240 h 6858000"/>
              <a:gd name="connsiteX816" fmla="*/ 5905192 w 7467600"/>
              <a:gd name="connsiteY816" fmla="*/ 163079 h 6858000"/>
              <a:gd name="connsiteX817" fmla="*/ 5865655 w 7467600"/>
              <a:gd name="connsiteY817" fmla="*/ 171901 h 6858000"/>
              <a:gd name="connsiteX818" fmla="*/ 5259740 w 7467600"/>
              <a:gd name="connsiteY818" fmla="*/ 257013 h 6858000"/>
              <a:gd name="connsiteX819" fmla="*/ 5208466 w 7467600"/>
              <a:gd name="connsiteY819" fmla="*/ 257550 h 6858000"/>
              <a:gd name="connsiteX820" fmla="*/ 4980204 w 7467600"/>
              <a:gd name="connsiteY820" fmla="*/ 271903 h 6858000"/>
              <a:gd name="connsiteX821" fmla="*/ 5068068 w 7467600"/>
              <a:gd name="connsiteY821" fmla="*/ 282244 h 6858000"/>
              <a:gd name="connsiteX822" fmla="*/ 5153231 w 7467600"/>
              <a:gd name="connsiteY822" fmla="*/ 292240 h 6858000"/>
              <a:gd name="connsiteX823" fmla="*/ 5426491 w 7467600"/>
              <a:gd name="connsiteY823" fmla="*/ 281128 h 6858000"/>
              <a:gd name="connsiteX824" fmla="*/ 5731212 w 7467600"/>
              <a:gd name="connsiteY824" fmla="*/ 231951 h 6858000"/>
              <a:gd name="connsiteX825" fmla="*/ 5905192 w 7467600"/>
              <a:gd name="connsiteY825" fmla="*/ 163079 h 6858000"/>
              <a:gd name="connsiteX826" fmla="*/ 5944437 w 7467600"/>
              <a:gd name="connsiteY826" fmla="*/ 113829 h 6858000"/>
              <a:gd name="connsiteX827" fmla="*/ 5825032 w 7467600"/>
              <a:gd name="connsiteY827" fmla="*/ 146405 h 6858000"/>
              <a:gd name="connsiteX828" fmla="*/ 4955599 w 7467600"/>
              <a:gd name="connsiteY828" fmla="*/ 247008 h 6858000"/>
              <a:gd name="connsiteX829" fmla="*/ 5210104 w 7467600"/>
              <a:gd name="connsiteY829" fmla="*/ 228123 h 6858000"/>
              <a:gd name="connsiteX830" fmla="*/ 5261015 w 7467600"/>
              <a:gd name="connsiteY830" fmla="*/ 227087 h 6858000"/>
              <a:gd name="connsiteX831" fmla="*/ 5861181 w 7467600"/>
              <a:gd name="connsiteY831" fmla="*/ 143093 h 6858000"/>
              <a:gd name="connsiteX832" fmla="*/ 5961252 w 7467600"/>
              <a:gd name="connsiteY832" fmla="*/ 114820 h 6858000"/>
              <a:gd name="connsiteX833" fmla="*/ 5944437 w 7467600"/>
              <a:gd name="connsiteY833" fmla="*/ 113829 h 6858000"/>
              <a:gd name="connsiteX834" fmla="*/ 3882765 w 7467600"/>
              <a:gd name="connsiteY834" fmla="*/ 0 h 6858000"/>
              <a:gd name="connsiteX835" fmla="*/ 3995099 w 7467600"/>
              <a:gd name="connsiteY835" fmla="*/ 0 h 6858000"/>
              <a:gd name="connsiteX836" fmla="*/ 4163818 w 7467600"/>
              <a:gd name="connsiteY836" fmla="*/ 234104 h 6858000"/>
              <a:gd name="connsiteX837" fmla="*/ 4172099 w 7467600"/>
              <a:gd name="connsiteY837" fmla="*/ 234207 h 6858000"/>
              <a:gd name="connsiteX838" fmla="*/ 4784282 w 7467600"/>
              <a:gd name="connsiteY838" fmla="*/ 276561 h 6858000"/>
              <a:gd name="connsiteX839" fmla="*/ 4801687 w 7467600"/>
              <a:gd name="connsiteY839" fmla="*/ 267764 h 6858000"/>
              <a:gd name="connsiteX840" fmla="*/ 6082788 w 7467600"/>
              <a:gd name="connsiteY840" fmla="*/ 64119 h 6858000"/>
              <a:gd name="connsiteX841" fmla="*/ 6099442 w 7467600"/>
              <a:gd name="connsiteY841" fmla="*/ 82568 h 6858000"/>
              <a:gd name="connsiteX842" fmla="*/ 4804137 w 7467600"/>
              <a:gd name="connsiteY842" fmla="*/ 320931 h 6858000"/>
              <a:gd name="connsiteX843" fmla="*/ 4227047 w 7467600"/>
              <a:gd name="connsiteY843" fmla="*/ 313415 h 6858000"/>
              <a:gd name="connsiteX844" fmla="*/ 4346041 w 7467600"/>
              <a:gd name="connsiteY844" fmla="*/ 456086 h 6858000"/>
              <a:gd name="connsiteX845" fmla="*/ 4870967 w 7467600"/>
              <a:gd name="connsiteY845" fmla="*/ 963061 h 6858000"/>
              <a:gd name="connsiteX846" fmla="*/ 4889647 w 7467600"/>
              <a:gd name="connsiteY846" fmla="*/ 957147 h 6858000"/>
              <a:gd name="connsiteX847" fmla="*/ 5422504 w 7467600"/>
              <a:gd name="connsiteY847" fmla="*/ 805191 h 6858000"/>
              <a:gd name="connsiteX848" fmla="*/ 6087656 w 7467600"/>
              <a:gd name="connsiteY848" fmla="*/ 826703 h 6858000"/>
              <a:gd name="connsiteX849" fmla="*/ 6058717 w 7467600"/>
              <a:gd name="connsiteY849" fmla="*/ 865992 h 6858000"/>
              <a:gd name="connsiteX850" fmla="*/ 4974153 w 7467600"/>
              <a:gd name="connsiteY850" fmla="*/ 1045456 h 6858000"/>
              <a:gd name="connsiteX851" fmla="*/ 5627835 w 7467600"/>
              <a:gd name="connsiteY851" fmla="*/ 1472077 h 6858000"/>
              <a:gd name="connsiteX852" fmla="*/ 5629817 w 7467600"/>
              <a:gd name="connsiteY852" fmla="*/ 1471412 h 6858000"/>
              <a:gd name="connsiteX853" fmla="*/ 5634124 w 7467600"/>
              <a:gd name="connsiteY853" fmla="*/ 1470572 h 6858000"/>
              <a:gd name="connsiteX854" fmla="*/ 5755832 w 7467600"/>
              <a:gd name="connsiteY854" fmla="*/ 1383886 h 6858000"/>
              <a:gd name="connsiteX855" fmla="*/ 6014186 w 7467600"/>
              <a:gd name="connsiteY855" fmla="*/ 1279799 h 6858000"/>
              <a:gd name="connsiteX856" fmla="*/ 6901619 w 7467600"/>
              <a:gd name="connsiteY856" fmla="*/ 1047874 h 6858000"/>
              <a:gd name="connsiteX857" fmla="*/ 6931566 w 7467600"/>
              <a:gd name="connsiteY857" fmla="*/ 1062034 h 6858000"/>
              <a:gd name="connsiteX858" fmla="*/ 5790982 w 7467600"/>
              <a:gd name="connsiteY858" fmla="*/ 1561380 h 6858000"/>
              <a:gd name="connsiteX859" fmla="*/ 6188971 w 7467600"/>
              <a:gd name="connsiteY859" fmla="*/ 1755168 h 6858000"/>
              <a:gd name="connsiteX860" fmla="*/ 6202446 w 7467600"/>
              <a:gd name="connsiteY860" fmla="*/ 1752268 h 6858000"/>
              <a:gd name="connsiteX861" fmla="*/ 7179560 w 7467600"/>
              <a:gd name="connsiteY861" fmla="*/ 1467551 h 6858000"/>
              <a:gd name="connsiteX862" fmla="*/ 7158730 w 7467600"/>
              <a:gd name="connsiteY862" fmla="*/ 1507835 h 6858000"/>
              <a:gd name="connsiteX863" fmla="*/ 6326959 w 7467600"/>
              <a:gd name="connsiteY863" fmla="*/ 1817686 h 6858000"/>
              <a:gd name="connsiteX864" fmla="*/ 6537433 w 7467600"/>
              <a:gd name="connsiteY864" fmla="*/ 1907790 h 6858000"/>
              <a:gd name="connsiteX865" fmla="*/ 6550221 w 7467600"/>
              <a:gd name="connsiteY865" fmla="*/ 1910729 h 6858000"/>
              <a:gd name="connsiteX866" fmla="*/ 6964438 w 7467600"/>
              <a:gd name="connsiteY866" fmla="*/ 2209505 h 6858000"/>
              <a:gd name="connsiteX867" fmla="*/ 7367862 w 7467600"/>
              <a:gd name="connsiteY867" fmla="*/ 2806833 h 6858000"/>
              <a:gd name="connsiteX868" fmla="*/ 7364329 w 7467600"/>
              <a:gd name="connsiteY868" fmla="*/ 2826907 h 6858000"/>
              <a:gd name="connsiteX869" fmla="*/ 7290545 w 7467600"/>
              <a:gd name="connsiteY869" fmla="*/ 2850663 h 6858000"/>
              <a:gd name="connsiteX870" fmla="*/ 6472036 w 7467600"/>
              <a:gd name="connsiteY870" fmla="*/ 1959003 h 6858000"/>
              <a:gd name="connsiteX871" fmla="*/ 5792897 w 7467600"/>
              <a:gd name="connsiteY871" fmla="*/ 1647747 h 6858000"/>
              <a:gd name="connsiteX872" fmla="*/ 5842751 w 7467600"/>
              <a:gd name="connsiteY872" fmla="*/ 1816112 h 6858000"/>
              <a:gd name="connsiteX873" fmla="*/ 5847424 w 7467600"/>
              <a:gd name="connsiteY873" fmla="*/ 1815776 h 6858000"/>
              <a:gd name="connsiteX874" fmla="*/ 6399821 w 7467600"/>
              <a:gd name="connsiteY874" fmla="*/ 2344799 h 6858000"/>
              <a:gd name="connsiteX875" fmla="*/ 6323232 w 7467600"/>
              <a:gd name="connsiteY875" fmla="*/ 2389634 h 6858000"/>
              <a:gd name="connsiteX876" fmla="*/ 5942958 w 7467600"/>
              <a:gd name="connsiteY876" fmla="*/ 2077708 h 6858000"/>
              <a:gd name="connsiteX877" fmla="*/ 5921559 w 7467600"/>
              <a:gd name="connsiteY877" fmla="*/ 2378596 h 6858000"/>
              <a:gd name="connsiteX878" fmla="*/ 5817651 w 7467600"/>
              <a:gd name="connsiteY878" fmla="*/ 3023919 h 6858000"/>
              <a:gd name="connsiteX879" fmla="*/ 5729634 w 7467600"/>
              <a:gd name="connsiteY879" fmla="*/ 3051849 h 6858000"/>
              <a:gd name="connsiteX880" fmla="*/ 5611018 w 7467600"/>
              <a:gd name="connsiteY880" fmla="*/ 2316769 h 6858000"/>
              <a:gd name="connsiteX881" fmla="*/ 5687608 w 7467600"/>
              <a:gd name="connsiteY881" fmla="*/ 2039972 h 6858000"/>
              <a:gd name="connsiteX882" fmla="*/ 5657554 w 7467600"/>
              <a:gd name="connsiteY882" fmla="*/ 1576445 h 6858000"/>
              <a:gd name="connsiteX883" fmla="*/ 5150475 w 7467600"/>
              <a:gd name="connsiteY883" fmla="*/ 1274012 h 6858000"/>
              <a:gd name="connsiteX884" fmla="*/ 5349142 w 7467600"/>
              <a:gd name="connsiteY884" fmla="*/ 2204405 h 6858000"/>
              <a:gd name="connsiteX885" fmla="*/ 5262214 w 7467600"/>
              <a:gd name="connsiteY885" fmla="*/ 2233836 h 6858000"/>
              <a:gd name="connsiteX886" fmla="*/ 4981539 w 7467600"/>
              <a:gd name="connsiteY886" fmla="*/ 1542201 h 6858000"/>
              <a:gd name="connsiteX887" fmla="*/ 4958461 w 7467600"/>
              <a:gd name="connsiteY887" fmla="*/ 1136957 h 6858000"/>
              <a:gd name="connsiteX888" fmla="*/ 4655015 w 7467600"/>
              <a:gd name="connsiteY888" fmla="*/ 891426 h 6858000"/>
              <a:gd name="connsiteX889" fmla="*/ 4348002 w 7467600"/>
              <a:gd name="connsiteY889" fmla="*/ 2205895 h 6858000"/>
              <a:gd name="connsiteX890" fmla="*/ 4262250 w 7467600"/>
              <a:gd name="connsiteY890" fmla="*/ 2219972 h 6858000"/>
              <a:gd name="connsiteX891" fmla="*/ 4550611 w 7467600"/>
              <a:gd name="connsiteY891" fmla="*/ 817540 h 6858000"/>
              <a:gd name="connsiteX892" fmla="*/ 4564418 w 7467600"/>
              <a:gd name="connsiteY892" fmla="*/ 808293 h 6858000"/>
              <a:gd name="connsiteX893" fmla="*/ 4266388 w 7467600"/>
              <a:gd name="connsiteY893" fmla="*/ 500083 h 6858000"/>
              <a:gd name="connsiteX894" fmla="*/ 4032842 w 7467600"/>
              <a:gd name="connsiteY894" fmla="*/ 211809 h 6858000"/>
              <a:gd name="connsiteX895" fmla="*/ 3882765 w 7467600"/>
              <a:gd name="connsiteY895" fmla="*/ 0 h 6858000"/>
              <a:gd name="connsiteX896" fmla="*/ 3721337 w 7467600"/>
              <a:gd name="connsiteY896" fmla="*/ 0 h 6858000"/>
              <a:gd name="connsiteX897" fmla="*/ 3797544 w 7467600"/>
              <a:gd name="connsiteY897" fmla="*/ 0 h 6858000"/>
              <a:gd name="connsiteX898" fmla="*/ 3775734 w 7467600"/>
              <a:gd name="connsiteY898" fmla="*/ 95131 h 6858000"/>
              <a:gd name="connsiteX899" fmla="*/ 3724807 w 7467600"/>
              <a:gd name="connsiteY899" fmla="*/ 272257 h 6858000"/>
              <a:gd name="connsiteX900" fmla="*/ 3726844 w 7467600"/>
              <a:gd name="connsiteY900" fmla="*/ 282988 h 6858000"/>
              <a:gd name="connsiteX901" fmla="*/ 3742664 w 7467600"/>
              <a:gd name="connsiteY901" fmla="*/ 279918 h 6858000"/>
              <a:gd name="connsiteX902" fmla="*/ 4103910 w 7467600"/>
              <a:gd name="connsiteY902" fmla="*/ 1161917 h 6858000"/>
              <a:gd name="connsiteX903" fmla="*/ 4020269 w 7467600"/>
              <a:gd name="connsiteY903" fmla="*/ 1200406 h 6858000"/>
              <a:gd name="connsiteX904" fmla="*/ 3674882 w 7467600"/>
              <a:gd name="connsiteY904" fmla="*/ 488524 h 6858000"/>
              <a:gd name="connsiteX905" fmla="*/ 3132682 w 7467600"/>
              <a:gd name="connsiteY905" fmla="*/ 1072284 h 6858000"/>
              <a:gd name="connsiteX906" fmla="*/ 2716346 w 7467600"/>
              <a:gd name="connsiteY906" fmla="*/ 1276376 h 6858000"/>
              <a:gd name="connsiteX907" fmla="*/ 2716772 w 7467600"/>
              <a:gd name="connsiteY907" fmla="*/ 1255462 h 6858000"/>
              <a:gd name="connsiteX908" fmla="*/ 3471096 w 7467600"/>
              <a:gd name="connsiteY908" fmla="*/ 437072 h 6858000"/>
              <a:gd name="connsiteX909" fmla="*/ 3639057 w 7467600"/>
              <a:gd name="connsiteY909" fmla="*/ 286334 h 6858000"/>
              <a:gd name="connsiteX910" fmla="*/ 3640309 w 7467600"/>
              <a:gd name="connsiteY910" fmla="*/ 284664 h 6858000"/>
              <a:gd name="connsiteX911" fmla="*/ 3646022 w 7467600"/>
              <a:gd name="connsiteY911" fmla="*/ 276711 h 6858000"/>
              <a:gd name="connsiteX912" fmla="*/ 3707943 w 7467600"/>
              <a:gd name="connsiteY912" fmla="*/ 65958 h 6858000"/>
              <a:gd name="connsiteX913" fmla="*/ 3721337 w 7467600"/>
              <a:gd name="connsiteY913" fmla="*/ 0 h 6858000"/>
              <a:gd name="connsiteX914" fmla="*/ 2867960 w 7467600"/>
              <a:gd name="connsiteY914" fmla="*/ 0 h 6858000"/>
              <a:gd name="connsiteX915" fmla="*/ 2926351 w 7467600"/>
              <a:gd name="connsiteY915" fmla="*/ 0 h 6858000"/>
              <a:gd name="connsiteX916" fmla="*/ 2902823 w 7467600"/>
              <a:gd name="connsiteY916" fmla="*/ 262929 h 6858000"/>
              <a:gd name="connsiteX917" fmla="*/ 2940663 w 7467600"/>
              <a:gd name="connsiteY917" fmla="*/ 140884 h 6858000"/>
              <a:gd name="connsiteX918" fmla="*/ 2947039 w 7467600"/>
              <a:gd name="connsiteY918" fmla="*/ 122524 h 6858000"/>
              <a:gd name="connsiteX919" fmla="*/ 2984316 w 7467600"/>
              <a:gd name="connsiteY919" fmla="*/ 0 h 6858000"/>
              <a:gd name="connsiteX920" fmla="*/ 3016114 w 7467600"/>
              <a:gd name="connsiteY920" fmla="*/ 0 h 6858000"/>
              <a:gd name="connsiteX921" fmla="*/ 2979949 w 7467600"/>
              <a:gd name="connsiteY921" fmla="*/ 119274 h 6858000"/>
              <a:gd name="connsiteX922" fmla="*/ 3023879 w 7467600"/>
              <a:gd name="connsiteY922" fmla="*/ 0 h 6858000"/>
              <a:gd name="connsiteX923" fmla="*/ 3105400 w 7467600"/>
              <a:gd name="connsiteY923" fmla="*/ 0 h 6858000"/>
              <a:gd name="connsiteX924" fmla="*/ 3094669 w 7467600"/>
              <a:gd name="connsiteY924" fmla="*/ 30308 h 6858000"/>
              <a:gd name="connsiteX925" fmla="*/ 2901945 w 7467600"/>
              <a:gd name="connsiteY925" fmla="*/ 466538 h 6858000"/>
              <a:gd name="connsiteX926" fmla="*/ 2815209 w 7467600"/>
              <a:gd name="connsiteY926" fmla="*/ 497361 h 6858000"/>
              <a:gd name="connsiteX927" fmla="*/ 2844845 w 7467600"/>
              <a:gd name="connsiteY927" fmla="*/ 127638 h 6858000"/>
              <a:gd name="connsiteX928" fmla="*/ 2867960 w 7467600"/>
              <a:gd name="connsiteY928" fmla="*/ 0 h 6858000"/>
              <a:gd name="connsiteX929" fmla="*/ 1057230 w 7467600"/>
              <a:gd name="connsiteY929" fmla="*/ 0 h 6858000"/>
              <a:gd name="connsiteX930" fmla="*/ 1111003 w 7467600"/>
              <a:gd name="connsiteY930" fmla="*/ 0 h 6858000"/>
              <a:gd name="connsiteX931" fmla="*/ 1125553 w 7467600"/>
              <a:gd name="connsiteY931" fmla="*/ 52588 h 6858000"/>
              <a:gd name="connsiteX932" fmla="*/ 1304276 w 7467600"/>
              <a:gd name="connsiteY932" fmla="*/ 476275 h 6858000"/>
              <a:gd name="connsiteX933" fmla="*/ 1492066 w 7467600"/>
              <a:gd name="connsiteY933" fmla="*/ 886333 h 6858000"/>
              <a:gd name="connsiteX934" fmla="*/ 1423698 w 7467600"/>
              <a:gd name="connsiteY934" fmla="*/ 710817 h 6858000"/>
              <a:gd name="connsiteX935" fmla="*/ 1357609 w 7467600"/>
              <a:gd name="connsiteY935" fmla="*/ 532892 h 6858000"/>
              <a:gd name="connsiteX936" fmla="*/ 1309550 w 7467600"/>
              <a:gd name="connsiteY936" fmla="*/ 374031 h 6858000"/>
              <a:gd name="connsiteX937" fmla="*/ 1193673 w 7467600"/>
              <a:gd name="connsiteY937" fmla="*/ 49533 h 6858000"/>
              <a:gd name="connsiteX938" fmla="*/ 1164391 w 7467600"/>
              <a:gd name="connsiteY938" fmla="*/ 0 h 6858000"/>
              <a:gd name="connsiteX939" fmla="*/ 1200666 w 7467600"/>
              <a:gd name="connsiteY939" fmla="*/ 0 h 6858000"/>
              <a:gd name="connsiteX940" fmla="*/ 1223408 w 7467600"/>
              <a:gd name="connsiteY940" fmla="*/ 38996 h 6858000"/>
              <a:gd name="connsiteX941" fmla="*/ 1339635 w 7467600"/>
              <a:gd name="connsiteY941" fmla="*/ 365517 h 6858000"/>
              <a:gd name="connsiteX942" fmla="*/ 1387469 w 7467600"/>
              <a:gd name="connsiteY942" fmla="*/ 523079 h 6858000"/>
              <a:gd name="connsiteX943" fmla="*/ 1452685 w 7467600"/>
              <a:gd name="connsiteY943" fmla="*/ 699806 h 6858000"/>
              <a:gd name="connsiteX944" fmla="*/ 1492092 w 7467600"/>
              <a:gd name="connsiteY944" fmla="*/ 800424 h 6858000"/>
              <a:gd name="connsiteX945" fmla="*/ 1455302 w 7467600"/>
              <a:gd name="connsiteY945" fmla="*/ 632913 h 6858000"/>
              <a:gd name="connsiteX946" fmla="*/ 1222336 w 7467600"/>
              <a:gd name="connsiteY946" fmla="*/ 9480 h 6858000"/>
              <a:gd name="connsiteX947" fmla="*/ 1214634 w 7467600"/>
              <a:gd name="connsiteY947" fmla="*/ 0 h 6858000"/>
              <a:gd name="connsiteX948" fmla="*/ 1289827 w 7467600"/>
              <a:gd name="connsiteY948" fmla="*/ 0 h 6858000"/>
              <a:gd name="connsiteX949" fmla="*/ 1321076 w 7467600"/>
              <a:gd name="connsiteY949" fmla="*/ 59722 h 6858000"/>
              <a:gd name="connsiteX950" fmla="*/ 1512579 w 7467600"/>
              <a:gd name="connsiteY950" fmla="*/ 626441 h 6858000"/>
              <a:gd name="connsiteX951" fmla="*/ 1506076 w 7467600"/>
              <a:gd name="connsiteY951" fmla="*/ 1089289 h 6858000"/>
              <a:gd name="connsiteX952" fmla="*/ 1486346 w 7467600"/>
              <a:gd name="connsiteY952" fmla="*/ 1079919 h 6858000"/>
              <a:gd name="connsiteX953" fmla="*/ 1070511 w 7467600"/>
              <a:gd name="connsiteY953" fmla="*/ 48609 h 6858000"/>
              <a:gd name="connsiteX954" fmla="*/ 1057230 w 7467600"/>
              <a:gd name="connsiteY954" fmla="*/ 0 h 6858000"/>
              <a:gd name="connsiteX955" fmla="*/ 43151 w 7467600"/>
              <a:gd name="connsiteY955" fmla="*/ 0 h 6858000"/>
              <a:gd name="connsiteX956" fmla="*/ 95283 w 7467600"/>
              <a:gd name="connsiteY956" fmla="*/ 0 h 6858000"/>
              <a:gd name="connsiteX957" fmla="*/ 300708 w 7467600"/>
              <a:gd name="connsiteY957" fmla="*/ 154571 h 6858000"/>
              <a:gd name="connsiteX958" fmla="*/ 530414 w 7467600"/>
              <a:gd name="connsiteY958" fmla="*/ 354673 h 6858000"/>
              <a:gd name="connsiteX959" fmla="*/ 333785 w 7467600"/>
              <a:gd name="connsiteY959" fmla="*/ 161564 h 6858000"/>
              <a:gd name="connsiteX960" fmla="*/ 147005 w 7467600"/>
              <a:gd name="connsiteY960" fmla="*/ 0 h 6858000"/>
              <a:gd name="connsiteX961" fmla="*/ 272509 w 7467600"/>
              <a:gd name="connsiteY961" fmla="*/ 0 h 6858000"/>
              <a:gd name="connsiteX962" fmla="*/ 326276 w 7467600"/>
              <a:gd name="connsiteY962" fmla="*/ 45847 h 6858000"/>
              <a:gd name="connsiteX963" fmla="*/ 823759 w 7467600"/>
              <a:gd name="connsiteY963" fmla="*/ 574145 h 6858000"/>
              <a:gd name="connsiteX964" fmla="*/ 811254 w 7467600"/>
              <a:gd name="connsiteY964" fmla="*/ 665546 h 6858000"/>
              <a:gd name="connsiteX965" fmla="*/ 154042 w 7467600"/>
              <a:gd name="connsiteY965" fmla="*/ 261522 h 6858000"/>
              <a:gd name="connsiteX966" fmla="*/ 13550 w 7467600"/>
              <a:gd name="connsiteY966" fmla="*/ 158423 h 6858000"/>
              <a:gd name="connsiteX967" fmla="*/ 0 w 7467600"/>
              <a:gd name="connsiteY967" fmla="*/ 146618 h 6858000"/>
              <a:gd name="connsiteX968" fmla="*/ 0 w 7467600"/>
              <a:gd name="connsiteY968" fmla="*/ 59161 h 6858000"/>
              <a:gd name="connsiteX969" fmla="*/ 45427 w 7467600"/>
              <a:gd name="connsiteY969" fmla="*/ 101078 h 6858000"/>
              <a:gd name="connsiteX970" fmla="*/ 630103 w 7467600"/>
              <a:gd name="connsiteY970" fmla="*/ 485885 h 6858000"/>
              <a:gd name="connsiteX971" fmla="*/ 532040 w 7467600"/>
              <a:gd name="connsiteY971" fmla="*/ 399359 h 6858000"/>
              <a:gd name="connsiteX972" fmla="*/ 517618 w 7467600"/>
              <a:gd name="connsiteY972" fmla="*/ 385726 h 6858000"/>
              <a:gd name="connsiteX973" fmla="*/ 285074 w 7467600"/>
              <a:gd name="connsiteY973" fmla="*/ 182755 h 6858000"/>
              <a:gd name="connsiteX974" fmla="*/ 43151 w 7467600"/>
              <a:gd name="connsiteY97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7105827 w 7467600"/>
              <a:gd name="connsiteY83" fmla="*/ 5718700 h 6858000"/>
              <a:gd name="connsiteX84" fmla="*/ 7356878 w 7467600"/>
              <a:gd name="connsiteY84" fmla="*/ 5981332 h 6858000"/>
              <a:gd name="connsiteX85" fmla="*/ 7467600 w 7467600"/>
              <a:gd name="connsiteY85" fmla="*/ 6117703 h 6858000"/>
              <a:gd name="connsiteX86" fmla="*/ 7467600 w 7467600"/>
              <a:gd name="connsiteY86" fmla="*/ 6163634 h 6858000"/>
              <a:gd name="connsiteX87" fmla="*/ 7403637 w 7467600"/>
              <a:gd name="connsiteY87" fmla="*/ 6083957 h 6858000"/>
              <a:gd name="connsiteX88" fmla="*/ 7254615 w 7467600"/>
              <a:gd name="connsiteY88" fmla="*/ 5911918 h 6858000"/>
              <a:gd name="connsiteX89" fmla="*/ 7312589 w 7467600"/>
              <a:gd name="connsiteY89" fmla="*/ 5982309 h 6858000"/>
              <a:gd name="connsiteX90" fmla="*/ 7448321 w 7467600"/>
              <a:gd name="connsiteY90" fmla="*/ 6190991 h 6858000"/>
              <a:gd name="connsiteX91" fmla="*/ 7467600 w 7467600"/>
              <a:gd name="connsiteY91" fmla="*/ 6221686 h 6858000"/>
              <a:gd name="connsiteX92" fmla="*/ 7467600 w 7467600"/>
              <a:gd name="connsiteY92" fmla="*/ 6334256 h 6858000"/>
              <a:gd name="connsiteX93" fmla="*/ 7454976 w 7467600"/>
              <a:gd name="connsiteY93" fmla="*/ 6318297 h 6858000"/>
              <a:gd name="connsiteX94" fmla="*/ 7042773 w 7467600"/>
              <a:gd name="connsiteY94" fmla="*/ 5734011 h 6858000"/>
              <a:gd name="connsiteX95" fmla="*/ 1456157 w 7467600"/>
              <a:gd name="connsiteY95" fmla="*/ 5371404 h 6858000"/>
              <a:gd name="connsiteX96" fmla="*/ 1244432 w 7467600"/>
              <a:gd name="connsiteY96" fmla="*/ 5385601 h 6858000"/>
              <a:gd name="connsiteX97" fmla="*/ 973990 w 7467600"/>
              <a:gd name="connsiteY97" fmla="*/ 5424940 h 6858000"/>
              <a:gd name="connsiteX98" fmla="*/ 1103809 w 7467600"/>
              <a:gd name="connsiteY98" fmla="*/ 5433720 h 6858000"/>
              <a:gd name="connsiteX99" fmla="*/ 1123454 w 7467600"/>
              <a:gd name="connsiteY99" fmla="*/ 5435727 h 6858000"/>
              <a:gd name="connsiteX100" fmla="*/ 1737017 w 7467600"/>
              <a:gd name="connsiteY100" fmla="*/ 5452183 h 6858000"/>
              <a:gd name="connsiteX101" fmla="*/ 1824397 w 7467600"/>
              <a:gd name="connsiteY101" fmla="*/ 5447757 h 6858000"/>
              <a:gd name="connsiteX102" fmla="*/ 2070059 w 7467600"/>
              <a:gd name="connsiteY102" fmla="*/ 5441660 h 6858000"/>
              <a:gd name="connsiteX103" fmla="*/ 1456157 w 7467600"/>
              <a:gd name="connsiteY103" fmla="*/ 5371404 h 6858000"/>
              <a:gd name="connsiteX104" fmla="*/ 4988186 w 7467600"/>
              <a:gd name="connsiteY104" fmla="*/ 5216467 h 6858000"/>
              <a:gd name="connsiteX105" fmla="*/ 4777334 w 7467600"/>
              <a:gd name="connsiteY105" fmla="*/ 5406072 h 6858000"/>
              <a:gd name="connsiteX106" fmla="*/ 4718341 w 7467600"/>
              <a:gd name="connsiteY106" fmla="*/ 5468043 h 6858000"/>
              <a:gd name="connsiteX107" fmla="*/ 4604655 w 7467600"/>
              <a:gd name="connsiteY107" fmla="*/ 5583434 h 6858000"/>
              <a:gd name="connsiteX108" fmla="*/ 4565074 w 7467600"/>
              <a:gd name="connsiteY108" fmla="*/ 5618550 h 6858000"/>
              <a:gd name="connsiteX109" fmla="*/ 4988186 w 7467600"/>
              <a:gd name="connsiteY109" fmla="*/ 5216467 h 6858000"/>
              <a:gd name="connsiteX110" fmla="*/ 4978032 w 7467600"/>
              <a:gd name="connsiteY110" fmla="*/ 5183809 h 6858000"/>
              <a:gd name="connsiteX111" fmla="*/ 4463413 w 7467600"/>
              <a:gd name="connsiteY111" fmla="*/ 5615162 h 6858000"/>
              <a:gd name="connsiteX112" fmla="*/ 4358134 w 7467600"/>
              <a:gd name="connsiteY112" fmla="*/ 5742791 h 6858000"/>
              <a:gd name="connsiteX113" fmla="*/ 4376219 w 7467600"/>
              <a:gd name="connsiteY113" fmla="*/ 5729027 h 6858000"/>
              <a:gd name="connsiteX114" fmla="*/ 4582340 w 7467600"/>
              <a:gd name="connsiteY114" fmla="*/ 5561037 h 6858000"/>
              <a:gd name="connsiteX115" fmla="*/ 4694684 w 7467600"/>
              <a:gd name="connsiteY115" fmla="*/ 5447098 h 6858000"/>
              <a:gd name="connsiteX116" fmla="*/ 4754123 w 7467600"/>
              <a:gd name="connsiteY116" fmla="*/ 5384643 h 6858000"/>
              <a:gd name="connsiteX117" fmla="*/ 4978032 w 7467600"/>
              <a:gd name="connsiteY117" fmla="*/ 5183809 h 6858000"/>
              <a:gd name="connsiteX118" fmla="*/ 1903353 w 7467600"/>
              <a:gd name="connsiteY118" fmla="*/ 5044827 h 6858000"/>
              <a:gd name="connsiteX119" fmla="*/ 1936931 w 7467600"/>
              <a:gd name="connsiteY119" fmla="*/ 5093954 h 6858000"/>
              <a:gd name="connsiteX120" fmla="*/ 2195868 w 7467600"/>
              <a:gd name="connsiteY120" fmla="*/ 5396574 h 6858000"/>
              <a:gd name="connsiteX121" fmla="*/ 2088852 w 7467600"/>
              <a:gd name="connsiteY121" fmla="*/ 5166123 h 6858000"/>
              <a:gd name="connsiteX122" fmla="*/ 1958241 w 7467600"/>
              <a:gd name="connsiteY122" fmla="*/ 5067955 h 6858000"/>
              <a:gd name="connsiteX123" fmla="*/ 1903353 w 7467600"/>
              <a:gd name="connsiteY123" fmla="*/ 5044827 h 6858000"/>
              <a:gd name="connsiteX124" fmla="*/ 1979378 w 7467600"/>
              <a:gd name="connsiteY124" fmla="*/ 4769504 h 6858000"/>
              <a:gd name="connsiteX125" fmla="*/ 2882120 w 7467600"/>
              <a:gd name="connsiteY125" fmla="*/ 5064547 h 6858000"/>
              <a:gd name="connsiteX126" fmla="*/ 2793103 w 7467600"/>
              <a:gd name="connsiteY126" fmla="*/ 5039699 h 6858000"/>
              <a:gd name="connsiteX127" fmla="*/ 2770041 w 7467600"/>
              <a:gd name="connsiteY127" fmla="*/ 5033634 h 6858000"/>
              <a:gd name="connsiteX128" fmla="*/ 1979378 w 7467600"/>
              <a:gd name="connsiteY128" fmla="*/ 4769504 h 6858000"/>
              <a:gd name="connsiteX129" fmla="*/ 1927410 w 7467600"/>
              <a:gd name="connsiteY129" fmla="*/ 4716164 h 6858000"/>
              <a:gd name="connsiteX130" fmla="*/ 1959587 w 7467600"/>
              <a:gd name="connsiteY130" fmla="*/ 4728849 h 6858000"/>
              <a:gd name="connsiteX131" fmla="*/ 2777707 w 7467600"/>
              <a:gd name="connsiteY131" fmla="*/ 5003991 h 6858000"/>
              <a:gd name="connsiteX132" fmla="*/ 2800768 w 7467600"/>
              <a:gd name="connsiteY132" fmla="*/ 5010056 h 6858000"/>
              <a:gd name="connsiteX133" fmla="*/ 2879408 w 7467600"/>
              <a:gd name="connsiteY133" fmla="*/ 5031590 h 6858000"/>
              <a:gd name="connsiteX134" fmla="*/ 2862295 w 7467600"/>
              <a:gd name="connsiteY134" fmla="*/ 5022958 h 6858000"/>
              <a:gd name="connsiteX135" fmla="*/ 2813343 w 7467600"/>
              <a:gd name="connsiteY135" fmla="*/ 4998369 h 6858000"/>
              <a:gd name="connsiteX136" fmla="*/ 2646245 w 7467600"/>
              <a:gd name="connsiteY136" fmla="*/ 4930999 h 6858000"/>
              <a:gd name="connsiteX137" fmla="*/ 1999243 w 7467600"/>
              <a:gd name="connsiteY137" fmla="*/ 4730524 h 6858000"/>
              <a:gd name="connsiteX138" fmla="*/ 1979527 w 7467600"/>
              <a:gd name="connsiteY138" fmla="*/ 4726651 h 6858000"/>
              <a:gd name="connsiteX139" fmla="*/ 1927410 w 7467600"/>
              <a:gd name="connsiteY139" fmla="*/ 4716164 h 6858000"/>
              <a:gd name="connsiteX140" fmla="*/ 1997014 w 7467600"/>
              <a:gd name="connsiteY140" fmla="*/ 4698007 h 6858000"/>
              <a:gd name="connsiteX141" fmla="*/ 2005458 w 7467600"/>
              <a:gd name="connsiteY141" fmla="*/ 4699540 h 6858000"/>
              <a:gd name="connsiteX142" fmla="*/ 2657186 w 7467600"/>
              <a:gd name="connsiteY142" fmla="*/ 4901687 h 6858000"/>
              <a:gd name="connsiteX143" fmla="*/ 2826662 w 7467600"/>
              <a:gd name="connsiteY143" fmla="*/ 4970362 h 6858000"/>
              <a:gd name="connsiteX144" fmla="*/ 2876100 w 7467600"/>
              <a:gd name="connsiteY144" fmla="*/ 4995397 h 6858000"/>
              <a:gd name="connsiteX145" fmla="*/ 3042600 w 7467600"/>
              <a:gd name="connsiteY145" fmla="*/ 5059532 h 6858000"/>
              <a:gd name="connsiteX146" fmla="*/ 1997014 w 7467600"/>
              <a:gd name="connsiteY146" fmla="*/ 4698007 h 6858000"/>
              <a:gd name="connsiteX147" fmla="*/ 2305292 w 7467600"/>
              <a:gd name="connsiteY147" fmla="*/ 4219492 h 6858000"/>
              <a:gd name="connsiteX148" fmla="*/ 3360922 w 7467600"/>
              <a:gd name="connsiteY148" fmla="*/ 4529373 h 6858000"/>
              <a:gd name="connsiteX149" fmla="*/ 3492420 w 7467600"/>
              <a:gd name="connsiteY149" fmla="*/ 4510145 h 6858000"/>
              <a:gd name="connsiteX150" fmla="*/ 3364086 w 7467600"/>
              <a:gd name="connsiteY150" fmla="*/ 4480340 h 6858000"/>
              <a:gd name="connsiteX151" fmla="*/ 3225818 w 7467600"/>
              <a:gd name="connsiteY151" fmla="*/ 4411822 h 6858000"/>
              <a:gd name="connsiteX152" fmla="*/ 3129696 w 7467600"/>
              <a:gd name="connsiteY152" fmla="*/ 4360704 h 6858000"/>
              <a:gd name="connsiteX153" fmla="*/ 2814545 w 7467600"/>
              <a:gd name="connsiteY153" fmla="*/ 4282955 h 6858000"/>
              <a:gd name="connsiteX154" fmla="*/ 2305292 w 7467600"/>
              <a:gd name="connsiteY154" fmla="*/ 4219492 h 6858000"/>
              <a:gd name="connsiteX155" fmla="*/ 2626982 w 7467600"/>
              <a:gd name="connsiteY155" fmla="*/ 4206450 h 6858000"/>
              <a:gd name="connsiteX156" fmla="*/ 2490617 w 7467600"/>
              <a:gd name="connsiteY156" fmla="*/ 4206951 h 6858000"/>
              <a:gd name="connsiteX157" fmla="*/ 2819869 w 7467600"/>
              <a:gd name="connsiteY157" fmla="*/ 4252936 h 6858000"/>
              <a:gd name="connsiteX158" fmla="*/ 3143018 w 7467600"/>
              <a:gd name="connsiteY158" fmla="*/ 4332698 h 6858000"/>
              <a:gd name="connsiteX159" fmla="*/ 3241520 w 7467600"/>
              <a:gd name="connsiteY159" fmla="*/ 4385112 h 6858000"/>
              <a:gd name="connsiteX160" fmla="*/ 3374575 w 7467600"/>
              <a:gd name="connsiteY160" fmla="*/ 4451517 h 6858000"/>
              <a:gd name="connsiteX161" fmla="*/ 3505221 w 7467600"/>
              <a:gd name="connsiteY161" fmla="*/ 4480757 h 6858000"/>
              <a:gd name="connsiteX162" fmla="*/ 2626982 w 7467600"/>
              <a:gd name="connsiteY162" fmla="*/ 4206450 h 6858000"/>
              <a:gd name="connsiteX163" fmla="*/ 1310106 w 7467600"/>
              <a:gd name="connsiteY163" fmla="*/ 3943217 h 6858000"/>
              <a:gd name="connsiteX164" fmla="*/ 854994 w 7467600"/>
              <a:gd name="connsiteY164" fmla="*/ 4399136 h 6858000"/>
              <a:gd name="connsiteX165" fmla="*/ 742462 w 7467600"/>
              <a:gd name="connsiteY165" fmla="*/ 4594648 h 6858000"/>
              <a:gd name="connsiteX166" fmla="*/ 820602 w 7467600"/>
              <a:gd name="connsiteY166" fmla="*/ 4485915 h 6858000"/>
              <a:gd name="connsiteX167" fmla="*/ 878295 w 7467600"/>
              <a:gd name="connsiteY167" fmla="*/ 4403594 h 6858000"/>
              <a:gd name="connsiteX168" fmla="*/ 1240607 w 7467600"/>
              <a:gd name="connsiteY168" fmla="*/ 4010401 h 6858000"/>
              <a:gd name="connsiteX169" fmla="*/ 1310106 w 7467600"/>
              <a:gd name="connsiteY169" fmla="*/ 3943217 h 6858000"/>
              <a:gd name="connsiteX170" fmla="*/ 1423113 w 7467600"/>
              <a:gd name="connsiteY170" fmla="*/ 3874565 h 6858000"/>
              <a:gd name="connsiteX171" fmla="*/ 1260565 w 7467600"/>
              <a:gd name="connsiteY171" fmla="*/ 4031982 h 6858000"/>
              <a:gd name="connsiteX172" fmla="*/ 901900 w 7467600"/>
              <a:gd name="connsiteY172" fmla="*/ 4421236 h 6858000"/>
              <a:gd name="connsiteX173" fmla="*/ 845044 w 7467600"/>
              <a:gd name="connsiteY173" fmla="*/ 4502436 h 6858000"/>
              <a:gd name="connsiteX174" fmla="*/ 685926 w 7467600"/>
              <a:gd name="connsiteY174" fmla="*/ 4703069 h 6858000"/>
              <a:gd name="connsiteX175" fmla="*/ 684248 w 7467600"/>
              <a:gd name="connsiteY175" fmla="*/ 4706721 h 6858000"/>
              <a:gd name="connsiteX176" fmla="*/ 1423113 w 7467600"/>
              <a:gd name="connsiteY176" fmla="*/ 3874565 h 6858000"/>
              <a:gd name="connsiteX177" fmla="*/ 3316479 w 7467600"/>
              <a:gd name="connsiteY177" fmla="*/ 3872136 h 6858000"/>
              <a:gd name="connsiteX178" fmla="*/ 3546806 w 7467600"/>
              <a:gd name="connsiteY178" fmla="*/ 4356139 h 6858000"/>
              <a:gd name="connsiteX179" fmla="*/ 3364433 w 7467600"/>
              <a:gd name="connsiteY179" fmla="*/ 3953121 h 6858000"/>
              <a:gd name="connsiteX180" fmla="*/ 3316479 w 7467600"/>
              <a:gd name="connsiteY180" fmla="*/ 3872136 h 6858000"/>
              <a:gd name="connsiteX181" fmla="*/ 3291335 w 7467600"/>
              <a:gd name="connsiteY181" fmla="*/ 3767420 h 6858000"/>
              <a:gd name="connsiteX182" fmla="*/ 3390805 w 7467600"/>
              <a:gd name="connsiteY182" fmla="*/ 3937163 h 6858000"/>
              <a:gd name="connsiteX183" fmla="*/ 3579062 w 7467600"/>
              <a:gd name="connsiteY183" fmla="*/ 4359040 h 6858000"/>
              <a:gd name="connsiteX184" fmla="*/ 3467355 w 7467600"/>
              <a:gd name="connsiteY184" fmla="*/ 3988130 h 6858000"/>
              <a:gd name="connsiteX185" fmla="*/ 3310753 w 7467600"/>
              <a:gd name="connsiteY185" fmla="*/ 3787140 h 6858000"/>
              <a:gd name="connsiteX186" fmla="*/ 3291335 w 7467600"/>
              <a:gd name="connsiteY186" fmla="*/ 3767420 h 6858000"/>
              <a:gd name="connsiteX187" fmla="*/ 1635889 w 7467600"/>
              <a:gd name="connsiteY187" fmla="*/ 3709494 h 6858000"/>
              <a:gd name="connsiteX188" fmla="*/ 1634800 w 7467600"/>
              <a:gd name="connsiteY188" fmla="*/ 3731111 h 6858000"/>
              <a:gd name="connsiteX189" fmla="*/ 1635889 w 7467600"/>
              <a:gd name="connsiteY189" fmla="*/ 3709494 h 6858000"/>
              <a:gd name="connsiteX190" fmla="*/ 1510397 w 7467600"/>
              <a:gd name="connsiteY190" fmla="*/ 3684705 h 6858000"/>
              <a:gd name="connsiteX191" fmla="*/ 1146550 w 7467600"/>
              <a:gd name="connsiteY191" fmla="*/ 3802012 h 6858000"/>
              <a:gd name="connsiteX192" fmla="*/ 698834 w 7467600"/>
              <a:gd name="connsiteY192" fmla="*/ 3952272 h 6858000"/>
              <a:gd name="connsiteX193" fmla="*/ 34256 w 7467600"/>
              <a:gd name="connsiteY193" fmla="*/ 4347603 h 6858000"/>
              <a:gd name="connsiteX194" fmla="*/ 527241 w 7467600"/>
              <a:gd name="connsiteY194" fmla="*/ 4065078 h 6858000"/>
              <a:gd name="connsiteX195" fmla="*/ 1510397 w 7467600"/>
              <a:gd name="connsiteY195" fmla="*/ 3684705 h 6858000"/>
              <a:gd name="connsiteX196" fmla="*/ 1313114 w 7467600"/>
              <a:gd name="connsiteY196" fmla="*/ 3655216 h 6858000"/>
              <a:gd name="connsiteX197" fmla="*/ 1109304 w 7467600"/>
              <a:gd name="connsiteY197" fmla="*/ 3669030 h 6858000"/>
              <a:gd name="connsiteX198" fmla="*/ 8129 w 7467600"/>
              <a:gd name="connsiteY198" fmla="*/ 4330519 h 6858000"/>
              <a:gd name="connsiteX199" fmla="*/ 687572 w 7467600"/>
              <a:gd name="connsiteY199" fmla="*/ 3925629 h 6858000"/>
              <a:gd name="connsiteX200" fmla="*/ 1138365 w 7467600"/>
              <a:gd name="connsiteY200" fmla="*/ 3774515 h 6858000"/>
              <a:gd name="connsiteX201" fmla="*/ 1505579 w 7467600"/>
              <a:gd name="connsiteY201" fmla="*/ 3655526 h 6858000"/>
              <a:gd name="connsiteX202" fmla="*/ 1313114 w 7467600"/>
              <a:gd name="connsiteY202" fmla="*/ 3655216 h 6858000"/>
              <a:gd name="connsiteX203" fmla="*/ 3655073 w 7467600"/>
              <a:gd name="connsiteY203" fmla="*/ 3650884 h 6858000"/>
              <a:gd name="connsiteX204" fmla="*/ 3989938 w 7467600"/>
              <a:gd name="connsiteY204" fmla="*/ 3991685 h 6858000"/>
              <a:gd name="connsiteX205" fmla="*/ 4393907 w 7467600"/>
              <a:gd name="connsiteY205" fmla="*/ 4261258 h 6858000"/>
              <a:gd name="connsiteX206" fmla="*/ 4648051 w 7467600"/>
              <a:gd name="connsiteY206" fmla="*/ 4374051 h 6858000"/>
              <a:gd name="connsiteX207" fmla="*/ 4383389 w 7467600"/>
              <a:gd name="connsiteY207" fmla="*/ 4184369 h 6858000"/>
              <a:gd name="connsiteX208" fmla="*/ 4165508 w 7467600"/>
              <a:gd name="connsiteY208" fmla="*/ 4035196 h 6858000"/>
              <a:gd name="connsiteX209" fmla="*/ 4068162 w 7467600"/>
              <a:gd name="connsiteY209" fmla="*/ 3953394 h 6858000"/>
              <a:gd name="connsiteX210" fmla="*/ 3981416 w 7467600"/>
              <a:gd name="connsiteY210" fmla="*/ 3880482 h 6858000"/>
              <a:gd name="connsiteX211" fmla="*/ 3800147 w 7467600"/>
              <a:gd name="connsiteY211" fmla="*/ 3749872 h 6858000"/>
              <a:gd name="connsiteX212" fmla="*/ 3655073 w 7467600"/>
              <a:gd name="connsiteY212" fmla="*/ 3650884 h 6858000"/>
              <a:gd name="connsiteX213" fmla="*/ 3670252 w 7467600"/>
              <a:gd name="connsiteY213" fmla="*/ 3622798 h 6858000"/>
              <a:gd name="connsiteX214" fmla="*/ 3817258 w 7467600"/>
              <a:gd name="connsiteY214" fmla="*/ 3723577 h 6858000"/>
              <a:gd name="connsiteX215" fmla="*/ 4000461 w 7467600"/>
              <a:gd name="connsiteY215" fmla="*/ 3855966 h 6858000"/>
              <a:gd name="connsiteX216" fmla="*/ 4088180 w 7467600"/>
              <a:gd name="connsiteY216" fmla="*/ 3929774 h 6858000"/>
              <a:gd name="connsiteX217" fmla="*/ 4184555 w 7467600"/>
              <a:gd name="connsiteY217" fmla="*/ 4010683 h 6858000"/>
              <a:gd name="connsiteX218" fmla="*/ 4399563 w 7467600"/>
              <a:gd name="connsiteY218" fmla="*/ 4158106 h 6858000"/>
              <a:gd name="connsiteX219" fmla="*/ 4684469 w 7467600"/>
              <a:gd name="connsiteY219" fmla="*/ 4364680 h 6858000"/>
              <a:gd name="connsiteX220" fmla="*/ 4690271 w 7467600"/>
              <a:gd name="connsiteY220" fmla="*/ 4370034 h 6858000"/>
              <a:gd name="connsiteX221" fmla="*/ 4136093 w 7467600"/>
              <a:gd name="connsiteY221" fmla="*/ 3858466 h 6858000"/>
              <a:gd name="connsiteX222" fmla="*/ 3670252 w 7467600"/>
              <a:gd name="connsiteY222" fmla="*/ 3622798 h 6858000"/>
              <a:gd name="connsiteX223" fmla="*/ 4440129 w 7467600"/>
              <a:gd name="connsiteY223" fmla="*/ 3448571 h 6858000"/>
              <a:gd name="connsiteX224" fmla="*/ 4856525 w 7467600"/>
              <a:gd name="connsiteY224" fmla="*/ 3915351 h 6858000"/>
              <a:gd name="connsiteX225" fmla="*/ 5059055 w 7467600"/>
              <a:gd name="connsiteY225" fmla="*/ 4108918 h 6858000"/>
              <a:gd name="connsiteX226" fmla="*/ 5290070 w 7467600"/>
              <a:gd name="connsiteY226" fmla="*/ 4263619 h 6858000"/>
              <a:gd name="connsiteX227" fmla="*/ 4834991 w 7467600"/>
              <a:gd name="connsiteY227" fmla="*/ 3830985 h 6858000"/>
              <a:gd name="connsiteX228" fmla="*/ 4440129 w 7467600"/>
              <a:gd name="connsiteY228" fmla="*/ 3448571 h 6858000"/>
              <a:gd name="connsiteX229" fmla="*/ 4441737 w 7467600"/>
              <a:gd name="connsiteY229" fmla="*/ 3399734 h 6858000"/>
              <a:gd name="connsiteX230" fmla="*/ 4431236 w 7467600"/>
              <a:gd name="connsiteY230" fmla="*/ 3400954 h 6858000"/>
              <a:gd name="connsiteX231" fmla="*/ 4557150 w 7467600"/>
              <a:gd name="connsiteY231" fmla="*/ 3510023 h 6858000"/>
              <a:gd name="connsiteX232" fmla="*/ 4856936 w 7467600"/>
              <a:gd name="connsiteY232" fmla="*/ 3809146 h 6858000"/>
              <a:gd name="connsiteX233" fmla="*/ 5111996 w 7467600"/>
              <a:gd name="connsiteY233" fmla="*/ 4065759 h 6858000"/>
              <a:gd name="connsiteX234" fmla="*/ 5388878 w 7467600"/>
              <a:gd name="connsiteY234" fmla="*/ 4300185 h 6858000"/>
              <a:gd name="connsiteX235" fmla="*/ 5425556 w 7467600"/>
              <a:gd name="connsiteY235" fmla="*/ 4308967 h 6858000"/>
              <a:gd name="connsiteX236" fmla="*/ 4943646 w 7467600"/>
              <a:gd name="connsiteY236" fmla="*/ 3822916 h 6858000"/>
              <a:gd name="connsiteX237" fmla="*/ 4594837 w 7467600"/>
              <a:gd name="connsiteY237" fmla="*/ 3532274 h 6858000"/>
              <a:gd name="connsiteX238" fmla="*/ 4441737 w 7467600"/>
              <a:gd name="connsiteY238" fmla="*/ 3399734 h 6858000"/>
              <a:gd name="connsiteX239" fmla="*/ 5425834 w 7467600"/>
              <a:gd name="connsiteY239" fmla="*/ 3162785 h 6858000"/>
              <a:gd name="connsiteX240" fmla="*/ 5401644 w 7467600"/>
              <a:gd name="connsiteY240" fmla="*/ 3617847 h 6858000"/>
              <a:gd name="connsiteX241" fmla="*/ 5467256 w 7467600"/>
              <a:gd name="connsiteY241" fmla="*/ 4175494 h 6858000"/>
              <a:gd name="connsiteX242" fmla="*/ 5448069 w 7467600"/>
              <a:gd name="connsiteY242" fmla="*/ 3567554 h 6858000"/>
              <a:gd name="connsiteX243" fmla="*/ 5425834 w 7467600"/>
              <a:gd name="connsiteY243" fmla="*/ 3162785 h 6858000"/>
              <a:gd name="connsiteX244" fmla="*/ 1318687 w 7467600"/>
              <a:gd name="connsiteY244" fmla="*/ 3113840 h 6858000"/>
              <a:gd name="connsiteX245" fmla="*/ 1066793 w 7467600"/>
              <a:gd name="connsiteY245" fmla="*/ 3212171 h 6858000"/>
              <a:gd name="connsiteX246" fmla="*/ 993319 w 7467600"/>
              <a:gd name="connsiteY246" fmla="*/ 3247648 h 6858000"/>
              <a:gd name="connsiteX247" fmla="*/ 853081 w 7467600"/>
              <a:gd name="connsiteY247" fmla="*/ 3312410 h 6858000"/>
              <a:gd name="connsiteX248" fmla="*/ 805957 w 7467600"/>
              <a:gd name="connsiteY248" fmla="*/ 3330443 h 6858000"/>
              <a:gd name="connsiteX249" fmla="*/ 1318687 w 7467600"/>
              <a:gd name="connsiteY249" fmla="*/ 3113840 h 6858000"/>
              <a:gd name="connsiteX250" fmla="*/ 5453702 w 7467600"/>
              <a:gd name="connsiteY250" fmla="*/ 3090882 h 6858000"/>
              <a:gd name="connsiteX251" fmla="*/ 5480135 w 7467600"/>
              <a:gd name="connsiteY251" fmla="*/ 3565802 h 6858000"/>
              <a:gd name="connsiteX252" fmla="*/ 5499023 w 7467600"/>
              <a:gd name="connsiteY252" fmla="*/ 4166310 h 6858000"/>
              <a:gd name="connsiteX253" fmla="*/ 5547022 w 7467600"/>
              <a:gd name="connsiteY253" fmla="*/ 3607838 h 6858000"/>
              <a:gd name="connsiteX254" fmla="*/ 5515964 w 7467600"/>
              <a:gd name="connsiteY254" fmla="*/ 3378541 h 6858000"/>
              <a:gd name="connsiteX255" fmla="*/ 5453702 w 7467600"/>
              <a:gd name="connsiteY255" fmla="*/ 3090882 h 6858000"/>
              <a:gd name="connsiteX256" fmla="*/ 1238695 w 7467600"/>
              <a:gd name="connsiteY256" fmla="*/ 3076820 h 6858000"/>
              <a:gd name="connsiteX257" fmla="*/ 716371 w 7467600"/>
              <a:gd name="connsiteY257" fmla="*/ 3293249 h 6858000"/>
              <a:gd name="connsiteX258" fmla="*/ 579522 w 7467600"/>
              <a:gd name="connsiteY258" fmla="*/ 3371759 h 6858000"/>
              <a:gd name="connsiteX259" fmla="*/ 600288 w 7467600"/>
              <a:gd name="connsiteY259" fmla="*/ 3365555 h 6858000"/>
              <a:gd name="connsiteX260" fmla="*/ 840692 w 7467600"/>
              <a:gd name="connsiteY260" fmla="*/ 3284921 h 6858000"/>
              <a:gd name="connsiteX261" fmla="*/ 979248 w 7467600"/>
              <a:gd name="connsiteY261" fmla="*/ 3221003 h 6858000"/>
              <a:gd name="connsiteX262" fmla="*/ 1053282 w 7467600"/>
              <a:gd name="connsiteY262" fmla="*/ 3185247 h 6858000"/>
              <a:gd name="connsiteX263" fmla="*/ 1320603 w 7467600"/>
              <a:gd name="connsiteY263" fmla="*/ 3081281 h 6858000"/>
              <a:gd name="connsiteX264" fmla="*/ 1238695 w 7467600"/>
              <a:gd name="connsiteY264" fmla="*/ 3076820 h 6858000"/>
              <a:gd name="connsiteX265" fmla="*/ 5425627 w 7467600"/>
              <a:gd name="connsiteY265" fmla="*/ 2954192 h 6858000"/>
              <a:gd name="connsiteX266" fmla="*/ 5470770 w 7467600"/>
              <a:gd name="connsiteY266" fmla="*/ 3005435 h 6858000"/>
              <a:gd name="connsiteX267" fmla="*/ 5519779 w 7467600"/>
              <a:gd name="connsiteY267" fmla="*/ 4359223 h 6858000"/>
              <a:gd name="connsiteX268" fmla="*/ 5520293 w 7467600"/>
              <a:gd name="connsiteY268" fmla="*/ 4360602 h 6858000"/>
              <a:gd name="connsiteX269" fmla="*/ 5767221 w 7467600"/>
              <a:gd name="connsiteY269" fmla="*/ 4665564 h 6858000"/>
              <a:gd name="connsiteX270" fmla="*/ 6937169 w 7467600"/>
              <a:gd name="connsiteY270" fmla="*/ 4815941 h 6858000"/>
              <a:gd name="connsiteX271" fmla="*/ 6953922 w 7467600"/>
              <a:gd name="connsiteY271" fmla="*/ 4890068 h 6858000"/>
              <a:gd name="connsiteX272" fmla="*/ 6071359 w 7467600"/>
              <a:gd name="connsiteY272" fmla="*/ 4770770 h 6858000"/>
              <a:gd name="connsiteX273" fmla="*/ 6038839 w 7467600"/>
              <a:gd name="connsiteY273" fmla="*/ 4764474 h 6858000"/>
              <a:gd name="connsiteX274" fmla="*/ 6038706 w 7467600"/>
              <a:gd name="connsiteY274" fmla="*/ 4763847 h 6858000"/>
              <a:gd name="connsiteX275" fmla="*/ 6037784 w 7467600"/>
              <a:gd name="connsiteY275" fmla="*/ 4764270 h 6858000"/>
              <a:gd name="connsiteX276" fmla="*/ 6038839 w 7467600"/>
              <a:gd name="connsiteY276" fmla="*/ 4764474 h 6858000"/>
              <a:gd name="connsiteX277" fmla="*/ 6040338 w 7467600"/>
              <a:gd name="connsiteY277" fmla="*/ 4771418 h 6858000"/>
              <a:gd name="connsiteX278" fmla="*/ 6024488 w 7467600"/>
              <a:gd name="connsiteY278" fmla="*/ 4809903 h 6858000"/>
              <a:gd name="connsiteX279" fmla="*/ 5599771 w 7467600"/>
              <a:gd name="connsiteY279" fmla="*/ 5509652 h 6858000"/>
              <a:gd name="connsiteX280" fmla="*/ 5548843 w 7467600"/>
              <a:gd name="connsiteY280" fmla="*/ 5563845 h 6858000"/>
              <a:gd name="connsiteX281" fmla="*/ 5940952 w 7467600"/>
              <a:gd name="connsiteY281" fmla="*/ 6250028 h 6858000"/>
              <a:gd name="connsiteX282" fmla="*/ 6043441 w 7467600"/>
              <a:gd name="connsiteY282" fmla="*/ 6665847 h 6858000"/>
              <a:gd name="connsiteX283" fmla="*/ 6093432 w 7467600"/>
              <a:gd name="connsiteY283" fmla="*/ 6858000 h 6858000"/>
              <a:gd name="connsiteX284" fmla="*/ 6034344 w 7467600"/>
              <a:gd name="connsiteY284" fmla="*/ 6858000 h 6858000"/>
              <a:gd name="connsiteX285" fmla="*/ 6026679 w 7467600"/>
              <a:gd name="connsiteY285" fmla="*/ 6836959 h 6858000"/>
              <a:gd name="connsiteX286" fmla="*/ 5800441 w 7467600"/>
              <a:gd name="connsiteY286" fmla="*/ 6335286 h 6858000"/>
              <a:gd name="connsiteX287" fmla="*/ 5526562 w 7467600"/>
              <a:gd name="connsiteY287" fmla="*/ 5705388 h 6858000"/>
              <a:gd name="connsiteX288" fmla="*/ 5519640 w 7467600"/>
              <a:gd name="connsiteY288" fmla="*/ 5683774 h 6858000"/>
              <a:gd name="connsiteX289" fmla="*/ 5844559 w 7467600"/>
              <a:gd name="connsiteY289" fmla="*/ 6553349 h 6858000"/>
              <a:gd name="connsiteX290" fmla="*/ 5975994 w 7467600"/>
              <a:gd name="connsiteY290" fmla="*/ 6858000 h 6858000"/>
              <a:gd name="connsiteX291" fmla="*/ 5898547 w 7467600"/>
              <a:gd name="connsiteY291" fmla="*/ 6858000 h 6858000"/>
              <a:gd name="connsiteX292" fmla="*/ 5682041 w 7467600"/>
              <a:gd name="connsiteY292" fmla="*/ 6355860 h 6858000"/>
              <a:gd name="connsiteX293" fmla="*/ 5461758 w 7467600"/>
              <a:gd name="connsiteY293" fmla="*/ 5820220 h 6858000"/>
              <a:gd name="connsiteX294" fmla="*/ 5237282 w 7467600"/>
              <a:gd name="connsiteY294" fmla="*/ 6579086 h 6858000"/>
              <a:gd name="connsiteX295" fmla="*/ 5115009 w 7467600"/>
              <a:gd name="connsiteY295" fmla="*/ 6858000 h 6858000"/>
              <a:gd name="connsiteX296" fmla="*/ 5028074 w 7467600"/>
              <a:gd name="connsiteY296" fmla="*/ 6858000 h 6858000"/>
              <a:gd name="connsiteX297" fmla="*/ 5079508 w 7467600"/>
              <a:gd name="connsiteY297" fmla="*/ 6749074 h 6858000"/>
              <a:gd name="connsiteX298" fmla="*/ 5371846 w 7467600"/>
              <a:gd name="connsiteY298" fmla="*/ 5924413 h 6858000"/>
              <a:gd name="connsiteX299" fmla="*/ 5270512 w 7467600"/>
              <a:gd name="connsiteY299" fmla="*/ 6138975 h 6858000"/>
              <a:gd name="connsiteX300" fmla="*/ 5062409 w 7467600"/>
              <a:gd name="connsiteY300" fmla="*/ 6653544 h 6858000"/>
              <a:gd name="connsiteX301" fmla="*/ 5036628 w 7467600"/>
              <a:gd name="connsiteY301" fmla="*/ 6754247 h 6858000"/>
              <a:gd name="connsiteX302" fmla="*/ 5009112 w 7467600"/>
              <a:gd name="connsiteY302" fmla="*/ 6858000 h 6858000"/>
              <a:gd name="connsiteX303" fmla="*/ 4976679 w 7467600"/>
              <a:gd name="connsiteY303" fmla="*/ 6858000 h 6858000"/>
              <a:gd name="connsiteX304" fmla="*/ 5006537 w 7467600"/>
              <a:gd name="connsiteY304" fmla="*/ 6747068 h 6858000"/>
              <a:gd name="connsiteX305" fmla="*/ 5032723 w 7467600"/>
              <a:gd name="connsiteY305" fmla="*/ 6644957 h 6858000"/>
              <a:gd name="connsiteX306" fmla="*/ 5242949 w 7467600"/>
              <a:gd name="connsiteY306" fmla="*/ 6125175 h 6858000"/>
              <a:gd name="connsiteX307" fmla="*/ 5286321 w 7467600"/>
              <a:gd name="connsiteY307" fmla="*/ 6033555 h 6858000"/>
              <a:gd name="connsiteX308" fmla="*/ 5008210 w 7467600"/>
              <a:gd name="connsiteY308" fmla="*/ 6649194 h 6858000"/>
              <a:gd name="connsiteX309" fmla="*/ 4986321 w 7467600"/>
              <a:gd name="connsiteY309" fmla="*/ 6765687 h 6858000"/>
              <a:gd name="connsiteX310" fmla="*/ 4973474 w 7467600"/>
              <a:gd name="connsiteY310" fmla="*/ 6858000 h 6858000"/>
              <a:gd name="connsiteX311" fmla="*/ 4907178 w 7467600"/>
              <a:gd name="connsiteY311" fmla="*/ 6858000 h 6858000"/>
              <a:gd name="connsiteX312" fmla="*/ 4910810 w 7467600"/>
              <a:gd name="connsiteY312" fmla="*/ 6829660 h 6858000"/>
              <a:gd name="connsiteX313" fmla="*/ 4987461 w 7467600"/>
              <a:gd name="connsiteY313" fmla="*/ 6432994 h 6858000"/>
              <a:gd name="connsiteX314" fmla="*/ 5179262 w 7467600"/>
              <a:gd name="connsiteY314" fmla="*/ 6035044 h 6858000"/>
              <a:gd name="connsiteX315" fmla="*/ 4689678 w 7467600"/>
              <a:gd name="connsiteY315" fmla="*/ 6440241 h 6858000"/>
              <a:gd name="connsiteX316" fmla="*/ 4477543 w 7467600"/>
              <a:gd name="connsiteY316" fmla="*/ 6674836 h 6858000"/>
              <a:gd name="connsiteX317" fmla="*/ 4329957 w 7467600"/>
              <a:gd name="connsiteY317" fmla="*/ 6858000 h 6858000"/>
              <a:gd name="connsiteX318" fmla="*/ 4218595 w 7467600"/>
              <a:gd name="connsiteY318" fmla="*/ 6858000 h 6858000"/>
              <a:gd name="connsiteX319" fmla="*/ 4368888 w 7467600"/>
              <a:gd name="connsiteY319" fmla="*/ 6668412 h 6858000"/>
              <a:gd name="connsiteX320" fmla="*/ 4563091 w 7467600"/>
              <a:gd name="connsiteY320" fmla="*/ 6442508 h 6858000"/>
              <a:gd name="connsiteX321" fmla="*/ 5387324 w 7467600"/>
              <a:gd name="connsiteY321" fmla="*/ 5705830 h 6858000"/>
              <a:gd name="connsiteX322" fmla="*/ 5073620 w 7467600"/>
              <a:gd name="connsiteY322" fmla="*/ 5955437 h 6858000"/>
              <a:gd name="connsiteX323" fmla="*/ 4689789 w 7467600"/>
              <a:gd name="connsiteY323" fmla="*/ 6268382 h 6858000"/>
              <a:gd name="connsiteX324" fmla="*/ 4418722 w 7467600"/>
              <a:gd name="connsiteY324" fmla="*/ 6570886 h 6858000"/>
              <a:gd name="connsiteX325" fmla="*/ 4214944 w 7467600"/>
              <a:gd name="connsiteY325" fmla="*/ 6858000 h 6858000"/>
              <a:gd name="connsiteX326" fmla="*/ 4177898 w 7467600"/>
              <a:gd name="connsiteY326" fmla="*/ 6858000 h 6858000"/>
              <a:gd name="connsiteX327" fmla="*/ 4391597 w 7467600"/>
              <a:gd name="connsiteY327" fmla="*/ 6556370 h 6858000"/>
              <a:gd name="connsiteX328" fmla="*/ 4668889 w 7467600"/>
              <a:gd name="connsiteY328" fmla="*/ 6246399 h 6858000"/>
              <a:gd name="connsiteX329" fmla="*/ 5055427 w 7467600"/>
              <a:gd name="connsiteY329" fmla="*/ 5931476 h 6858000"/>
              <a:gd name="connsiteX330" fmla="*/ 5371814 w 7467600"/>
              <a:gd name="connsiteY330" fmla="*/ 5678975 h 6858000"/>
              <a:gd name="connsiteX331" fmla="*/ 4987918 w 7467600"/>
              <a:gd name="connsiteY331" fmla="*/ 5838701 h 6858000"/>
              <a:gd name="connsiteX332" fmla="*/ 4317146 w 7467600"/>
              <a:gd name="connsiteY332" fmla="*/ 6587716 h 6858000"/>
              <a:gd name="connsiteX333" fmla="*/ 4171627 w 7467600"/>
              <a:gd name="connsiteY333" fmla="*/ 6858000 h 6858000"/>
              <a:gd name="connsiteX334" fmla="*/ 4081585 w 7467600"/>
              <a:gd name="connsiteY334" fmla="*/ 6858000 h 6858000"/>
              <a:gd name="connsiteX335" fmla="*/ 4238603 w 7467600"/>
              <a:gd name="connsiteY335" fmla="*/ 6559341 h 6858000"/>
              <a:gd name="connsiteX336" fmla="*/ 4778333 w 7467600"/>
              <a:gd name="connsiteY336" fmla="*/ 5873626 h 6858000"/>
              <a:gd name="connsiteX337" fmla="*/ 5414185 w 7467600"/>
              <a:gd name="connsiteY337" fmla="*/ 5573882 h 6858000"/>
              <a:gd name="connsiteX338" fmla="*/ 5959648 w 7467600"/>
              <a:gd name="connsiteY338" fmla="*/ 4760797 h 6858000"/>
              <a:gd name="connsiteX339" fmla="*/ 5355019 w 7467600"/>
              <a:gd name="connsiteY339" fmla="*/ 4734672 h 6858000"/>
              <a:gd name="connsiteX340" fmla="*/ 5083565 w 7467600"/>
              <a:gd name="connsiteY340" fmla="*/ 5179121 h 6858000"/>
              <a:gd name="connsiteX341" fmla="*/ 4713577 w 7467600"/>
              <a:gd name="connsiteY341" fmla="*/ 5616803 h 6858000"/>
              <a:gd name="connsiteX342" fmla="*/ 3989559 w 7467600"/>
              <a:gd name="connsiteY342" fmla="*/ 6145945 h 6858000"/>
              <a:gd name="connsiteX343" fmla="*/ 3939824 w 7467600"/>
              <a:gd name="connsiteY343" fmla="*/ 6066900 h 6858000"/>
              <a:gd name="connsiteX344" fmla="*/ 4584537 w 7467600"/>
              <a:gd name="connsiteY344" fmla="*/ 5324826 h 6858000"/>
              <a:gd name="connsiteX345" fmla="*/ 5037105 w 7467600"/>
              <a:gd name="connsiteY345" fmla="*/ 5088765 h 6858000"/>
              <a:gd name="connsiteX346" fmla="*/ 5039930 w 7467600"/>
              <a:gd name="connsiteY346" fmla="*/ 5089585 h 6858000"/>
              <a:gd name="connsiteX347" fmla="*/ 5263764 w 7467600"/>
              <a:gd name="connsiteY347" fmla="*/ 4735525 h 6858000"/>
              <a:gd name="connsiteX348" fmla="*/ 4086300 w 7467600"/>
              <a:gd name="connsiteY348" fmla="*/ 4884599 h 6858000"/>
              <a:gd name="connsiteX349" fmla="*/ 4085485 w 7467600"/>
              <a:gd name="connsiteY349" fmla="*/ 4899070 h 6858000"/>
              <a:gd name="connsiteX350" fmla="*/ 3871915 w 7467600"/>
              <a:gd name="connsiteY350" fmla="*/ 5253645 h 6858000"/>
              <a:gd name="connsiteX351" fmla="*/ 3799374 w 7467600"/>
              <a:gd name="connsiteY351" fmla="*/ 5466127 h 6858000"/>
              <a:gd name="connsiteX352" fmla="*/ 3498850 w 7467600"/>
              <a:gd name="connsiteY352" fmla="*/ 6661888 h 6858000"/>
              <a:gd name="connsiteX353" fmla="*/ 3399216 w 7467600"/>
              <a:gd name="connsiteY353" fmla="*/ 6858000 h 6858000"/>
              <a:gd name="connsiteX354" fmla="*/ 3303688 w 7467600"/>
              <a:gd name="connsiteY354" fmla="*/ 6858000 h 6858000"/>
              <a:gd name="connsiteX355" fmla="*/ 3391774 w 7467600"/>
              <a:gd name="connsiteY355" fmla="*/ 6697181 h 6858000"/>
              <a:gd name="connsiteX356" fmla="*/ 3735540 w 7467600"/>
              <a:gd name="connsiteY356" fmla="*/ 5546923 h 6858000"/>
              <a:gd name="connsiteX357" fmla="*/ 3729438 w 7467600"/>
              <a:gd name="connsiteY357" fmla="*/ 5569058 h 6858000"/>
              <a:gd name="connsiteX358" fmla="*/ 3707782 w 7467600"/>
              <a:gd name="connsiteY358" fmla="*/ 5644908 h 6858000"/>
              <a:gd name="connsiteX359" fmla="*/ 3583827 w 7467600"/>
              <a:gd name="connsiteY359" fmla="*/ 6039215 h 6858000"/>
              <a:gd name="connsiteX360" fmla="*/ 3547861 w 7467600"/>
              <a:gd name="connsiteY360" fmla="*/ 6129609 h 6858000"/>
              <a:gd name="connsiteX361" fmla="*/ 3490905 w 7467600"/>
              <a:gd name="connsiteY361" fmla="*/ 6277660 h 6858000"/>
              <a:gd name="connsiteX362" fmla="*/ 3455859 w 7467600"/>
              <a:gd name="connsiteY362" fmla="*/ 6391301 h 6858000"/>
              <a:gd name="connsiteX363" fmla="*/ 3429112 w 7467600"/>
              <a:gd name="connsiteY363" fmla="*/ 6479469 h 6858000"/>
              <a:gd name="connsiteX364" fmla="*/ 3304862 w 7467600"/>
              <a:gd name="connsiteY364" fmla="*/ 6796476 h 6858000"/>
              <a:gd name="connsiteX365" fmla="*/ 3276071 w 7467600"/>
              <a:gd name="connsiteY365" fmla="*/ 6858000 h 6858000"/>
              <a:gd name="connsiteX366" fmla="*/ 3240805 w 7467600"/>
              <a:gd name="connsiteY366" fmla="*/ 6858000 h 6858000"/>
              <a:gd name="connsiteX367" fmla="*/ 3275917 w 7467600"/>
              <a:gd name="connsiteY367" fmla="*/ 6783192 h 6858000"/>
              <a:gd name="connsiteX368" fmla="*/ 3399358 w 7467600"/>
              <a:gd name="connsiteY368" fmla="*/ 6469011 h 6858000"/>
              <a:gd name="connsiteX369" fmla="*/ 3425650 w 7467600"/>
              <a:gd name="connsiteY369" fmla="*/ 6381333 h 6858000"/>
              <a:gd name="connsiteX370" fmla="*/ 3460661 w 7467600"/>
              <a:gd name="connsiteY370" fmla="*/ 6266763 h 6858000"/>
              <a:gd name="connsiteX371" fmla="*/ 3518021 w 7467600"/>
              <a:gd name="connsiteY371" fmla="*/ 6117298 h 6858000"/>
              <a:gd name="connsiteX372" fmla="*/ 3554035 w 7467600"/>
              <a:gd name="connsiteY372" fmla="*/ 6027832 h 6858000"/>
              <a:gd name="connsiteX373" fmla="*/ 3677174 w 7467600"/>
              <a:gd name="connsiteY373" fmla="*/ 5636351 h 6858000"/>
              <a:gd name="connsiteX374" fmla="*/ 3698819 w 7467600"/>
              <a:gd name="connsiteY374" fmla="*/ 5560503 h 6858000"/>
              <a:gd name="connsiteX375" fmla="*/ 3702094 w 7467600"/>
              <a:gd name="connsiteY375" fmla="*/ 5549194 h 6858000"/>
              <a:gd name="connsiteX376" fmla="*/ 3398355 w 7467600"/>
              <a:gd name="connsiteY376" fmla="*/ 6094603 h 6858000"/>
              <a:gd name="connsiteX377" fmla="*/ 3193941 w 7467600"/>
              <a:gd name="connsiteY377" fmla="*/ 6798775 h 6858000"/>
              <a:gd name="connsiteX378" fmla="*/ 3184140 w 7467600"/>
              <a:gd name="connsiteY378" fmla="*/ 6858000 h 6858000"/>
              <a:gd name="connsiteX379" fmla="*/ 3099978 w 7467600"/>
              <a:gd name="connsiteY379" fmla="*/ 6858000 h 6858000"/>
              <a:gd name="connsiteX380" fmla="*/ 3101556 w 7467600"/>
              <a:gd name="connsiteY380" fmla="*/ 6843337 h 6858000"/>
              <a:gd name="connsiteX381" fmla="*/ 3370162 w 7467600"/>
              <a:gd name="connsiteY381" fmla="*/ 5785550 h 6858000"/>
              <a:gd name="connsiteX382" fmla="*/ 3746477 w 7467600"/>
              <a:gd name="connsiteY382" fmla="*/ 5377889 h 6858000"/>
              <a:gd name="connsiteX383" fmla="*/ 3863399 w 7467600"/>
              <a:gd name="connsiteY383" fmla="*/ 5087257 h 6858000"/>
              <a:gd name="connsiteX384" fmla="*/ 3968712 w 7467600"/>
              <a:gd name="connsiteY384" fmla="*/ 4913989 h 6858000"/>
              <a:gd name="connsiteX385" fmla="*/ 2792390 w 7467600"/>
              <a:gd name="connsiteY385" fmla="*/ 5382974 h 6858000"/>
              <a:gd name="connsiteX386" fmla="*/ 2714982 w 7467600"/>
              <a:gd name="connsiteY386" fmla="*/ 5427051 h 6858000"/>
              <a:gd name="connsiteX387" fmla="*/ 2813361 w 7467600"/>
              <a:gd name="connsiteY387" fmla="*/ 6023912 h 6858000"/>
              <a:gd name="connsiteX388" fmla="*/ 2688430 w 7467600"/>
              <a:gd name="connsiteY388" fmla="*/ 6801564 h 6858000"/>
              <a:gd name="connsiteX389" fmla="*/ 2629626 w 7467600"/>
              <a:gd name="connsiteY389" fmla="*/ 6763394 h 6858000"/>
              <a:gd name="connsiteX390" fmla="*/ 2565328 w 7467600"/>
              <a:gd name="connsiteY390" fmla="*/ 5516399 h 6858000"/>
              <a:gd name="connsiteX391" fmla="*/ 1922999 w 7467600"/>
              <a:gd name="connsiteY391" fmla="*/ 5980343 h 6858000"/>
              <a:gd name="connsiteX392" fmla="*/ 1950261 w 7467600"/>
              <a:gd name="connsiteY392" fmla="*/ 6405858 h 6858000"/>
              <a:gd name="connsiteX393" fmla="*/ 2365554 w 7467600"/>
              <a:gd name="connsiteY393" fmla="*/ 6759107 h 6858000"/>
              <a:gd name="connsiteX394" fmla="*/ 2424142 w 7467600"/>
              <a:gd name="connsiteY394" fmla="*/ 6858000 h 6858000"/>
              <a:gd name="connsiteX395" fmla="*/ 2395994 w 7467600"/>
              <a:gd name="connsiteY395" fmla="*/ 6858000 h 6858000"/>
              <a:gd name="connsiteX396" fmla="*/ 2392863 w 7467600"/>
              <a:gd name="connsiteY396" fmla="*/ 6852964 h 6858000"/>
              <a:gd name="connsiteX397" fmla="*/ 2017589 w 7467600"/>
              <a:gd name="connsiteY397" fmla="*/ 6493982 h 6858000"/>
              <a:gd name="connsiteX398" fmla="*/ 2147336 w 7467600"/>
              <a:gd name="connsiteY398" fmla="*/ 6594052 h 6858000"/>
              <a:gd name="connsiteX399" fmla="*/ 2207047 w 7467600"/>
              <a:gd name="connsiteY399" fmla="*/ 6654540 h 6858000"/>
              <a:gd name="connsiteX400" fmla="*/ 2299106 w 7467600"/>
              <a:gd name="connsiteY400" fmla="*/ 6778931 h 6858000"/>
              <a:gd name="connsiteX401" fmla="*/ 2314430 w 7467600"/>
              <a:gd name="connsiteY401" fmla="*/ 6801144 h 6858000"/>
              <a:gd name="connsiteX402" fmla="*/ 2352406 w 7467600"/>
              <a:gd name="connsiteY402" fmla="*/ 6858000 h 6858000"/>
              <a:gd name="connsiteX403" fmla="*/ 2314492 w 7467600"/>
              <a:gd name="connsiteY403" fmla="*/ 6858000 h 6858000"/>
              <a:gd name="connsiteX404" fmla="*/ 2288095 w 7467600"/>
              <a:gd name="connsiteY404" fmla="*/ 6818030 h 6858000"/>
              <a:gd name="connsiteX405" fmla="*/ 2272768 w 7467600"/>
              <a:gd name="connsiteY405" fmla="*/ 6795822 h 6858000"/>
              <a:gd name="connsiteX406" fmla="*/ 2182715 w 7467600"/>
              <a:gd name="connsiteY406" fmla="*/ 6675071 h 6858000"/>
              <a:gd name="connsiteX407" fmla="*/ 2032061 w 7467600"/>
              <a:gd name="connsiteY407" fmla="*/ 6541380 h 6858000"/>
              <a:gd name="connsiteX408" fmla="*/ 2257220 w 7467600"/>
              <a:gd name="connsiteY408" fmla="*/ 6826257 h 6858000"/>
              <a:gd name="connsiteX409" fmla="*/ 2281324 w 7467600"/>
              <a:gd name="connsiteY409" fmla="*/ 6858000 h 6858000"/>
              <a:gd name="connsiteX410" fmla="*/ 2242860 w 7467600"/>
              <a:gd name="connsiteY410" fmla="*/ 6858000 h 6858000"/>
              <a:gd name="connsiteX411" fmla="*/ 2232818 w 7467600"/>
              <a:gd name="connsiteY411" fmla="*/ 6844926 h 6858000"/>
              <a:gd name="connsiteX412" fmla="*/ 1990172 w 7467600"/>
              <a:gd name="connsiteY412" fmla="*/ 6542121 h 6858000"/>
              <a:gd name="connsiteX413" fmla="*/ 2124090 w 7467600"/>
              <a:gd name="connsiteY413" fmla="*/ 6761017 h 6858000"/>
              <a:gd name="connsiteX414" fmla="*/ 2200380 w 7467600"/>
              <a:gd name="connsiteY414" fmla="*/ 6858000 h 6858000"/>
              <a:gd name="connsiteX415" fmla="*/ 2147507 w 7467600"/>
              <a:gd name="connsiteY415" fmla="*/ 6858000 h 6858000"/>
              <a:gd name="connsiteX416" fmla="*/ 2070668 w 7467600"/>
              <a:gd name="connsiteY416" fmla="*/ 6761520 h 6858000"/>
              <a:gd name="connsiteX417" fmla="*/ 1975142 w 7467600"/>
              <a:gd name="connsiteY417" fmla="*/ 6585570 h 6858000"/>
              <a:gd name="connsiteX418" fmla="*/ 2050035 w 7467600"/>
              <a:gd name="connsiteY418" fmla="*/ 6813345 h 6858000"/>
              <a:gd name="connsiteX419" fmla="*/ 2063025 w 7467600"/>
              <a:gd name="connsiteY419" fmla="*/ 6858000 h 6858000"/>
              <a:gd name="connsiteX420" fmla="*/ 2021675 w 7467600"/>
              <a:gd name="connsiteY420" fmla="*/ 6858000 h 6858000"/>
              <a:gd name="connsiteX421" fmla="*/ 2019308 w 7467600"/>
              <a:gd name="connsiteY421" fmla="*/ 6847118 h 6858000"/>
              <a:gd name="connsiteX422" fmla="*/ 1938835 w 7467600"/>
              <a:gd name="connsiteY422" fmla="*/ 6551160 h 6858000"/>
              <a:gd name="connsiteX423" fmla="*/ 1953230 w 7467600"/>
              <a:gd name="connsiteY423" fmla="*/ 6759699 h 6858000"/>
              <a:gd name="connsiteX424" fmla="*/ 1956763 w 7467600"/>
              <a:gd name="connsiteY424" fmla="*/ 6778191 h 6858000"/>
              <a:gd name="connsiteX425" fmla="*/ 1967925 w 7467600"/>
              <a:gd name="connsiteY425" fmla="*/ 6858000 h 6858000"/>
              <a:gd name="connsiteX426" fmla="*/ 1936622 w 7467600"/>
              <a:gd name="connsiteY426" fmla="*/ 6858000 h 6858000"/>
              <a:gd name="connsiteX427" fmla="*/ 1926261 w 7467600"/>
              <a:gd name="connsiteY427" fmla="*/ 6784064 h 6858000"/>
              <a:gd name="connsiteX428" fmla="*/ 1922724 w 7467600"/>
              <a:gd name="connsiteY428" fmla="*/ 6765577 h 6858000"/>
              <a:gd name="connsiteX429" fmla="*/ 1904650 w 7467600"/>
              <a:gd name="connsiteY429" fmla="*/ 6639616 h 6858000"/>
              <a:gd name="connsiteX430" fmla="*/ 1885273 w 7467600"/>
              <a:gd name="connsiteY430" fmla="*/ 6858000 h 6858000"/>
              <a:gd name="connsiteX431" fmla="*/ 1854363 w 7467600"/>
              <a:gd name="connsiteY431" fmla="*/ 6858000 h 6858000"/>
              <a:gd name="connsiteX432" fmla="*/ 1880391 w 7467600"/>
              <a:gd name="connsiteY432" fmla="*/ 6603796 h 6858000"/>
              <a:gd name="connsiteX433" fmla="*/ 1818273 w 7467600"/>
              <a:gd name="connsiteY433" fmla="*/ 6715729 h 6858000"/>
              <a:gd name="connsiteX434" fmla="*/ 1794691 w 7467600"/>
              <a:gd name="connsiteY434" fmla="*/ 6843239 h 6858000"/>
              <a:gd name="connsiteX435" fmla="*/ 1794914 w 7467600"/>
              <a:gd name="connsiteY435" fmla="*/ 6858000 h 6858000"/>
              <a:gd name="connsiteX436" fmla="*/ 1746128 w 7467600"/>
              <a:gd name="connsiteY436" fmla="*/ 6858000 h 6858000"/>
              <a:gd name="connsiteX437" fmla="*/ 1753934 w 7467600"/>
              <a:gd name="connsiteY437" fmla="*/ 6724796 h 6858000"/>
              <a:gd name="connsiteX438" fmla="*/ 1792053 w 7467600"/>
              <a:gd name="connsiteY438" fmla="*/ 6572396 h 6858000"/>
              <a:gd name="connsiteX439" fmla="*/ 1862248 w 7467600"/>
              <a:gd name="connsiteY439" fmla="*/ 6266397 h 6858000"/>
              <a:gd name="connsiteX440" fmla="*/ 1862250 w 7467600"/>
              <a:gd name="connsiteY440" fmla="*/ 6033531 h 6858000"/>
              <a:gd name="connsiteX441" fmla="*/ 1211999 w 7467600"/>
              <a:gd name="connsiteY441" fmla="*/ 6683610 h 6858000"/>
              <a:gd name="connsiteX442" fmla="*/ 1213266 w 7467600"/>
              <a:gd name="connsiteY442" fmla="*/ 6691947 h 6858000"/>
              <a:gd name="connsiteX443" fmla="*/ 1203370 w 7467600"/>
              <a:gd name="connsiteY443" fmla="*/ 6850676 h 6858000"/>
              <a:gd name="connsiteX444" fmla="*/ 1203671 w 7467600"/>
              <a:gd name="connsiteY444" fmla="*/ 6858000 h 6858000"/>
              <a:gd name="connsiteX445" fmla="*/ 1143180 w 7467600"/>
              <a:gd name="connsiteY445" fmla="*/ 6858000 h 6858000"/>
              <a:gd name="connsiteX446" fmla="*/ 1142176 w 7467600"/>
              <a:gd name="connsiteY446" fmla="*/ 6766045 h 6858000"/>
              <a:gd name="connsiteX447" fmla="*/ 1067484 w 7467600"/>
              <a:gd name="connsiteY447" fmla="*/ 6858000 h 6858000"/>
              <a:gd name="connsiteX448" fmla="*/ 953928 w 7467600"/>
              <a:gd name="connsiteY448" fmla="*/ 6858000 h 6858000"/>
              <a:gd name="connsiteX449" fmla="*/ 959715 w 7467600"/>
              <a:gd name="connsiteY449" fmla="*/ 6850185 h 6858000"/>
              <a:gd name="connsiteX450" fmla="*/ 1483788 w 7467600"/>
              <a:gd name="connsiteY450" fmla="*/ 6259174 h 6858000"/>
              <a:gd name="connsiteX451" fmla="*/ 1100671 w 7467600"/>
              <a:gd name="connsiteY451" fmla="*/ 6252137 h 6858000"/>
              <a:gd name="connsiteX452" fmla="*/ 1090144 w 7467600"/>
              <a:gd name="connsiteY452" fmla="*/ 6256748 h 6858000"/>
              <a:gd name="connsiteX453" fmla="*/ 1095872 w 7467600"/>
              <a:gd name="connsiteY453" fmla="*/ 6271892 h 6858000"/>
              <a:gd name="connsiteX454" fmla="*/ 262785 w 7467600"/>
              <a:gd name="connsiteY454" fmla="*/ 6845450 h 6858000"/>
              <a:gd name="connsiteX455" fmla="*/ 209968 w 7467600"/>
              <a:gd name="connsiteY455" fmla="*/ 6770713 h 6858000"/>
              <a:gd name="connsiteX456" fmla="*/ 873460 w 7467600"/>
              <a:gd name="connsiteY456" fmla="*/ 6253768 h 6858000"/>
              <a:gd name="connsiteX457" fmla="*/ 192686 w 7467600"/>
              <a:gd name="connsiteY457" fmla="*/ 5849257 h 6858000"/>
              <a:gd name="connsiteX458" fmla="*/ 4696 w 7467600"/>
              <a:gd name="connsiteY458" fmla="*/ 5697668 h 6858000"/>
              <a:gd name="connsiteX459" fmla="*/ 0 w 7467600"/>
              <a:gd name="connsiteY459" fmla="*/ 5689984 h 6858000"/>
              <a:gd name="connsiteX460" fmla="*/ 0 w 7467600"/>
              <a:gd name="connsiteY460" fmla="*/ 5513472 h 6858000"/>
              <a:gd name="connsiteX461" fmla="*/ 174101 w 7467600"/>
              <a:gd name="connsiteY461" fmla="*/ 5620277 h 6858000"/>
              <a:gd name="connsiteX462" fmla="*/ 891800 w 7467600"/>
              <a:gd name="connsiteY462" fmla="*/ 6036935 h 6858000"/>
              <a:gd name="connsiteX463" fmla="*/ 1072219 w 7467600"/>
              <a:gd name="connsiteY463" fmla="*/ 6169443 h 6858000"/>
              <a:gd name="connsiteX464" fmla="*/ 1074117 w 7467600"/>
              <a:gd name="connsiteY464" fmla="*/ 6170301 h 6858000"/>
              <a:gd name="connsiteX465" fmla="*/ 1083114 w 7467600"/>
              <a:gd name="connsiteY465" fmla="*/ 6174131 h 6858000"/>
              <a:gd name="connsiteX466" fmla="*/ 1543010 w 7467600"/>
              <a:gd name="connsiteY466" fmla="*/ 6191140 h 6858000"/>
              <a:gd name="connsiteX467" fmla="*/ 1551080 w 7467600"/>
              <a:gd name="connsiteY467" fmla="*/ 6195006 h 6858000"/>
              <a:gd name="connsiteX468" fmla="*/ 2345443 w 7467600"/>
              <a:gd name="connsiteY468" fmla="*/ 5549882 h 6858000"/>
              <a:gd name="connsiteX469" fmla="*/ 1721499 w 7467600"/>
              <a:gd name="connsiteY469" fmla="*/ 5599969 h 6858000"/>
              <a:gd name="connsiteX470" fmla="*/ 767716 w 7467600"/>
              <a:gd name="connsiteY470" fmla="*/ 5472768 h 6858000"/>
              <a:gd name="connsiteX471" fmla="*/ 722147 w 7467600"/>
              <a:gd name="connsiteY471" fmla="*/ 5393091 h 6858000"/>
              <a:gd name="connsiteX472" fmla="*/ 1485552 w 7467600"/>
              <a:gd name="connsiteY472" fmla="*/ 5313202 h 6858000"/>
              <a:gd name="connsiteX473" fmla="*/ 2143004 w 7467600"/>
              <a:gd name="connsiteY473" fmla="*/ 5402420 h 6858000"/>
              <a:gd name="connsiteX474" fmla="*/ 1933391 w 7467600"/>
              <a:gd name="connsiteY474" fmla="*/ 5156971 h 6858000"/>
              <a:gd name="connsiteX475" fmla="*/ 1827118 w 7467600"/>
              <a:gd name="connsiteY475" fmla="*/ 4968410 h 6858000"/>
              <a:gd name="connsiteX476" fmla="*/ 1837349 w 7467600"/>
              <a:gd name="connsiteY476" fmla="*/ 4956357 h 6858000"/>
              <a:gd name="connsiteX477" fmla="*/ 2162835 w 7467600"/>
              <a:gd name="connsiteY477" fmla="*/ 5187853 h 6858000"/>
              <a:gd name="connsiteX478" fmla="*/ 2257167 w 7467600"/>
              <a:gd name="connsiteY478" fmla="*/ 5462123 h 6858000"/>
              <a:gd name="connsiteX479" fmla="*/ 2261598 w 7467600"/>
              <a:gd name="connsiteY479" fmla="*/ 5467998 h 6858000"/>
              <a:gd name="connsiteX480" fmla="*/ 2437177 w 7467600"/>
              <a:gd name="connsiteY480" fmla="*/ 5479608 h 6858000"/>
              <a:gd name="connsiteX481" fmla="*/ 2445247 w 7467600"/>
              <a:gd name="connsiteY481" fmla="*/ 5483476 h 6858000"/>
              <a:gd name="connsiteX482" fmla="*/ 2743626 w 7467600"/>
              <a:gd name="connsiteY482" fmla="*/ 5304819 h 6858000"/>
              <a:gd name="connsiteX483" fmla="*/ 3048102 w 7467600"/>
              <a:gd name="connsiteY483" fmla="*/ 5150595 h 6858000"/>
              <a:gd name="connsiteX484" fmla="*/ 1799414 w 7467600"/>
              <a:gd name="connsiteY484" fmla="*/ 4694732 h 6858000"/>
              <a:gd name="connsiteX485" fmla="*/ 1771735 w 7467600"/>
              <a:gd name="connsiteY485" fmla="*/ 4619929 h 6858000"/>
              <a:gd name="connsiteX486" fmla="*/ 3104273 w 7467600"/>
              <a:gd name="connsiteY486" fmla="*/ 5076159 h 6858000"/>
              <a:gd name="connsiteX487" fmla="*/ 3113245 w 7467600"/>
              <a:gd name="connsiteY487" fmla="*/ 5090705 h 6858000"/>
              <a:gd name="connsiteX488" fmla="*/ 3126294 w 7467600"/>
              <a:gd name="connsiteY488" fmla="*/ 5114400 h 6858000"/>
              <a:gd name="connsiteX489" fmla="*/ 3937433 w 7467600"/>
              <a:gd name="connsiteY489" fmla="*/ 4830473 h 6858000"/>
              <a:gd name="connsiteX490" fmla="*/ 3590475 w 7467600"/>
              <a:gd name="connsiteY490" fmla="*/ 4597974 h 6858000"/>
              <a:gd name="connsiteX491" fmla="*/ 3100264 w 7467600"/>
              <a:gd name="connsiteY491" fmla="*/ 4579845 h 6858000"/>
              <a:gd name="connsiteX492" fmla="*/ 2183576 w 7467600"/>
              <a:gd name="connsiteY492" fmla="*/ 4227150 h 6858000"/>
              <a:gd name="connsiteX493" fmla="*/ 2151029 w 7467600"/>
              <a:gd name="connsiteY493" fmla="*/ 4146947 h 6858000"/>
              <a:gd name="connsiteX494" fmla="*/ 3563434 w 7467600"/>
              <a:gd name="connsiteY494" fmla="*/ 4469115 h 6858000"/>
              <a:gd name="connsiteX495" fmla="*/ 3177952 w 7467600"/>
              <a:gd name="connsiteY495" fmla="*/ 3657386 h 6858000"/>
              <a:gd name="connsiteX496" fmla="*/ 3189263 w 7467600"/>
              <a:gd name="connsiteY496" fmla="*/ 3625726 h 6858000"/>
              <a:gd name="connsiteX497" fmla="*/ 3560912 w 7467600"/>
              <a:gd name="connsiteY497" fmla="*/ 4079863 h 6858000"/>
              <a:gd name="connsiteX498" fmla="*/ 3626636 w 7467600"/>
              <a:gd name="connsiteY498" fmla="*/ 4512230 h 6858000"/>
              <a:gd name="connsiteX499" fmla="*/ 3653088 w 7467600"/>
              <a:gd name="connsiteY499" fmla="*/ 4521417 h 6858000"/>
              <a:gd name="connsiteX500" fmla="*/ 3988128 w 7467600"/>
              <a:gd name="connsiteY500" fmla="*/ 4817267 h 6858000"/>
              <a:gd name="connsiteX501" fmla="*/ 4830582 w 7467600"/>
              <a:gd name="connsiteY501" fmla="*/ 4676000 h 6858000"/>
              <a:gd name="connsiteX502" fmla="*/ 4830100 w 7467600"/>
              <a:gd name="connsiteY502" fmla="*/ 4675554 h 6858000"/>
              <a:gd name="connsiteX503" fmla="*/ 4036318 w 7467600"/>
              <a:gd name="connsiteY503" fmla="*/ 4147013 h 6858000"/>
              <a:gd name="connsiteX504" fmla="*/ 3432098 w 7467600"/>
              <a:gd name="connsiteY504" fmla="*/ 3537312 h 6858000"/>
              <a:gd name="connsiteX505" fmla="*/ 3446761 w 7467600"/>
              <a:gd name="connsiteY505" fmla="*/ 3461278 h 6858000"/>
              <a:gd name="connsiteX506" fmla="*/ 4419733 w 7467600"/>
              <a:gd name="connsiteY506" fmla="*/ 3963555 h 6858000"/>
              <a:gd name="connsiteX507" fmla="*/ 4781371 w 7467600"/>
              <a:gd name="connsiteY507" fmla="*/ 4458604 h 6858000"/>
              <a:gd name="connsiteX508" fmla="*/ 4780440 w 7467600"/>
              <a:gd name="connsiteY508" fmla="*/ 4470290 h 6858000"/>
              <a:gd name="connsiteX509" fmla="*/ 4898954 w 7467600"/>
              <a:gd name="connsiteY509" fmla="*/ 4662092 h 6858000"/>
              <a:gd name="connsiteX510" fmla="*/ 4900699 w 7467600"/>
              <a:gd name="connsiteY510" fmla="*/ 4670867 h 6858000"/>
              <a:gd name="connsiteX511" fmla="*/ 5714511 w 7467600"/>
              <a:gd name="connsiteY511" fmla="*/ 4663483 h 6858000"/>
              <a:gd name="connsiteX512" fmla="*/ 5464793 w 7467600"/>
              <a:gd name="connsiteY512" fmla="*/ 4393556 h 6858000"/>
              <a:gd name="connsiteX513" fmla="*/ 5461897 w 7467600"/>
              <a:gd name="connsiteY513" fmla="*/ 4390879 h 6858000"/>
              <a:gd name="connsiteX514" fmla="*/ 4294126 w 7467600"/>
              <a:gd name="connsiteY514" fmla="*/ 3303048 h 6858000"/>
              <a:gd name="connsiteX515" fmla="*/ 4305321 w 7467600"/>
              <a:gd name="connsiteY515" fmla="*/ 3256953 h 6858000"/>
              <a:gd name="connsiteX516" fmla="*/ 4949299 w 7467600"/>
              <a:gd name="connsiteY516" fmla="*/ 3766336 h 6858000"/>
              <a:gd name="connsiteX517" fmla="*/ 5291452 w 7467600"/>
              <a:gd name="connsiteY517" fmla="*/ 4076801 h 6858000"/>
              <a:gd name="connsiteX518" fmla="*/ 5434998 w 7467600"/>
              <a:gd name="connsiteY518" fmla="*/ 4254100 h 6858000"/>
              <a:gd name="connsiteX519" fmla="*/ 5351015 w 7467600"/>
              <a:gd name="connsiteY519" fmla="*/ 3760989 h 6858000"/>
              <a:gd name="connsiteX520" fmla="*/ 5413780 w 7467600"/>
              <a:gd name="connsiteY520" fmla="*/ 2966265 h 6858000"/>
              <a:gd name="connsiteX521" fmla="*/ 5425627 w 7467600"/>
              <a:gd name="connsiteY521" fmla="*/ 2954192 h 6858000"/>
              <a:gd name="connsiteX522" fmla="*/ 6604735 w 7467600"/>
              <a:gd name="connsiteY522" fmla="*/ 2041381 h 6858000"/>
              <a:gd name="connsiteX523" fmla="*/ 7204487 w 7467600"/>
              <a:gd name="connsiteY523" fmla="*/ 2742112 h 6858000"/>
              <a:gd name="connsiteX524" fmla="*/ 7131592 w 7467600"/>
              <a:gd name="connsiteY524" fmla="*/ 2672096 h 6858000"/>
              <a:gd name="connsiteX525" fmla="*/ 6996344 w 7467600"/>
              <a:gd name="connsiteY525" fmla="*/ 2518310 h 6858000"/>
              <a:gd name="connsiteX526" fmla="*/ 6735495 w 7467600"/>
              <a:gd name="connsiteY526" fmla="*/ 2196890 h 6858000"/>
              <a:gd name="connsiteX527" fmla="*/ 6721901 w 7467600"/>
              <a:gd name="connsiteY527" fmla="*/ 2179274 h 6858000"/>
              <a:gd name="connsiteX528" fmla="*/ 6604735 w 7467600"/>
              <a:gd name="connsiteY528" fmla="*/ 2041381 h 6858000"/>
              <a:gd name="connsiteX529" fmla="*/ 6591670 w 7467600"/>
              <a:gd name="connsiteY529" fmla="*/ 1988277 h 6858000"/>
              <a:gd name="connsiteX530" fmla="*/ 6747349 w 7467600"/>
              <a:gd name="connsiteY530" fmla="*/ 2160069 h 6858000"/>
              <a:gd name="connsiteX531" fmla="*/ 6760943 w 7467600"/>
              <a:gd name="connsiteY531" fmla="*/ 2177686 h 6858000"/>
              <a:gd name="connsiteX532" fmla="*/ 7021065 w 7467600"/>
              <a:gd name="connsiteY532" fmla="*/ 2498102 h 6858000"/>
              <a:gd name="connsiteX533" fmla="*/ 7155223 w 7467600"/>
              <a:gd name="connsiteY533" fmla="*/ 2650386 h 6858000"/>
              <a:gd name="connsiteX534" fmla="*/ 7203167 w 7467600"/>
              <a:gd name="connsiteY534" fmla="*/ 2697288 h 6858000"/>
              <a:gd name="connsiteX535" fmla="*/ 6937703 w 7467600"/>
              <a:gd name="connsiteY535" fmla="*/ 2321981 h 6858000"/>
              <a:gd name="connsiteX536" fmla="*/ 6591670 w 7467600"/>
              <a:gd name="connsiteY536" fmla="*/ 1988277 h 6858000"/>
              <a:gd name="connsiteX537" fmla="*/ 5798671 w 7467600"/>
              <a:gd name="connsiteY537" fmla="*/ 1981601 h 6858000"/>
              <a:gd name="connsiteX538" fmla="*/ 5754709 w 7467600"/>
              <a:gd name="connsiteY538" fmla="*/ 2071454 h 6858000"/>
              <a:gd name="connsiteX539" fmla="*/ 5763044 w 7467600"/>
              <a:gd name="connsiteY539" fmla="*/ 2842206 h 6858000"/>
              <a:gd name="connsiteX540" fmla="*/ 5764974 w 7467600"/>
              <a:gd name="connsiteY540" fmla="*/ 2799609 h 6858000"/>
              <a:gd name="connsiteX541" fmla="*/ 5767665 w 7467600"/>
              <a:gd name="connsiteY541" fmla="*/ 2666409 h 6858000"/>
              <a:gd name="connsiteX542" fmla="*/ 5763055 w 7467600"/>
              <a:gd name="connsiteY542" fmla="*/ 2579705 h 6858000"/>
              <a:gd name="connsiteX543" fmla="*/ 5758079 w 7467600"/>
              <a:gd name="connsiteY543" fmla="*/ 2492508 h 6858000"/>
              <a:gd name="connsiteX544" fmla="*/ 5779325 w 7467600"/>
              <a:gd name="connsiteY544" fmla="*/ 2197069 h 6858000"/>
              <a:gd name="connsiteX545" fmla="*/ 5798671 w 7467600"/>
              <a:gd name="connsiteY545" fmla="*/ 1981601 h 6858000"/>
              <a:gd name="connsiteX546" fmla="*/ 5829202 w 7467600"/>
              <a:gd name="connsiteY546" fmla="*/ 1971679 h 6858000"/>
              <a:gd name="connsiteX547" fmla="*/ 5809558 w 7467600"/>
              <a:gd name="connsiteY547" fmla="*/ 2198043 h 6858000"/>
              <a:gd name="connsiteX548" fmla="*/ 5788653 w 7467600"/>
              <a:gd name="connsiteY548" fmla="*/ 2489430 h 6858000"/>
              <a:gd name="connsiteX549" fmla="*/ 5793439 w 7467600"/>
              <a:gd name="connsiteY549" fmla="*/ 2575235 h 6858000"/>
              <a:gd name="connsiteX550" fmla="*/ 5796837 w 7467600"/>
              <a:gd name="connsiteY550" fmla="*/ 2637633 h 6858000"/>
              <a:gd name="connsiteX551" fmla="*/ 5818614 w 7467600"/>
              <a:gd name="connsiteY551" fmla="*/ 2473055 h 6858000"/>
              <a:gd name="connsiteX552" fmla="*/ 5829202 w 7467600"/>
              <a:gd name="connsiteY552" fmla="*/ 1971679 h 6858000"/>
              <a:gd name="connsiteX553" fmla="*/ 5911389 w 7467600"/>
              <a:gd name="connsiteY553" fmla="*/ 1898371 h 6858000"/>
              <a:gd name="connsiteX554" fmla="*/ 6237627 w 7467600"/>
              <a:gd name="connsiteY554" fmla="*/ 2231921 h 6858000"/>
              <a:gd name="connsiteX555" fmla="*/ 5911389 w 7467600"/>
              <a:gd name="connsiteY555" fmla="*/ 1898371 h 6858000"/>
              <a:gd name="connsiteX556" fmla="*/ 6944437 w 7467600"/>
              <a:gd name="connsiteY556" fmla="*/ 1575402 h 6858000"/>
              <a:gd name="connsiteX557" fmla="*/ 6304730 w 7467600"/>
              <a:gd name="connsiteY557" fmla="*/ 1766654 h 6858000"/>
              <a:gd name="connsiteX558" fmla="*/ 6944437 w 7467600"/>
              <a:gd name="connsiteY558" fmla="*/ 1575402 h 6858000"/>
              <a:gd name="connsiteX559" fmla="*/ 7019523 w 7467600"/>
              <a:gd name="connsiteY559" fmla="*/ 1519450 h 6858000"/>
              <a:gd name="connsiteX560" fmla="*/ 6298091 w 7467600"/>
              <a:gd name="connsiteY560" fmla="*/ 1737122 h 6858000"/>
              <a:gd name="connsiteX561" fmla="*/ 7019523 w 7467600"/>
              <a:gd name="connsiteY561" fmla="*/ 1519450 h 6858000"/>
              <a:gd name="connsiteX562" fmla="*/ 2399523 w 7467600"/>
              <a:gd name="connsiteY562" fmla="*/ 1428234 h 6858000"/>
              <a:gd name="connsiteX563" fmla="*/ 2224982 w 7467600"/>
              <a:gd name="connsiteY563" fmla="*/ 1826201 h 6858000"/>
              <a:gd name="connsiteX564" fmla="*/ 2096099 w 7467600"/>
              <a:gd name="connsiteY564" fmla="*/ 2345900 h 6858000"/>
              <a:gd name="connsiteX565" fmla="*/ 2283317 w 7467600"/>
              <a:gd name="connsiteY565" fmla="*/ 1796925 h 6858000"/>
              <a:gd name="connsiteX566" fmla="*/ 2399523 w 7467600"/>
              <a:gd name="connsiteY566" fmla="*/ 1428234 h 6858000"/>
              <a:gd name="connsiteX567" fmla="*/ 2448558 w 7467600"/>
              <a:gd name="connsiteY567" fmla="*/ 1373435 h 6858000"/>
              <a:gd name="connsiteX568" fmla="*/ 2312521 w 7467600"/>
              <a:gd name="connsiteY568" fmla="*/ 1806140 h 6858000"/>
              <a:gd name="connsiteX569" fmla="*/ 2127533 w 7467600"/>
              <a:gd name="connsiteY569" fmla="*/ 2348380 h 6858000"/>
              <a:gd name="connsiteX570" fmla="*/ 2358080 w 7467600"/>
              <a:gd name="connsiteY570" fmla="*/ 1866134 h 6858000"/>
              <a:gd name="connsiteX571" fmla="*/ 2407436 w 7467600"/>
              <a:gd name="connsiteY571" fmla="*/ 1651070 h 6858000"/>
              <a:gd name="connsiteX572" fmla="*/ 2448558 w 7467600"/>
              <a:gd name="connsiteY572" fmla="*/ 1373435 h 6858000"/>
              <a:gd name="connsiteX573" fmla="*/ 278707 w 7467600"/>
              <a:gd name="connsiteY573" fmla="*/ 1352270 h 6858000"/>
              <a:gd name="connsiteX574" fmla="*/ 321570 w 7467600"/>
              <a:gd name="connsiteY574" fmla="*/ 1861610 h 6858000"/>
              <a:gd name="connsiteX575" fmla="*/ 294281 w 7467600"/>
              <a:gd name="connsiteY575" fmla="*/ 1440658 h 6858000"/>
              <a:gd name="connsiteX576" fmla="*/ 278707 w 7467600"/>
              <a:gd name="connsiteY576" fmla="*/ 1352270 h 6858000"/>
              <a:gd name="connsiteX577" fmla="*/ 1423821 w 7467600"/>
              <a:gd name="connsiteY577" fmla="*/ 1351958 h 6858000"/>
              <a:gd name="connsiteX578" fmla="*/ 1638521 w 7467600"/>
              <a:gd name="connsiteY578" fmla="*/ 1908470 h 6858000"/>
              <a:gd name="connsiteX579" fmla="*/ 1754199 w 7467600"/>
              <a:gd name="connsiteY579" fmla="*/ 2149284 h 6858000"/>
              <a:gd name="connsiteX580" fmla="*/ 1908359 w 7467600"/>
              <a:gd name="connsiteY580" fmla="*/ 2364988 h 6858000"/>
              <a:gd name="connsiteX581" fmla="*/ 1647661 w 7467600"/>
              <a:gd name="connsiteY581" fmla="*/ 1825945 h 6858000"/>
              <a:gd name="connsiteX582" fmla="*/ 1423821 w 7467600"/>
              <a:gd name="connsiteY582" fmla="*/ 1351958 h 6858000"/>
              <a:gd name="connsiteX583" fmla="*/ 1431890 w 7467600"/>
              <a:gd name="connsiteY583" fmla="*/ 1306475 h 6858000"/>
              <a:gd name="connsiteX584" fmla="*/ 1507597 w 7467600"/>
              <a:gd name="connsiteY584" fmla="*/ 1446132 h 6858000"/>
              <a:gd name="connsiteX585" fmla="*/ 1674586 w 7467600"/>
              <a:gd name="connsiteY585" fmla="*/ 1813832 h 6858000"/>
              <a:gd name="connsiteX586" fmla="*/ 1815950 w 7467600"/>
              <a:gd name="connsiteY586" fmla="*/ 2128564 h 6858000"/>
              <a:gd name="connsiteX587" fmla="*/ 1984242 w 7467600"/>
              <a:gd name="connsiteY587" fmla="*/ 2430829 h 6858000"/>
              <a:gd name="connsiteX588" fmla="*/ 2014023 w 7467600"/>
              <a:gd name="connsiteY588" fmla="*/ 2450995 h 6858000"/>
              <a:gd name="connsiteX589" fmla="*/ 1747337 w 7467600"/>
              <a:gd name="connsiteY589" fmla="*/ 1855264 h 6858000"/>
              <a:gd name="connsiteX590" fmla="*/ 1533749 w 7467600"/>
              <a:gd name="connsiteY590" fmla="*/ 1478656 h 6858000"/>
              <a:gd name="connsiteX591" fmla="*/ 1431890 w 7467600"/>
              <a:gd name="connsiteY591" fmla="*/ 1306475 h 6858000"/>
              <a:gd name="connsiteX592" fmla="*/ 5052692 w 7467600"/>
              <a:gd name="connsiteY592" fmla="*/ 1292994 h 6858000"/>
              <a:gd name="connsiteX593" fmla="*/ 5200661 w 7467600"/>
              <a:gd name="connsiteY593" fmla="*/ 1635186 h 6858000"/>
              <a:gd name="connsiteX594" fmla="*/ 5297138 w 7467600"/>
              <a:gd name="connsiteY594" fmla="*/ 1906351 h 6858000"/>
              <a:gd name="connsiteX595" fmla="*/ 5052692 w 7467600"/>
              <a:gd name="connsiteY595" fmla="*/ 1292994 h 6858000"/>
              <a:gd name="connsiteX596" fmla="*/ 5009948 w 7467600"/>
              <a:gd name="connsiteY596" fmla="*/ 1273619 h 6858000"/>
              <a:gd name="connsiteX597" fmla="*/ 5121777 w 7467600"/>
              <a:gd name="connsiteY597" fmla="*/ 1654213 h 6858000"/>
              <a:gd name="connsiteX598" fmla="*/ 5293545 w 7467600"/>
              <a:gd name="connsiteY598" fmla="*/ 2072247 h 6858000"/>
              <a:gd name="connsiteX599" fmla="*/ 5294042 w 7467600"/>
              <a:gd name="connsiteY599" fmla="*/ 2065019 h 6858000"/>
              <a:gd name="connsiteX600" fmla="*/ 5171936 w 7467600"/>
              <a:gd name="connsiteY600" fmla="*/ 1647613 h 6858000"/>
              <a:gd name="connsiteX601" fmla="*/ 5009948 w 7467600"/>
              <a:gd name="connsiteY601" fmla="*/ 1273619 h 6858000"/>
              <a:gd name="connsiteX602" fmla="*/ 655236 w 7467600"/>
              <a:gd name="connsiteY602" fmla="*/ 1268632 h 6858000"/>
              <a:gd name="connsiteX603" fmla="*/ 839521 w 7467600"/>
              <a:gd name="connsiteY603" fmla="*/ 1685315 h 6858000"/>
              <a:gd name="connsiteX604" fmla="*/ 1109416 w 7467600"/>
              <a:gd name="connsiteY604" fmla="*/ 2061663 h 6858000"/>
              <a:gd name="connsiteX605" fmla="*/ 1298300 w 7467600"/>
              <a:gd name="connsiteY605" fmla="*/ 2247742 h 6858000"/>
              <a:gd name="connsiteX606" fmla="*/ 1125871 w 7467600"/>
              <a:gd name="connsiteY606" fmla="*/ 1989513 h 6858000"/>
              <a:gd name="connsiteX607" fmla="*/ 981574 w 7467600"/>
              <a:gd name="connsiteY607" fmla="*/ 1783157 h 6858000"/>
              <a:gd name="connsiteX608" fmla="*/ 922198 w 7467600"/>
              <a:gd name="connsiteY608" fmla="*/ 1677437 h 6858000"/>
              <a:gd name="connsiteX609" fmla="*/ 869293 w 7467600"/>
              <a:gd name="connsiteY609" fmla="*/ 1583214 h 6858000"/>
              <a:gd name="connsiteX610" fmla="*/ 751431 w 7467600"/>
              <a:gd name="connsiteY610" fmla="*/ 1405731 h 6858000"/>
              <a:gd name="connsiteX611" fmla="*/ 655236 w 7467600"/>
              <a:gd name="connsiteY611" fmla="*/ 1268632 h 6858000"/>
              <a:gd name="connsiteX612" fmla="*/ 6516292 w 7467600"/>
              <a:gd name="connsiteY612" fmla="*/ 1263064 h 6858000"/>
              <a:gd name="connsiteX613" fmla="*/ 5736320 w 7467600"/>
              <a:gd name="connsiteY613" fmla="*/ 1501803 h 6858000"/>
              <a:gd name="connsiteX614" fmla="*/ 6516292 w 7467600"/>
              <a:gd name="connsiteY614" fmla="*/ 1263064 h 6858000"/>
              <a:gd name="connsiteX615" fmla="*/ 291466 w 7467600"/>
              <a:gd name="connsiteY615" fmla="*/ 1250369 h 6858000"/>
              <a:gd name="connsiteX616" fmla="*/ 323180 w 7467600"/>
              <a:gd name="connsiteY616" fmla="*/ 1435283 h 6858000"/>
              <a:gd name="connsiteX617" fmla="*/ 349381 w 7467600"/>
              <a:gd name="connsiteY617" fmla="*/ 1875041 h 6858000"/>
              <a:gd name="connsiteX618" fmla="*/ 374363 w 7467600"/>
              <a:gd name="connsiteY618" fmla="*/ 1506494 h 6858000"/>
              <a:gd name="connsiteX619" fmla="*/ 302168 w 7467600"/>
              <a:gd name="connsiteY619" fmla="*/ 1274495 h 6858000"/>
              <a:gd name="connsiteX620" fmla="*/ 291466 w 7467600"/>
              <a:gd name="connsiteY620" fmla="*/ 1250369 h 6858000"/>
              <a:gd name="connsiteX621" fmla="*/ 678222 w 7467600"/>
              <a:gd name="connsiteY621" fmla="*/ 1248670 h 6858000"/>
              <a:gd name="connsiteX622" fmla="*/ 775536 w 7467600"/>
              <a:gd name="connsiteY622" fmla="*/ 1388015 h 6858000"/>
              <a:gd name="connsiteX623" fmla="*/ 894529 w 7467600"/>
              <a:gd name="connsiteY623" fmla="*/ 1567739 h 6858000"/>
              <a:gd name="connsiteX624" fmla="*/ 948000 w 7467600"/>
              <a:gd name="connsiteY624" fmla="*/ 1663088 h 6858000"/>
              <a:gd name="connsiteX625" fmla="*/ 1006812 w 7467600"/>
              <a:gd name="connsiteY625" fmla="*/ 1767683 h 6858000"/>
              <a:gd name="connsiteX626" fmla="*/ 1149133 w 7467600"/>
              <a:gd name="connsiteY626" fmla="*/ 1971513 h 6858000"/>
              <a:gd name="connsiteX627" fmla="*/ 1333952 w 7467600"/>
              <a:gd name="connsiteY627" fmla="*/ 2251620 h 6858000"/>
              <a:gd name="connsiteX628" fmla="*/ 1337329 w 7467600"/>
              <a:gd name="connsiteY628" fmla="*/ 2258350 h 6858000"/>
              <a:gd name="connsiteX629" fmla="*/ 1014726 w 7467600"/>
              <a:gd name="connsiteY629" fmla="*/ 1615556 h 6858000"/>
              <a:gd name="connsiteX630" fmla="*/ 678222 w 7467600"/>
              <a:gd name="connsiteY630" fmla="*/ 1248670 h 6858000"/>
              <a:gd name="connsiteX631" fmla="*/ 6691602 w 7467600"/>
              <a:gd name="connsiteY631" fmla="*/ 1140573 h 6858000"/>
              <a:gd name="connsiteX632" fmla="*/ 6571100 w 7467600"/>
              <a:gd name="connsiteY632" fmla="*/ 1183662 h 6858000"/>
              <a:gd name="connsiteX633" fmla="*/ 6241687 w 7467600"/>
              <a:gd name="connsiteY633" fmla="*/ 1257600 h 6858000"/>
              <a:gd name="connsiteX634" fmla="*/ 5693009 w 7467600"/>
              <a:gd name="connsiteY634" fmla="*/ 1478256 h 6858000"/>
              <a:gd name="connsiteX635" fmla="*/ 6548420 w 7467600"/>
              <a:gd name="connsiteY635" fmla="*/ 1214599 h 6858000"/>
              <a:gd name="connsiteX636" fmla="*/ 6605473 w 7467600"/>
              <a:gd name="connsiteY636" fmla="*/ 1184686 h 6858000"/>
              <a:gd name="connsiteX637" fmla="*/ 6691602 w 7467600"/>
              <a:gd name="connsiteY637" fmla="*/ 1140573 h 6858000"/>
              <a:gd name="connsiteX638" fmla="*/ 4002475 w 7467600"/>
              <a:gd name="connsiteY638" fmla="*/ 1037802 h 6858000"/>
              <a:gd name="connsiteX639" fmla="*/ 4000324 w 7467600"/>
              <a:gd name="connsiteY639" fmla="*/ 1039362 h 6858000"/>
              <a:gd name="connsiteX640" fmla="*/ 4002862 w 7467600"/>
              <a:gd name="connsiteY640" fmla="*/ 1042866 h 6858000"/>
              <a:gd name="connsiteX641" fmla="*/ 4002475 w 7467600"/>
              <a:gd name="connsiteY641" fmla="*/ 1037802 h 6858000"/>
              <a:gd name="connsiteX642" fmla="*/ 506322 w 7467600"/>
              <a:gd name="connsiteY642" fmla="*/ 1020997 h 6858000"/>
              <a:gd name="connsiteX643" fmla="*/ 533068 w 7467600"/>
              <a:gd name="connsiteY643" fmla="*/ 1029409 h 6858000"/>
              <a:gd name="connsiteX644" fmla="*/ 1232525 w 7467600"/>
              <a:gd name="connsiteY644" fmla="*/ 1804675 h 6858000"/>
              <a:gd name="connsiteX645" fmla="*/ 1388858 w 7467600"/>
              <a:gd name="connsiteY645" fmla="*/ 2368011 h 6858000"/>
              <a:gd name="connsiteX646" fmla="*/ 1384098 w 7467600"/>
              <a:gd name="connsiteY646" fmla="*/ 2378125 h 6858000"/>
              <a:gd name="connsiteX647" fmla="*/ 1425393 w 7467600"/>
              <a:gd name="connsiteY647" fmla="*/ 2589124 h 6858000"/>
              <a:gd name="connsiteX648" fmla="*/ 1424001 w 7467600"/>
              <a:gd name="connsiteY648" fmla="*/ 2597541 h 6858000"/>
              <a:gd name="connsiteX649" fmla="*/ 2152729 w 7467600"/>
              <a:gd name="connsiteY649" fmla="*/ 2864487 h 6858000"/>
              <a:gd name="connsiteX650" fmla="*/ 2020609 w 7467600"/>
              <a:gd name="connsiteY650" fmla="*/ 2539671 h 6858000"/>
              <a:gd name="connsiteX651" fmla="*/ 2018920 w 7467600"/>
              <a:gd name="connsiteY651" fmla="*/ 2536309 h 6858000"/>
              <a:gd name="connsiteX652" fmla="*/ 1342441 w 7467600"/>
              <a:gd name="connsiteY652" fmla="*/ 1173017 h 6858000"/>
              <a:gd name="connsiteX653" fmla="*/ 1367925 w 7467600"/>
              <a:gd name="connsiteY653" fmla="*/ 1135648 h 6858000"/>
              <a:gd name="connsiteX654" fmla="*/ 1771401 w 7467600"/>
              <a:gd name="connsiteY654" fmla="*/ 1806673 h 6858000"/>
              <a:gd name="connsiteX655" fmla="*/ 1972385 w 7467600"/>
              <a:gd name="connsiteY655" fmla="*/ 2198735 h 6858000"/>
              <a:gd name="connsiteX656" fmla="*/ 2040892 w 7467600"/>
              <a:gd name="connsiteY656" fmla="*/ 2405205 h 6858000"/>
              <a:gd name="connsiteX657" fmla="*/ 2131689 w 7467600"/>
              <a:gd name="connsiteY657" fmla="*/ 1936926 h 6858000"/>
              <a:gd name="connsiteX658" fmla="*/ 2454820 w 7467600"/>
              <a:gd name="connsiteY658" fmla="*/ 1248808 h 6858000"/>
              <a:gd name="connsiteX659" fmla="*/ 2492512 w 7467600"/>
              <a:gd name="connsiteY659" fmla="*/ 1302920 h 6858000"/>
              <a:gd name="connsiteX660" fmla="*/ 2081216 w 7467600"/>
              <a:gd name="connsiteY660" fmla="*/ 2527513 h 6858000"/>
              <a:gd name="connsiteX661" fmla="*/ 2081211 w 7467600"/>
              <a:gd name="connsiteY661" fmla="*/ 2528916 h 6858000"/>
              <a:gd name="connsiteX662" fmla="*/ 2199067 w 7467600"/>
              <a:gd name="connsiteY662" fmla="*/ 2884061 h 6858000"/>
              <a:gd name="connsiteX663" fmla="*/ 3192586 w 7467600"/>
              <a:gd name="connsiteY663" fmla="*/ 3411496 h 6858000"/>
              <a:gd name="connsiteX664" fmla="*/ 3182620 w 7467600"/>
              <a:gd name="connsiteY664" fmla="*/ 3483279 h 6858000"/>
              <a:gd name="connsiteX665" fmla="*/ 2435119 w 7467600"/>
              <a:gd name="connsiteY665" fmla="*/ 3080173 h 6858000"/>
              <a:gd name="connsiteX666" fmla="*/ 2410152 w 7467600"/>
              <a:gd name="connsiteY666" fmla="*/ 3063751 h 6858000"/>
              <a:gd name="connsiteX667" fmla="*/ 2408099 w 7467600"/>
              <a:gd name="connsiteY667" fmla="*/ 3064403 h 6858000"/>
              <a:gd name="connsiteX668" fmla="*/ 2407218 w 7467600"/>
              <a:gd name="connsiteY668" fmla="*/ 3070324 h 6858000"/>
              <a:gd name="connsiteX669" fmla="*/ 2380138 w 7467600"/>
              <a:gd name="connsiteY669" fmla="*/ 3099341 h 6858000"/>
              <a:gd name="connsiteX670" fmla="*/ 1765923 w 7467600"/>
              <a:gd name="connsiteY670" fmla="*/ 3581043 h 6858000"/>
              <a:gd name="connsiteX671" fmla="*/ 1702258 w 7467600"/>
              <a:gd name="connsiteY671" fmla="*/ 3612286 h 6858000"/>
              <a:gd name="connsiteX672" fmla="*/ 1538370 w 7467600"/>
              <a:gd name="connsiteY672" fmla="*/ 3811804 h 6858000"/>
              <a:gd name="connsiteX673" fmla="*/ 542867 w 7467600"/>
              <a:gd name="connsiteY673" fmla="*/ 4944092 h 6858000"/>
              <a:gd name="connsiteX674" fmla="*/ 515800 w 7467600"/>
              <a:gd name="connsiteY674" fmla="*/ 4862180 h 6858000"/>
              <a:gd name="connsiteX675" fmla="*/ 909145 w 7467600"/>
              <a:gd name="connsiteY675" fmla="*/ 4199225 h 6858000"/>
              <a:gd name="connsiteX676" fmla="*/ 1214067 w 7467600"/>
              <a:gd name="connsiteY676" fmla="*/ 3908561 h 6858000"/>
              <a:gd name="connsiteX677" fmla="*/ 640967 w 7467600"/>
              <a:gd name="connsiteY677" fmla="*/ 4105601 h 6858000"/>
              <a:gd name="connsiteX678" fmla="*/ 112563 w 7467600"/>
              <a:gd name="connsiteY678" fmla="*/ 4396952 h 6858000"/>
              <a:gd name="connsiteX679" fmla="*/ 0 w 7467600"/>
              <a:gd name="connsiteY679" fmla="*/ 4466006 h 6858000"/>
              <a:gd name="connsiteX680" fmla="*/ 0 w 7467600"/>
              <a:gd name="connsiteY680" fmla="*/ 4233763 h 6858000"/>
              <a:gd name="connsiteX681" fmla="*/ 36881 w 7467600"/>
              <a:gd name="connsiteY681" fmla="*/ 4200118 h 6858000"/>
              <a:gd name="connsiteX682" fmla="*/ 910534 w 7467600"/>
              <a:gd name="connsiteY682" fmla="*/ 3629753 h 6858000"/>
              <a:gd name="connsiteX683" fmla="*/ 1578717 w 7467600"/>
              <a:gd name="connsiteY683" fmla="*/ 3575982 h 6858000"/>
              <a:gd name="connsiteX684" fmla="*/ 2338780 w 7467600"/>
              <a:gd name="connsiteY684" fmla="*/ 3033725 h 6858000"/>
              <a:gd name="connsiteX685" fmla="*/ 1807991 w 7467600"/>
              <a:gd name="connsiteY685" fmla="*/ 2807184 h 6858000"/>
              <a:gd name="connsiteX686" fmla="*/ 1416358 w 7467600"/>
              <a:gd name="connsiteY686" fmla="*/ 3112571 h 6858000"/>
              <a:gd name="connsiteX687" fmla="*/ 939066 w 7467600"/>
              <a:gd name="connsiteY687" fmla="*/ 3378798 h 6858000"/>
              <a:gd name="connsiteX688" fmla="*/ 115099 w 7467600"/>
              <a:gd name="connsiteY688" fmla="*/ 3607650 h 6858000"/>
              <a:gd name="connsiteX689" fmla="*/ 97284 w 7467600"/>
              <a:gd name="connsiteY689" fmla="*/ 3520393 h 6858000"/>
              <a:gd name="connsiteX690" fmla="*/ 922050 w 7467600"/>
              <a:gd name="connsiteY690" fmla="*/ 3074867 h 6858000"/>
              <a:gd name="connsiteX691" fmla="*/ 1405265 w 7467600"/>
              <a:gd name="connsiteY691" fmla="*/ 3016319 h 6858000"/>
              <a:gd name="connsiteX692" fmla="*/ 1407512 w 7467600"/>
              <a:gd name="connsiteY692" fmla="*/ 3018001 h 6858000"/>
              <a:gd name="connsiteX693" fmla="*/ 1726266 w 7467600"/>
              <a:gd name="connsiteY693" fmla="*/ 2777274 h 6858000"/>
              <a:gd name="connsiteX694" fmla="*/ 625390 w 7467600"/>
              <a:gd name="connsiteY694" fmla="*/ 2514541 h 6858000"/>
              <a:gd name="connsiteX695" fmla="*/ 619799 w 7467600"/>
              <a:gd name="connsiteY695" fmla="*/ 2527180 h 6858000"/>
              <a:gd name="connsiteX696" fmla="*/ 310030 w 7467600"/>
              <a:gd name="connsiteY696" fmla="*/ 2771818 h 6858000"/>
              <a:gd name="connsiteX697" fmla="*/ 173877 w 7467600"/>
              <a:gd name="connsiteY697" fmla="*/ 2937056 h 6858000"/>
              <a:gd name="connsiteX698" fmla="*/ 77889 w 7467600"/>
              <a:gd name="connsiteY698" fmla="*/ 3138440 h 6858000"/>
              <a:gd name="connsiteX699" fmla="*/ 0 w 7467600"/>
              <a:gd name="connsiteY699" fmla="*/ 3271395 h 6858000"/>
              <a:gd name="connsiteX700" fmla="*/ 0 w 7467600"/>
              <a:gd name="connsiteY700" fmla="*/ 3153002 h 6858000"/>
              <a:gd name="connsiteX701" fmla="*/ 2386 w 7467600"/>
              <a:gd name="connsiteY701" fmla="*/ 3149203 h 6858000"/>
              <a:gd name="connsiteX702" fmla="*/ 89753 w 7467600"/>
              <a:gd name="connsiteY702" fmla="*/ 2987702 h 6858000"/>
              <a:gd name="connsiteX703" fmla="*/ 76869 w 7467600"/>
              <a:gd name="connsiteY703" fmla="*/ 3005404 h 6858000"/>
              <a:gd name="connsiteX704" fmla="*/ 32049 w 7467600"/>
              <a:gd name="connsiteY704" fmla="*/ 3065814 h 6858000"/>
              <a:gd name="connsiteX705" fmla="*/ 0 w 7467600"/>
              <a:gd name="connsiteY705" fmla="*/ 3108744 h 6858000"/>
              <a:gd name="connsiteX706" fmla="*/ 0 w 7467600"/>
              <a:gd name="connsiteY706" fmla="*/ 3058059 h 6858000"/>
              <a:gd name="connsiteX707" fmla="*/ 7610 w 7467600"/>
              <a:gd name="connsiteY707" fmla="*/ 3047889 h 6858000"/>
              <a:gd name="connsiteX708" fmla="*/ 52419 w 7467600"/>
              <a:gd name="connsiteY708" fmla="*/ 2987479 h 6858000"/>
              <a:gd name="connsiteX709" fmla="*/ 59142 w 7467600"/>
              <a:gd name="connsiteY709" fmla="*/ 2978488 h 6858000"/>
              <a:gd name="connsiteX710" fmla="*/ 0 w 7467600"/>
              <a:gd name="connsiteY710" fmla="*/ 3015334 h 6858000"/>
              <a:gd name="connsiteX711" fmla="*/ 0 w 7467600"/>
              <a:gd name="connsiteY711" fmla="*/ 2914286 h 6858000"/>
              <a:gd name="connsiteX712" fmla="*/ 36383 w 7467600"/>
              <a:gd name="connsiteY712" fmla="*/ 2901128 h 6858000"/>
              <a:gd name="connsiteX713" fmla="*/ 156329 w 7467600"/>
              <a:gd name="connsiteY713" fmla="*/ 2840533 h 6858000"/>
              <a:gd name="connsiteX714" fmla="*/ 358355 w 7467600"/>
              <a:gd name="connsiteY714" fmla="*/ 2620471 h 6858000"/>
              <a:gd name="connsiteX715" fmla="*/ 510577 w 7467600"/>
              <a:gd name="connsiteY715" fmla="*/ 2501244 h 6858000"/>
              <a:gd name="connsiteX716" fmla="*/ 211967 w 7467600"/>
              <a:gd name="connsiteY716" fmla="*/ 2479171 h 6858000"/>
              <a:gd name="connsiteX717" fmla="*/ 0 w 7467600"/>
              <a:gd name="connsiteY717" fmla="*/ 2476398 h 6858000"/>
              <a:gd name="connsiteX718" fmla="*/ 0 w 7467600"/>
              <a:gd name="connsiteY718" fmla="*/ 2389189 h 6858000"/>
              <a:gd name="connsiteX719" fmla="*/ 103062 w 7467600"/>
              <a:gd name="connsiteY719" fmla="*/ 2389518 h 6858000"/>
              <a:gd name="connsiteX720" fmla="*/ 510734 w 7467600"/>
              <a:gd name="connsiteY720" fmla="*/ 2416201 h 6858000"/>
              <a:gd name="connsiteX721" fmla="*/ 279257 w 7467600"/>
              <a:gd name="connsiteY721" fmla="*/ 2092102 h 6858000"/>
              <a:gd name="connsiteX722" fmla="*/ 65265 w 7467600"/>
              <a:gd name="connsiteY722" fmla="*/ 2006049 h 6858000"/>
              <a:gd name="connsiteX723" fmla="*/ 0 w 7467600"/>
              <a:gd name="connsiteY723" fmla="*/ 1982532 h 6858000"/>
              <a:gd name="connsiteX724" fmla="*/ 0 w 7467600"/>
              <a:gd name="connsiteY724" fmla="*/ 1912789 h 6858000"/>
              <a:gd name="connsiteX725" fmla="*/ 97460 w 7467600"/>
              <a:gd name="connsiteY725" fmla="*/ 1953725 h 6858000"/>
              <a:gd name="connsiteX726" fmla="*/ 221272 w 7467600"/>
              <a:gd name="connsiteY726" fmla="*/ 1980766 h 6858000"/>
              <a:gd name="connsiteX727" fmla="*/ 116765 w 7467600"/>
              <a:gd name="connsiteY727" fmla="*/ 1911033 h 6858000"/>
              <a:gd name="connsiteX728" fmla="*/ 16405 w 7467600"/>
              <a:gd name="connsiteY728" fmla="*/ 1803412 h 6858000"/>
              <a:gd name="connsiteX729" fmla="*/ 0 w 7467600"/>
              <a:gd name="connsiteY729" fmla="*/ 1784777 h 6858000"/>
              <a:gd name="connsiteX730" fmla="*/ 0 w 7467600"/>
              <a:gd name="connsiteY730" fmla="*/ 1740082 h 6858000"/>
              <a:gd name="connsiteX731" fmla="*/ 39394 w 7467600"/>
              <a:gd name="connsiteY731" fmla="*/ 1784856 h 6858000"/>
              <a:gd name="connsiteX732" fmla="*/ 135813 w 7467600"/>
              <a:gd name="connsiteY732" fmla="*/ 1888838 h 6858000"/>
              <a:gd name="connsiteX733" fmla="*/ 242575 w 7467600"/>
              <a:gd name="connsiteY733" fmla="*/ 1958841 h 6858000"/>
              <a:gd name="connsiteX734" fmla="*/ 82197 w 7467600"/>
              <a:gd name="connsiteY734" fmla="*/ 1754826 h 6858000"/>
              <a:gd name="connsiteX735" fmla="*/ 0 w 7467600"/>
              <a:gd name="connsiteY735" fmla="*/ 1679650 h 6858000"/>
              <a:gd name="connsiteX736" fmla="*/ 0 w 7467600"/>
              <a:gd name="connsiteY736" fmla="*/ 1602463 h 6858000"/>
              <a:gd name="connsiteX737" fmla="*/ 84689 w 7467600"/>
              <a:gd name="connsiteY737" fmla="*/ 1677442 h 6858000"/>
              <a:gd name="connsiteX738" fmla="*/ 298437 w 7467600"/>
              <a:gd name="connsiteY738" fmla="*/ 1968019 h 6858000"/>
              <a:gd name="connsiteX739" fmla="*/ 227269 w 7467600"/>
              <a:gd name="connsiteY739" fmla="*/ 1114064 h 6858000"/>
              <a:gd name="connsiteX740" fmla="*/ 248003 w 7467600"/>
              <a:gd name="connsiteY740" fmla="*/ 1089613 h 6858000"/>
              <a:gd name="connsiteX741" fmla="*/ 427020 w 7467600"/>
              <a:gd name="connsiteY741" fmla="*/ 1619803 h 6858000"/>
              <a:gd name="connsiteX742" fmla="*/ 340345 w 7467600"/>
              <a:gd name="connsiteY742" fmla="*/ 2027739 h 6858000"/>
              <a:gd name="connsiteX743" fmla="*/ 360865 w 7467600"/>
              <a:gd name="connsiteY743" fmla="*/ 2044827 h 6858000"/>
              <a:gd name="connsiteX744" fmla="*/ 560414 w 7467600"/>
              <a:gd name="connsiteY744" fmla="*/ 2421457 h 6858000"/>
              <a:gd name="connsiteX745" fmla="*/ 1359703 w 7467600"/>
              <a:gd name="connsiteY745" fmla="*/ 2578554 h 6858000"/>
              <a:gd name="connsiteX746" fmla="*/ 1359422 w 7467600"/>
              <a:gd name="connsiteY746" fmla="*/ 2577994 h 6858000"/>
              <a:gd name="connsiteX747" fmla="*/ 828701 w 7467600"/>
              <a:gd name="connsiteY747" fmla="*/ 1839520 h 6858000"/>
              <a:gd name="connsiteX748" fmla="*/ 494427 w 7467600"/>
              <a:gd name="connsiteY748" fmla="*/ 1092333 h 6858000"/>
              <a:gd name="connsiteX749" fmla="*/ 506322 w 7467600"/>
              <a:gd name="connsiteY749" fmla="*/ 1020997 h 6858000"/>
              <a:gd name="connsiteX750" fmla="*/ 4570198 w 7467600"/>
              <a:gd name="connsiteY750" fmla="*/ 978081 h 6858000"/>
              <a:gd name="connsiteX751" fmla="*/ 4523691 w 7467600"/>
              <a:gd name="connsiteY751" fmla="*/ 1127776 h 6858000"/>
              <a:gd name="connsiteX752" fmla="*/ 4509875 w 7467600"/>
              <a:gd name="connsiteY752" fmla="*/ 1167552 h 6858000"/>
              <a:gd name="connsiteX753" fmla="*/ 4478168 w 7467600"/>
              <a:gd name="connsiteY753" fmla="*/ 1260735 h 6858000"/>
              <a:gd name="connsiteX754" fmla="*/ 4409309 w 7467600"/>
              <a:gd name="connsiteY754" fmla="*/ 1666996 h 6858000"/>
              <a:gd name="connsiteX755" fmla="*/ 4370031 w 7467600"/>
              <a:gd name="connsiteY755" fmla="*/ 1955666 h 6858000"/>
              <a:gd name="connsiteX756" fmla="*/ 4570198 w 7467600"/>
              <a:gd name="connsiteY756" fmla="*/ 978081 h 6858000"/>
              <a:gd name="connsiteX757" fmla="*/ 4557898 w 7467600"/>
              <a:gd name="connsiteY757" fmla="*/ 900011 h 6858000"/>
              <a:gd name="connsiteX758" fmla="*/ 4344840 w 7467600"/>
              <a:gd name="connsiteY758" fmla="*/ 1922038 h 6858000"/>
              <a:gd name="connsiteX759" fmla="*/ 4378710 w 7467600"/>
              <a:gd name="connsiteY759" fmla="*/ 1665516 h 6858000"/>
              <a:gd name="connsiteX760" fmla="*/ 4448798 w 7467600"/>
              <a:gd name="connsiteY760" fmla="*/ 1253024 h 6858000"/>
              <a:gd name="connsiteX761" fmla="*/ 4480315 w 7467600"/>
              <a:gd name="connsiteY761" fmla="*/ 1158454 h 6858000"/>
              <a:gd name="connsiteX762" fmla="*/ 4494133 w 7467600"/>
              <a:gd name="connsiteY762" fmla="*/ 1118676 h 6858000"/>
              <a:gd name="connsiteX763" fmla="*/ 4557898 w 7467600"/>
              <a:gd name="connsiteY763" fmla="*/ 900011 h 6858000"/>
              <a:gd name="connsiteX764" fmla="*/ 5870151 w 7467600"/>
              <a:gd name="connsiteY764" fmla="*/ 898890 h 6858000"/>
              <a:gd name="connsiteX765" fmla="*/ 5861335 w 7467600"/>
              <a:gd name="connsiteY765" fmla="*/ 899177 h 6858000"/>
              <a:gd name="connsiteX766" fmla="*/ 5843702 w 7467600"/>
              <a:gd name="connsiteY766" fmla="*/ 899748 h 6858000"/>
              <a:gd name="connsiteX767" fmla="*/ 5651107 w 7467600"/>
              <a:gd name="connsiteY767" fmla="*/ 920306 h 6858000"/>
              <a:gd name="connsiteX768" fmla="*/ 5459407 w 7467600"/>
              <a:gd name="connsiteY768" fmla="*/ 940975 h 6858000"/>
              <a:gd name="connsiteX769" fmla="*/ 5374846 w 7467600"/>
              <a:gd name="connsiteY769" fmla="*/ 941988 h 6858000"/>
              <a:gd name="connsiteX770" fmla="*/ 5256105 w 7467600"/>
              <a:gd name="connsiteY770" fmla="*/ 945632 h 6858000"/>
              <a:gd name="connsiteX771" fmla="*/ 5107071 w 7467600"/>
              <a:gd name="connsiteY771" fmla="*/ 969720 h 6858000"/>
              <a:gd name="connsiteX772" fmla="*/ 4998681 w 7467600"/>
              <a:gd name="connsiteY772" fmla="*/ 988771 h 6858000"/>
              <a:gd name="connsiteX773" fmla="*/ 5870151 w 7467600"/>
              <a:gd name="connsiteY773" fmla="*/ 898890 h 6858000"/>
              <a:gd name="connsiteX774" fmla="*/ 5504425 w 7467600"/>
              <a:gd name="connsiteY774" fmla="*/ 848067 h 6858000"/>
              <a:gd name="connsiteX775" fmla="*/ 4968849 w 7467600"/>
              <a:gd name="connsiteY775" fmla="*/ 962318 h 6858000"/>
              <a:gd name="connsiteX776" fmla="*/ 5104039 w 7467600"/>
              <a:gd name="connsiteY776" fmla="*/ 940634 h 6858000"/>
              <a:gd name="connsiteX777" fmla="*/ 5256311 w 7467600"/>
              <a:gd name="connsiteY777" fmla="*/ 916490 h 6858000"/>
              <a:gd name="connsiteX778" fmla="*/ 5377381 w 7467600"/>
              <a:gd name="connsiteY778" fmla="*/ 912671 h 6858000"/>
              <a:gd name="connsiteX779" fmla="*/ 5460148 w 7467600"/>
              <a:gd name="connsiteY779" fmla="*/ 911442 h 6858000"/>
              <a:gd name="connsiteX780" fmla="*/ 5648971 w 7467600"/>
              <a:gd name="connsiteY780" fmla="*/ 891331 h 6858000"/>
              <a:gd name="connsiteX781" fmla="*/ 5844807 w 7467600"/>
              <a:gd name="connsiteY781" fmla="*/ 870718 h 6858000"/>
              <a:gd name="connsiteX782" fmla="*/ 5862975 w 7467600"/>
              <a:gd name="connsiteY782" fmla="*/ 869756 h 6858000"/>
              <a:gd name="connsiteX783" fmla="*/ 5920887 w 7467600"/>
              <a:gd name="connsiteY783" fmla="*/ 865929 h 6858000"/>
              <a:gd name="connsiteX784" fmla="*/ 5504425 w 7467600"/>
              <a:gd name="connsiteY784" fmla="*/ 848067 h 6858000"/>
              <a:gd name="connsiteX785" fmla="*/ 3607114 w 7467600"/>
              <a:gd name="connsiteY785" fmla="*/ 467441 h 6858000"/>
              <a:gd name="connsiteX786" fmla="*/ 3296242 w 7467600"/>
              <a:gd name="connsiteY786" fmla="*/ 807991 h 6858000"/>
              <a:gd name="connsiteX787" fmla="*/ 3174674 w 7467600"/>
              <a:gd name="connsiteY787" fmla="*/ 919759 h 6858000"/>
              <a:gd name="connsiteX788" fmla="*/ 3042978 w 7467600"/>
              <a:gd name="connsiteY788" fmla="*/ 1054894 h 6858000"/>
              <a:gd name="connsiteX789" fmla="*/ 2968914 w 7467600"/>
              <a:gd name="connsiteY789" fmla="*/ 1133756 h 6858000"/>
              <a:gd name="connsiteX790" fmla="*/ 3103823 w 7467600"/>
              <a:gd name="connsiteY790" fmla="*/ 1026814 h 6858000"/>
              <a:gd name="connsiteX791" fmla="*/ 3607114 w 7467600"/>
              <a:gd name="connsiteY791" fmla="*/ 467441 h 6858000"/>
              <a:gd name="connsiteX792" fmla="*/ 3744487 w 7467600"/>
              <a:gd name="connsiteY792" fmla="*/ 383136 h 6858000"/>
              <a:gd name="connsiteX793" fmla="*/ 3970213 w 7467600"/>
              <a:gd name="connsiteY793" fmla="*/ 995559 h 6858000"/>
              <a:gd name="connsiteX794" fmla="*/ 3744487 w 7467600"/>
              <a:gd name="connsiteY794" fmla="*/ 383136 h 6858000"/>
              <a:gd name="connsiteX795" fmla="*/ 3624562 w 7467600"/>
              <a:gd name="connsiteY795" fmla="*/ 367041 h 6858000"/>
              <a:gd name="connsiteX796" fmla="*/ 3489712 w 7467600"/>
              <a:gd name="connsiteY796" fmla="*/ 485386 h 6858000"/>
              <a:gd name="connsiteX797" fmla="*/ 3182994 w 7467600"/>
              <a:gd name="connsiteY797" fmla="*/ 828265 h 6858000"/>
              <a:gd name="connsiteX798" fmla="*/ 2892114 w 7467600"/>
              <a:gd name="connsiteY798" fmla="*/ 1172635 h 6858000"/>
              <a:gd name="connsiteX799" fmla="*/ 3021459 w 7467600"/>
              <a:gd name="connsiteY799" fmla="*/ 1035385 h 6858000"/>
              <a:gd name="connsiteX800" fmla="*/ 3153873 w 7467600"/>
              <a:gd name="connsiteY800" fmla="*/ 898971 h 6858000"/>
              <a:gd name="connsiteX801" fmla="*/ 3276511 w 7467600"/>
              <a:gd name="connsiteY801" fmla="*/ 786423 h 6858000"/>
              <a:gd name="connsiteX802" fmla="*/ 3584154 w 7467600"/>
              <a:gd name="connsiteY802" fmla="*/ 448218 h 6858000"/>
              <a:gd name="connsiteX803" fmla="*/ 3624562 w 7467600"/>
              <a:gd name="connsiteY803" fmla="*/ 367041 h 6858000"/>
              <a:gd name="connsiteX804" fmla="*/ 3766672 w 7467600"/>
              <a:gd name="connsiteY804" fmla="*/ 359429 h 6858000"/>
              <a:gd name="connsiteX805" fmla="*/ 3996338 w 7467600"/>
              <a:gd name="connsiteY805" fmla="*/ 968237 h 6858000"/>
              <a:gd name="connsiteX806" fmla="*/ 3766672 w 7467600"/>
              <a:gd name="connsiteY806" fmla="*/ 359429 h 6858000"/>
              <a:gd name="connsiteX807" fmla="*/ 5805386 w 7467600"/>
              <a:gd name="connsiteY807" fmla="*/ 239240 h 6858000"/>
              <a:gd name="connsiteX808" fmla="*/ 5736947 w 7467600"/>
              <a:gd name="connsiteY808" fmla="*/ 261367 h 6858000"/>
              <a:gd name="connsiteX809" fmla="*/ 5427012 w 7467600"/>
              <a:gd name="connsiteY809" fmla="*/ 311272 h 6858000"/>
              <a:gd name="connsiteX810" fmla="*/ 5147818 w 7467600"/>
              <a:gd name="connsiteY810" fmla="*/ 322112 h 6858000"/>
              <a:gd name="connsiteX811" fmla="*/ 5060854 w 7467600"/>
              <a:gd name="connsiteY811" fmla="*/ 311882 h 6858000"/>
              <a:gd name="connsiteX812" fmla="*/ 4945989 w 7467600"/>
              <a:gd name="connsiteY812" fmla="*/ 300516 h 6858000"/>
              <a:gd name="connsiteX813" fmla="*/ 5410479 w 7467600"/>
              <a:gd name="connsiteY813" fmla="*/ 348434 h 6858000"/>
              <a:gd name="connsiteX814" fmla="*/ 5805386 w 7467600"/>
              <a:gd name="connsiteY814" fmla="*/ 239240 h 6858000"/>
              <a:gd name="connsiteX815" fmla="*/ 5905192 w 7467600"/>
              <a:gd name="connsiteY815" fmla="*/ 163079 h 6858000"/>
              <a:gd name="connsiteX816" fmla="*/ 5865655 w 7467600"/>
              <a:gd name="connsiteY816" fmla="*/ 171901 h 6858000"/>
              <a:gd name="connsiteX817" fmla="*/ 5259740 w 7467600"/>
              <a:gd name="connsiteY817" fmla="*/ 257013 h 6858000"/>
              <a:gd name="connsiteX818" fmla="*/ 5208466 w 7467600"/>
              <a:gd name="connsiteY818" fmla="*/ 257550 h 6858000"/>
              <a:gd name="connsiteX819" fmla="*/ 4980204 w 7467600"/>
              <a:gd name="connsiteY819" fmla="*/ 271903 h 6858000"/>
              <a:gd name="connsiteX820" fmla="*/ 5068068 w 7467600"/>
              <a:gd name="connsiteY820" fmla="*/ 282244 h 6858000"/>
              <a:gd name="connsiteX821" fmla="*/ 5153231 w 7467600"/>
              <a:gd name="connsiteY821" fmla="*/ 292240 h 6858000"/>
              <a:gd name="connsiteX822" fmla="*/ 5426491 w 7467600"/>
              <a:gd name="connsiteY822" fmla="*/ 281128 h 6858000"/>
              <a:gd name="connsiteX823" fmla="*/ 5731212 w 7467600"/>
              <a:gd name="connsiteY823" fmla="*/ 231951 h 6858000"/>
              <a:gd name="connsiteX824" fmla="*/ 5905192 w 7467600"/>
              <a:gd name="connsiteY824" fmla="*/ 163079 h 6858000"/>
              <a:gd name="connsiteX825" fmla="*/ 5944437 w 7467600"/>
              <a:gd name="connsiteY825" fmla="*/ 113829 h 6858000"/>
              <a:gd name="connsiteX826" fmla="*/ 5825032 w 7467600"/>
              <a:gd name="connsiteY826" fmla="*/ 146405 h 6858000"/>
              <a:gd name="connsiteX827" fmla="*/ 4955599 w 7467600"/>
              <a:gd name="connsiteY827" fmla="*/ 247008 h 6858000"/>
              <a:gd name="connsiteX828" fmla="*/ 5210104 w 7467600"/>
              <a:gd name="connsiteY828" fmla="*/ 228123 h 6858000"/>
              <a:gd name="connsiteX829" fmla="*/ 5261015 w 7467600"/>
              <a:gd name="connsiteY829" fmla="*/ 227087 h 6858000"/>
              <a:gd name="connsiteX830" fmla="*/ 5861181 w 7467600"/>
              <a:gd name="connsiteY830" fmla="*/ 143093 h 6858000"/>
              <a:gd name="connsiteX831" fmla="*/ 5961252 w 7467600"/>
              <a:gd name="connsiteY831" fmla="*/ 114820 h 6858000"/>
              <a:gd name="connsiteX832" fmla="*/ 5944437 w 7467600"/>
              <a:gd name="connsiteY832" fmla="*/ 113829 h 6858000"/>
              <a:gd name="connsiteX833" fmla="*/ 3882765 w 7467600"/>
              <a:gd name="connsiteY833" fmla="*/ 0 h 6858000"/>
              <a:gd name="connsiteX834" fmla="*/ 3995099 w 7467600"/>
              <a:gd name="connsiteY834" fmla="*/ 0 h 6858000"/>
              <a:gd name="connsiteX835" fmla="*/ 4163818 w 7467600"/>
              <a:gd name="connsiteY835" fmla="*/ 234104 h 6858000"/>
              <a:gd name="connsiteX836" fmla="*/ 4172099 w 7467600"/>
              <a:gd name="connsiteY836" fmla="*/ 234207 h 6858000"/>
              <a:gd name="connsiteX837" fmla="*/ 4784282 w 7467600"/>
              <a:gd name="connsiteY837" fmla="*/ 276561 h 6858000"/>
              <a:gd name="connsiteX838" fmla="*/ 4801687 w 7467600"/>
              <a:gd name="connsiteY838" fmla="*/ 267764 h 6858000"/>
              <a:gd name="connsiteX839" fmla="*/ 6082788 w 7467600"/>
              <a:gd name="connsiteY839" fmla="*/ 64119 h 6858000"/>
              <a:gd name="connsiteX840" fmla="*/ 6099442 w 7467600"/>
              <a:gd name="connsiteY840" fmla="*/ 82568 h 6858000"/>
              <a:gd name="connsiteX841" fmla="*/ 4804137 w 7467600"/>
              <a:gd name="connsiteY841" fmla="*/ 320931 h 6858000"/>
              <a:gd name="connsiteX842" fmla="*/ 4227047 w 7467600"/>
              <a:gd name="connsiteY842" fmla="*/ 313415 h 6858000"/>
              <a:gd name="connsiteX843" fmla="*/ 4346041 w 7467600"/>
              <a:gd name="connsiteY843" fmla="*/ 456086 h 6858000"/>
              <a:gd name="connsiteX844" fmla="*/ 4870967 w 7467600"/>
              <a:gd name="connsiteY844" fmla="*/ 963061 h 6858000"/>
              <a:gd name="connsiteX845" fmla="*/ 4889647 w 7467600"/>
              <a:gd name="connsiteY845" fmla="*/ 957147 h 6858000"/>
              <a:gd name="connsiteX846" fmla="*/ 5422504 w 7467600"/>
              <a:gd name="connsiteY846" fmla="*/ 805191 h 6858000"/>
              <a:gd name="connsiteX847" fmla="*/ 6087656 w 7467600"/>
              <a:gd name="connsiteY847" fmla="*/ 826703 h 6858000"/>
              <a:gd name="connsiteX848" fmla="*/ 6058717 w 7467600"/>
              <a:gd name="connsiteY848" fmla="*/ 865992 h 6858000"/>
              <a:gd name="connsiteX849" fmla="*/ 4974153 w 7467600"/>
              <a:gd name="connsiteY849" fmla="*/ 1045456 h 6858000"/>
              <a:gd name="connsiteX850" fmla="*/ 5627835 w 7467600"/>
              <a:gd name="connsiteY850" fmla="*/ 1472077 h 6858000"/>
              <a:gd name="connsiteX851" fmla="*/ 5629817 w 7467600"/>
              <a:gd name="connsiteY851" fmla="*/ 1471412 h 6858000"/>
              <a:gd name="connsiteX852" fmla="*/ 5634124 w 7467600"/>
              <a:gd name="connsiteY852" fmla="*/ 1470572 h 6858000"/>
              <a:gd name="connsiteX853" fmla="*/ 5755832 w 7467600"/>
              <a:gd name="connsiteY853" fmla="*/ 1383886 h 6858000"/>
              <a:gd name="connsiteX854" fmla="*/ 6014186 w 7467600"/>
              <a:gd name="connsiteY854" fmla="*/ 1279799 h 6858000"/>
              <a:gd name="connsiteX855" fmla="*/ 6901619 w 7467600"/>
              <a:gd name="connsiteY855" fmla="*/ 1047874 h 6858000"/>
              <a:gd name="connsiteX856" fmla="*/ 6931566 w 7467600"/>
              <a:gd name="connsiteY856" fmla="*/ 1062034 h 6858000"/>
              <a:gd name="connsiteX857" fmla="*/ 5790982 w 7467600"/>
              <a:gd name="connsiteY857" fmla="*/ 1561380 h 6858000"/>
              <a:gd name="connsiteX858" fmla="*/ 6188971 w 7467600"/>
              <a:gd name="connsiteY858" fmla="*/ 1755168 h 6858000"/>
              <a:gd name="connsiteX859" fmla="*/ 6202446 w 7467600"/>
              <a:gd name="connsiteY859" fmla="*/ 1752268 h 6858000"/>
              <a:gd name="connsiteX860" fmla="*/ 7179560 w 7467600"/>
              <a:gd name="connsiteY860" fmla="*/ 1467551 h 6858000"/>
              <a:gd name="connsiteX861" fmla="*/ 7158730 w 7467600"/>
              <a:gd name="connsiteY861" fmla="*/ 1507835 h 6858000"/>
              <a:gd name="connsiteX862" fmla="*/ 6326959 w 7467600"/>
              <a:gd name="connsiteY862" fmla="*/ 1817686 h 6858000"/>
              <a:gd name="connsiteX863" fmla="*/ 6537433 w 7467600"/>
              <a:gd name="connsiteY863" fmla="*/ 1907790 h 6858000"/>
              <a:gd name="connsiteX864" fmla="*/ 6550221 w 7467600"/>
              <a:gd name="connsiteY864" fmla="*/ 1910729 h 6858000"/>
              <a:gd name="connsiteX865" fmla="*/ 6964438 w 7467600"/>
              <a:gd name="connsiteY865" fmla="*/ 2209505 h 6858000"/>
              <a:gd name="connsiteX866" fmla="*/ 7367862 w 7467600"/>
              <a:gd name="connsiteY866" fmla="*/ 2806833 h 6858000"/>
              <a:gd name="connsiteX867" fmla="*/ 7364329 w 7467600"/>
              <a:gd name="connsiteY867" fmla="*/ 2826907 h 6858000"/>
              <a:gd name="connsiteX868" fmla="*/ 7290545 w 7467600"/>
              <a:gd name="connsiteY868" fmla="*/ 2850663 h 6858000"/>
              <a:gd name="connsiteX869" fmla="*/ 6472036 w 7467600"/>
              <a:gd name="connsiteY869" fmla="*/ 1959003 h 6858000"/>
              <a:gd name="connsiteX870" fmla="*/ 5792897 w 7467600"/>
              <a:gd name="connsiteY870" fmla="*/ 1647747 h 6858000"/>
              <a:gd name="connsiteX871" fmla="*/ 5842751 w 7467600"/>
              <a:gd name="connsiteY871" fmla="*/ 1816112 h 6858000"/>
              <a:gd name="connsiteX872" fmla="*/ 5847424 w 7467600"/>
              <a:gd name="connsiteY872" fmla="*/ 1815776 h 6858000"/>
              <a:gd name="connsiteX873" fmla="*/ 6399821 w 7467600"/>
              <a:gd name="connsiteY873" fmla="*/ 2344799 h 6858000"/>
              <a:gd name="connsiteX874" fmla="*/ 6323232 w 7467600"/>
              <a:gd name="connsiteY874" fmla="*/ 2389634 h 6858000"/>
              <a:gd name="connsiteX875" fmla="*/ 5942958 w 7467600"/>
              <a:gd name="connsiteY875" fmla="*/ 2077708 h 6858000"/>
              <a:gd name="connsiteX876" fmla="*/ 5921559 w 7467600"/>
              <a:gd name="connsiteY876" fmla="*/ 2378596 h 6858000"/>
              <a:gd name="connsiteX877" fmla="*/ 5817651 w 7467600"/>
              <a:gd name="connsiteY877" fmla="*/ 3023919 h 6858000"/>
              <a:gd name="connsiteX878" fmla="*/ 5729634 w 7467600"/>
              <a:gd name="connsiteY878" fmla="*/ 3051849 h 6858000"/>
              <a:gd name="connsiteX879" fmla="*/ 5611018 w 7467600"/>
              <a:gd name="connsiteY879" fmla="*/ 2316769 h 6858000"/>
              <a:gd name="connsiteX880" fmla="*/ 5687608 w 7467600"/>
              <a:gd name="connsiteY880" fmla="*/ 2039972 h 6858000"/>
              <a:gd name="connsiteX881" fmla="*/ 5657554 w 7467600"/>
              <a:gd name="connsiteY881" fmla="*/ 1576445 h 6858000"/>
              <a:gd name="connsiteX882" fmla="*/ 5150475 w 7467600"/>
              <a:gd name="connsiteY882" fmla="*/ 1274012 h 6858000"/>
              <a:gd name="connsiteX883" fmla="*/ 5349142 w 7467600"/>
              <a:gd name="connsiteY883" fmla="*/ 2204405 h 6858000"/>
              <a:gd name="connsiteX884" fmla="*/ 5262214 w 7467600"/>
              <a:gd name="connsiteY884" fmla="*/ 2233836 h 6858000"/>
              <a:gd name="connsiteX885" fmla="*/ 4981539 w 7467600"/>
              <a:gd name="connsiteY885" fmla="*/ 1542201 h 6858000"/>
              <a:gd name="connsiteX886" fmla="*/ 4958461 w 7467600"/>
              <a:gd name="connsiteY886" fmla="*/ 1136957 h 6858000"/>
              <a:gd name="connsiteX887" fmla="*/ 4655015 w 7467600"/>
              <a:gd name="connsiteY887" fmla="*/ 891426 h 6858000"/>
              <a:gd name="connsiteX888" fmla="*/ 4348002 w 7467600"/>
              <a:gd name="connsiteY888" fmla="*/ 2205895 h 6858000"/>
              <a:gd name="connsiteX889" fmla="*/ 4262250 w 7467600"/>
              <a:gd name="connsiteY889" fmla="*/ 2219972 h 6858000"/>
              <a:gd name="connsiteX890" fmla="*/ 4550611 w 7467600"/>
              <a:gd name="connsiteY890" fmla="*/ 817540 h 6858000"/>
              <a:gd name="connsiteX891" fmla="*/ 4564418 w 7467600"/>
              <a:gd name="connsiteY891" fmla="*/ 808293 h 6858000"/>
              <a:gd name="connsiteX892" fmla="*/ 4266388 w 7467600"/>
              <a:gd name="connsiteY892" fmla="*/ 500083 h 6858000"/>
              <a:gd name="connsiteX893" fmla="*/ 4032842 w 7467600"/>
              <a:gd name="connsiteY893" fmla="*/ 211809 h 6858000"/>
              <a:gd name="connsiteX894" fmla="*/ 3882765 w 7467600"/>
              <a:gd name="connsiteY894" fmla="*/ 0 h 6858000"/>
              <a:gd name="connsiteX895" fmla="*/ 3721337 w 7467600"/>
              <a:gd name="connsiteY895" fmla="*/ 0 h 6858000"/>
              <a:gd name="connsiteX896" fmla="*/ 3797544 w 7467600"/>
              <a:gd name="connsiteY896" fmla="*/ 0 h 6858000"/>
              <a:gd name="connsiteX897" fmla="*/ 3775734 w 7467600"/>
              <a:gd name="connsiteY897" fmla="*/ 95131 h 6858000"/>
              <a:gd name="connsiteX898" fmla="*/ 3724807 w 7467600"/>
              <a:gd name="connsiteY898" fmla="*/ 272257 h 6858000"/>
              <a:gd name="connsiteX899" fmla="*/ 3726844 w 7467600"/>
              <a:gd name="connsiteY899" fmla="*/ 282988 h 6858000"/>
              <a:gd name="connsiteX900" fmla="*/ 3742664 w 7467600"/>
              <a:gd name="connsiteY900" fmla="*/ 279918 h 6858000"/>
              <a:gd name="connsiteX901" fmla="*/ 4103910 w 7467600"/>
              <a:gd name="connsiteY901" fmla="*/ 1161917 h 6858000"/>
              <a:gd name="connsiteX902" fmla="*/ 4020269 w 7467600"/>
              <a:gd name="connsiteY902" fmla="*/ 1200406 h 6858000"/>
              <a:gd name="connsiteX903" fmla="*/ 3674882 w 7467600"/>
              <a:gd name="connsiteY903" fmla="*/ 488524 h 6858000"/>
              <a:gd name="connsiteX904" fmla="*/ 3132682 w 7467600"/>
              <a:gd name="connsiteY904" fmla="*/ 1072284 h 6858000"/>
              <a:gd name="connsiteX905" fmla="*/ 2716346 w 7467600"/>
              <a:gd name="connsiteY905" fmla="*/ 1276376 h 6858000"/>
              <a:gd name="connsiteX906" fmla="*/ 2716772 w 7467600"/>
              <a:gd name="connsiteY906" fmla="*/ 1255462 h 6858000"/>
              <a:gd name="connsiteX907" fmla="*/ 3471096 w 7467600"/>
              <a:gd name="connsiteY907" fmla="*/ 437072 h 6858000"/>
              <a:gd name="connsiteX908" fmla="*/ 3639057 w 7467600"/>
              <a:gd name="connsiteY908" fmla="*/ 286334 h 6858000"/>
              <a:gd name="connsiteX909" fmla="*/ 3640309 w 7467600"/>
              <a:gd name="connsiteY909" fmla="*/ 284664 h 6858000"/>
              <a:gd name="connsiteX910" fmla="*/ 3646022 w 7467600"/>
              <a:gd name="connsiteY910" fmla="*/ 276711 h 6858000"/>
              <a:gd name="connsiteX911" fmla="*/ 3707943 w 7467600"/>
              <a:gd name="connsiteY911" fmla="*/ 65958 h 6858000"/>
              <a:gd name="connsiteX912" fmla="*/ 3721337 w 7467600"/>
              <a:gd name="connsiteY912" fmla="*/ 0 h 6858000"/>
              <a:gd name="connsiteX913" fmla="*/ 2867960 w 7467600"/>
              <a:gd name="connsiteY913" fmla="*/ 0 h 6858000"/>
              <a:gd name="connsiteX914" fmla="*/ 2926351 w 7467600"/>
              <a:gd name="connsiteY914" fmla="*/ 0 h 6858000"/>
              <a:gd name="connsiteX915" fmla="*/ 2902823 w 7467600"/>
              <a:gd name="connsiteY915" fmla="*/ 262929 h 6858000"/>
              <a:gd name="connsiteX916" fmla="*/ 2940663 w 7467600"/>
              <a:gd name="connsiteY916" fmla="*/ 140884 h 6858000"/>
              <a:gd name="connsiteX917" fmla="*/ 2947039 w 7467600"/>
              <a:gd name="connsiteY917" fmla="*/ 122524 h 6858000"/>
              <a:gd name="connsiteX918" fmla="*/ 2984316 w 7467600"/>
              <a:gd name="connsiteY918" fmla="*/ 0 h 6858000"/>
              <a:gd name="connsiteX919" fmla="*/ 3016114 w 7467600"/>
              <a:gd name="connsiteY919" fmla="*/ 0 h 6858000"/>
              <a:gd name="connsiteX920" fmla="*/ 2979949 w 7467600"/>
              <a:gd name="connsiteY920" fmla="*/ 119274 h 6858000"/>
              <a:gd name="connsiteX921" fmla="*/ 3023879 w 7467600"/>
              <a:gd name="connsiteY921" fmla="*/ 0 h 6858000"/>
              <a:gd name="connsiteX922" fmla="*/ 3105400 w 7467600"/>
              <a:gd name="connsiteY922" fmla="*/ 0 h 6858000"/>
              <a:gd name="connsiteX923" fmla="*/ 3094669 w 7467600"/>
              <a:gd name="connsiteY923" fmla="*/ 30308 h 6858000"/>
              <a:gd name="connsiteX924" fmla="*/ 2901945 w 7467600"/>
              <a:gd name="connsiteY924" fmla="*/ 466538 h 6858000"/>
              <a:gd name="connsiteX925" fmla="*/ 2815209 w 7467600"/>
              <a:gd name="connsiteY925" fmla="*/ 497361 h 6858000"/>
              <a:gd name="connsiteX926" fmla="*/ 2844845 w 7467600"/>
              <a:gd name="connsiteY926" fmla="*/ 127638 h 6858000"/>
              <a:gd name="connsiteX927" fmla="*/ 2867960 w 7467600"/>
              <a:gd name="connsiteY927" fmla="*/ 0 h 6858000"/>
              <a:gd name="connsiteX928" fmla="*/ 1057230 w 7467600"/>
              <a:gd name="connsiteY928" fmla="*/ 0 h 6858000"/>
              <a:gd name="connsiteX929" fmla="*/ 1111003 w 7467600"/>
              <a:gd name="connsiteY929" fmla="*/ 0 h 6858000"/>
              <a:gd name="connsiteX930" fmla="*/ 1125553 w 7467600"/>
              <a:gd name="connsiteY930" fmla="*/ 52588 h 6858000"/>
              <a:gd name="connsiteX931" fmla="*/ 1304276 w 7467600"/>
              <a:gd name="connsiteY931" fmla="*/ 476275 h 6858000"/>
              <a:gd name="connsiteX932" fmla="*/ 1492066 w 7467600"/>
              <a:gd name="connsiteY932" fmla="*/ 886333 h 6858000"/>
              <a:gd name="connsiteX933" fmla="*/ 1423698 w 7467600"/>
              <a:gd name="connsiteY933" fmla="*/ 710817 h 6858000"/>
              <a:gd name="connsiteX934" fmla="*/ 1357609 w 7467600"/>
              <a:gd name="connsiteY934" fmla="*/ 532892 h 6858000"/>
              <a:gd name="connsiteX935" fmla="*/ 1309550 w 7467600"/>
              <a:gd name="connsiteY935" fmla="*/ 374031 h 6858000"/>
              <a:gd name="connsiteX936" fmla="*/ 1193673 w 7467600"/>
              <a:gd name="connsiteY936" fmla="*/ 49533 h 6858000"/>
              <a:gd name="connsiteX937" fmla="*/ 1164391 w 7467600"/>
              <a:gd name="connsiteY937" fmla="*/ 0 h 6858000"/>
              <a:gd name="connsiteX938" fmla="*/ 1200666 w 7467600"/>
              <a:gd name="connsiteY938" fmla="*/ 0 h 6858000"/>
              <a:gd name="connsiteX939" fmla="*/ 1223408 w 7467600"/>
              <a:gd name="connsiteY939" fmla="*/ 38996 h 6858000"/>
              <a:gd name="connsiteX940" fmla="*/ 1339635 w 7467600"/>
              <a:gd name="connsiteY940" fmla="*/ 365517 h 6858000"/>
              <a:gd name="connsiteX941" fmla="*/ 1387469 w 7467600"/>
              <a:gd name="connsiteY941" fmla="*/ 523079 h 6858000"/>
              <a:gd name="connsiteX942" fmla="*/ 1452685 w 7467600"/>
              <a:gd name="connsiteY942" fmla="*/ 699806 h 6858000"/>
              <a:gd name="connsiteX943" fmla="*/ 1492092 w 7467600"/>
              <a:gd name="connsiteY943" fmla="*/ 800424 h 6858000"/>
              <a:gd name="connsiteX944" fmla="*/ 1455302 w 7467600"/>
              <a:gd name="connsiteY944" fmla="*/ 632913 h 6858000"/>
              <a:gd name="connsiteX945" fmla="*/ 1222336 w 7467600"/>
              <a:gd name="connsiteY945" fmla="*/ 9480 h 6858000"/>
              <a:gd name="connsiteX946" fmla="*/ 1214634 w 7467600"/>
              <a:gd name="connsiteY946" fmla="*/ 0 h 6858000"/>
              <a:gd name="connsiteX947" fmla="*/ 1289827 w 7467600"/>
              <a:gd name="connsiteY947" fmla="*/ 0 h 6858000"/>
              <a:gd name="connsiteX948" fmla="*/ 1321076 w 7467600"/>
              <a:gd name="connsiteY948" fmla="*/ 59722 h 6858000"/>
              <a:gd name="connsiteX949" fmla="*/ 1512579 w 7467600"/>
              <a:gd name="connsiteY949" fmla="*/ 626441 h 6858000"/>
              <a:gd name="connsiteX950" fmla="*/ 1506076 w 7467600"/>
              <a:gd name="connsiteY950" fmla="*/ 1089289 h 6858000"/>
              <a:gd name="connsiteX951" fmla="*/ 1486346 w 7467600"/>
              <a:gd name="connsiteY951" fmla="*/ 1079919 h 6858000"/>
              <a:gd name="connsiteX952" fmla="*/ 1070511 w 7467600"/>
              <a:gd name="connsiteY952" fmla="*/ 48609 h 6858000"/>
              <a:gd name="connsiteX953" fmla="*/ 1057230 w 7467600"/>
              <a:gd name="connsiteY953" fmla="*/ 0 h 6858000"/>
              <a:gd name="connsiteX954" fmla="*/ 43151 w 7467600"/>
              <a:gd name="connsiteY954" fmla="*/ 0 h 6858000"/>
              <a:gd name="connsiteX955" fmla="*/ 95283 w 7467600"/>
              <a:gd name="connsiteY955" fmla="*/ 0 h 6858000"/>
              <a:gd name="connsiteX956" fmla="*/ 300708 w 7467600"/>
              <a:gd name="connsiteY956" fmla="*/ 154571 h 6858000"/>
              <a:gd name="connsiteX957" fmla="*/ 530414 w 7467600"/>
              <a:gd name="connsiteY957" fmla="*/ 354673 h 6858000"/>
              <a:gd name="connsiteX958" fmla="*/ 333785 w 7467600"/>
              <a:gd name="connsiteY958" fmla="*/ 161564 h 6858000"/>
              <a:gd name="connsiteX959" fmla="*/ 147005 w 7467600"/>
              <a:gd name="connsiteY959" fmla="*/ 0 h 6858000"/>
              <a:gd name="connsiteX960" fmla="*/ 272509 w 7467600"/>
              <a:gd name="connsiteY960" fmla="*/ 0 h 6858000"/>
              <a:gd name="connsiteX961" fmla="*/ 326276 w 7467600"/>
              <a:gd name="connsiteY961" fmla="*/ 45847 h 6858000"/>
              <a:gd name="connsiteX962" fmla="*/ 823759 w 7467600"/>
              <a:gd name="connsiteY962" fmla="*/ 574145 h 6858000"/>
              <a:gd name="connsiteX963" fmla="*/ 811254 w 7467600"/>
              <a:gd name="connsiteY963" fmla="*/ 665546 h 6858000"/>
              <a:gd name="connsiteX964" fmla="*/ 154042 w 7467600"/>
              <a:gd name="connsiteY964" fmla="*/ 261522 h 6858000"/>
              <a:gd name="connsiteX965" fmla="*/ 13550 w 7467600"/>
              <a:gd name="connsiteY965" fmla="*/ 158423 h 6858000"/>
              <a:gd name="connsiteX966" fmla="*/ 0 w 7467600"/>
              <a:gd name="connsiteY966" fmla="*/ 146618 h 6858000"/>
              <a:gd name="connsiteX967" fmla="*/ 0 w 7467600"/>
              <a:gd name="connsiteY967" fmla="*/ 59161 h 6858000"/>
              <a:gd name="connsiteX968" fmla="*/ 45427 w 7467600"/>
              <a:gd name="connsiteY968" fmla="*/ 101078 h 6858000"/>
              <a:gd name="connsiteX969" fmla="*/ 630103 w 7467600"/>
              <a:gd name="connsiteY969" fmla="*/ 485885 h 6858000"/>
              <a:gd name="connsiteX970" fmla="*/ 532040 w 7467600"/>
              <a:gd name="connsiteY970" fmla="*/ 399359 h 6858000"/>
              <a:gd name="connsiteX971" fmla="*/ 517618 w 7467600"/>
              <a:gd name="connsiteY971" fmla="*/ 385726 h 6858000"/>
              <a:gd name="connsiteX972" fmla="*/ 285074 w 7467600"/>
              <a:gd name="connsiteY972" fmla="*/ 182755 h 6858000"/>
              <a:gd name="connsiteX973" fmla="*/ 43151 w 7467600"/>
              <a:gd name="connsiteY97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6946849 w 7467600"/>
              <a:gd name="connsiteY81" fmla="*/ 5523271 h 6858000"/>
              <a:gd name="connsiteX82" fmla="*/ 7105827 w 7467600"/>
              <a:gd name="connsiteY82" fmla="*/ 5718700 h 6858000"/>
              <a:gd name="connsiteX83" fmla="*/ 7356878 w 7467600"/>
              <a:gd name="connsiteY83" fmla="*/ 5981332 h 6858000"/>
              <a:gd name="connsiteX84" fmla="*/ 7467600 w 7467600"/>
              <a:gd name="connsiteY84" fmla="*/ 6117703 h 6858000"/>
              <a:gd name="connsiteX85" fmla="*/ 7467600 w 7467600"/>
              <a:gd name="connsiteY85" fmla="*/ 6163634 h 6858000"/>
              <a:gd name="connsiteX86" fmla="*/ 7403637 w 7467600"/>
              <a:gd name="connsiteY86" fmla="*/ 6083957 h 6858000"/>
              <a:gd name="connsiteX87" fmla="*/ 7254615 w 7467600"/>
              <a:gd name="connsiteY87" fmla="*/ 5911918 h 6858000"/>
              <a:gd name="connsiteX88" fmla="*/ 7312589 w 7467600"/>
              <a:gd name="connsiteY88" fmla="*/ 5982309 h 6858000"/>
              <a:gd name="connsiteX89" fmla="*/ 7448321 w 7467600"/>
              <a:gd name="connsiteY89" fmla="*/ 6190991 h 6858000"/>
              <a:gd name="connsiteX90" fmla="*/ 7467600 w 7467600"/>
              <a:gd name="connsiteY90" fmla="*/ 6221686 h 6858000"/>
              <a:gd name="connsiteX91" fmla="*/ 7467600 w 7467600"/>
              <a:gd name="connsiteY91" fmla="*/ 6334256 h 6858000"/>
              <a:gd name="connsiteX92" fmla="*/ 7454976 w 7467600"/>
              <a:gd name="connsiteY92" fmla="*/ 6318297 h 6858000"/>
              <a:gd name="connsiteX93" fmla="*/ 7042773 w 7467600"/>
              <a:gd name="connsiteY93" fmla="*/ 5734011 h 6858000"/>
              <a:gd name="connsiteX94" fmla="*/ 1456157 w 7467600"/>
              <a:gd name="connsiteY94" fmla="*/ 5371404 h 6858000"/>
              <a:gd name="connsiteX95" fmla="*/ 1244432 w 7467600"/>
              <a:gd name="connsiteY95" fmla="*/ 5385601 h 6858000"/>
              <a:gd name="connsiteX96" fmla="*/ 973990 w 7467600"/>
              <a:gd name="connsiteY96" fmla="*/ 5424940 h 6858000"/>
              <a:gd name="connsiteX97" fmla="*/ 1103809 w 7467600"/>
              <a:gd name="connsiteY97" fmla="*/ 5433720 h 6858000"/>
              <a:gd name="connsiteX98" fmla="*/ 1123454 w 7467600"/>
              <a:gd name="connsiteY98" fmla="*/ 5435727 h 6858000"/>
              <a:gd name="connsiteX99" fmla="*/ 1737017 w 7467600"/>
              <a:gd name="connsiteY99" fmla="*/ 5452183 h 6858000"/>
              <a:gd name="connsiteX100" fmla="*/ 1824397 w 7467600"/>
              <a:gd name="connsiteY100" fmla="*/ 5447757 h 6858000"/>
              <a:gd name="connsiteX101" fmla="*/ 2070059 w 7467600"/>
              <a:gd name="connsiteY101" fmla="*/ 5441660 h 6858000"/>
              <a:gd name="connsiteX102" fmla="*/ 1456157 w 7467600"/>
              <a:gd name="connsiteY102" fmla="*/ 5371404 h 6858000"/>
              <a:gd name="connsiteX103" fmla="*/ 4988186 w 7467600"/>
              <a:gd name="connsiteY103" fmla="*/ 5216467 h 6858000"/>
              <a:gd name="connsiteX104" fmla="*/ 4777334 w 7467600"/>
              <a:gd name="connsiteY104" fmla="*/ 5406072 h 6858000"/>
              <a:gd name="connsiteX105" fmla="*/ 4718341 w 7467600"/>
              <a:gd name="connsiteY105" fmla="*/ 5468043 h 6858000"/>
              <a:gd name="connsiteX106" fmla="*/ 4604655 w 7467600"/>
              <a:gd name="connsiteY106" fmla="*/ 5583434 h 6858000"/>
              <a:gd name="connsiteX107" fmla="*/ 4565074 w 7467600"/>
              <a:gd name="connsiteY107" fmla="*/ 5618550 h 6858000"/>
              <a:gd name="connsiteX108" fmla="*/ 4988186 w 7467600"/>
              <a:gd name="connsiteY108" fmla="*/ 5216467 h 6858000"/>
              <a:gd name="connsiteX109" fmla="*/ 4978032 w 7467600"/>
              <a:gd name="connsiteY109" fmla="*/ 5183809 h 6858000"/>
              <a:gd name="connsiteX110" fmla="*/ 4463413 w 7467600"/>
              <a:gd name="connsiteY110" fmla="*/ 5615162 h 6858000"/>
              <a:gd name="connsiteX111" fmla="*/ 4358134 w 7467600"/>
              <a:gd name="connsiteY111" fmla="*/ 5742791 h 6858000"/>
              <a:gd name="connsiteX112" fmla="*/ 4376219 w 7467600"/>
              <a:gd name="connsiteY112" fmla="*/ 5729027 h 6858000"/>
              <a:gd name="connsiteX113" fmla="*/ 4582340 w 7467600"/>
              <a:gd name="connsiteY113" fmla="*/ 5561037 h 6858000"/>
              <a:gd name="connsiteX114" fmla="*/ 4694684 w 7467600"/>
              <a:gd name="connsiteY114" fmla="*/ 5447098 h 6858000"/>
              <a:gd name="connsiteX115" fmla="*/ 4754123 w 7467600"/>
              <a:gd name="connsiteY115" fmla="*/ 5384643 h 6858000"/>
              <a:gd name="connsiteX116" fmla="*/ 4978032 w 7467600"/>
              <a:gd name="connsiteY116" fmla="*/ 5183809 h 6858000"/>
              <a:gd name="connsiteX117" fmla="*/ 1903353 w 7467600"/>
              <a:gd name="connsiteY117" fmla="*/ 5044827 h 6858000"/>
              <a:gd name="connsiteX118" fmla="*/ 1936931 w 7467600"/>
              <a:gd name="connsiteY118" fmla="*/ 5093954 h 6858000"/>
              <a:gd name="connsiteX119" fmla="*/ 2195868 w 7467600"/>
              <a:gd name="connsiteY119" fmla="*/ 5396574 h 6858000"/>
              <a:gd name="connsiteX120" fmla="*/ 2088852 w 7467600"/>
              <a:gd name="connsiteY120" fmla="*/ 5166123 h 6858000"/>
              <a:gd name="connsiteX121" fmla="*/ 1958241 w 7467600"/>
              <a:gd name="connsiteY121" fmla="*/ 5067955 h 6858000"/>
              <a:gd name="connsiteX122" fmla="*/ 1903353 w 7467600"/>
              <a:gd name="connsiteY122" fmla="*/ 5044827 h 6858000"/>
              <a:gd name="connsiteX123" fmla="*/ 1979378 w 7467600"/>
              <a:gd name="connsiteY123" fmla="*/ 4769504 h 6858000"/>
              <a:gd name="connsiteX124" fmla="*/ 2882120 w 7467600"/>
              <a:gd name="connsiteY124" fmla="*/ 5064547 h 6858000"/>
              <a:gd name="connsiteX125" fmla="*/ 2793103 w 7467600"/>
              <a:gd name="connsiteY125" fmla="*/ 5039699 h 6858000"/>
              <a:gd name="connsiteX126" fmla="*/ 2770041 w 7467600"/>
              <a:gd name="connsiteY126" fmla="*/ 5033634 h 6858000"/>
              <a:gd name="connsiteX127" fmla="*/ 1979378 w 7467600"/>
              <a:gd name="connsiteY127" fmla="*/ 4769504 h 6858000"/>
              <a:gd name="connsiteX128" fmla="*/ 1927410 w 7467600"/>
              <a:gd name="connsiteY128" fmla="*/ 4716164 h 6858000"/>
              <a:gd name="connsiteX129" fmla="*/ 1959587 w 7467600"/>
              <a:gd name="connsiteY129" fmla="*/ 4728849 h 6858000"/>
              <a:gd name="connsiteX130" fmla="*/ 2777707 w 7467600"/>
              <a:gd name="connsiteY130" fmla="*/ 5003991 h 6858000"/>
              <a:gd name="connsiteX131" fmla="*/ 2800768 w 7467600"/>
              <a:gd name="connsiteY131" fmla="*/ 5010056 h 6858000"/>
              <a:gd name="connsiteX132" fmla="*/ 2879408 w 7467600"/>
              <a:gd name="connsiteY132" fmla="*/ 5031590 h 6858000"/>
              <a:gd name="connsiteX133" fmla="*/ 2862295 w 7467600"/>
              <a:gd name="connsiteY133" fmla="*/ 5022958 h 6858000"/>
              <a:gd name="connsiteX134" fmla="*/ 2813343 w 7467600"/>
              <a:gd name="connsiteY134" fmla="*/ 4998369 h 6858000"/>
              <a:gd name="connsiteX135" fmla="*/ 2646245 w 7467600"/>
              <a:gd name="connsiteY135" fmla="*/ 4930999 h 6858000"/>
              <a:gd name="connsiteX136" fmla="*/ 1999243 w 7467600"/>
              <a:gd name="connsiteY136" fmla="*/ 4730524 h 6858000"/>
              <a:gd name="connsiteX137" fmla="*/ 1979527 w 7467600"/>
              <a:gd name="connsiteY137" fmla="*/ 4726651 h 6858000"/>
              <a:gd name="connsiteX138" fmla="*/ 1927410 w 7467600"/>
              <a:gd name="connsiteY138" fmla="*/ 4716164 h 6858000"/>
              <a:gd name="connsiteX139" fmla="*/ 1997014 w 7467600"/>
              <a:gd name="connsiteY139" fmla="*/ 4698007 h 6858000"/>
              <a:gd name="connsiteX140" fmla="*/ 2005458 w 7467600"/>
              <a:gd name="connsiteY140" fmla="*/ 4699540 h 6858000"/>
              <a:gd name="connsiteX141" fmla="*/ 2657186 w 7467600"/>
              <a:gd name="connsiteY141" fmla="*/ 4901687 h 6858000"/>
              <a:gd name="connsiteX142" fmla="*/ 2826662 w 7467600"/>
              <a:gd name="connsiteY142" fmla="*/ 4970362 h 6858000"/>
              <a:gd name="connsiteX143" fmla="*/ 2876100 w 7467600"/>
              <a:gd name="connsiteY143" fmla="*/ 4995397 h 6858000"/>
              <a:gd name="connsiteX144" fmla="*/ 3042600 w 7467600"/>
              <a:gd name="connsiteY144" fmla="*/ 5059532 h 6858000"/>
              <a:gd name="connsiteX145" fmla="*/ 1997014 w 7467600"/>
              <a:gd name="connsiteY145" fmla="*/ 4698007 h 6858000"/>
              <a:gd name="connsiteX146" fmla="*/ 2305292 w 7467600"/>
              <a:gd name="connsiteY146" fmla="*/ 4219492 h 6858000"/>
              <a:gd name="connsiteX147" fmla="*/ 3360922 w 7467600"/>
              <a:gd name="connsiteY147" fmla="*/ 4529373 h 6858000"/>
              <a:gd name="connsiteX148" fmla="*/ 3492420 w 7467600"/>
              <a:gd name="connsiteY148" fmla="*/ 4510145 h 6858000"/>
              <a:gd name="connsiteX149" fmla="*/ 3364086 w 7467600"/>
              <a:gd name="connsiteY149" fmla="*/ 4480340 h 6858000"/>
              <a:gd name="connsiteX150" fmla="*/ 3225818 w 7467600"/>
              <a:gd name="connsiteY150" fmla="*/ 4411822 h 6858000"/>
              <a:gd name="connsiteX151" fmla="*/ 3129696 w 7467600"/>
              <a:gd name="connsiteY151" fmla="*/ 4360704 h 6858000"/>
              <a:gd name="connsiteX152" fmla="*/ 2814545 w 7467600"/>
              <a:gd name="connsiteY152" fmla="*/ 4282955 h 6858000"/>
              <a:gd name="connsiteX153" fmla="*/ 2305292 w 7467600"/>
              <a:gd name="connsiteY153" fmla="*/ 4219492 h 6858000"/>
              <a:gd name="connsiteX154" fmla="*/ 2626982 w 7467600"/>
              <a:gd name="connsiteY154" fmla="*/ 4206450 h 6858000"/>
              <a:gd name="connsiteX155" fmla="*/ 2490617 w 7467600"/>
              <a:gd name="connsiteY155" fmla="*/ 4206951 h 6858000"/>
              <a:gd name="connsiteX156" fmla="*/ 2819869 w 7467600"/>
              <a:gd name="connsiteY156" fmla="*/ 4252936 h 6858000"/>
              <a:gd name="connsiteX157" fmla="*/ 3143018 w 7467600"/>
              <a:gd name="connsiteY157" fmla="*/ 4332698 h 6858000"/>
              <a:gd name="connsiteX158" fmla="*/ 3241520 w 7467600"/>
              <a:gd name="connsiteY158" fmla="*/ 4385112 h 6858000"/>
              <a:gd name="connsiteX159" fmla="*/ 3374575 w 7467600"/>
              <a:gd name="connsiteY159" fmla="*/ 4451517 h 6858000"/>
              <a:gd name="connsiteX160" fmla="*/ 3505221 w 7467600"/>
              <a:gd name="connsiteY160" fmla="*/ 4480757 h 6858000"/>
              <a:gd name="connsiteX161" fmla="*/ 2626982 w 7467600"/>
              <a:gd name="connsiteY161" fmla="*/ 4206450 h 6858000"/>
              <a:gd name="connsiteX162" fmla="*/ 1310106 w 7467600"/>
              <a:gd name="connsiteY162" fmla="*/ 3943217 h 6858000"/>
              <a:gd name="connsiteX163" fmla="*/ 854994 w 7467600"/>
              <a:gd name="connsiteY163" fmla="*/ 4399136 h 6858000"/>
              <a:gd name="connsiteX164" fmla="*/ 742462 w 7467600"/>
              <a:gd name="connsiteY164" fmla="*/ 4594648 h 6858000"/>
              <a:gd name="connsiteX165" fmla="*/ 820602 w 7467600"/>
              <a:gd name="connsiteY165" fmla="*/ 4485915 h 6858000"/>
              <a:gd name="connsiteX166" fmla="*/ 878295 w 7467600"/>
              <a:gd name="connsiteY166" fmla="*/ 4403594 h 6858000"/>
              <a:gd name="connsiteX167" fmla="*/ 1240607 w 7467600"/>
              <a:gd name="connsiteY167" fmla="*/ 4010401 h 6858000"/>
              <a:gd name="connsiteX168" fmla="*/ 1310106 w 7467600"/>
              <a:gd name="connsiteY168" fmla="*/ 3943217 h 6858000"/>
              <a:gd name="connsiteX169" fmla="*/ 1423113 w 7467600"/>
              <a:gd name="connsiteY169" fmla="*/ 3874565 h 6858000"/>
              <a:gd name="connsiteX170" fmla="*/ 1260565 w 7467600"/>
              <a:gd name="connsiteY170" fmla="*/ 4031982 h 6858000"/>
              <a:gd name="connsiteX171" fmla="*/ 901900 w 7467600"/>
              <a:gd name="connsiteY171" fmla="*/ 4421236 h 6858000"/>
              <a:gd name="connsiteX172" fmla="*/ 845044 w 7467600"/>
              <a:gd name="connsiteY172" fmla="*/ 4502436 h 6858000"/>
              <a:gd name="connsiteX173" fmla="*/ 685926 w 7467600"/>
              <a:gd name="connsiteY173" fmla="*/ 4703069 h 6858000"/>
              <a:gd name="connsiteX174" fmla="*/ 684248 w 7467600"/>
              <a:gd name="connsiteY174" fmla="*/ 4706721 h 6858000"/>
              <a:gd name="connsiteX175" fmla="*/ 1423113 w 7467600"/>
              <a:gd name="connsiteY175" fmla="*/ 3874565 h 6858000"/>
              <a:gd name="connsiteX176" fmla="*/ 3316479 w 7467600"/>
              <a:gd name="connsiteY176" fmla="*/ 3872136 h 6858000"/>
              <a:gd name="connsiteX177" fmla="*/ 3546806 w 7467600"/>
              <a:gd name="connsiteY177" fmla="*/ 4356139 h 6858000"/>
              <a:gd name="connsiteX178" fmla="*/ 3364433 w 7467600"/>
              <a:gd name="connsiteY178" fmla="*/ 3953121 h 6858000"/>
              <a:gd name="connsiteX179" fmla="*/ 3316479 w 7467600"/>
              <a:gd name="connsiteY179" fmla="*/ 3872136 h 6858000"/>
              <a:gd name="connsiteX180" fmla="*/ 3291335 w 7467600"/>
              <a:gd name="connsiteY180" fmla="*/ 3767420 h 6858000"/>
              <a:gd name="connsiteX181" fmla="*/ 3390805 w 7467600"/>
              <a:gd name="connsiteY181" fmla="*/ 3937163 h 6858000"/>
              <a:gd name="connsiteX182" fmla="*/ 3579062 w 7467600"/>
              <a:gd name="connsiteY182" fmla="*/ 4359040 h 6858000"/>
              <a:gd name="connsiteX183" fmla="*/ 3467355 w 7467600"/>
              <a:gd name="connsiteY183" fmla="*/ 3988130 h 6858000"/>
              <a:gd name="connsiteX184" fmla="*/ 3310753 w 7467600"/>
              <a:gd name="connsiteY184" fmla="*/ 3787140 h 6858000"/>
              <a:gd name="connsiteX185" fmla="*/ 3291335 w 7467600"/>
              <a:gd name="connsiteY185" fmla="*/ 3767420 h 6858000"/>
              <a:gd name="connsiteX186" fmla="*/ 1635889 w 7467600"/>
              <a:gd name="connsiteY186" fmla="*/ 3709494 h 6858000"/>
              <a:gd name="connsiteX187" fmla="*/ 1634800 w 7467600"/>
              <a:gd name="connsiteY187" fmla="*/ 3731111 h 6858000"/>
              <a:gd name="connsiteX188" fmla="*/ 1635889 w 7467600"/>
              <a:gd name="connsiteY188" fmla="*/ 3709494 h 6858000"/>
              <a:gd name="connsiteX189" fmla="*/ 1510397 w 7467600"/>
              <a:gd name="connsiteY189" fmla="*/ 3684705 h 6858000"/>
              <a:gd name="connsiteX190" fmla="*/ 1146550 w 7467600"/>
              <a:gd name="connsiteY190" fmla="*/ 3802012 h 6858000"/>
              <a:gd name="connsiteX191" fmla="*/ 698834 w 7467600"/>
              <a:gd name="connsiteY191" fmla="*/ 3952272 h 6858000"/>
              <a:gd name="connsiteX192" fmla="*/ 34256 w 7467600"/>
              <a:gd name="connsiteY192" fmla="*/ 4347603 h 6858000"/>
              <a:gd name="connsiteX193" fmla="*/ 527241 w 7467600"/>
              <a:gd name="connsiteY193" fmla="*/ 4065078 h 6858000"/>
              <a:gd name="connsiteX194" fmla="*/ 1510397 w 7467600"/>
              <a:gd name="connsiteY194" fmla="*/ 3684705 h 6858000"/>
              <a:gd name="connsiteX195" fmla="*/ 1313114 w 7467600"/>
              <a:gd name="connsiteY195" fmla="*/ 3655216 h 6858000"/>
              <a:gd name="connsiteX196" fmla="*/ 1109304 w 7467600"/>
              <a:gd name="connsiteY196" fmla="*/ 3669030 h 6858000"/>
              <a:gd name="connsiteX197" fmla="*/ 8129 w 7467600"/>
              <a:gd name="connsiteY197" fmla="*/ 4330519 h 6858000"/>
              <a:gd name="connsiteX198" fmla="*/ 687572 w 7467600"/>
              <a:gd name="connsiteY198" fmla="*/ 3925629 h 6858000"/>
              <a:gd name="connsiteX199" fmla="*/ 1138365 w 7467600"/>
              <a:gd name="connsiteY199" fmla="*/ 3774515 h 6858000"/>
              <a:gd name="connsiteX200" fmla="*/ 1505579 w 7467600"/>
              <a:gd name="connsiteY200" fmla="*/ 3655526 h 6858000"/>
              <a:gd name="connsiteX201" fmla="*/ 1313114 w 7467600"/>
              <a:gd name="connsiteY201" fmla="*/ 3655216 h 6858000"/>
              <a:gd name="connsiteX202" fmla="*/ 3655073 w 7467600"/>
              <a:gd name="connsiteY202" fmla="*/ 3650884 h 6858000"/>
              <a:gd name="connsiteX203" fmla="*/ 3989938 w 7467600"/>
              <a:gd name="connsiteY203" fmla="*/ 3991685 h 6858000"/>
              <a:gd name="connsiteX204" fmla="*/ 4393907 w 7467600"/>
              <a:gd name="connsiteY204" fmla="*/ 4261258 h 6858000"/>
              <a:gd name="connsiteX205" fmla="*/ 4648051 w 7467600"/>
              <a:gd name="connsiteY205" fmla="*/ 4374051 h 6858000"/>
              <a:gd name="connsiteX206" fmla="*/ 4383389 w 7467600"/>
              <a:gd name="connsiteY206" fmla="*/ 4184369 h 6858000"/>
              <a:gd name="connsiteX207" fmla="*/ 4165508 w 7467600"/>
              <a:gd name="connsiteY207" fmla="*/ 4035196 h 6858000"/>
              <a:gd name="connsiteX208" fmla="*/ 4068162 w 7467600"/>
              <a:gd name="connsiteY208" fmla="*/ 3953394 h 6858000"/>
              <a:gd name="connsiteX209" fmla="*/ 3981416 w 7467600"/>
              <a:gd name="connsiteY209" fmla="*/ 3880482 h 6858000"/>
              <a:gd name="connsiteX210" fmla="*/ 3800147 w 7467600"/>
              <a:gd name="connsiteY210" fmla="*/ 3749872 h 6858000"/>
              <a:gd name="connsiteX211" fmla="*/ 3655073 w 7467600"/>
              <a:gd name="connsiteY211" fmla="*/ 3650884 h 6858000"/>
              <a:gd name="connsiteX212" fmla="*/ 3670252 w 7467600"/>
              <a:gd name="connsiteY212" fmla="*/ 3622798 h 6858000"/>
              <a:gd name="connsiteX213" fmla="*/ 3817258 w 7467600"/>
              <a:gd name="connsiteY213" fmla="*/ 3723577 h 6858000"/>
              <a:gd name="connsiteX214" fmla="*/ 4000461 w 7467600"/>
              <a:gd name="connsiteY214" fmla="*/ 3855966 h 6858000"/>
              <a:gd name="connsiteX215" fmla="*/ 4088180 w 7467600"/>
              <a:gd name="connsiteY215" fmla="*/ 3929774 h 6858000"/>
              <a:gd name="connsiteX216" fmla="*/ 4184555 w 7467600"/>
              <a:gd name="connsiteY216" fmla="*/ 4010683 h 6858000"/>
              <a:gd name="connsiteX217" fmla="*/ 4399563 w 7467600"/>
              <a:gd name="connsiteY217" fmla="*/ 4158106 h 6858000"/>
              <a:gd name="connsiteX218" fmla="*/ 4684469 w 7467600"/>
              <a:gd name="connsiteY218" fmla="*/ 4364680 h 6858000"/>
              <a:gd name="connsiteX219" fmla="*/ 4690271 w 7467600"/>
              <a:gd name="connsiteY219" fmla="*/ 4370034 h 6858000"/>
              <a:gd name="connsiteX220" fmla="*/ 4136093 w 7467600"/>
              <a:gd name="connsiteY220" fmla="*/ 3858466 h 6858000"/>
              <a:gd name="connsiteX221" fmla="*/ 3670252 w 7467600"/>
              <a:gd name="connsiteY221" fmla="*/ 3622798 h 6858000"/>
              <a:gd name="connsiteX222" fmla="*/ 4440129 w 7467600"/>
              <a:gd name="connsiteY222" fmla="*/ 3448571 h 6858000"/>
              <a:gd name="connsiteX223" fmla="*/ 4856525 w 7467600"/>
              <a:gd name="connsiteY223" fmla="*/ 3915351 h 6858000"/>
              <a:gd name="connsiteX224" fmla="*/ 5059055 w 7467600"/>
              <a:gd name="connsiteY224" fmla="*/ 4108918 h 6858000"/>
              <a:gd name="connsiteX225" fmla="*/ 5290070 w 7467600"/>
              <a:gd name="connsiteY225" fmla="*/ 4263619 h 6858000"/>
              <a:gd name="connsiteX226" fmla="*/ 4834991 w 7467600"/>
              <a:gd name="connsiteY226" fmla="*/ 3830985 h 6858000"/>
              <a:gd name="connsiteX227" fmla="*/ 4440129 w 7467600"/>
              <a:gd name="connsiteY227" fmla="*/ 3448571 h 6858000"/>
              <a:gd name="connsiteX228" fmla="*/ 4441737 w 7467600"/>
              <a:gd name="connsiteY228" fmla="*/ 3399734 h 6858000"/>
              <a:gd name="connsiteX229" fmla="*/ 4431236 w 7467600"/>
              <a:gd name="connsiteY229" fmla="*/ 3400954 h 6858000"/>
              <a:gd name="connsiteX230" fmla="*/ 4557150 w 7467600"/>
              <a:gd name="connsiteY230" fmla="*/ 3510023 h 6858000"/>
              <a:gd name="connsiteX231" fmla="*/ 4856936 w 7467600"/>
              <a:gd name="connsiteY231" fmla="*/ 3809146 h 6858000"/>
              <a:gd name="connsiteX232" fmla="*/ 5111996 w 7467600"/>
              <a:gd name="connsiteY232" fmla="*/ 4065759 h 6858000"/>
              <a:gd name="connsiteX233" fmla="*/ 5388878 w 7467600"/>
              <a:gd name="connsiteY233" fmla="*/ 4300185 h 6858000"/>
              <a:gd name="connsiteX234" fmla="*/ 5425556 w 7467600"/>
              <a:gd name="connsiteY234" fmla="*/ 4308967 h 6858000"/>
              <a:gd name="connsiteX235" fmla="*/ 4943646 w 7467600"/>
              <a:gd name="connsiteY235" fmla="*/ 3822916 h 6858000"/>
              <a:gd name="connsiteX236" fmla="*/ 4594837 w 7467600"/>
              <a:gd name="connsiteY236" fmla="*/ 3532274 h 6858000"/>
              <a:gd name="connsiteX237" fmla="*/ 4441737 w 7467600"/>
              <a:gd name="connsiteY237" fmla="*/ 3399734 h 6858000"/>
              <a:gd name="connsiteX238" fmla="*/ 5425834 w 7467600"/>
              <a:gd name="connsiteY238" fmla="*/ 3162785 h 6858000"/>
              <a:gd name="connsiteX239" fmla="*/ 5401644 w 7467600"/>
              <a:gd name="connsiteY239" fmla="*/ 3617847 h 6858000"/>
              <a:gd name="connsiteX240" fmla="*/ 5467256 w 7467600"/>
              <a:gd name="connsiteY240" fmla="*/ 4175494 h 6858000"/>
              <a:gd name="connsiteX241" fmla="*/ 5448069 w 7467600"/>
              <a:gd name="connsiteY241" fmla="*/ 3567554 h 6858000"/>
              <a:gd name="connsiteX242" fmla="*/ 5425834 w 7467600"/>
              <a:gd name="connsiteY242" fmla="*/ 3162785 h 6858000"/>
              <a:gd name="connsiteX243" fmla="*/ 1318687 w 7467600"/>
              <a:gd name="connsiteY243" fmla="*/ 3113840 h 6858000"/>
              <a:gd name="connsiteX244" fmla="*/ 1066793 w 7467600"/>
              <a:gd name="connsiteY244" fmla="*/ 3212171 h 6858000"/>
              <a:gd name="connsiteX245" fmla="*/ 993319 w 7467600"/>
              <a:gd name="connsiteY245" fmla="*/ 3247648 h 6858000"/>
              <a:gd name="connsiteX246" fmla="*/ 853081 w 7467600"/>
              <a:gd name="connsiteY246" fmla="*/ 3312410 h 6858000"/>
              <a:gd name="connsiteX247" fmla="*/ 805957 w 7467600"/>
              <a:gd name="connsiteY247" fmla="*/ 3330443 h 6858000"/>
              <a:gd name="connsiteX248" fmla="*/ 1318687 w 7467600"/>
              <a:gd name="connsiteY248" fmla="*/ 3113840 h 6858000"/>
              <a:gd name="connsiteX249" fmla="*/ 5453702 w 7467600"/>
              <a:gd name="connsiteY249" fmla="*/ 3090882 h 6858000"/>
              <a:gd name="connsiteX250" fmla="*/ 5480135 w 7467600"/>
              <a:gd name="connsiteY250" fmla="*/ 3565802 h 6858000"/>
              <a:gd name="connsiteX251" fmla="*/ 5499023 w 7467600"/>
              <a:gd name="connsiteY251" fmla="*/ 4166310 h 6858000"/>
              <a:gd name="connsiteX252" fmla="*/ 5547022 w 7467600"/>
              <a:gd name="connsiteY252" fmla="*/ 3607838 h 6858000"/>
              <a:gd name="connsiteX253" fmla="*/ 5515964 w 7467600"/>
              <a:gd name="connsiteY253" fmla="*/ 3378541 h 6858000"/>
              <a:gd name="connsiteX254" fmla="*/ 5453702 w 7467600"/>
              <a:gd name="connsiteY254" fmla="*/ 3090882 h 6858000"/>
              <a:gd name="connsiteX255" fmla="*/ 1238695 w 7467600"/>
              <a:gd name="connsiteY255" fmla="*/ 3076820 h 6858000"/>
              <a:gd name="connsiteX256" fmla="*/ 716371 w 7467600"/>
              <a:gd name="connsiteY256" fmla="*/ 3293249 h 6858000"/>
              <a:gd name="connsiteX257" fmla="*/ 579522 w 7467600"/>
              <a:gd name="connsiteY257" fmla="*/ 3371759 h 6858000"/>
              <a:gd name="connsiteX258" fmla="*/ 600288 w 7467600"/>
              <a:gd name="connsiteY258" fmla="*/ 3365555 h 6858000"/>
              <a:gd name="connsiteX259" fmla="*/ 840692 w 7467600"/>
              <a:gd name="connsiteY259" fmla="*/ 3284921 h 6858000"/>
              <a:gd name="connsiteX260" fmla="*/ 979248 w 7467600"/>
              <a:gd name="connsiteY260" fmla="*/ 3221003 h 6858000"/>
              <a:gd name="connsiteX261" fmla="*/ 1053282 w 7467600"/>
              <a:gd name="connsiteY261" fmla="*/ 3185247 h 6858000"/>
              <a:gd name="connsiteX262" fmla="*/ 1320603 w 7467600"/>
              <a:gd name="connsiteY262" fmla="*/ 3081281 h 6858000"/>
              <a:gd name="connsiteX263" fmla="*/ 1238695 w 7467600"/>
              <a:gd name="connsiteY263" fmla="*/ 3076820 h 6858000"/>
              <a:gd name="connsiteX264" fmla="*/ 5425627 w 7467600"/>
              <a:gd name="connsiteY264" fmla="*/ 2954192 h 6858000"/>
              <a:gd name="connsiteX265" fmla="*/ 5470770 w 7467600"/>
              <a:gd name="connsiteY265" fmla="*/ 3005435 h 6858000"/>
              <a:gd name="connsiteX266" fmla="*/ 5519779 w 7467600"/>
              <a:gd name="connsiteY266" fmla="*/ 4359223 h 6858000"/>
              <a:gd name="connsiteX267" fmla="*/ 5520293 w 7467600"/>
              <a:gd name="connsiteY267" fmla="*/ 4360602 h 6858000"/>
              <a:gd name="connsiteX268" fmla="*/ 5767221 w 7467600"/>
              <a:gd name="connsiteY268" fmla="*/ 4665564 h 6858000"/>
              <a:gd name="connsiteX269" fmla="*/ 6937169 w 7467600"/>
              <a:gd name="connsiteY269" fmla="*/ 4815941 h 6858000"/>
              <a:gd name="connsiteX270" fmla="*/ 6953922 w 7467600"/>
              <a:gd name="connsiteY270" fmla="*/ 4890068 h 6858000"/>
              <a:gd name="connsiteX271" fmla="*/ 6071359 w 7467600"/>
              <a:gd name="connsiteY271" fmla="*/ 4770770 h 6858000"/>
              <a:gd name="connsiteX272" fmla="*/ 6038839 w 7467600"/>
              <a:gd name="connsiteY272" fmla="*/ 4764474 h 6858000"/>
              <a:gd name="connsiteX273" fmla="*/ 6038706 w 7467600"/>
              <a:gd name="connsiteY273" fmla="*/ 4763847 h 6858000"/>
              <a:gd name="connsiteX274" fmla="*/ 6037784 w 7467600"/>
              <a:gd name="connsiteY274" fmla="*/ 4764270 h 6858000"/>
              <a:gd name="connsiteX275" fmla="*/ 6038839 w 7467600"/>
              <a:gd name="connsiteY275" fmla="*/ 4764474 h 6858000"/>
              <a:gd name="connsiteX276" fmla="*/ 6040338 w 7467600"/>
              <a:gd name="connsiteY276" fmla="*/ 4771418 h 6858000"/>
              <a:gd name="connsiteX277" fmla="*/ 6024488 w 7467600"/>
              <a:gd name="connsiteY277" fmla="*/ 4809903 h 6858000"/>
              <a:gd name="connsiteX278" fmla="*/ 5599771 w 7467600"/>
              <a:gd name="connsiteY278" fmla="*/ 5509652 h 6858000"/>
              <a:gd name="connsiteX279" fmla="*/ 5548843 w 7467600"/>
              <a:gd name="connsiteY279" fmla="*/ 5563845 h 6858000"/>
              <a:gd name="connsiteX280" fmla="*/ 5940952 w 7467600"/>
              <a:gd name="connsiteY280" fmla="*/ 6250028 h 6858000"/>
              <a:gd name="connsiteX281" fmla="*/ 6043441 w 7467600"/>
              <a:gd name="connsiteY281" fmla="*/ 6665847 h 6858000"/>
              <a:gd name="connsiteX282" fmla="*/ 6093432 w 7467600"/>
              <a:gd name="connsiteY282" fmla="*/ 6858000 h 6858000"/>
              <a:gd name="connsiteX283" fmla="*/ 6034344 w 7467600"/>
              <a:gd name="connsiteY283" fmla="*/ 6858000 h 6858000"/>
              <a:gd name="connsiteX284" fmla="*/ 6026679 w 7467600"/>
              <a:gd name="connsiteY284" fmla="*/ 6836959 h 6858000"/>
              <a:gd name="connsiteX285" fmla="*/ 5800441 w 7467600"/>
              <a:gd name="connsiteY285" fmla="*/ 6335286 h 6858000"/>
              <a:gd name="connsiteX286" fmla="*/ 5526562 w 7467600"/>
              <a:gd name="connsiteY286" fmla="*/ 5705388 h 6858000"/>
              <a:gd name="connsiteX287" fmla="*/ 5519640 w 7467600"/>
              <a:gd name="connsiteY287" fmla="*/ 5683774 h 6858000"/>
              <a:gd name="connsiteX288" fmla="*/ 5844559 w 7467600"/>
              <a:gd name="connsiteY288" fmla="*/ 6553349 h 6858000"/>
              <a:gd name="connsiteX289" fmla="*/ 5975994 w 7467600"/>
              <a:gd name="connsiteY289" fmla="*/ 6858000 h 6858000"/>
              <a:gd name="connsiteX290" fmla="*/ 5898547 w 7467600"/>
              <a:gd name="connsiteY290" fmla="*/ 6858000 h 6858000"/>
              <a:gd name="connsiteX291" fmla="*/ 5682041 w 7467600"/>
              <a:gd name="connsiteY291" fmla="*/ 6355860 h 6858000"/>
              <a:gd name="connsiteX292" fmla="*/ 5461758 w 7467600"/>
              <a:gd name="connsiteY292" fmla="*/ 5820220 h 6858000"/>
              <a:gd name="connsiteX293" fmla="*/ 5237282 w 7467600"/>
              <a:gd name="connsiteY293" fmla="*/ 6579086 h 6858000"/>
              <a:gd name="connsiteX294" fmla="*/ 5115009 w 7467600"/>
              <a:gd name="connsiteY294" fmla="*/ 6858000 h 6858000"/>
              <a:gd name="connsiteX295" fmla="*/ 5028074 w 7467600"/>
              <a:gd name="connsiteY295" fmla="*/ 6858000 h 6858000"/>
              <a:gd name="connsiteX296" fmla="*/ 5079508 w 7467600"/>
              <a:gd name="connsiteY296" fmla="*/ 6749074 h 6858000"/>
              <a:gd name="connsiteX297" fmla="*/ 5371846 w 7467600"/>
              <a:gd name="connsiteY297" fmla="*/ 5924413 h 6858000"/>
              <a:gd name="connsiteX298" fmla="*/ 5270512 w 7467600"/>
              <a:gd name="connsiteY298" fmla="*/ 6138975 h 6858000"/>
              <a:gd name="connsiteX299" fmla="*/ 5062409 w 7467600"/>
              <a:gd name="connsiteY299" fmla="*/ 6653544 h 6858000"/>
              <a:gd name="connsiteX300" fmla="*/ 5036628 w 7467600"/>
              <a:gd name="connsiteY300" fmla="*/ 6754247 h 6858000"/>
              <a:gd name="connsiteX301" fmla="*/ 5009112 w 7467600"/>
              <a:gd name="connsiteY301" fmla="*/ 6858000 h 6858000"/>
              <a:gd name="connsiteX302" fmla="*/ 4976679 w 7467600"/>
              <a:gd name="connsiteY302" fmla="*/ 6858000 h 6858000"/>
              <a:gd name="connsiteX303" fmla="*/ 5006537 w 7467600"/>
              <a:gd name="connsiteY303" fmla="*/ 6747068 h 6858000"/>
              <a:gd name="connsiteX304" fmla="*/ 5032723 w 7467600"/>
              <a:gd name="connsiteY304" fmla="*/ 6644957 h 6858000"/>
              <a:gd name="connsiteX305" fmla="*/ 5242949 w 7467600"/>
              <a:gd name="connsiteY305" fmla="*/ 6125175 h 6858000"/>
              <a:gd name="connsiteX306" fmla="*/ 5286321 w 7467600"/>
              <a:gd name="connsiteY306" fmla="*/ 6033555 h 6858000"/>
              <a:gd name="connsiteX307" fmla="*/ 5008210 w 7467600"/>
              <a:gd name="connsiteY307" fmla="*/ 6649194 h 6858000"/>
              <a:gd name="connsiteX308" fmla="*/ 4986321 w 7467600"/>
              <a:gd name="connsiteY308" fmla="*/ 6765687 h 6858000"/>
              <a:gd name="connsiteX309" fmla="*/ 4973474 w 7467600"/>
              <a:gd name="connsiteY309" fmla="*/ 6858000 h 6858000"/>
              <a:gd name="connsiteX310" fmla="*/ 4907178 w 7467600"/>
              <a:gd name="connsiteY310" fmla="*/ 6858000 h 6858000"/>
              <a:gd name="connsiteX311" fmla="*/ 4910810 w 7467600"/>
              <a:gd name="connsiteY311" fmla="*/ 6829660 h 6858000"/>
              <a:gd name="connsiteX312" fmla="*/ 4987461 w 7467600"/>
              <a:gd name="connsiteY312" fmla="*/ 6432994 h 6858000"/>
              <a:gd name="connsiteX313" fmla="*/ 5179262 w 7467600"/>
              <a:gd name="connsiteY313" fmla="*/ 6035044 h 6858000"/>
              <a:gd name="connsiteX314" fmla="*/ 4689678 w 7467600"/>
              <a:gd name="connsiteY314" fmla="*/ 6440241 h 6858000"/>
              <a:gd name="connsiteX315" fmla="*/ 4477543 w 7467600"/>
              <a:gd name="connsiteY315" fmla="*/ 6674836 h 6858000"/>
              <a:gd name="connsiteX316" fmla="*/ 4329957 w 7467600"/>
              <a:gd name="connsiteY316" fmla="*/ 6858000 h 6858000"/>
              <a:gd name="connsiteX317" fmla="*/ 4218595 w 7467600"/>
              <a:gd name="connsiteY317" fmla="*/ 6858000 h 6858000"/>
              <a:gd name="connsiteX318" fmla="*/ 4368888 w 7467600"/>
              <a:gd name="connsiteY318" fmla="*/ 6668412 h 6858000"/>
              <a:gd name="connsiteX319" fmla="*/ 4563091 w 7467600"/>
              <a:gd name="connsiteY319" fmla="*/ 6442508 h 6858000"/>
              <a:gd name="connsiteX320" fmla="*/ 5387324 w 7467600"/>
              <a:gd name="connsiteY320" fmla="*/ 5705830 h 6858000"/>
              <a:gd name="connsiteX321" fmla="*/ 5073620 w 7467600"/>
              <a:gd name="connsiteY321" fmla="*/ 5955437 h 6858000"/>
              <a:gd name="connsiteX322" fmla="*/ 4689789 w 7467600"/>
              <a:gd name="connsiteY322" fmla="*/ 6268382 h 6858000"/>
              <a:gd name="connsiteX323" fmla="*/ 4418722 w 7467600"/>
              <a:gd name="connsiteY323" fmla="*/ 6570886 h 6858000"/>
              <a:gd name="connsiteX324" fmla="*/ 4214944 w 7467600"/>
              <a:gd name="connsiteY324" fmla="*/ 6858000 h 6858000"/>
              <a:gd name="connsiteX325" fmla="*/ 4177898 w 7467600"/>
              <a:gd name="connsiteY325" fmla="*/ 6858000 h 6858000"/>
              <a:gd name="connsiteX326" fmla="*/ 4391597 w 7467600"/>
              <a:gd name="connsiteY326" fmla="*/ 6556370 h 6858000"/>
              <a:gd name="connsiteX327" fmla="*/ 4668889 w 7467600"/>
              <a:gd name="connsiteY327" fmla="*/ 6246399 h 6858000"/>
              <a:gd name="connsiteX328" fmla="*/ 5055427 w 7467600"/>
              <a:gd name="connsiteY328" fmla="*/ 5931476 h 6858000"/>
              <a:gd name="connsiteX329" fmla="*/ 5371814 w 7467600"/>
              <a:gd name="connsiteY329" fmla="*/ 5678975 h 6858000"/>
              <a:gd name="connsiteX330" fmla="*/ 4987918 w 7467600"/>
              <a:gd name="connsiteY330" fmla="*/ 5838701 h 6858000"/>
              <a:gd name="connsiteX331" fmla="*/ 4317146 w 7467600"/>
              <a:gd name="connsiteY331" fmla="*/ 6587716 h 6858000"/>
              <a:gd name="connsiteX332" fmla="*/ 4171627 w 7467600"/>
              <a:gd name="connsiteY332" fmla="*/ 6858000 h 6858000"/>
              <a:gd name="connsiteX333" fmla="*/ 4081585 w 7467600"/>
              <a:gd name="connsiteY333" fmla="*/ 6858000 h 6858000"/>
              <a:gd name="connsiteX334" fmla="*/ 4238603 w 7467600"/>
              <a:gd name="connsiteY334" fmla="*/ 6559341 h 6858000"/>
              <a:gd name="connsiteX335" fmla="*/ 4778333 w 7467600"/>
              <a:gd name="connsiteY335" fmla="*/ 5873626 h 6858000"/>
              <a:gd name="connsiteX336" fmla="*/ 5414185 w 7467600"/>
              <a:gd name="connsiteY336" fmla="*/ 5573882 h 6858000"/>
              <a:gd name="connsiteX337" fmla="*/ 5959648 w 7467600"/>
              <a:gd name="connsiteY337" fmla="*/ 4760797 h 6858000"/>
              <a:gd name="connsiteX338" fmla="*/ 5355019 w 7467600"/>
              <a:gd name="connsiteY338" fmla="*/ 4734672 h 6858000"/>
              <a:gd name="connsiteX339" fmla="*/ 5083565 w 7467600"/>
              <a:gd name="connsiteY339" fmla="*/ 5179121 h 6858000"/>
              <a:gd name="connsiteX340" fmla="*/ 4713577 w 7467600"/>
              <a:gd name="connsiteY340" fmla="*/ 5616803 h 6858000"/>
              <a:gd name="connsiteX341" fmla="*/ 3989559 w 7467600"/>
              <a:gd name="connsiteY341" fmla="*/ 6145945 h 6858000"/>
              <a:gd name="connsiteX342" fmla="*/ 3939824 w 7467600"/>
              <a:gd name="connsiteY342" fmla="*/ 6066900 h 6858000"/>
              <a:gd name="connsiteX343" fmla="*/ 4584537 w 7467600"/>
              <a:gd name="connsiteY343" fmla="*/ 5324826 h 6858000"/>
              <a:gd name="connsiteX344" fmla="*/ 5037105 w 7467600"/>
              <a:gd name="connsiteY344" fmla="*/ 5088765 h 6858000"/>
              <a:gd name="connsiteX345" fmla="*/ 5039930 w 7467600"/>
              <a:gd name="connsiteY345" fmla="*/ 5089585 h 6858000"/>
              <a:gd name="connsiteX346" fmla="*/ 5263764 w 7467600"/>
              <a:gd name="connsiteY346" fmla="*/ 4735525 h 6858000"/>
              <a:gd name="connsiteX347" fmla="*/ 4086300 w 7467600"/>
              <a:gd name="connsiteY347" fmla="*/ 4884599 h 6858000"/>
              <a:gd name="connsiteX348" fmla="*/ 4085485 w 7467600"/>
              <a:gd name="connsiteY348" fmla="*/ 4899070 h 6858000"/>
              <a:gd name="connsiteX349" fmla="*/ 3871915 w 7467600"/>
              <a:gd name="connsiteY349" fmla="*/ 5253645 h 6858000"/>
              <a:gd name="connsiteX350" fmla="*/ 3799374 w 7467600"/>
              <a:gd name="connsiteY350" fmla="*/ 5466127 h 6858000"/>
              <a:gd name="connsiteX351" fmla="*/ 3498850 w 7467600"/>
              <a:gd name="connsiteY351" fmla="*/ 6661888 h 6858000"/>
              <a:gd name="connsiteX352" fmla="*/ 3399216 w 7467600"/>
              <a:gd name="connsiteY352" fmla="*/ 6858000 h 6858000"/>
              <a:gd name="connsiteX353" fmla="*/ 3303688 w 7467600"/>
              <a:gd name="connsiteY353" fmla="*/ 6858000 h 6858000"/>
              <a:gd name="connsiteX354" fmla="*/ 3391774 w 7467600"/>
              <a:gd name="connsiteY354" fmla="*/ 6697181 h 6858000"/>
              <a:gd name="connsiteX355" fmla="*/ 3735540 w 7467600"/>
              <a:gd name="connsiteY355" fmla="*/ 5546923 h 6858000"/>
              <a:gd name="connsiteX356" fmla="*/ 3729438 w 7467600"/>
              <a:gd name="connsiteY356" fmla="*/ 5569058 h 6858000"/>
              <a:gd name="connsiteX357" fmla="*/ 3707782 w 7467600"/>
              <a:gd name="connsiteY357" fmla="*/ 5644908 h 6858000"/>
              <a:gd name="connsiteX358" fmla="*/ 3583827 w 7467600"/>
              <a:gd name="connsiteY358" fmla="*/ 6039215 h 6858000"/>
              <a:gd name="connsiteX359" fmla="*/ 3547861 w 7467600"/>
              <a:gd name="connsiteY359" fmla="*/ 6129609 h 6858000"/>
              <a:gd name="connsiteX360" fmla="*/ 3490905 w 7467600"/>
              <a:gd name="connsiteY360" fmla="*/ 6277660 h 6858000"/>
              <a:gd name="connsiteX361" fmla="*/ 3455859 w 7467600"/>
              <a:gd name="connsiteY361" fmla="*/ 6391301 h 6858000"/>
              <a:gd name="connsiteX362" fmla="*/ 3429112 w 7467600"/>
              <a:gd name="connsiteY362" fmla="*/ 6479469 h 6858000"/>
              <a:gd name="connsiteX363" fmla="*/ 3304862 w 7467600"/>
              <a:gd name="connsiteY363" fmla="*/ 6796476 h 6858000"/>
              <a:gd name="connsiteX364" fmla="*/ 3276071 w 7467600"/>
              <a:gd name="connsiteY364" fmla="*/ 6858000 h 6858000"/>
              <a:gd name="connsiteX365" fmla="*/ 3240805 w 7467600"/>
              <a:gd name="connsiteY365" fmla="*/ 6858000 h 6858000"/>
              <a:gd name="connsiteX366" fmla="*/ 3275917 w 7467600"/>
              <a:gd name="connsiteY366" fmla="*/ 6783192 h 6858000"/>
              <a:gd name="connsiteX367" fmla="*/ 3399358 w 7467600"/>
              <a:gd name="connsiteY367" fmla="*/ 6469011 h 6858000"/>
              <a:gd name="connsiteX368" fmla="*/ 3425650 w 7467600"/>
              <a:gd name="connsiteY368" fmla="*/ 6381333 h 6858000"/>
              <a:gd name="connsiteX369" fmla="*/ 3460661 w 7467600"/>
              <a:gd name="connsiteY369" fmla="*/ 6266763 h 6858000"/>
              <a:gd name="connsiteX370" fmla="*/ 3518021 w 7467600"/>
              <a:gd name="connsiteY370" fmla="*/ 6117298 h 6858000"/>
              <a:gd name="connsiteX371" fmla="*/ 3554035 w 7467600"/>
              <a:gd name="connsiteY371" fmla="*/ 6027832 h 6858000"/>
              <a:gd name="connsiteX372" fmla="*/ 3677174 w 7467600"/>
              <a:gd name="connsiteY372" fmla="*/ 5636351 h 6858000"/>
              <a:gd name="connsiteX373" fmla="*/ 3698819 w 7467600"/>
              <a:gd name="connsiteY373" fmla="*/ 5560503 h 6858000"/>
              <a:gd name="connsiteX374" fmla="*/ 3702094 w 7467600"/>
              <a:gd name="connsiteY374" fmla="*/ 5549194 h 6858000"/>
              <a:gd name="connsiteX375" fmla="*/ 3398355 w 7467600"/>
              <a:gd name="connsiteY375" fmla="*/ 6094603 h 6858000"/>
              <a:gd name="connsiteX376" fmla="*/ 3193941 w 7467600"/>
              <a:gd name="connsiteY376" fmla="*/ 6798775 h 6858000"/>
              <a:gd name="connsiteX377" fmla="*/ 3184140 w 7467600"/>
              <a:gd name="connsiteY377" fmla="*/ 6858000 h 6858000"/>
              <a:gd name="connsiteX378" fmla="*/ 3099978 w 7467600"/>
              <a:gd name="connsiteY378" fmla="*/ 6858000 h 6858000"/>
              <a:gd name="connsiteX379" fmla="*/ 3101556 w 7467600"/>
              <a:gd name="connsiteY379" fmla="*/ 6843337 h 6858000"/>
              <a:gd name="connsiteX380" fmla="*/ 3370162 w 7467600"/>
              <a:gd name="connsiteY380" fmla="*/ 5785550 h 6858000"/>
              <a:gd name="connsiteX381" fmla="*/ 3746477 w 7467600"/>
              <a:gd name="connsiteY381" fmla="*/ 5377889 h 6858000"/>
              <a:gd name="connsiteX382" fmla="*/ 3863399 w 7467600"/>
              <a:gd name="connsiteY382" fmla="*/ 5087257 h 6858000"/>
              <a:gd name="connsiteX383" fmla="*/ 3968712 w 7467600"/>
              <a:gd name="connsiteY383" fmla="*/ 4913989 h 6858000"/>
              <a:gd name="connsiteX384" fmla="*/ 2792390 w 7467600"/>
              <a:gd name="connsiteY384" fmla="*/ 5382974 h 6858000"/>
              <a:gd name="connsiteX385" fmla="*/ 2714982 w 7467600"/>
              <a:gd name="connsiteY385" fmla="*/ 5427051 h 6858000"/>
              <a:gd name="connsiteX386" fmla="*/ 2813361 w 7467600"/>
              <a:gd name="connsiteY386" fmla="*/ 6023912 h 6858000"/>
              <a:gd name="connsiteX387" fmla="*/ 2688430 w 7467600"/>
              <a:gd name="connsiteY387" fmla="*/ 6801564 h 6858000"/>
              <a:gd name="connsiteX388" fmla="*/ 2629626 w 7467600"/>
              <a:gd name="connsiteY388" fmla="*/ 6763394 h 6858000"/>
              <a:gd name="connsiteX389" fmla="*/ 2565328 w 7467600"/>
              <a:gd name="connsiteY389" fmla="*/ 5516399 h 6858000"/>
              <a:gd name="connsiteX390" fmla="*/ 1922999 w 7467600"/>
              <a:gd name="connsiteY390" fmla="*/ 5980343 h 6858000"/>
              <a:gd name="connsiteX391" fmla="*/ 1950261 w 7467600"/>
              <a:gd name="connsiteY391" fmla="*/ 6405858 h 6858000"/>
              <a:gd name="connsiteX392" fmla="*/ 2365554 w 7467600"/>
              <a:gd name="connsiteY392" fmla="*/ 6759107 h 6858000"/>
              <a:gd name="connsiteX393" fmla="*/ 2424142 w 7467600"/>
              <a:gd name="connsiteY393" fmla="*/ 6858000 h 6858000"/>
              <a:gd name="connsiteX394" fmla="*/ 2395994 w 7467600"/>
              <a:gd name="connsiteY394" fmla="*/ 6858000 h 6858000"/>
              <a:gd name="connsiteX395" fmla="*/ 2392863 w 7467600"/>
              <a:gd name="connsiteY395" fmla="*/ 6852964 h 6858000"/>
              <a:gd name="connsiteX396" fmla="*/ 2017589 w 7467600"/>
              <a:gd name="connsiteY396" fmla="*/ 6493982 h 6858000"/>
              <a:gd name="connsiteX397" fmla="*/ 2147336 w 7467600"/>
              <a:gd name="connsiteY397" fmla="*/ 6594052 h 6858000"/>
              <a:gd name="connsiteX398" fmla="*/ 2207047 w 7467600"/>
              <a:gd name="connsiteY398" fmla="*/ 6654540 h 6858000"/>
              <a:gd name="connsiteX399" fmla="*/ 2299106 w 7467600"/>
              <a:gd name="connsiteY399" fmla="*/ 6778931 h 6858000"/>
              <a:gd name="connsiteX400" fmla="*/ 2314430 w 7467600"/>
              <a:gd name="connsiteY400" fmla="*/ 6801144 h 6858000"/>
              <a:gd name="connsiteX401" fmla="*/ 2352406 w 7467600"/>
              <a:gd name="connsiteY401" fmla="*/ 6858000 h 6858000"/>
              <a:gd name="connsiteX402" fmla="*/ 2314492 w 7467600"/>
              <a:gd name="connsiteY402" fmla="*/ 6858000 h 6858000"/>
              <a:gd name="connsiteX403" fmla="*/ 2288095 w 7467600"/>
              <a:gd name="connsiteY403" fmla="*/ 6818030 h 6858000"/>
              <a:gd name="connsiteX404" fmla="*/ 2272768 w 7467600"/>
              <a:gd name="connsiteY404" fmla="*/ 6795822 h 6858000"/>
              <a:gd name="connsiteX405" fmla="*/ 2182715 w 7467600"/>
              <a:gd name="connsiteY405" fmla="*/ 6675071 h 6858000"/>
              <a:gd name="connsiteX406" fmla="*/ 2032061 w 7467600"/>
              <a:gd name="connsiteY406" fmla="*/ 6541380 h 6858000"/>
              <a:gd name="connsiteX407" fmla="*/ 2257220 w 7467600"/>
              <a:gd name="connsiteY407" fmla="*/ 6826257 h 6858000"/>
              <a:gd name="connsiteX408" fmla="*/ 2281324 w 7467600"/>
              <a:gd name="connsiteY408" fmla="*/ 6858000 h 6858000"/>
              <a:gd name="connsiteX409" fmla="*/ 2242860 w 7467600"/>
              <a:gd name="connsiteY409" fmla="*/ 6858000 h 6858000"/>
              <a:gd name="connsiteX410" fmla="*/ 2232818 w 7467600"/>
              <a:gd name="connsiteY410" fmla="*/ 6844926 h 6858000"/>
              <a:gd name="connsiteX411" fmla="*/ 1990172 w 7467600"/>
              <a:gd name="connsiteY411" fmla="*/ 6542121 h 6858000"/>
              <a:gd name="connsiteX412" fmla="*/ 2124090 w 7467600"/>
              <a:gd name="connsiteY412" fmla="*/ 6761017 h 6858000"/>
              <a:gd name="connsiteX413" fmla="*/ 2200380 w 7467600"/>
              <a:gd name="connsiteY413" fmla="*/ 6858000 h 6858000"/>
              <a:gd name="connsiteX414" fmla="*/ 2147507 w 7467600"/>
              <a:gd name="connsiteY414" fmla="*/ 6858000 h 6858000"/>
              <a:gd name="connsiteX415" fmla="*/ 2070668 w 7467600"/>
              <a:gd name="connsiteY415" fmla="*/ 6761520 h 6858000"/>
              <a:gd name="connsiteX416" fmla="*/ 1975142 w 7467600"/>
              <a:gd name="connsiteY416" fmla="*/ 6585570 h 6858000"/>
              <a:gd name="connsiteX417" fmla="*/ 2050035 w 7467600"/>
              <a:gd name="connsiteY417" fmla="*/ 6813345 h 6858000"/>
              <a:gd name="connsiteX418" fmla="*/ 2063025 w 7467600"/>
              <a:gd name="connsiteY418" fmla="*/ 6858000 h 6858000"/>
              <a:gd name="connsiteX419" fmla="*/ 2021675 w 7467600"/>
              <a:gd name="connsiteY419" fmla="*/ 6858000 h 6858000"/>
              <a:gd name="connsiteX420" fmla="*/ 2019308 w 7467600"/>
              <a:gd name="connsiteY420" fmla="*/ 6847118 h 6858000"/>
              <a:gd name="connsiteX421" fmla="*/ 1938835 w 7467600"/>
              <a:gd name="connsiteY421" fmla="*/ 6551160 h 6858000"/>
              <a:gd name="connsiteX422" fmla="*/ 1953230 w 7467600"/>
              <a:gd name="connsiteY422" fmla="*/ 6759699 h 6858000"/>
              <a:gd name="connsiteX423" fmla="*/ 1956763 w 7467600"/>
              <a:gd name="connsiteY423" fmla="*/ 6778191 h 6858000"/>
              <a:gd name="connsiteX424" fmla="*/ 1967925 w 7467600"/>
              <a:gd name="connsiteY424" fmla="*/ 6858000 h 6858000"/>
              <a:gd name="connsiteX425" fmla="*/ 1936622 w 7467600"/>
              <a:gd name="connsiteY425" fmla="*/ 6858000 h 6858000"/>
              <a:gd name="connsiteX426" fmla="*/ 1926261 w 7467600"/>
              <a:gd name="connsiteY426" fmla="*/ 6784064 h 6858000"/>
              <a:gd name="connsiteX427" fmla="*/ 1922724 w 7467600"/>
              <a:gd name="connsiteY427" fmla="*/ 6765577 h 6858000"/>
              <a:gd name="connsiteX428" fmla="*/ 1904650 w 7467600"/>
              <a:gd name="connsiteY428" fmla="*/ 6639616 h 6858000"/>
              <a:gd name="connsiteX429" fmla="*/ 1885273 w 7467600"/>
              <a:gd name="connsiteY429" fmla="*/ 6858000 h 6858000"/>
              <a:gd name="connsiteX430" fmla="*/ 1854363 w 7467600"/>
              <a:gd name="connsiteY430" fmla="*/ 6858000 h 6858000"/>
              <a:gd name="connsiteX431" fmla="*/ 1880391 w 7467600"/>
              <a:gd name="connsiteY431" fmla="*/ 6603796 h 6858000"/>
              <a:gd name="connsiteX432" fmla="*/ 1818273 w 7467600"/>
              <a:gd name="connsiteY432" fmla="*/ 6715729 h 6858000"/>
              <a:gd name="connsiteX433" fmla="*/ 1794691 w 7467600"/>
              <a:gd name="connsiteY433" fmla="*/ 6843239 h 6858000"/>
              <a:gd name="connsiteX434" fmla="*/ 1794914 w 7467600"/>
              <a:gd name="connsiteY434" fmla="*/ 6858000 h 6858000"/>
              <a:gd name="connsiteX435" fmla="*/ 1746128 w 7467600"/>
              <a:gd name="connsiteY435" fmla="*/ 6858000 h 6858000"/>
              <a:gd name="connsiteX436" fmla="*/ 1753934 w 7467600"/>
              <a:gd name="connsiteY436" fmla="*/ 6724796 h 6858000"/>
              <a:gd name="connsiteX437" fmla="*/ 1792053 w 7467600"/>
              <a:gd name="connsiteY437" fmla="*/ 6572396 h 6858000"/>
              <a:gd name="connsiteX438" fmla="*/ 1862248 w 7467600"/>
              <a:gd name="connsiteY438" fmla="*/ 6266397 h 6858000"/>
              <a:gd name="connsiteX439" fmla="*/ 1862250 w 7467600"/>
              <a:gd name="connsiteY439" fmla="*/ 6033531 h 6858000"/>
              <a:gd name="connsiteX440" fmla="*/ 1211999 w 7467600"/>
              <a:gd name="connsiteY440" fmla="*/ 6683610 h 6858000"/>
              <a:gd name="connsiteX441" fmla="*/ 1213266 w 7467600"/>
              <a:gd name="connsiteY441" fmla="*/ 6691947 h 6858000"/>
              <a:gd name="connsiteX442" fmla="*/ 1203370 w 7467600"/>
              <a:gd name="connsiteY442" fmla="*/ 6850676 h 6858000"/>
              <a:gd name="connsiteX443" fmla="*/ 1203671 w 7467600"/>
              <a:gd name="connsiteY443" fmla="*/ 6858000 h 6858000"/>
              <a:gd name="connsiteX444" fmla="*/ 1143180 w 7467600"/>
              <a:gd name="connsiteY444" fmla="*/ 6858000 h 6858000"/>
              <a:gd name="connsiteX445" fmla="*/ 1142176 w 7467600"/>
              <a:gd name="connsiteY445" fmla="*/ 6766045 h 6858000"/>
              <a:gd name="connsiteX446" fmla="*/ 1067484 w 7467600"/>
              <a:gd name="connsiteY446" fmla="*/ 6858000 h 6858000"/>
              <a:gd name="connsiteX447" fmla="*/ 953928 w 7467600"/>
              <a:gd name="connsiteY447" fmla="*/ 6858000 h 6858000"/>
              <a:gd name="connsiteX448" fmla="*/ 959715 w 7467600"/>
              <a:gd name="connsiteY448" fmla="*/ 6850185 h 6858000"/>
              <a:gd name="connsiteX449" fmla="*/ 1483788 w 7467600"/>
              <a:gd name="connsiteY449" fmla="*/ 6259174 h 6858000"/>
              <a:gd name="connsiteX450" fmla="*/ 1100671 w 7467600"/>
              <a:gd name="connsiteY450" fmla="*/ 6252137 h 6858000"/>
              <a:gd name="connsiteX451" fmla="*/ 1090144 w 7467600"/>
              <a:gd name="connsiteY451" fmla="*/ 6256748 h 6858000"/>
              <a:gd name="connsiteX452" fmla="*/ 1095872 w 7467600"/>
              <a:gd name="connsiteY452" fmla="*/ 6271892 h 6858000"/>
              <a:gd name="connsiteX453" fmla="*/ 262785 w 7467600"/>
              <a:gd name="connsiteY453" fmla="*/ 6845450 h 6858000"/>
              <a:gd name="connsiteX454" fmla="*/ 209968 w 7467600"/>
              <a:gd name="connsiteY454" fmla="*/ 6770713 h 6858000"/>
              <a:gd name="connsiteX455" fmla="*/ 873460 w 7467600"/>
              <a:gd name="connsiteY455" fmla="*/ 6253768 h 6858000"/>
              <a:gd name="connsiteX456" fmla="*/ 192686 w 7467600"/>
              <a:gd name="connsiteY456" fmla="*/ 5849257 h 6858000"/>
              <a:gd name="connsiteX457" fmla="*/ 4696 w 7467600"/>
              <a:gd name="connsiteY457" fmla="*/ 5697668 h 6858000"/>
              <a:gd name="connsiteX458" fmla="*/ 0 w 7467600"/>
              <a:gd name="connsiteY458" fmla="*/ 5689984 h 6858000"/>
              <a:gd name="connsiteX459" fmla="*/ 0 w 7467600"/>
              <a:gd name="connsiteY459" fmla="*/ 5513472 h 6858000"/>
              <a:gd name="connsiteX460" fmla="*/ 174101 w 7467600"/>
              <a:gd name="connsiteY460" fmla="*/ 5620277 h 6858000"/>
              <a:gd name="connsiteX461" fmla="*/ 891800 w 7467600"/>
              <a:gd name="connsiteY461" fmla="*/ 6036935 h 6858000"/>
              <a:gd name="connsiteX462" fmla="*/ 1072219 w 7467600"/>
              <a:gd name="connsiteY462" fmla="*/ 6169443 h 6858000"/>
              <a:gd name="connsiteX463" fmla="*/ 1074117 w 7467600"/>
              <a:gd name="connsiteY463" fmla="*/ 6170301 h 6858000"/>
              <a:gd name="connsiteX464" fmla="*/ 1083114 w 7467600"/>
              <a:gd name="connsiteY464" fmla="*/ 6174131 h 6858000"/>
              <a:gd name="connsiteX465" fmla="*/ 1543010 w 7467600"/>
              <a:gd name="connsiteY465" fmla="*/ 6191140 h 6858000"/>
              <a:gd name="connsiteX466" fmla="*/ 1551080 w 7467600"/>
              <a:gd name="connsiteY466" fmla="*/ 6195006 h 6858000"/>
              <a:gd name="connsiteX467" fmla="*/ 2345443 w 7467600"/>
              <a:gd name="connsiteY467" fmla="*/ 5549882 h 6858000"/>
              <a:gd name="connsiteX468" fmla="*/ 1721499 w 7467600"/>
              <a:gd name="connsiteY468" fmla="*/ 5599969 h 6858000"/>
              <a:gd name="connsiteX469" fmla="*/ 767716 w 7467600"/>
              <a:gd name="connsiteY469" fmla="*/ 5472768 h 6858000"/>
              <a:gd name="connsiteX470" fmla="*/ 722147 w 7467600"/>
              <a:gd name="connsiteY470" fmla="*/ 5393091 h 6858000"/>
              <a:gd name="connsiteX471" fmla="*/ 1485552 w 7467600"/>
              <a:gd name="connsiteY471" fmla="*/ 5313202 h 6858000"/>
              <a:gd name="connsiteX472" fmla="*/ 2143004 w 7467600"/>
              <a:gd name="connsiteY472" fmla="*/ 5402420 h 6858000"/>
              <a:gd name="connsiteX473" fmla="*/ 1933391 w 7467600"/>
              <a:gd name="connsiteY473" fmla="*/ 5156971 h 6858000"/>
              <a:gd name="connsiteX474" fmla="*/ 1827118 w 7467600"/>
              <a:gd name="connsiteY474" fmla="*/ 4968410 h 6858000"/>
              <a:gd name="connsiteX475" fmla="*/ 1837349 w 7467600"/>
              <a:gd name="connsiteY475" fmla="*/ 4956357 h 6858000"/>
              <a:gd name="connsiteX476" fmla="*/ 2162835 w 7467600"/>
              <a:gd name="connsiteY476" fmla="*/ 5187853 h 6858000"/>
              <a:gd name="connsiteX477" fmla="*/ 2257167 w 7467600"/>
              <a:gd name="connsiteY477" fmla="*/ 5462123 h 6858000"/>
              <a:gd name="connsiteX478" fmla="*/ 2261598 w 7467600"/>
              <a:gd name="connsiteY478" fmla="*/ 5467998 h 6858000"/>
              <a:gd name="connsiteX479" fmla="*/ 2437177 w 7467600"/>
              <a:gd name="connsiteY479" fmla="*/ 5479608 h 6858000"/>
              <a:gd name="connsiteX480" fmla="*/ 2445247 w 7467600"/>
              <a:gd name="connsiteY480" fmla="*/ 5483476 h 6858000"/>
              <a:gd name="connsiteX481" fmla="*/ 2743626 w 7467600"/>
              <a:gd name="connsiteY481" fmla="*/ 5304819 h 6858000"/>
              <a:gd name="connsiteX482" fmla="*/ 3048102 w 7467600"/>
              <a:gd name="connsiteY482" fmla="*/ 5150595 h 6858000"/>
              <a:gd name="connsiteX483" fmla="*/ 1799414 w 7467600"/>
              <a:gd name="connsiteY483" fmla="*/ 4694732 h 6858000"/>
              <a:gd name="connsiteX484" fmla="*/ 1771735 w 7467600"/>
              <a:gd name="connsiteY484" fmla="*/ 4619929 h 6858000"/>
              <a:gd name="connsiteX485" fmla="*/ 3104273 w 7467600"/>
              <a:gd name="connsiteY485" fmla="*/ 5076159 h 6858000"/>
              <a:gd name="connsiteX486" fmla="*/ 3113245 w 7467600"/>
              <a:gd name="connsiteY486" fmla="*/ 5090705 h 6858000"/>
              <a:gd name="connsiteX487" fmla="*/ 3126294 w 7467600"/>
              <a:gd name="connsiteY487" fmla="*/ 5114400 h 6858000"/>
              <a:gd name="connsiteX488" fmla="*/ 3937433 w 7467600"/>
              <a:gd name="connsiteY488" fmla="*/ 4830473 h 6858000"/>
              <a:gd name="connsiteX489" fmla="*/ 3590475 w 7467600"/>
              <a:gd name="connsiteY489" fmla="*/ 4597974 h 6858000"/>
              <a:gd name="connsiteX490" fmla="*/ 3100264 w 7467600"/>
              <a:gd name="connsiteY490" fmla="*/ 4579845 h 6858000"/>
              <a:gd name="connsiteX491" fmla="*/ 2183576 w 7467600"/>
              <a:gd name="connsiteY491" fmla="*/ 4227150 h 6858000"/>
              <a:gd name="connsiteX492" fmla="*/ 2151029 w 7467600"/>
              <a:gd name="connsiteY492" fmla="*/ 4146947 h 6858000"/>
              <a:gd name="connsiteX493" fmla="*/ 3563434 w 7467600"/>
              <a:gd name="connsiteY493" fmla="*/ 4469115 h 6858000"/>
              <a:gd name="connsiteX494" fmla="*/ 3177952 w 7467600"/>
              <a:gd name="connsiteY494" fmla="*/ 3657386 h 6858000"/>
              <a:gd name="connsiteX495" fmla="*/ 3189263 w 7467600"/>
              <a:gd name="connsiteY495" fmla="*/ 3625726 h 6858000"/>
              <a:gd name="connsiteX496" fmla="*/ 3560912 w 7467600"/>
              <a:gd name="connsiteY496" fmla="*/ 4079863 h 6858000"/>
              <a:gd name="connsiteX497" fmla="*/ 3626636 w 7467600"/>
              <a:gd name="connsiteY497" fmla="*/ 4512230 h 6858000"/>
              <a:gd name="connsiteX498" fmla="*/ 3653088 w 7467600"/>
              <a:gd name="connsiteY498" fmla="*/ 4521417 h 6858000"/>
              <a:gd name="connsiteX499" fmla="*/ 3988128 w 7467600"/>
              <a:gd name="connsiteY499" fmla="*/ 4817267 h 6858000"/>
              <a:gd name="connsiteX500" fmla="*/ 4830582 w 7467600"/>
              <a:gd name="connsiteY500" fmla="*/ 4676000 h 6858000"/>
              <a:gd name="connsiteX501" fmla="*/ 4830100 w 7467600"/>
              <a:gd name="connsiteY501" fmla="*/ 4675554 h 6858000"/>
              <a:gd name="connsiteX502" fmla="*/ 4036318 w 7467600"/>
              <a:gd name="connsiteY502" fmla="*/ 4147013 h 6858000"/>
              <a:gd name="connsiteX503" fmla="*/ 3432098 w 7467600"/>
              <a:gd name="connsiteY503" fmla="*/ 3537312 h 6858000"/>
              <a:gd name="connsiteX504" fmla="*/ 3446761 w 7467600"/>
              <a:gd name="connsiteY504" fmla="*/ 3461278 h 6858000"/>
              <a:gd name="connsiteX505" fmla="*/ 4419733 w 7467600"/>
              <a:gd name="connsiteY505" fmla="*/ 3963555 h 6858000"/>
              <a:gd name="connsiteX506" fmla="*/ 4781371 w 7467600"/>
              <a:gd name="connsiteY506" fmla="*/ 4458604 h 6858000"/>
              <a:gd name="connsiteX507" fmla="*/ 4780440 w 7467600"/>
              <a:gd name="connsiteY507" fmla="*/ 4470290 h 6858000"/>
              <a:gd name="connsiteX508" fmla="*/ 4898954 w 7467600"/>
              <a:gd name="connsiteY508" fmla="*/ 4662092 h 6858000"/>
              <a:gd name="connsiteX509" fmla="*/ 4900699 w 7467600"/>
              <a:gd name="connsiteY509" fmla="*/ 4670867 h 6858000"/>
              <a:gd name="connsiteX510" fmla="*/ 5714511 w 7467600"/>
              <a:gd name="connsiteY510" fmla="*/ 4663483 h 6858000"/>
              <a:gd name="connsiteX511" fmla="*/ 5464793 w 7467600"/>
              <a:gd name="connsiteY511" fmla="*/ 4393556 h 6858000"/>
              <a:gd name="connsiteX512" fmla="*/ 5461897 w 7467600"/>
              <a:gd name="connsiteY512" fmla="*/ 4390879 h 6858000"/>
              <a:gd name="connsiteX513" fmla="*/ 4294126 w 7467600"/>
              <a:gd name="connsiteY513" fmla="*/ 3303048 h 6858000"/>
              <a:gd name="connsiteX514" fmla="*/ 4305321 w 7467600"/>
              <a:gd name="connsiteY514" fmla="*/ 3256953 h 6858000"/>
              <a:gd name="connsiteX515" fmla="*/ 4949299 w 7467600"/>
              <a:gd name="connsiteY515" fmla="*/ 3766336 h 6858000"/>
              <a:gd name="connsiteX516" fmla="*/ 5291452 w 7467600"/>
              <a:gd name="connsiteY516" fmla="*/ 4076801 h 6858000"/>
              <a:gd name="connsiteX517" fmla="*/ 5434998 w 7467600"/>
              <a:gd name="connsiteY517" fmla="*/ 4254100 h 6858000"/>
              <a:gd name="connsiteX518" fmla="*/ 5351015 w 7467600"/>
              <a:gd name="connsiteY518" fmla="*/ 3760989 h 6858000"/>
              <a:gd name="connsiteX519" fmla="*/ 5413780 w 7467600"/>
              <a:gd name="connsiteY519" fmla="*/ 2966265 h 6858000"/>
              <a:gd name="connsiteX520" fmla="*/ 5425627 w 7467600"/>
              <a:gd name="connsiteY520" fmla="*/ 2954192 h 6858000"/>
              <a:gd name="connsiteX521" fmla="*/ 6604735 w 7467600"/>
              <a:gd name="connsiteY521" fmla="*/ 2041381 h 6858000"/>
              <a:gd name="connsiteX522" fmla="*/ 7204487 w 7467600"/>
              <a:gd name="connsiteY522" fmla="*/ 2742112 h 6858000"/>
              <a:gd name="connsiteX523" fmla="*/ 7131592 w 7467600"/>
              <a:gd name="connsiteY523" fmla="*/ 2672096 h 6858000"/>
              <a:gd name="connsiteX524" fmla="*/ 6996344 w 7467600"/>
              <a:gd name="connsiteY524" fmla="*/ 2518310 h 6858000"/>
              <a:gd name="connsiteX525" fmla="*/ 6735495 w 7467600"/>
              <a:gd name="connsiteY525" fmla="*/ 2196890 h 6858000"/>
              <a:gd name="connsiteX526" fmla="*/ 6721901 w 7467600"/>
              <a:gd name="connsiteY526" fmla="*/ 2179274 h 6858000"/>
              <a:gd name="connsiteX527" fmla="*/ 6604735 w 7467600"/>
              <a:gd name="connsiteY527" fmla="*/ 2041381 h 6858000"/>
              <a:gd name="connsiteX528" fmla="*/ 6591670 w 7467600"/>
              <a:gd name="connsiteY528" fmla="*/ 1988277 h 6858000"/>
              <a:gd name="connsiteX529" fmla="*/ 6747349 w 7467600"/>
              <a:gd name="connsiteY529" fmla="*/ 2160069 h 6858000"/>
              <a:gd name="connsiteX530" fmla="*/ 6760943 w 7467600"/>
              <a:gd name="connsiteY530" fmla="*/ 2177686 h 6858000"/>
              <a:gd name="connsiteX531" fmla="*/ 7021065 w 7467600"/>
              <a:gd name="connsiteY531" fmla="*/ 2498102 h 6858000"/>
              <a:gd name="connsiteX532" fmla="*/ 7155223 w 7467600"/>
              <a:gd name="connsiteY532" fmla="*/ 2650386 h 6858000"/>
              <a:gd name="connsiteX533" fmla="*/ 7203167 w 7467600"/>
              <a:gd name="connsiteY533" fmla="*/ 2697288 h 6858000"/>
              <a:gd name="connsiteX534" fmla="*/ 6937703 w 7467600"/>
              <a:gd name="connsiteY534" fmla="*/ 2321981 h 6858000"/>
              <a:gd name="connsiteX535" fmla="*/ 6591670 w 7467600"/>
              <a:gd name="connsiteY535" fmla="*/ 1988277 h 6858000"/>
              <a:gd name="connsiteX536" fmla="*/ 5798671 w 7467600"/>
              <a:gd name="connsiteY536" fmla="*/ 1981601 h 6858000"/>
              <a:gd name="connsiteX537" fmla="*/ 5754709 w 7467600"/>
              <a:gd name="connsiteY537" fmla="*/ 2071454 h 6858000"/>
              <a:gd name="connsiteX538" fmla="*/ 5763044 w 7467600"/>
              <a:gd name="connsiteY538" fmla="*/ 2842206 h 6858000"/>
              <a:gd name="connsiteX539" fmla="*/ 5764974 w 7467600"/>
              <a:gd name="connsiteY539" fmla="*/ 2799609 h 6858000"/>
              <a:gd name="connsiteX540" fmla="*/ 5767665 w 7467600"/>
              <a:gd name="connsiteY540" fmla="*/ 2666409 h 6858000"/>
              <a:gd name="connsiteX541" fmla="*/ 5763055 w 7467600"/>
              <a:gd name="connsiteY541" fmla="*/ 2579705 h 6858000"/>
              <a:gd name="connsiteX542" fmla="*/ 5758079 w 7467600"/>
              <a:gd name="connsiteY542" fmla="*/ 2492508 h 6858000"/>
              <a:gd name="connsiteX543" fmla="*/ 5779325 w 7467600"/>
              <a:gd name="connsiteY543" fmla="*/ 2197069 h 6858000"/>
              <a:gd name="connsiteX544" fmla="*/ 5798671 w 7467600"/>
              <a:gd name="connsiteY544" fmla="*/ 1981601 h 6858000"/>
              <a:gd name="connsiteX545" fmla="*/ 5829202 w 7467600"/>
              <a:gd name="connsiteY545" fmla="*/ 1971679 h 6858000"/>
              <a:gd name="connsiteX546" fmla="*/ 5809558 w 7467600"/>
              <a:gd name="connsiteY546" fmla="*/ 2198043 h 6858000"/>
              <a:gd name="connsiteX547" fmla="*/ 5788653 w 7467600"/>
              <a:gd name="connsiteY547" fmla="*/ 2489430 h 6858000"/>
              <a:gd name="connsiteX548" fmla="*/ 5793439 w 7467600"/>
              <a:gd name="connsiteY548" fmla="*/ 2575235 h 6858000"/>
              <a:gd name="connsiteX549" fmla="*/ 5796837 w 7467600"/>
              <a:gd name="connsiteY549" fmla="*/ 2637633 h 6858000"/>
              <a:gd name="connsiteX550" fmla="*/ 5818614 w 7467600"/>
              <a:gd name="connsiteY550" fmla="*/ 2473055 h 6858000"/>
              <a:gd name="connsiteX551" fmla="*/ 5829202 w 7467600"/>
              <a:gd name="connsiteY551" fmla="*/ 1971679 h 6858000"/>
              <a:gd name="connsiteX552" fmla="*/ 5911389 w 7467600"/>
              <a:gd name="connsiteY552" fmla="*/ 1898371 h 6858000"/>
              <a:gd name="connsiteX553" fmla="*/ 6237627 w 7467600"/>
              <a:gd name="connsiteY553" fmla="*/ 2231921 h 6858000"/>
              <a:gd name="connsiteX554" fmla="*/ 5911389 w 7467600"/>
              <a:gd name="connsiteY554" fmla="*/ 1898371 h 6858000"/>
              <a:gd name="connsiteX555" fmla="*/ 6944437 w 7467600"/>
              <a:gd name="connsiteY555" fmla="*/ 1575402 h 6858000"/>
              <a:gd name="connsiteX556" fmla="*/ 6304730 w 7467600"/>
              <a:gd name="connsiteY556" fmla="*/ 1766654 h 6858000"/>
              <a:gd name="connsiteX557" fmla="*/ 6944437 w 7467600"/>
              <a:gd name="connsiteY557" fmla="*/ 1575402 h 6858000"/>
              <a:gd name="connsiteX558" fmla="*/ 7019523 w 7467600"/>
              <a:gd name="connsiteY558" fmla="*/ 1519450 h 6858000"/>
              <a:gd name="connsiteX559" fmla="*/ 6298091 w 7467600"/>
              <a:gd name="connsiteY559" fmla="*/ 1737122 h 6858000"/>
              <a:gd name="connsiteX560" fmla="*/ 7019523 w 7467600"/>
              <a:gd name="connsiteY560" fmla="*/ 1519450 h 6858000"/>
              <a:gd name="connsiteX561" fmla="*/ 2399523 w 7467600"/>
              <a:gd name="connsiteY561" fmla="*/ 1428234 h 6858000"/>
              <a:gd name="connsiteX562" fmla="*/ 2224982 w 7467600"/>
              <a:gd name="connsiteY562" fmla="*/ 1826201 h 6858000"/>
              <a:gd name="connsiteX563" fmla="*/ 2096099 w 7467600"/>
              <a:gd name="connsiteY563" fmla="*/ 2345900 h 6858000"/>
              <a:gd name="connsiteX564" fmla="*/ 2283317 w 7467600"/>
              <a:gd name="connsiteY564" fmla="*/ 1796925 h 6858000"/>
              <a:gd name="connsiteX565" fmla="*/ 2399523 w 7467600"/>
              <a:gd name="connsiteY565" fmla="*/ 1428234 h 6858000"/>
              <a:gd name="connsiteX566" fmla="*/ 2448558 w 7467600"/>
              <a:gd name="connsiteY566" fmla="*/ 1373435 h 6858000"/>
              <a:gd name="connsiteX567" fmla="*/ 2312521 w 7467600"/>
              <a:gd name="connsiteY567" fmla="*/ 1806140 h 6858000"/>
              <a:gd name="connsiteX568" fmla="*/ 2127533 w 7467600"/>
              <a:gd name="connsiteY568" fmla="*/ 2348380 h 6858000"/>
              <a:gd name="connsiteX569" fmla="*/ 2358080 w 7467600"/>
              <a:gd name="connsiteY569" fmla="*/ 1866134 h 6858000"/>
              <a:gd name="connsiteX570" fmla="*/ 2407436 w 7467600"/>
              <a:gd name="connsiteY570" fmla="*/ 1651070 h 6858000"/>
              <a:gd name="connsiteX571" fmla="*/ 2448558 w 7467600"/>
              <a:gd name="connsiteY571" fmla="*/ 1373435 h 6858000"/>
              <a:gd name="connsiteX572" fmla="*/ 278707 w 7467600"/>
              <a:gd name="connsiteY572" fmla="*/ 1352270 h 6858000"/>
              <a:gd name="connsiteX573" fmla="*/ 321570 w 7467600"/>
              <a:gd name="connsiteY573" fmla="*/ 1861610 h 6858000"/>
              <a:gd name="connsiteX574" fmla="*/ 294281 w 7467600"/>
              <a:gd name="connsiteY574" fmla="*/ 1440658 h 6858000"/>
              <a:gd name="connsiteX575" fmla="*/ 278707 w 7467600"/>
              <a:gd name="connsiteY575" fmla="*/ 1352270 h 6858000"/>
              <a:gd name="connsiteX576" fmla="*/ 1423821 w 7467600"/>
              <a:gd name="connsiteY576" fmla="*/ 1351958 h 6858000"/>
              <a:gd name="connsiteX577" fmla="*/ 1638521 w 7467600"/>
              <a:gd name="connsiteY577" fmla="*/ 1908470 h 6858000"/>
              <a:gd name="connsiteX578" fmla="*/ 1754199 w 7467600"/>
              <a:gd name="connsiteY578" fmla="*/ 2149284 h 6858000"/>
              <a:gd name="connsiteX579" fmla="*/ 1908359 w 7467600"/>
              <a:gd name="connsiteY579" fmla="*/ 2364988 h 6858000"/>
              <a:gd name="connsiteX580" fmla="*/ 1647661 w 7467600"/>
              <a:gd name="connsiteY580" fmla="*/ 1825945 h 6858000"/>
              <a:gd name="connsiteX581" fmla="*/ 1423821 w 7467600"/>
              <a:gd name="connsiteY581" fmla="*/ 1351958 h 6858000"/>
              <a:gd name="connsiteX582" fmla="*/ 1431890 w 7467600"/>
              <a:gd name="connsiteY582" fmla="*/ 1306475 h 6858000"/>
              <a:gd name="connsiteX583" fmla="*/ 1507597 w 7467600"/>
              <a:gd name="connsiteY583" fmla="*/ 1446132 h 6858000"/>
              <a:gd name="connsiteX584" fmla="*/ 1674586 w 7467600"/>
              <a:gd name="connsiteY584" fmla="*/ 1813832 h 6858000"/>
              <a:gd name="connsiteX585" fmla="*/ 1815950 w 7467600"/>
              <a:gd name="connsiteY585" fmla="*/ 2128564 h 6858000"/>
              <a:gd name="connsiteX586" fmla="*/ 1984242 w 7467600"/>
              <a:gd name="connsiteY586" fmla="*/ 2430829 h 6858000"/>
              <a:gd name="connsiteX587" fmla="*/ 2014023 w 7467600"/>
              <a:gd name="connsiteY587" fmla="*/ 2450995 h 6858000"/>
              <a:gd name="connsiteX588" fmla="*/ 1747337 w 7467600"/>
              <a:gd name="connsiteY588" fmla="*/ 1855264 h 6858000"/>
              <a:gd name="connsiteX589" fmla="*/ 1533749 w 7467600"/>
              <a:gd name="connsiteY589" fmla="*/ 1478656 h 6858000"/>
              <a:gd name="connsiteX590" fmla="*/ 1431890 w 7467600"/>
              <a:gd name="connsiteY590" fmla="*/ 1306475 h 6858000"/>
              <a:gd name="connsiteX591" fmla="*/ 5052692 w 7467600"/>
              <a:gd name="connsiteY591" fmla="*/ 1292994 h 6858000"/>
              <a:gd name="connsiteX592" fmla="*/ 5200661 w 7467600"/>
              <a:gd name="connsiteY592" fmla="*/ 1635186 h 6858000"/>
              <a:gd name="connsiteX593" fmla="*/ 5297138 w 7467600"/>
              <a:gd name="connsiteY593" fmla="*/ 1906351 h 6858000"/>
              <a:gd name="connsiteX594" fmla="*/ 5052692 w 7467600"/>
              <a:gd name="connsiteY594" fmla="*/ 1292994 h 6858000"/>
              <a:gd name="connsiteX595" fmla="*/ 5009948 w 7467600"/>
              <a:gd name="connsiteY595" fmla="*/ 1273619 h 6858000"/>
              <a:gd name="connsiteX596" fmla="*/ 5121777 w 7467600"/>
              <a:gd name="connsiteY596" fmla="*/ 1654213 h 6858000"/>
              <a:gd name="connsiteX597" fmla="*/ 5293545 w 7467600"/>
              <a:gd name="connsiteY597" fmla="*/ 2072247 h 6858000"/>
              <a:gd name="connsiteX598" fmla="*/ 5294042 w 7467600"/>
              <a:gd name="connsiteY598" fmla="*/ 2065019 h 6858000"/>
              <a:gd name="connsiteX599" fmla="*/ 5171936 w 7467600"/>
              <a:gd name="connsiteY599" fmla="*/ 1647613 h 6858000"/>
              <a:gd name="connsiteX600" fmla="*/ 5009948 w 7467600"/>
              <a:gd name="connsiteY600" fmla="*/ 1273619 h 6858000"/>
              <a:gd name="connsiteX601" fmla="*/ 655236 w 7467600"/>
              <a:gd name="connsiteY601" fmla="*/ 1268632 h 6858000"/>
              <a:gd name="connsiteX602" fmla="*/ 839521 w 7467600"/>
              <a:gd name="connsiteY602" fmla="*/ 1685315 h 6858000"/>
              <a:gd name="connsiteX603" fmla="*/ 1109416 w 7467600"/>
              <a:gd name="connsiteY603" fmla="*/ 2061663 h 6858000"/>
              <a:gd name="connsiteX604" fmla="*/ 1298300 w 7467600"/>
              <a:gd name="connsiteY604" fmla="*/ 2247742 h 6858000"/>
              <a:gd name="connsiteX605" fmla="*/ 1125871 w 7467600"/>
              <a:gd name="connsiteY605" fmla="*/ 1989513 h 6858000"/>
              <a:gd name="connsiteX606" fmla="*/ 981574 w 7467600"/>
              <a:gd name="connsiteY606" fmla="*/ 1783157 h 6858000"/>
              <a:gd name="connsiteX607" fmla="*/ 922198 w 7467600"/>
              <a:gd name="connsiteY607" fmla="*/ 1677437 h 6858000"/>
              <a:gd name="connsiteX608" fmla="*/ 869293 w 7467600"/>
              <a:gd name="connsiteY608" fmla="*/ 1583214 h 6858000"/>
              <a:gd name="connsiteX609" fmla="*/ 751431 w 7467600"/>
              <a:gd name="connsiteY609" fmla="*/ 1405731 h 6858000"/>
              <a:gd name="connsiteX610" fmla="*/ 655236 w 7467600"/>
              <a:gd name="connsiteY610" fmla="*/ 1268632 h 6858000"/>
              <a:gd name="connsiteX611" fmla="*/ 6516292 w 7467600"/>
              <a:gd name="connsiteY611" fmla="*/ 1263064 h 6858000"/>
              <a:gd name="connsiteX612" fmla="*/ 5736320 w 7467600"/>
              <a:gd name="connsiteY612" fmla="*/ 1501803 h 6858000"/>
              <a:gd name="connsiteX613" fmla="*/ 6516292 w 7467600"/>
              <a:gd name="connsiteY613" fmla="*/ 1263064 h 6858000"/>
              <a:gd name="connsiteX614" fmla="*/ 291466 w 7467600"/>
              <a:gd name="connsiteY614" fmla="*/ 1250369 h 6858000"/>
              <a:gd name="connsiteX615" fmla="*/ 323180 w 7467600"/>
              <a:gd name="connsiteY615" fmla="*/ 1435283 h 6858000"/>
              <a:gd name="connsiteX616" fmla="*/ 349381 w 7467600"/>
              <a:gd name="connsiteY616" fmla="*/ 1875041 h 6858000"/>
              <a:gd name="connsiteX617" fmla="*/ 374363 w 7467600"/>
              <a:gd name="connsiteY617" fmla="*/ 1506494 h 6858000"/>
              <a:gd name="connsiteX618" fmla="*/ 302168 w 7467600"/>
              <a:gd name="connsiteY618" fmla="*/ 1274495 h 6858000"/>
              <a:gd name="connsiteX619" fmla="*/ 291466 w 7467600"/>
              <a:gd name="connsiteY619" fmla="*/ 1250369 h 6858000"/>
              <a:gd name="connsiteX620" fmla="*/ 678222 w 7467600"/>
              <a:gd name="connsiteY620" fmla="*/ 1248670 h 6858000"/>
              <a:gd name="connsiteX621" fmla="*/ 775536 w 7467600"/>
              <a:gd name="connsiteY621" fmla="*/ 1388015 h 6858000"/>
              <a:gd name="connsiteX622" fmla="*/ 894529 w 7467600"/>
              <a:gd name="connsiteY622" fmla="*/ 1567739 h 6858000"/>
              <a:gd name="connsiteX623" fmla="*/ 948000 w 7467600"/>
              <a:gd name="connsiteY623" fmla="*/ 1663088 h 6858000"/>
              <a:gd name="connsiteX624" fmla="*/ 1006812 w 7467600"/>
              <a:gd name="connsiteY624" fmla="*/ 1767683 h 6858000"/>
              <a:gd name="connsiteX625" fmla="*/ 1149133 w 7467600"/>
              <a:gd name="connsiteY625" fmla="*/ 1971513 h 6858000"/>
              <a:gd name="connsiteX626" fmla="*/ 1333952 w 7467600"/>
              <a:gd name="connsiteY626" fmla="*/ 2251620 h 6858000"/>
              <a:gd name="connsiteX627" fmla="*/ 1337329 w 7467600"/>
              <a:gd name="connsiteY627" fmla="*/ 2258350 h 6858000"/>
              <a:gd name="connsiteX628" fmla="*/ 1014726 w 7467600"/>
              <a:gd name="connsiteY628" fmla="*/ 1615556 h 6858000"/>
              <a:gd name="connsiteX629" fmla="*/ 678222 w 7467600"/>
              <a:gd name="connsiteY629" fmla="*/ 1248670 h 6858000"/>
              <a:gd name="connsiteX630" fmla="*/ 6691602 w 7467600"/>
              <a:gd name="connsiteY630" fmla="*/ 1140573 h 6858000"/>
              <a:gd name="connsiteX631" fmla="*/ 6571100 w 7467600"/>
              <a:gd name="connsiteY631" fmla="*/ 1183662 h 6858000"/>
              <a:gd name="connsiteX632" fmla="*/ 6241687 w 7467600"/>
              <a:gd name="connsiteY632" fmla="*/ 1257600 h 6858000"/>
              <a:gd name="connsiteX633" fmla="*/ 5693009 w 7467600"/>
              <a:gd name="connsiteY633" fmla="*/ 1478256 h 6858000"/>
              <a:gd name="connsiteX634" fmla="*/ 6548420 w 7467600"/>
              <a:gd name="connsiteY634" fmla="*/ 1214599 h 6858000"/>
              <a:gd name="connsiteX635" fmla="*/ 6605473 w 7467600"/>
              <a:gd name="connsiteY635" fmla="*/ 1184686 h 6858000"/>
              <a:gd name="connsiteX636" fmla="*/ 6691602 w 7467600"/>
              <a:gd name="connsiteY636" fmla="*/ 1140573 h 6858000"/>
              <a:gd name="connsiteX637" fmla="*/ 4002475 w 7467600"/>
              <a:gd name="connsiteY637" fmla="*/ 1037802 h 6858000"/>
              <a:gd name="connsiteX638" fmla="*/ 4000324 w 7467600"/>
              <a:gd name="connsiteY638" fmla="*/ 1039362 h 6858000"/>
              <a:gd name="connsiteX639" fmla="*/ 4002862 w 7467600"/>
              <a:gd name="connsiteY639" fmla="*/ 1042866 h 6858000"/>
              <a:gd name="connsiteX640" fmla="*/ 4002475 w 7467600"/>
              <a:gd name="connsiteY640" fmla="*/ 1037802 h 6858000"/>
              <a:gd name="connsiteX641" fmla="*/ 506322 w 7467600"/>
              <a:gd name="connsiteY641" fmla="*/ 1020997 h 6858000"/>
              <a:gd name="connsiteX642" fmla="*/ 533068 w 7467600"/>
              <a:gd name="connsiteY642" fmla="*/ 1029409 h 6858000"/>
              <a:gd name="connsiteX643" fmla="*/ 1232525 w 7467600"/>
              <a:gd name="connsiteY643" fmla="*/ 1804675 h 6858000"/>
              <a:gd name="connsiteX644" fmla="*/ 1388858 w 7467600"/>
              <a:gd name="connsiteY644" fmla="*/ 2368011 h 6858000"/>
              <a:gd name="connsiteX645" fmla="*/ 1384098 w 7467600"/>
              <a:gd name="connsiteY645" fmla="*/ 2378125 h 6858000"/>
              <a:gd name="connsiteX646" fmla="*/ 1425393 w 7467600"/>
              <a:gd name="connsiteY646" fmla="*/ 2589124 h 6858000"/>
              <a:gd name="connsiteX647" fmla="*/ 1424001 w 7467600"/>
              <a:gd name="connsiteY647" fmla="*/ 2597541 h 6858000"/>
              <a:gd name="connsiteX648" fmla="*/ 2152729 w 7467600"/>
              <a:gd name="connsiteY648" fmla="*/ 2864487 h 6858000"/>
              <a:gd name="connsiteX649" fmla="*/ 2020609 w 7467600"/>
              <a:gd name="connsiteY649" fmla="*/ 2539671 h 6858000"/>
              <a:gd name="connsiteX650" fmla="*/ 2018920 w 7467600"/>
              <a:gd name="connsiteY650" fmla="*/ 2536309 h 6858000"/>
              <a:gd name="connsiteX651" fmla="*/ 1342441 w 7467600"/>
              <a:gd name="connsiteY651" fmla="*/ 1173017 h 6858000"/>
              <a:gd name="connsiteX652" fmla="*/ 1367925 w 7467600"/>
              <a:gd name="connsiteY652" fmla="*/ 1135648 h 6858000"/>
              <a:gd name="connsiteX653" fmla="*/ 1771401 w 7467600"/>
              <a:gd name="connsiteY653" fmla="*/ 1806673 h 6858000"/>
              <a:gd name="connsiteX654" fmla="*/ 1972385 w 7467600"/>
              <a:gd name="connsiteY654" fmla="*/ 2198735 h 6858000"/>
              <a:gd name="connsiteX655" fmla="*/ 2040892 w 7467600"/>
              <a:gd name="connsiteY655" fmla="*/ 2405205 h 6858000"/>
              <a:gd name="connsiteX656" fmla="*/ 2131689 w 7467600"/>
              <a:gd name="connsiteY656" fmla="*/ 1936926 h 6858000"/>
              <a:gd name="connsiteX657" fmla="*/ 2454820 w 7467600"/>
              <a:gd name="connsiteY657" fmla="*/ 1248808 h 6858000"/>
              <a:gd name="connsiteX658" fmla="*/ 2492512 w 7467600"/>
              <a:gd name="connsiteY658" fmla="*/ 1302920 h 6858000"/>
              <a:gd name="connsiteX659" fmla="*/ 2081216 w 7467600"/>
              <a:gd name="connsiteY659" fmla="*/ 2527513 h 6858000"/>
              <a:gd name="connsiteX660" fmla="*/ 2081211 w 7467600"/>
              <a:gd name="connsiteY660" fmla="*/ 2528916 h 6858000"/>
              <a:gd name="connsiteX661" fmla="*/ 2199067 w 7467600"/>
              <a:gd name="connsiteY661" fmla="*/ 2884061 h 6858000"/>
              <a:gd name="connsiteX662" fmla="*/ 3192586 w 7467600"/>
              <a:gd name="connsiteY662" fmla="*/ 3411496 h 6858000"/>
              <a:gd name="connsiteX663" fmla="*/ 3182620 w 7467600"/>
              <a:gd name="connsiteY663" fmla="*/ 3483279 h 6858000"/>
              <a:gd name="connsiteX664" fmla="*/ 2435119 w 7467600"/>
              <a:gd name="connsiteY664" fmla="*/ 3080173 h 6858000"/>
              <a:gd name="connsiteX665" fmla="*/ 2410152 w 7467600"/>
              <a:gd name="connsiteY665" fmla="*/ 3063751 h 6858000"/>
              <a:gd name="connsiteX666" fmla="*/ 2408099 w 7467600"/>
              <a:gd name="connsiteY666" fmla="*/ 3064403 h 6858000"/>
              <a:gd name="connsiteX667" fmla="*/ 2407218 w 7467600"/>
              <a:gd name="connsiteY667" fmla="*/ 3070324 h 6858000"/>
              <a:gd name="connsiteX668" fmla="*/ 2380138 w 7467600"/>
              <a:gd name="connsiteY668" fmla="*/ 3099341 h 6858000"/>
              <a:gd name="connsiteX669" fmla="*/ 1765923 w 7467600"/>
              <a:gd name="connsiteY669" fmla="*/ 3581043 h 6858000"/>
              <a:gd name="connsiteX670" fmla="*/ 1702258 w 7467600"/>
              <a:gd name="connsiteY670" fmla="*/ 3612286 h 6858000"/>
              <a:gd name="connsiteX671" fmla="*/ 1538370 w 7467600"/>
              <a:gd name="connsiteY671" fmla="*/ 3811804 h 6858000"/>
              <a:gd name="connsiteX672" fmla="*/ 542867 w 7467600"/>
              <a:gd name="connsiteY672" fmla="*/ 4944092 h 6858000"/>
              <a:gd name="connsiteX673" fmla="*/ 515800 w 7467600"/>
              <a:gd name="connsiteY673" fmla="*/ 4862180 h 6858000"/>
              <a:gd name="connsiteX674" fmla="*/ 909145 w 7467600"/>
              <a:gd name="connsiteY674" fmla="*/ 4199225 h 6858000"/>
              <a:gd name="connsiteX675" fmla="*/ 1214067 w 7467600"/>
              <a:gd name="connsiteY675" fmla="*/ 3908561 h 6858000"/>
              <a:gd name="connsiteX676" fmla="*/ 640967 w 7467600"/>
              <a:gd name="connsiteY676" fmla="*/ 4105601 h 6858000"/>
              <a:gd name="connsiteX677" fmla="*/ 112563 w 7467600"/>
              <a:gd name="connsiteY677" fmla="*/ 4396952 h 6858000"/>
              <a:gd name="connsiteX678" fmla="*/ 0 w 7467600"/>
              <a:gd name="connsiteY678" fmla="*/ 4466006 h 6858000"/>
              <a:gd name="connsiteX679" fmla="*/ 0 w 7467600"/>
              <a:gd name="connsiteY679" fmla="*/ 4233763 h 6858000"/>
              <a:gd name="connsiteX680" fmla="*/ 36881 w 7467600"/>
              <a:gd name="connsiteY680" fmla="*/ 4200118 h 6858000"/>
              <a:gd name="connsiteX681" fmla="*/ 910534 w 7467600"/>
              <a:gd name="connsiteY681" fmla="*/ 3629753 h 6858000"/>
              <a:gd name="connsiteX682" fmla="*/ 1578717 w 7467600"/>
              <a:gd name="connsiteY682" fmla="*/ 3575982 h 6858000"/>
              <a:gd name="connsiteX683" fmla="*/ 2338780 w 7467600"/>
              <a:gd name="connsiteY683" fmla="*/ 3033725 h 6858000"/>
              <a:gd name="connsiteX684" fmla="*/ 1807991 w 7467600"/>
              <a:gd name="connsiteY684" fmla="*/ 2807184 h 6858000"/>
              <a:gd name="connsiteX685" fmla="*/ 1416358 w 7467600"/>
              <a:gd name="connsiteY685" fmla="*/ 3112571 h 6858000"/>
              <a:gd name="connsiteX686" fmla="*/ 939066 w 7467600"/>
              <a:gd name="connsiteY686" fmla="*/ 3378798 h 6858000"/>
              <a:gd name="connsiteX687" fmla="*/ 115099 w 7467600"/>
              <a:gd name="connsiteY687" fmla="*/ 3607650 h 6858000"/>
              <a:gd name="connsiteX688" fmla="*/ 97284 w 7467600"/>
              <a:gd name="connsiteY688" fmla="*/ 3520393 h 6858000"/>
              <a:gd name="connsiteX689" fmla="*/ 922050 w 7467600"/>
              <a:gd name="connsiteY689" fmla="*/ 3074867 h 6858000"/>
              <a:gd name="connsiteX690" fmla="*/ 1405265 w 7467600"/>
              <a:gd name="connsiteY690" fmla="*/ 3016319 h 6858000"/>
              <a:gd name="connsiteX691" fmla="*/ 1407512 w 7467600"/>
              <a:gd name="connsiteY691" fmla="*/ 3018001 h 6858000"/>
              <a:gd name="connsiteX692" fmla="*/ 1726266 w 7467600"/>
              <a:gd name="connsiteY692" fmla="*/ 2777274 h 6858000"/>
              <a:gd name="connsiteX693" fmla="*/ 625390 w 7467600"/>
              <a:gd name="connsiteY693" fmla="*/ 2514541 h 6858000"/>
              <a:gd name="connsiteX694" fmla="*/ 619799 w 7467600"/>
              <a:gd name="connsiteY694" fmla="*/ 2527180 h 6858000"/>
              <a:gd name="connsiteX695" fmla="*/ 310030 w 7467600"/>
              <a:gd name="connsiteY695" fmla="*/ 2771818 h 6858000"/>
              <a:gd name="connsiteX696" fmla="*/ 173877 w 7467600"/>
              <a:gd name="connsiteY696" fmla="*/ 2937056 h 6858000"/>
              <a:gd name="connsiteX697" fmla="*/ 77889 w 7467600"/>
              <a:gd name="connsiteY697" fmla="*/ 3138440 h 6858000"/>
              <a:gd name="connsiteX698" fmla="*/ 0 w 7467600"/>
              <a:gd name="connsiteY698" fmla="*/ 3271395 h 6858000"/>
              <a:gd name="connsiteX699" fmla="*/ 0 w 7467600"/>
              <a:gd name="connsiteY699" fmla="*/ 3153002 h 6858000"/>
              <a:gd name="connsiteX700" fmla="*/ 2386 w 7467600"/>
              <a:gd name="connsiteY700" fmla="*/ 3149203 h 6858000"/>
              <a:gd name="connsiteX701" fmla="*/ 89753 w 7467600"/>
              <a:gd name="connsiteY701" fmla="*/ 2987702 h 6858000"/>
              <a:gd name="connsiteX702" fmla="*/ 76869 w 7467600"/>
              <a:gd name="connsiteY702" fmla="*/ 3005404 h 6858000"/>
              <a:gd name="connsiteX703" fmla="*/ 32049 w 7467600"/>
              <a:gd name="connsiteY703" fmla="*/ 3065814 h 6858000"/>
              <a:gd name="connsiteX704" fmla="*/ 0 w 7467600"/>
              <a:gd name="connsiteY704" fmla="*/ 3108744 h 6858000"/>
              <a:gd name="connsiteX705" fmla="*/ 0 w 7467600"/>
              <a:gd name="connsiteY705" fmla="*/ 3058059 h 6858000"/>
              <a:gd name="connsiteX706" fmla="*/ 7610 w 7467600"/>
              <a:gd name="connsiteY706" fmla="*/ 3047889 h 6858000"/>
              <a:gd name="connsiteX707" fmla="*/ 52419 w 7467600"/>
              <a:gd name="connsiteY707" fmla="*/ 2987479 h 6858000"/>
              <a:gd name="connsiteX708" fmla="*/ 59142 w 7467600"/>
              <a:gd name="connsiteY708" fmla="*/ 2978488 h 6858000"/>
              <a:gd name="connsiteX709" fmla="*/ 0 w 7467600"/>
              <a:gd name="connsiteY709" fmla="*/ 3015334 h 6858000"/>
              <a:gd name="connsiteX710" fmla="*/ 0 w 7467600"/>
              <a:gd name="connsiteY710" fmla="*/ 2914286 h 6858000"/>
              <a:gd name="connsiteX711" fmla="*/ 36383 w 7467600"/>
              <a:gd name="connsiteY711" fmla="*/ 2901128 h 6858000"/>
              <a:gd name="connsiteX712" fmla="*/ 156329 w 7467600"/>
              <a:gd name="connsiteY712" fmla="*/ 2840533 h 6858000"/>
              <a:gd name="connsiteX713" fmla="*/ 358355 w 7467600"/>
              <a:gd name="connsiteY713" fmla="*/ 2620471 h 6858000"/>
              <a:gd name="connsiteX714" fmla="*/ 510577 w 7467600"/>
              <a:gd name="connsiteY714" fmla="*/ 2501244 h 6858000"/>
              <a:gd name="connsiteX715" fmla="*/ 211967 w 7467600"/>
              <a:gd name="connsiteY715" fmla="*/ 2479171 h 6858000"/>
              <a:gd name="connsiteX716" fmla="*/ 0 w 7467600"/>
              <a:gd name="connsiteY716" fmla="*/ 2476398 h 6858000"/>
              <a:gd name="connsiteX717" fmla="*/ 0 w 7467600"/>
              <a:gd name="connsiteY717" fmla="*/ 2389189 h 6858000"/>
              <a:gd name="connsiteX718" fmla="*/ 103062 w 7467600"/>
              <a:gd name="connsiteY718" fmla="*/ 2389518 h 6858000"/>
              <a:gd name="connsiteX719" fmla="*/ 510734 w 7467600"/>
              <a:gd name="connsiteY719" fmla="*/ 2416201 h 6858000"/>
              <a:gd name="connsiteX720" fmla="*/ 279257 w 7467600"/>
              <a:gd name="connsiteY720" fmla="*/ 2092102 h 6858000"/>
              <a:gd name="connsiteX721" fmla="*/ 65265 w 7467600"/>
              <a:gd name="connsiteY721" fmla="*/ 2006049 h 6858000"/>
              <a:gd name="connsiteX722" fmla="*/ 0 w 7467600"/>
              <a:gd name="connsiteY722" fmla="*/ 1982532 h 6858000"/>
              <a:gd name="connsiteX723" fmla="*/ 0 w 7467600"/>
              <a:gd name="connsiteY723" fmla="*/ 1912789 h 6858000"/>
              <a:gd name="connsiteX724" fmla="*/ 97460 w 7467600"/>
              <a:gd name="connsiteY724" fmla="*/ 1953725 h 6858000"/>
              <a:gd name="connsiteX725" fmla="*/ 221272 w 7467600"/>
              <a:gd name="connsiteY725" fmla="*/ 1980766 h 6858000"/>
              <a:gd name="connsiteX726" fmla="*/ 116765 w 7467600"/>
              <a:gd name="connsiteY726" fmla="*/ 1911033 h 6858000"/>
              <a:gd name="connsiteX727" fmla="*/ 16405 w 7467600"/>
              <a:gd name="connsiteY727" fmla="*/ 1803412 h 6858000"/>
              <a:gd name="connsiteX728" fmla="*/ 0 w 7467600"/>
              <a:gd name="connsiteY728" fmla="*/ 1784777 h 6858000"/>
              <a:gd name="connsiteX729" fmla="*/ 0 w 7467600"/>
              <a:gd name="connsiteY729" fmla="*/ 1740082 h 6858000"/>
              <a:gd name="connsiteX730" fmla="*/ 39394 w 7467600"/>
              <a:gd name="connsiteY730" fmla="*/ 1784856 h 6858000"/>
              <a:gd name="connsiteX731" fmla="*/ 135813 w 7467600"/>
              <a:gd name="connsiteY731" fmla="*/ 1888838 h 6858000"/>
              <a:gd name="connsiteX732" fmla="*/ 242575 w 7467600"/>
              <a:gd name="connsiteY732" fmla="*/ 1958841 h 6858000"/>
              <a:gd name="connsiteX733" fmla="*/ 82197 w 7467600"/>
              <a:gd name="connsiteY733" fmla="*/ 1754826 h 6858000"/>
              <a:gd name="connsiteX734" fmla="*/ 0 w 7467600"/>
              <a:gd name="connsiteY734" fmla="*/ 1679650 h 6858000"/>
              <a:gd name="connsiteX735" fmla="*/ 0 w 7467600"/>
              <a:gd name="connsiteY735" fmla="*/ 1602463 h 6858000"/>
              <a:gd name="connsiteX736" fmla="*/ 84689 w 7467600"/>
              <a:gd name="connsiteY736" fmla="*/ 1677442 h 6858000"/>
              <a:gd name="connsiteX737" fmla="*/ 298437 w 7467600"/>
              <a:gd name="connsiteY737" fmla="*/ 1968019 h 6858000"/>
              <a:gd name="connsiteX738" fmla="*/ 227269 w 7467600"/>
              <a:gd name="connsiteY738" fmla="*/ 1114064 h 6858000"/>
              <a:gd name="connsiteX739" fmla="*/ 248003 w 7467600"/>
              <a:gd name="connsiteY739" fmla="*/ 1089613 h 6858000"/>
              <a:gd name="connsiteX740" fmla="*/ 427020 w 7467600"/>
              <a:gd name="connsiteY740" fmla="*/ 1619803 h 6858000"/>
              <a:gd name="connsiteX741" fmla="*/ 340345 w 7467600"/>
              <a:gd name="connsiteY741" fmla="*/ 2027739 h 6858000"/>
              <a:gd name="connsiteX742" fmla="*/ 360865 w 7467600"/>
              <a:gd name="connsiteY742" fmla="*/ 2044827 h 6858000"/>
              <a:gd name="connsiteX743" fmla="*/ 560414 w 7467600"/>
              <a:gd name="connsiteY743" fmla="*/ 2421457 h 6858000"/>
              <a:gd name="connsiteX744" fmla="*/ 1359703 w 7467600"/>
              <a:gd name="connsiteY744" fmla="*/ 2578554 h 6858000"/>
              <a:gd name="connsiteX745" fmla="*/ 1359422 w 7467600"/>
              <a:gd name="connsiteY745" fmla="*/ 2577994 h 6858000"/>
              <a:gd name="connsiteX746" fmla="*/ 828701 w 7467600"/>
              <a:gd name="connsiteY746" fmla="*/ 1839520 h 6858000"/>
              <a:gd name="connsiteX747" fmla="*/ 494427 w 7467600"/>
              <a:gd name="connsiteY747" fmla="*/ 1092333 h 6858000"/>
              <a:gd name="connsiteX748" fmla="*/ 506322 w 7467600"/>
              <a:gd name="connsiteY748" fmla="*/ 1020997 h 6858000"/>
              <a:gd name="connsiteX749" fmla="*/ 4570198 w 7467600"/>
              <a:gd name="connsiteY749" fmla="*/ 978081 h 6858000"/>
              <a:gd name="connsiteX750" fmla="*/ 4523691 w 7467600"/>
              <a:gd name="connsiteY750" fmla="*/ 1127776 h 6858000"/>
              <a:gd name="connsiteX751" fmla="*/ 4509875 w 7467600"/>
              <a:gd name="connsiteY751" fmla="*/ 1167552 h 6858000"/>
              <a:gd name="connsiteX752" fmla="*/ 4478168 w 7467600"/>
              <a:gd name="connsiteY752" fmla="*/ 1260735 h 6858000"/>
              <a:gd name="connsiteX753" fmla="*/ 4409309 w 7467600"/>
              <a:gd name="connsiteY753" fmla="*/ 1666996 h 6858000"/>
              <a:gd name="connsiteX754" fmla="*/ 4370031 w 7467600"/>
              <a:gd name="connsiteY754" fmla="*/ 1955666 h 6858000"/>
              <a:gd name="connsiteX755" fmla="*/ 4570198 w 7467600"/>
              <a:gd name="connsiteY755" fmla="*/ 978081 h 6858000"/>
              <a:gd name="connsiteX756" fmla="*/ 4557898 w 7467600"/>
              <a:gd name="connsiteY756" fmla="*/ 900011 h 6858000"/>
              <a:gd name="connsiteX757" fmla="*/ 4344840 w 7467600"/>
              <a:gd name="connsiteY757" fmla="*/ 1922038 h 6858000"/>
              <a:gd name="connsiteX758" fmla="*/ 4378710 w 7467600"/>
              <a:gd name="connsiteY758" fmla="*/ 1665516 h 6858000"/>
              <a:gd name="connsiteX759" fmla="*/ 4448798 w 7467600"/>
              <a:gd name="connsiteY759" fmla="*/ 1253024 h 6858000"/>
              <a:gd name="connsiteX760" fmla="*/ 4480315 w 7467600"/>
              <a:gd name="connsiteY760" fmla="*/ 1158454 h 6858000"/>
              <a:gd name="connsiteX761" fmla="*/ 4494133 w 7467600"/>
              <a:gd name="connsiteY761" fmla="*/ 1118676 h 6858000"/>
              <a:gd name="connsiteX762" fmla="*/ 4557898 w 7467600"/>
              <a:gd name="connsiteY762" fmla="*/ 900011 h 6858000"/>
              <a:gd name="connsiteX763" fmla="*/ 5870151 w 7467600"/>
              <a:gd name="connsiteY763" fmla="*/ 898890 h 6858000"/>
              <a:gd name="connsiteX764" fmla="*/ 5861335 w 7467600"/>
              <a:gd name="connsiteY764" fmla="*/ 899177 h 6858000"/>
              <a:gd name="connsiteX765" fmla="*/ 5843702 w 7467600"/>
              <a:gd name="connsiteY765" fmla="*/ 899748 h 6858000"/>
              <a:gd name="connsiteX766" fmla="*/ 5651107 w 7467600"/>
              <a:gd name="connsiteY766" fmla="*/ 920306 h 6858000"/>
              <a:gd name="connsiteX767" fmla="*/ 5459407 w 7467600"/>
              <a:gd name="connsiteY767" fmla="*/ 940975 h 6858000"/>
              <a:gd name="connsiteX768" fmla="*/ 5374846 w 7467600"/>
              <a:gd name="connsiteY768" fmla="*/ 941988 h 6858000"/>
              <a:gd name="connsiteX769" fmla="*/ 5256105 w 7467600"/>
              <a:gd name="connsiteY769" fmla="*/ 945632 h 6858000"/>
              <a:gd name="connsiteX770" fmla="*/ 5107071 w 7467600"/>
              <a:gd name="connsiteY770" fmla="*/ 969720 h 6858000"/>
              <a:gd name="connsiteX771" fmla="*/ 4998681 w 7467600"/>
              <a:gd name="connsiteY771" fmla="*/ 988771 h 6858000"/>
              <a:gd name="connsiteX772" fmla="*/ 5870151 w 7467600"/>
              <a:gd name="connsiteY772" fmla="*/ 898890 h 6858000"/>
              <a:gd name="connsiteX773" fmla="*/ 5504425 w 7467600"/>
              <a:gd name="connsiteY773" fmla="*/ 848067 h 6858000"/>
              <a:gd name="connsiteX774" fmla="*/ 4968849 w 7467600"/>
              <a:gd name="connsiteY774" fmla="*/ 962318 h 6858000"/>
              <a:gd name="connsiteX775" fmla="*/ 5104039 w 7467600"/>
              <a:gd name="connsiteY775" fmla="*/ 940634 h 6858000"/>
              <a:gd name="connsiteX776" fmla="*/ 5256311 w 7467600"/>
              <a:gd name="connsiteY776" fmla="*/ 916490 h 6858000"/>
              <a:gd name="connsiteX777" fmla="*/ 5377381 w 7467600"/>
              <a:gd name="connsiteY777" fmla="*/ 912671 h 6858000"/>
              <a:gd name="connsiteX778" fmla="*/ 5460148 w 7467600"/>
              <a:gd name="connsiteY778" fmla="*/ 911442 h 6858000"/>
              <a:gd name="connsiteX779" fmla="*/ 5648971 w 7467600"/>
              <a:gd name="connsiteY779" fmla="*/ 891331 h 6858000"/>
              <a:gd name="connsiteX780" fmla="*/ 5844807 w 7467600"/>
              <a:gd name="connsiteY780" fmla="*/ 870718 h 6858000"/>
              <a:gd name="connsiteX781" fmla="*/ 5862975 w 7467600"/>
              <a:gd name="connsiteY781" fmla="*/ 869756 h 6858000"/>
              <a:gd name="connsiteX782" fmla="*/ 5920887 w 7467600"/>
              <a:gd name="connsiteY782" fmla="*/ 865929 h 6858000"/>
              <a:gd name="connsiteX783" fmla="*/ 5504425 w 7467600"/>
              <a:gd name="connsiteY783" fmla="*/ 848067 h 6858000"/>
              <a:gd name="connsiteX784" fmla="*/ 3607114 w 7467600"/>
              <a:gd name="connsiteY784" fmla="*/ 467441 h 6858000"/>
              <a:gd name="connsiteX785" fmla="*/ 3296242 w 7467600"/>
              <a:gd name="connsiteY785" fmla="*/ 807991 h 6858000"/>
              <a:gd name="connsiteX786" fmla="*/ 3174674 w 7467600"/>
              <a:gd name="connsiteY786" fmla="*/ 919759 h 6858000"/>
              <a:gd name="connsiteX787" fmla="*/ 3042978 w 7467600"/>
              <a:gd name="connsiteY787" fmla="*/ 1054894 h 6858000"/>
              <a:gd name="connsiteX788" fmla="*/ 2968914 w 7467600"/>
              <a:gd name="connsiteY788" fmla="*/ 1133756 h 6858000"/>
              <a:gd name="connsiteX789" fmla="*/ 3103823 w 7467600"/>
              <a:gd name="connsiteY789" fmla="*/ 1026814 h 6858000"/>
              <a:gd name="connsiteX790" fmla="*/ 3607114 w 7467600"/>
              <a:gd name="connsiteY790" fmla="*/ 467441 h 6858000"/>
              <a:gd name="connsiteX791" fmla="*/ 3744487 w 7467600"/>
              <a:gd name="connsiteY791" fmla="*/ 383136 h 6858000"/>
              <a:gd name="connsiteX792" fmla="*/ 3970213 w 7467600"/>
              <a:gd name="connsiteY792" fmla="*/ 995559 h 6858000"/>
              <a:gd name="connsiteX793" fmla="*/ 3744487 w 7467600"/>
              <a:gd name="connsiteY793" fmla="*/ 383136 h 6858000"/>
              <a:gd name="connsiteX794" fmla="*/ 3624562 w 7467600"/>
              <a:gd name="connsiteY794" fmla="*/ 367041 h 6858000"/>
              <a:gd name="connsiteX795" fmla="*/ 3489712 w 7467600"/>
              <a:gd name="connsiteY795" fmla="*/ 485386 h 6858000"/>
              <a:gd name="connsiteX796" fmla="*/ 3182994 w 7467600"/>
              <a:gd name="connsiteY796" fmla="*/ 828265 h 6858000"/>
              <a:gd name="connsiteX797" fmla="*/ 2892114 w 7467600"/>
              <a:gd name="connsiteY797" fmla="*/ 1172635 h 6858000"/>
              <a:gd name="connsiteX798" fmla="*/ 3021459 w 7467600"/>
              <a:gd name="connsiteY798" fmla="*/ 1035385 h 6858000"/>
              <a:gd name="connsiteX799" fmla="*/ 3153873 w 7467600"/>
              <a:gd name="connsiteY799" fmla="*/ 898971 h 6858000"/>
              <a:gd name="connsiteX800" fmla="*/ 3276511 w 7467600"/>
              <a:gd name="connsiteY800" fmla="*/ 786423 h 6858000"/>
              <a:gd name="connsiteX801" fmla="*/ 3584154 w 7467600"/>
              <a:gd name="connsiteY801" fmla="*/ 448218 h 6858000"/>
              <a:gd name="connsiteX802" fmla="*/ 3624562 w 7467600"/>
              <a:gd name="connsiteY802" fmla="*/ 367041 h 6858000"/>
              <a:gd name="connsiteX803" fmla="*/ 3766672 w 7467600"/>
              <a:gd name="connsiteY803" fmla="*/ 359429 h 6858000"/>
              <a:gd name="connsiteX804" fmla="*/ 3996338 w 7467600"/>
              <a:gd name="connsiteY804" fmla="*/ 968237 h 6858000"/>
              <a:gd name="connsiteX805" fmla="*/ 3766672 w 7467600"/>
              <a:gd name="connsiteY805" fmla="*/ 359429 h 6858000"/>
              <a:gd name="connsiteX806" fmla="*/ 5805386 w 7467600"/>
              <a:gd name="connsiteY806" fmla="*/ 239240 h 6858000"/>
              <a:gd name="connsiteX807" fmla="*/ 5736947 w 7467600"/>
              <a:gd name="connsiteY807" fmla="*/ 261367 h 6858000"/>
              <a:gd name="connsiteX808" fmla="*/ 5427012 w 7467600"/>
              <a:gd name="connsiteY808" fmla="*/ 311272 h 6858000"/>
              <a:gd name="connsiteX809" fmla="*/ 5147818 w 7467600"/>
              <a:gd name="connsiteY809" fmla="*/ 322112 h 6858000"/>
              <a:gd name="connsiteX810" fmla="*/ 5060854 w 7467600"/>
              <a:gd name="connsiteY810" fmla="*/ 311882 h 6858000"/>
              <a:gd name="connsiteX811" fmla="*/ 4945989 w 7467600"/>
              <a:gd name="connsiteY811" fmla="*/ 300516 h 6858000"/>
              <a:gd name="connsiteX812" fmla="*/ 5410479 w 7467600"/>
              <a:gd name="connsiteY812" fmla="*/ 348434 h 6858000"/>
              <a:gd name="connsiteX813" fmla="*/ 5805386 w 7467600"/>
              <a:gd name="connsiteY813" fmla="*/ 239240 h 6858000"/>
              <a:gd name="connsiteX814" fmla="*/ 5905192 w 7467600"/>
              <a:gd name="connsiteY814" fmla="*/ 163079 h 6858000"/>
              <a:gd name="connsiteX815" fmla="*/ 5865655 w 7467600"/>
              <a:gd name="connsiteY815" fmla="*/ 171901 h 6858000"/>
              <a:gd name="connsiteX816" fmla="*/ 5259740 w 7467600"/>
              <a:gd name="connsiteY816" fmla="*/ 257013 h 6858000"/>
              <a:gd name="connsiteX817" fmla="*/ 5208466 w 7467600"/>
              <a:gd name="connsiteY817" fmla="*/ 257550 h 6858000"/>
              <a:gd name="connsiteX818" fmla="*/ 4980204 w 7467600"/>
              <a:gd name="connsiteY818" fmla="*/ 271903 h 6858000"/>
              <a:gd name="connsiteX819" fmla="*/ 5068068 w 7467600"/>
              <a:gd name="connsiteY819" fmla="*/ 282244 h 6858000"/>
              <a:gd name="connsiteX820" fmla="*/ 5153231 w 7467600"/>
              <a:gd name="connsiteY820" fmla="*/ 292240 h 6858000"/>
              <a:gd name="connsiteX821" fmla="*/ 5426491 w 7467600"/>
              <a:gd name="connsiteY821" fmla="*/ 281128 h 6858000"/>
              <a:gd name="connsiteX822" fmla="*/ 5731212 w 7467600"/>
              <a:gd name="connsiteY822" fmla="*/ 231951 h 6858000"/>
              <a:gd name="connsiteX823" fmla="*/ 5905192 w 7467600"/>
              <a:gd name="connsiteY823" fmla="*/ 163079 h 6858000"/>
              <a:gd name="connsiteX824" fmla="*/ 5944437 w 7467600"/>
              <a:gd name="connsiteY824" fmla="*/ 113829 h 6858000"/>
              <a:gd name="connsiteX825" fmla="*/ 5825032 w 7467600"/>
              <a:gd name="connsiteY825" fmla="*/ 146405 h 6858000"/>
              <a:gd name="connsiteX826" fmla="*/ 4955599 w 7467600"/>
              <a:gd name="connsiteY826" fmla="*/ 247008 h 6858000"/>
              <a:gd name="connsiteX827" fmla="*/ 5210104 w 7467600"/>
              <a:gd name="connsiteY827" fmla="*/ 228123 h 6858000"/>
              <a:gd name="connsiteX828" fmla="*/ 5261015 w 7467600"/>
              <a:gd name="connsiteY828" fmla="*/ 227087 h 6858000"/>
              <a:gd name="connsiteX829" fmla="*/ 5861181 w 7467600"/>
              <a:gd name="connsiteY829" fmla="*/ 143093 h 6858000"/>
              <a:gd name="connsiteX830" fmla="*/ 5961252 w 7467600"/>
              <a:gd name="connsiteY830" fmla="*/ 114820 h 6858000"/>
              <a:gd name="connsiteX831" fmla="*/ 5944437 w 7467600"/>
              <a:gd name="connsiteY831" fmla="*/ 113829 h 6858000"/>
              <a:gd name="connsiteX832" fmla="*/ 3882765 w 7467600"/>
              <a:gd name="connsiteY832" fmla="*/ 0 h 6858000"/>
              <a:gd name="connsiteX833" fmla="*/ 3995099 w 7467600"/>
              <a:gd name="connsiteY833" fmla="*/ 0 h 6858000"/>
              <a:gd name="connsiteX834" fmla="*/ 4163818 w 7467600"/>
              <a:gd name="connsiteY834" fmla="*/ 234104 h 6858000"/>
              <a:gd name="connsiteX835" fmla="*/ 4172099 w 7467600"/>
              <a:gd name="connsiteY835" fmla="*/ 234207 h 6858000"/>
              <a:gd name="connsiteX836" fmla="*/ 4784282 w 7467600"/>
              <a:gd name="connsiteY836" fmla="*/ 276561 h 6858000"/>
              <a:gd name="connsiteX837" fmla="*/ 4801687 w 7467600"/>
              <a:gd name="connsiteY837" fmla="*/ 267764 h 6858000"/>
              <a:gd name="connsiteX838" fmla="*/ 6082788 w 7467600"/>
              <a:gd name="connsiteY838" fmla="*/ 64119 h 6858000"/>
              <a:gd name="connsiteX839" fmla="*/ 6099442 w 7467600"/>
              <a:gd name="connsiteY839" fmla="*/ 82568 h 6858000"/>
              <a:gd name="connsiteX840" fmla="*/ 4804137 w 7467600"/>
              <a:gd name="connsiteY840" fmla="*/ 320931 h 6858000"/>
              <a:gd name="connsiteX841" fmla="*/ 4227047 w 7467600"/>
              <a:gd name="connsiteY841" fmla="*/ 313415 h 6858000"/>
              <a:gd name="connsiteX842" fmla="*/ 4346041 w 7467600"/>
              <a:gd name="connsiteY842" fmla="*/ 456086 h 6858000"/>
              <a:gd name="connsiteX843" fmla="*/ 4870967 w 7467600"/>
              <a:gd name="connsiteY843" fmla="*/ 963061 h 6858000"/>
              <a:gd name="connsiteX844" fmla="*/ 4889647 w 7467600"/>
              <a:gd name="connsiteY844" fmla="*/ 957147 h 6858000"/>
              <a:gd name="connsiteX845" fmla="*/ 5422504 w 7467600"/>
              <a:gd name="connsiteY845" fmla="*/ 805191 h 6858000"/>
              <a:gd name="connsiteX846" fmla="*/ 6087656 w 7467600"/>
              <a:gd name="connsiteY846" fmla="*/ 826703 h 6858000"/>
              <a:gd name="connsiteX847" fmla="*/ 6058717 w 7467600"/>
              <a:gd name="connsiteY847" fmla="*/ 865992 h 6858000"/>
              <a:gd name="connsiteX848" fmla="*/ 4974153 w 7467600"/>
              <a:gd name="connsiteY848" fmla="*/ 1045456 h 6858000"/>
              <a:gd name="connsiteX849" fmla="*/ 5627835 w 7467600"/>
              <a:gd name="connsiteY849" fmla="*/ 1472077 h 6858000"/>
              <a:gd name="connsiteX850" fmla="*/ 5629817 w 7467600"/>
              <a:gd name="connsiteY850" fmla="*/ 1471412 h 6858000"/>
              <a:gd name="connsiteX851" fmla="*/ 5634124 w 7467600"/>
              <a:gd name="connsiteY851" fmla="*/ 1470572 h 6858000"/>
              <a:gd name="connsiteX852" fmla="*/ 5755832 w 7467600"/>
              <a:gd name="connsiteY852" fmla="*/ 1383886 h 6858000"/>
              <a:gd name="connsiteX853" fmla="*/ 6014186 w 7467600"/>
              <a:gd name="connsiteY853" fmla="*/ 1279799 h 6858000"/>
              <a:gd name="connsiteX854" fmla="*/ 6901619 w 7467600"/>
              <a:gd name="connsiteY854" fmla="*/ 1047874 h 6858000"/>
              <a:gd name="connsiteX855" fmla="*/ 6931566 w 7467600"/>
              <a:gd name="connsiteY855" fmla="*/ 1062034 h 6858000"/>
              <a:gd name="connsiteX856" fmla="*/ 5790982 w 7467600"/>
              <a:gd name="connsiteY856" fmla="*/ 1561380 h 6858000"/>
              <a:gd name="connsiteX857" fmla="*/ 6188971 w 7467600"/>
              <a:gd name="connsiteY857" fmla="*/ 1755168 h 6858000"/>
              <a:gd name="connsiteX858" fmla="*/ 6202446 w 7467600"/>
              <a:gd name="connsiteY858" fmla="*/ 1752268 h 6858000"/>
              <a:gd name="connsiteX859" fmla="*/ 7179560 w 7467600"/>
              <a:gd name="connsiteY859" fmla="*/ 1467551 h 6858000"/>
              <a:gd name="connsiteX860" fmla="*/ 7158730 w 7467600"/>
              <a:gd name="connsiteY860" fmla="*/ 1507835 h 6858000"/>
              <a:gd name="connsiteX861" fmla="*/ 6326959 w 7467600"/>
              <a:gd name="connsiteY861" fmla="*/ 1817686 h 6858000"/>
              <a:gd name="connsiteX862" fmla="*/ 6537433 w 7467600"/>
              <a:gd name="connsiteY862" fmla="*/ 1907790 h 6858000"/>
              <a:gd name="connsiteX863" fmla="*/ 6550221 w 7467600"/>
              <a:gd name="connsiteY863" fmla="*/ 1910729 h 6858000"/>
              <a:gd name="connsiteX864" fmla="*/ 6964438 w 7467600"/>
              <a:gd name="connsiteY864" fmla="*/ 2209505 h 6858000"/>
              <a:gd name="connsiteX865" fmla="*/ 7367862 w 7467600"/>
              <a:gd name="connsiteY865" fmla="*/ 2806833 h 6858000"/>
              <a:gd name="connsiteX866" fmla="*/ 7364329 w 7467600"/>
              <a:gd name="connsiteY866" fmla="*/ 2826907 h 6858000"/>
              <a:gd name="connsiteX867" fmla="*/ 7290545 w 7467600"/>
              <a:gd name="connsiteY867" fmla="*/ 2850663 h 6858000"/>
              <a:gd name="connsiteX868" fmla="*/ 6472036 w 7467600"/>
              <a:gd name="connsiteY868" fmla="*/ 1959003 h 6858000"/>
              <a:gd name="connsiteX869" fmla="*/ 5792897 w 7467600"/>
              <a:gd name="connsiteY869" fmla="*/ 1647747 h 6858000"/>
              <a:gd name="connsiteX870" fmla="*/ 5842751 w 7467600"/>
              <a:gd name="connsiteY870" fmla="*/ 1816112 h 6858000"/>
              <a:gd name="connsiteX871" fmla="*/ 5847424 w 7467600"/>
              <a:gd name="connsiteY871" fmla="*/ 1815776 h 6858000"/>
              <a:gd name="connsiteX872" fmla="*/ 6399821 w 7467600"/>
              <a:gd name="connsiteY872" fmla="*/ 2344799 h 6858000"/>
              <a:gd name="connsiteX873" fmla="*/ 6323232 w 7467600"/>
              <a:gd name="connsiteY873" fmla="*/ 2389634 h 6858000"/>
              <a:gd name="connsiteX874" fmla="*/ 5942958 w 7467600"/>
              <a:gd name="connsiteY874" fmla="*/ 2077708 h 6858000"/>
              <a:gd name="connsiteX875" fmla="*/ 5921559 w 7467600"/>
              <a:gd name="connsiteY875" fmla="*/ 2378596 h 6858000"/>
              <a:gd name="connsiteX876" fmla="*/ 5817651 w 7467600"/>
              <a:gd name="connsiteY876" fmla="*/ 3023919 h 6858000"/>
              <a:gd name="connsiteX877" fmla="*/ 5729634 w 7467600"/>
              <a:gd name="connsiteY877" fmla="*/ 3051849 h 6858000"/>
              <a:gd name="connsiteX878" fmla="*/ 5611018 w 7467600"/>
              <a:gd name="connsiteY878" fmla="*/ 2316769 h 6858000"/>
              <a:gd name="connsiteX879" fmla="*/ 5687608 w 7467600"/>
              <a:gd name="connsiteY879" fmla="*/ 2039972 h 6858000"/>
              <a:gd name="connsiteX880" fmla="*/ 5657554 w 7467600"/>
              <a:gd name="connsiteY880" fmla="*/ 1576445 h 6858000"/>
              <a:gd name="connsiteX881" fmla="*/ 5150475 w 7467600"/>
              <a:gd name="connsiteY881" fmla="*/ 1274012 h 6858000"/>
              <a:gd name="connsiteX882" fmla="*/ 5349142 w 7467600"/>
              <a:gd name="connsiteY882" fmla="*/ 2204405 h 6858000"/>
              <a:gd name="connsiteX883" fmla="*/ 5262214 w 7467600"/>
              <a:gd name="connsiteY883" fmla="*/ 2233836 h 6858000"/>
              <a:gd name="connsiteX884" fmla="*/ 4981539 w 7467600"/>
              <a:gd name="connsiteY884" fmla="*/ 1542201 h 6858000"/>
              <a:gd name="connsiteX885" fmla="*/ 4958461 w 7467600"/>
              <a:gd name="connsiteY885" fmla="*/ 1136957 h 6858000"/>
              <a:gd name="connsiteX886" fmla="*/ 4655015 w 7467600"/>
              <a:gd name="connsiteY886" fmla="*/ 891426 h 6858000"/>
              <a:gd name="connsiteX887" fmla="*/ 4348002 w 7467600"/>
              <a:gd name="connsiteY887" fmla="*/ 2205895 h 6858000"/>
              <a:gd name="connsiteX888" fmla="*/ 4262250 w 7467600"/>
              <a:gd name="connsiteY888" fmla="*/ 2219972 h 6858000"/>
              <a:gd name="connsiteX889" fmla="*/ 4550611 w 7467600"/>
              <a:gd name="connsiteY889" fmla="*/ 817540 h 6858000"/>
              <a:gd name="connsiteX890" fmla="*/ 4564418 w 7467600"/>
              <a:gd name="connsiteY890" fmla="*/ 808293 h 6858000"/>
              <a:gd name="connsiteX891" fmla="*/ 4266388 w 7467600"/>
              <a:gd name="connsiteY891" fmla="*/ 500083 h 6858000"/>
              <a:gd name="connsiteX892" fmla="*/ 4032842 w 7467600"/>
              <a:gd name="connsiteY892" fmla="*/ 211809 h 6858000"/>
              <a:gd name="connsiteX893" fmla="*/ 3882765 w 7467600"/>
              <a:gd name="connsiteY893" fmla="*/ 0 h 6858000"/>
              <a:gd name="connsiteX894" fmla="*/ 3721337 w 7467600"/>
              <a:gd name="connsiteY894" fmla="*/ 0 h 6858000"/>
              <a:gd name="connsiteX895" fmla="*/ 3797544 w 7467600"/>
              <a:gd name="connsiteY895" fmla="*/ 0 h 6858000"/>
              <a:gd name="connsiteX896" fmla="*/ 3775734 w 7467600"/>
              <a:gd name="connsiteY896" fmla="*/ 95131 h 6858000"/>
              <a:gd name="connsiteX897" fmla="*/ 3724807 w 7467600"/>
              <a:gd name="connsiteY897" fmla="*/ 272257 h 6858000"/>
              <a:gd name="connsiteX898" fmla="*/ 3726844 w 7467600"/>
              <a:gd name="connsiteY898" fmla="*/ 282988 h 6858000"/>
              <a:gd name="connsiteX899" fmla="*/ 3742664 w 7467600"/>
              <a:gd name="connsiteY899" fmla="*/ 279918 h 6858000"/>
              <a:gd name="connsiteX900" fmla="*/ 4103910 w 7467600"/>
              <a:gd name="connsiteY900" fmla="*/ 1161917 h 6858000"/>
              <a:gd name="connsiteX901" fmla="*/ 4020269 w 7467600"/>
              <a:gd name="connsiteY901" fmla="*/ 1200406 h 6858000"/>
              <a:gd name="connsiteX902" fmla="*/ 3674882 w 7467600"/>
              <a:gd name="connsiteY902" fmla="*/ 488524 h 6858000"/>
              <a:gd name="connsiteX903" fmla="*/ 3132682 w 7467600"/>
              <a:gd name="connsiteY903" fmla="*/ 1072284 h 6858000"/>
              <a:gd name="connsiteX904" fmla="*/ 2716346 w 7467600"/>
              <a:gd name="connsiteY904" fmla="*/ 1276376 h 6858000"/>
              <a:gd name="connsiteX905" fmla="*/ 2716772 w 7467600"/>
              <a:gd name="connsiteY905" fmla="*/ 1255462 h 6858000"/>
              <a:gd name="connsiteX906" fmla="*/ 3471096 w 7467600"/>
              <a:gd name="connsiteY906" fmla="*/ 437072 h 6858000"/>
              <a:gd name="connsiteX907" fmla="*/ 3639057 w 7467600"/>
              <a:gd name="connsiteY907" fmla="*/ 286334 h 6858000"/>
              <a:gd name="connsiteX908" fmla="*/ 3640309 w 7467600"/>
              <a:gd name="connsiteY908" fmla="*/ 284664 h 6858000"/>
              <a:gd name="connsiteX909" fmla="*/ 3646022 w 7467600"/>
              <a:gd name="connsiteY909" fmla="*/ 276711 h 6858000"/>
              <a:gd name="connsiteX910" fmla="*/ 3707943 w 7467600"/>
              <a:gd name="connsiteY910" fmla="*/ 65958 h 6858000"/>
              <a:gd name="connsiteX911" fmla="*/ 3721337 w 7467600"/>
              <a:gd name="connsiteY911" fmla="*/ 0 h 6858000"/>
              <a:gd name="connsiteX912" fmla="*/ 2867960 w 7467600"/>
              <a:gd name="connsiteY912" fmla="*/ 0 h 6858000"/>
              <a:gd name="connsiteX913" fmla="*/ 2926351 w 7467600"/>
              <a:gd name="connsiteY913" fmla="*/ 0 h 6858000"/>
              <a:gd name="connsiteX914" fmla="*/ 2902823 w 7467600"/>
              <a:gd name="connsiteY914" fmla="*/ 262929 h 6858000"/>
              <a:gd name="connsiteX915" fmla="*/ 2940663 w 7467600"/>
              <a:gd name="connsiteY915" fmla="*/ 140884 h 6858000"/>
              <a:gd name="connsiteX916" fmla="*/ 2947039 w 7467600"/>
              <a:gd name="connsiteY916" fmla="*/ 122524 h 6858000"/>
              <a:gd name="connsiteX917" fmla="*/ 2984316 w 7467600"/>
              <a:gd name="connsiteY917" fmla="*/ 0 h 6858000"/>
              <a:gd name="connsiteX918" fmla="*/ 3016114 w 7467600"/>
              <a:gd name="connsiteY918" fmla="*/ 0 h 6858000"/>
              <a:gd name="connsiteX919" fmla="*/ 2979949 w 7467600"/>
              <a:gd name="connsiteY919" fmla="*/ 119274 h 6858000"/>
              <a:gd name="connsiteX920" fmla="*/ 3023879 w 7467600"/>
              <a:gd name="connsiteY920" fmla="*/ 0 h 6858000"/>
              <a:gd name="connsiteX921" fmla="*/ 3105400 w 7467600"/>
              <a:gd name="connsiteY921" fmla="*/ 0 h 6858000"/>
              <a:gd name="connsiteX922" fmla="*/ 3094669 w 7467600"/>
              <a:gd name="connsiteY922" fmla="*/ 30308 h 6858000"/>
              <a:gd name="connsiteX923" fmla="*/ 2901945 w 7467600"/>
              <a:gd name="connsiteY923" fmla="*/ 466538 h 6858000"/>
              <a:gd name="connsiteX924" fmla="*/ 2815209 w 7467600"/>
              <a:gd name="connsiteY924" fmla="*/ 497361 h 6858000"/>
              <a:gd name="connsiteX925" fmla="*/ 2844845 w 7467600"/>
              <a:gd name="connsiteY925" fmla="*/ 127638 h 6858000"/>
              <a:gd name="connsiteX926" fmla="*/ 2867960 w 7467600"/>
              <a:gd name="connsiteY926" fmla="*/ 0 h 6858000"/>
              <a:gd name="connsiteX927" fmla="*/ 1057230 w 7467600"/>
              <a:gd name="connsiteY927" fmla="*/ 0 h 6858000"/>
              <a:gd name="connsiteX928" fmla="*/ 1111003 w 7467600"/>
              <a:gd name="connsiteY928" fmla="*/ 0 h 6858000"/>
              <a:gd name="connsiteX929" fmla="*/ 1125553 w 7467600"/>
              <a:gd name="connsiteY929" fmla="*/ 52588 h 6858000"/>
              <a:gd name="connsiteX930" fmla="*/ 1304276 w 7467600"/>
              <a:gd name="connsiteY930" fmla="*/ 476275 h 6858000"/>
              <a:gd name="connsiteX931" fmla="*/ 1492066 w 7467600"/>
              <a:gd name="connsiteY931" fmla="*/ 886333 h 6858000"/>
              <a:gd name="connsiteX932" fmla="*/ 1423698 w 7467600"/>
              <a:gd name="connsiteY932" fmla="*/ 710817 h 6858000"/>
              <a:gd name="connsiteX933" fmla="*/ 1357609 w 7467600"/>
              <a:gd name="connsiteY933" fmla="*/ 532892 h 6858000"/>
              <a:gd name="connsiteX934" fmla="*/ 1309550 w 7467600"/>
              <a:gd name="connsiteY934" fmla="*/ 374031 h 6858000"/>
              <a:gd name="connsiteX935" fmla="*/ 1193673 w 7467600"/>
              <a:gd name="connsiteY935" fmla="*/ 49533 h 6858000"/>
              <a:gd name="connsiteX936" fmla="*/ 1164391 w 7467600"/>
              <a:gd name="connsiteY936" fmla="*/ 0 h 6858000"/>
              <a:gd name="connsiteX937" fmla="*/ 1200666 w 7467600"/>
              <a:gd name="connsiteY937" fmla="*/ 0 h 6858000"/>
              <a:gd name="connsiteX938" fmla="*/ 1223408 w 7467600"/>
              <a:gd name="connsiteY938" fmla="*/ 38996 h 6858000"/>
              <a:gd name="connsiteX939" fmla="*/ 1339635 w 7467600"/>
              <a:gd name="connsiteY939" fmla="*/ 365517 h 6858000"/>
              <a:gd name="connsiteX940" fmla="*/ 1387469 w 7467600"/>
              <a:gd name="connsiteY940" fmla="*/ 523079 h 6858000"/>
              <a:gd name="connsiteX941" fmla="*/ 1452685 w 7467600"/>
              <a:gd name="connsiteY941" fmla="*/ 699806 h 6858000"/>
              <a:gd name="connsiteX942" fmla="*/ 1492092 w 7467600"/>
              <a:gd name="connsiteY942" fmla="*/ 800424 h 6858000"/>
              <a:gd name="connsiteX943" fmla="*/ 1455302 w 7467600"/>
              <a:gd name="connsiteY943" fmla="*/ 632913 h 6858000"/>
              <a:gd name="connsiteX944" fmla="*/ 1222336 w 7467600"/>
              <a:gd name="connsiteY944" fmla="*/ 9480 h 6858000"/>
              <a:gd name="connsiteX945" fmla="*/ 1214634 w 7467600"/>
              <a:gd name="connsiteY945" fmla="*/ 0 h 6858000"/>
              <a:gd name="connsiteX946" fmla="*/ 1289827 w 7467600"/>
              <a:gd name="connsiteY946" fmla="*/ 0 h 6858000"/>
              <a:gd name="connsiteX947" fmla="*/ 1321076 w 7467600"/>
              <a:gd name="connsiteY947" fmla="*/ 59722 h 6858000"/>
              <a:gd name="connsiteX948" fmla="*/ 1512579 w 7467600"/>
              <a:gd name="connsiteY948" fmla="*/ 626441 h 6858000"/>
              <a:gd name="connsiteX949" fmla="*/ 1506076 w 7467600"/>
              <a:gd name="connsiteY949" fmla="*/ 1089289 h 6858000"/>
              <a:gd name="connsiteX950" fmla="*/ 1486346 w 7467600"/>
              <a:gd name="connsiteY950" fmla="*/ 1079919 h 6858000"/>
              <a:gd name="connsiteX951" fmla="*/ 1070511 w 7467600"/>
              <a:gd name="connsiteY951" fmla="*/ 48609 h 6858000"/>
              <a:gd name="connsiteX952" fmla="*/ 1057230 w 7467600"/>
              <a:gd name="connsiteY952" fmla="*/ 0 h 6858000"/>
              <a:gd name="connsiteX953" fmla="*/ 43151 w 7467600"/>
              <a:gd name="connsiteY953" fmla="*/ 0 h 6858000"/>
              <a:gd name="connsiteX954" fmla="*/ 95283 w 7467600"/>
              <a:gd name="connsiteY954" fmla="*/ 0 h 6858000"/>
              <a:gd name="connsiteX955" fmla="*/ 300708 w 7467600"/>
              <a:gd name="connsiteY955" fmla="*/ 154571 h 6858000"/>
              <a:gd name="connsiteX956" fmla="*/ 530414 w 7467600"/>
              <a:gd name="connsiteY956" fmla="*/ 354673 h 6858000"/>
              <a:gd name="connsiteX957" fmla="*/ 333785 w 7467600"/>
              <a:gd name="connsiteY957" fmla="*/ 161564 h 6858000"/>
              <a:gd name="connsiteX958" fmla="*/ 147005 w 7467600"/>
              <a:gd name="connsiteY958" fmla="*/ 0 h 6858000"/>
              <a:gd name="connsiteX959" fmla="*/ 272509 w 7467600"/>
              <a:gd name="connsiteY959" fmla="*/ 0 h 6858000"/>
              <a:gd name="connsiteX960" fmla="*/ 326276 w 7467600"/>
              <a:gd name="connsiteY960" fmla="*/ 45847 h 6858000"/>
              <a:gd name="connsiteX961" fmla="*/ 823759 w 7467600"/>
              <a:gd name="connsiteY961" fmla="*/ 574145 h 6858000"/>
              <a:gd name="connsiteX962" fmla="*/ 811254 w 7467600"/>
              <a:gd name="connsiteY962" fmla="*/ 665546 h 6858000"/>
              <a:gd name="connsiteX963" fmla="*/ 154042 w 7467600"/>
              <a:gd name="connsiteY963" fmla="*/ 261522 h 6858000"/>
              <a:gd name="connsiteX964" fmla="*/ 13550 w 7467600"/>
              <a:gd name="connsiteY964" fmla="*/ 158423 h 6858000"/>
              <a:gd name="connsiteX965" fmla="*/ 0 w 7467600"/>
              <a:gd name="connsiteY965" fmla="*/ 146618 h 6858000"/>
              <a:gd name="connsiteX966" fmla="*/ 0 w 7467600"/>
              <a:gd name="connsiteY966" fmla="*/ 59161 h 6858000"/>
              <a:gd name="connsiteX967" fmla="*/ 45427 w 7467600"/>
              <a:gd name="connsiteY967" fmla="*/ 101078 h 6858000"/>
              <a:gd name="connsiteX968" fmla="*/ 630103 w 7467600"/>
              <a:gd name="connsiteY968" fmla="*/ 485885 h 6858000"/>
              <a:gd name="connsiteX969" fmla="*/ 532040 w 7467600"/>
              <a:gd name="connsiteY969" fmla="*/ 399359 h 6858000"/>
              <a:gd name="connsiteX970" fmla="*/ 517618 w 7467600"/>
              <a:gd name="connsiteY970" fmla="*/ 385726 h 6858000"/>
              <a:gd name="connsiteX971" fmla="*/ 285074 w 7467600"/>
              <a:gd name="connsiteY971" fmla="*/ 182755 h 6858000"/>
              <a:gd name="connsiteX972" fmla="*/ 43151 w 7467600"/>
              <a:gd name="connsiteY97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7105827 w 7467600"/>
              <a:gd name="connsiteY81" fmla="*/ 5718700 h 6858000"/>
              <a:gd name="connsiteX82" fmla="*/ 7356878 w 7467600"/>
              <a:gd name="connsiteY82" fmla="*/ 5981332 h 6858000"/>
              <a:gd name="connsiteX83" fmla="*/ 7467600 w 7467600"/>
              <a:gd name="connsiteY83" fmla="*/ 6117703 h 6858000"/>
              <a:gd name="connsiteX84" fmla="*/ 7467600 w 7467600"/>
              <a:gd name="connsiteY84" fmla="*/ 6163634 h 6858000"/>
              <a:gd name="connsiteX85" fmla="*/ 7403637 w 7467600"/>
              <a:gd name="connsiteY85" fmla="*/ 6083957 h 6858000"/>
              <a:gd name="connsiteX86" fmla="*/ 7254615 w 7467600"/>
              <a:gd name="connsiteY86" fmla="*/ 5911918 h 6858000"/>
              <a:gd name="connsiteX87" fmla="*/ 7312589 w 7467600"/>
              <a:gd name="connsiteY87" fmla="*/ 5982309 h 6858000"/>
              <a:gd name="connsiteX88" fmla="*/ 7448321 w 7467600"/>
              <a:gd name="connsiteY88" fmla="*/ 6190991 h 6858000"/>
              <a:gd name="connsiteX89" fmla="*/ 7467600 w 7467600"/>
              <a:gd name="connsiteY89" fmla="*/ 6221686 h 6858000"/>
              <a:gd name="connsiteX90" fmla="*/ 7467600 w 7467600"/>
              <a:gd name="connsiteY90" fmla="*/ 6334256 h 6858000"/>
              <a:gd name="connsiteX91" fmla="*/ 7454976 w 7467600"/>
              <a:gd name="connsiteY91" fmla="*/ 6318297 h 6858000"/>
              <a:gd name="connsiteX92" fmla="*/ 7042773 w 7467600"/>
              <a:gd name="connsiteY92" fmla="*/ 5734011 h 6858000"/>
              <a:gd name="connsiteX93" fmla="*/ 1456157 w 7467600"/>
              <a:gd name="connsiteY93" fmla="*/ 5371404 h 6858000"/>
              <a:gd name="connsiteX94" fmla="*/ 1244432 w 7467600"/>
              <a:gd name="connsiteY94" fmla="*/ 5385601 h 6858000"/>
              <a:gd name="connsiteX95" fmla="*/ 973990 w 7467600"/>
              <a:gd name="connsiteY95" fmla="*/ 5424940 h 6858000"/>
              <a:gd name="connsiteX96" fmla="*/ 1103809 w 7467600"/>
              <a:gd name="connsiteY96" fmla="*/ 5433720 h 6858000"/>
              <a:gd name="connsiteX97" fmla="*/ 1123454 w 7467600"/>
              <a:gd name="connsiteY97" fmla="*/ 5435727 h 6858000"/>
              <a:gd name="connsiteX98" fmla="*/ 1737017 w 7467600"/>
              <a:gd name="connsiteY98" fmla="*/ 5452183 h 6858000"/>
              <a:gd name="connsiteX99" fmla="*/ 1824397 w 7467600"/>
              <a:gd name="connsiteY99" fmla="*/ 5447757 h 6858000"/>
              <a:gd name="connsiteX100" fmla="*/ 2070059 w 7467600"/>
              <a:gd name="connsiteY100" fmla="*/ 5441660 h 6858000"/>
              <a:gd name="connsiteX101" fmla="*/ 1456157 w 7467600"/>
              <a:gd name="connsiteY101" fmla="*/ 5371404 h 6858000"/>
              <a:gd name="connsiteX102" fmla="*/ 4988186 w 7467600"/>
              <a:gd name="connsiteY102" fmla="*/ 5216467 h 6858000"/>
              <a:gd name="connsiteX103" fmla="*/ 4777334 w 7467600"/>
              <a:gd name="connsiteY103" fmla="*/ 5406072 h 6858000"/>
              <a:gd name="connsiteX104" fmla="*/ 4718341 w 7467600"/>
              <a:gd name="connsiteY104" fmla="*/ 5468043 h 6858000"/>
              <a:gd name="connsiteX105" fmla="*/ 4604655 w 7467600"/>
              <a:gd name="connsiteY105" fmla="*/ 5583434 h 6858000"/>
              <a:gd name="connsiteX106" fmla="*/ 4565074 w 7467600"/>
              <a:gd name="connsiteY106" fmla="*/ 5618550 h 6858000"/>
              <a:gd name="connsiteX107" fmla="*/ 4988186 w 7467600"/>
              <a:gd name="connsiteY107" fmla="*/ 5216467 h 6858000"/>
              <a:gd name="connsiteX108" fmla="*/ 4978032 w 7467600"/>
              <a:gd name="connsiteY108" fmla="*/ 5183809 h 6858000"/>
              <a:gd name="connsiteX109" fmla="*/ 4463413 w 7467600"/>
              <a:gd name="connsiteY109" fmla="*/ 5615162 h 6858000"/>
              <a:gd name="connsiteX110" fmla="*/ 4358134 w 7467600"/>
              <a:gd name="connsiteY110" fmla="*/ 5742791 h 6858000"/>
              <a:gd name="connsiteX111" fmla="*/ 4376219 w 7467600"/>
              <a:gd name="connsiteY111" fmla="*/ 5729027 h 6858000"/>
              <a:gd name="connsiteX112" fmla="*/ 4582340 w 7467600"/>
              <a:gd name="connsiteY112" fmla="*/ 5561037 h 6858000"/>
              <a:gd name="connsiteX113" fmla="*/ 4694684 w 7467600"/>
              <a:gd name="connsiteY113" fmla="*/ 5447098 h 6858000"/>
              <a:gd name="connsiteX114" fmla="*/ 4754123 w 7467600"/>
              <a:gd name="connsiteY114" fmla="*/ 5384643 h 6858000"/>
              <a:gd name="connsiteX115" fmla="*/ 4978032 w 7467600"/>
              <a:gd name="connsiteY115" fmla="*/ 5183809 h 6858000"/>
              <a:gd name="connsiteX116" fmla="*/ 1903353 w 7467600"/>
              <a:gd name="connsiteY116" fmla="*/ 5044827 h 6858000"/>
              <a:gd name="connsiteX117" fmla="*/ 1936931 w 7467600"/>
              <a:gd name="connsiteY117" fmla="*/ 5093954 h 6858000"/>
              <a:gd name="connsiteX118" fmla="*/ 2195868 w 7467600"/>
              <a:gd name="connsiteY118" fmla="*/ 5396574 h 6858000"/>
              <a:gd name="connsiteX119" fmla="*/ 2088852 w 7467600"/>
              <a:gd name="connsiteY119" fmla="*/ 5166123 h 6858000"/>
              <a:gd name="connsiteX120" fmla="*/ 1958241 w 7467600"/>
              <a:gd name="connsiteY120" fmla="*/ 5067955 h 6858000"/>
              <a:gd name="connsiteX121" fmla="*/ 1903353 w 7467600"/>
              <a:gd name="connsiteY121" fmla="*/ 5044827 h 6858000"/>
              <a:gd name="connsiteX122" fmla="*/ 1979378 w 7467600"/>
              <a:gd name="connsiteY122" fmla="*/ 4769504 h 6858000"/>
              <a:gd name="connsiteX123" fmla="*/ 2882120 w 7467600"/>
              <a:gd name="connsiteY123" fmla="*/ 5064547 h 6858000"/>
              <a:gd name="connsiteX124" fmla="*/ 2793103 w 7467600"/>
              <a:gd name="connsiteY124" fmla="*/ 5039699 h 6858000"/>
              <a:gd name="connsiteX125" fmla="*/ 2770041 w 7467600"/>
              <a:gd name="connsiteY125" fmla="*/ 5033634 h 6858000"/>
              <a:gd name="connsiteX126" fmla="*/ 1979378 w 7467600"/>
              <a:gd name="connsiteY126" fmla="*/ 4769504 h 6858000"/>
              <a:gd name="connsiteX127" fmla="*/ 1927410 w 7467600"/>
              <a:gd name="connsiteY127" fmla="*/ 4716164 h 6858000"/>
              <a:gd name="connsiteX128" fmla="*/ 1959587 w 7467600"/>
              <a:gd name="connsiteY128" fmla="*/ 4728849 h 6858000"/>
              <a:gd name="connsiteX129" fmla="*/ 2777707 w 7467600"/>
              <a:gd name="connsiteY129" fmla="*/ 5003991 h 6858000"/>
              <a:gd name="connsiteX130" fmla="*/ 2800768 w 7467600"/>
              <a:gd name="connsiteY130" fmla="*/ 5010056 h 6858000"/>
              <a:gd name="connsiteX131" fmla="*/ 2879408 w 7467600"/>
              <a:gd name="connsiteY131" fmla="*/ 5031590 h 6858000"/>
              <a:gd name="connsiteX132" fmla="*/ 2862295 w 7467600"/>
              <a:gd name="connsiteY132" fmla="*/ 5022958 h 6858000"/>
              <a:gd name="connsiteX133" fmla="*/ 2813343 w 7467600"/>
              <a:gd name="connsiteY133" fmla="*/ 4998369 h 6858000"/>
              <a:gd name="connsiteX134" fmla="*/ 2646245 w 7467600"/>
              <a:gd name="connsiteY134" fmla="*/ 4930999 h 6858000"/>
              <a:gd name="connsiteX135" fmla="*/ 1999243 w 7467600"/>
              <a:gd name="connsiteY135" fmla="*/ 4730524 h 6858000"/>
              <a:gd name="connsiteX136" fmla="*/ 1979527 w 7467600"/>
              <a:gd name="connsiteY136" fmla="*/ 4726651 h 6858000"/>
              <a:gd name="connsiteX137" fmla="*/ 1927410 w 7467600"/>
              <a:gd name="connsiteY137" fmla="*/ 4716164 h 6858000"/>
              <a:gd name="connsiteX138" fmla="*/ 1997014 w 7467600"/>
              <a:gd name="connsiteY138" fmla="*/ 4698007 h 6858000"/>
              <a:gd name="connsiteX139" fmla="*/ 2005458 w 7467600"/>
              <a:gd name="connsiteY139" fmla="*/ 4699540 h 6858000"/>
              <a:gd name="connsiteX140" fmla="*/ 2657186 w 7467600"/>
              <a:gd name="connsiteY140" fmla="*/ 4901687 h 6858000"/>
              <a:gd name="connsiteX141" fmla="*/ 2826662 w 7467600"/>
              <a:gd name="connsiteY141" fmla="*/ 4970362 h 6858000"/>
              <a:gd name="connsiteX142" fmla="*/ 2876100 w 7467600"/>
              <a:gd name="connsiteY142" fmla="*/ 4995397 h 6858000"/>
              <a:gd name="connsiteX143" fmla="*/ 3042600 w 7467600"/>
              <a:gd name="connsiteY143" fmla="*/ 5059532 h 6858000"/>
              <a:gd name="connsiteX144" fmla="*/ 1997014 w 7467600"/>
              <a:gd name="connsiteY144" fmla="*/ 4698007 h 6858000"/>
              <a:gd name="connsiteX145" fmla="*/ 2305292 w 7467600"/>
              <a:gd name="connsiteY145" fmla="*/ 4219492 h 6858000"/>
              <a:gd name="connsiteX146" fmla="*/ 3360922 w 7467600"/>
              <a:gd name="connsiteY146" fmla="*/ 4529373 h 6858000"/>
              <a:gd name="connsiteX147" fmla="*/ 3492420 w 7467600"/>
              <a:gd name="connsiteY147" fmla="*/ 4510145 h 6858000"/>
              <a:gd name="connsiteX148" fmla="*/ 3364086 w 7467600"/>
              <a:gd name="connsiteY148" fmla="*/ 4480340 h 6858000"/>
              <a:gd name="connsiteX149" fmla="*/ 3225818 w 7467600"/>
              <a:gd name="connsiteY149" fmla="*/ 4411822 h 6858000"/>
              <a:gd name="connsiteX150" fmla="*/ 3129696 w 7467600"/>
              <a:gd name="connsiteY150" fmla="*/ 4360704 h 6858000"/>
              <a:gd name="connsiteX151" fmla="*/ 2814545 w 7467600"/>
              <a:gd name="connsiteY151" fmla="*/ 4282955 h 6858000"/>
              <a:gd name="connsiteX152" fmla="*/ 2305292 w 7467600"/>
              <a:gd name="connsiteY152" fmla="*/ 4219492 h 6858000"/>
              <a:gd name="connsiteX153" fmla="*/ 2626982 w 7467600"/>
              <a:gd name="connsiteY153" fmla="*/ 4206450 h 6858000"/>
              <a:gd name="connsiteX154" fmla="*/ 2490617 w 7467600"/>
              <a:gd name="connsiteY154" fmla="*/ 4206951 h 6858000"/>
              <a:gd name="connsiteX155" fmla="*/ 2819869 w 7467600"/>
              <a:gd name="connsiteY155" fmla="*/ 4252936 h 6858000"/>
              <a:gd name="connsiteX156" fmla="*/ 3143018 w 7467600"/>
              <a:gd name="connsiteY156" fmla="*/ 4332698 h 6858000"/>
              <a:gd name="connsiteX157" fmla="*/ 3241520 w 7467600"/>
              <a:gd name="connsiteY157" fmla="*/ 4385112 h 6858000"/>
              <a:gd name="connsiteX158" fmla="*/ 3374575 w 7467600"/>
              <a:gd name="connsiteY158" fmla="*/ 4451517 h 6858000"/>
              <a:gd name="connsiteX159" fmla="*/ 3505221 w 7467600"/>
              <a:gd name="connsiteY159" fmla="*/ 4480757 h 6858000"/>
              <a:gd name="connsiteX160" fmla="*/ 2626982 w 7467600"/>
              <a:gd name="connsiteY160" fmla="*/ 4206450 h 6858000"/>
              <a:gd name="connsiteX161" fmla="*/ 1310106 w 7467600"/>
              <a:gd name="connsiteY161" fmla="*/ 3943217 h 6858000"/>
              <a:gd name="connsiteX162" fmla="*/ 854994 w 7467600"/>
              <a:gd name="connsiteY162" fmla="*/ 4399136 h 6858000"/>
              <a:gd name="connsiteX163" fmla="*/ 742462 w 7467600"/>
              <a:gd name="connsiteY163" fmla="*/ 4594648 h 6858000"/>
              <a:gd name="connsiteX164" fmla="*/ 820602 w 7467600"/>
              <a:gd name="connsiteY164" fmla="*/ 4485915 h 6858000"/>
              <a:gd name="connsiteX165" fmla="*/ 878295 w 7467600"/>
              <a:gd name="connsiteY165" fmla="*/ 4403594 h 6858000"/>
              <a:gd name="connsiteX166" fmla="*/ 1240607 w 7467600"/>
              <a:gd name="connsiteY166" fmla="*/ 4010401 h 6858000"/>
              <a:gd name="connsiteX167" fmla="*/ 1310106 w 7467600"/>
              <a:gd name="connsiteY167" fmla="*/ 3943217 h 6858000"/>
              <a:gd name="connsiteX168" fmla="*/ 1423113 w 7467600"/>
              <a:gd name="connsiteY168" fmla="*/ 3874565 h 6858000"/>
              <a:gd name="connsiteX169" fmla="*/ 1260565 w 7467600"/>
              <a:gd name="connsiteY169" fmla="*/ 4031982 h 6858000"/>
              <a:gd name="connsiteX170" fmla="*/ 901900 w 7467600"/>
              <a:gd name="connsiteY170" fmla="*/ 4421236 h 6858000"/>
              <a:gd name="connsiteX171" fmla="*/ 845044 w 7467600"/>
              <a:gd name="connsiteY171" fmla="*/ 4502436 h 6858000"/>
              <a:gd name="connsiteX172" fmla="*/ 685926 w 7467600"/>
              <a:gd name="connsiteY172" fmla="*/ 4703069 h 6858000"/>
              <a:gd name="connsiteX173" fmla="*/ 684248 w 7467600"/>
              <a:gd name="connsiteY173" fmla="*/ 4706721 h 6858000"/>
              <a:gd name="connsiteX174" fmla="*/ 1423113 w 7467600"/>
              <a:gd name="connsiteY174" fmla="*/ 3874565 h 6858000"/>
              <a:gd name="connsiteX175" fmla="*/ 3316479 w 7467600"/>
              <a:gd name="connsiteY175" fmla="*/ 3872136 h 6858000"/>
              <a:gd name="connsiteX176" fmla="*/ 3546806 w 7467600"/>
              <a:gd name="connsiteY176" fmla="*/ 4356139 h 6858000"/>
              <a:gd name="connsiteX177" fmla="*/ 3364433 w 7467600"/>
              <a:gd name="connsiteY177" fmla="*/ 3953121 h 6858000"/>
              <a:gd name="connsiteX178" fmla="*/ 3316479 w 7467600"/>
              <a:gd name="connsiteY178" fmla="*/ 3872136 h 6858000"/>
              <a:gd name="connsiteX179" fmla="*/ 3291335 w 7467600"/>
              <a:gd name="connsiteY179" fmla="*/ 3767420 h 6858000"/>
              <a:gd name="connsiteX180" fmla="*/ 3390805 w 7467600"/>
              <a:gd name="connsiteY180" fmla="*/ 3937163 h 6858000"/>
              <a:gd name="connsiteX181" fmla="*/ 3579062 w 7467600"/>
              <a:gd name="connsiteY181" fmla="*/ 4359040 h 6858000"/>
              <a:gd name="connsiteX182" fmla="*/ 3467355 w 7467600"/>
              <a:gd name="connsiteY182" fmla="*/ 3988130 h 6858000"/>
              <a:gd name="connsiteX183" fmla="*/ 3310753 w 7467600"/>
              <a:gd name="connsiteY183" fmla="*/ 3787140 h 6858000"/>
              <a:gd name="connsiteX184" fmla="*/ 3291335 w 7467600"/>
              <a:gd name="connsiteY184" fmla="*/ 3767420 h 6858000"/>
              <a:gd name="connsiteX185" fmla="*/ 1635889 w 7467600"/>
              <a:gd name="connsiteY185" fmla="*/ 3709494 h 6858000"/>
              <a:gd name="connsiteX186" fmla="*/ 1634800 w 7467600"/>
              <a:gd name="connsiteY186" fmla="*/ 3731111 h 6858000"/>
              <a:gd name="connsiteX187" fmla="*/ 1635889 w 7467600"/>
              <a:gd name="connsiteY187" fmla="*/ 3709494 h 6858000"/>
              <a:gd name="connsiteX188" fmla="*/ 1510397 w 7467600"/>
              <a:gd name="connsiteY188" fmla="*/ 3684705 h 6858000"/>
              <a:gd name="connsiteX189" fmla="*/ 1146550 w 7467600"/>
              <a:gd name="connsiteY189" fmla="*/ 3802012 h 6858000"/>
              <a:gd name="connsiteX190" fmla="*/ 698834 w 7467600"/>
              <a:gd name="connsiteY190" fmla="*/ 3952272 h 6858000"/>
              <a:gd name="connsiteX191" fmla="*/ 34256 w 7467600"/>
              <a:gd name="connsiteY191" fmla="*/ 4347603 h 6858000"/>
              <a:gd name="connsiteX192" fmla="*/ 527241 w 7467600"/>
              <a:gd name="connsiteY192" fmla="*/ 4065078 h 6858000"/>
              <a:gd name="connsiteX193" fmla="*/ 1510397 w 7467600"/>
              <a:gd name="connsiteY193" fmla="*/ 3684705 h 6858000"/>
              <a:gd name="connsiteX194" fmla="*/ 1313114 w 7467600"/>
              <a:gd name="connsiteY194" fmla="*/ 3655216 h 6858000"/>
              <a:gd name="connsiteX195" fmla="*/ 1109304 w 7467600"/>
              <a:gd name="connsiteY195" fmla="*/ 3669030 h 6858000"/>
              <a:gd name="connsiteX196" fmla="*/ 8129 w 7467600"/>
              <a:gd name="connsiteY196" fmla="*/ 4330519 h 6858000"/>
              <a:gd name="connsiteX197" fmla="*/ 687572 w 7467600"/>
              <a:gd name="connsiteY197" fmla="*/ 3925629 h 6858000"/>
              <a:gd name="connsiteX198" fmla="*/ 1138365 w 7467600"/>
              <a:gd name="connsiteY198" fmla="*/ 3774515 h 6858000"/>
              <a:gd name="connsiteX199" fmla="*/ 1505579 w 7467600"/>
              <a:gd name="connsiteY199" fmla="*/ 3655526 h 6858000"/>
              <a:gd name="connsiteX200" fmla="*/ 1313114 w 7467600"/>
              <a:gd name="connsiteY200" fmla="*/ 3655216 h 6858000"/>
              <a:gd name="connsiteX201" fmla="*/ 3655073 w 7467600"/>
              <a:gd name="connsiteY201" fmla="*/ 3650884 h 6858000"/>
              <a:gd name="connsiteX202" fmla="*/ 3989938 w 7467600"/>
              <a:gd name="connsiteY202" fmla="*/ 3991685 h 6858000"/>
              <a:gd name="connsiteX203" fmla="*/ 4393907 w 7467600"/>
              <a:gd name="connsiteY203" fmla="*/ 4261258 h 6858000"/>
              <a:gd name="connsiteX204" fmla="*/ 4648051 w 7467600"/>
              <a:gd name="connsiteY204" fmla="*/ 4374051 h 6858000"/>
              <a:gd name="connsiteX205" fmla="*/ 4383389 w 7467600"/>
              <a:gd name="connsiteY205" fmla="*/ 4184369 h 6858000"/>
              <a:gd name="connsiteX206" fmla="*/ 4165508 w 7467600"/>
              <a:gd name="connsiteY206" fmla="*/ 4035196 h 6858000"/>
              <a:gd name="connsiteX207" fmla="*/ 4068162 w 7467600"/>
              <a:gd name="connsiteY207" fmla="*/ 3953394 h 6858000"/>
              <a:gd name="connsiteX208" fmla="*/ 3981416 w 7467600"/>
              <a:gd name="connsiteY208" fmla="*/ 3880482 h 6858000"/>
              <a:gd name="connsiteX209" fmla="*/ 3800147 w 7467600"/>
              <a:gd name="connsiteY209" fmla="*/ 3749872 h 6858000"/>
              <a:gd name="connsiteX210" fmla="*/ 3655073 w 7467600"/>
              <a:gd name="connsiteY210" fmla="*/ 3650884 h 6858000"/>
              <a:gd name="connsiteX211" fmla="*/ 3670252 w 7467600"/>
              <a:gd name="connsiteY211" fmla="*/ 3622798 h 6858000"/>
              <a:gd name="connsiteX212" fmla="*/ 3817258 w 7467600"/>
              <a:gd name="connsiteY212" fmla="*/ 3723577 h 6858000"/>
              <a:gd name="connsiteX213" fmla="*/ 4000461 w 7467600"/>
              <a:gd name="connsiteY213" fmla="*/ 3855966 h 6858000"/>
              <a:gd name="connsiteX214" fmla="*/ 4088180 w 7467600"/>
              <a:gd name="connsiteY214" fmla="*/ 3929774 h 6858000"/>
              <a:gd name="connsiteX215" fmla="*/ 4184555 w 7467600"/>
              <a:gd name="connsiteY215" fmla="*/ 4010683 h 6858000"/>
              <a:gd name="connsiteX216" fmla="*/ 4399563 w 7467600"/>
              <a:gd name="connsiteY216" fmla="*/ 4158106 h 6858000"/>
              <a:gd name="connsiteX217" fmla="*/ 4684469 w 7467600"/>
              <a:gd name="connsiteY217" fmla="*/ 4364680 h 6858000"/>
              <a:gd name="connsiteX218" fmla="*/ 4690271 w 7467600"/>
              <a:gd name="connsiteY218" fmla="*/ 4370034 h 6858000"/>
              <a:gd name="connsiteX219" fmla="*/ 4136093 w 7467600"/>
              <a:gd name="connsiteY219" fmla="*/ 3858466 h 6858000"/>
              <a:gd name="connsiteX220" fmla="*/ 3670252 w 7467600"/>
              <a:gd name="connsiteY220" fmla="*/ 3622798 h 6858000"/>
              <a:gd name="connsiteX221" fmla="*/ 4440129 w 7467600"/>
              <a:gd name="connsiteY221" fmla="*/ 3448571 h 6858000"/>
              <a:gd name="connsiteX222" fmla="*/ 4856525 w 7467600"/>
              <a:gd name="connsiteY222" fmla="*/ 3915351 h 6858000"/>
              <a:gd name="connsiteX223" fmla="*/ 5059055 w 7467600"/>
              <a:gd name="connsiteY223" fmla="*/ 4108918 h 6858000"/>
              <a:gd name="connsiteX224" fmla="*/ 5290070 w 7467600"/>
              <a:gd name="connsiteY224" fmla="*/ 4263619 h 6858000"/>
              <a:gd name="connsiteX225" fmla="*/ 4834991 w 7467600"/>
              <a:gd name="connsiteY225" fmla="*/ 3830985 h 6858000"/>
              <a:gd name="connsiteX226" fmla="*/ 4440129 w 7467600"/>
              <a:gd name="connsiteY226" fmla="*/ 3448571 h 6858000"/>
              <a:gd name="connsiteX227" fmla="*/ 4441737 w 7467600"/>
              <a:gd name="connsiteY227" fmla="*/ 3399734 h 6858000"/>
              <a:gd name="connsiteX228" fmla="*/ 4431236 w 7467600"/>
              <a:gd name="connsiteY228" fmla="*/ 3400954 h 6858000"/>
              <a:gd name="connsiteX229" fmla="*/ 4557150 w 7467600"/>
              <a:gd name="connsiteY229" fmla="*/ 3510023 h 6858000"/>
              <a:gd name="connsiteX230" fmla="*/ 4856936 w 7467600"/>
              <a:gd name="connsiteY230" fmla="*/ 3809146 h 6858000"/>
              <a:gd name="connsiteX231" fmla="*/ 5111996 w 7467600"/>
              <a:gd name="connsiteY231" fmla="*/ 4065759 h 6858000"/>
              <a:gd name="connsiteX232" fmla="*/ 5388878 w 7467600"/>
              <a:gd name="connsiteY232" fmla="*/ 4300185 h 6858000"/>
              <a:gd name="connsiteX233" fmla="*/ 5425556 w 7467600"/>
              <a:gd name="connsiteY233" fmla="*/ 4308967 h 6858000"/>
              <a:gd name="connsiteX234" fmla="*/ 4943646 w 7467600"/>
              <a:gd name="connsiteY234" fmla="*/ 3822916 h 6858000"/>
              <a:gd name="connsiteX235" fmla="*/ 4594837 w 7467600"/>
              <a:gd name="connsiteY235" fmla="*/ 3532274 h 6858000"/>
              <a:gd name="connsiteX236" fmla="*/ 4441737 w 7467600"/>
              <a:gd name="connsiteY236" fmla="*/ 3399734 h 6858000"/>
              <a:gd name="connsiteX237" fmla="*/ 5425834 w 7467600"/>
              <a:gd name="connsiteY237" fmla="*/ 3162785 h 6858000"/>
              <a:gd name="connsiteX238" fmla="*/ 5401644 w 7467600"/>
              <a:gd name="connsiteY238" fmla="*/ 3617847 h 6858000"/>
              <a:gd name="connsiteX239" fmla="*/ 5467256 w 7467600"/>
              <a:gd name="connsiteY239" fmla="*/ 4175494 h 6858000"/>
              <a:gd name="connsiteX240" fmla="*/ 5448069 w 7467600"/>
              <a:gd name="connsiteY240" fmla="*/ 3567554 h 6858000"/>
              <a:gd name="connsiteX241" fmla="*/ 5425834 w 7467600"/>
              <a:gd name="connsiteY241" fmla="*/ 3162785 h 6858000"/>
              <a:gd name="connsiteX242" fmla="*/ 1318687 w 7467600"/>
              <a:gd name="connsiteY242" fmla="*/ 3113840 h 6858000"/>
              <a:gd name="connsiteX243" fmla="*/ 1066793 w 7467600"/>
              <a:gd name="connsiteY243" fmla="*/ 3212171 h 6858000"/>
              <a:gd name="connsiteX244" fmla="*/ 993319 w 7467600"/>
              <a:gd name="connsiteY244" fmla="*/ 3247648 h 6858000"/>
              <a:gd name="connsiteX245" fmla="*/ 853081 w 7467600"/>
              <a:gd name="connsiteY245" fmla="*/ 3312410 h 6858000"/>
              <a:gd name="connsiteX246" fmla="*/ 805957 w 7467600"/>
              <a:gd name="connsiteY246" fmla="*/ 3330443 h 6858000"/>
              <a:gd name="connsiteX247" fmla="*/ 1318687 w 7467600"/>
              <a:gd name="connsiteY247" fmla="*/ 3113840 h 6858000"/>
              <a:gd name="connsiteX248" fmla="*/ 5453702 w 7467600"/>
              <a:gd name="connsiteY248" fmla="*/ 3090882 h 6858000"/>
              <a:gd name="connsiteX249" fmla="*/ 5480135 w 7467600"/>
              <a:gd name="connsiteY249" fmla="*/ 3565802 h 6858000"/>
              <a:gd name="connsiteX250" fmla="*/ 5499023 w 7467600"/>
              <a:gd name="connsiteY250" fmla="*/ 4166310 h 6858000"/>
              <a:gd name="connsiteX251" fmla="*/ 5547022 w 7467600"/>
              <a:gd name="connsiteY251" fmla="*/ 3607838 h 6858000"/>
              <a:gd name="connsiteX252" fmla="*/ 5515964 w 7467600"/>
              <a:gd name="connsiteY252" fmla="*/ 3378541 h 6858000"/>
              <a:gd name="connsiteX253" fmla="*/ 5453702 w 7467600"/>
              <a:gd name="connsiteY253" fmla="*/ 3090882 h 6858000"/>
              <a:gd name="connsiteX254" fmla="*/ 1238695 w 7467600"/>
              <a:gd name="connsiteY254" fmla="*/ 3076820 h 6858000"/>
              <a:gd name="connsiteX255" fmla="*/ 716371 w 7467600"/>
              <a:gd name="connsiteY255" fmla="*/ 3293249 h 6858000"/>
              <a:gd name="connsiteX256" fmla="*/ 579522 w 7467600"/>
              <a:gd name="connsiteY256" fmla="*/ 3371759 h 6858000"/>
              <a:gd name="connsiteX257" fmla="*/ 600288 w 7467600"/>
              <a:gd name="connsiteY257" fmla="*/ 3365555 h 6858000"/>
              <a:gd name="connsiteX258" fmla="*/ 840692 w 7467600"/>
              <a:gd name="connsiteY258" fmla="*/ 3284921 h 6858000"/>
              <a:gd name="connsiteX259" fmla="*/ 979248 w 7467600"/>
              <a:gd name="connsiteY259" fmla="*/ 3221003 h 6858000"/>
              <a:gd name="connsiteX260" fmla="*/ 1053282 w 7467600"/>
              <a:gd name="connsiteY260" fmla="*/ 3185247 h 6858000"/>
              <a:gd name="connsiteX261" fmla="*/ 1320603 w 7467600"/>
              <a:gd name="connsiteY261" fmla="*/ 3081281 h 6858000"/>
              <a:gd name="connsiteX262" fmla="*/ 1238695 w 7467600"/>
              <a:gd name="connsiteY262" fmla="*/ 3076820 h 6858000"/>
              <a:gd name="connsiteX263" fmla="*/ 5425627 w 7467600"/>
              <a:gd name="connsiteY263" fmla="*/ 2954192 h 6858000"/>
              <a:gd name="connsiteX264" fmla="*/ 5470770 w 7467600"/>
              <a:gd name="connsiteY264" fmla="*/ 3005435 h 6858000"/>
              <a:gd name="connsiteX265" fmla="*/ 5519779 w 7467600"/>
              <a:gd name="connsiteY265" fmla="*/ 4359223 h 6858000"/>
              <a:gd name="connsiteX266" fmla="*/ 5520293 w 7467600"/>
              <a:gd name="connsiteY266" fmla="*/ 4360602 h 6858000"/>
              <a:gd name="connsiteX267" fmla="*/ 5767221 w 7467600"/>
              <a:gd name="connsiteY267" fmla="*/ 4665564 h 6858000"/>
              <a:gd name="connsiteX268" fmla="*/ 6937169 w 7467600"/>
              <a:gd name="connsiteY268" fmla="*/ 4815941 h 6858000"/>
              <a:gd name="connsiteX269" fmla="*/ 6953922 w 7467600"/>
              <a:gd name="connsiteY269" fmla="*/ 4890068 h 6858000"/>
              <a:gd name="connsiteX270" fmla="*/ 6071359 w 7467600"/>
              <a:gd name="connsiteY270" fmla="*/ 4770770 h 6858000"/>
              <a:gd name="connsiteX271" fmla="*/ 6038839 w 7467600"/>
              <a:gd name="connsiteY271" fmla="*/ 4764474 h 6858000"/>
              <a:gd name="connsiteX272" fmla="*/ 6038706 w 7467600"/>
              <a:gd name="connsiteY272" fmla="*/ 4763847 h 6858000"/>
              <a:gd name="connsiteX273" fmla="*/ 6037784 w 7467600"/>
              <a:gd name="connsiteY273" fmla="*/ 4764270 h 6858000"/>
              <a:gd name="connsiteX274" fmla="*/ 6038839 w 7467600"/>
              <a:gd name="connsiteY274" fmla="*/ 4764474 h 6858000"/>
              <a:gd name="connsiteX275" fmla="*/ 6040338 w 7467600"/>
              <a:gd name="connsiteY275" fmla="*/ 4771418 h 6858000"/>
              <a:gd name="connsiteX276" fmla="*/ 6024488 w 7467600"/>
              <a:gd name="connsiteY276" fmla="*/ 4809903 h 6858000"/>
              <a:gd name="connsiteX277" fmla="*/ 5599771 w 7467600"/>
              <a:gd name="connsiteY277" fmla="*/ 5509652 h 6858000"/>
              <a:gd name="connsiteX278" fmla="*/ 5548843 w 7467600"/>
              <a:gd name="connsiteY278" fmla="*/ 5563845 h 6858000"/>
              <a:gd name="connsiteX279" fmla="*/ 5940952 w 7467600"/>
              <a:gd name="connsiteY279" fmla="*/ 6250028 h 6858000"/>
              <a:gd name="connsiteX280" fmla="*/ 6043441 w 7467600"/>
              <a:gd name="connsiteY280" fmla="*/ 6665847 h 6858000"/>
              <a:gd name="connsiteX281" fmla="*/ 6093432 w 7467600"/>
              <a:gd name="connsiteY281" fmla="*/ 6858000 h 6858000"/>
              <a:gd name="connsiteX282" fmla="*/ 6034344 w 7467600"/>
              <a:gd name="connsiteY282" fmla="*/ 6858000 h 6858000"/>
              <a:gd name="connsiteX283" fmla="*/ 6026679 w 7467600"/>
              <a:gd name="connsiteY283" fmla="*/ 6836959 h 6858000"/>
              <a:gd name="connsiteX284" fmla="*/ 5800441 w 7467600"/>
              <a:gd name="connsiteY284" fmla="*/ 6335286 h 6858000"/>
              <a:gd name="connsiteX285" fmla="*/ 5526562 w 7467600"/>
              <a:gd name="connsiteY285" fmla="*/ 5705388 h 6858000"/>
              <a:gd name="connsiteX286" fmla="*/ 5519640 w 7467600"/>
              <a:gd name="connsiteY286" fmla="*/ 5683774 h 6858000"/>
              <a:gd name="connsiteX287" fmla="*/ 5844559 w 7467600"/>
              <a:gd name="connsiteY287" fmla="*/ 6553349 h 6858000"/>
              <a:gd name="connsiteX288" fmla="*/ 5975994 w 7467600"/>
              <a:gd name="connsiteY288" fmla="*/ 6858000 h 6858000"/>
              <a:gd name="connsiteX289" fmla="*/ 5898547 w 7467600"/>
              <a:gd name="connsiteY289" fmla="*/ 6858000 h 6858000"/>
              <a:gd name="connsiteX290" fmla="*/ 5682041 w 7467600"/>
              <a:gd name="connsiteY290" fmla="*/ 6355860 h 6858000"/>
              <a:gd name="connsiteX291" fmla="*/ 5461758 w 7467600"/>
              <a:gd name="connsiteY291" fmla="*/ 5820220 h 6858000"/>
              <a:gd name="connsiteX292" fmla="*/ 5237282 w 7467600"/>
              <a:gd name="connsiteY292" fmla="*/ 6579086 h 6858000"/>
              <a:gd name="connsiteX293" fmla="*/ 5115009 w 7467600"/>
              <a:gd name="connsiteY293" fmla="*/ 6858000 h 6858000"/>
              <a:gd name="connsiteX294" fmla="*/ 5028074 w 7467600"/>
              <a:gd name="connsiteY294" fmla="*/ 6858000 h 6858000"/>
              <a:gd name="connsiteX295" fmla="*/ 5079508 w 7467600"/>
              <a:gd name="connsiteY295" fmla="*/ 6749074 h 6858000"/>
              <a:gd name="connsiteX296" fmla="*/ 5371846 w 7467600"/>
              <a:gd name="connsiteY296" fmla="*/ 5924413 h 6858000"/>
              <a:gd name="connsiteX297" fmla="*/ 5270512 w 7467600"/>
              <a:gd name="connsiteY297" fmla="*/ 6138975 h 6858000"/>
              <a:gd name="connsiteX298" fmla="*/ 5062409 w 7467600"/>
              <a:gd name="connsiteY298" fmla="*/ 6653544 h 6858000"/>
              <a:gd name="connsiteX299" fmla="*/ 5036628 w 7467600"/>
              <a:gd name="connsiteY299" fmla="*/ 6754247 h 6858000"/>
              <a:gd name="connsiteX300" fmla="*/ 5009112 w 7467600"/>
              <a:gd name="connsiteY300" fmla="*/ 6858000 h 6858000"/>
              <a:gd name="connsiteX301" fmla="*/ 4976679 w 7467600"/>
              <a:gd name="connsiteY301" fmla="*/ 6858000 h 6858000"/>
              <a:gd name="connsiteX302" fmla="*/ 5006537 w 7467600"/>
              <a:gd name="connsiteY302" fmla="*/ 6747068 h 6858000"/>
              <a:gd name="connsiteX303" fmla="*/ 5032723 w 7467600"/>
              <a:gd name="connsiteY303" fmla="*/ 6644957 h 6858000"/>
              <a:gd name="connsiteX304" fmla="*/ 5242949 w 7467600"/>
              <a:gd name="connsiteY304" fmla="*/ 6125175 h 6858000"/>
              <a:gd name="connsiteX305" fmla="*/ 5286321 w 7467600"/>
              <a:gd name="connsiteY305" fmla="*/ 6033555 h 6858000"/>
              <a:gd name="connsiteX306" fmla="*/ 5008210 w 7467600"/>
              <a:gd name="connsiteY306" fmla="*/ 6649194 h 6858000"/>
              <a:gd name="connsiteX307" fmla="*/ 4986321 w 7467600"/>
              <a:gd name="connsiteY307" fmla="*/ 6765687 h 6858000"/>
              <a:gd name="connsiteX308" fmla="*/ 4973474 w 7467600"/>
              <a:gd name="connsiteY308" fmla="*/ 6858000 h 6858000"/>
              <a:gd name="connsiteX309" fmla="*/ 4907178 w 7467600"/>
              <a:gd name="connsiteY309" fmla="*/ 6858000 h 6858000"/>
              <a:gd name="connsiteX310" fmla="*/ 4910810 w 7467600"/>
              <a:gd name="connsiteY310" fmla="*/ 6829660 h 6858000"/>
              <a:gd name="connsiteX311" fmla="*/ 4987461 w 7467600"/>
              <a:gd name="connsiteY311" fmla="*/ 6432994 h 6858000"/>
              <a:gd name="connsiteX312" fmla="*/ 5179262 w 7467600"/>
              <a:gd name="connsiteY312" fmla="*/ 6035044 h 6858000"/>
              <a:gd name="connsiteX313" fmla="*/ 4689678 w 7467600"/>
              <a:gd name="connsiteY313" fmla="*/ 6440241 h 6858000"/>
              <a:gd name="connsiteX314" fmla="*/ 4477543 w 7467600"/>
              <a:gd name="connsiteY314" fmla="*/ 6674836 h 6858000"/>
              <a:gd name="connsiteX315" fmla="*/ 4329957 w 7467600"/>
              <a:gd name="connsiteY315" fmla="*/ 6858000 h 6858000"/>
              <a:gd name="connsiteX316" fmla="*/ 4218595 w 7467600"/>
              <a:gd name="connsiteY316" fmla="*/ 6858000 h 6858000"/>
              <a:gd name="connsiteX317" fmla="*/ 4368888 w 7467600"/>
              <a:gd name="connsiteY317" fmla="*/ 6668412 h 6858000"/>
              <a:gd name="connsiteX318" fmla="*/ 4563091 w 7467600"/>
              <a:gd name="connsiteY318" fmla="*/ 6442508 h 6858000"/>
              <a:gd name="connsiteX319" fmla="*/ 5387324 w 7467600"/>
              <a:gd name="connsiteY319" fmla="*/ 5705830 h 6858000"/>
              <a:gd name="connsiteX320" fmla="*/ 5073620 w 7467600"/>
              <a:gd name="connsiteY320" fmla="*/ 5955437 h 6858000"/>
              <a:gd name="connsiteX321" fmla="*/ 4689789 w 7467600"/>
              <a:gd name="connsiteY321" fmla="*/ 6268382 h 6858000"/>
              <a:gd name="connsiteX322" fmla="*/ 4418722 w 7467600"/>
              <a:gd name="connsiteY322" fmla="*/ 6570886 h 6858000"/>
              <a:gd name="connsiteX323" fmla="*/ 4214944 w 7467600"/>
              <a:gd name="connsiteY323" fmla="*/ 6858000 h 6858000"/>
              <a:gd name="connsiteX324" fmla="*/ 4177898 w 7467600"/>
              <a:gd name="connsiteY324" fmla="*/ 6858000 h 6858000"/>
              <a:gd name="connsiteX325" fmla="*/ 4391597 w 7467600"/>
              <a:gd name="connsiteY325" fmla="*/ 6556370 h 6858000"/>
              <a:gd name="connsiteX326" fmla="*/ 4668889 w 7467600"/>
              <a:gd name="connsiteY326" fmla="*/ 6246399 h 6858000"/>
              <a:gd name="connsiteX327" fmla="*/ 5055427 w 7467600"/>
              <a:gd name="connsiteY327" fmla="*/ 5931476 h 6858000"/>
              <a:gd name="connsiteX328" fmla="*/ 5371814 w 7467600"/>
              <a:gd name="connsiteY328" fmla="*/ 5678975 h 6858000"/>
              <a:gd name="connsiteX329" fmla="*/ 4987918 w 7467600"/>
              <a:gd name="connsiteY329" fmla="*/ 5838701 h 6858000"/>
              <a:gd name="connsiteX330" fmla="*/ 4317146 w 7467600"/>
              <a:gd name="connsiteY330" fmla="*/ 6587716 h 6858000"/>
              <a:gd name="connsiteX331" fmla="*/ 4171627 w 7467600"/>
              <a:gd name="connsiteY331" fmla="*/ 6858000 h 6858000"/>
              <a:gd name="connsiteX332" fmla="*/ 4081585 w 7467600"/>
              <a:gd name="connsiteY332" fmla="*/ 6858000 h 6858000"/>
              <a:gd name="connsiteX333" fmla="*/ 4238603 w 7467600"/>
              <a:gd name="connsiteY333" fmla="*/ 6559341 h 6858000"/>
              <a:gd name="connsiteX334" fmla="*/ 4778333 w 7467600"/>
              <a:gd name="connsiteY334" fmla="*/ 5873626 h 6858000"/>
              <a:gd name="connsiteX335" fmla="*/ 5414185 w 7467600"/>
              <a:gd name="connsiteY335" fmla="*/ 5573882 h 6858000"/>
              <a:gd name="connsiteX336" fmla="*/ 5959648 w 7467600"/>
              <a:gd name="connsiteY336" fmla="*/ 4760797 h 6858000"/>
              <a:gd name="connsiteX337" fmla="*/ 5355019 w 7467600"/>
              <a:gd name="connsiteY337" fmla="*/ 4734672 h 6858000"/>
              <a:gd name="connsiteX338" fmla="*/ 5083565 w 7467600"/>
              <a:gd name="connsiteY338" fmla="*/ 5179121 h 6858000"/>
              <a:gd name="connsiteX339" fmla="*/ 4713577 w 7467600"/>
              <a:gd name="connsiteY339" fmla="*/ 5616803 h 6858000"/>
              <a:gd name="connsiteX340" fmla="*/ 3989559 w 7467600"/>
              <a:gd name="connsiteY340" fmla="*/ 6145945 h 6858000"/>
              <a:gd name="connsiteX341" fmla="*/ 3939824 w 7467600"/>
              <a:gd name="connsiteY341" fmla="*/ 6066900 h 6858000"/>
              <a:gd name="connsiteX342" fmla="*/ 4584537 w 7467600"/>
              <a:gd name="connsiteY342" fmla="*/ 5324826 h 6858000"/>
              <a:gd name="connsiteX343" fmla="*/ 5037105 w 7467600"/>
              <a:gd name="connsiteY343" fmla="*/ 5088765 h 6858000"/>
              <a:gd name="connsiteX344" fmla="*/ 5039930 w 7467600"/>
              <a:gd name="connsiteY344" fmla="*/ 5089585 h 6858000"/>
              <a:gd name="connsiteX345" fmla="*/ 5263764 w 7467600"/>
              <a:gd name="connsiteY345" fmla="*/ 4735525 h 6858000"/>
              <a:gd name="connsiteX346" fmla="*/ 4086300 w 7467600"/>
              <a:gd name="connsiteY346" fmla="*/ 4884599 h 6858000"/>
              <a:gd name="connsiteX347" fmla="*/ 4085485 w 7467600"/>
              <a:gd name="connsiteY347" fmla="*/ 4899070 h 6858000"/>
              <a:gd name="connsiteX348" fmla="*/ 3871915 w 7467600"/>
              <a:gd name="connsiteY348" fmla="*/ 5253645 h 6858000"/>
              <a:gd name="connsiteX349" fmla="*/ 3799374 w 7467600"/>
              <a:gd name="connsiteY349" fmla="*/ 5466127 h 6858000"/>
              <a:gd name="connsiteX350" fmla="*/ 3498850 w 7467600"/>
              <a:gd name="connsiteY350" fmla="*/ 6661888 h 6858000"/>
              <a:gd name="connsiteX351" fmla="*/ 3399216 w 7467600"/>
              <a:gd name="connsiteY351" fmla="*/ 6858000 h 6858000"/>
              <a:gd name="connsiteX352" fmla="*/ 3303688 w 7467600"/>
              <a:gd name="connsiteY352" fmla="*/ 6858000 h 6858000"/>
              <a:gd name="connsiteX353" fmla="*/ 3391774 w 7467600"/>
              <a:gd name="connsiteY353" fmla="*/ 6697181 h 6858000"/>
              <a:gd name="connsiteX354" fmla="*/ 3735540 w 7467600"/>
              <a:gd name="connsiteY354" fmla="*/ 5546923 h 6858000"/>
              <a:gd name="connsiteX355" fmla="*/ 3729438 w 7467600"/>
              <a:gd name="connsiteY355" fmla="*/ 5569058 h 6858000"/>
              <a:gd name="connsiteX356" fmla="*/ 3707782 w 7467600"/>
              <a:gd name="connsiteY356" fmla="*/ 5644908 h 6858000"/>
              <a:gd name="connsiteX357" fmla="*/ 3583827 w 7467600"/>
              <a:gd name="connsiteY357" fmla="*/ 6039215 h 6858000"/>
              <a:gd name="connsiteX358" fmla="*/ 3547861 w 7467600"/>
              <a:gd name="connsiteY358" fmla="*/ 6129609 h 6858000"/>
              <a:gd name="connsiteX359" fmla="*/ 3490905 w 7467600"/>
              <a:gd name="connsiteY359" fmla="*/ 6277660 h 6858000"/>
              <a:gd name="connsiteX360" fmla="*/ 3455859 w 7467600"/>
              <a:gd name="connsiteY360" fmla="*/ 6391301 h 6858000"/>
              <a:gd name="connsiteX361" fmla="*/ 3429112 w 7467600"/>
              <a:gd name="connsiteY361" fmla="*/ 6479469 h 6858000"/>
              <a:gd name="connsiteX362" fmla="*/ 3304862 w 7467600"/>
              <a:gd name="connsiteY362" fmla="*/ 6796476 h 6858000"/>
              <a:gd name="connsiteX363" fmla="*/ 3276071 w 7467600"/>
              <a:gd name="connsiteY363" fmla="*/ 6858000 h 6858000"/>
              <a:gd name="connsiteX364" fmla="*/ 3240805 w 7467600"/>
              <a:gd name="connsiteY364" fmla="*/ 6858000 h 6858000"/>
              <a:gd name="connsiteX365" fmla="*/ 3275917 w 7467600"/>
              <a:gd name="connsiteY365" fmla="*/ 6783192 h 6858000"/>
              <a:gd name="connsiteX366" fmla="*/ 3399358 w 7467600"/>
              <a:gd name="connsiteY366" fmla="*/ 6469011 h 6858000"/>
              <a:gd name="connsiteX367" fmla="*/ 3425650 w 7467600"/>
              <a:gd name="connsiteY367" fmla="*/ 6381333 h 6858000"/>
              <a:gd name="connsiteX368" fmla="*/ 3460661 w 7467600"/>
              <a:gd name="connsiteY368" fmla="*/ 6266763 h 6858000"/>
              <a:gd name="connsiteX369" fmla="*/ 3518021 w 7467600"/>
              <a:gd name="connsiteY369" fmla="*/ 6117298 h 6858000"/>
              <a:gd name="connsiteX370" fmla="*/ 3554035 w 7467600"/>
              <a:gd name="connsiteY370" fmla="*/ 6027832 h 6858000"/>
              <a:gd name="connsiteX371" fmla="*/ 3677174 w 7467600"/>
              <a:gd name="connsiteY371" fmla="*/ 5636351 h 6858000"/>
              <a:gd name="connsiteX372" fmla="*/ 3698819 w 7467600"/>
              <a:gd name="connsiteY372" fmla="*/ 5560503 h 6858000"/>
              <a:gd name="connsiteX373" fmla="*/ 3702094 w 7467600"/>
              <a:gd name="connsiteY373" fmla="*/ 5549194 h 6858000"/>
              <a:gd name="connsiteX374" fmla="*/ 3398355 w 7467600"/>
              <a:gd name="connsiteY374" fmla="*/ 6094603 h 6858000"/>
              <a:gd name="connsiteX375" fmla="*/ 3193941 w 7467600"/>
              <a:gd name="connsiteY375" fmla="*/ 6798775 h 6858000"/>
              <a:gd name="connsiteX376" fmla="*/ 3184140 w 7467600"/>
              <a:gd name="connsiteY376" fmla="*/ 6858000 h 6858000"/>
              <a:gd name="connsiteX377" fmla="*/ 3099978 w 7467600"/>
              <a:gd name="connsiteY377" fmla="*/ 6858000 h 6858000"/>
              <a:gd name="connsiteX378" fmla="*/ 3101556 w 7467600"/>
              <a:gd name="connsiteY378" fmla="*/ 6843337 h 6858000"/>
              <a:gd name="connsiteX379" fmla="*/ 3370162 w 7467600"/>
              <a:gd name="connsiteY379" fmla="*/ 5785550 h 6858000"/>
              <a:gd name="connsiteX380" fmla="*/ 3746477 w 7467600"/>
              <a:gd name="connsiteY380" fmla="*/ 5377889 h 6858000"/>
              <a:gd name="connsiteX381" fmla="*/ 3863399 w 7467600"/>
              <a:gd name="connsiteY381" fmla="*/ 5087257 h 6858000"/>
              <a:gd name="connsiteX382" fmla="*/ 3968712 w 7467600"/>
              <a:gd name="connsiteY382" fmla="*/ 4913989 h 6858000"/>
              <a:gd name="connsiteX383" fmla="*/ 2792390 w 7467600"/>
              <a:gd name="connsiteY383" fmla="*/ 5382974 h 6858000"/>
              <a:gd name="connsiteX384" fmla="*/ 2714982 w 7467600"/>
              <a:gd name="connsiteY384" fmla="*/ 5427051 h 6858000"/>
              <a:gd name="connsiteX385" fmla="*/ 2813361 w 7467600"/>
              <a:gd name="connsiteY385" fmla="*/ 6023912 h 6858000"/>
              <a:gd name="connsiteX386" fmla="*/ 2688430 w 7467600"/>
              <a:gd name="connsiteY386" fmla="*/ 6801564 h 6858000"/>
              <a:gd name="connsiteX387" fmla="*/ 2629626 w 7467600"/>
              <a:gd name="connsiteY387" fmla="*/ 6763394 h 6858000"/>
              <a:gd name="connsiteX388" fmla="*/ 2565328 w 7467600"/>
              <a:gd name="connsiteY388" fmla="*/ 5516399 h 6858000"/>
              <a:gd name="connsiteX389" fmla="*/ 1922999 w 7467600"/>
              <a:gd name="connsiteY389" fmla="*/ 5980343 h 6858000"/>
              <a:gd name="connsiteX390" fmla="*/ 1950261 w 7467600"/>
              <a:gd name="connsiteY390" fmla="*/ 6405858 h 6858000"/>
              <a:gd name="connsiteX391" fmla="*/ 2365554 w 7467600"/>
              <a:gd name="connsiteY391" fmla="*/ 6759107 h 6858000"/>
              <a:gd name="connsiteX392" fmla="*/ 2424142 w 7467600"/>
              <a:gd name="connsiteY392" fmla="*/ 6858000 h 6858000"/>
              <a:gd name="connsiteX393" fmla="*/ 2395994 w 7467600"/>
              <a:gd name="connsiteY393" fmla="*/ 6858000 h 6858000"/>
              <a:gd name="connsiteX394" fmla="*/ 2392863 w 7467600"/>
              <a:gd name="connsiteY394" fmla="*/ 6852964 h 6858000"/>
              <a:gd name="connsiteX395" fmla="*/ 2017589 w 7467600"/>
              <a:gd name="connsiteY395" fmla="*/ 6493982 h 6858000"/>
              <a:gd name="connsiteX396" fmla="*/ 2147336 w 7467600"/>
              <a:gd name="connsiteY396" fmla="*/ 6594052 h 6858000"/>
              <a:gd name="connsiteX397" fmla="*/ 2207047 w 7467600"/>
              <a:gd name="connsiteY397" fmla="*/ 6654540 h 6858000"/>
              <a:gd name="connsiteX398" fmla="*/ 2299106 w 7467600"/>
              <a:gd name="connsiteY398" fmla="*/ 6778931 h 6858000"/>
              <a:gd name="connsiteX399" fmla="*/ 2314430 w 7467600"/>
              <a:gd name="connsiteY399" fmla="*/ 6801144 h 6858000"/>
              <a:gd name="connsiteX400" fmla="*/ 2352406 w 7467600"/>
              <a:gd name="connsiteY400" fmla="*/ 6858000 h 6858000"/>
              <a:gd name="connsiteX401" fmla="*/ 2314492 w 7467600"/>
              <a:gd name="connsiteY401" fmla="*/ 6858000 h 6858000"/>
              <a:gd name="connsiteX402" fmla="*/ 2288095 w 7467600"/>
              <a:gd name="connsiteY402" fmla="*/ 6818030 h 6858000"/>
              <a:gd name="connsiteX403" fmla="*/ 2272768 w 7467600"/>
              <a:gd name="connsiteY403" fmla="*/ 6795822 h 6858000"/>
              <a:gd name="connsiteX404" fmla="*/ 2182715 w 7467600"/>
              <a:gd name="connsiteY404" fmla="*/ 6675071 h 6858000"/>
              <a:gd name="connsiteX405" fmla="*/ 2032061 w 7467600"/>
              <a:gd name="connsiteY405" fmla="*/ 6541380 h 6858000"/>
              <a:gd name="connsiteX406" fmla="*/ 2257220 w 7467600"/>
              <a:gd name="connsiteY406" fmla="*/ 6826257 h 6858000"/>
              <a:gd name="connsiteX407" fmla="*/ 2281324 w 7467600"/>
              <a:gd name="connsiteY407" fmla="*/ 6858000 h 6858000"/>
              <a:gd name="connsiteX408" fmla="*/ 2242860 w 7467600"/>
              <a:gd name="connsiteY408" fmla="*/ 6858000 h 6858000"/>
              <a:gd name="connsiteX409" fmla="*/ 2232818 w 7467600"/>
              <a:gd name="connsiteY409" fmla="*/ 6844926 h 6858000"/>
              <a:gd name="connsiteX410" fmla="*/ 1990172 w 7467600"/>
              <a:gd name="connsiteY410" fmla="*/ 6542121 h 6858000"/>
              <a:gd name="connsiteX411" fmla="*/ 2124090 w 7467600"/>
              <a:gd name="connsiteY411" fmla="*/ 6761017 h 6858000"/>
              <a:gd name="connsiteX412" fmla="*/ 2200380 w 7467600"/>
              <a:gd name="connsiteY412" fmla="*/ 6858000 h 6858000"/>
              <a:gd name="connsiteX413" fmla="*/ 2147507 w 7467600"/>
              <a:gd name="connsiteY413" fmla="*/ 6858000 h 6858000"/>
              <a:gd name="connsiteX414" fmla="*/ 2070668 w 7467600"/>
              <a:gd name="connsiteY414" fmla="*/ 6761520 h 6858000"/>
              <a:gd name="connsiteX415" fmla="*/ 1975142 w 7467600"/>
              <a:gd name="connsiteY415" fmla="*/ 6585570 h 6858000"/>
              <a:gd name="connsiteX416" fmla="*/ 2050035 w 7467600"/>
              <a:gd name="connsiteY416" fmla="*/ 6813345 h 6858000"/>
              <a:gd name="connsiteX417" fmla="*/ 2063025 w 7467600"/>
              <a:gd name="connsiteY417" fmla="*/ 6858000 h 6858000"/>
              <a:gd name="connsiteX418" fmla="*/ 2021675 w 7467600"/>
              <a:gd name="connsiteY418" fmla="*/ 6858000 h 6858000"/>
              <a:gd name="connsiteX419" fmla="*/ 2019308 w 7467600"/>
              <a:gd name="connsiteY419" fmla="*/ 6847118 h 6858000"/>
              <a:gd name="connsiteX420" fmla="*/ 1938835 w 7467600"/>
              <a:gd name="connsiteY420" fmla="*/ 6551160 h 6858000"/>
              <a:gd name="connsiteX421" fmla="*/ 1953230 w 7467600"/>
              <a:gd name="connsiteY421" fmla="*/ 6759699 h 6858000"/>
              <a:gd name="connsiteX422" fmla="*/ 1956763 w 7467600"/>
              <a:gd name="connsiteY422" fmla="*/ 6778191 h 6858000"/>
              <a:gd name="connsiteX423" fmla="*/ 1967925 w 7467600"/>
              <a:gd name="connsiteY423" fmla="*/ 6858000 h 6858000"/>
              <a:gd name="connsiteX424" fmla="*/ 1936622 w 7467600"/>
              <a:gd name="connsiteY424" fmla="*/ 6858000 h 6858000"/>
              <a:gd name="connsiteX425" fmla="*/ 1926261 w 7467600"/>
              <a:gd name="connsiteY425" fmla="*/ 6784064 h 6858000"/>
              <a:gd name="connsiteX426" fmla="*/ 1922724 w 7467600"/>
              <a:gd name="connsiteY426" fmla="*/ 6765577 h 6858000"/>
              <a:gd name="connsiteX427" fmla="*/ 1904650 w 7467600"/>
              <a:gd name="connsiteY427" fmla="*/ 6639616 h 6858000"/>
              <a:gd name="connsiteX428" fmla="*/ 1885273 w 7467600"/>
              <a:gd name="connsiteY428" fmla="*/ 6858000 h 6858000"/>
              <a:gd name="connsiteX429" fmla="*/ 1854363 w 7467600"/>
              <a:gd name="connsiteY429" fmla="*/ 6858000 h 6858000"/>
              <a:gd name="connsiteX430" fmla="*/ 1880391 w 7467600"/>
              <a:gd name="connsiteY430" fmla="*/ 6603796 h 6858000"/>
              <a:gd name="connsiteX431" fmla="*/ 1818273 w 7467600"/>
              <a:gd name="connsiteY431" fmla="*/ 6715729 h 6858000"/>
              <a:gd name="connsiteX432" fmla="*/ 1794691 w 7467600"/>
              <a:gd name="connsiteY432" fmla="*/ 6843239 h 6858000"/>
              <a:gd name="connsiteX433" fmla="*/ 1794914 w 7467600"/>
              <a:gd name="connsiteY433" fmla="*/ 6858000 h 6858000"/>
              <a:gd name="connsiteX434" fmla="*/ 1746128 w 7467600"/>
              <a:gd name="connsiteY434" fmla="*/ 6858000 h 6858000"/>
              <a:gd name="connsiteX435" fmla="*/ 1753934 w 7467600"/>
              <a:gd name="connsiteY435" fmla="*/ 6724796 h 6858000"/>
              <a:gd name="connsiteX436" fmla="*/ 1792053 w 7467600"/>
              <a:gd name="connsiteY436" fmla="*/ 6572396 h 6858000"/>
              <a:gd name="connsiteX437" fmla="*/ 1862248 w 7467600"/>
              <a:gd name="connsiteY437" fmla="*/ 6266397 h 6858000"/>
              <a:gd name="connsiteX438" fmla="*/ 1862250 w 7467600"/>
              <a:gd name="connsiteY438" fmla="*/ 6033531 h 6858000"/>
              <a:gd name="connsiteX439" fmla="*/ 1211999 w 7467600"/>
              <a:gd name="connsiteY439" fmla="*/ 6683610 h 6858000"/>
              <a:gd name="connsiteX440" fmla="*/ 1213266 w 7467600"/>
              <a:gd name="connsiteY440" fmla="*/ 6691947 h 6858000"/>
              <a:gd name="connsiteX441" fmla="*/ 1203370 w 7467600"/>
              <a:gd name="connsiteY441" fmla="*/ 6850676 h 6858000"/>
              <a:gd name="connsiteX442" fmla="*/ 1203671 w 7467600"/>
              <a:gd name="connsiteY442" fmla="*/ 6858000 h 6858000"/>
              <a:gd name="connsiteX443" fmla="*/ 1143180 w 7467600"/>
              <a:gd name="connsiteY443" fmla="*/ 6858000 h 6858000"/>
              <a:gd name="connsiteX444" fmla="*/ 1142176 w 7467600"/>
              <a:gd name="connsiteY444" fmla="*/ 6766045 h 6858000"/>
              <a:gd name="connsiteX445" fmla="*/ 1067484 w 7467600"/>
              <a:gd name="connsiteY445" fmla="*/ 6858000 h 6858000"/>
              <a:gd name="connsiteX446" fmla="*/ 953928 w 7467600"/>
              <a:gd name="connsiteY446" fmla="*/ 6858000 h 6858000"/>
              <a:gd name="connsiteX447" fmla="*/ 959715 w 7467600"/>
              <a:gd name="connsiteY447" fmla="*/ 6850185 h 6858000"/>
              <a:gd name="connsiteX448" fmla="*/ 1483788 w 7467600"/>
              <a:gd name="connsiteY448" fmla="*/ 6259174 h 6858000"/>
              <a:gd name="connsiteX449" fmla="*/ 1100671 w 7467600"/>
              <a:gd name="connsiteY449" fmla="*/ 6252137 h 6858000"/>
              <a:gd name="connsiteX450" fmla="*/ 1090144 w 7467600"/>
              <a:gd name="connsiteY450" fmla="*/ 6256748 h 6858000"/>
              <a:gd name="connsiteX451" fmla="*/ 1095872 w 7467600"/>
              <a:gd name="connsiteY451" fmla="*/ 6271892 h 6858000"/>
              <a:gd name="connsiteX452" fmla="*/ 262785 w 7467600"/>
              <a:gd name="connsiteY452" fmla="*/ 6845450 h 6858000"/>
              <a:gd name="connsiteX453" fmla="*/ 209968 w 7467600"/>
              <a:gd name="connsiteY453" fmla="*/ 6770713 h 6858000"/>
              <a:gd name="connsiteX454" fmla="*/ 873460 w 7467600"/>
              <a:gd name="connsiteY454" fmla="*/ 6253768 h 6858000"/>
              <a:gd name="connsiteX455" fmla="*/ 192686 w 7467600"/>
              <a:gd name="connsiteY455" fmla="*/ 5849257 h 6858000"/>
              <a:gd name="connsiteX456" fmla="*/ 4696 w 7467600"/>
              <a:gd name="connsiteY456" fmla="*/ 5697668 h 6858000"/>
              <a:gd name="connsiteX457" fmla="*/ 0 w 7467600"/>
              <a:gd name="connsiteY457" fmla="*/ 5689984 h 6858000"/>
              <a:gd name="connsiteX458" fmla="*/ 0 w 7467600"/>
              <a:gd name="connsiteY458" fmla="*/ 5513472 h 6858000"/>
              <a:gd name="connsiteX459" fmla="*/ 174101 w 7467600"/>
              <a:gd name="connsiteY459" fmla="*/ 5620277 h 6858000"/>
              <a:gd name="connsiteX460" fmla="*/ 891800 w 7467600"/>
              <a:gd name="connsiteY460" fmla="*/ 6036935 h 6858000"/>
              <a:gd name="connsiteX461" fmla="*/ 1072219 w 7467600"/>
              <a:gd name="connsiteY461" fmla="*/ 6169443 h 6858000"/>
              <a:gd name="connsiteX462" fmla="*/ 1074117 w 7467600"/>
              <a:gd name="connsiteY462" fmla="*/ 6170301 h 6858000"/>
              <a:gd name="connsiteX463" fmla="*/ 1083114 w 7467600"/>
              <a:gd name="connsiteY463" fmla="*/ 6174131 h 6858000"/>
              <a:gd name="connsiteX464" fmla="*/ 1543010 w 7467600"/>
              <a:gd name="connsiteY464" fmla="*/ 6191140 h 6858000"/>
              <a:gd name="connsiteX465" fmla="*/ 1551080 w 7467600"/>
              <a:gd name="connsiteY465" fmla="*/ 6195006 h 6858000"/>
              <a:gd name="connsiteX466" fmla="*/ 2345443 w 7467600"/>
              <a:gd name="connsiteY466" fmla="*/ 5549882 h 6858000"/>
              <a:gd name="connsiteX467" fmla="*/ 1721499 w 7467600"/>
              <a:gd name="connsiteY467" fmla="*/ 5599969 h 6858000"/>
              <a:gd name="connsiteX468" fmla="*/ 767716 w 7467600"/>
              <a:gd name="connsiteY468" fmla="*/ 5472768 h 6858000"/>
              <a:gd name="connsiteX469" fmla="*/ 722147 w 7467600"/>
              <a:gd name="connsiteY469" fmla="*/ 5393091 h 6858000"/>
              <a:gd name="connsiteX470" fmla="*/ 1485552 w 7467600"/>
              <a:gd name="connsiteY470" fmla="*/ 5313202 h 6858000"/>
              <a:gd name="connsiteX471" fmla="*/ 2143004 w 7467600"/>
              <a:gd name="connsiteY471" fmla="*/ 5402420 h 6858000"/>
              <a:gd name="connsiteX472" fmla="*/ 1933391 w 7467600"/>
              <a:gd name="connsiteY472" fmla="*/ 5156971 h 6858000"/>
              <a:gd name="connsiteX473" fmla="*/ 1827118 w 7467600"/>
              <a:gd name="connsiteY473" fmla="*/ 4968410 h 6858000"/>
              <a:gd name="connsiteX474" fmla="*/ 1837349 w 7467600"/>
              <a:gd name="connsiteY474" fmla="*/ 4956357 h 6858000"/>
              <a:gd name="connsiteX475" fmla="*/ 2162835 w 7467600"/>
              <a:gd name="connsiteY475" fmla="*/ 5187853 h 6858000"/>
              <a:gd name="connsiteX476" fmla="*/ 2257167 w 7467600"/>
              <a:gd name="connsiteY476" fmla="*/ 5462123 h 6858000"/>
              <a:gd name="connsiteX477" fmla="*/ 2261598 w 7467600"/>
              <a:gd name="connsiteY477" fmla="*/ 5467998 h 6858000"/>
              <a:gd name="connsiteX478" fmla="*/ 2437177 w 7467600"/>
              <a:gd name="connsiteY478" fmla="*/ 5479608 h 6858000"/>
              <a:gd name="connsiteX479" fmla="*/ 2445247 w 7467600"/>
              <a:gd name="connsiteY479" fmla="*/ 5483476 h 6858000"/>
              <a:gd name="connsiteX480" fmla="*/ 2743626 w 7467600"/>
              <a:gd name="connsiteY480" fmla="*/ 5304819 h 6858000"/>
              <a:gd name="connsiteX481" fmla="*/ 3048102 w 7467600"/>
              <a:gd name="connsiteY481" fmla="*/ 5150595 h 6858000"/>
              <a:gd name="connsiteX482" fmla="*/ 1799414 w 7467600"/>
              <a:gd name="connsiteY482" fmla="*/ 4694732 h 6858000"/>
              <a:gd name="connsiteX483" fmla="*/ 1771735 w 7467600"/>
              <a:gd name="connsiteY483" fmla="*/ 4619929 h 6858000"/>
              <a:gd name="connsiteX484" fmla="*/ 3104273 w 7467600"/>
              <a:gd name="connsiteY484" fmla="*/ 5076159 h 6858000"/>
              <a:gd name="connsiteX485" fmla="*/ 3113245 w 7467600"/>
              <a:gd name="connsiteY485" fmla="*/ 5090705 h 6858000"/>
              <a:gd name="connsiteX486" fmla="*/ 3126294 w 7467600"/>
              <a:gd name="connsiteY486" fmla="*/ 5114400 h 6858000"/>
              <a:gd name="connsiteX487" fmla="*/ 3937433 w 7467600"/>
              <a:gd name="connsiteY487" fmla="*/ 4830473 h 6858000"/>
              <a:gd name="connsiteX488" fmla="*/ 3590475 w 7467600"/>
              <a:gd name="connsiteY488" fmla="*/ 4597974 h 6858000"/>
              <a:gd name="connsiteX489" fmla="*/ 3100264 w 7467600"/>
              <a:gd name="connsiteY489" fmla="*/ 4579845 h 6858000"/>
              <a:gd name="connsiteX490" fmla="*/ 2183576 w 7467600"/>
              <a:gd name="connsiteY490" fmla="*/ 4227150 h 6858000"/>
              <a:gd name="connsiteX491" fmla="*/ 2151029 w 7467600"/>
              <a:gd name="connsiteY491" fmla="*/ 4146947 h 6858000"/>
              <a:gd name="connsiteX492" fmla="*/ 3563434 w 7467600"/>
              <a:gd name="connsiteY492" fmla="*/ 4469115 h 6858000"/>
              <a:gd name="connsiteX493" fmla="*/ 3177952 w 7467600"/>
              <a:gd name="connsiteY493" fmla="*/ 3657386 h 6858000"/>
              <a:gd name="connsiteX494" fmla="*/ 3189263 w 7467600"/>
              <a:gd name="connsiteY494" fmla="*/ 3625726 h 6858000"/>
              <a:gd name="connsiteX495" fmla="*/ 3560912 w 7467600"/>
              <a:gd name="connsiteY495" fmla="*/ 4079863 h 6858000"/>
              <a:gd name="connsiteX496" fmla="*/ 3626636 w 7467600"/>
              <a:gd name="connsiteY496" fmla="*/ 4512230 h 6858000"/>
              <a:gd name="connsiteX497" fmla="*/ 3653088 w 7467600"/>
              <a:gd name="connsiteY497" fmla="*/ 4521417 h 6858000"/>
              <a:gd name="connsiteX498" fmla="*/ 3988128 w 7467600"/>
              <a:gd name="connsiteY498" fmla="*/ 4817267 h 6858000"/>
              <a:gd name="connsiteX499" fmla="*/ 4830582 w 7467600"/>
              <a:gd name="connsiteY499" fmla="*/ 4676000 h 6858000"/>
              <a:gd name="connsiteX500" fmla="*/ 4830100 w 7467600"/>
              <a:gd name="connsiteY500" fmla="*/ 4675554 h 6858000"/>
              <a:gd name="connsiteX501" fmla="*/ 4036318 w 7467600"/>
              <a:gd name="connsiteY501" fmla="*/ 4147013 h 6858000"/>
              <a:gd name="connsiteX502" fmla="*/ 3432098 w 7467600"/>
              <a:gd name="connsiteY502" fmla="*/ 3537312 h 6858000"/>
              <a:gd name="connsiteX503" fmla="*/ 3446761 w 7467600"/>
              <a:gd name="connsiteY503" fmla="*/ 3461278 h 6858000"/>
              <a:gd name="connsiteX504" fmla="*/ 4419733 w 7467600"/>
              <a:gd name="connsiteY504" fmla="*/ 3963555 h 6858000"/>
              <a:gd name="connsiteX505" fmla="*/ 4781371 w 7467600"/>
              <a:gd name="connsiteY505" fmla="*/ 4458604 h 6858000"/>
              <a:gd name="connsiteX506" fmla="*/ 4780440 w 7467600"/>
              <a:gd name="connsiteY506" fmla="*/ 4470290 h 6858000"/>
              <a:gd name="connsiteX507" fmla="*/ 4898954 w 7467600"/>
              <a:gd name="connsiteY507" fmla="*/ 4662092 h 6858000"/>
              <a:gd name="connsiteX508" fmla="*/ 4900699 w 7467600"/>
              <a:gd name="connsiteY508" fmla="*/ 4670867 h 6858000"/>
              <a:gd name="connsiteX509" fmla="*/ 5714511 w 7467600"/>
              <a:gd name="connsiteY509" fmla="*/ 4663483 h 6858000"/>
              <a:gd name="connsiteX510" fmla="*/ 5464793 w 7467600"/>
              <a:gd name="connsiteY510" fmla="*/ 4393556 h 6858000"/>
              <a:gd name="connsiteX511" fmla="*/ 5461897 w 7467600"/>
              <a:gd name="connsiteY511" fmla="*/ 4390879 h 6858000"/>
              <a:gd name="connsiteX512" fmla="*/ 4294126 w 7467600"/>
              <a:gd name="connsiteY512" fmla="*/ 3303048 h 6858000"/>
              <a:gd name="connsiteX513" fmla="*/ 4305321 w 7467600"/>
              <a:gd name="connsiteY513" fmla="*/ 3256953 h 6858000"/>
              <a:gd name="connsiteX514" fmla="*/ 4949299 w 7467600"/>
              <a:gd name="connsiteY514" fmla="*/ 3766336 h 6858000"/>
              <a:gd name="connsiteX515" fmla="*/ 5291452 w 7467600"/>
              <a:gd name="connsiteY515" fmla="*/ 4076801 h 6858000"/>
              <a:gd name="connsiteX516" fmla="*/ 5434998 w 7467600"/>
              <a:gd name="connsiteY516" fmla="*/ 4254100 h 6858000"/>
              <a:gd name="connsiteX517" fmla="*/ 5351015 w 7467600"/>
              <a:gd name="connsiteY517" fmla="*/ 3760989 h 6858000"/>
              <a:gd name="connsiteX518" fmla="*/ 5413780 w 7467600"/>
              <a:gd name="connsiteY518" fmla="*/ 2966265 h 6858000"/>
              <a:gd name="connsiteX519" fmla="*/ 5425627 w 7467600"/>
              <a:gd name="connsiteY519" fmla="*/ 2954192 h 6858000"/>
              <a:gd name="connsiteX520" fmla="*/ 6604735 w 7467600"/>
              <a:gd name="connsiteY520" fmla="*/ 2041381 h 6858000"/>
              <a:gd name="connsiteX521" fmla="*/ 7204487 w 7467600"/>
              <a:gd name="connsiteY521" fmla="*/ 2742112 h 6858000"/>
              <a:gd name="connsiteX522" fmla="*/ 7131592 w 7467600"/>
              <a:gd name="connsiteY522" fmla="*/ 2672096 h 6858000"/>
              <a:gd name="connsiteX523" fmla="*/ 6996344 w 7467600"/>
              <a:gd name="connsiteY523" fmla="*/ 2518310 h 6858000"/>
              <a:gd name="connsiteX524" fmla="*/ 6735495 w 7467600"/>
              <a:gd name="connsiteY524" fmla="*/ 2196890 h 6858000"/>
              <a:gd name="connsiteX525" fmla="*/ 6721901 w 7467600"/>
              <a:gd name="connsiteY525" fmla="*/ 2179274 h 6858000"/>
              <a:gd name="connsiteX526" fmla="*/ 6604735 w 7467600"/>
              <a:gd name="connsiteY526" fmla="*/ 2041381 h 6858000"/>
              <a:gd name="connsiteX527" fmla="*/ 6591670 w 7467600"/>
              <a:gd name="connsiteY527" fmla="*/ 1988277 h 6858000"/>
              <a:gd name="connsiteX528" fmla="*/ 6747349 w 7467600"/>
              <a:gd name="connsiteY528" fmla="*/ 2160069 h 6858000"/>
              <a:gd name="connsiteX529" fmla="*/ 6760943 w 7467600"/>
              <a:gd name="connsiteY529" fmla="*/ 2177686 h 6858000"/>
              <a:gd name="connsiteX530" fmla="*/ 7021065 w 7467600"/>
              <a:gd name="connsiteY530" fmla="*/ 2498102 h 6858000"/>
              <a:gd name="connsiteX531" fmla="*/ 7155223 w 7467600"/>
              <a:gd name="connsiteY531" fmla="*/ 2650386 h 6858000"/>
              <a:gd name="connsiteX532" fmla="*/ 7203167 w 7467600"/>
              <a:gd name="connsiteY532" fmla="*/ 2697288 h 6858000"/>
              <a:gd name="connsiteX533" fmla="*/ 6937703 w 7467600"/>
              <a:gd name="connsiteY533" fmla="*/ 2321981 h 6858000"/>
              <a:gd name="connsiteX534" fmla="*/ 6591670 w 7467600"/>
              <a:gd name="connsiteY534" fmla="*/ 1988277 h 6858000"/>
              <a:gd name="connsiteX535" fmla="*/ 5798671 w 7467600"/>
              <a:gd name="connsiteY535" fmla="*/ 1981601 h 6858000"/>
              <a:gd name="connsiteX536" fmla="*/ 5754709 w 7467600"/>
              <a:gd name="connsiteY536" fmla="*/ 2071454 h 6858000"/>
              <a:gd name="connsiteX537" fmla="*/ 5763044 w 7467600"/>
              <a:gd name="connsiteY537" fmla="*/ 2842206 h 6858000"/>
              <a:gd name="connsiteX538" fmla="*/ 5764974 w 7467600"/>
              <a:gd name="connsiteY538" fmla="*/ 2799609 h 6858000"/>
              <a:gd name="connsiteX539" fmla="*/ 5767665 w 7467600"/>
              <a:gd name="connsiteY539" fmla="*/ 2666409 h 6858000"/>
              <a:gd name="connsiteX540" fmla="*/ 5763055 w 7467600"/>
              <a:gd name="connsiteY540" fmla="*/ 2579705 h 6858000"/>
              <a:gd name="connsiteX541" fmla="*/ 5758079 w 7467600"/>
              <a:gd name="connsiteY541" fmla="*/ 2492508 h 6858000"/>
              <a:gd name="connsiteX542" fmla="*/ 5779325 w 7467600"/>
              <a:gd name="connsiteY542" fmla="*/ 2197069 h 6858000"/>
              <a:gd name="connsiteX543" fmla="*/ 5798671 w 7467600"/>
              <a:gd name="connsiteY543" fmla="*/ 1981601 h 6858000"/>
              <a:gd name="connsiteX544" fmla="*/ 5829202 w 7467600"/>
              <a:gd name="connsiteY544" fmla="*/ 1971679 h 6858000"/>
              <a:gd name="connsiteX545" fmla="*/ 5809558 w 7467600"/>
              <a:gd name="connsiteY545" fmla="*/ 2198043 h 6858000"/>
              <a:gd name="connsiteX546" fmla="*/ 5788653 w 7467600"/>
              <a:gd name="connsiteY546" fmla="*/ 2489430 h 6858000"/>
              <a:gd name="connsiteX547" fmla="*/ 5793439 w 7467600"/>
              <a:gd name="connsiteY547" fmla="*/ 2575235 h 6858000"/>
              <a:gd name="connsiteX548" fmla="*/ 5796837 w 7467600"/>
              <a:gd name="connsiteY548" fmla="*/ 2637633 h 6858000"/>
              <a:gd name="connsiteX549" fmla="*/ 5818614 w 7467600"/>
              <a:gd name="connsiteY549" fmla="*/ 2473055 h 6858000"/>
              <a:gd name="connsiteX550" fmla="*/ 5829202 w 7467600"/>
              <a:gd name="connsiteY550" fmla="*/ 1971679 h 6858000"/>
              <a:gd name="connsiteX551" fmla="*/ 5911389 w 7467600"/>
              <a:gd name="connsiteY551" fmla="*/ 1898371 h 6858000"/>
              <a:gd name="connsiteX552" fmla="*/ 6237627 w 7467600"/>
              <a:gd name="connsiteY552" fmla="*/ 2231921 h 6858000"/>
              <a:gd name="connsiteX553" fmla="*/ 5911389 w 7467600"/>
              <a:gd name="connsiteY553" fmla="*/ 1898371 h 6858000"/>
              <a:gd name="connsiteX554" fmla="*/ 6944437 w 7467600"/>
              <a:gd name="connsiteY554" fmla="*/ 1575402 h 6858000"/>
              <a:gd name="connsiteX555" fmla="*/ 6304730 w 7467600"/>
              <a:gd name="connsiteY555" fmla="*/ 1766654 h 6858000"/>
              <a:gd name="connsiteX556" fmla="*/ 6944437 w 7467600"/>
              <a:gd name="connsiteY556" fmla="*/ 1575402 h 6858000"/>
              <a:gd name="connsiteX557" fmla="*/ 7019523 w 7467600"/>
              <a:gd name="connsiteY557" fmla="*/ 1519450 h 6858000"/>
              <a:gd name="connsiteX558" fmla="*/ 6298091 w 7467600"/>
              <a:gd name="connsiteY558" fmla="*/ 1737122 h 6858000"/>
              <a:gd name="connsiteX559" fmla="*/ 7019523 w 7467600"/>
              <a:gd name="connsiteY559" fmla="*/ 1519450 h 6858000"/>
              <a:gd name="connsiteX560" fmla="*/ 2399523 w 7467600"/>
              <a:gd name="connsiteY560" fmla="*/ 1428234 h 6858000"/>
              <a:gd name="connsiteX561" fmla="*/ 2224982 w 7467600"/>
              <a:gd name="connsiteY561" fmla="*/ 1826201 h 6858000"/>
              <a:gd name="connsiteX562" fmla="*/ 2096099 w 7467600"/>
              <a:gd name="connsiteY562" fmla="*/ 2345900 h 6858000"/>
              <a:gd name="connsiteX563" fmla="*/ 2283317 w 7467600"/>
              <a:gd name="connsiteY563" fmla="*/ 1796925 h 6858000"/>
              <a:gd name="connsiteX564" fmla="*/ 2399523 w 7467600"/>
              <a:gd name="connsiteY564" fmla="*/ 1428234 h 6858000"/>
              <a:gd name="connsiteX565" fmla="*/ 2448558 w 7467600"/>
              <a:gd name="connsiteY565" fmla="*/ 1373435 h 6858000"/>
              <a:gd name="connsiteX566" fmla="*/ 2312521 w 7467600"/>
              <a:gd name="connsiteY566" fmla="*/ 1806140 h 6858000"/>
              <a:gd name="connsiteX567" fmla="*/ 2127533 w 7467600"/>
              <a:gd name="connsiteY567" fmla="*/ 2348380 h 6858000"/>
              <a:gd name="connsiteX568" fmla="*/ 2358080 w 7467600"/>
              <a:gd name="connsiteY568" fmla="*/ 1866134 h 6858000"/>
              <a:gd name="connsiteX569" fmla="*/ 2407436 w 7467600"/>
              <a:gd name="connsiteY569" fmla="*/ 1651070 h 6858000"/>
              <a:gd name="connsiteX570" fmla="*/ 2448558 w 7467600"/>
              <a:gd name="connsiteY570" fmla="*/ 1373435 h 6858000"/>
              <a:gd name="connsiteX571" fmla="*/ 278707 w 7467600"/>
              <a:gd name="connsiteY571" fmla="*/ 1352270 h 6858000"/>
              <a:gd name="connsiteX572" fmla="*/ 321570 w 7467600"/>
              <a:gd name="connsiteY572" fmla="*/ 1861610 h 6858000"/>
              <a:gd name="connsiteX573" fmla="*/ 294281 w 7467600"/>
              <a:gd name="connsiteY573" fmla="*/ 1440658 h 6858000"/>
              <a:gd name="connsiteX574" fmla="*/ 278707 w 7467600"/>
              <a:gd name="connsiteY574" fmla="*/ 1352270 h 6858000"/>
              <a:gd name="connsiteX575" fmla="*/ 1423821 w 7467600"/>
              <a:gd name="connsiteY575" fmla="*/ 1351958 h 6858000"/>
              <a:gd name="connsiteX576" fmla="*/ 1638521 w 7467600"/>
              <a:gd name="connsiteY576" fmla="*/ 1908470 h 6858000"/>
              <a:gd name="connsiteX577" fmla="*/ 1754199 w 7467600"/>
              <a:gd name="connsiteY577" fmla="*/ 2149284 h 6858000"/>
              <a:gd name="connsiteX578" fmla="*/ 1908359 w 7467600"/>
              <a:gd name="connsiteY578" fmla="*/ 2364988 h 6858000"/>
              <a:gd name="connsiteX579" fmla="*/ 1647661 w 7467600"/>
              <a:gd name="connsiteY579" fmla="*/ 1825945 h 6858000"/>
              <a:gd name="connsiteX580" fmla="*/ 1423821 w 7467600"/>
              <a:gd name="connsiteY580" fmla="*/ 1351958 h 6858000"/>
              <a:gd name="connsiteX581" fmla="*/ 1431890 w 7467600"/>
              <a:gd name="connsiteY581" fmla="*/ 1306475 h 6858000"/>
              <a:gd name="connsiteX582" fmla="*/ 1507597 w 7467600"/>
              <a:gd name="connsiteY582" fmla="*/ 1446132 h 6858000"/>
              <a:gd name="connsiteX583" fmla="*/ 1674586 w 7467600"/>
              <a:gd name="connsiteY583" fmla="*/ 1813832 h 6858000"/>
              <a:gd name="connsiteX584" fmla="*/ 1815950 w 7467600"/>
              <a:gd name="connsiteY584" fmla="*/ 2128564 h 6858000"/>
              <a:gd name="connsiteX585" fmla="*/ 1984242 w 7467600"/>
              <a:gd name="connsiteY585" fmla="*/ 2430829 h 6858000"/>
              <a:gd name="connsiteX586" fmla="*/ 2014023 w 7467600"/>
              <a:gd name="connsiteY586" fmla="*/ 2450995 h 6858000"/>
              <a:gd name="connsiteX587" fmla="*/ 1747337 w 7467600"/>
              <a:gd name="connsiteY587" fmla="*/ 1855264 h 6858000"/>
              <a:gd name="connsiteX588" fmla="*/ 1533749 w 7467600"/>
              <a:gd name="connsiteY588" fmla="*/ 1478656 h 6858000"/>
              <a:gd name="connsiteX589" fmla="*/ 1431890 w 7467600"/>
              <a:gd name="connsiteY589" fmla="*/ 1306475 h 6858000"/>
              <a:gd name="connsiteX590" fmla="*/ 5052692 w 7467600"/>
              <a:gd name="connsiteY590" fmla="*/ 1292994 h 6858000"/>
              <a:gd name="connsiteX591" fmla="*/ 5200661 w 7467600"/>
              <a:gd name="connsiteY591" fmla="*/ 1635186 h 6858000"/>
              <a:gd name="connsiteX592" fmla="*/ 5297138 w 7467600"/>
              <a:gd name="connsiteY592" fmla="*/ 1906351 h 6858000"/>
              <a:gd name="connsiteX593" fmla="*/ 5052692 w 7467600"/>
              <a:gd name="connsiteY593" fmla="*/ 1292994 h 6858000"/>
              <a:gd name="connsiteX594" fmla="*/ 5009948 w 7467600"/>
              <a:gd name="connsiteY594" fmla="*/ 1273619 h 6858000"/>
              <a:gd name="connsiteX595" fmla="*/ 5121777 w 7467600"/>
              <a:gd name="connsiteY595" fmla="*/ 1654213 h 6858000"/>
              <a:gd name="connsiteX596" fmla="*/ 5293545 w 7467600"/>
              <a:gd name="connsiteY596" fmla="*/ 2072247 h 6858000"/>
              <a:gd name="connsiteX597" fmla="*/ 5294042 w 7467600"/>
              <a:gd name="connsiteY597" fmla="*/ 2065019 h 6858000"/>
              <a:gd name="connsiteX598" fmla="*/ 5171936 w 7467600"/>
              <a:gd name="connsiteY598" fmla="*/ 1647613 h 6858000"/>
              <a:gd name="connsiteX599" fmla="*/ 5009948 w 7467600"/>
              <a:gd name="connsiteY599" fmla="*/ 1273619 h 6858000"/>
              <a:gd name="connsiteX600" fmla="*/ 655236 w 7467600"/>
              <a:gd name="connsiteY600" fmla="*/ 1268632 h 6858000"/>
              <a:gd name="connsiteX601" fmla="*/ 839521 w 7467600"/>
              <a:gd name="connsiteY601" fmla="*/ 1685315 h 6858000"/>
              <a:gd name="connsiteX602" fmla="*/ 1109416 w 7467600"/>
              <a:gd name="connsiteY602" fmla="*/ 2061663 h 6858000"/>
              <a:gd name="connsiteX603" fmla="*/ 1298300 w 7467600"/>
              <a:gd name="connsiteY603" fmla="*/ 2247742 h 6858000"/>
              <a:gd name="connsiteX604" fmla="*/ 1125871 w 7467600"/>
              <a:gd name="connsiteY604" fmla="*/ 1989513 h 6858000"/>
              <a:gd name="connsiteX605" fmla="*/ 981574 w 7467600"/>
              <a:gd name="connsiteY605" fmla="*/ 1783157 h 6858000"/>
              <a:gd name="connsiteX606" fmla="*/ 922198 w 7467600"/>
              <a:gd name="connsiteY606" fmla="*/ 1677437 h 6858000"/>
              <a:gd name="connsiteX607" fmla="*/ 869293 w 7467600"/>
              <a:gd name="connsiteY607" fmla="*/ 1583214 h 6858000"/>
              <a:gd name="connsiteX608" fmla="*/ 751431 w 7467600"/>
              <a:gd name="connsiteY608" fmla="*/ 1405731 h 6858000"/>
              <a:gd name="connsiteX609" fmla="*/ 655236 w 7467600"/>
              <a:gd name="connsiteY609" fmla="*/ 1268632 h 6858000"/>
              <a:gd name="connsiteX610" fmla="*/ 6516292 w 7467600"/>
              <a:gd name="connsiteY610" fmla="*/ 1263064 h 6858000"/>
              <a:gd name="connsiteX611" fmla="*/ 5736320 w 7467600"/>
              <a:gd name="connsiteY611" fmla="*/ 1501803 h 6858000"/>
              <a:gd name="connsiteX612" fmla="*/ 6516292 w 7467600"/>
              <a:gd name="connsiteY612" fmla="*/ 1263064 h 6858000"/>
              <a:gd name="connsiteX613" fmla="*/ 291466 w 7467600"/>
              <a:gd name="connsiteY613" fmla="*/ 1250369 h 6858000"/>
              <a:gd name="connsiteX614" fmla="*/ 323180 w 7467600"/>
              <a:gd name="connsiteY614" fmla="*/ 1435283 h 6858000"/>
              <a:gd name="connsiteX615" fmla="*/ 349381 w 7467600"/>
              <a:gd name="connsiteY615" fmla="*/ 1875041 h 6858000"/>
              <a:gd name="connsiteX616" fmla="*/ 374363 w 7467600"/>
              <a:gd name="connsiteY616" fmla="*/ 1506494 h 6858000"/>
              <a:gd name="connsiteX617" fmla="*/ 302168 w 7467600"/>
              <a:gd name="connsiteY617" fmla="*/ 1274495 h 6858000"/>
              <a:gd name="connsiteX618" fmla="*/ 291466 w 7467600"/>
              <a:gd name="connsiteY618" fmla="*/ 1250369 h 6858000"/>
              <a:gd name="connsiteX619" fmla="*/ 678222 w 7467600"/>
              <a:gd name="connsiteY619" fmla="*/ 1248670 h 6858000"/>
              <a:gd name="connsiteX620" fmla="*/ 775536 w 7467600"/>
              <a:gd name="connsiteY620" fmla="*/ 1388015 h 6858000"/>
              <a:gd name="connsiteX621" fmla="*/ 894529 w 7467600"/>
              <a:gd name="connsiteY621" fmla="*/ 1567739 h 6858000"/>
              <a:gd name="connsiteX622" fmla="*/ 948000 w 7467600"/>
              <a:gd name="connsiteY622" fmla="*/ 1663088 h 6858000"/>
              <a:gd name="connsiteX623" fmla="*/ 1006812 w 7467600"/>
              <a:gd name="connsiteY623" fmla="*/ 1767683 h 6858000"/>
              <a:gd name="connsiteX624" fmla="*/ 1149133 w 7467600"/>
              <a:gd name="connsiteY624" fmla="*/ 1971513 h 6858000"/>
              <a:gd name="connsiteX625" fmla="*/ 1333952 w 7467600"/>
              <a:gd name="connsiteY625" fmla="*/ 2251620 h 6858000"/>
              <a:gd name="connsiteX626" fmla="*/ 1337329 w 7467600"/>
              <a:gd name="connsiteY626" fmla="*/ 2258350 h 6858000"/>
              <a:gd name="connsiteX627" fmla="*/ 1014726 w 7467600"/>
              <a:gd name="connsiteY627" fmla="*/ 1615556 h 6858000"/>
              <a:gd name="connsiteX628" fmla="*/ 678222 w 7467600"/>
              <a:gd name="connsiteY628" fmla="*/ 1248670 h 6858000"/>
              <a:gd name="connsiteX629" fmla="*/ 6691602 w 7467600"/>
              <a:gd name="connsiteY629" fmla="*/ 1140573 h 6858000"/>
              <a:gd name="connsiteX630" fmla="*/ 6571100 w 7467600"/>
              <a:gd name="connsiteY630" fmla="*/ 1183662 h 6858000"/>
              <a:gd name="connsiteX631" fmla="*/ 6241687 w 7467600"/>
              <a:gd name="connsiteY631" fmla="*/ 1257600 h 6858000"/>
              <a:gd name="connsiteX632" fmla="*/ 5693009 w 7467600"/>
              <a:gd name="connsiteY632" fmla="*/ 1478256 h 6858000"/>
              <a:gd name="connsiteX633" fmla="*/ 6548420 w 7467600"/>
              <a:gd name="connsiteY633" fmla="*/ 1214599 h 6858000"/>
              <a:gd name="connsiteX634" fmla="*/ 6605473 w 7467600"/>
              <a:gd name="connsiteY634" fmla="*/ 1184686 h 6858000"/>
              <a:gd name="connsiteX635" fmla="*/ 6691602 w 7467600"/>
              <a:gd name="connsiteY635" fmla="*/ 1140573 h 6858000"/>
              <a:gd name="connsiteX636" fmla="*/ 4002475 w 7467600"/>
              <a:gd name="connsiteY636" fmla="*/ 1037802 h 6858000"/>
              <a:gd name="connsiteX637" fmla="*/ 4000324 w 7467600"/>
              <a:gd name="connsiteY637" fmla="*/ 1039362 h 6858000"/>
              <a:gd name="connsiteX638" fmla="*/ 4002862 w 7467600"/>
              <a:gd name="connsiteY638" fmla="*/ 1042866 h 6858000"/>
              <a:gd name="connsiteX639" fmla="*/ 4002475 w 7467600"/>
              <a:gd name="connsiteY639" fmla="*/ 1037802 h 6858000"/>
              <a:gd name="connsiteX640" fmla="*/ 506322 w 7467600"/>
              <a:gd name="connsiteY640" fmla="*/ 1020997 h 6858000"/>
              <a:gd name="connsiteX641" fmla="*/ 533068 w 7467600"/>
              <a:gd name="connsiteY641" fmla="*/ 1029409 h 6858000"/>
              <a:gd name="connsiteX642" fmla="*/ 1232525 w 7467600"/>
              <a:gd name="connsiteY642" fmla="*/ 1804675 h 6858000"/>
              <a:gd name="connsiteX643" fmla="*/ 1388858 w 7467600"/>
              <a:gd name="connsiteY643" fmla="*/ 2368011 h 6858000"/>
              <a:gd name="connsiteX644" fmla="*/ 1384098 w 7467600"/>
              <a:gd name="connsiteY644" fmla="*/ 2378125 h 6858000"/>
              <a:gd name="connsiteX645" fmla="*/ 1425393 w 7467600"/>
              <a:gd name="connsiteY645" fmla="*/ 2589124 h 6858000"/>
              <a:gd name="connsiteX646" fmla="*/ 1424001 w 7467600"/>
              <a:gd name="connsiteY646" fmla="*/ 2597541 h 6858000"/>
              <a:gd name="connsiteX647" fmla="*/ 2152729 w 7467600"/>
              <a:gd name="connsiteY647" fmla="*/ 2864487 h 6858000"/>
              <a:gd name="connsiteX648" fmla="*/ 2020609 w 7467600"/>
              <a:gd name="connsiteY648" fmla="*/ 2539671 h 6858000"/>
              <a:gd name="connsiteX649" fmla="*/ 2018920 w 7467600"/>
              <a:gd name="connsiteY649" fmla="*/ 2536309 h 6858000"/>
              <a:gd name="connsiteX650" fmla="*/ 1342441 w 7467600"/>
              <a:gd name="connsiteY650" fmla="*/ 1173017 h 6858000"/>
              <a:gd name="connsiteX651" fmla="*/ 1367925 w 7467600"/>
              <a:gd name="connsiteY651" fmla="*/ 1135648 h 6858000"/>
              <a:gd name="connsiteX652" fmla="*/ 1771401 w 7467600"/>
              <a:gd name="connsiteY652" fmla="*/ 1806673 h 6858000"/>
              <a:gd name="connsiteX653" fmla="*/ 1972385 w 7467600"/>
              <a:gd name="connsiteY653" fmla="*/ 2198735 h 6858000"/>
              <a:gd name="connsiteX654" fmla="*/ 2040892 w 7467600"/>
              <a:gd name="connsiteY654" fmla="*/ 2405205 h 6858000"/>
              <a:gd name="connsiteX655" fmla="*/ 2131689 w 7467600"/>
              <a:gd name="connsiteY655" fmla="*/ 1936926 h 6858000"/>
              <a:gd name="connsiteX656" fmla="*/ 2454820 w 7467600"/>
              <a:gd name="connsiteY656" fmla="*/ 1248808 h 6858000"/>
              <a:gd name="connsiteX657" fmla="*/ 2492512 w 7467600"/>
              <a:gd name="connsiteY657" fmla="*/ 1302920 h 6858000"/>
              <a:gd name="connsiteX658" fmla="*/ 2081216 w 7467600"/>
              <a:gd name="connsiteY658" fmla="*/ 2527513 h 6858000"/>
              <a:gd name="connsiteX659" fmla="*/ 2081211 w 7467600"/>
              <a:gd name="connsiteY659" fmla="*/ 2528916 h 6858000"/>
              <a:gd name="connsiteX660" fmla="*/ 2199067 w 7467600"/>
              <a:gd name="connsiteY660" fmla="*/ 2884061 h 6858000"/>
              <a:gd name="connsiteX661" fmla="*/ 3192586 w 7467600"/>
              <a:gd name="connsiteY661" fmla="*/ 3411496 h 6858000"/>
              <a:gd name="connsiteX662" fmla="*/ 3182620 w 7467600"/>
              <a:gd name="connsiteY662" fmla="*/ 3483279 h 6858000"/>
              <a:gd name="connsiteX663" fmla="*/ 2435119 w 7467600"/>
              <a:gd name="connsiteY663" fmla="*/ 3080173 h 6858000"/>
              <a:gd name="connsiteX664" fmla="*/ 2410152 w 7467600"/>
              <a:gd name="connsiteY664" fmla="*/ 3063751 h 6858000"/>
              <a:gd name="connsiteX665" fmla="*/ 2408099 w 7467600"/>
              <a:gd name="connsiteY665" fmla="*/ 3064403 h 6858000"/>
              <a:gd name="connsiteX666" fmla="*/ 2407218 w 7467600"/>
              <a:gd name="connsiteY666" fmla="*/ 3070324 h 6858000"/>
              <a:gd name="connsiteX667" fmla="*/ 2380138 w 7467600"/>
              <a:gd name="connsiteY667" fmla="*/ 3099341 h 6858000"/>
              <a:gd name="connsiteX668" fmla="*/ 1765923 w 7467600"/>
              <a:gd name="connsiteY668" fmla="*/ 3581043 h 6858000"/>
              <a:gd name="connsiteX669" fmla="*/ 1702258 w 7467600"/>
              <a:gd name="connsiteY669" fmla="*/ 3612286 h 6858000"/>
              <a:gd name="connsiteX670" fmla="*/ 1538370 w 7467600"/>
              <a:gd name="connsiteY670" fmla="*/ 3811804 h 6858000"/>
              <a:gd name="connsiteX671" fmla="*/ 542867 w 7467600"/>
              <a:gd name="connsiteY671" fmla="*/ 4944092 h 6858000"/>
              <a:gd name="connsiteX672" fmla="*/ 515800 w 7467600"/>
              <a:gd name="connsiteY672" fmla="*/ 4862180 h 6858000"/>
              <a:gd name="connsiteX673" fmla="*/ 909145 w 7467600"/>
              <a:gd name="connsiteY673" fmla="*/ 4199225 h 6858000"/>
              <a:gd name="connsiteX674" fmla="*/ 1214067 w 7467600"/>
              <a:gd name="connsiteY674" fmla="*/ 3908561 h 6858000"/>
              <a:gd name="connsiteX675" fmla="*/ 640967 w 7467600"/>
              <a:gd name="connsiteY675" fmla="*/ 4105601 h 6858000"/>
              <a:gd name="connsiteX676" fmla="*/ 112563 w 7467600"/>
              <a:gd name="connsiteY676" fmla="*/ 4396952 h 6858000"/>
              <a:gd name="connsiteX677" fmla="*/ 0 w 7467600"/>
              <a:gd name="connsiteY677" fmla="*/ 4466006 h 6858000"/>
              <a:gd name="connsiteX678" fmla="*/ 0 w 7467600"/>
              <a:gd name="connsiteY678" fmla="*/ 4233763 h 6858000"/>
              <a:gd name="connsiteX679" fmla="*/ 36881 w 7467600"/>
              <a:gd name="connsiteY679" fmla="*/ 4200118 h 6858000"/>
              <a:gd name="connsiteX680" fmla="*/ 910534 w 7467600"/>
              <a:gd name="connsiteY680" fmla="*/ 3629753 h 6858000"/>
              <a:gd name="connsiteX681" fmla="*/ 1578717 w 7467600"/>
              <a:gd name="connsiteY681" fmla="*/ 3575982 h 6858000"/>
              <a:gd name="connsiteX682" fmla="*/ 2338780 w 7467600"/>
              <a:gd name="connsiteY682" fmla="*/ 3033725 h 6858000"/>
              <a:gd name="connsiteX683" fmla="*/ 1807991 w 7467600"/>
              <a:gd name="connsiteY683" fmla="*/ 2807184 h 6858000"/>
              <a:gd name="connsiteX684" fmla="*/ 1416358 w 7467600"/>
              <a:gd name="connsiteY684" fmla="*/ 3112571 h 6858000"/>
              <a:gd name="connsiteX685" fmla="*/ 939066 w 7467600"/>
              <a:gd name="connsiteY685" fmla="*/ 3378798 h 6858000"/>
              <a:gd name="connsiteX686" fmla="*/ 115099 w 7467600"/>
              <a:gd name="connsiteY686" fmla="*/ 3607650 h 6858000"/>
              <a:gd name="connsiteX687" fmla="*/ 97284 w 7467600"/>
              <a:gd name="connsiteY687" fmla="*/ 3520393 h 6858000"/>
              <a:gd name="connsiteX688" fmla="*/ 922050 w 7467600"/>
              <a:gd name="connsiteY688" fmla="*/ 3074867 h 6858000"/>
              <a:gd name="connsiteX689" fmla="*/ 1405265 w 7467600"/>
              <a:gd name="connsiteY689" fmla="*/ 3016319 h 6858000"/>
              <a:gd name="connsiteX690" fmla="*/ 1407512 w 7467600"/>
              <a:gd name="connsiteY690" fmla="*/ 3018001 h 6858000"/>
              <a:gd name="connsiteX691" fmla="*/ 1726266 w 7467600"/>
              <a:gd name="connsiteY691" fmla="*/ 2777274 h 6858000"/>
              <a:gd name="connsiteX692" fmla="*/ 625390 w 7467600"/>
              <a:gd name="connsiteY692" fmla="*/ 2514541 h 6858000"/>
              <a:gd name="connsiteX693" fmla="*/ 619799 w 7467600"/>
              <a:gd name="connsiteY693" fmla="*/ 2527180 h 6858000"/>
              <a:gd name="connsiteX694" fmla="*/ 310030 w 7467600"/>
              <a:gd name="connsiteY694" fmla="*/ 2771818 h 6858000"/>
              <a:gd name="connsiteX695" fmla="*/ 173877 w 7467600"/>
              <a:gd name="connsiteY695" fmla="*/ 2937056 h 6858000"/>
              <a:gd name="connsiteX696" fmla="*/ 77889 w 7467600"/>
              <a:gd name="connsiteY696" fmla="*/ 3138440 h 6858000"/>
              <a:gd name="connsiteX697" fmla="*/ 0 w 7467600"/>
              <a:gd name="connsiteY697" fmla="*/ 3271395 h 6858000"/>
              <a:gd name="connsiteX698" fmla="*/ 0 w 7467600"/>
              <a:gd name="connsiteY698" fmla="*/ 3153002 h 6858000"/>
              <a:gd name="connsiteX699" fmla="*/ 2386 w 7467600"/>
              <a:gd name="connsiteY699" fmla="*/ 3149203 h 6858000"/>
              <a:gd name="connsiteX700" fmla="*/ 89753 w 7467600"/>
              <a:gd name="connsiteY700" fmla="*/ 2987702 h 6858000"/>
              <a:gd name="connsiteX701" fmla="*/ 76869 w 7467600"/>
              <a:gd name="connsiteY701" fmla="*/ 3005404 h 6858000"/>
              <a:gd name="connsiteX702" fmla="*/ 32049 w 7467600"/>
              <a:gd name="connsiteY702" fmla="*/ 3065814 h 6858000"/>
              <a:gd name="connsiteX703" fmla="*/ 0 w 7467600"/>
              <a:gd name="connsiteY703" fmla="*/ 3108744 h 6858000"/>
              <a:gd name="connsiteX704" fmla="*/ 0 w 7467600"/>
              <a:gd name="connsiteY704" fmla="*/ 3058059 h 6858000"/>
              <a:gd name="connsiteX705" fmla="*/ 7610 w 7467600"/>
              <a:gd name="connsiteY705" fmla="*/ 3047889 h 6858000"/>
              <a:gd name="connsiteX706" fmla="*/ 52419 w 7467600"/>
              <a:gd name="connsiteY706" fmla="*/ 2987479 h 6858000"/>
              <a:gd name="connsiteX707" fmla="*/ 59142 w 7467600"/>
              <a:gd name="connsiteY707" fmla="*/ 2978488 h 6858000"/>
              <a:gd name="connsiteX708" fmla="*/ 0 w 7467600"/>
              <a:gd name="connsiteY708" fmla="*/ 3015334 h 6858000"/>
              <a:gd name="connsiteX709" fmla="*/ 0 w 7467600"/>
              <a:gd name="connsiteY709" fmla="*/ 2914286 h 6858000"/>
              <a:gd name="connsiteX710" fmla="*/ 36383 w 7467600"/>
              <a:gd name="connsiteY710" fmla="*/ 2901128 h 6858000"/>
              <a:gd name="connsiteX711" fmla="*/ 156329 w 7467600"/>
              <a:gd name="connsiteY711" fmla="*/ 2840533 h 6858000"/>
              <a:gd name="connsiteX712" fmla="*/ 358355 w 7467600"/>
              <a:gd name="connsiteY712" fmla="*/ 2620471 h 6858000"/>
              <a:gd name="connsiteX713" fmla="*/ 510577 w 7467600"/>
              <a:gd name="connsiteY713" fmla="*/ 2501244 h 6858000"/>
              <a:gd name="connsiteX714" fmla="*/ 211967 w 7467600"/>
              <a:gd name="connsiteY714" fmla="*/ 2479171 h 6858000"/>
              <a:gd name="connsiteX715" fmla="*/ 0 w 7467600"/>
              <a:gd name="connsiteY715" fmla="*/ 2476398 h 6858000"/>
              <a:gd name="connsiteX716" fmla="*/ 0 w 7467600"/>
              <a:gd name="connsiteY716" fmla="*/ 2389189 h 6858000"/>
              <a:gd name="connsiteX717" fmla="*/ 103062 w 7467600"/>
              <a:gd name="connsiteY717" fmla="*/ 2389518 h 6858000"/>
              <a:gd name="connsiteX718" fmla="*/ 510734 w 7467600"/>
              <a:gd name="connsiteY718" fmla="*/ 2416201 h 6858000"/>
              <a:gd name="connsiteX719" fmla="*/ 279257 w 7467600"/>
              <a:gd name="connsiteY719" fmla="*/ 2092102 h 6858000"/>
              <a:gd name="connsiteX720" fmla="*/ 65265 w 7467600"/>
              <a:gd name="connsiteY720" fmla="*/ 2006049 h 6858000"/>
              <a:gd name="connsiteX721" fmla="*/ 0 w 7467600"/>
              <a:gd name="connsiteY721" fmla="*/ 1982532 h 6858000"/>
              <a:gd name="connsiteX722" fmla="*/ 0 w 7467600"/>
              <a:gd name="connsiteY722" fmla="*/ 1912789 h 6858000"/>
              <a:gd name="connsiteX723" fmla="*/ 97460 w 7467600"/>
              <a:gd name="connsiteY723" fmla="*/ 1953725 h 6858000"/>
              <a:gd name="connsiteX724" fmla="*/ 221272 w 7467600"/>
              <a:gd name="connsiteY724" fmla="*/ 1980766 h 6858000"/>
              <a:gd name="connsiteX725" fmla="*/ 116765 w 7467600"/>
              <a:gd name="connsiteY725" fmla="*/ 1911033 h 6858000"/>
              <a:gd name="connsiteX726" fmla="*/ 16405 w 7467600"/>
              <a:gd name="connsiteY726" fmla="*/ 1803412 h 6858000"/>
              <a:gd name="connsiteX727" fmla="*/ 0 w 7467600"/>
              <a:gd name="connsiteY727" fmla="*/ 1784777 h 6858000"/>
              <a:gd name="connsiteX728" fmla="*/ 0 w 7467600"/>
              <a:gd name="connsiteY728" fmla="*/ 1740082 h 6858000"/>
              <a:gd name="connsiteX729" fmla="*/ 39394 w 7467600"/>
              <a:gd name="connsiteY729" fmla="*/ 1784856 h 6858000"/>
              <a:gd name="connsiteX730" fmla="*/ 135813 w 7467600"/>
              <a:gd name="connsiteY730" fmla="*/ 1888838 h 6858000"/>
              <a:gd name="connsiteX731" fmla="*/ 242575 w 7467600"/>
              <a:gd name="connsiteY731" fmla="*/ 1958841 h 6858000"/>
              <a:gd name="connsiteX732" fmla="*/ 82197 w 7467600"/>
              <a:gd name="connsiteY732" fmla="*/ 1754826 h 6858000"/>
              <a:gd name="connsiteX733" fmla="*/ 0 w 7467600"/>
              <a:gd name="connsiteY733" fmla="*/ 1679650 h 6858000"/>
              <a:gd name="connsiteX734" fmla="*/ 0 w 7467600"/>
              <a:gd name="connsiteY734" fmla="*/ 1602463 h 6858000"/>
              <a:gd name="connsiteX735" fmla="*/ 84689 w 7467600"/>
              <a:gd name="connsiteY735" fmla="*/ 1677442 h 6858000"/>
              <a:gd name="connsiteX736" fmla="*/ 298437 w 7467600"/>
              <a:gd name="connsiteY736" fmla="*/ 1968019 h 6858000"/>
              <a:gd name="connsiteX737" fmla="*/ 227269 w 7467600"/>
              <a:gd name="connsiteY737" fmla="*/ 1114064 h 6858000"/>
              <a:gd name="connsiteX738" fmla="*/ 248003 w 7467600"/>
              <a:gd name="connsiteY738" fmla="*/ 1089613 h 6858000"/>
              <a:gd name="connsiteX739" fmla="*/ 427020 w 7467600"/>
              <a:gd name="connsiteY739" fmla="*/ 1619803 h 6858000"/>
              <a:gd name="connsiteX740" fmla="*/ 340345 w 7467600"/>
              <a:gd name="connsiteY740" fmla="*/ 2027739 h 6858000"/>
              <a:gd name="connsiteX741" fmla="*/ 360865 w 7467600"/>
              <a:gd name="connsiteY741" fmla="*/ 2044827 h 6858000"/>
              <a:gd name="connsiteX742" fmla="*/ 560414 w 7467600"/>
              <a:gd name="connsiteY742" fmla="*/ 2421457 h 6858000"/>
              <a:gd name="connsiteX743" fmla="*/ 1359703 w 7467600"/>
              <a:gd name="connsiteY743" fmla="*/ 2578554 h 6858000"/>
              <a:gd name="connsiteX744" fmla="*/ 1359422 w 7467600"/>
              <a:gd name="connsiteY744" fmla="*/ 2577994 h 6858000"/>
              <a:gd name="connsiteX745" fmla="*/ 828701 w 7467600"/>
              <a:gd name="connsiteY745" fmla="*/ 1839520 h 6858000"/>
              <a:gd name="connsiteX746" fmla="*/ 494427 w 7467600"/>
              <a:gd name="connsiteY746" fmla="*/ 1092333 h 6858000"/>
              <a:gd name="connsiteX747" fmla="*/ 506322 w 7467600"/>
              <a:gd name="connsiteY747" fmla="*/ 1020997 h 6858000"/>
              <a:gd name="connsiteX748" fmla="*/ 4570198 w 7467600"/>
              <a:gd name="connsiteY748" fmla="*/ 978081 h 6858000"/>
              <a:gd name="connsiteX749" fmla="*/ 4523691 w 7467600"/>
              <a:gd name="connsiteY749" fmla="*/ 1127776 h 6858000"/>
              <a:gd name="connsiteX750" fmla="*/ 4509875 w 7467600"/>
              <a:gd name="connsiteY750" fmla="*/ 1167552 h 6858000"/>
              <a:gd name="connsiteX751" fmla="*/ 4478168 w 7467600"/>
              <a:gd name="connsiteY751" fmla="*/ 1260735 h 6858000"/>
              <a:gd name="connsiteX752" fmla="*/ 4409309 w 7467600"/>
              <a:gd name="connsiteY752" fmla="*/ 1666996 h 6858000"/>
              <a:gd name="connsiteX753" fmla="*/ 4370031 w 7467600"/>
              <a:gd name="connsiteY753" fmla="*/ 1955666 h 6858000"/>
              <a:gd name="connsiteX754" fmla="*/ 4570198 w 7467600"/>
              <a:gd name="connsiteY754" fmla="*/ 978081 h 6858000"/>
              <a:gd name="connsiteX755" fmla="*/ 4557898 w 7467600"/>
              <a:gd name="connsiteY755" fmla="*/ 900011 h 6858000"/>
              <a:gd name="connsiteX756" fmla="*/ 4344840 w 7467600"/>
              <a:gd name="connsiteY756" fmla="*/ 1922038 h 6858000"/>
              <a:gd name="connsiteX757" fmla="*/ 4378710 w 7467600"/>
              <a:gd name="connsiteY757" fmla="*/ 1665516 h 6858000"/>
              <a:gd name="connsiteX758" fmla="*/ 4448798 w 7467600"/>
              <a:gd name="connsiteY758" fmla="*/ 1253024 h 6858000"/>
              <a:gd name="connsiteX759" fmla="*/ 4480315 w 7467600"/>
              <a:gd name="connsiteY759" fmla="*/ 1158454 h 6858000"/>
              <a:gd name="connsiteX760" fmla="*/ 4494133 w 7467600"/>
              <a:gd name="connsiteY760" fmla="*/ 1118676 h 6858000"/>
              <a:gd name="connsiteX761" fmla="*/ 4557898 w 7467600"/>
              <a:gd name="connsiteY761" fmla="*/ 900011 h 6858000"/>
              <a:gd name="connsiteX762" fmla="*/ 5870151 w 7467600"/>
              <a:gd name="connsiteY762" fmla="*/ 898890 h 6858000"/>
              <a:gd name="connsiteX763" fmla="*/ 5861335 w 7467600"/>
              <a:gd name="connsiteY763" fmla="*/ 899177 h 6858000"/>
              <a:gd name="connsiteX764" fmla="*/ 5843702 w 7467600"/>
              <a:gd name="connsiteY764" fmla="*/ 899748 h 6858000"/>
              <a:gd name="connsiteX765" fmla="*/ 5651107 w 7467600"/>
              <a:gd name="connsiteY765" fmla="*/ 920306 h 6858000"/>
              <a:gd name="connsiteX766" fmla="*/ 5459407 w 7467600"/>
              <a:gd name="connsiteY766" fmla="*/ 940975 h 6858000"/>
              <a:gd name="connsiteX767" fmla="*/ 5374846 w 7467600"/>
              <a:gd name="connsiteY767" fmla="*/ 941988 h 6858000"/>
              <a:gd name="connsiteX768" fmla="*/ 5256105 w 7467600"/>
              <a:gd name="connsiteY768" fmla="*/ 945632 h 6858000"/>
              <a:gd name="connsiteX769" fmla="*/ 5107071 w 7467600"/>
              <a:gd name="connsiteY769" fmla="*/ 969720 h 6858000"/>
              <a:gd name="connsiteX770" fmla="*/ 4998681 w 7467600"/>
              <a:gd name="connsiteY770" fmla="*/ 988771 h 6858000"/>
              <a:gd name="connsiteX771" fmla="*/ 5870151 w 7467600"/>
              <a:gd name="connsiteY771" fmla="*/ 898890 h 6858000"/>
              <a:gd name="connsiteX772" fmla="*/ 5504425 w 7467600"/>
              <a:gd name="connsiteY772" fmla="*/ 848067 h 6858000"/>
              <a:gd name="connsiteX773" fmla="*/ 4968849 w 7467600"/>
              <a:gd name="connsiteY773" fmla="*/ 962318 h 6858000"/>
              <a:gd name="connsiteX774" fmla="*/ 5104039 w 7467600"/>
              <a:gd name="connsiteY774" fmla="*/ 940634 h 6858000"/>
              <a:gd name="connsiteX775" fmla="*/ 5256311 w 7467600"/>
              <a:gd name="connsiteY775" fmla="*/ 916490 h 6858000"/>
              <a:gd name="connsiteX776" fmla="*/ 5377381 w 7467600"/>
              <a:gd name="connsiteY776" fmla="*/ 912671 h 6858000"/>
              <a:gd name="connsiteX777" fmla="*/ 5460148 w 7467600"/>
              <a:gd name="connsiteY777" fmla="*/ 911442 h 6858000"/>
              <a:gd name="connsiteX778" fmla="*/ 5648971 w 7467600"/>
              <a:gd name="connsiteY778" fmla="*/ 891331 h 6858000"/>
              <a:gd name="connsiteX779" fmla="*/ 5844807 w 7467600"/>
              <a:gd name="connsiteY779" fmla="*/ 870718 h 6858000"/>
              <a:gd name="connsiteX780" fmla="*/ 5862975 w 7467600"/>
              <a:gd name="connsiteY780" fmla="*/ 869756 h 6858000"/>
              <a:gd name="connsiteX781" fmla="*/ 5920887 w 7467600"/>
              <a:gd name="connsiteY781" fmla="*/ 865929 h 6858000"/>
              <a:gd name="connsiteX782" fmla="*/ 5504425 w 7467600"/>
              <a:gd name="connsiteY782" fmla="*/ 848067 h 6858000"/>
              <a:gd name="connsiteX783" fmla="*/ 3607114 w 7467600"/>
              <a:gd name="connsiteY783" fmla="*/ 467441 h 6858000"/>
              <a:gd name="connsiteX784" fmla="*/ 3296242 w 7467600"/>
              <a:gd name="connsiteY784" fmla="*/ 807991 h 6858000"/>
              <a:gd name="connsiteX785" fmla="*/ 3174674 w 7467600"/>
              <a:gd name="connsiteY785" fmla="*/ 919759 h 6858000"/>
              <a:gd name="connsiteX786" fmla="*/ 3042978 w 7467600"/>
              <a:gd name="connsiteY786" fmla="*/ 1054894 h 6858000"/>
              <a:gd name="connsiteX787" fmla="*/ 2968914 w 7467600"/>
              <a:gd name="connsiteY787" fmla="*/ 1133756 h 6858000"/>
              <a:gd name="connsiteX788" fmla="*/ 3103823 w 7467600"/>
              <a:gd name="connsiteY788" fmla="*/ 1026814 h 6858000"/>
              <a:gd name="connsiteX789" fmla="*/ 3607114 w 7467600"/>
              <a:gd name="connsiteY789" fmla="*/ 467441 h 6858000"/>
              <a:gd name="connsiteX790" fmla="*/ 3744487 w 7467600"/>
              <a:gd name="connsiteY790" fmla="*/ 383136 h 6858000"/>
              <a:gd name="connsiteX791" fmla="*/ 3970213 w 7467600"/>
              <a:gd name="connsiteY791" fmla="*/ 995559 h 6858000"/>
              <a:gd name="connsiteX792" fmla="*/ 3744487 w 7467600"/>
              <a:gd name="connsiteY792" fmla="*/ 383136 h 6858000"/>
              <a:gd name="connsiteX793" fmla="*/ 3624562 w 7467600"/>
              <a:gd name="connsiteY793" fmla="*/ 367041 h 6858000"/>
              <a:gd name="connsiteX794" fmla="*/ 3489712 w 7467600"/>
              <a:gd name="connsiteY794" fmla="*/ 485386 h 6858000"/>
              <a:gd name="connsiteX795" fmla="*/ 3182994 w 7467600"/>
              <a:gd name="connsiteY795" fmla="*/ 828265 h 6858000"/>
              <a:gd name="connsiteX796" fmla="*/ 2892114 w 7467600"/>
              <a:gd name="connsiteY796" fmla="*/ 1172635 h 6858000"/>
              <a:gd name="connsiteX797" fmla="*/ 3021459 w 7467600"/>
              <a:gd name="connsiteY797" fmla="*/ 1035385 h 6858000"/>
              <a:gd name="connsiteX798" fmla="*/ 3153873 w 7467600"/>
              <a:gd name="connsiteY798" fmla="*/ 898971 h 6858000"/>
              <a:gd name="connsiteX799" fmla="*/ 3276511 w 7467600"/>
              <a:gd name="connsiteY799" fmla="*/ 786423 h 6858000"/>
              <a:gd name="connsiteX800" fmla="*/ 3584154 w 7467600"/>
              <a:gd name="connsiteY800" fmla="*/ 448218 h 6858000"/>
              <a:gd name="connsiteX801" fmla="*/ 3624562 w 7467600"/>
              <a:gd name="connsiteY801" fmla="*/ 367041 h 6858000"/>
              <a:gd name="connsiteX802" fmla="*/ 3766672 w 7467600"/>
              <a:gd name="connsiteY802" fmla="*/ 359429 h 6858000"/>
              <a:gd name="connsiteX803" fmla="*/ 3996338 w 7467600"/>
              <a:gd name="connsiteY803" fmla="*/ 968237 h 6858000"/>
              <a:gd name="connsiteX804" fmla="*/ 3766672 w 7467600"/>
              <a:gd name="connsiteY804" fmla="*/ 359429 h 6858000"/>
              <a:gd name="connsiteX805" fmla="*/ 5805386 w 7467600"/>
              <a:gd name="connsiteY805" fmla="*/ 239240 h 6858000"/>
              <a:gd name="connsiteX806" fmla="*/ 5736947 w 7467600"/>
              <a:gd name="connsiteY806" fmla="*/ 261367 h 6858000"/>
              <a:gd name="connsiteX807" fmla="*/ 5427012 w 7467600"/>
              <a:gd name="connsiteY807" fmla="*/ 311272 h 6858000"/>
              <a:gd name="connsiteX808" fmla="*/ 5147818 w 7467600"/>
              <a:gd name="connsiteY808" fmla="*/ 322112 h 6858000"/>
              <a:gd name="connsiteX809" fmla="*/ 5060854 w 7467600"/>
              <a:gd name="connsiteY809" fmla="*/ 311882 h 6858000"/>
              <a:gd name="connsiteX810" fmla="*/ 4945989 w 7467600"/>
              <a:gd name="connsiteY810" fmla="*/ 300516 h 6858000"/>
              <a:gd name="connsiteX811" fmla="*/ 5410479 w 7467600"/>
              <a:gd name="connsiteY811" fmla="*/ 348434 h 6858000"/>
              <a:gd name="connsiteX812" fmla="*/ 5805386 w 7467600"/>
              <a:gd name="connsiteY812" fmla="*/ 239240 h 6858000"/>
              <a:gd name="connsiteX813" fmla="*/ 5905192 w 7467600"/>
              <a:gd name="connsiteY813" fmla="*/ 163079 h 6858000"/>
              <a:gd name="connsiteX814" fmla="*/ 5865655 w 7467600"/>
              <a:gd name="connsiteY814" fmla="*/ 171901 h 6858000"/>
              <a:gd name="connsiteX815" fmla="*/ 5259740 w 7467600"/>
              <a:gd name="connsiteY815" fmla="*/ 257013 h 6858000"/>
              <a:gd name="connsiteX816" fmla="*/ 5208466 w 7467600"/>
              <a:gd name="connsiteY816" fmla="*/ 257550 h 6858000"/>
              <a:gd name="connsiteX817" fmla="*/ 4980204 w 7467600"/>
              <a:gd name="connsiteY817" fmla="*/ 271903 h 6858000"/>
              <a:gd name="connsiteX818" fmla="*/ 5068068 w 7467600"/>
              <a:gd name="connsiteY818" fmla="*/ 282244 h 6858000"/>
              <a:gd name="connsiteX819" fmla="*/ 5153231 w 7467600"/>
              <a:gd name="connsiteY819" fmla="*/ 292240 h 6858000"/>
              <a:gd name="connsiteX820" fmla="*/ 5426491 w 7467600"/>
              <a:gd name="connsiteY820" fmla="*/ 281128 h 6858000"/>
              <a:gd name="connsiteX821" fmla="*/ 5731212 w 7467600"/>
              <a:gd name="connsiteY821" fmla="*/ 231951 h 6858000"/>
              <a:gd name="connsiteX822" fmla="*/ 5905192 w 7467600"/>
              <a:gd name="connsiteY822" fmla="*/ 163079 h 6858000"/>
              <a:gd name="connsiteX823" fmla="*/ 5944437 w 7467600"/>
              <a:gd name="connsiteY823" fmla="*/ 113829 h 6858000"/>
              <a:gd name="connsiteX824" fmla="*/ 5825032 w 7467600"/>
              <a:gd name="connsiteY824" fmla="*/ 146405 h 6858000"/>
              <a:gd name="connsiteX825" fmla="*/ 4955599 w 7467600"/>
              <a:gd name="connsiteY825" fmla="*/ 247008 h 6858000"/>
              <a:gd name="connsiteX826" fmla="*/ 5210104 w 7467600"/>
              <a:gd name="connsiteY826" fmla="*/ 228123 h 6858000"/>
              <a:gd name="connsiteX827" fmla="*/ 5261015 w 7467600"/>
              <a:gd name="connsiteY827" fmla="*/ 227087 h 6858000"/>
              <a:gd name="connsiteX828" fmla="*/ 5861181 w 7467600"/>
              <a:gd name="connsiteY828" fmla="*/ 143093 h 6858000"/>
              <a:gd name="connsiteX829" fmla="*/ 5961252 w 7467600"/>
              <a:gd name="connsiteY829" fmla="*/ 114820 h 6858000"/>
              <a:gd name="connsiteX830" fmla="*/ 5944437 w 7467600"/>
              <a:gd name="connsiteY830" fmla="*/ 113829 h 6858000"/>
              <a:gd name="connsiteX831" fmla="*/ 3882765 w 7467600"/>
              <a:gd name="connsiteY831" fmla="*/ 0 h 6858000"/>
              <a:gd name="connsiteX832" fmla="*/ 3995099 w 7467600"/>
              <a:gd name="connsiteY832" fmla="*/ 0 h 6858000"/>
              <a:gd name="connsiteX833" fmla="*/ 4163818 w 7467600"/>
              <a:gd name="connsiteY833" fmla="*/ 234104 h 6858000"/>
              <a:gd name="connsiteX834" fmla="*/ 4172099 w 7467600"/>
              <a:gd name="connsiteY834" fmla="*/ 234207 h 6858000"/>
              <a:gd name="connsiteX835" fmla="*/ 4784282 w 7467600"/>
              <a:gd name="connsiteY835" fmla="*/ 276561 h 6858000"/>
              <a:gd name="connsiteX836" fmla="*/ 4801687 w 7467600"/>
              <a:gd name="connsiteY836" fmla="*/ 267764 h 6858000"/>
              <a:gd name="connsiteX837" fmla="*/ 6082788 w 7467600"/>
              <a:gd name="connsiteY837" fmla="*/ 64119 h 6858000"/>
              <a:gd name="connsiteX838" fmla="*/ 6099442 w 7467600"/>
              <a:gd name="connsiteY838" fmla="*/ 82568 h 6858000"/>
              <a:gd name="connsiteX839" fmla="*/ 4804137 w 7467600"/>
              <a:gd name="connsiteY839" fmla="*/ 320931 h 6858000"/>
              <a:gd name="connsiteX840" fmla="*/ 4227047 w 7467600"/>
              <a:gd name="connsiteY840" fmla="*/ 313415 h 6858000"/>
              <a:gd name="connsiteX841" fmla="*/ 4346041 w 7467600"/>
              <a:gd name="connsiteY841" fmla="*/ 456086 h 6858000"/>
              <a:gd name="connsiteX842" fmla="*/ 4870967 w 7467600"/>
              <a:gd name="connsiteY842" fmla="*/ 963061 h 6858000"/>
              <a:gd name="connsiteX843" fmla="*/ 4889647 w 7467600"/>
              <a:gd name="connsiteY843" fmla="*/ 957147 h 6858000"/>
              <a:gd name="connsiteX844" fmla="*/ 5422504 w 7467600"/>
              <a:gd name="connsiteY844" fmla="*/ 805191 h 6858000"/>
              <a:gd name="connsiteX845" fmla="*/ 6087656 w 7467600"/>
              <a:gd name="connsiteY845" fmla="*/ 826703 h 6858000"/>
              <a:gd name="connsiteX846" fmla="*/ 6058717 w 7467600"/>
              <a:gd name="connsiteY846" fmla="*/ 865992 h 6858000"/>
              <a:gd name="connsiteX847" fmla="*/ 4974153 w 7467600"/>
              <a:gd name="connsiteY847" fmla="*/ 1045456 h 6858000"/>
              <a:gd name="connsiteX848" fmla="*/ 5627835 w 7467600"/>
              <a:gd name="connsiteY848" fmla="*/ 1472077 h 6858000"/>
              <a:gd name="connsiteX849" fmla="*/ 5629817 w 7467600"/>
              <a:gd name="connsiteY849" fmla="*/ 1471412 h 6858000"/>
              <a:gd name="connsiteX850" fmla="*/ 5634124 w 7467600"/>
              <a:gd name="connsiteY850" fmla="*/ 1470572 h 6858000"/>
              <a:gd name="connsiteX851" fmla="*/ 5755832 w 7467600"/>
              <a:gd name="connsiteY851" fmla="*/ 1383886 h 6858000"/>
              <a:gd name="connsiteX852" fmla="*/ 6014186 w 7467600"/>
              <a:gd name="connsiteY852" fmla="*/ 1279799 h 6858000"/>
              <a:gd name="connsiteX853" fmla="*/ 6901619 w 7467600"/>
              <a:gd name="connsiteY853" fmla="*/ 1047874 h 6858000"/>
              <a:gd name="connsiteX854" fmla="*/ 6931566 w 7467600"/>
              <a:gd name="connsiteY854" fmla="*/ 1062034 h 6858000"/>
              <a:gd name="connsiteX855" fmla="*/ 5790982 w 7467600"/>
              <a:gd name="connsiteY855" fmla="*/ 1561380 h 6858000"/>
              <a:gd name="connsiteX856" fmla="*/ 6188971 w 7467600"/>
              <a:gd name="connsiteY856" fmla="*/ 1755168 h 6858000"/>
              <a:gd name="connsiteX857" fmla="*/ 6202446 w 7467600"/>
              <a:gd name="connsiteY857" fmla="*/ 1752268 h 6858000"/>
              <a:gd name="connsiteX858" fmla="*/ 7179560 w 7467600"/>
              <a:gd name="connsiteY858" fmla="*/ 1467551 h 6858000"/>
              <a:gd name="connsiteX859" fmla="*/ 7158730 w 7467600"/>
              <a:gd name="connsiteY859" fmla="*/ 1507835 h 6858000"/>
              <a:gd name="connsiteX860" fmla="*/ 6326959 w 7467600"/>
              <a:gd name="connsiteY860" fmla="*/ 1817686 h 6858000"/>
              <a:gd name="connsiteX861" fmla="*/ 6537433 w 7467600"/>
              <a:gd name="connsiteY861" fmla="*/ 1907790 h 6858000"/>
              <a:gd name="connsiteX862" fmla="*/ 6550221 w 7467600"/>
              <a:gd name="connsiteY862" fmla="*/ 1910729 h 6858000"/>
              <a:gd name="connsiteX863" fmla="*/ 6964438 w 7467600"/>
              <a:gd name="connsiteY863" fmla="*/ 2209505 h 6858000"/>
              <a:gd name="connsiteX864" fmla="*/ 7367862 w 7467600"/>
              <a:gd name="connsiteY864" fmla="*/ 2806833 h 6858000"/>
              <a:gd name="connsiteX865" fmla="*/ 7364329 w 7467600"/>
              <a:gd name="connsiteY865" fmla="*/ 2826907 h 6858000"/>
              <a:gd name="connsiteX866" fmla="*/ 7290545 w 7467600"/>
              <a:gd name="connsiteY866" fmla="*/ 2850663 h 6858000"/>
              <a:gd name="connsiteX867" fmla="*/ 6472036 w 7467600"/>
              <a:gd name="connsiteY867" fmla="*/ 1959003 h 6858000"/>
              <a:gd name="connsiteX868" fmla="*/ 5792897 w 7467600"/>
              <a:gd name="connsiteY868" fmla="*/ 1647747 h 6858000"/>
              <a:gd name="connsiteX869" fmla="*/ 5842751 w 7467600"/>
              <a:gd name="connsiteY869" fmla="*/ 1816112 h 6858000"/>
              <a:gd name="connsiteX870" fmla="*/ 5847424 w 7467600"/>
              <a:gd name="connsiteY870" fmla="*/ 1815776 h 6858000"/>
              <a:gd name="connsiteX871" fmla="*/ 6399821 w 7467600"/>
              <a:gd name="connsiteY871" fmla="*/ 2344799 h 6858000"/>
              <a:gd name="connsiteX872" fmla="*/ 6323232 w 7467600"/>
              <a:gd name="connsiteY872" fmla="*/ 2389634 h 6858000"/>
              <a:gd name="connsiteX873" fmla="*/ 5942958 w 7467600"/>
              <a:gd name="connsiteY873" fmla="*/ 2077708 h 6858000"/>
              <a:gd name="connsiteX874" fmla="*/ 5921559 w 7467600"/>
              <a:gd name="connsiteY874" fmla="*/ 2378596 h 6858000"/>
              <a:gd name="connsiteX875" fmla="*/ 5817651 w 7467600"/>
              <a:gd name="connsiteY875" fmla="*/ 3023919 h 6858000"/>
              <a:gd name="connsiteX876" fmla="*/ 5729634 w 7467600"/>
              <a:gd name="connsiteY876" fmla="*/ 3051849 h 6858000"/>
              <a:gd name="connsiteX877" fmla="*/ 5611018 w 7467600"/>
              <a:gd name="connsiteY877" fmla="*/ 2316769 h 6858000"/>
              <a:gd name="connsiteX878" fmla="*/ 5687608 w 7467600"/>
              <a:gd name="connsiteY878" fmla="*/ 2039972 h 6858000"/>
              <a:gd name="connsiteX879" fmla="*/ 5657554 w 7467600"/>
              <a:gd name="connsiteY879" fmla="*/ 1576445 h 6858000"/>
              <a:gd name="connsiteX880" fmla="*/ 5150475 w 7467600"/>
              <a:gd name="connsiteY880" fmla="*/ 1274012 h 6858000"/>
              <a:gd name="connsiteX881" fmla="*/ 5349142 w 7467600"/>
              <a:gd name="connsiteY881" fmla="*/ 2204405 h 6858000"/>
              <a:gd name="connsiteX882" fmla="*/ 5262214 w 7467600"/>
              <a:gd name="connsiteY882" fmla="*/ 2233836 h 6858000"/>
              <a:gd name="connsiteX883" fmla="*/ 4981539 w 7467600"/>
              <a:gd name="connsiteY883" fmla="*/ 1542201 h 6858000"/>
              <a:gd name="connsiteX884" fmla="*/ 4958461 w 7467600"/>
              <a:gd name="connsiteY884" fmla="*/ 1136957 h 6858000"/>
              <a:gd name="connsiteX885" fmla="*/ 4655015 w 7467600"/>
              <a:gd name="connsiteY885" fmla="*/ 891426 h 6858000"/>
              <a:gd name="connsiteX886" fmla="*/ 4348002 w 7467600"/>
              <a:gd name="connsiteY886" fmla="*/ 2205895 h 6858000"/>
              <a:gd name="connsiteX887" fmla="*/ 4262250 w 7467600"/>
              <a:gd name="connsiteY887" fmla="*/ 2219972 h 6858000"/>
              <a:gd name="connsiteX888" fmla="*/ 4550611 w 7467600"/>
              <a:gd name="connsiteY888" fmla="*/ 817540 h 6858000"/>
              <a:gd name="connsiteX889" fmla="*/ 4564418 w 7467600"/>
              <a:gd name="connsiteY889" fmla="*/ 808293 h 6858000"/>
              <a:gd name="connsiteX890" fmla="*/ 4266388 w 7467600"/>
              <a:gd name="connsiteY890" fmla="*/ 500083 h 6858000"/>
              <a:gd name="connsiteX891" fmla="*/ 4032842 w 7467600"/>
              <a:gd name="connsiteY891" fmla="*/ 211809 h 6858000"/>
              <a:gd name="connsiteX892" fmla="*/ 3882765 w 7467600"/>
              <a:gd name="connsiteY892" fmla="*/ 0 h 6858000"/>
              <a:gd name="connsiteX893" fmla="*/ 3721337 w 7467600"/>
              <a:gd name="connsiteY893" fmla="*/ 0 h 6858000"/>
              <a:gd name="connsiteX894" fmla="*/ 3797544 w 7467600"/>
              <a:gd name="connsiteY894" fmla="*/ 0 h 6858000"/>
              <a:gd name="connsiteX895" fmla="*/ 3775734 w 7467600"/>
              <a:gd name="connsiteY895" fmla="*/ 95131 h 6858000"/>
              <a:gd name="connsiteX896" fmla="*/ 3724807 w 7467600"/>
              <a:gd name="connsiteY896" fmla="*/ 272257 h 6858000"/>
              <a:gd name="connsiteX897" fmla="*/ 3726844 w 7467600"/>
              <a:gd name="connsiteY897" fmla="*/ 282988 h 6858000"/>
              <a:gd name="connsiteX898" fmla="*/ 3742664 w 7467600"/>
              <a:gd name="connsiteY898" fmla="*/ 279918 h 6858000"/>
              <a:gd name="connsiteX899" fmla="*/ 4103910 w 7467600"/>
              <a:gd name="connsiteY899" fmla="*/ 1161917 h 6858000"/>
              <a:gd name="connsiteX900" fmla="*/ 4020269 w 7467600"/>
              <a:gd name="connsiteY900" fmla="*/ 1200406 h 6858000"/>
              <a:gd name="connsiteX901" fmla="*/ 3674882 w 7467600"/>
              <a:gd name="connsiteY901" fmla="*/ 488524 h 6858000"/>
              <a:gd name="connsiteX902" fmla="*/ 3132682 w 7467600"/>
              <a:gd name="connsiteY902" fmla="*/ 1072284 h 6858000"/>
              <a:gd name="connsiteX903" fmla="*/ 2716346 w 7467600"/>
              <a:gd name="connsiteY903" fmla="*/ 1276376 h 6858000"/>
              <a:gd name="connsiteX904" fmla="*/ 2716772 w 7467600"/>
              <a:gd name="connsiteY904" fmla="*/ 1255462 h 6858000"/>
              <a:gd name="connsiteX905" fmla="*/ 3471096 w 7467600"/>
              <a:gd name="connsiteY905" fmla="*/ 437072 h 6858000"/>
              <a:gd name="connsiteX906" fmla="*/ 3639057 w 7467600"/>
              <a:gd name="connsiteY906" fmla="*/ 286334 h 6858000"/>
              <a:gd name="connsiteX907" fmla="*/ 3640309 w 7467600"/>
              <a:gd name="connsiteY907" fmla="*/ 284664 h 6858000"/>
              <a:gd name="connsiteX908" fmla="*/ 3646022 w 7467600"/>
              <a:gd name="connsiteY908" fmla="*/ 276711 h 6858000"/>
              <a:gd name="connsiteX909" fmla="*/ 3707943 w 7467600"/>
              <a:gd name="connsiteY909" fmla="*/ 65958 h 6858000"/>
              <a:gd name="connsiteX910" fmla="*/ 3721337 w 7467600"/>
              <a:gd name="connsiteY910" fmla="*/ 0 h 6858000"/>
              <a:gd name="connsiteX911" fmla="*/ 2867960 w 7467600"/>
              <a:gd name="connsiteY911" fmla="*/ 0 h 6858000"/>
              <a:gd name="connsiteX912" fmla="*/ 2926351 w 7467600"/>
              <a:gd name="connsiteY912" fmla="*/ 0 h 6858000"/>
              <a:gd name="connsiteX913" fmla="*/ 2902823 w 7467600"/>
              <a:gd name="connsiteY913" fmla="*/ 262929 h 6858000"/>
              <a:gd name="connsiteX914" fmla="*/ 2940663 w 7467600"/>
              <a:gd name="connsiteY914" fmla="*/ 140884 h 6858000"/>
              <a:gd name="connsiteX915" fmla="*/ 2947039 w 7467600"/>
              <a:gd name="connsiteY915" fmla="*/ 122524 h 6858000"/>
              <a:gd name="connsiteX916" fmla="*/ 2984316 w 7467600"/>
              <a:gd name="connsiteY916" fmla="*/ 0 h 6858000"/>
              <a:gd name="connsiteX917" fmla="*/ 3016114 w 7467600"/>
              <a:gd name="connsiteY917" fmla="*/ 0 h 6858000"/>
              <a:gd name="connsiteX918" fmla="*/ 2979949 w 7467600"/>
              <a:gd name="connsiteY918" fmla="*/ 119274 h 6858000"/>
              <a:gd name="connsiteX919" fmla="*/ 3023879 w 7467600"/>
              <a:gd name="connsiteY919" fmla="*/ 0 h 6858000"/>
              <a:gd name="connsiteX920" fmla="*/ 3105400 w 7467600"/>
              <a:gd name="connsiteY920" fmla="*/ 0 h 6858000"/>
              <a:gd name="connsiteX921" fmla="*/ 3094669 w 7467600"/>
              <a:gd name="connsiteY921" fmla="*/ 30308 h 6858000"/>
              <a:gd name="connsiteX922" fmla="*/ 2901945 w 7467600"/>
              <a:gd name="connsiteY922" fmla="*/ 466538 h 6858000"/>
              <a:gd name="connsiteX923" fmla="*/ 2815209 w 7467600"/>
              <a:gd name="connsiteY923" fmla="*/ 497361 h 6858000"/>
              <a:gd name="connsiteX924" fmla="*/ 2844845 w 7467600"/>
              <a:gd name="connsiteY924" fmla="*/ 127638 h 6858000"/>
              <a:gd name="connsiteX925" fmla="*/ 2867960 w 7467600"/>
              <a:gd name="connsiteY925" fmla="*/ 0 h 6858000"/>
              <a:gd name="connsiteX926" fmla="*/ 1057230 w 7467600"/>
              <a:gd name="connsiteY926" fmla="*/ 0 h 6858000"/>
              <a:gd name="connsiteX927" fmla="*/ 1111003 w 7467600"/>
              <a:gd name="connsiteY927" fmla="*/ 0 h 6858000"/>
              <a:gd name="connsiteX928" fmla="*/ 1125553 w 7467600"/>
              <a:gd name="connsiteY928" fmla="*/ 52588 h 6858000"/>
              <a:gd name="connsiteX929" fmla="*/ 1304276 w 7467600"/>
              <a:gd name="connsiteY929" fmla="*/ 476275 h 6858000"/>
              <a:gd name="connsiteX930" fmla="*/ 1492066 w 7467600"/>
              <a:gd name="connsiteY930" fmla="*/ 886333 h 6858000"/>
              <a:gd name="connsiteX931" fmla="*/ 1423698 w 7467600"/>
              <a:gd name="connsiteY931" fmla="*/ 710817 h 6858000"/>
              <a:gd name="connsiteX932" fmla="*/ 1357609 w 7467600"/>
              <a:gd name="connsiteY932" fmla="*/ 532892 h 6858000"/>
              <a:gd name="connsiteX933" fmla="*/ 1309550 w 7467600"/>
              <a:gd name="connsiteY933" fmla="*/ 374031 h 6858000"/>
              <a:gd name="connsiteX934" fmla="*/ 1193673 w 7467600"/>
              <a:gd name="connsiteY934" fmla="*/ 49533 h 6858000"/>
              <a:gd name="connsiteX935" fmla="*/ 1164391 w 7467600"/>
              <a:gd name="connsiteY935" fmla="*/ 0 h 6858000"/>
              <a:gd name="connsiteX936" fmla="*/ 1200666 w 7467600"/>
              <a:gd name="connsiteY936" fmla="*/ 0 h 6858000"/>
              <a:gd name="connsiteX937" fmla="*/ 1223408 w 7467600"/>
              <a:gd name="connsiteY937" fmla="*/ 38996 h 6858000"/>
              <a:gd name="connsiteX938" fmla="*/ 1339635 w 7467600"/>
              <a:gd name="connsiteY938" fmla="*/ 365517 h 6858000"/>
              <a:gd name="connsiteX939" fmla="*/ 1387469 w 7467600"/>
              <a:gd name="connsiteY939" fmla="*/ 523079 h 6858000"/>
              <a:gd name="connsiteX940" fmla="*/ 1452685 w 7467600"/>
              <a:gd name="connsiteY940" fmla="*/ 699806 h 6858000"/>
              <a:gd name="connsiteX941" fmla="*/ 1492092 w 7467600"/>
              <a:gd name="connsiteY941" fmla="*/ 800424 h 6858000"/>
              <a:gd name="connsiteX942" fmla="*/ 1455302 w 7467600"/>
              <a:gd name="connsiteY942" fmla="*/ 632913 h 6858000"/>
              <a:gd name="connsiteX943" fmla="*/ 1222336 w 7467600"/>
              <a:gd name="connsiteY943" fmla="*/ 9480 h 6858000"/>
              <a:gd name="connsiteX944" fmla="*/ 1214634 w 7467600"/>
              <a:gd name="connsiteY944" fmla="*/ 0 h 6858000"/>
              <a:gd name="connsiteX945" fmla="*/ 1289827 w 7467600"/>
              <a:gd name="connsiteY945" fmla="*/ 0 h 6858000"/>
              <a:gd name="connsiteX946" fmla="*/ 1321076 w 7467600"/>
              <a:gd name="connsiteY946" fmla="*/ 59722 h 6858000"/>
              <a:gd name="connsiteX947" fmla="*/ 1512579 w 7467600"/>
              <a:gd name="connsiteY947" fmla="*/ 626441 h 6858000"/>
              <a:gd name="connsiteX948" fmla="*/ 1506076 w 7467600"/>
              <a:gd name="connsiteY948" fmla="*/ 1089289 h 6858000"/>
              <a:gd name="connsiteX949" fmla="*/ 1486346 w 7467600"/>
              <a:gd name="connsiteY949" fmla="*/ 1079919 h 6858000"/>
              <a:gd name="connsiteX950" fmla="*/ 1070511 w 7467600"/>
              <a:gd name="connsiteY950" fmla="*/ 48609 h 6858000"/>
              <a:gd name="connsiteX951" fmla="*/ 1057230 w 7467600"/>
              <a:gd name="connsiteY951" fmla="*/ 0 h 6858000"/>
              <a:gd name="connsiteX952" fmla="*/ 43151 w 7467600"/>
              <a:gd name="connsiteY952" fmla="*/ 0 h 6858000"/>
              <a:gd name="connsiteX953" fmla="*/ 95283 w 7467600"/>
              <a:gd name="connsiteY953" fmla="*/ 0 h 6858000"/>
              <a:gd name="connsiteX954" fmla="*/ 300708 w 7467600"/>
              <a:gd name="connsiteY954" fmla="*/ 154571 h 6858000"/>
              <a:gd name="connsiteX955" fmla="*/ 530414 w 7467600"/>
              <a:gd name="connsiteY955" fmla="*/ 354673 h 6858000"/>
              <a:gd name="connsiteX956" fmla="*/ 333785 w 7467600"/>
              <a:gd name="connsiteY956" fmla="*/ 161564 h 6858000"/>
              <a:gd name="connsiteX957" fmla="*/ 147005 w 7467600"/>
              <a:gd name="connsiteY957" fmla="*/ 0 h 6858000"/>
              <a:gd name="connsiteX958" fmla="*/ 272509 w 7467600"/>
              <a:gd name="connsiteY958" fmla="*/ 0 h 6858000"/>
              <a:gd name="connsiteX959" fmla="*/ 326276 w 7467600"/>
              <a:gd name="connsiteY959" fmla="*/ 45847 h 6858000"/>
              <a:gd name="connsiteX960" fmla="*/ 823759 w 7467600"/>
              <a:gd name="connsiteY960" fmla="*/ 574145 h 6858000"/>
              <a:gd name="connsiteX961" fmla="*/ 811254 w 7467600"/>
              <a:gd name="connsiteY961" fmla="*/ 665546 h 6858000"/>
              <a:gd name="connsiteX962" fmla="*/ 154042 w 7467600"/>
              <a:gd name="connsiteY962" fmla="*/ 261522 h 6858000"/>
              <a:gd name="connsiteX963" fmla="*/ 13550 w 7467600"/>
              <a:gd name="connsiteY963" fmla="*/ 158423 h 6858000"/>
              <a:gd name="connsiteX964" fmla="*/ 0 w 7467600"/>
              <a:gd name="connsiteY964" fmla="*/ 146618 h 6858000"/>
              <a:gd name="connsiteX965" fmla="*/ 0 w 7467600"/>
              <a:gd name="connsiteY965" fmla="*/ 59161 h 6858000"/>
              <a:gd name="connsiteX966" fmla="*/ 45427 w 7467600"/>
              <a:gd name="connsiteY966" fmla="*/ 101078 h 6858000"/>
              <a:gd name="connsiteX967" fmla="*/ 630103 w 7467600"/>
              <a:gd name="connsiteY967" fmla="*/ 485885 h 6858000"/>
              <a:gd name="connsiteX968" fmla="*/ 532040 w 7467600"/>
              <a:gd name="connsiteY968" fmla="*/ 399359 h 6858000"/>
              <a:gd name="connsiteX969" fmla="*/ 517618 w 7467600"/>
              <a:gd name="connsiteY969" fmla="*/ 385726 h 6858000"/>
              <a:gd name="connsiteX970" fmla="*/ 285074 w 7467600"/>
              <a:gd name="connsiteY970" fmla="*/ 182755 h 6858000"/>
              <a:gd name="connsiteX971" fmla="*/ 43151 w 7467600"/>
              <a:gd name="connsiteY97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7042773 w 7467600"/>
              <a:gd name="connsiteY91" fmla="*/ 5734011 h 6858000"/>
              <a:gd name="connsiteX92" fmla="*/ 1456157 w 7467600"/>
              <a:gd name="connsiteY92" fmla="*/ 5371404 h 6858000"/>
              <a:gd name="connsiteX93" fmla="*/ 1244432 w 7467600"/>
              <a:gd name="connsiteY93" fmla="*/ 5385601 h 6858000"/>
              <a:gd name="connsiteX94" fmla="*/ 973990 w 7467600"/>
              <a:gd name="connsiteY94" fmla="*/ 5424940 h 6858000"/>
              <a:gd name="connsiteX95" fmla="*/ 1103809 w 7467600"/>
              <a:gd name="connsiteY95" fmla="*/ 5433720 h 6858000"/>
              <a:gd name="connsiteX96" fmla="*/ 1123454 w 7467600"/>
              <a:gd name="connsiteY96" fmla="*/ 5435727 h 6858000"/>
              <a:gd name="connsiteX97" fmla="*/ 1737017 w 7467600"/>
              <a:gd name="connsiteY97" fmla="*/ 5452183 h 6858000"/>
              <a:gd name="connsiteX98" fmla="*/ 1824397 w 7467600"/>
              <a:gd name="connsiteY98" fmla="*/ 5447757 h 6858000"/>
              <a:gd name="connsiteX99" fmla="*/ 2070059 w 7467600"/>
              <a:gd name="connsiteY99" fmla="*/ 5441660 h 6858000"/>
              <a:gd name="connsiteX100" fmla="*/ 1456157 w 7467600"/>
              <a:gd name="connsiteY100" fmla="*/ 5371404 h 6858000"/>
              <a:gd name="connsiteX101" fmla="*/ 4988186 w 7467600"/>
              <a:gd name="connsiteY101" fmla="*/ 5216467 h 6858000"/>
              <a:gd name="connsiteX102" fmla="*/ 4777334 w 7467600"/>
              <a:gd name="connsiteY102" fmla="*/ 5406072 h 6858000"/>
              <a:gd name="connsiteX103" fmla="*/ 4718341 w 7467600"/>
              <a:gd name="connsiteY103" fmla="*/ 5468043 h 6858000"/>
              <a:gd name="connsiteX104" fmla="*/ 4604655 w 7467600"/>
              <a:gd name="connsiteY104" fmla="*/ 5583434 h 6858000"/>
              <a:gd name="connsiteX105" fmla="*/ 4565074 w 7467600"/>
              <a:gd name="connsiteY105" fmla="*/ 5618550 h 6858000"/>
              <a:gd name="connsiteX106" fmla="*/ 4988186 w 7467600"/>
              <a:gd name="connsiteY106" fmla="*/ 5216467 h 6858000"/>
              <a:gd name="connsiteX107" fmla="*/ 4978032 w 7467600"/>
              <a:gd name="connsiteY107" fmla="*/ 5183809 h 6858000"/>
              <a:gd name="connsiteX108" fmla="*/ 4463413 w 7467600"/>
              <a:gd name="connsiteY108" fmla="*/ 5615162 h 6858000"/>
              <a:gd name="connsiteX109" fmla="*/ 4358134 w 7467600"/>
              <a:gd name="connsiteY109" fmla="*/ 5742791 h 6858000"/>
              <a:gd name="connsiteX110" fmla="*/ 4376219 w 7467600"/>
              <a:gd name="connsiteY110" fmla="*/ 5729027 h 6858000"/>
              <a:gd name="connsiteX111" fmla="*/ 4582340 w 7467600"/>
              <a:gd name="connsiteY111" fmla="*/ 5561037 h 6858000"/>
              <a:gd name="connsiteX112" fmla="*/ 4694684 w 7467600"/>
              <a:gd name="connsiteY112" fmla="*/ 5447098 h 6858000"/>
              <a:gd name="connsiteX113" fmla="*/ 4754123 w 7467600"/>
              <a:gd name="connsiteY113" fmla="*/ 5384643 h 6858000"/>
              <a:gd name="connsiteX114" fmla="*/ 4978032 w 7467600"/>
              <a:gd name="connsiteY114" fmla="*/ 5183809 h 6858000"/>
              <a:gd name="connsiteX115" fmla="*/ 1903353 w 7467600"/>
              <a:gd name="connsiteY115" fmla="*/ 5044827 h 6858000"/>
              <a:gd name="connsiteX116" fmla="*/ 1936931 w 7467600"/>
              <a:gd name="connsiteY116" fmla="*/ 5093954 h 6858000"/>
              <a:gd name="connsiteX117" fmla="*/ 2195868 w 7467600"/>
              <a:gd name="connsiteY117" fmla="*/ 5396574 h 6858000"/>
              <a:gd name="connsiteX118" fmla="*/ 2088852 w 7467600"/>
              <a:gd name="connsiteY118" fmla="*/ 5166123 h 6858000"/>
              <a:gd name="connsiteX119" fmla="*/ 1958241 w 7467600"/>
              <a:gd name="connsiteY119" fmla="*/ 5067955 h 6858000"/>
              <a:gd name="connsiteX120" fmla="*/ 1903353 w 7467600"/>
              <a:gd name="connsiteY120" fmla="*/ 5044827 h 6858000"/>
              <a:gd name="connsiteX121" fmla="*/ 1979378 w 7467600"/>
              <a:gd name="connsiteY121" fmla="*/ 4769504 h 6858000"/>
              <a:gd name="connsiteX122" fmla="*/ 2882120 w 7467600"/>
              <a:gd name="connsiteY122" fmla="*/ 5064547 h 6858000"/>
              <a:gd name="connsiteX123" fmla="*/ 2793103 w 7467600"/>
              <a:gd name="connsiteY123" fmla="*/ 5039699 h 6858000"/>
              <a:gd name="connsiteX124" fmla="*/ 2770041 w 7467600"/>
              <a:gd name="connsiteY124" fmla="*/ 5033634 h 6858000"/>
              <a:gd name="connsiteX125" fmla="*/ 1979378 w 7467600"/>
              <a:gd name="connsiteY125" fmla="*/ 4769504 h 6858000"/>
              <a:gd name="connsiteX126" fmla="*/ 1927410 w 7467600"/>
              <a:gd name="connsiteY126" fmla="*/ 4716164 h 6858000"/>
              <a:gd name="connsiteX127" fmla="*/ 1959587 w 7467600"/>
              <a:gd name="connsiteY127" fmla="*/ 4728849 h 6858000"/>
              <a:gd name="connsiteX128" fmla="*/ 2777707 w 7467600"/>
              <a:gd name="connsiteY128" fmla="*/ 5003991 h 6858000"/>
              <a:gd name="connsiteX129" fmla="*/ 2800768 w 7467600"/>
              <a:gd name="connsiteY129" fmla="*/ 5010056 h 6858000"/>
              <a:gd name="connsiteX130" fmla="*/ 2879408 w 7467600"/>
              <a:gd name="connsiteY130" fmla="*/ 5031590 h 6858000"/>
              <a:gd name="connsiteX131" fmla="*/ 2862295 w 7467600"/>
              <a:gd name="connsiteY131" fmla="*/ 5022958 h 6858000"/>
              <a:gd name="connsiteX132" fmla="*/ 2813343 w 7467600"/>
              <a:gd name="connsiteY132" fmla="*/ 4998369 h 6858000"/>
              <a:gd name="connsiteX133" fmla="*/ 2646245 w 7467600"/>
              <a:gd name="connsiteY133" fmla="*/ 4930999 h 6858000"/>
              <a:gd name="connsiteX134" fmla="*/ 1999243 w 7467600"/>
              <a:gd name="connsiteY134" fmla="*/ 4730524 h 6858000"/>
              <a:gd name="connsiteX135" fmla="*/ 1979527 w 7467600"/>
              <a:gd name="connsiteY135" fmla="*/ 4726651 h 6858000"/>
              <a:gd name="connsiteX136" fmla="*/ 1927410 w 7467600"/>
              <a:gd name="connsiteY136" fmla="*/ 4716164 h 6858000"/>
              <a:gd name="connsiteX137" fmla="*/ 1997014 w 7467600"/>
              <a:gd name="connsiteY137" fmla="*/ 4698007 h 6858000"/>
              <a:gd name="connsiteX138" fmla="*/ 2005458 w 7467600"/>
              <a:gd name="connsiteY138" fmla="*/ 4699540 h 6858000"/>
              <a:gd name="connsiteX139" fmla="*/ 2657186 w 7467600"/>
              <a:gd name="connsiteY139" fmla="*/ 4901687 h 6858000"/>
              <a:gd name="connsiteX140" fmla="*/ 2826662 w 7467600"/>
              <a:gd name="connsiteY140" fmla="*/ 4970362 h 6858000"/>
              <a:gd name="connsiteX141" fmla="*/ 2876100 w 7467600"/>
              <a:gd name="connsiteY141" fmla="*/ 4995397 h 6858000"/>
              <a:gd name="connsiteX142" fmla="*/ 3042600 w 7467600"/>
              <a:gd name="connsiteY142" fmla="*/ 5059532 h 6858000"/>
              <a:gd name="connsiteX143" fmla="*/ 1997014 w 7467600"/>
              <a:gd name="connsiteY143" fmla="*/ 4698007 h 6858000"/>
              <a:gd name="connsiteX144" fmla="*/ 2305292 w 7467600"/>
              <a:gd name="connsiteY144" fmla="*/ 4219492 h 6858000"/>
              <a:gd name="connsiteX145" fmla="*/ 3360922 w 7467600"/>
              <a:gd name="connsiteY145" fmla="*/ 4529373 h 6858000"/>
              <a:gd name="connsiteX146" fmla="*/ 3492420 w 7467600"/>
              <a:gd name="connsiteY146" fmla="*/ 4510145 h 6858000"/>
              <a:gd name="connsiteX147" fmla="*/ 3364086 w 7467600"/>
              <a:gd name="connsiteY147" fmla="*/ 4480340 h 6858000"/>
              <a:gd name="connsiteX148" fmla="*/ 3225818 w 7467600"/>
              <a:gd name="connsiteY148" fmla="*/ 4411822 h 6858000"/>
              <a:gd name="connsiteX149" fmla="*/ 3129696 w 7467600"/>
              <a:gd name="connsiteY149" fmla="*/ 4360704 h 6858000"/>
              <a:gd name="connsiteX150" fmla="*/ 2814545 w 7467600"/>
              <a:gd name="connsiteY150" fmla="*/ 4282955 h 6858000"/>
              <a:gd name="connsiteX151" fmla="*/ 2305292 w 7467600"/>
              <a:gd name="connsiteY151" fmla="*/ 4219492 h 6858000"/>
              <a:gd name="connsiteX152" fmla="*/ 2626982 w 7467600"/>
              <a:gd name="connsiteY152" fmla="*/ 4206450 h 6858000"/>
              <a:gd name="connsiteX153" fmla="*/ 2490617 w 7467600"/>
              <a:gd name="connsiteY153" fmla="*/ 4206951 h 6858000"/>
              <a:gd name="connsiteX154" fmla="*/ 2819869 w 7467600"/>
              <a:gd name="connsiteY154" fmla="*/ 4252936 h 6858000"/>
              <a:gd name="connsiteX155" fmla="*/ 3143018 w 7467600"/>
              <a:gd name="connsiteY155" fmla="*/ 4332698 h 6858000"/>
              <a:gd name="connsiteX156" fmla="*/ 3241520 w 7467600"/>
              <a:gd name="connsiteY156" fmla="*/ 4385112 h 6858000"/>
              <a:gd name="connsiteX157" fmla="*/ 3374575 w 7467600"/>
              <a:gd name="connsiteY157" fmla="*/ 4451517 h 6858000"/>
              <a:gd name="connsiteX158" fmla="*/ 3505221 w 7467600"/>
              <a:gd name="connsiteY158" fmla="*/ 4480757 h 6858000"/>
              <a:gd name="connsiteX159" fmla="*/ 2626982 w 7467600"/>
              <a:gd name="connsiteY159" fmla="*/ 4206450 h 6858000"/>
              <a:gd name="connsiteX160" fmla="*/ 1310106 w 7467600"/>
              <a:gd name="connsiteY160" fmla="*/ 3943217 h 6858000"/>
              <a:gd name="connsiteX161" fmla="*/ 854994 w 7467600"/>
              <a:gd name="connsiteY161" fmla="*/ 4399136 h 6858000"/>
              <a:gd name="connsiteX162" fmla="*/ 742462 w 7467600"/>
              <a:gd name="connsiteY162" fmla="*/ 4594648 h 6858000"/>
              <a:gd name="connsiteX163" fmla="*/ 820602 w 7467600"/>
              <a:gd name="connsiteY163" fmla="*/ 4485915 h 6858000"/>
              <a:gd name="connsiteX164" fmla="*/ 878295 w 7467600"/>
              <a:gd name="connsiteY164" fmla="*/ 4403594 h 6858000"/>
              <a:gd name="connsiteX165" fmla="*/ 1240607 w 7467600"/>
              <a:gd name="connsiteY165" fmla="*/ 4010401 h 6858000"/>
              <a:gd name="connsiteX166" fmla="*/ 1310106 w 7467600"/>
              <a:gd name="connsiteY166" fmla="*/ 3943217 h 6858000"/>
              <a:gd name="connsiteX167" fmla="*/ 1423113 w 7467600"/>
              <a:gd name="connsiteY167" fmla="*/ 3874565 h 6858000"/>
              <a:gd name="connsiteX168" fmla="*/ 1260565 w 7467600"/>
              <a:gd name="connsiteY168" fmla="*/ 4031982 h 6858000"/>
              <a:gd name="connsiteX169" fmla="*/ 901900 w 7467600"/>
              <a:gd name="connsiteY169" fmla="*/ 4421236 h 6858000"/>
              <a:gd name="connsiteX170" fmla="*/ 845044 w 7467600"/>
              <a:gd name="connsiteY170" fmla="*/ 4502436 h 6858000"/>
              <a:gd name="connsiteX171" fmla="*/ 685926 w 7467600"/>
              <a:gd name="connsiteY171" fmla="*/ 4703069 h 6858000"/>
              <a:gd name="connsiteX172" fmla="*/ 684248 w 7467600"/>
              <a:gd name="connsiteY172" fmla="*/ 4706721 h 6858000"/>
              <a:gd name="connsiteX173" fmla="*/ 1423113 w 7467600"/>
              <a:gd name="connsiteY173" fmla="*/ 3874565 h 6858000"/>
              <a:gd name="connsiteX174" fmla="*/ 3316479 w 7467600"/>
              <a:gd name="connsiteY174" fmla="*/ 3872136 h 6858000"/>
              <a:gd name="connsiteX175" fmla="*/ 3546806 w 7467600"/>
              <a:gd name="connsiteY175" fmla="*/ 4356139 h 6858000"/>
              <a:gd name="connsiteX176" fmla="*/ 3364433 w 7467600"/>
              <a:gd name="connsiteY176" fmla="*/ 3953121 h 6858000"/>
              <a:gd name="connsiteX177" fmla="*/ 3316479 w 7467600"/>
              <a:gd name="connsiteY177" fmla="*/ 3872136 h 6858000"/>
              <a:gd name="connsiteX178" fmla="*/ 3291335 w 7467600"/>
              <a:gd name="connsiteY178" fmla="*/ 3767420 h 6858000"/>
              <a:gd name="connsiteX179" fmla="*/ 3390805 w 7467600"/>
              <a:gd name="connsiteY179" fmla="*/ 3937163 h 6858000"/>
              <a:gd name="connsiteX180" fmla="*/ 3579062 w 7467600"/>
              <a:gd name="connsiteY180" fmla="*/ 4359040 h 6858000"/>
              <a:gd name="connsiteX181" fmla="*/ 3467355 w 7467600"/>
              <a:gd name="connsiteY181" fmla="*/ 3988130 h 6858000"/>
              <a:gd name="connsiteX182" fmla="*/ 3310753 w 7467600"/>
              <a:gd name="connsiteY182" fmla="*/ 3787140 h 6858000"/>
              <a:gd name="connsiteX183" fmla="*/ 3291335 w 7467600"/>
              <a:gd name="connsiteY183" fmla="*/ 3767420 h 6858000"/>
              <a:gd name="connsiteX184" fmla="*/ 1635889 w 7467600"/>
              <a:gd name="connsiteY184" fmla="*/ 3709494 h 6858000"/>
              <a:gd name="connsiteX185" fmla="*/ 1634800 w 7467600"/>
              <a:gd name="connsiteY185" fmla="*/ 3731111 h 6858000"/>
              <a:gd name="connsiteX186" fmla="*/ 1635889 w 7467600"/>
              <a:gd name="connsiteY186" fmla="*/ 3709494 h 6858000"/>
              <a:gd name="connsiteX187" fmla="*/ 1510397 w 7467600"/>
              <a:gd name="connsiteY187" fmla="*/ 3684705 h 6858000"/>
              <a:gd name="connsiteX188" fmla="*/ 1146550 w 7467600"/>
              <a:gd name="connsiteY188" fmla="*/ 3802012 h 6858000"/>
              <a:gd name="connsiteX189" fmla="*/ 698834 w 7467600"/>
              <a:gd name="connsiteY189" fmla="*/ 3952272 h 6858000"/>
              <a:gd name="connsiteX190" fmla="*/ 34256 w 7467600"/>
              <a:gd name="connsiteY190" fmla="*/ 4347603 h 6858000"/>
              <a:gd name="connsiteX191" fmla="*/ 527241 w 7467600"/>
              <a:gd name="connsiteY191" fmla="*/ 4065078 h 6858000"/>
              <a:gd name="connsiteX192" fmla="*/ 1510397 w 7467600"/>
              <a:gd name="connsiteY192" fmla="*/ 3684705 h 6858000"/>
              <a:gd name="connsiteX193" fmla="*/ 1313114 w 7467600"/>
              <a:gd name="connsiteY193" fmla="*/ 3655216 h 6858000"/>
              <a:gd name="connsiteX194" fmla="*/ 1109304 w 7467600"/>
              <a:gd name="connsiteY194" fmla="*/ 3669030 h 6858000"/>
              <a:gd name="connsiteX195" fmla="*/ 8129 w 7467600"/>
              <a:gd name="connsiteY195" fmla="*/ 4330519 h 6858000"/>
              <a:gd name="connsiteX196" fmla="*/ 687572 w 7467600"/>
              <a:gd name="connsiteY196" fmla="*/ 3925629 h 6858000"/>
              <a:gd name="connsiteX197" fmla="*/ 1138365 w 7467600"/>
              <a:gd name="connsiteY197" fmla="*/ 3774515 h 6858000"/>
              <a:gd name="connsiteX198" fmla="*/ 1505579 w 7467600"/>
              <a:gd name="connsiteY198" fmla="*/ 3655526 h 6858000"/>
              <a:gd name="connsiteX199" fmla="*/ 1313114 w 7467600"/>
              <a:gd name="connsiteY199" fmla="*/ 3655216 h 6858000"/>
              <a:gd name="connsiteX200" fmla="*/ 3655073 w 7467600"/>
              <a:gd name="connsiteY200" fmla="*/ 3650884 h 6858000"/>
              <a:gd name="connsiteX201" fmla="*/ 3989938 w 7467600"/>
              <a:gd name="connsiteY201" fmla="*/ 3991685 h 6858000"/>
              <a:gd name="connsiteX202" fmla="*/ 4393907 w 7467600"/>
              <a:gd name="connsiteY202" fmla="*/ 4261258 h 6858000"/>
              <a:gd name="connsiteX203" fmla="*/ 4648051 w 7467600"/>
              <a:gd name="connsiteY203" fmla="*/ 4374051 h 6858000"/>
              <a:gd name="connsiteX204" fmla="*/ 4383389 w 7467600"/>
              <a:gd name="connsiteY204" fmla="*/ 4184369 h 6858000"/>
              <a:gd name="connsiteX205" fmla="*/ 4165508 w 7467600"/>
              <a:gd name="connsiteY205" fmla="*/ 4035196 h 6858000"/>
              <a:gd name="connsiteX206" fmla="*/ 4068162 w 7467600"/>
              <a:gd name="connsiteY206" fmla="*/ 3953394 h 6858000"/>
              <a:gd name="connsiteX207" fmla="*/ 3981416 w 7467600"/>
              <a:gd name="connsiteY207" fmla="*/ 3880482 h 6858000"/>
              <a:gd name="connsiteX208" fmla="*/ 3800147 w 7467600"/>
              <a:gd name="connsiteY208" fmla="*/ 3749872 h 6858000"/>
              <a:gd name="connsiteX209" fmla="*/ 3655073 w 7467600"/>
              <a:gd name="connsiteY209" fmla="*/ 3650884 h 6858000"/>
              <a:gd name="connsiteX210" fmla="*/ 3670252 w 7467600"/>
              <a:gd name="connsiteY210" fmla="*/ 3622798 h 6858000"/>
              <a:gd name="connsiteX211" fmla="*/ 3817258 w 7467600"/>
              <a:gd name="connsiteY211" fmla="*/ 3723577 h 6858000"/>
              <a:gd name="connsiteX212" fmla="*/ 4000461 w 7467600"/>
              <a:gd name="connsiteY212" fmla="*/ 3855966 h 6858000"/>
              <a:gd name="connsiteX213" fmla="*/ 4088180 w 7467600"/>
              <a:gd name="connsiteY213" fmla="*/ 3929774 h 6858000"/>
              <a:gd name="connsiteX214" fmla="*/ 4184555 w 7467600"/>
              <a:gd name="connsiteY214" fmla="*/ 4010683 h 6858000"/>
              <a:gd name="connsiteX215" fmla="*/ 4399563 w 7467600"/>
              <a:gd name="connsiteY215" fmla="*/ 4158106 h 6858000"/>
              <a:gd name="connsiteX216" fmla="*/ 4684469 w 7467600"/>
              <a:gd name="connsiteY216" fmla="*/ 4364680 h 6858000"/>
              <a:gd name="connsiteX217" fmla="*/ 4690271 w 7467600"/>
              <a:gd name="connsiteY217" fmla="*/ 4370034 h 6858000"/>
              <a:gd name="connsiteX218" fmla="*/ 4136093 w 7467600"/>
              <a:gd name="connsiteY218" fmla="*/ 3858466 h 6858000"/>
              <a:gd name="connsiteX219" fmla="*/ 3670252 w 7467600"/>
              <a:gd name="connsiteY219" fmla="*/ 3622798 h 6858000"/>
              <a:gd name="connsiteX220" fmla="*/ 4440129 w 7467600"/>
              <a:gd name="connsiteY220" fmla="*/ 3448571 h 6858000"/>
              <a:gd name="connsiteX221" fmla="*/ 4856525 w 7467600"/>
              <a:gd name="connsiteY221" fmla="*/ 3915351 h 6858000"/>
              <a:gd name="connsiteX222" fmla="*/ 5059055 w 7467600"/>
              <a:gd name="connsiteY222" fmla="*/ 4108918 h 6858000"/>
              <a:gd name="connsiteX223" fmla="*/ 5290070 w 7467600"/>
              <a:gd name="connsiteY223" fmla="*/ 4263619 h 6858000"/>
              <a:gd name="connsiteX224" fmla="*/ 4834991 w 7467600"/>
              <a:gd name="connsiteY224" fmla="*/ 3830985 h 6858000"/>
              <a:gd name="connsiteX225" fmla="*/ 4440129 w 7467600"/>
              <a:gd name="connsiteY225" fmla="*/ 3448571 h 6858000"/>
              <a:gd name="connsiteX226" fmla="*/ 4441737 w 7467600"/>
              <a:gd name="connsiteY226" fmla="*/ 3399734 h 6858000"/>
              <a:gd name="connsiteX227" fmla="*/ 4431236 w 7467600"/>
              <a:gd name="connsiteY227" fmla="*/ 3400954 h 6858000"/>
              <a:gd name="connsiteX228" fmla="*/ 4557150 w 7467600"/>
              <a:gd name="connsiteY228" fmla="*/ 3510023 h 6858000"/>
              <a:gd name="connsiteX229" fmla="*/ 4856936 w 7467600"/>
              <a:gd name="connsiteY229" fmla="*/ 3809146 h 6858000"/>
              <a:gd name="connsiteX230" fmla="*/ 5111996 w 7467600"/>
              <a:gd name="connsiteY230" fmla="*/ 4065759 h 6858000"/>
              <a:gd name="connsiteX231" fmla="*/ 5388878 w 7467600"/>
              <a:gd name="connsiteY231" fmla="*/ 4300185 h 6858000"/>
              <a:gd name="connsiteX232" fmla="*/ 5425556 w 7467600"/>
              <a:gd name="connsiteY232" fmla="*/ 4308967 h 6858000"/>
              <a:gd name="connsiteX233" fmla="*/ 4943646 w 7467600"/>
              <a:gd name="connsiteY233" fmla="*/ 3822916 h 6858000"/>
              <a:gd name="connsiteX234" fmla="*/ 4594837 w 7467600"/>
              <a:gd name="connsiteY234" fmla="*/ 3532274 h 6858000"/>
              <a:gd name="connsiteX235" fmla="*/ 4441737 w 7467600"/>
              <a:gd name="connsiteY235" fmla="*/ 3399734 h 6858000"/>
              <a:gd name="connsiteX236" fmla="*/ 5425834 w 7467600"/>
              <a:gd name="connsiteY236" fmla="*/ 3162785 h 6858000"/>
              <a:gd name="connsiteX237" fmla="*/ 5401644 w 7467600"/>
              <a:gd name="connsiteY237" fmla="*/ 3617847 h 6858000"/>
              <a:gd name="connsiteX238" fmla="*/ 5467256 w 7467600"/>
              <a:gd name="connsiteY238" fmla="*/ 4175494 h 6858000"/>
              <a:gd name="connsiteX239" fmla="*/ 5448069 w 7467600"/>
              <a:gd name="connsiteY239" fmla="*/ 3567554 h 6858000"/>
              <a:gd name="connsiteX240" fmla="*/ 5425834 w 7467600"/>
              <a:gd name="connsiteY240" fmla="*/ 3162785 h 6858000"/>
              <a:gd name="connsiteX241" fmla="*/ 1318687 w 7467600"/>
              <a:gd name="connsiteY241" fmla="*/ 3113840 h 6858000"/>
              <a:gd name="connsiteX242" fmla="*/ 1066793 w 7467600"/>
              <a:gd name="connsiteY242" fmla="*/ 3212171 h 6858000"/>
              <a:gd name="connsiteX243" fmla="*/ 993319 w 7467600"/>
              <a:gd name="connsiteY243" fmla="*/ 3247648 h 6858000"/>
              <a:gd name="connsiteX244" fmla="*/ 853081 w 7467600"/>
              <a:gd name="connsiteY244" fmla="*/ 3312410 h 6858000"/>
              <a:gd name="connsiteX245" fmla="*/ 805957 w 7467600"/>
              <a:gd name="connsiteY245" fmla="*/ 3330443 h 6858000"/>
              <a:gd name="connsiteX246" fmla="*/ 1318687 w 7467600"/>
              <a:gd name="connsiteY246" fmla="*/ 3113840 h 6858000"/>
              <a:gd name="connsiteX247" fmla="*/ 5453702 w 7467600"/>
              <a:gd name="connsiteY247" fmla="*/ 3090882 h 6858000"/>
              <a:gd name="connsiteX248" fmla="*/ 5480135 w 7467600"/>
              <a:gd name="connsiteY248" fmla="*/ 3565802 h 6858000"/>
              <a:gd name="connsiteX249" fmla="*/ 5499023 w 7467600"/>
              <a:gd name="connsiteY249" fmla="*/ 4166310 h 6858000"/>
              <a:gd name="connsiteX250" fmla="*/ 5547022 w 7467600"/>
              <a:gd name="connsiteY250" fmla="*/ 3607838 h 6858000"/>
              <a:gd name="connsiteX251" fmla="*/ 5515964 w 7467600"/>
              <a:gd name="connsiteY251" fmla="*/ 3378541 h 6858000"/>
              <a:gd name="connsiteX252" fmla="*/ 5453702 w 7467600"/>
              <a:gd name="connsiteY252" fmla="*/ 3090882 h 6858000"/>
              <a:gd name="connsiteX253" fmla="*/ 1238695 w 7467600"/>
              <a:gd name="connsiteY253" fmla="*/ 3076820 h 6858000"/>
              <a:gd name="connsiteX254" fmla="*/ 716371 w 7467600"/>
              <a:gd name="connsiteY254" fmla="*/ 3293249 h 6858000"/>
              <a:gd name="connsiteX255" fmla="*/ 579522 w 7467600"/>
              <a:gd name="connsiteY255" fmla="*/ 3371759 h 6858000"/>
              <a:gd name="connsiteX256" fmla="*/ 600288 w 7467600"/>
              <a:gd name="connsiteY256" fmla="*/ 3365555 h 6858000"/>
              <a:gd name="connsiteX257" fmla="*/ 840692 w 7467600"/>
              <a:gd name="connsiteY257" fmla="*/ 3284921 h 6858000"/>
              <a:gd name="connsiteX258" fmla="*/ 979248 w 7467600"/>
              <a:gd name="connsiteY258" fmla="*/ 3221003 h 6858000"/>
              <a:gd name="connsiteX259" fmla="*/ 1053282 w 7467600"/>
              <a:gd name="connsiteY259" fmla="*/ 3185247 h 6858000"/>
              <a:gd name="connsiteX260" fmla="*/ 1320603 w 7467600"/>
              <a:gd name="connsiteY260" fmla="*/ 3081281 h 6858000"/>
              <a:gd name="connsiteX261" fmla="*/ 1238695 w 7467600"/>
              <a:gd name="connsiteY261" fmla="*/ 3076820 h 6858000"/>
              <a:gd name="connsiteX262" fmla="*/ 5425627 w 7467600"/>
              <a:gd name="connsiteY262" fmla="*/ 2954192 h 6858000"/>
              <a:gd name="connsiteX263" fmla="*/ 5470770 w 7467600"/>
              <a:gd name="connsiteY263" fmla="*/ 3005435 h 6858000"/>
              <a:gd name="connsiteX264" fmla="*/ 5519779 w 7467600"/>
              <a:gd name="connsiteY264" fmla="*/ 4359223 h 6858000"/>
              <a:gd name="connsiteX265" fmla="*/ 5520293 w 7467600"/>
              <a:gd name="connsiteY265" fmla="*/ 4360602 h 6858000"/>
              <a:gd name="connsiteX266" fmla="*/ 5767221 w 7467600"/>
              <a:gd name="connsiteY266" fmla="*/ 4665564 h 6858000"/>
              <a:gd name="connsiteX267" fmla="*/ 6937169 w 7467600"/>
              <a:gd name="connsiteY267" fmla="*/ 4815941 h 6858000"/>
              <a:gd name="connsiteX268" fmla="*/ 6953922 w 7467600"/>
              <a:gd name="connsiteY268" fmla="*/ 4890068 h 6858000"/>
              <a:gd name="connsiteX269" fmla="*/ 6071359 w 7467600"/>
              <a:gd name="connsiteY269" fmla="*/ 4770770 h 6858000"/>
              <a:gd name="connsiteX270" fmla="*/ 6038839 w 7467600"/>
              <a:gd name="connsiteY270" fmla="*/ 4764474 h 6858000"/>
              <a:gd name="connsiteX271" fmla="*/ 6038706 w 7467600"/>
              <a:gd name="connsiteY271" fmla="*/ 4763847 h 6858000"/>
              <a:gd name="connsiteX272" fmla="*/ 6037784 w 7467600"/>
              <a:gd name="connsiteY272" fmla="*/ 4764270 h 6858000"/>
              <a:gd name="connsiteX273" fmla="*/ 6038839 w 7467600"/>
              <a:gd name="connsiteY273" fmla="*/ 4764474 h 6858000"/>
              <a:gd name="connsiteX274" fmla="*/ 6040338 w 7467600"/>
              <a:gd name="connsiteY274" fmla="*/ 4771418 h 6858000"/>
              <a:gd name="connsiteX275" fmla="*/ 6024488 w 7467600"/>
              <a:gd name="connsiteY275" fmla="*/ 4809903 h 6858000"/>
              <a:gd name="connsiteX276" fmla="*/ 5599771 w 7467600"/>
              <a:gd name="connsiteY276" fmla="*/ 5509652 h 6858000"/>
              <a:gd name="connsiteX277" fmla="*/ 5548843 w 7467600"/>
              <a:gd name="connsiteY277" fmla="*/ 5563845 h 6858000"/>
              <a:gd name="connsiteX278" fmla="*/ 5940952 w 7467600"/>
              <a:gd name="connsiteY278" fmla="*/ 6250028 h 6858000"/>
              <a:gd name="connsiteX279" fmla="*/ 6043441 w 7467600"/>
              <a:gd name="connsiteY279" fmla="*/ 6665847 h 6858000"/>
              <a:gd name="connsiteX280" fmla="*/ 6093432 w 7467600"/>
              <a:gd name="connsiteY280" fmla="*/ 6858000 h 6858000"/>
              <a:gd name="connsiteX281" fmla="*/ 6034344 w 7467600"/>
              <a:gd name="connsiteY281" fmla="*/ 6858000 h 6858000"/>
              <a:gd name="connsiteX282" fmla="*/ 6026679 w 7467600"/>
              <a:gd name="connsiteY282" fmla="*/ 6836959 h 6858000"/>
              <a:gd name="connsiteX283" fmla="*/ 5800441 w 7467600"/>
              <a:gd name="connsiteY283" fmla="*/ 6335286 h 6858000"/>
              <a:gd name="connsiteX284" fmla="*/ 5526562 w 7467600"/>
              <a:gd name="connsiteY284" fmla="*/ 5705388 h 6858000"/>
              <a:gd name="connsiteX285" fmla="*/ 5519640 w 7467600"/>
              <a:gd name="connsiteY285" fmla="*/ 5683774 h 6858000"/>
              <a:gd name="connsiteX286" fmla="*/ 5844559 w 7467600"/>
              <a:gd name="connsiteY286" fmla="*/ 6553349 h 6858000"/>
              <a:gd name="connsiteX287" fmla="*/ 5975994 w 7467600"/>
              <a:gd name="connsiteY287" fmla="*/ 6858000 h 6858000"/>
              <a:gd name="connsiteX288" fmla="*/ 5898547 w 7467600"/>
              <a:gd name="connsiteY288" fmla="*/ 6858000 h 6858000"/>
              <a:gd name="connsiteX289" fmla="*/ 5682041 w 7467600"/>
              <a:gd name="connsiteY289" fmla="*/ 6355860 h 6858000"/>
              <a:gd name="connsiteX290" fmla="*/ 5461758 w 7467600"/>
              <a:gd name="connsiteY290" fmla="*/ 5820220 h 6858000"/>
              <a:gd name="connsiteX291" fmla="*/ 5237282 w 7467600"/>
              <a:gd name="connsiteY291" fmla="*/ 6579086 h 6858000"/>
              <a:gd name="connsiteX292" fmla="*/ 5115009 w 7467600"/>
              <a:gd name="connsiteY292" fmla="*/ 6858000 h 6858000"/>
              <a:gd name="connsiteX293" fmla="*/ 5028074 w 7467600"/>
              <a:gd name="connsiteY293" fmla="*/ 6858000 h 6858000"/>
              <a:gd name="connsiteX294" fmla="*/ 5079508 w 7467600"/>
              <a:gd name="connsiteY294" fmla="*/ 6749074 h 6858000"/>
              <a:gd name="connsiteX295" fmla="*/ 5371846 w 7467600"/>
              <a:gd name="connsiteY295" fmla="*/ 5924413 h 6858000"/>
              <a:gd name="connsiteX296" fmla="*/ 5270512 w 7467600"/>
              <a:gd name="connsiteY296" fmla="*/ 6138975 h 6858000"/>
              <a:gd name="connsiteX297" fmla="*/ 5062409 w 7467600"/>
              <a:gd name="connsiteY297" fmla="*/ 6653544 h 6858000"/>
              <a:gd name="connsiteX298" fmla="*/ 5036628 w 7467600"/>
              <a:gd name="connsiteY298" fmla="*/ 6754247 h 6858000"/>
              <a:gd name="connsiteX299" fmla="*/ 5009112 w 7467600"/>
              <a:gd name="connsiteY299" fmla="*/ 6858000 h 6858000"/>
              <a:gd name="connsiteX300" fmla="*/ 4976679 w 7467600"/>
              <a:gd name="connsiteY300" fmla="*/ 6858000 h 6858000"/>
              <a:gd name="connsiteX301" fmla="*/ 5006537 w 7467600"/>
              <a:gd name="connsiteY301" fmla="*/ 6747068 h 6858000"/>
              <a:gd name="connsiteX302" fmla="*/ 5032723 w 7467600"/>
              <a:gd name="connsiteY302" fmla="*/ 6644957 h 6858000"/>
              <a:gd name="connsiteX303" fmla="*/ 5242949 w 7467600"/>
              <a:gd name="connsiteY303" fmla="*/ 6125175 h 6858000"/>
              <a:gd name="connsiteX304" fmla="*/ 5286321 w 7467600"/>
              <a:gd name="connsiteY304" fmla="*/ 6033555 h 6858000"/>
              <a:gd name="connsiteX305" fmla="*/ 5008210 w 7467600"/>
              <a:gd name="connsiteY305" fmla="*/ 6649194 h 6858000"/>
              <a:gd name="connsiteX306" fmla="*/ 4986321 w 7467600"/>
              <a:gd name="connsiteY306" fmla="*/ 6765687 h 6858000"/>
              <a:gd name="connsiteX307" fmla="*/ 4973474 w 7467600"/>
              <a:gd name="connsiteY307" fmla="*/ 6858000 h 6858000"/>
              <a:gd name="connsiteX308" fmla="*/ 4907178 w 7467600"/>
              <a:gd name="connsiteY308" fmla="*/ 6858000 h 6858000"/>
              <a:gd name="connsiteX309" fmla="*/ 4910810 w 7467600"/>
              <a:gd name="connsiteY309" fmla="*/ 6829660 h 6858000"/>
              <a:gd name="connsiteX310" fmla="*/ 4987461 w 7467600"/>
              <a:gd name="connsiteY310" fmla="*/ 6432994 h 6858000"/>
              <a:gd name="connsiteX311" fmla="*/ 5179262 w 7467600"/>
              <a:gd name="connsiteY311" fmla="*/ 6035044 h 6858000"/>
              <a:gd name="connsiteX312" fmla="*/ 4689678 w 7467600"/>
              <a:gd name="connsiteY312" fmla="*/ 6440241 h 6858000"/>
              <a:gd name="connsiteX313" fmla="*/ 4477543 w 7467600"/>
              <a:gd name="connsiteY313" fmla="*/ 6674836 h 6858000"/>
              <a:gd name="connsiteX314" fmla="*/ 4329957 w 7467600"/>
              <a:gd name="connsiteY314" fmla="*/ 6858000 h 6858000"/>
              <a:gd name="connsiteX315" fmla="*/ 4218595 w 7467600"/>
              <a:gd name="connsiteY315" fmla="*/ 6858000 h 6858000"/>
              <a:gd name="connsiteX316" fmla="*/ 4368888 w 7467600"/>
              <a:gd name="connsiteY316" fmla="*/ 6668412 h 6858000"/>
              <a:gd name="connsiteX317" fmla="*/ 4563091 w 7467600"/>
              <a:gd name="connsiteY317" fmla="*/ 6442508 h 6858000"/>
              <a:gd name="connsiteX318" fmla="*/ 5387324 w 7467600"/>
              <a:gd name="connsiteY318" fmla="*/ 5705830 h 6858000"/>
              <a:gd name="connsiteX319" fmla="*/ 5073620 w 7467600"/>
              <a:gd name="connsiteY319" fmla="*/ 5955437 h 6858000"/>
              <a:gd name="connsiteX320" fmla="*/ 4689789 w 7467600"/>
              <a:gd name="connsiteY320" fmla="*/ 6268382 h 6858000"/>
              <a:gd name="connsiteX321" fmla="*/ 4418722 w 7467600"/>
              <a:gd name="connsiteY321" fmla="*/ 6570886 h 6858000"/>
              <a:gd name="connsiteX322" fmla="*/ 4214944 w 7467600"/>
              <a:gd name="connsiteY322" fmla="*/ 6858000 h 6858000"/>
              <a:gd name="connsiteX323" fmla="*/ 4177898 w 7467600"/>
              <a:gd name="connsiteY323" fmla="*/ 6858000 h 6858000"/>
              <a:gd name="connsiteX324" fmla="*/ 4391597 w 7467600"/>
              <a:gd name="connsiteY324" fmla="*/ 6556370 h 6858000"/>
              <a:gd name="connsiteX325" fmla="*/ 4668889 w 7467600"/>
              <a:gd name="connsiteY325" fmla="*/ 6246399 h 6858000"/>
              <a:gd name="connsiteX326" fmla="*/ 5055427 w 7467600"/>
              <a:gd name="connsiteY326" fmla="*/ 5931476 h 6858000"/>
              <a:gd name="connsiteX327" fmla="*/ 5371814 w 7467600"/>
              <a:gd name="connsiteY327" fmla="*/ 5678975 h 6858000"/>
              <a:gd name="connsiteX328" fmla="*/ 4987918 w 7467600"/>
              <a:gd name="connsiteY328" fmla="*/ 5838701 h 6858000"/>
              <a:gd name="connsiteX329" fmla="*/ 4317146 w 7467600"/>
              <a:gd name="connsiteY329" fmla="*/ 6587716 h 6858000"/>
              <a:gd name="connsiteX330" fmla="*/ 4171627 w 7467600"/>
              <a:gd name="connsiteY330" fmla="*/ 6858000 h 6858000"/>
              <a:gd name="connsiteX331" fmla="*/ 4081585 w 7467600"/>
              <a:gd name="connsiteY331" fmla="*/ 6858000 h 6858000"/>
              <a:gd name="connsiteX332" fmla="*/ 4238603 w 7467600"/>
              <a:gd name="connsiteY332" fmla="*/ 6559341 h 6858000"/>
              <a:gd name="connsiteX333" fmla="*/ 4778333 w 7467600"/>
              <a:gd name="connsiteY333" fmla="*/ 5873626 h 6858000"/>
              <a:gd name="connsiteX334" fmla="*/ 5414185 w 7467600"/>
              <a:gd name="connsiteY334" fmla="*/ 5573882 h 6858000"/>
              <a:gd name="connsiteX335" fmla="*/ 5959648 w 7467600"/>
              <a:gd name="connsiteY335" fmla="*/ 4760797 h 6858000"/>
              <a:gd name="connsiteX336" fmla="*/ 5355019 w 7467600"/>
              <a:gd name="connsiteY336" fmla="*/ 4734672 h 6858000"/>
              <a:gd name="connsiteX337" fmla="*/ 5083565 w 7467600"/>
              <a:gd name="connsiteY337" fmla="*/ 5179121 h 6858000"/>
              <a:gd name="connsiteX338" fmla="*/ 4713577 w 7467600"/>
              <a:gd name="connsiteY338" fmla="*/ 5616803 h 6858000"/>
              <a:gd name="connsiteX339" fmla="*/ 3989559 w 7467600"/>
              <a:gd name="connsiteY339" fmla="*/ 6145945 h 6858000"/>
              <a:gd name="connsiteX340" fmla="*/ 3939824 w 7467600"/>
              <a:gd name="connsiteY340" fmla="*/ 6066900 h 6858000"/>
              <a:gd name="connsiteX341" fmla="*/ 4584537 w 7467600"/>
              <a:gd name="connsiteY341" fmla="*/ 5324826 h 6858000"/>
              <a:gd name="connsiteX342" fmla="*/ 5037105 w 7467600"/>
              <a:gd name="connsiteY342" fmla="*/ 5088765 h 6858000"/>
              <a:gd name="connsiteX343" fmla="*/ 5039930 w 7467600"/>
              <a:gd name="connsiteY343" fmla="*/ 5089585 h 6858000"/>
              <a:gd name="connsiteX344" fmla="*/ 5263764 w 7467600"/>
              <a:gd name="connsiteY344" fmla="*/ 4735525 h 6858000"/>
              <a:gd name="connsiteX345" fmla="*/ 4086300 w 7467600"/>
              <a:gd name="connsiteY345" fmla="*/ 4884599 h 6858000"/>
              <a:gd name="connsiteX346" fmla="*/ 4085485 w 7467600"/>
              <a:gd name="connsiteY346" fmla="*/ 4899070 h 6858000"/>
              <a:gd name="connsiteX347" fmla="*/ 3871915 w 7467600"/>
              <a:gd name="connsiteY347" fmla="*/ 5253645 h 6858000"/>
              <a:gd name="connsiteX348" fmla="*/ 3799374 w 7467600"/>
              <a:gd name="connsiteY348" fmla="*/ 5466127 h 6858000"/>
              <a:gd name="connsiteX349" fmla="*/ 3498850 w 7467600"/>
              <a:gd name="connsiteY349" fmla="*/ 6661888 h 6858000"/>
              <a:gd name="connsiteX350" fmla="*/ 3399216 w 7467600"/>
              <a:gd name="connsiteY350" fmla="*/ 6858000 h 6858000"/>
              <a:gd name="connsiteX351" fmla="*/ 3303688 w 7467600"/>
              <a:gd name="connsiteY351" fmla="*/ 6858000 h 6858000"/>
              <a:gd name="connsiteX352" fmla="*/ 3391774 w 7467600"/>
              <a:gd name="connsiteY352" fmla="*/ 6697181 h 6858000"/>
              <a:gd name="connsiteX353" fmla="*/ 3735540 w 7467600"/>
              <a:gd name="connsiteY353" fmla="*/ 5546923 h 6858000"/>
              <a:gd name="connsiteX354" fmla="*/ 3729438 w 7467600"/>
              <a:gd name="connsiteY354" fmla="*/ 5569058 h 6858000"/>
              <a:gd name="connsiteX355" fmla="*/ 3707782 w 7467600"/>
              <a:gd name="connsiteY355" fmla="*/ 5644908 h 6858000"/>
              <a:gd name="connsiteX356" fmla="*/ 3583827 w 7467600"/>
              <a:gd name="connsiteY356" fmla="*/ 6039215 h 6858000"/>
              <a:gd name="connsiteX357" fmla="*/ 3547861 w 7467600"/>
              <a:gd name="connsiteY357" fmla="*/ 6129609 h 6858000"/>
              <a:gd name="connsiteX358" fmla="*/ 3490905 w 7467600"/>
              <a:gd name="connsiteY358" fmla="*/ 6277660 h 6858000"/>
              <a:gd name="connsiteX359" fmla="*/ 3455859 w 7467600"/>
              <a:gd name="connsiteY359" fmla="*/ 6391301 h 6858000"/>
              <a:gd name="connsiteX360" fmla="*/ 3429112 w 7467600"/>
              <a:gd name="connsiteY360" fmla="*/ 6479469 h 6858000"/>
              <a:gd name="connsiteX361" fmla="*/ 3304862 w 7467600"/>
              <a:gd name="connsiteY361" fmla="*/ 6796476 h 6858000"/>
              <a:gd name="connsiteX362" fmla="*/ 3276071 w 7467600"/>
              <a:gd name="connsiteY362" fmla="*/ 6858000 h 6858000"/>
              <a:gd name="connsiteX363" fmla="*/ 3240805 w 7467600"/>
              <a:gd name="connsiteY363" fmla="*/ 6858000 h 6858000"/>
              <a:gd name="connsiteX364" fmla="*/ 3275917 w 7467600"/>
              <a:gd name="connsiteY364" fmla="*/ 6783192 h 6858000"/>
              <a:gd name="connsiteX365" fmla="*/ 3399358 w 7467600"/>
              <a:gd name="connsiteY365" fmla="*/ 6469011 h 6858000"/>
              <a:gd name="connsiteX366" fmla="*/ 3425650 w 7467600"/>
              <a:gd name="connsiteY366" fmla="*/ 6381333 h 6858000"/>
              <a:gd name="connsiteX367" fmla="*/ 3460661 w 7467600"/>
              <a:gd name="connsiteY367" fmla="*/ 6266763 h 6858000"/>
              <a:gd name="connsiteX368" fmla="*/ 3518021 w 7467600"/>
              <a:gd name="connsiteY368" fmla="*/ 6117298 h 6858000"/>
              <a:gd name="connsiteX369" fmla="*/ 3554035 w 7467600"/>
              <a:gd name="connsiteY369" fmla="*/ 6027832 h 6858000"/>
              <a:gd name="connsiteX370" fmla="*/ 3677174 w 7467600"/>
              <a:gd name="connsiteY370" fmla="*/ 5636351 h 6858000"/>
              <a:gd name="connsiteX371" fmla="*/ 3698819 w 7467600"/>
              <a:gd name="connsiteY371" fmla="*/ 5560503 h 6858000"/>
              <a:gd name="connsiteX372" fmla="*/ 3702094 w 7467600"/>
              <a:gd name="connsiteY372" fmla="*/ 5549194 h 6858000"/>
              <a:gd name="connsiteX373" fmla="*/ 3398355 w 7467600"/>
              <a:gd name="connsiteY373" fmla="*/ 6094603 h 6858000"/>
              <a:gd name="connsiteX374" fmla="*/ 3193941 w 7467600"/>
              <a:gd name="connsiteY374" fmla="*/ 6798775 h 6858000"/>
              <a:gd name="connsiteX375" fmla="*/ 3184140 w 7467600"/>
              <a:gd name="connsiteY375" fmla="*/ 6858000 h 6858000"/>
              <a:gd name="connsiteX376" fmla="*/ 3099978 w 7467600"/>
              <a:gd name="connsiteY376" fmla="*/ 6858000 h 6858000"/>
              <a:gd name="connsiteX377" fmla="*/ 3101556 w 7467600"/>
              <a:gd name="connsiteY377" fmla="*/ 6843337 h 6858000"/>
              <a:gd name="connsiteX378" fmla="*/ 3370162 w 7467600"/>
              <a:gd name="connsiteY378" fmla="*/ 5785550 h 6858000"/>
              <a:gd name="connsiteX379" fmla="*/ 3746477 w 7467600"/>
              <a:gd name="connsiteY379" fmla="*/ 5377889 h 6858000"/>
              <a:gd name="connsiteX380" fmla="*/ 3863399 w 7467600"/>
              <a:gd name="connsiteY380" fmla="*/ 5087257 h 6858000"/>
              <a:gd name="connsiteX381" fmla="*/ 3968712 w 7467600"/>
              <a:gd name="connsiteY381" fmla="*/ 4913989 h 6858000"/>
              <a:gd name="connsiteX382" fmla="*/ 2792390 w 7467600"/>
              <a:gd name="connsiteY382" fmla="*/ 5382974 h 6858000"/>
              <a:gd name="connsiteX383" fmla="*/ 2714982 w 7467600"/>
              <a:gd name="connsiteY383" fmla="*/ 5427051 h 6858000"/>
              <a:gd name="connsiteX384" fmla="*/ 2813361 w 7467600"/>
              <a:gd name="connsiteY384" fmla="*/ 6023912 h 6858000"/>
              <a:gd name="connsiteX385" fmla="*/ 2688430 w 7467600"/>
              <a:gd name="connsiteY385" fmla="*/ 6801564 h 6858000"/>
              <a:gd name="connsiteX386" fmla="*/ 2629626 w 7467600"/>
              <a:gd name="connsiteY386" fmla="*/ 6763394 h 6858000"/>
              <a:gd name="connsiteX387" fmla="*/ 2565328 w 7467600"/>
              <a:gd name="connsiteY387" fmla="*/ 5516399 h 6858000"/>
              <a:gd name="connsiteX388" fmla="*/ 1922999 w 7467600"/>
              <a:gd name="connsiteY388" fmla="*/ 5980343 h 6858000"/>
              <a:gd name="connsiteX389" fmla="*/ 1950261 w 7467600"/>
              <a:gd name="connsiteY389" fmla="*/ 6405858 h 6858000"/>
              <a:gd name="connsiteX390" fmla="*/ 2365554 w 7467600"/>
              <a:gd name="connsiteY390" fmla="*/ 6759107 h 6858000"/>
              <a:gd name="connsiteX391" fmla="*/ 2424142 w 7467600"/>
              <a:gd name="connsiteY391" fmla="*/ 6858000 h 6858000"/>
              <a:gd name="connsiteX392" fmla="*/ 2395994 w 7467600"/>
              <a:gd name="connsiteY392" fmla="*/ 6858000 h 6858000"/>
              <a:gd name="connsiteX393" fmla="*/ 2392863 w 7467600"/>
              <a:gd name="connsiteY393" fmla="*/ 6852964 h 6858000"/>
              <a:gd name="connsiteX394" fmla="*/ 2017589 w 7467600"/>
              <a:gd name="connsiteY394" fmla="*/ 6493982 h 6858000"/>
              <a:gd name="connsiteX395" fmla="*/ 2147336 w 7467600"/>
              <a:gd name="connsiteY395" fmla="*/ 6594052 h 6858000"/>
              <a:gd name="connsiteX396" fmla="*/ 2207047 w 7467600"/>
              <a:gd name="connsiteY396" fmla="*/ 6654540 h 6858000"/>
              <a:gd name="connsiteX397" fmla="*/ 2299106 w 7467600"/>
              <a:gd name="connsiteY397" fmla="*/ 6778931 h 6858000"/>
              <a:gd name="connsiteX398" fmla="*/ 2314430 w 7467600"/>
              <a:gd name="connsiteY398" fmla="*/ 6801144 h 6858000"/>
              <a:gd name="connsiteX399" fmla="*/ 2352406 w 7467600"/>
              <a:gd name="connsiteY399" fmla="*/ 6858000 h 6858000"/>
              <a:gd name="connsiteX400" fmla="*/ 2314492 w 7467600"/>
              <a:gd name="connsiteY400" fmla="*/ 6858000 h 6858000"/>
              <a:gd name="connsiteX401" fmla="*/ 2288095 w 7467600"/>
              <a:gd name="connsiteY401" fmla="*/ 6818030 h 6858000"/>
              <a:gd name="connsiteX402" fmla="*/ 2272768 w 7467600"/>
              <a:gd name="connsiteY402" fmla="*/ 6795822 h 6858000"/>
              <a:gd name="connsiteX403" fmla="*/ 2182715 w 7467600"/>
              <a:gd name="connsiteY403" fmla="*/ 6675071 h 6858000"/>
              <a:gd name="connsiteX404" fmla="*/ 2032061 w 7467600"/>
              <a:gd name="connsiteY404" fmla="*/ 6541380 h 6858000"/>
              <a:gd name="connsiteX405" fmla="*/ 2257220 w 7467600"/>
              <a:gd name="connsiteY405" fmla="*/ 6826257 h 6858000"/>
              <a:gd name="connsiteX406" fmla="*/ 2281324 w 7467600"/>
              <a:gd name="connsiteY406" fmla="*/ 6858000 h 6858000"/>
              <a:gd name="connsiteX407" fmla="*/ 2242860 w 7467600"/>
              <a:gd name="connsiteY407" fmla="*/ 6858000 h 6858000"/>
              <a:gd name="connsiteX408" fmla="*/ 2232818 w 7467600"/>
              <a:gd name="connsiteY408" fmla="*/ 6844926 h 6858000"/>
              <a:gd name="connsiteX409" fmla="*/ 1990172 w 7467600"/>
              <a:gd name="connsiteY409" fmla="*/ 6542121 h 6858000"/>
              <a:gd name="connsiteX410" fmla="*/ 2124090 w 7467600"/>
              <a:gd name="connsiteY410" fmla="*/ 6761017 h 6858000"/>
              <a:gd name="connsiteX411" fmla="*/ 2200380 w 7467600"/>
              <a:gd name="connsiteY411" fmla="*/ 6858000 h 6858000"/>
              <a:gd name="connsiteX412" fmla="*/ 2147507 w 7467600"/>
              <a:gd name="connsiteY412" fmla="*/ 6858000 h 6858000"/>
              <a:gd name="connsiteX413" fmla="*/ 2070668 w 7467600"/>
              <a:gd name="connsiteY413" fmla="*/ 6761520 h 6858000"/>
              <a:gd name="connsiteX414" fmla="*/ 1975142 w 7467600"/>
              <a:gd name="connsiteY414" fmla="*/ 6585570 h 6858000"/>
              <a:gd name="connsiteX415" fmla="*/ 2050035 w 7467600"/>
              <a:gd name="connsiteY415" fmla="*/ 6813345 h 6858000"/>
              <a:gd name="connsiteX416" fmla="*/ 2063025 w 7467600"/>
              <a:gd name="connsiteY416" fmla="*/ 6858000 h 6858000"/>
              <a:gd name="connsiteX417" fmla="*/ 2021675 w 7467600"/>
              <a:gd name="connsiteY417" fmla="*/ 6858000 h 6858000"/>
              <a:gd name="connsiteX418" fmla="*/ 2019308 w 7467600"/>
              <a:gd name="connsiteY418" fmla="*/ 6847118 h 6858000"/>
              <a:gd name="connsiteX419" fmla="*/ 1938835 w 7467600"/>
              <a:gd name="connsiteY419" fmla="*/ 6551160 h 6858000"/>
              <a:gd name="connsiteX420" fmla="*/ 1953230 w 7467600"/>
              <a:gd name="connsiteY420" fmla="*/ 6759699 h 6858000"/>
              <a:gd name="connsiteX421" fmla="*/ 1956763 w 7467600"/>
              <a:gd name="connsiteY421" fmla="*/ 6778191 h 6858000"/>
              <a:gd name="connsiteX422" fmla="*/ 1967925 w 7467600"/>
              <a:gd name="connsiteY422" fmla="*/ 6858000 h 6858000"/>
              <a:gd name="connsiteX423" fmla="*/ 1936622 w 7467600"/>
              <a:gd name="connsiteY423" fmla="*/ 6858000 h 6858000"/>
              <a:gd name="connsiteX424" fmla="*/ 1926261 w 7467600"/>
              <a:gd name="connsiteY424" fmla="*/ 6784064 h 6858000"/>
              <a:gd name="connsiteX425" fmla="*/ 1922724 w 7467600"/>
              <a:gd name="connsiteY425" fmla="*/ 6765577 h 6858000"/>
              <a:gd name="connsiteX426" fmla="*/ 1904650 w 7467600"/>
              <a:gd name="connsiteY426" fmla="*/ 6639616 h 6858000"/>
              <a:gd name="connsiteX427" fmla="*/ 1885273 w 7467600"/>
              <a:gd name="connsiteY427" fmla="*/ 6858000 h 6858000"/>
              <a:gd name="connsiteX428" fmla="*/ 1854363 w 7467600"/>
              <a:gd name="connsiteY428" fmla="*/ 6858000 h 6858000"/>
              <a:gd name="connsiteX429" fmla="*/ 1880391 w 7467600"/>
              <a:gd name="connsiteY429" fmla="*/ 6603796 h 6858000"/>
              <a:gd name="connsiteX430" fmla="*/ 1818273 w 7467600"/>
              <a:gd name="connsiteY430" fmla="*/ 6715729 h 6858000"/>
              <a:gd name="connsiteX431" fmla="*/ 1794691 w 7467600"/>
              <a:gd name="connsiteY431" fmla="*/ 6843239 h 6858000"/>
              <a:gd name="connsiteX432" fmla="*/ 1794914 w 7467600"/>
              <a:gd name="connsiteY432" fmla="*/ 6858000 h 6858000"/>
              <a:gd name="connsiteX433" fmla="*/ 1746128 w 7467600"/>
              <a:gd name="connsiteY433" fmla="*/ 6858000 h 6858000"/>
              <a:gd name="connsiteX434" fmla="*/ 1753934 w 7467600"/>
              <a:gd name="connsiteY434" fmla="*/ 6724796 h 6858000"/>
              <a:gd name="connsiteX435" fmla="*/ 1792053 w 7467600"/>
              <a:gd name="connsiteY435" fmla="*/ 6572396 h 6858000"/>
              <a:gd name="connsiteX436" fmla="*/ 1862248 w 7467600"/>
              <a:gd name="connsiteY436" fmla="*/ 6266397 h 6858000"/>
              <a:gd name="connsiteX437" fmla="*/ 1862250 w 7467600"/>
              <a:gd name="connsiteY437" fmla="*/ 6033531 h 6858000"/>
              <a:gd name="connsiteX438" fmla="*/ 1211999 w 7467600"/>
              <a:gd name="connsiteY438" fmla="*/ 6683610 h 6858000"/>
              <a:gd name="connsiteX439" fmla="*/ 1213266 w 7467600"/>
              <a:gd name="connsiteY439" fmla="*/ 6691947 h 6858000"/>
              <a:gd name="connsiteX440" fmla="*/ 1203370 w 7467600"/>
              <a:gd name="connsiteY440" fmla="*/ 6850676 h 6858000"/>
              <a:gd name="connsiteX441" fmla="*/ 1203671 w 7467600"/>
              <a:gd name="connsiteY441" fmla="*/ 6858000 h 6858000"/>
              <a:gd name="connsiteX442" fmla="*/ 1143180 w 7467600"/>
              <a:gd name="connsiteY442" fmla="*/ 6858000 h 6858000"/>
              <a:gd name="connsiteX443" fmla="*/ 1142176 w 7467600"/>
              <a:gd name="connsiteY443" fmla="*/ 6766045 h 6858000"/>
              <a:gd name="connsiteX444" fmla="*/ 1067484 w 7467600"/>
              <a:gd name="connsiteY444" fmla="*/ 6858000 h 6858000"/>
              <a:gd name="connsiteX445" fmla="*/ 953928 w 7467600"/>
              <a:gd name="connsiteY445" fmla="*/ 6858000 h 6858000"/>
              <a:gd name="connsiteX446" fmla="*/ 959715 w 7467600"/>
              <a:gd name="connsiteY446" fmla="*/ 6850185 h 6858000"/>
              <a:gd name="connsiteX447" fmla="*/ 1483788 w 7467600"/>
              <a:gd name="connsiteY447" fmla="*/ 6259174 h 6858000"/>
              <a:gd name="connsiteX448" fmla="*/ 1100671 w 7467600"/>
              <a:gd name="connsiteY448" fmla="*/ 6252137 h 6858000"/>
              <a:gd name="connsiteX449" fmla="*/ 1090144 w 7467600"/>
              <a:gd name="connsiteY449" fmla="*/ 6256748 h 6858000"/>
              <a:gd name="connsiteX450" fmla="*/ 1095872 w 7467600"/>
              <a:gd name="connsiteY450" fmla="*/ 6271892 h 6858000"/>
              <a:gd name="connsiteX451" fmla="*/ 262785 w 7467600"/>
              <a:gd name="connsiteY451" fmla="*/ 6845450 h 6858000"/>
              <a:gd name="connsiteX452" fmla="*/ 209968 w 7467600"/>
              <a:gd name="connsiteY452" fmla="*/ 6770713 h 6858000"/>
              <a:gd name="connsiteX453" fmla="*/ 873460 w 7467600"/>
              <a:gd name="connsiteY453" fmla="*/ 6253768 h 6858000"/>
              <a:gd name="connsiteX454" fmla="*/ 192686 w 7467600"/>
              <a:gd name="connsiteY454" fmla="*/ 5849257 h 6858000"/>
              <a:gd name="connsiteX455" fmla="*/ 4696 w 7467600"/>
              <a:gd name="connsiteY455" fmla="*/ 5697668 h 6858000"/>
              <a:gd name="connsiteX456" fmla="*/ 0 w 7467600"/>
              <a:gd name="connsiteY456" fmla="*/ 5689984 h 6858000"/>
              <a:gd name="connsiteX457" fmla="*/ 0 w 7467600"/>
              <a:gd name="connsiteY457" fmla="*/ 5513472 h 6858000"/>
              <a:gd name="connsiteX458" fmla="*/ 174101 w 7467600"/>
              <a:gd name="connsiteY458" fmla="*/ 5620277 h 6858000"/>
              <a:gd name="connsiteX459" fmla="*/ 891800 w 7467600"/>
              <a:gd name="connsiteY459" fmla="*/ 6036935 h 6858000"/>
              <a:gd name="connsiteX460" fmla="*/ 1072219 w 7467600"/>
              <a:gd name="connsiteY460" fmla="*/ 6169443 h 6858000"/>
              <a:gd name="connsiteX461" fmla="*/ 1074117 w 7467600"/>
              <a:gd name="connsiteY461" fmla="*/ 6170301 h 6858000"/>
              <a:gd name="connsiteX462" fmla="*/ 1083114 w 7467600"/>
              <a:gd name="connsiteY462" fmla="*/ 6174131 h 6858000"/>
              <a:gd name="connsiteX463" fmla="*/ 1543010 w 7467600"/>
              <a:gd name="connsiteY463" fmla="*/ 6191140 h 6858000"/>
              <a:gd name="connsiteX464" fmla="*/ 1551080 w 7467600"/>
              <a:gd name="connsiteY464" fmla="*/ 6195006 h 6858000"/>
              <a:gd name="connsiteX465" fmla="*/ 2345443 w 7467600"/>
              <a:gd name="connsiteY465" fmla="*/ 5549882 h 6858000"/>
              <a:gd name="connsiteX466" fmla="*/ 1721499 w 7467600"/>
              <a:gd name="connsiteY466" fmla="*/ 5599969 h 6858000"/>
              <a:gd name="connsiteX467" fmla="*/ 767716 w 7467600"/>
              <a:gd name="connsiteY467" fmla="*/ 5472768 h 6858000"/>
              <a:gd name="connsiteX468" fmla="*/ 722147 w 7467600"/>
              <a:gd name="connsiteY468" fmla="*/ 5393091 h 6858000"/>
              <a:gd name="connsiteX469" fmla="*/ 1485552 w 7467600"/>
              <a:gd name="connsiteY469" fmla="*/ 5313202 h 6858000"/>
              <a:gd name="connsiteX470" fmla="*/ 2143004 w 7467600"/>
              <a:gd name="connsiteY470" fmla="*/ 5402420 h 6858000"/>
              <a:gd name="connsiteX471" fmla="*/ 1933391 w 7467600"/>
              <a:gd name="connsiteY471" fmla="*/ 5156971 h 6858000"/>
              <a:gd name="connsiteX472" fmla="*/ 1827118 w 7467600"/>
              <a:gd name="connsiteY472" fmla="*/ 4968410 h 6858000"/>
              <a:gd name="connsiteX473" fmla="*/ 1837349 w 7467600"/>
              <a:gd name="connsiteY473" fmla="*/ 4956357 h 6858000"/>
              <a:gd name="connsiteX474" fmla="*/ 2162835 w 7467600"/>
              <a:gd name="connsiteY474" fmla="*/ 5187853 h 6858000"/>
              <a:gd name="connsiteX475" fmla="*/ 2257167 w 7467600"/>
              <a:gd name="connsiteY475" fmla="*/ 5462123 h 6858000"/>
              <a:gd name="connsiteX476" fmla="*/ 2261598 w 7467600"/>
              <a:gd name="connsiteY476" fmla="*/ 5467998 h 6858000"/>
              <a:gd name="connsiteX477" fmla="*/ 2437177 w 7467600"/>
              <a:gd name="connsiteY477" fmla="*/ 5479608 h 6858000"/>
              <a:gd name="connsiteX478" fmla="*/ 2445247 w 7467600"/>
              <a:gd name="connsiteY478" fmla="*/ 5483476 h 6858000"/>
              <a:gd name="connsiteX479" fmla="*/ 2743626 w 7467600"/>
              <a:gd name="connsiteY479" fmla="*/ 5304819 h 6858000"/>
              <a:gd name="connsiteX480" fmla="*/ 3048102 w 7467600"/>
              <a:gd name="connsiteY480" fmla="*/ 5150595 h 6858000"/>
              <a:gd name="connsiteX481" fmla="*/ 1799414 w 7467600"/>
              <a:gd name="connsiteY481" fmla="*/ 4694732 h 6858000"/>
              <a:gd name="connsiteX482" fmla="*/ 1771735 w 7467600"/>
              <a:gd name="connsiteY482" fmla="*/ 4619929 h 6858000"/>
              <a:gd name="connsiteX483" fmla="*/ 3104273 w 7467600"/>
              <a:gd name="connsiteY483" fmla="*/ 5076159 h 6858000"/>
              <a:gd name="connsiteX484" fmla="*/ 3113245 w 7467600"/>
              <a:gd name="connsiteY484" fmla="*/ 5090705 h 6858000"/>
              <a:gd name="connsiteX485" fmla="*/ 3126294 w 7467600"/>
              <a:gd name="connsiteY485" fmla="*/ 5114400 h 6858000"/>
              <a:gd name="connsiteX486" fmla="*/ 3937433 w 7467600"/>
              <a:gd name="connsiteY486" fmla="*/ 4830473 h 6858000"/>
              <a:gd name="connsiteX487" fmla="*/ 3590475 w 7467600"/>
              <a:gd name="connsiteY487" fmla="*/ 4597974 h 6858000"/>
              <a:gd name="connsiteX488" fmla="*/ 3100264 w 7467600"/>
              <a:gd name="connsiteY488" fmla="*/ 4579845 h 6858000"/>
              <a:gd name="connsiteX489" fmla="*/ 2183576 w 7467600"/>
              <a:gd name="connsiteY489" fmla="*/ 4227150 h 6858000"/>
              <a:gd name="connsiteX490" fmla="*/ 2151029 w 7467600"/>
              <a:gd name="connsiteY490" fmla="*/ 4146947 h 6858000"/>
              <a:gd name="connsiteX491" fmla="*/ 3563434 w 7467600"/>
              <a:gd name="connsiteY491" fmla="*/ 4469115 h 6858000"/>
              <a:gd name="connsiteX492" fmla="*/ 3177952 w 7467600"/>
              <a:gd name="connsiteY492" fmla="*/ 3657386 h 6858000"/>
              <a:gd name="connsiteX493" fmla="*/ 3189263 w 7467600"/>
              <a:gd name="connsiteY493" fmla="*/ 3625726 h 6858000"/>
              <a:gd name="connsiteX494" fmla="*/ 3560912 w 7467600"/>
              <a:gd name="connsiteY494" fmla="*/ 4079863 h 6858000"/>
              <a:gd name="connsiteX495" fmla="*/ 3626636 w 7467600"/>
              <a:gd name="connsiteY495" fmla="*/ 4512230 h 6858000"/>
              <a:gd name="connsiteX496" fmla="*/ 3653088 w 7467600"/>
              <a:gd name="connsiteY496" fmla="*/ 4521417 h 6858000"/>
              <a:gd name="connsiteX497" fmla="*/ 3988128 w 7467600"/>
              <a:gd name="connsiteY497" fmla="*/ 4817267 h 6858000"/>
              <a:gd name="connsiteX498" fmla="*/ 4830582 w 7467600"/>
              <a:gd name="connsiteY498" fmla="*/ 4676000 h 6858000"/>
              <a:gd name="connsiteX499" fmla="*/ 4830100 w 7467600"/>
              <a:gd name="connsiteY499" fmla="*/ 4675554 h 6858000"/>
              <a:gd name="connsiteX500" fmla="*/ 4036318 w 7467600"/>
              <a:gd name="connsiteY500" fmla="*/ 4147013 h 6858000"/>
              <a:gd name="connsiteX501" fmla="*/ 3432098 w 7467600"/>
              <a:gd name="connsiteY501" fmla="*/ 3537312 h 6858000"/>
              <a:gd name="connsiteX502" fmla="*/ 3446761 w 7467600"/>
              <a:gd name="connsiteY502" fmla="*/ 3461278 h 6858000"/>
              <a:gd name="connsiteX503" fmla="*/ 4419733 w 7467600"/>
              <a:gd name="connsiteY503" fmla="*/ 3963555 h 6858000"/>
              <a:gd name="connsiteX504" fmla="*/ 4781371 w 7467600"/>
              <a:gd name="connsiteY504" fmla="*/ 4458604 h 6858000"/>
              <a:gd name="connsiteX505" fmla="*/ 4780440 w 7467600"/>
              <a:gd name="connsiteY505" fmla="*/ 4470290 h 6858000"/>
              <a:gd name="connsiteX506" fmla="*/ 4898954 w 7467600"/>
              <a:gd name="connsiteY506" fmla="*/ 4662092 h 6858000"/>
              <a:gd name="connsiteX507" fmla="*/ 4900699 w 7467600"/>
              <a:gd name="connsiteY507" fmla="*/ 4670867 h 6858000"/>
              <a:gd name="connsiteX508" fmla="*/ 5714511 w 7467600"/>
              <a:gd name="connsiteY508" fmla="*/ 4663483 h 6858000"/>
              <a:gd name="connsiteX509" fmla="*/ 5464793 w 7467600"/>
              <a:gd name="connsiteY509" fmla="*/ 4393556 h 6858000"/>
              <a:gd name="connsiteX510" fmla="*/ 5461897 w 7467600"/>
              <a:gd name="connsiteY510" fmla="*/ 4390879 h 6858000"/>
              <a:gd name="connsiteX511" fmla="*/ 4294126 w 7467600"/>
              <a:gd name="connsiteY511" fmla="*/ 3303048 h 6858000"/>
              <a:gd name="connsiteX512" fmla="*/ 4305321 w 7467600"/>
              <a:gd name="connsiteY512" fmla="*/ 3256953 h 6858000"/>
              <a:gd name="connsiteX513" fmla="*/ 4949299 w 7467600"/>
              <a:gd name="connsiteY513" fmla="*/ 3766336 h 6858000"/>
              <a:gd name="connsiteX514" fmla="*/ 5291452 w 7467600"/>
              <a:gd name="connsiteY514" fmla="*/ 4076801 h 6858000"/>
              <a:gd name="connsiteX515" fmla="*/ 5434998 w 7467600"/>
              <a:gd name="connsiteY515" fmla="*/ 4254100 h 6858000"/>
              <a:gd name="connsiteX516" fmla="*/ 5351015 w 7467600"/>
              <a:gd name="connsiteY516" fmla="*/ 3760989 h 6858000"/>
              <a:gd name="connsiteX517" fmla="*/ 5413780 w 7467600"/>
              <a:gd name="connsiteY517" fmla="*/ 2966265 h 6858000"/>
              <a:gd name="connsiteX518" fmla="*/ 5425627 w 7467600"/>
              <a:gd name="connsiteY518" fmla="*/ 2954192 h 6858000"/>
              <a:gd name="connsiteX519" fmla="*/ 6604735 w 7467600"/>
              <a:gd name="connsiteY519" fmla="*/ 2041381 h 6858000"/>
              <a:gd name="connsiteX520" fmla="*/ 7204487 w 7467600"/>
              <a:gd name="connsiteY520" fmla="*/ 2742112 h 6858000"/>
              <a:gd name="connsiteX521" fmla="*/ 7131592 w 7467600"/>
              <a:gd name="connsiteY521" fmla="*/ 2672096 h 6858000"/>
              <a:gd name="connsiteX522" fmla="*/ 6996344 w 7467600"/>
              <a:gd name="connsiteY522" fmla="*/ 2518310 h 6858000"/>
              <a:gd name="connsiteX523" fmla="*/ 6735495 w 7467600"/>
              <a:gd name="connsiteY523" fmla="*/ 2196890 h 6858000"/>
              <a:gd name="connsiteX524" fmla="*/ 6721901 w 7467600"/>
              <a:gd name="connsiteY524" fmla="*/ 2179274 h 6858000"/>
              <a:gd name="connsiteX525" fmla="*/ 6604735 w 7467600"/>
              <a:gd name="connsiteY525" fmla="*/ 2041381 h 6858000"/>
              <a:gd name="connsiteX526" fmla="*/ 6591670 w 7467600"/>
              <a:gd name="connsiteY526" fmla="*/ 1988277 h 6858000"/>
              <a:gd name="connsiteX527" fmla="*/ 6747349 w 7467600"/>
              <a:gd name="connsiteY527" fmla="*/ 2160069 h 6858000"/>
              <a:gd name="connsiteX528" fmla="*/ 6760943 w 7467600"/>
              <a:gd name="connsiteY528" fmla="*/ 2177686 h 6858000"/>
              <a:gd name="connsiteX529" fmla="*/ 7021065 w 7467600"/>
              <a:gd name="connsiteY529" fmla="*/ 2498102 h 6858000"/>
              <a:gd name="connsiteX530" fmla="*/ 7155223 w 7467600"/>
              <a:gd name="connsiteY530" fmla="*/ 2650386 h 6858000"/>
              <a:gd name="connsiteX531" fmla="*/ 7203167 w 7467600"/>
              <a:gd name="connsiteY531" fmla="*/ 2697288 h 6858000"/>
              <a:gd name="connsiteX532" fmla="*/ 6937703 w 7467600"/>
              <a:gd name="connsiteY532" fmla="*/ 2321981 h 6858000"/>
              <a:gd name="connsiteX533" fmla="*/ 6591670 w 7467600"/>
              <a:gd name="connsiteY533" fmla="*/ 1988277 h 6858000"/>
              <a:gd name="connsiteX534" fmla="*/ 5798671 w 7467600"/>
              <a:gd name="connsiteY534" fmla="*/ 1981601 h 6858000"/>
              <a:gd name="connsiteX535" fmla="*/ 5754709 w 7467600"/>
              <a:gd name="connsiteY535" fmla="*/ 2071454 h 6858000"/>
              <a:gd name="connsiteX536" fmla="*/ 5763044 w 7467600"/>
              <a:gd name="connsiteY536" fmla="*/ 2842206 h 6858000"/>
              <a:gd name="connsiteX537" fmla="*/ 5764974 w 7467600"/>
              <a:gd name="connsiteY537" fmla="*/ 2799609 h 6858000"/>
              <a:gd name="connsiteX538" fmla="*/ 5767665 w 7467600"/>
              <a:gd name="connsiteY538" fmla="*/ 2666409 h 6858000"/>
              <a:gd name="connsiteX539" fmla="*/ 5763055 w 7467600"/>
              <a:gd name="connsiteY539" fmla="*/ 2579705 h 6858000"/>
              <a:gd name="connsiteX540" fmla="*/ 5758079 w 7467600"/>
              <a:gd name="connsiteY540" fmla="*/ 2492508 h 6858000"/>
              <a:gd name="connsiteX541" fmla="*/ 5779325 w 7467600"/>
              <a:gd name="connsiteY541" fmla="*/ 2197069 h 6858000"/>
              <a:gd name="connsiteX542" fmla="*/ 5798671 w 7467600"/>
              <a:gd name="connsiteY542" fmla="*/ 1981601 h 6858000"/>
              <a:gd name="connsiteX543" fmla="*/ 5829202 w 7467600"/>
              <a:gd name="connsiteY543" fmla="*/ 1971679 h 6858000"/>
              <a:gd name="connsiteX544" fmla="*/ 5809558 w 7467600"/>
              <a:gd name="connsiteY544" fmla="*/ 2198043 h 6858000"/>
              <a:gd name="connsiteX545" fmla="*/ 5788653 w 7467600"/>
              <a:gd name="connsiteY545" fmla="*/ 2489430 h 6858000"/>
              <a:gd name="connsiteX546" fmla="*/ 5793439 w 7467600"/>
              <a:gd name="connsiteY546" fmla="*/ 2575235 h 6858000"/>
              <a:gd name="connsiteX547" fmla="*/ 5796837 w 7467600"/>
              <a:gd name="connsiteY547" fmla="*/ 2637633 h 6858000"/>
              <a:gd name="connsiteX548" fmla="*/ 5818614 w 7467600"/>
              <a:gd name="connsiteY548" fmla="*/ 2473055 h 6858000"/>
              <a:gd name="connsiteX549" fmla="*/ 5829202 w 7467600"/>
              <a:gd name="connsiteY549" fmla="*/ 1971679 h 6858000"/>
              <a:gd name="connsiteX550" fmla="*/ 5911389 w 7467600"/>
              <a:gd name="connsiteY550" fmla="*/ 1898371 h 6858000"/>
              <a:gd name="connsiteX551" fmla="*/ 6237627 w 7467600"/>
              <a:gd name="connsiteY551" fmla="*/ 2231921 h 6858000"/>
              <a:gd name="connsiteX552" fmla="*/ 5911389 w 7467600"/>
              <a:gd name="connsiteY552" fmla="*/ 1898371 h 6858000"/>
              <a:gd name="connsiteX553" fmla="*/ 6944437 w 7467600"/>
              <a:gd name="connsiteY553" fmla="*/ 1575402 h 6858000"/>
              <a:gd name="connsiteX554" fmla="*/ 6304730 w 7467600"/>
              <a:gd name="connsiteY554" fmla="*/ 1766654 h 6858000"/>
              <a:gd name="connsiteX555" fmla="*/ 6944437 w 7467600"/>
              <a:gd name="connsiteY555" fmla="*/ 1575402 h 6858000"/>
              <a:gd name="connsiteX556" fmla="*/ 7019523 w 7467600"/>
              <a:gd name="connsiteY556" fmla="*/ 1519450 h 6858000"/>
              <a:gd name="connsiteX557" fmla="*/ 6298091 w 7467600"/>
              <a:gd name="connsiteY557" fmla="*/ 1737122 h 6858000"/>
              <a:gd name="connsiteX558" fmla="*/ 7019523 w 7467600"/>
              <a:gd name="connsiteY558" fmla="*/ 1519450 h 6858000"/>
              <a:gd name="connsiteX559" fmla="*/ 2399523 w 7467600"/>
              <a:gd name="connsiteY559" fmla="*/ 1428234 h 6858000"/>
              <a:gd name="connsiteX560" fmla="*/ 2224982 w 7467600"/>
              <a:gd name="connsiteY560" fmla="*/ 1826201 h 6858000"/>
              <a:gd name="connsiteX561" fmla="*/ 2096099 w 7467600"/>
              <a:gd name="connsiteY561" fmla="*/ 2345900 h 6858000"/>
              <a:gd name="connsiteX562" fmla="*/ 2283317 w 7467600"/>
              <a:gd name="connsiteY562" fmla="*/ 1796925 h 6858000"/>
              <a:gd name="connsiteX563" fmla="*/ 2399523 w 7467600"/>
              <a:gd name="connsiteY563" fmla="*/ 1428234 h 6858000"/>
              <a:gd name="connsiteX564" fmla="*/ 2448558 w 7467600"/>
              <a:gd name="connsiteY564" fmla="*/ 1373435 h 6858000"/>
              <a:gd name="connsiteX565" fmla="*/ 2312521 w 7467600"/>
              <a:gd name="connsiteY565" fmla="*/ 1806140 h 6858000"/>
              <a:gd name="connsiteX566" fmla="*/ 2127533 w 7467600"/>
              <a:gd name="connsiteY566" fmla="*/ 2348380 h 6858000"/>
              <a:gd name="connsiteX567" fmla="*/ 2358080 w 7467600"/>
              <a:gd name="connsiteY567" fmla="*/ 1866134 h 6858000"/>
              <a:gd name="connsiteX568" fmla="*/ 2407436 w 7467600"/>
              <a:gd name="connsiteY568" fmla="*/ 1651070 h 6858000"/>
              <a:gd name="connsiteX569" fmla="*/ 2448558 w 7467600"/>
              <a:gd name="connsiteY569" fmla="*/ 1373435 h 6858000"/>
              <a:gd name="connsiteX570" fmla="*/ 278707 w 7467600"/>
              <a:gd name="connsiteY570" fmla="*/ 1352270 h 6858000"/>
              <a:gd name="connsiteX571" fmla="*/ 321570 w 7467600"/>
              <a:gd name="connsiteY571" fmla="*/ 1861610 h 6858000"/>
              <a:gd name="connsiteX572" fmla="*/ 294281 w 7467600"/>
              <a:gd name="connsiteY572" fmla="*/ 1440658 h 6858000"/>
              <a:gd name="connsiteX573" fmla="*/ 278707 w 7467600"/>
              <a:gd name="connsiteY573" fmla="*/ 1352270 h 6858000"/>
              <a:gd name="connsiteX574" fmla="*/ 1423821 w 7467600"/>
              <a:gd name="connsiteY574" fmla="*/ 1351958 h 6858000"/>
              <a:gd name="connsiteX575" fmla="*/ 1638521 w 7467600"/>
              <a:gd name="connsiteY575" fmla="*/ 1908470 h 6858000"/>
              <a:gd name="connsiteX576" fmla="*/ 1754199 w 7467600"/>
              <a:gd name="connsiteY576" fmla="*/ 2149284 h 6858000"/>
              <a:gd name="connsiteX577" fmla="*/ 1908359 w 7467600"/>
              <a:gd name="connsiteY577" fmla="*/ 2364988 h 6858000"/>
              <a:gd name="connsiteX578" fmla="*/ 1647661 w 7467600"/>
              <a:gd name="connsiteY578" fmla="*/ 1825945 h 6858000"/>
              <a:gd name="connsiteX579" fmla="*/ 1423821 w 7467600"/>
              <a:gd name="connsiteY579" fmla="*/ 1351958 h 6858000"/>
              <a:gd name="connsiteX580" fmla="*/ 1431890 w 7467600"/>
              <a:gd name="connsiteY580" fmla="*/ 1306475 h 6858000"/>
              <a:gd name="connsiteX581" fmla="*/ 1507597 w 7467600"/>
              <a:gd name="connsiteY581" fmla="*/ 1446132 h 6858000"/>
              <a:gd name="connsiteX582" fmla="*/ 1674586 w 7467600"/>
              <a:gd name="connsiteY582" fmla="*/ 1813832 h 6858000"/>
              <a:gd name="connsiteX583" fmla="*/ 1815950 w 7467600"/>
              <a:gd name="connsiteY583" fmla="*/ 2128564 h 6858000"/>
              <a:gd name="connsiteX584" fmla="*/ 1984242 w 7467600"/>
              <a:gd name="connsiteY584" fmla="*/ 2430829 h 6858000"/>
              <a:gd name="connsiteX585" fmla="*/ 2014023 w 7467600"/>
              <a:gd name="connsiteY585" fmla="*/ 2450995 h 6858000"/>
              <a:gd name="connsiteX586" fmla="*/ 1747337 w 7467600"/>
              <a:gd name="connsiteY586" fmla="*/ 1855264 h 6858000"/>
              <a:gd name="connsiteX587" fmla="*/ 1533749 w 7467600"/>
              <a:gd name="connsiteY587" fmla="*/ 1478656 h 6858000"/>
              <a:gd name="connsiteX588" fmla="*/ 1431890 w 7467600"/>
              <a:gd name="connsiteY588" fmla="*/ 1306475 h 6858000"/>
              <a:gd name="connsiteX589" fmla="*/ 5052692 w 7467600"/>
              <a:gd name="connsiteY589" fmla="*/ 1292994 h 6858000"/>
              <a:gd name="connsiteX590" fmla="*/ 5200661 w 7467600"/>
              <a:gd name="connsiteY590" fmla="*/ 1635186 h 6858000"/>
              <a:gd name="connsiteX591" fmla="*/ 5297138 w 7467600"/>
              <a:gd name="connsiteY591" fmla="*/ 1906351 h 6858000"/>
              <a:gd name="connsiteX592" fmla="*/ 5052692 w 7467600"/>
              <a:gd name="connsiteY592" fmla="*/ 1292994 h 6858000"/>
              <a:gd name="connsiteX593" fmla="*/ 5009948 w 7467600"/>
              <a:gd name="connsiteY593" fmla="*/ 1273619 h 6858000"/>
              <a:gd name="connsiteX594" fmla="*/ 5121777 w 7467600"/>
              <a:gd name="connsiteY594" fmla="*/ 1654213 h 6858000"/>
              <a:gd name="connsiteX595" fmla="*/ 5293545 w 7467600"/>
              <a:gd name="connsiteY595" fmla="*/ 2072247 h 6858000"/>
              <a:gd name="connsiteX596" fmla="*/ 5294042 w 7467600"/>
              <a:gd name="connsiteY596" fmla="*/ 2065019 h 6858000"/>
              <a:gd name="connsiteX597" fmla="*/ 5171936 w 7467600"/>
              <a:gd name="connsiteY597" fmla="*/ 1647613 h 6858000"/>
              <a:gd name="connsiteX598" fmla="*/ 5009948 w 7467600"/>
              <a:gd name="connsiteY598" fmla="*/ 1273619 h 6858000"/>
              <a:gd name="connsiteX599" fmla="*/ 655236 w 7467600"/>
              <a:gd name="connsiteY599" fmla="*/ 1268632 h 6858000"/>
              <a:gd name="connsiteX600" fmla="*/ 839521 w 7467600"/>
              <a:gd name="connsiteY600" fmla="*/ 1685315 h 6858000"/>
              <a:gd name="connsiteX601" fmla="*/ 1109416 w 7467600"/>
              <a:gd name="connsiteY601" fmla="*/ 2061663 h 6858000"/>
              <a:gd name="connsiteX602" fmla="*/ 1298300 w 7467600"/>
              <a:gd name="connsiteY602" fmla="*/ 2247742 h 6858000"/>
              <a:gd name="connsiteX603" fmla="*/ 1125871 w 7467600"/>
              <a:gd name="connsiteY603" fmla="*/ 1989513 h 6858000"/>
              <a:gd name="connsiteX604" fmla="*/ 981574 w 7467600"/>
              <a:gd name="connsiteY604" fmla="*/ 1783157 h 6858000"/>
              <a:gd name="connsiteX605" fmla="*/ 922198 w 7467600"/>
              <a:gd name="connsiteY605" fmla="*/ 1677437 h 6858000"/>
              <a:gd name="connsiteX606" fmla="*/ 869293 w 7467600"/>
              <a:gd name="connsiteY606" fmla="*/ 1583214 h 6858000"/>
              <a:gd name="connsiteX607" fmla="*/ 751431 w 7467600"/>
              <a:gd name="connsiteY607" fmla="*/ 1405731 h 6858000"/>
              <a:gd name="connsiteX608" fmla="*/ 655236 w 7467600"/>
              <a:gd name="connsiteY608" fmla="*/ 1268632 h 6858000"/>
              <a:gd name="connsiteX609" fmla="*/ 6516292 w 7467600"/>
              <a:gd name="connsiteY609" fmla="*/ 1263064 h 6858000"/>
              <a:gd name="connsiteX610" fmla="*/ 5736320 w 7467600"/>
              <a:gd name="connsiteY610" fmla="*/ 1501803 h 6858000"/>
              <a:gd name="connsiteX611" fmla="*/ 6516292 w 7467600"/>
              <a:gd name="connsiteY611" fmla="*/ 1263064 h 6858000"/>
              <a:gd name="connsiteX612" fmla="*/ 291466 w 7467600"/>
              <a:gd name="connsiteY612" fmla="*/ 1250369 h 6858000"/>
              <a:gd name="connsiteX613" fmla="*/ 323180 w 7467600"/>
              <a:gd name="connsiteY613" fmla="*/ 1435283 h 6858000"/>
              <a:gd name="connsiteX614" fmla="*/ 349381 w 7467600"/>
              <a:gd name="connsiteY614" fmla="*/ 1875041 h 6858000"/>
              <a:gd name="connsiteX615" fmla="*/ 374363 w 7467600"/>
              <a:gd name="connsiteY615" fmla="*/ 1506494 h 6858000"/>
              <a:gd name="connsiteX616" fmla="*/ 302168 w 7467600"/>
              <a:gd name="connsiteY616" fmla="*/ 1274495 h 6858000"/>
              <a:gd name="connsiteX617" fmla="*/ 291466 w 7467600"/>
              <a:gd name="connsiteY617" fmla="*/ 1250369 h 6858000"/>
              <a:gd name="connsiteX618" fmla="*/ 678222 w 7467600"/>
              <a:gd name="connsiteY618" fmla="*/ 1248670 h 6858000"/>
              <a:gd name="connsiteX619" fmla="*/ 775536 w 7467600"/>
              <a:gd name="connsiteY619" fmla="*/ 1388015 h 6858000"/>
              <a:gd name="connsiteX620" fmla="*/ 894529 w 7467600"/>
              <a:gd name="connsiteY620" fmla="*/ 1567739 h 6858000"/>
              <a:gd name="connsiteX621" fmla="*/ 948000 w 7467600"/>
              <a:gd name="connsiteY621" fmla="*/ 1663088 h 6858000"/>
              <a:gd name="connsiteX622" fmla="*/ 1006812 w 7467600"/>
              <a:gd name="connsiteY622" fmla="*/ 1767683 h 6858000"/>
              <a:gd name="connsiteX623" fmla="*/ 1149133 w 7467600"/>
              <a:gd name="connsiteY623" fmla="*/ 1971513 h 6858000"/>
              <a:gd name="connsiteX624" fmla="*/ 1333952 w 7467600"/>
              <a:gd name="connsiteY624" fmla="*/ 2251620 h 6858000"/>
              <a:gd name="connsiteX625" fmla="*/ 1337329 w 7467600"/>
              <a:gd name="connsiteY625" fmla="*/ 2258350 h 6858000"/>
              <a:gd name="connsiteX626" fmla="*/ 1014726 w 7467600"/>
              <a:gd name="connsiteY626" fmla="*/ 1615556 h 6858000"/>
              <a:gd name="connsiteX627" fmla="*/ 678222 w 7467600"/>
              <a:gd name="connsiteY627" fmla="*/ 1248670 h 6858000"/>
              <a:gd name="connsiteX628" fmla="*/ 6691602 w 7467600"/>
              <a:gd name="connsiteY628" fmla="*/ 1140573 h 6858000"/>
              <a:gd name="connsiteX629" fmla="*/ 6571100 w 7467600"/>
              <a:gd name="connsiteY629" fmla="*/ 1183662 h 6858000"/>
              <a:gd name="connsiteX630" fmla="*/ 6241687 w 7467600"/>
              <a:gd name="connsiteY630" fmla="*/ 1257600 h 6858000"/>
              <a:gd name="connsiteX631" fmla="*/ 5693009 w 7467600"/>
              <a:gd name="connsiteY631" fmla="*/ 1478256 h 6858000"/>
              <a:gd name="connsiteX632" fmla="*/ 6548420 w 7467600"/>
              <a:gd name="connsiteY632" fmla="*/ 1214599 h 6858000"/>
              <a:gd name="connsiteX633" fmla="*/ 6605473 w 7467600"/>
              <a:gd name="connsiteY633" fmla="*/ 1184686 h 6858000"/>
              <a:gd name="connsiteX634" fmla="*/ 6691602 w 7467600"/>
              <a:gd name="connsiteY634" fmla="*/ 1140573 h 6858000"/>
              <a:gd name="connsiteX635" fmla="*/ 4002475 w 7467600"/>
              <a:gd name="connsiteY635" fmla="*/ 1037802 h 6858000"/>
              <a:gd name="connsiteX636" fmla="*/ 4000324 w 7467600"/>
              <a:gd name="connsiteY636" fmla="*/ 1039362 h 6858000"/>
              <a:gd name="connsiteX637" fmla="*/ 4002862 w 7467600"/>
              <a:gd name="connsiteY637" fmla="*/ 1042866 h 6858000"/>
              <a:gd name="connsiteX638" fmla="*/ 4002475 w 7467600"/>
              <a:gd name="connsiteY638" fmla="*/ 1037802 h 6858000"/>
              <a:gd name="connsiteX639" fmla="*/ 506322 w 7467600"/>
              <a:gd name="connsiteY639" fmla="*/ 1020997 h 6858000"/>
              <a:gd name="connsiteX640" fmla="*/ 533068 w 7467600"/>
              <a:gd name="connsiteY640" fmla="*/ 1029409 h 6858000"/>
              <a:gd name="connsiteX641" fmla="*/ 1232525 w 7467600"/>
              <a:gd name="connsiteY641" fmla="*/ 1804675 h 6858000"/>
              <a:gd name="connsiteX642" fmla="*/ 1388858 w 7467600"/>
              <a:gd name="connsiteY642" fmla="*/ 2368011 h 6858000"/>
              <a:gd name="connsiteX643" fmla="*/ 1384098 w 7467600"/>
              <a:gd name="connsiteY643" fmla="*/ 2378125 h 6858000"/>
              <a:gd name="connsiteX644" fmla="*/ 1425393 w 7467600"/>
              <a:gd name="connsiteY644" fmla="*/ 2589124 h 6858000"/>
              <a:gd name="connsiteX645" fmla="*/ 1424001 w 7467600"/>
              <a:gd name="connsiteY645" fmla="*/ 2597541 h 6858000"/>
              <a:gd name="connsiteX646" fmla="*/ 2152729 w 7467600"/>
              <a:gd name="connsiteY646" fmla="*/ 2864487 h 6858000"/>
              <a:gd name="connsiteX647" fmla="*/ 2020609 w 7467600"/>
              <a:gd name="connsiteY647" fmla="*/ 2539671 h 6858000"/>
              <a:gd name="connsiteX648" fmla="*/ 2018920 w 7467600"/>
              <a:gd name="connsiteY648" fmla="*/ 2536309 h 6858000"/>
              <a:gd name="connsiteX649" fmla="*/ 1342441 w 7467600"/>
              <a:gd name="connsiteY649" fmla="*/ 1173017 h 6858000"/>
              <a:gd name="connsiteX650" fmla="*/ 1367925 w 7467600"/>
              <a:gd name="connsiteY650" fmla="*/ 1135648 h 6858000"/>
              <a:gd name="connsiteX651" fmla="*/ 1771401 w 7467600"/>
              <a:gd name="connsiteY651" fmla="*/ 1806673 h 6858000"/>
              <a:gd name="connsiteX652" fmla="*/ 1972385 w 7467600"/>
              <a:gd name="connsiteY652" fmla="*/ 2198735 h 6858000"/>
              <a:gd name="connsiteX653" fmla="*/ 2040892 w 7467600"/>
              <a:gd name="connsiteY653" fmla="*/ 2405205 h 6858000"/>
              <a:gd name="connsiteX654" fmla="*/ 2131689 w 7467600"/>
              <a:gd name="connsiteY654" fmla="*/ 1936926 h 6858000"/>
              <a:gd name="connsiteX655" fmla="*/ 2454820 w 7467600"/>
              <a:gd name="connsiteY655" fmla="*/ 1248808 h 6858000"/>
              <a:gd name="connsiteX656" fmla="*/ 2492512 w 7467600"/>
              <a:gd name="connsiteY656" fmla="*/ 1302920 h 6858000"/>
              <a:gd name="connsiteX657" fmla="*/ 2081216 w 7467600"/>
              <a:gd name="connsiteY657" fmla="*/ 2527513 h 6858000"/>
              <a:gd name="connsiteX658" fmla="*/ 2081211 w 7467600"/>
              <a:gd name="connsiteY658" fmla="*/ 2528916 h 6858000"/>
              <a:gd name="connsiteX659" fmla="*/ 2199067 w 7467600"/>
              <a:gd name="connsiteY659" fmla="*/ 2884061 h 6858000"/>
              <a:gd name="connsiteX660" fmla="*/ 3192586 w 7467600"/>
              <a:gd name="connsiteY660" fmla="*/ 3411496 h 6858000"/>
              <a:gd name="connsiteX661" fmla="*/ 3182620 w 7467600"/>
              <a:gd name="connsiteY661" fmla="*/ 3483279 h 6858000"/>
              <a:gd name="connsiteX662" fmla="*/ 2435119 w 7467600"/>
              <a:gd name="connsiteY662" fmla="*/ 3080173 h 6858000"/>
              <a:gd name="connsiteX663" fmla="*/ 2410152 w 7467600"/>
              <a:gd name="connsiteY663" fmla="*/ 3063751 h 6858000"/>
              <a:gd name="connsiteX664" fmla="*/ 2408099 w 7467600"/>
              <a:gd name="connsiteY664" fmla="*/ 3064403 h 6858000"/>
              <a:gd name="connsiteX665" fmla="*/ 2407218 w 7467600"/>
              <a:gd name="connsiteY665" fmla="*/ 3070324 h 6858000"/>
              <a:gd name="connsiteX666" fmla="*/ 2380138 w 7467600"/>
              <a:gd name="connsiteY666" fmla="*/ 3099341 h 6858000"/>
              <a:gd name="connsiteX667" fmla="*/ 1765923 w 7467600"/>
              <a:gd name="connsiteY667" fmla="*/ 3581043 h 6858000"/>
              <a:gd name="connsiteX668" fmla="*/ 1702258 w 7467600"/>
              <a:gd name="connsiteY668" fmla="*/ 3612286 h 6858000"/>
              <a:gd name="connsiteX669" fmla="*/ 1538370 w 7467600"/>
              <a:gd name="connsiteY669" fmla="*/ 3811804 h 6858000"/>
              <a:gd name="connsiteX670" fmla="*/ 542867 w 7467600"/>
              <a:gd name="connsiteY670" fmla="*/ 4944092 h 6858000"/>
              <a:gd name="connsiteX671" fmla="*/ 515800 w 7467600"/>
              <a:gd name="connsiteY671" fmla="*/ 4862180 h 6858000"/>
              <a:gd name="connsiteX672" fmla="*/ 909145 w 7467600"/>
              <a:gd name="connsiteY672" fmla="*/ 4199225 h 6858000"/>
              <a:gd name="connsiteX673" fmla="*/ 1214067 w 7467600"/>
              <a:gd name="connsiteY673" fmla="*/ 3908561 h 6858000"/>
              <a:gd name="connsiteX674" fmla="*/ 640967 w 7467600"/>
              <a:gd name="connsiteY674" fmla="*/ 4105601 h 6858000"/>
              <a:gd name="connsiteX675" fmla="*/ 112563 w 7467600"/>
              <a:gd name="connsiteY675" fmla="*/ 4396952 h 6858000"/>
              <a:gd name="connsiteX676" fmla="*/ 0 w 7467600"/>
              <a:gd name="connsiteY676" fmla="*/ 4466006 h 6858000"/>
              <a:gd name="connsiteX677" fmla="*/ 0 w 7467600"/>
              <a:gd name="connsiteY677" fmla="*/ 4233763 h 6858000"/>
              <a:gd name="connsiteX678" fmla="*/ 36881 w 7467600"/>
              <a:gd name="connsiteY678" fmla="*/ 4200118 h 6858000"/>
              <a:gd name="connsiteX679" fmla="*/ 910534 w 7467600"/>
              <a:gd name="connsiteY679" fmla="*/ 3629753 h 6858000"/>
              <a:gd name="connsiteX680" fmla="*/ 1578717 w 7467600"/>
              <a:gd name="connsiteY680" fmla="*/ 3575982 h 6858000"/>
              <a:gd name="connsiteX681" fmla="*/ 2338780 w 7467600"/>
              <a:gd name="connsiteY681" fmla="*/ 3033725 h 6858000"/>
              <a:gd name="connsiteX682" fmla="*/ 1807991 w 7467600"/>
              <a:gd name="connsiteY682" fmla="*/ 2807184 h 6858000"/>
              <a:gd name="connsiteX683" fmla="*/ 1416358 w 7467600"/>
              <a:gd name="connsiteY683" fmla="*/ 3112571 h 6858000"/>
              <a:gd name="connsiteX684" fmla="*/ 939066 w 7467600"/>
              <a:gd name="connsiteY684" fmla="*/ 3378798 h 6858000"/>
              <a:gd name="connsiteX685" fmla="*/ 115099 w 7467600"/>
              <a:gd name="connsiteY685" fmla="*/ 3607650 h 6858000"/>
              <a:gd name="connsiteX686" fmla="*/ 97284 w 7467600"/>
              <a:gd name="connsiteY686" fmla="*/ 3520393 h 6858000"/>
              <a:gd name="connsiteX687" fmla="*/ 922050 w 7467600"/>
              <a:gd name="connsiteY687" fmla="*/ 3074867 h 6858000"/>
              <a:gd name="connsiteX688" fmla="*/ 1405265 w 7467600"/>
              <a:gd name="connsiteY688" fmla="*/ 3016319 h 6858000"/>
              <a:gd name="connsiteX689" fmla="*/ 1407512 w 7467600"/>
              <a:gd name="connsiteY689" fmla="*/ 3018001 h 6858000"/>
              <a:gd name="connsiteX690" fmla="*/ 1726266 w 7467600"/>
              <a:gd name="connsiteY690" fmla="*/ 2777274 h 6858000"/>
              <a:gd name="connsiteX691" fmla="*/ 625390 w 7467600"/>
              <a:gd name="connsiteY691" fmla="*/ 2514541 h 6858000"/>
              <a:gd name="connsiteX692" fmla="*/ 619799 w 7467600"/>
              <a:gd name="connsiteY692" fmla="*/ 2527180 h 6858000"/>
              <a:gd name="connsiteX693" fmla="*/ 310030 w 7467600"/>
              <a:gd name="connsiteY693" fmla="*/ 2771818 h 6858000"/>
              <a:gd name="connsiteX694" fmla="*/ 173877 w 7467600"/>
              <a:gd name="connsiteY694" fmla="*/ 2937056 h 6858000"/>
              <a:gd name="connsiteX695" fmla="*/ 77889 w 7467600"/>
              <a:gd name="connsiteY695" fmla="*/ 3138440 h 6858000"/>
              <a:gd name="connsiteX696" fmla="*/ 0 w 7467600"/>
              <a:gd name="connsiteY696" fmla="*/ 3271395 h 6858000"/>
              <a:gd name="connsiteX697" fmla="*/ 0 w 7467600"/>
              <a:gd name="connsiteY697" fmla="*/ 3153002 h 6858000"/>
              <a:gd name="connsiteX698" fmla="*/ 2386 w 7467600"/>
              <a:gd name="connsiteY698" fmla="*/ 3149203 h 6858000"/>
              <a:gd name="connsiteX699" fmla="*/ 89753 w 7467600"/>
              <a:gd name="connsiteY699" fmla="*/ 2987702 h 6858000"/>
              <a:gd name="connsiteX700" fmla="*/ 76869 w 7467600"/>
              <a:gd name="connsiteY700" fmla="*/ 3005404 h 6858000"/>
              <a:gd name="connsiteX701" fmla="*/ 32049 w 7467600"/>
              <a:gd name="connsiteY701" fmla="*/ 3065814 h 6858000"/>
              <a:gd name="connsiteX702" fmla="*/ 0 w 7467600"/>
              <a:gd name="connsiteY702" fmla="*/ 3108744 h 6858000"/>
              <a:gd name="connsiteX703" fmla="*/ 0 w 7467600"/>
              <a:gd name="connsiteY703" fmla="*/ 3058059 h 6858000"/>
              <a:gd name="connsiteX704" fmla="*/ 7610 w 7467600"/>
              <a:gd name="connsiteY704" fmla="*/ 3047889 h 6858000"/>
              <a:gd name="connsiteX705" fmla="*/ 52419 w 7467600"/>
              <a:gd name="connsiteY705" fmla="*/ 2987479 h 6858000"/>
              <a:gd name="connsiteX706" fmla="*/ 59142 w 7467600"/>
              <a:gd name="connsiteY706" fmla="*/ 2978488 h 6858000"/>
              <a:gd name="connsiteX707" fmla="*/ 0 w 7467600"/>
              <a:gd name="connsiteY707" fmla="*/ 3015334 h 6858000"/>
              <a:gd name="connsiteX708" fmla="*/ 0 w 7467600"/>
              <a:gd name="connsiteY708" fmla="*/ 2914286 h 6858000"/>
              <a:gd name="connsiteX709" fmla="*/ 36383 w 7467600"/>
              <a:gd name="connsiteY709" fmla="*/ 2901128 h 6858000"/>
              <a:gd name="connsiteX710" fmla="*/ 156329 w 7467600"/>
              <a:gd name="connsiteY710" fmla="*/ 2840533 h 6858000"/>
              <a:gd name="connsiteX711" fmla="*/ 358355 w 7467600"/>
              <a:gd name="connsiteY711" fmla="*/ 2620471 h 6858000"/>
              <a:gd name="connsiteX712" fmla="*/ 510577 w 7467600"/>
              <a:gd name="connsiteY712" fmla="*/ 2501244 h 6858000"/>
              <a:gd name="connsiteX713" fmla="*/ 211967 w 7467600"/>
              <a:gd name="connsiteY713" fmla="*/ 2479171 h 6858000"/>
              <a:gd name="connsiteX714" fmla="*/ 0 w 7467600"/>
              <a:gd name="connsiteY714" fmla="*/ 2476398 h 6858000"/>
              <a:gd name="connsiteX715" fmla="*/ 0 w 7467600"/>
              <a:gd name="connsiteY715" fmla="*/ 2389189 h 6858000"/>
              <a:gd name="connsiteX716" fmla="*/ 103062 w 7467600"/>
              <a:gd name="connsiteY716" fmla="*/ 2389518 h 6858000"/>
              <a:gd name="connsiteX717" fmla="*/ 510734 w 7467600"/>
              <a:gd name="connsiteY717" fmla="*/ 2416201 h 6858000"/>
              <a:gd name="connsiteX718" fmla="*/ 279257 w 7467600"/>
              <a:gd name="connsiteY718" fmla="*/ 2092102 h 6858000"/>
              <a:gd name="connsiteX719" fmla="*/ 65265 w 7467600"/>
              <a:gd name="connsiteY719" fmla="*/ 2006049 h 6858000"/>
              <a:gd name="connsiteX720" fmla="*/ 0 w 7467600"/>
              <a:gd name="connsiteY720" fmla="*/ 1982532 h 6858000"/>
              <a:gd name="connsiteX721" fmla="*/ 0 w 7467600"/>
              <a:gd name="connsiteY721" fmla="*/ 1912789 h 6858000"/>
              <a:gd name="connsiteX722" fmla="*/ 97460 w 7467600"/>
              <a:gd name="connsiteY722" fmla="*/ 1953725 h 6858000"/>
              <a:gd name="connsiteX723" fmla="*/ 221272 w 7467600"/>
              <a:gd name="connsiteY723" fmla="*/ 1980766 h 6858000"/>
              <a:gd name="connsiteX724" fmla="*/ 116765 w 7467600"/>
              <a:gd name="connsiteY724" fmla="*/ 1911033 h 6858000"/>
              <a:gd name="connsiteX725" fmla="*/ 16405 w 7467600"/>
              <a:gd name="connsiteY725" fmla="*/ 1803412 h 6858000"/>
              <a:gd name="connsiteX726" fmla="*/ 0 w 7467600"/>
              <a:gd name="connsiteY726" fmla="*/ 1784777 h 6858000"/>
              <a:gd name="connsiteX727" fmla="*/ 0 w 7467600"/>
              <a:gd name="connsiteY727" fmla="*/ 1740082 h 6858000"/>
              <a:gd name="connsiteX728" fmla="*/ 39394 w 7467600"/>
              <a:gd name="connsiteY728" fmla="*/ 1784856 h 6858000"/>
              <a:gd name="connsiteX729" fmla="*/ 135813 w 7467600"/>
              <a:gd name="connsiteY729" fmla="*/ 1888838 h 6858000"/>
              <a:gd name="connsiteX730" fmla="*/ 242575 w 7467600"/>
              <a:gd name="connsiteY730" fmla="*/ 1958841 h 6858000"/>
              <a:gd name="connsiteX731" fmla="*/ 82197 w 7467600"/>
              <a:gd name="connsiteY731" fmla="*/ 1754826 h 6858000"/>
              <a:gd name="connsiteX732" fmla="*/ 0 w 7467600"/>
              <a:gd name="connsiteY732" fmla="*/ 1679650 h 6858000"/>
              <a:gd name="connsiteX733" fmla="*/ 0 w 7467600"/>
              <a:gd name="connsiteY733" fmla="*/ 1602463 h 6858000"/>
              <a:gd name="connsiteX734" fmla="*/ 84689 w 7467600"/>
              <a:gd name="connsiteY734" fmla="*/ 1677442 h 6858000"/>
              <a:gd name="connsiteX735" fmla="*/ 298437 w 7467600"/>
              <a:gd name="connsiteY735" fmla="*/ 1968019 h 6858000"/>
              <a:gd name="connsiteX736" fmla="*/ 227269 w 7467600"/>
              <a:gd name="connsiteY736" fmla="*/ 1114064 h 6858000"/>
              <a:gd name="connsiteX737" fmla="*/ 248003 w 7467600"/>
              <a:gd name="connsiteY737" fmla="*/ 1089613 h 6858000"/>
              <a:gd name="connsiteX738" fmla="*/ 427020 w 7467600"/>
              <a:gd name="connsiteY738" fmla="*/ 1619803 h 6858000"/>
              <a:gd name="connsiteX739" fmla="*/ 340345 w 7467600"/>
              <a:gd name="connsiteY739" fmla="*/ 2027739 h 6858000"/>
              <a:gd name="connsiteX740" fmla="*/ 360865 w 7467600"/>
              <a:gd name="connsiteY740" fmla="*/ 2044827 h 6858000"/>
              <a:gd name="connsiteX741" fmla="*/ 560414 w 7467600"/>
              <a:gd name="connsiteY741" fmla="*/ 2421457 h 6858000"/>
              <a:gd name="connsiteX742" fmla="*/ 1359703 w 7467600"/>
              <a:gd name="connsiteY742" fmla="*/ 2578554 h 6858000"/>
              <a:gd name="connsiteX743" fmla="*/ 1359422 w 7467600"/>
              <a:gd name="connsiteY743" fmla="*/ 2577994 h 6858000"/>
              <a:gd name="connsiteX744" fmla="*/ 828701 w 7467600"/>
              <a:gd name="connsiteY744" fmla="*/ 1839520 h 6858000"/>
              <a:gd name="connsiteX745" fmla="*/ 494427 w 7467600"/>
              <a:gd name="connsiteY745" fmla="*/ 1092333 h 6858000"/>
              <a:gd name="connsiteX746" fmla="*/ 506322 w 7467600"/>
              <a:gd name="connsiteY746" fmla="*/ 1020997 h 6858000"/>
              <a:gd name="connsiteX747" fmla="*/ 4570198 w 7467600"/>
              <a:gd name="connsiteY747" fmla="*/ 978081 h 6858000"/>
              <a:gd name="connsiteX748" fmla="*/ 4523691 w 7467600"/>
              <a:gd name="connsiteY748" fmla="*/ 1127776 h 6858000"/>
              <a:gd name="connsiteX749" fmla="*/ 4509875 w 7467600"/>
              <a:gd name="connsiteY749" fmla="*/ 1167552 h 6858000"/>
              <a:gd name="connsiteX750" fmla="*/ 4478168 w 7467600"/>
              <a:gd name="connsiteY750" fmla="*/ 1260735 h 6858000"/>
              <a:gd name="connsiteX751" fmla="*/ 4409309 w 7467600"/>
              <a:gd name="connsiteY751" fmla="*/ 1666996 h 6858000"/>
              <a:gd name="connsiteX752" fmla="*/ 4370031 w 7467600"/>
              <a:gd name="connsiteY752" fmla="*/ 1955666 h 6858000"/>
              <a:gd name="connsiteX753" fmla="*/ 4570198 w 7467600"/>
              <a:gd name="connsiteY753" fmla="*/ 978081 h 6858000"/>
              <a:gd name="connsiteX754" fmla="*/ 4557898 w 7467600"/>
              <a:gd name="connsiteY754" fmla="*/ 900011 h 6858000"/>
              <a:gd name="connsiteX755" fmla="*/ 4344840 w 7467600"/>
              <a:gd name="connsiteY755" fmla="*/ 1922038 h 6858000"/>
              <a:gd name="connsiteX756" fmla="*/ 4378710 w 7467600"/>
              <a:gd name="connsiteY756" fmla="*/ 1665516 h 6858000"/>
              <a:gd name="connsiteX757" fmla="*/ 4448798 w 7467600"/>
              <a:gd name="connsiteY757" fmla="*/ 1253024 h 6858000"/>
              <a:gd name="connsiteX758" fmla="*/ 4480315 w 7467600"/>
              <a:gd name="connsiteY758" fmla="*/ 1158454 h 6858000"/>
              <a:gd name="connsiteX759" fmla="*/ 4494133 w 7467600"/>
              <a:gd name="connsiteY759" fmla="*/ 1118676 h 6858000"/>
              <a:gd name="connsiteX760" fmla="*/ 4557898 w 7467600"/>
              <a:gd name="connsiteY760" fmla="*/ 900011 h 6858000"/>
              <a:gd name="connsiteX761" fmla="*/ 5870151 w 7467600"/>
              <a:gd name="connsiteY761" fmla="*/ 898890 h 6858000"/>
              <a:gd name="connsiteX762" fmla="*/ 5861335 w 7467600"/>
              <a:gd name="connsiteY762" fmla="*/ 899177 h 6858000"/>
              <a:gd name="connsiteX763" fmla="*/ 5843702 w 7467600"/>
              <a:gd name="connsiteY763" fmla="*/ 899748 h 6858000"/>
              <a:gd name="connsiteX764" fmla="*/ 5651107 w 7467600"/>
              <a:gd name="connsiteY764" fmla="*/ 920306 h 6858000"/>
              <a:gd name="connsiteX765" fmla="*/ 5459407 w 7467600"/>
              <a:gd name="connsiteY765" fmla="*/ 940975 h 6858000"/>
              <a:gd name="connsiteX766" fmla="*/ 5374846 w 7467600"/>
              <a:gd name="connsiteY766" fmla="*/ 941988 h 6858000"/>
              <a:gd name="connsiteX767" fmla="*/ 5256105 w 7467600"/>
              <a:gd name="connsiteY767" fmla="*/ 945632 h 6858000"/>
              <a:gd name="connsiteX768" fmla="*/ 5107071 w 7467600"/>
              <a:gd name="connsiteY768" fmla="*/ 969720 h 6858000"/>
              <a:gd name="connsiteX769" fmla="*/ 4998681 w 7467600"/>
              <a:gd name="connsiteY769" fmla="*/ 988771 h 6858000"/>
              <a:gd name="connsiteX770" fmla="*/ 5870151 w 7467600"/>
              <a:gd name="connsiteY770" fmla="*/ 898890 h 6858000"/>
              <a:gd name="connsiteX771" fmla="*/ 5504425 w 7467600"/>
              <a:gd name="connsiteY771" fmla="*/ 848067 h 6858000"/>
              <a:gd name="connsiteX772" fmla="*/ 4968849 w 7467600"/>
              <a:gd name="connsiteY772" fmla="*/ 962318 h 6858000"/>
              <a:gd name="connsiteX773" fmla="*/ 5104039 w 7467600"/>
              <a:gd name="connsiteY773" fmla="*/ 940634 h 6858000"/>
              <a:gd name="connsiteX774" fmla="*/ 5256311 w 7467600"/>
              <a:gd name="connsiteY774" fmla="*/ 916490 h 6858000"/>
              <a:gd name="connsiteX775" fmla="*/ 5377381 w 7467600"/>
              <a:gd name="connsiteY775" fmla="*/ 912671 h 6858000"/>
              <a:gd name="connsiteX776" fmla="*/ 5460148 w 7467600"/>
              <a:gd name="connsiteY776" fmla="*/ 911442 h 6858000"/>
              <a:gd name="connsiteX777" fmla="*/ 5648971 w 7467600"/>
              <a:gd name="connsiteY777" fmla="*/ 891331 h 6858000"/>
              <a:gd name="connsiteX778" fmla="*/ 5844807 w 7467600"/>
              <a:gd name="connsiteY778" fmla="*/ 870718 h 6858000"/>
              <a:gd name="connsiteX779" fmla="*/ 5862975 w 7467600"/>
              <a:gd name="connsiteY779" fmla="*/ 869756 h 6858000"/>
              <a:gd name="connsiteX780" fmla="*/ 5920887 w 7467600"/>
              <a:gd name="connsiteY780" fmla="*/ 865929 h 6858000"/>
              <a:gd name="connsiteX781" fmla="*/ 5504425 w 7467600"/>
              <a:gd name="connsiteY781" fmla="*/ 848067 h 6858000"/>
              <a:gd name="connsiteX782" fmla="*/ 3607114 w 7467600"/>
              <a:gd name="connsiteY782" fmla="*/ 467441 h 6858000"/>
              <a:gd name="connsiteX783" fmla="*/ 3296242 w 7467600"/>
              <a:gd name="connsiteY783" fmla="*/ 807991 h 6858000"/>
              <a:gd name="connsiteX784" fmla="*/ 3174674 w 7467600"/>
              <a:gd name="connsiteY784" fmla="*/ 919759 h 6858000"/>
              <a:gd name="connsiteX785" fmla="*/ 3042978 w 7467600"/>
              <a:gd name="connsiteY785" fmla="*/ 1054894 h 6858000"/>
              <a:gd name="connsiteX786" fmla="*/ 2968914 w 7467600"/>
              <a:gd name="connsiteY786" fmla="*/ 1133756 h 6858000"/>
              <a:gd name="connsiteX787" fmla="*/ 3103823 w 7467600"/>
              <a:gd name="connsiteY787" fmla="*/ 1026814 h 6858000"/>
              <a:gd name="connsiteX788" fmla="*/ 3607114 w 7467600"/>
              <a:gd name="connsiteY788" fmla="*/ 467441 h 6858000"/>
              <a:gd name="connsiteX789" fmla="*/ 3744487 w 7467600"/>
              <a:gd name="connsiteY789" fmla="*/ 383136 h 6858000"/>
              <a:gd name="connsiteX790" fmla="*/ 3970213 w 7467600"/>
              <a:gd name="connsiteY790" fmla="*/ 995559 h 6858000"/>
              <a:gd name="connsiteX791" fmla="*/ 3744487 w 7467600"/>
              <a:gd name="connsiteY791" fmla="*/ 383136 h 6858000"/>
              <a:gd name="connsiteX792" fmla="*/ 3624562 w 7467600"/>
              <a:gd name="connsiteY792" fmla="*/ 367041 h 6858000"/>
              <a:gd name="connsiteX793" fmla="*/ 3489712 w 7467600"/>
              <a:gd name="connsiteY793" fmla="*/ 485386 h 6858000"/>
              <a:gd name="connsiteX794" fmla="*/ 3182994 w 7467600"/>
              <a:gd name="connsiteY794" fmla="*/ 828265 h 6858000"/>
              <a:gd name="connsiteX795" fmla="*/ 2892114 w 7467600"/>
              <a:gd name="connsiteY795" fmla="*/ 1172635 h 6858000"/>
              <a:gd name="connsiteX796" fmla="*/ 3021459 w 7467600"/>
              <a:gd name="connsiteY796" fmla="*/ 1035385 h 6858000"/>
              <a:gd name="connsiteX797" fmla="*/ 3153873 w 7467600"/>
              <a:gd name="connsiteY797" fmla="*/ 898971 h 6858000"/>
              <a:gd name="connsiteX798" fmla="*/ 3276511 w 7467600"/>
              <a:gd name="connsiteY798" fmla="*/ 786423 h 6858000"/>
              <a:gd name="connsiteX799" fmla="*/ 3584154 w 7467600"/>
              <a:gd name="connsiteY799" fmla="*/ 448218 h 6858000"/>
              <a:gd name="connsiteX800" fmla="*/ 3624562 w 7467600"/>
              <a:gd name="connsiteY800" fmla="*/ 367041 h 6858000"/>
              <a:gd name="connsiteX801" fmla="*/ 3766672 w 7467600"/>
              <a:gd name="connsiteY801" fmla="*/ 359429 h 6858000"/>
              <a:gd name="connsiteX802" fmla="*/ 3996338 w 7467600"/>
              <a:gd name="connsiteY802" fmla="*/ 968237 h 6858000"/>
              <a:gd name="connsiteX803" fmla="*/ 3766672 w 7467600"/>
              <a:gd name="connsiteY803" fmla="*/ 359429 h 6858000"/>
              <a:gd name="connsiteX804" fmla="*/ 5805386 w 7467600"/>
              <a:gd name="connsiteY804" fmla="*/ 239240 h 6858000"/>
              <a:gd name="connsiteX805" fmla="*/ 5736947 w 7467600"/>
              <a:gd name="connsiteY805" fmla="*/ 261367 h 6858000"/>
              <a:gd name="connsiteX806" fmla="*/ 5427012 w 7467600"/>
              <a:gd name="connsiteY806" fmla="*/ 311272 h 6858000"/>
              <a:gd name="connsiteX807" fmla="*/ 5147818 w 7467600"/>
              <a:gd name="connsiteY807" fmla="*/ 322112 h 6858000"/>
              <a:gd name="connsiteX808" fmla="*/ 5060854 w 7467600"/>
              <a:gd name="connsiteY808" fmla="*/ 311882 h 6858000"/>
              <a:gd name="connsiteX809" fmla="*/ 4945989 w 7467600"/>
              <a:gd name="connsiteY809" fmla="*/ 300516 h 6858000"/>
              <a:gd name="connsiteX810" fmla="*/ 5410479 w 7467600"/>
              <a:gd name="connsiteY810" fmla="*/ 348434 h 6858000"/>
              <a:gd name="connsiteX811" fmla="*/ 5805386 w 7467600"/>
              <a:gd name="connsiteY811" fmla="*/ 239240 h 6858000"/>
              <a:gd name="connsiteX812" fmla="*/ 5905192 w 7467600"/>
              <a:gd name="connsiteY812" fmla="*/ 163079 h 6858000"/>
              <a:gd name="connsiteX813" fmla="*/ 5865655 w 7467600"/>
              <a:gd name="connsiteY813" fmla="*/ 171901 h 6858000"/>
              <a:gd name="connsiteX814" fmla="*/ 5259740 w 7467600"/>
              <a:gd name="connsiteY814" fmla="*/ 257013 h 6858000"/>
              <a:gd name="connsiteX815" fmla="*/ 5208466 w 7467600"/>
              <a:gd name="connsiteY815" fmla="*/ 257550 h 6858000"/>
              <a:gd name="connsiteX816" fmla="*/ 4980204 w 7467600"/>
              <a:gd name="connsiteY816" fmla="*/ 271903 h 6858000"/>
              <a:gd name="connsiteX817" fmla="*/ 5068068 w 7467600"/>
              <a:gd name="connsiteY817" fmla="*/ 282244 h 6858000"/>
              <a:gd name="connsiteX818" fmla="*/ 5153231 w 7467600"/>
              <a:gd name="connsiteY818" fmla="*/ 292240 h 6858000"/>
              <a:gd name="connsiteX819" fmla="*/ 5426491 w 7467600"/>
              <a:gd name="connsiteY819" fmla="*/ 281128 h 6858000"/>
              <a:gd name="connsiteX820" fmla="*/ 5731212 w 7467600"/>
              <a:gd name="connsiteY820" fmla="*/ 231951 h 6858000"/>
              <a:gd name="connsiteX821" fmla="*/ 5905192 w 7467600"/>
              <a:gd name="connsiteY821" fmla="*/ 163079 h 6858000"/>
              <a:gd name="connsiteX822" fmla="*/ 5944437 w 7467600"/>
              <a:gd name="connsiteY822" fmla="*/ 113829 h 6858000"/>
              <a:gd name="connsiteX823" fmla="*/ 5825032 w 7467600"/>
              <a:gd name="connsiteY823" fmla="*/ 146405 h 6858000"/>
              <a:gd name="connsiteX824" fmla="*/ 4955599 w 7467600"/>
              <a:gd name="connsiteY824" fmla="*/ 247008 h 6858000"/>
              <a:gd name="connsiteX825" fmla="*/ 5210104 w 7467600"/>
              <a:gd name="connsiteY825" fmla="*/ 228123 h 6858000"/>
              <a:gd name="connsiteX826" fmla="*/ 5261015 w 7467600"/>
              <a:gd name="connsiteY826" fmla="*/ 227087 h 6858000"/>
              <a:gd name="connsiteX827" fmla="*/ 5861181 w 7467600"/>
              <a:gd name="connsiteY827" fmla="*/ 143093 h 6858000"/>
              <a:gd name="connsiteX828" fmla="*/ 5961252 w 7467600"/>
              <a:gd name="connsiteY828" fmla="*/ 114820 h 6858000"/>
              <a:gd name="connsiteX829" fmla="*/ 5944437 w 7467600"/>
              <a:gd name="connsiteY829" fmla="*/ 113829 h 6858000"/>
              <a:gd name="connsiteX830" fmla="*/ 3882765 w 7467600"/>
              <a:gd name="connsiteY830" fmla="*/ 0 h 6858000"/>
              <a:gd name="connsiteX831" fmla="*/ 3995099 w 7467600"/>
              <a:gd name="connsiteY831" fmla="*/ 0 h 6858000"/>
              <a:gd name="connsiteX832" fmla="*/ 4163818 w 7467600"/>
              <a:gd name="connsiteY832" fmla="*/ 234104 h 6858000"/>
              <a:gd name="connsiteX833" fmla="*/ 4172099 w 7467600"/>
              <a:gd name="connsiteY833" fmla="*/ 234207 h 6858000"/>
              <a:gd name="connsiteX834" fmla="*/ 4784282 w 7467600"/>
              <a:gd name="connsiteY834" fmla="*/ 276561 h 6858000"/>
              <a:gd name="connsiteX835" fmla="*/ 4801687 w 7467600"/>
              <a:gd name="connsiteY835" fmla="*/ 267764 h 6858000"/>
              <a:gd name="connsiteX836" fmla="*/ 6082788 w 7467600"/>
              <a:gd name="connsiteY836" fmla="*/ 64119 h 6858000"/>
              <a:gd name="connsiteX837" fmla="*/ 6099442 w 7467600"/>
              <a:gd name="connsiteY837" fmla="*/ 82568 h 6858000"/>
              <a:gd name="connsiteX838" fmla="*/ 4804137 w 7467600"/>
              <a:gd name="connsiteY838" fmla="*/ 320931 h 6858000"/>
              <a:gd name="connsiteX839" fmla="*/ 4227047 w 7467600"/>
              <a:gd name="connsiteY839" fmla="*/ 313415 h 6858000"/>
              <a:gd name="connsiteX840" fmla="*/ 4346041 w 7467600"/>
              <a:gd name="connsiteY840" fmla="*/ 456086 h 6858000"/>
              <a:gd name="connsiteX841" fmla="*/ 4870967 w 7467600"/>
              <a:gd name="connsiteY841" fmla="*/ 963061 h 6858000"/>
              <a:gd name="connsiteX842" fmla="*/ 4889647 w 7467600"/>
              <a:gd name="connsiteY842" fmla="*/ 957147 h 6858000"/>
              <a:gd name="connsiteX843" fmla="*/ 5422504 w 7467600"/>
              <a:gd name="connsiteY843" fmla="*/ 805191 h 6858000"/>
              <a:gd name="connsiteX844" fmla="*/ 6087656 w 7467600"/>
              <a:gd name="connsiteY844" fmla="*/ 826703 h 6858000"/>
              <a:gd name="connsiteX845" fmla="*/ 6058717 w 7467600"/>
              <a:gd name="connsiteY845" fmla="*/ 865992 h 6858000"/>
              <a:gd name="connsiteX846" fmla="*/ 4974153 w 7467600"/>
              <a:gd name="connsiteY846" fmla="*/ 1045456 h 6858000"/>
              <a:gd name="connsiteX847" fmla="*/ 5627835 w 7467600"/>
              <a:gd name="connsiteY847" fmla="*/ 1472077 h 6858000"/>
              <a:gd name="connsiteX848" fmla="*/ 5629817 w 7467600"/>
              <a:gd name="connsiteY848" fmla="*/ 1471412 h 6858000"/>
              <a:gd name="connsiteX849" fmla="*/ 5634124 w 7467600"/>
              <a:gd name="connsiteY849" fmla="*/ 1470572 h 6858000"/>
              <a:gd name="connsiteX850" fmla="*/ 5755832 w 7467600"/>
              <a:gd name="connsiteY850" fmla="*/ 1383886 h 6858000"/>
              <a:gd name="connsiteX851" fmla="*/ 6014186 w 7467600"/>
              <a:gd name="connsiteY851" fmla="*/ 1279799 h 6858000"/>
              <a:gd name="connsiteX852" fmla="*/ 6901619 w 7467600"/>
              <a:gd name="connsiteY852" fmla="*/ 1047874 h 6858000"/>
              <a:gd name="connsiteX853" fmla="*/ 6931566 w 7467600"/>
              <a:gd name="connsiteY853" fmla="*/ 1062034 h 6858000"/>
              <a:gd name="connsiteX854" fmla="*/ 5790982 w 7467600"/>
              <a:gd name="connsiteY854" fmla="*/ 1561380 h 6858000"/>
              <a:gd name="connsiteX855" fmla="*/ 6188971 w 7467600"/>
              <a:gd name="connsiteY855" fmla="*/ 1755168 h 6858000"/>
              <a:gd name="connsiteX856" fmla="*/ 6202446 w 7467600"/>
              <a:gd name="connsiteY856" fmla="*/ 1752268 h 6858000"/>
              <a:gd name="connsiteX857" fmla="*/ 7179560 w 7467600"/>
              <a:gd name="connsiteY857" fmla="*/ 1467551 h 6858000"/>
              <a:gd name="connsiteX858" fmla="*/ 7158730 w 7467600"/>
              <a:gd name="connsiteY858" fmla="*/ 1507835 h 6858000"/>
              <a:gd name="connsiteX859" fmla="*/ 6326959 w 7467600"/>
              <a:gd name="connsiteY859" fmla="*/ 1817686 h 6858000"/>
              <a:gd name="connsiteX860" fmla="*/ 6537433 w 7467600"/>
              <a:gd name="connsiteY860" fmla="*/ 1907790 h 6858000"/>
              <a:gd name="connsiteX861" fmla="*/ 6550221 w 7467600"/>
              <a:gd name="connsiteY861" fmla="*/ 1910729 h 6858000"/>
              <a:gd name="connsiteX862" fmla="*/ 6964438 w 7467600"/>
              <a:gd name="connsiteY862" fmla="*/ 2209505 h 6858000"/>
              <a:gd name="connsiteX863" fmla="*/ 7367862 w 7467600"/>
              <a:gd name="connsiteY863" fmla="*/ 2806833 h 6858000"/>
              <a:gd name="connsiteX864" fmla="*/ 7364329 w 7467600"/>
              <a:gd name="connsiteY864" fmla="*/ 2826907 h 6858000"/>
              <a:gd name="connsiteX865" fmla="*/ 7290545 w 7467600"/>
              <a:gd name="connsiteY865" fmla="*/ 2850663 h 6858000"/>
              <a:gd name="connsiteX866" fmla="*/ 6472036 w 7467600"/>
              <a:gd name="connsiteY866" fmla="*/ 1959003 h 6858000"/>
              <a:gd name="connsiteX867" fmla="*/ 5792897 w 7467600"/>
              <a:gd name="connsiteY867" fmla="*/ 1647747 h 6858000"/>
              <a:gd name="connsiteX868" fmla="*/ 5842751 w 7467600"/>
              <a:gd name="connsiteY868" fmla="*/ 1816112 h 6858000"/>
              <a:gd name="connsiteX869" fmla="*/ 5847424 w 7467600"/>
              <a:gd name="connsiteY869" fmla="*/ 1815776 h 6858000"/>
              <a:gd name="connsiteX870" fmla="*/ 6399821 w 7467600"/>
              <a:gd name="connsiteY870" fmla="*/ 2344799 h 6858000"/>
              <a:gd name="connsiteX871" fmla="*/ 6323232 w 7467600"/>
              <a:gd name="connsiteY871" fmla="*/ 2389634 h 6858000"/>
              <a:gd name="connsiteX872" fmla="*/ 5942958 w 7467600"/>
              <a:gd name="connsiteY872" fmla="*/ 2077708 h 6858000"/>
              <a:gd name="connsiteX873" fmla="*/ 5921559 w 7467600"/>
              <a:gd name="connsiteY873" fmla="*/ 2378596 h 6858000"/>
              <a:gd name="connsiteX874" fmla="*/ 5817651 w 7467600"/>
              <a:gd name="connsiteY874" fmla="*/ 3023919 h 6858000"/>
              <a:gd name="connsiteX875" fmla="*/ 5729634 w 7467600"/>
              <a:gd name="connsiteY875" fmla="*/ 3051849 h 6858000"/>
              <a:gd name="connsiteX876" fmla="*/ 5611018 w 7467600"/>
              <a:gd name="connsiteY876" fmla="*/ 2316769 h 6858000"/>
              <a:gd name="connsiteX877" fmla="*/ 5687608 w 7467600"/>
              <a:gd name="connsiteY877" fmla="*/ 2039972 h 6858000"/>
              <a:gd name="connsiteX878" fmla="*/ 5657554 w 7467600"/>
              <a:gd name="connsiteY878" fmla="*/ 1576445 h 6858000"/>
              <a:gd name="connsiteX879" fmla="*/ 5150475 w 7467600"/>
              <a:gd name="connsiteY879" fmla="*/ 1274012 h 6858000"/>
              <a:gd name="connsiteX880" fmla="*/ 5349142 w 7467600"/>
              <a:gd name="connsiteY880" fmla="*/ 2204405 h 6858000"/>
              <a:gd name="connsiteX881" fmla="*/ 5262214 w 7467600"/>
              <a:gd name="connsiteY881" fmla="*/ 2233836 h 6858000"/>
              <a:gd name="connsiteX882" fmla="*/ 4981539 w 7467600"/>
              <a:gd name="connsiteY882" fmla="*/ 1542201 h 6858000"/>
              <a:gd name="connsiteX883" fmla="*/ 4958461 w 7467600"/>
              <a:gd name="connsiteY883" fmla="*/ 1136957 h 6858000"/>
              <a:gd name="connsiteX884" fmla="*/ 4655015 w 7467600"/>
              <a:gd name="connsiteY884" fmla="*/ 891426 h 6858000"/>
              <a:gd name="connsiteX885" fmla="*/ 4348002 w 7467600"/>
              <a:gd name="connsiteY885" fmla="*/ 2205895 h 6858000"/>
              <a:gd name="connsiteX886" fmla="*/ 4262250 w 7467600"/>
              <a:gd name="connsiteY886" fmla="*/ 2219972 h 6858000"/>
              <a:gd name="connsiteX887" fmla="*/ 4550611 w 7467600"/>
              <a:gd name="connsiteY887" fmla="*/ 817540 h 6858000"/>
              <a:gd name="connsiteX888" fmla="*/ 4564418 w 7467600"/>
              <a:gd name="connsiteY888" fmla="*/ 808293 h 6858000"/>
              <a:gd name="connsiteX889" fmla="*/ 4266388 w 7467600"/>
              <a:gd name="connsiteY889" fmla="*/ 500083 h 6858000"/>
              <a:gd name="connsiteX890" fmla="*/ 4032842 w 7467600"/>
              <a:gd name="connsiteY890" fmla="*/ 211809 h 6858000"/>
              <a:gd name="connsiteX891" fmla="*/ 3882765 w 7467600"/>
              <a:gd name="connsiteY891" fmla="*/ 0 h 6858000"/>
              <a:gd name="connsiteX892" fmla="*/ 3721337 w 7467600"/>
              <a:gd name="connsiteY892" fmla="*/ 0 h 6858000"/>
              <a:gd name="connsiteX893" fmla="*/ 3797544 w 7467600"/>
              <a:gd name="connsiteY893" fmla="*/ 0 h 6858000"/>
              <a:gd name="connsiteX894" fmla="*/ 3775734 w 7467600"/>
              <a:gd name="connsiteY894" fmla="*/ 95131 h 6858000"/>
              <a:gd name="connsiteX895" fmla="*/ 3724807 w 7467600"/>
              <a:gd name="connsiteY895" fmla="*/ 272257 h 6858000"/>
              <a:gd name="connsiteX896" fmla="*/ 3726844 w 7467600"/>
              <a:gd name="connsiteY896" fmla="*/ 282988 h 6858000"/>
              <a:gd name="connsiteX897" fmla="*/ 3742664 w 7467600"/>
              <a:gd name="connsiteY897" fmla="*/ 279918 h 6858000"/>
              <a:gd name="connsiteX898" fmla="*/ 4103910 w 7467600"/>
              <a:gd name="connsiteY898" fmla="*/ 1161917 h 6858000"/>
              <a:gd name="connsiteX899" fmla="*/ 4020269 w 7467600"/>
              <a:gd name="connsiteY899" fmla="*/ 1200406 h 6858000"/>
              <a:gd name="connsiteX900" fmla="*/ 3674882 w 7467600"/>
              <a:gd name="connsiteY900" fmla="*/ 488524 h 6858000"/>
              <a:gd name="connsiteX901" fmla="*/ 3132682 w 7467600"/>
              <a:gd name="connsiteY901" fmla="*/ 1072284 h 6858000"/>
              <a:gd name="connsiteX902" fmla="*/ 2716346 w 7467600"/>
              <a:gd name="connsiteY902" fmla="*/ 1276376 h 6858000"/>
              <a:gd name="connsiteX903" fmla="*/ 2716772 w 7467600"/>
              <a:gd name="connsiteY903" fmla="*/ 1255462 h 6858000"/>
              <a:gd name="connsiteX904" fmla="*/ 3471096 w 7467600"/>
              <a:gd name="connsiteY904" fmla="*/ 437072 h 6858000"/>
              <a:gd name="connsiteX905" fmla="*/ 3639057 w 7467600"/>
              <a:gd name="connsiteY905" fmla="*/ 286334 h 6858000"/>
              <a:gd name="connsiteX906" fmla="*/ 3640309 w 7467600"/>
              <a:gd name="connsiteY906" fmla="*/ 284664 h 6858000"/>
              <a:gd name="connsiteX907" fmla="*/ 3646022 w 7467600"/>
              <a:gd name="connsiteY907" fmla="*/ 276711 h 6858000"/>
              <a:gd name="connsiteX908" fmla="*/ 3707943 w 7467600"/>
              <a:gd name="connsiteY908" fmla="*/ 65958 h 6858000"/>
              <a:gd name="connsiteX909" fmla="*/ 3721337 w 7467600"/>
              <a:gd name="connsiteY909" fmla="*/ 0 h 6858000"/>
              <a:gd name="connsiteX910" fmla="*/ 2867960 w 7467600"/>
              <a:gd name="connsiteY910" fmla="*/ 0 h 6858000"/>
              <a:gd name="connsiteX911" fmla="*/ 2926351 w 7467600"/>
              <a:gd name="connsiteY911" fmla="*/ 0 h 6858000"/>
              <a:gd name="connsiteX912" fmla="*/ 2902823 w 7467600"/>
              <a:gd name="connsiteY912" fmla="*/ 262929 h 6858000"/>
              <a:gd name="connsiteX913" fmla="*/ 2940663 w 7467600"/>
              <a:gd name="connsiteY913" fmla="*/ 140884 h 6858000"/>
              <a:gd name="connsiteX914" fmla="*/ 2947039 w 7467600"/>
              <a:gd name="connsiteY914" fmla="*/ 122524 h 6858000"/>
              <a:gd name="connsiteX915" fmla="*/ 2984316 w 7467600"/>
              <a:gd name="connsiteY915" fmla="*/ 0 h 6858000"/>
              <a:gd name="connsiteX916" fmla="*/ 3016114 w 7467600"/>
              <a:gd name="connsiteY916" fmla="*/ 0 h 6858000"/>
              <a:gd name="connsiteX917" fmla="*/ 2979949 w 7467600"/>
              <a:gd name="connsiteY917" fmla="*/ 119274 h 6858000"/>
              <a:gd name="connsiteX918" fmla="*/ 3023879 w 7467600"/>
              <a:gd name="connsiteY918" fmla="*/ 0 h 6858000"/>
              <a:gd name="connsiteX919" fmla="*/ 3105400 w 7467600"/>
              <a:gd name="connsiteY919" fmla="*/ 0 h 6858000"/>
              <a:gd name="connsiteX920" fmla="*/ 3094669 w 7467600"/>
              <a:gd name="connsiteY920" fmla="*/ 30308 h 6858000"/>
              <a:gd name="connsiteX921" fmla="*/ 2901945 w 7467600"/>
              <a:gd name="connsiteY921" fmla="*/ 466538 h 6858000"/>
              <a:gd name="connsiteX922" fmla="*/ 2815209 w 7467600"/>
              <a:gd name="connsiteY922" fmla="*/ 497361 h 6858000"/>
              <a:gd name="connsiteX923" fmla="*/ 2844845 w 7467600"/>
              <a:gd name="connsiteY923" fmla="*/ 127638 h 6858000"/>
              <a:gd name="connsiteX924" fmla="*/ 2867960 w 7467600"/>
              <a:gd name="connsiteY924" fmla="*/ 0 h 6858000"/>
              <a:gd name="connsiteX925" fmla="*/ 1057230 w 7467600"/>
              <a:gd name="connsiteY925" fmla="*/ 0 h 6858000"/>
              <a:gd name="connsiteX926" fmla="*/ 1111003 w 7467600"/>
              <a:gd name="connsiteY926" fmla="*/ 0 h 6858000"/>
              <a:gd name="connsiteX927" fmla="*/ 1125553 w 7467600"/>
              <a:gd name="connsiteY927" fmla="*/ 52588 h 6858000"/>
              <a:gd name="connsiteX928" fmla="*/ 1304276 w 7467600"/>
              <a:gd name="connsiteY928" fmla="*/ 476275 h 6858000"/>
              <a:gd name="connsiteX929" fmla="*/ 1492066 w 7467600"/>
              <a:gd name="connsiteY929" fmla="*/ 886333 h 6858000"/>
              <a:gd name="connsiteX930" fmla="*/ 1423698 w 7467600"/>
              <a:gd name="connsiteY930" fmla="*/ 710817 h 6858000"/>
              <a:gd name="connsiteX931" fmla="*/ 1357609 w 7467600"/>
              <a:gd name="connsiteY931" fmla="*/ 532892 h 6858000"/>
              <a:gd name="connsiteX932" fmla="*/ 1309550 w 7467600"/>
              <a:gd name="connsiteY932" fmla="*/ 374031 h 6858000"/>
              <a:gd name="connsiteX933" fmla="*/ 1193673 w 7467600"/>
              <a:gd name="connsiteY933" fmla="*/ 49533 h 6858000"/>
              <a:gd name="connsiteX934" fmla="*/ 1164391 w 7467600"/>
              <a:gd name="connsiteY934" fmla="*/ 0 h 6858000"/>
              <a:gd name="connsiteX935" fmla="*/ 1200666 w 7467600"/>
              <a:gd name="connsiteY935" fmla="*/ 0 h 6858000"/>
              <a:gd name="connsiteX936" fmla="*/ 1223408 w 7467600"/>
              <a:gd name="connsiteY936" fmla="*/ 38996 h 6858000"/>
              <a:gd name="connsiteX937" fmla="*/ 1339635 w 7467600"/>
              <a:gd name="connsiteY937" fmla="*/ 365517 h 6858000"/>
              <a:gd name="connsiteX938" fmla="*/ 1387469 w 7467600"/>
              <a:gd name="connsiteY938" fmla="*/ 523079 h 6858000"/>
              <a:gd name="connsiteX939" fmla="*/ 1452685 w 7467600"/>
              <a:gd name="connsiteY939" fmla="*/ 699806 h 6858000"/>
              <a:gd name="connsiteX940" fmla="*/ 1492092 w 7467600"/>
              <a:gd name="connsiteY940" fmla="*/ 800424 h 6858000"/>
              <a:gd name="connsiteX941" fmla="*/ 1455302 w 7467600"/>
              <a:gd name="connsiteY941" fmla="*/ 632913 h 6858000"/>
              <a:gd name="connsiteX942" fmla="*/ 1222336 w 7467600"/>
              <a:gd name="connsiteY942" fmla="*/ 9480 h 6858000"/>
              <a:gd name="connsiteX943" fmla="*/ 1214634 w 7467600"/>
              <a:gd name="connsiteY943" fmla="*/ 0 h 6858000"/>
              <a:gd name="connsiteX944" fmla="*/ 1289827 w 7467600"/>
              <a:gd name="connsiteY944" fmla="*/ 0 h 6858000"/>
              <a:gd name="connsiteX945" fmla="*/ 1321076 w 7467600"/>
              <a:gd name="connsiteY945" fmla="*/ 59722 h 6858000"/>
              <a:gd name="connsiteX946" fmla="*/ 1512579 w 7467600"/>
              <a:gd name="connsiteY946" fmla="*/ 626441 h 6858000"/>
              <a:gd name="connsiteX947" fmla="*/ 1506076 w 7467600"/>
              <a:gd name="connsiteY947" fmla="*/ 1089289 h 6858000"/>
              <a:gd name="connsiteX948" fmla="*/ 1486346 w 7467600"/>
              <a:gd name="connsiteY948" fmla="*/ 1079919 h 6858000"/>
              <a:gd name="connsiteX949" fmla="*/ 1070511 w 7467600"/>
              <a:gd name="connsiteY949" fmla="*/ 48609 h 6858000"/>
              <a:gd name="connsiteX950" fmla="*/ 1057230 w 7467600"/>
              <a:gd name="connsiteY950" fmla="*/ 0 h 6858000"/>
              <a:gd name="connsiteX951" fmla="*/ 43151 w 7467600"/>
              <a:gd name="connsiteY951" fmla="*/ 0 h 6858000"/>
              <a:gd name="connsiteX952" fmla="*/ 95283 w 7467600"/>
              <a:gd name="connsiteY952" fmla="*/ 0 h 6858000"/>
              <a:gd name="connsiteX953" fmla="*/ 300708 w 7467600"/>
              <a:gd name="connsiteY953" fmla="*/ 154571 h 6858000"/>
              <a:gd name="connsiteX954" fmla="*/ 530414 w 7467600"/>
              <a:gd name="connsiteY954" fmla="*/ 354673 h 6858000"/>
              <a:gd name="connsiteX955" fmla="*/ 333785 w 7467600"/>
              <a:gd name="connsiteY955" fmla="*/ 161564 h 6858000"/>
              <a:gd name="connsiteX956" fmla="*/ 147005 w 7467600"/>
              <a:gd name="connsiteY956" fmla="*/ 0 h 6858000"/>
              <a:gd name="connsiteX957" fmla="*/ 272509 w 7467600"/>
              <a:gd name="connsiteY957" fmla="*/ 0 h 6858000"/>
              <a:gd name="connsiteX958" fmla="*/ 326276 w 7467600"/>
              <a:gd name="connsiteY958" fmla="*/ 45847 h 6858000"/>
              <a:gd name="connsiteX959" fmla="*/ 823759 w 7467600"/>
              <a:gd name="connsiteY959" fmla="*/ 574145 h 6858000"/>
              <a:gd name="connsiteX960" fmla="*/ 811254 w 7467600"/>
              <a:gd name="connsiteY960" fmla="*/ 665546 h 6858000"/>
              <a:gd name="connsiteX961" fmla="*/ 154042 w 7467600"/>
              <a:gd name="connsiteY961" fmla="*/ 261522 h 6858000"/>
              <a:gd name="connsiteX962" fmla="*/ 13550 w 7467600"/>
              <a:gd name="connsiteY962" fmla="*/ 158423 h 6858000"/>
              <a:gd name="connsiteX963" fmla="*/ 0 w 7467600"/>
              <a:gd name="connsiteY963" fmla="*/ 146618 h 6858000"/>
              <a:gd name="connsiteX964" fmla="*/ 0 w 7467600"/>
              <a:gd name="connsiteY964" fmla="*/ 59161 h 6858000"/>
              <a:gd name="connsiteX965" fmla="*/ 45427 w 7467600"/>
              <a:gd name="connsiteY965" fmla="*/ 101078 h 6858000"/>
              <a:gd name="connsiteX966" fmla="*/ 630103 w 7467600"/>
              <a:gd name="connsiteY966" fmla="*/ 485885 h 6858000"/>
              <a:gd name="connsiteX967" fmla="*/ 532040 w 7467600"/>
              <a:gd name="connsiteY967" fmla="*/ 399359 h 6858000"/>
              <a:gd name="connsiteX968" fmla="*/ 517618 w 7467600"/>
              <a:gd name="connsiteY968" fmla="*/ 385726 h 6858000"/>
              <a:gd name="connsiteX969" fmla="*/ 285074 w 7467600"/>
              <a:gd name="connsiteY969" fmla="*/ 182755 h 6858000"/>
              <a:gd name="connsiteX970" fmla="*/ 43151 w 7467600"/>
              <a:gd name="connsiteY97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1456157 w 7467600"/>
              <a:gd name="connsiteY91" fmla="*/ 5371404 h 6858000"/>
              <a:gd name="connsiteX92" fmla="*/ 1244432 w 7467600"/>
              <a:gd name="connsiteY92" fmla="*/ 5385601 h 6858000"/>
              <a:gd name="connsiteX93" fmla="*/ 973990 w 7467600"/>
              <a:gd name="connsiteY93" fmla="*/ 5424940 h 6858000"/>
              <a:gd name="connsiteX94" fmla="*/ 1103809 w 7467600"/>
              <a:gd name="connsiteY94" fmla="*/ 5433720 h 6858000"/>
              <a:gd name="connsiteX95" fmla="*/ 1123454 w 7467600"/>
              <a:gd name="connsiteY95" fmla="*/ 5435727 h 6858000"/>
              <a:gd name="connsiteX96" fmla="*/ 1737017 w 7467600"/>
              <a:gd name="connsiteY96" fmla="*/ 5452183 h 6858000"/>
              <a:gd name="connsiteX97" fmla="*/ 1824397 w 7467600"/>
              <a:gd name="connsiteY97" fmla="*/ 5447757 h 6858000"/>
              <a:gd name="connsiteX98" fmla="*/ 2070059 w 7467600"/>
              <a:gd name="connsiteY98" fmla="*/ 5441660 h 6858000"/>
              <a:gd name="connsiteX99" fmla="*/ 1456157 w 7467600"/>
              <a:gd name="connsiteY99" fmla="*/ 5371404 h 6858000"/>
              <a:gd name="connsiteX100" fmla="*/ 4988186 w 7467600"/>
              <a:gd name="connsiteY100" fmla="*/ 5216467 h 6858000"/>
              <a:gd name="connsiteX101" fmla="*/ 4777334 w 7467600"/>
              <a:gd name="connsiteY101" fmla="*/ 5406072 h 6858000"/>
              <a:gd name="connsiteX102" fmla="*/ 4718341 w 7467600"/>
              <a:gd name="connsiteY102" fmla="*/ 5468043 h 6858000"/>
              <a:gd name="connsiteX103" fmla="*/ 4604655 w 7467600"/>
              <a:gd name="connsiteY103" fmla="*/ 5583434 h 6858000"/>
              <a:gd name="connsiteX104" fmla="*/ 4565074 w 7467600"/>
              <a:gd name="connsiteY104" fmla="*/ 5618550 h 6858000"/>
              <a:gd name="connsiteX105" fmla="*/ 4988186 w 7467600"/>
              <a:gd name="connsiteY105" fmla="*/ 5216467 h 6858000"/>
              <a:gd name="connsiteX106" fmla="*/ 4978032 w 7467600"/>
              <a:gd name="connsiteY106" fmla="*/ 5183809 h 6858000"/>
              <a:gd name="connsiteX107" fmla="*/ 4463413 w 7467600"/>
              <a:gd name="connsiteY107" fmla="*/ 5615162 h 6858000"/>
              <a:gd name="connsiteX108" fmla="*/ 4358134 w 7467600"/>
              <a:gd name="connsiteY108" fmla="*/ 5742791 h 6858000"/>
              <a:gd name="connsiteX109" fmla="*/ 4376219 w 7467600"/>
              <a:gd name="connsiteY109" fmla="*/ 5729027 h 6858000"/>
              <a:gd name="connsiteX110" fmla="*/ 4582340 w 7467600"/>
              <a:gd name="connsiteY110" fmla="*/ 5561037 h 6858000"/>
              <a:gd name="connsiteX111" fmla="*/ 4694684 w 7467600"/>
              <a:gd name="connsiteY111" fmla="*/ 5447098 h 6858000"/>
              <a:gd name="connsiteX112" fmla="*/ 4754123 w 7467600"/>
              <a:gd name="connsiteY112" fmla="*/ 5384643 h 6858000"/>
              <a:gd name="connsiteX113" fmla="*/ 4978032 w 7467600"/>
              <a:gd name="connsiteY113" fmla="*/ 5183809 h 6858000"/>
              <a:gd name="connsiteX114" fmla="*/ 1903353 w 7467600"/>
              <a:gd name="connsiteY114" fmla="*/ 5044827 h 6858000"/>
              <a:gd name="connsiteX115" fmla="*/ 1936931 w 7467600"/>
              <a:gd name="connsiteY115" fmla="*/ 5093954 h 6858000"/>
              <a:gd name="connsiteX116" fmla="*/ 2195868 w 7467600"/>
              <a:gd name="connsiteY116" fmla="*/ 5396574 h 6858000"/>
              <a:gd name="connsiteX117" fmla="*/ 2088852 w 7467600"/>
              <a:gd name="connsiteY117" fmla="*/ 5166123 h 6858000"/>
              <a:gd name="connsiteX118" fmla="*/ 1958241 w 7467600"/>
              <a:gd name="connsiteY118" fmla="*/ 5067955 h 6858000"/>
              <a:gd name="connsiteX119" fmla="*/ 1903353 w 7467600"/>
              <a:gd name="connsiteY119" fmla="*/ 5044827 h 6858000"/>
              <a:gd name="connsiteX120" fmla="*/ 1979378 w 7467600"/>
              <a:gd name="connsiteY120" fmla="*/ 4769504 h 6858000"/>
              <a:gd name="connsiteX121" fmla="*/ 2882120 w 7467600"/>
              <a:gd name="connsiteY121" fmla="*/ 5064547 h 6858000"/>
              <a:gd name="connsiteX122" fmla="*/ 2793103 w 7467600"/>
              <a:gd name="connsiteY122" fmla="*/ 5039699 h 6858000"/>
              <a:gd name="connsiteX123" fmla="*/ 2770041 w 7467600"/>
              <a:gd name="connsiteY123" fmla="*/ 5033634 h 6858000"/>
              <a:gd name="connsiteX124" fmla="*/ 1979378 w 7467600"/>
              <a:gd name="connsiteY124" fmla="*/ 4769504 h 6858000"/>
              <a:gd name="connsiteX125" fmla="*/ 1927410 w 7467600"/>
              <a:gd name="connsiteY125" fmla="*/ 4716164 h 6858000"/>
              <a:gd name="connsiteX126" fmla="*/ 1959587 w 7467600"/>
              <a:gd name="connsiteY126" fmla="*/ 4728849 h 6858000"/>
              <a:gd name="connsiteX127" fmla="*/ 2777707 w 7467600"/>
              <a:gd name="connsiteY127" fmla="*/ 5003991 h 6858000"/>
              <a:gd name="connsiteX128" fmla="*/ 2800768 w 7467600"/>
              <a:gd name="connsiteY128" fmla="*/ 5010056 h 6858000"/>
              <a:gd name="connsiteX129" fmla="*/ 2879408 w 7467600"/>
              <a:gd name="connsiteY129" fmla="*/ 5031590 h 6858000"/>
              <a:gd name="connsiteX130" fmla="*/ 2862295 w 7467600"/>
              <a:gd name="connsiteY130" fmla="*/ 5022958 h 6858000"/>
              <a:gd name="connsiteX131" fmla="*/ 2813343 w 7467600"/>
              <a:gd name="connsiteY131" fmla="*/ 4998369 h 6858000"/>
              <a:gd name="connsiteX132" fmla="*/ 2646245 w 7467600"/>
              <a:gd name="connsiteY132" fmla="*/ 4930999 h 6858000"/>
              <a:gd name="connsiteX133" fmla="*/ 1999243 w 7467600"/>
              <a:gd name="connsiteY133" fmla="*/ 4730524 h 6858000"/>
              <a:gd name="connsiteX134" fmla="*/ 1979527 w 7467600"/>
              <a:gd name="connsiteY134" fmla="*/ 4726651 h 6858000"/>
              <a:gd name="connsiteX135" fmla="*/ 1927410 w 7467600"/>
              <a:gd name="connsiteY135" fmla="*/ 4716164 h 6858000"/>
              <a:gd name="connsiteX136" fmla="*/ 1997014 w 7467600"/>
              <a:gd name="connsiteY136" fmla="*/ 4698007 h 6858000"/>
              <a:gd name="connsiteX137" fmla="*/ 2005458 w 7467600"/>
              <a:gd name="connsiteY137" fmla="*/ 4699540 h 6858000"/>
              <a:gd name="connsiteX138" fmla="*/ 2657186 w 7467600"/>
              <a:gd name="connsiteY138" fmla="*/ 4901687 h 6858000"/>
              <a:gd name="connsiteX139" fmla="*/ 2826662 w 7467600"/>
              <a:gd name="connsiteY139" fmla="*/ 4970362 h 6858000"/>
              <a:gd name="connsiteX140" fmla="*/ 2876100 w 7467600"/>
              <a:gd name="connsiteY140" fmla="*/ 4995397 h 6858000"/>
              <a:gd name="connsiteX141" fmla="*/ 3042600 w 7467600"/>
              <a:gd name="connsiteY141" fmla="*/ 5059532 h 6858000"/>
              <a:gd name="connsiteX142" fmla="*/ 1997014 w 7467600"/>
              <a:gd name="connsiteY142" fmla="*/ 4698007 h 6858000"/>
              <a:gd name="connsiteX143" fmla="*/ 2305292 w 7467600"/>
              <a:gd name="connsiteY143" fmla="*/ 4219492 h 6858000"/>
              <a:gd name="connsiteX144" fmla="*/ 3360922 w 7467600"/>
              <a:gd name="connsiteY144" fmla="*/ 4529373 h 6858000"/>
              <a:gd name="connsiteX145" fmla="*/ 3492420 w 7467600"/>
              <a:gd name="connsiteY145" fmla="*/ 4510145 h 6858000"/>
              <a:gd name="connsiteX146" fmla="*/ 3364086 w 7467600"/>
              <a:gd name="connsiteY146" fmla="*/ 4480340 h 6858000"/>
              <a:gd name="connsiteX147" fmla="*/ 3225818 w 7467600"/>
              <a:gd name="connsiteY147" fmla="*/ 4411822 h 6858000"/>
              <a:gd name="connsiteX148" fmla="*/ 3129696 w 7467600"/>
              <a:gd name="connsiteY148" fmla="*/ 4360704 h 6858000"/>
              <a:gd name="connsiteX149" fmla="*/ 2814545 w 7467600"/>
              <a:gd name="connsiteY149" fmla="*/ 4282955 h 6858000"/>
              <a:gd name="connsiteX150" fmla="*/ 2305292 w 7467600"/>
              <a:gd name="connsiteY150" fmla="*/ 4219492 h 6858000"/>
              <a:gd name="connsiteX151" fmla="*/ 2626982 w 7467600"/>
              <a:gd name="connsiteY151" fmla="*/ 4206450 h 6858000"/>
              <a:gd name="connsiteX152" fmla="*/ 2490617 w 7467600"/>
              <a:gd name="connsiteY152" fmla="*/ 4206951 h 6858000"/>
              <a:gd name="connsiteX153" fmla="*/ 2819869 w 7467600"/>
              <a:gd name="connsiteY153" fmla="*/ 4252936 h 6858000"/>
              <a:gd name="connsiteX154" fmla="*/ 3143018 w 7467600"/>
              <a:gd name="connsiteY154" fmla="*/ 4332698 h 6858000"/>
              <a:gd name="connsiteX155" fmla="*/ 3241520 w 7467600"/>
              <a:gd name="connsiteY155" fmla="*/ 4385112 h 6858000"/>
              <a:gd name="connsiteX156" fmla="*/ 3374575 w 7467600"/>
              <a:gd name="connsiteY156" fmla="*/ 4451517 h 6858000"/>
              <a:gd name="connsiteX157" fmla="*/ 3505221 w 7467600"/>
              <a:gd name="connsiteY157" fmla="*/ 4480757 h 6858000"/>
              <a:gd name="connsiteX158" fmla="*/ 2626982 w 7467600"/>
              <a:gd name="connsiteY158" fmla="*/ 4206450 h 6858000"/>
              <a:gd name="connsiteX159" fmla="*/ 1310106 w 7467600"/>
              <a:gd name="connsiteY159" fmla="*/ 3943217 h 6858000"/>
              <a:gd name="connsiteX160" fmla="*/ 854994 w 7467600"/>
              <a:gd name="connsiteY160" fmla="*/ 4399136 h 6858000"/>
              <a:gd name="connsiteX161" fmla="*/ 742462 w 7467600"/>
              <a:gd name="connsiteY161" fmla="*/ 4594648 h 6858000"/>
              <a:gd name="connsiteX162" fmla="*/ 820602 w 7467600"/>
              <a:gd name="connsiteY162" fmla="*/ 4485915 h 6858000"/>
              <a:gd name="connsiteX163" fmla="*/ 878295 w 7467600"/>
              <a:gd name="connsiteY163" fmla="*/ 4403594 h 6858000"/>
              <a:gd name="connsiteX164" fmla="*/ 1240607 w 7467600"/>
              <a:gd name="connsiteY164" fmla="*/ 4010401 h 6858000"/>
              <a:gd name="connsiteX165" fmla="*/ 1310106 w 7467600"/>
              <a:gd name="connsiteY165" fmla="*/ 3943217 h 6858000"/>
              <a:gd name="connsiteX166" fmla="*/ 1423113 w 7467600"/>
              <a:gd name="connsiteY166" fmla="*/ 3874565 h 6858000"/>
              <a:gd name="connsiteX167" fmla="*/ 1260565 w 7467600"/>
              <a:gd name="connsiteY167" fmla="*/ 4031982 h 6858000"/>
              <a:gd name="connsiteX168" fmla="*/ 901900 w 7467600"/>
              <a:gd name="connsiteY168" fmla="*/ 4421236 h 6858000"/>
              <a:gd name="connsiteX169" fmla="*/ 845044 w 7467600"/>
              <a:gd name="connsiteY169" fmla="*/ 4502436 h 6858000"/>
              <a:gd name="connsiteX170" fmla="*/ 685926 w 7467600"/>
              <a:gd name="connsiteY170" fmla="*/ 4703069 h 6858000"/>
              <a:gd name="connsiteX171" fmla="*/ 684248 w 7467600"/>
              <a:gd name="connsiteY171" fmla="*/ 4706721 h 6858000"/>
              <a:gd name="connsiteX172" fmla="*/ 1423113 w 7467600"/>
              <a:gd name="connsiteY172" fmla="*/ 3874565 h 6858000"/>
              <a:gd name="connsiteX173" fmla="*/ 3316479 w 7467600"/>
              <a:gd name="connsiteY173" fmla="*/ 3872136 h 6858000"/>
              <a:gd name="connsiteX174" fmla="*/ 3546806 w 7467600"/>
              <a:gd name="connsiteY174" fmla="*/ 4356139 h 6858000"/>
              <a:gd name="connsiteX175" fmla="*/ 3364433 w 7467600"/>
              <a:gd name="connsiteY175" fmla="*/ 3953121 h 6858000"/>
              <a:gd name="connsiteX176" fmla="*/ 3316479 w 7467600"/>
              <a:gd name="connsiteY176" fmla="*/ 3872136 h 6858000"/>
              <a:gd name="connsiteX177" fmla="*/ 3291335 w 7467600"/>
              <a:gd name="connsiteY177" fmla="*/ 3767420 h 6858000"/>
              <a:gd name="connsiteX178" fmla="*/ 3390805 w 7467600"/>
              <a:gd name="connsiteY178" fmla="*/ 3937163 h 6858000"/>
              <a:gd name="connsiteX179" fmla="*/ 3579062 w 7467600"/>
              <a:gd name="connsiteY179" fmla="*/ 4359040 h 6858000"/>
              <a:gd name="connsiteX180" fmla="*/ 3467355 w 7467600"/>
              <a:gd name="connsiteY180" fmla="*/ 3988130 h 6858000"/>
              <a:gd name="connsiteX181" fmla="*/ 3310753 w 7467600"/>
              <a:gd name="connsiteY181" fmla="*/ 3787140 h 6858000"/>
              <a:gd name="connsiteX182" fmla="*/ 3291335 w 7467600"/>
              <a:gd name="connsiteY182" fmla="*/ 3767420 h 6858000"/>
              <a:gd name="connsiteX183" fmla="*/ 1635889 w 7467600"/>
              <a:gd name="connsiteY183" fmla="*/ 3709494 h 6858000"/>
              <a:gd name="connsiteX184" fmla="*/ 1634800 w 7467600"/>
              <a:gd name="connsiteY184" fmla="*/ 3731111 h 6858000"/>
              <a:gd name="connsiteX185" fmla="*/ 1635889 w 7467600"/>
              <a:gd name="connsiteY185" fmla="*/ 3709494 h 6858000"/>
              <a:gd name="connsiteX186" fmla="*/ 1510397 w 7467600"/>
              <a:gd name="connsiteY186" fmla="*/ 3684705 h 6858000"/>
              <a:gd name="connsiteX187" fmla="*/ 1146550 w 7467600"/>
              <a:gd name="connsiteY187" fmla="*/ 3802012 h 6858000"/>
              <a:gd name="connsiteX188" fmla="*/ 698834 w 7467600"/>
              <a:gd name="connsiteY188" fmla="*/ 3952272 h 6858000"/>
              <a:gd name="connsiteX189" fmla="*/ 34256 w 7467600"/>
              <a:gd name="connsiteY189" fmla="*/ 4347603 h 6858000"/>
              <a:gd name="connsiteX190" fmla="*/ 527241 w 7467600"/>
              <a:gd name="connsiteY190" fmla="*/ 4065078 h 6858000"/>
              <a:gd name="connsiteX191" fmla="*/ 1510397 w 7467600"/>
              <a:gd name="connsiteY191" fmla="*/ 3684705 h 6858000"/>
              <a:gd name="connsiteX192" fmla="*/ 1313114 w 7467600"/>
              <a:gd name="connsiteY192" fmla="*/ 3655216 h 6858000"/>
              <a:gd name="connsiteX193" fmla="*/ 1109304 w 7467600"/>
              <a:gd name="connsiteY193" fmla="*/ 3669030 h 6858000"/>
              <a:gd name="connsiteX194" fmla="*/ 8129 w 7467600"/>
              <a:gd name="connsiteY194" fmla="*/ 4330519 h 6858000"/>
              <a:gd name="connsiteX195" fmla="*/ 687572 w 7467600"/>
              <a:gd name="connsiteY195" fmla="*/ 3925629 h 6858000"/>
              <a:gd name="connsiteX196" fmla="*/ 1138365 w 7467600"/>
              <a:gd name="connsiteY196" fmla="*/ 3774515 h 6858000"/>
              <a:gd name="connsiteX197" fmla="*/ 1505579 w 7467600"/>
              <a:gd name="connsiteY197" fmla="*/ 3655526 h 6858000"/>
              <a:gd name="connsiteX198" fmla="*/ 1313114 w 7467600"/>
              <a:gd name="connsiteY198" fmla="*/ 3655216 h 6858000"/>
              <a:gd name="connsiteX199" fmla="*/ 3655073 w 7467600"/>
              <a:gd name="connsiteY199" fmla="*/ 3650884 h 6858000"/>
              <a:gd name="connsiteX200" fmla="*/ 3989938 w 7467600"/>
              <a:gd name="connsiteY200" fmla="*/ 3991685 h 6858000"/>
              <a:gd name="connsiteX201" fmla="*/ 4393907 w 7467600"/>
              <a:gd name="connsiteY201" fmla="*/ 4261258 h 6858000"/>
              <a:gd name="connsiteX202" fmla="*/ 4648051 w 7467600"/>
              <a:gd name="connsiteY202" fmla="*/ 4374051 h 6858000"/>
              <a:gd name="connsiteX203" fmla="*/ 4383389 w 7467600"/>
              <a:gd name="connsiteY203" fmla="*/ 4184369 h 6858000"/>
              <a:gd name="connsiteX204" fmla="*/ 4165508 w 7467600"/>
              <a:gd name="connsiteY204" fmla="*/ 4035196 h 6858000"/>
              <a:gd name="connsiteX205" fmla="*/ 4068162 w 7467600"/>
              <a:gd name="connsiteY205" fmla="*/ 3953394 h 6858000"/>
              <a:gd name="connsiteX206" fmla="*/ 3981416 w 7467600"/>
              <a:gd name="connsiteY206" fmla="*/ 3880482 h 6858000"/>
              <a:gd name="connsiteX207" fmla="*/ 3800147 w 7467600"/>
              <a:gd name="connsiteY207" fmla="*/ 3749872 h 6858000"/>
              <a:gd name="connsiteX208" fmla="*/ 3655073 w 7467600"/>
              <a:gd name="connsiteY208" fmla="*/ 3650884 h 6858000"/>
              <a:gd name="connsiteX209" fmla="*/ 3670252 w 7467600"/>
              <a:gd name="connsiteY209" fmla="*/ 3622798 h 6858000"/>
              <a:gd name="connsiteX210" fmla="*/ 3817258 w 7467600"/>
              <a:gd name="connsiteY210" fmla="*/ 3723577 h 6858000"/>
              <a:gd name="connsiteX211" fmla="*/ 4000461 w 7467600"/>
              <a:gd name="connsiteY211" fmla="*/ 3855966 h 6858000"/>
              <a:gd name="connsiteX212" fmla="*/ 4088180 w 7467600"/>
              <a:gd name="connsiteY212" fmla="*/ 3929774 h 6858000"/>
              <a:gd name="connsiteX213" fmla="*/ 4184555 w 7467600"/>
              <a:gd name="connsiteY213" fmla="*/ 4010683 h 6858000"/>
              <a:gd name="connsiteX214" fmla="*/ 4399563 w 7467600"/>
              <a:gd name="connsiteY214" fmla="*/ 4158106 h 6858000"/>
              <a:gd name="connsiteX215" fmla="*/ 4684469 w 7467600"/>
              <a:gd name="connsiteY215" fmla="*/ 4364680 h 6858000"/>
              <a:gd name="connsiteX216" fmla="*/ 4690271 w 7467600"/>
              <a:gd name="connsiteY216" fmla="*/ 4370034 h 6858000"/>
              <a:gd name="connsiteX217" fmla="*/ 4136093 w 7467600"/>
              <a:gd name="connsiteY217" fmla="*/ 3858466 h 6858000"/>
              <a:gd name="connsiteX218" fmla="*/ 3670252 w 7467600"/>
              <a:gd name="connsiteY218" fmla="*/ 3622798 h 6858000"/>
              <a:gd name="connsiteX219" fmla="*/ 4440129 w 7467600"/>
              <a:gd name="connsiteY219" fmla="*/ 3448571 h 6858000"/>
              <a:gd name="connsiteX220" fmla="*/ 4856525 w 7467600"/>
              <a:gd name="connsiteY220" fmla="*/ 3915351 h 6858000"/>
              <a:gd name="connsiteX221" fmla="*/ 5059055 w 7467600"/>
              <a:gd name="connsiteY221" fmla="*/ 4108918 h 6858000"/>
              <a:gd name="connsiteX222" fmla="*/ 5290070 w 7467600"/>
              <a:gd name="connsiteY222" fmla="*/ 4263619 h 6858000"/>
              <a:gd name="connsiteX223" fmla="*/ 4834991 w 7467600"/>
              <a:gd name="connsiteY223" fmla="*/ 3830985 h 6858000"/>
              <a:gd name="connsiteX224" fmla="*/ 4440129 w 7467600"/>
              <a:gd name="connsiteY224" fmla="*/ 3448571 h 6858000"/>
              <a:gd name="connsiteX225" fmla="*/ 4441737 w 7467600"/>
              <a:gd name="connsiteY225" fmla="*/ 3399734 h 6858000"/>
              <a:gd name="connsiteX226" fmla="*/ 4431236 w 7467600"/>
              <a:gd name="connsiteY226" fmla="*/ 3400954 h 6858000"/>
              <a:gd name="connsiteX227" fmla="*/ 4557150 w 7467600"/>
              <a:gd name="connsiteY227" fmla="*/ 3510023 h 6858000"/>
              <a:gd name="connsiteX228" fmla="*/ 4856936 w 7467600"/>
              <a:gd name="connsiteY228" fmla="*/ 3809146 h 6858000"/>
              <a:gd name="connsiteX229" fmla="*/ 5111996 w 7467600"/>
              <a:gd name="connsiteY229" fmla="*/ 4065759 h 6858000"/>
              <a:gd name="connsiteX230" fmla="*/ 5388878 w 7467600"/>
              <a:gd name="connsiteY230" fmla="*/ 4300185 h 6858000"/>
              <a:gd name="connsiteX231" fmla="*/ 5425556 w 7467600"/>
              <a:gd name="connsiteY231" fmla="*/ 4308967 h 6858000"/>
              <a:gd name="connsiteX232" fmla="*/ 4943646 w 7467600"/>
              <a:gd name="connsiteY232" fmla="*/ 3822916 h 6858000"/>
              <a:gd name="connsiteX233" fmla="*/ 4594837 w 7467600"/>
              <a:gd name="connsiteY233" fmla="*/ 3532274 h 6858000"/>
              <a:gd name="connsiteX234" fmla="*/ 4441737 w 7467600"/>
              <a:gd name="connsiteY234" fmla="*/ 3399734 h 6858000"/>
              <a:gd name="connsiteX235" fmla="*/ 5425834 w 7467600"/>
              <a:gd name="connsiteY235" fmla="*/ 3162785 h 6858000"/>
              <a:gd name="connsiteX236" fmla="*/ 5401644 w 7467600"/>
              <a:gd name="connsiteY236" fmla="*/ 3617847 h 6858000"/>
              <a:gd name="connsiteX237" fmla="*/ 5467256 w 7467600"/>
              <a:gd name="connsiteY237" fmla="*/ 4175494 h 6858000"/>
              <a:gd name="connsiteX238" fmla="*/ 5448069 w 7467600"/>
              <a:gd name="connsiteY238" fmla="*/ 3567554 h 6858000"/>
              <a:gd name="connsiteX239" fmla="*/ 5425834 w 7467600"/>
              <a:gd name="connsiteY239" fmla="*/ 3162785 h 6858000"/>
              <a:gd name="connsiteX240" fmla="*/ 1318687 w 7467600"/>
              <a:gd name="connsiteY240" fmla="*/ 3113840 h 6858000"/>
              <a:gd name="connsiteX241" fmla="*/ 1066793 w 7467600"/>
              <a:gd name="connsiteY241" fmla="*/ 3212171 h 6858000"/>
              <a:gd name="connsiteX242" fmla="*/ 993319 w 7467600"/>
              <a:gd name="connsiteY242" fmla="*/ 3247648 h 6858000"/>
              <a:gd name="connsiteX243" fmla="*/ 853081 w 7467600"/>
              <a:gd name="connsiteY243" fmla="*/ 3312410 h 6858000"/>
              <a:gd name="connsiteX244" fmla="*/ 805957 w 7467600"/>
              <a:gd name="connsiteY244" fmla="*/ 3330443 h 6858000"/>
              <a:gd name="connsiteX245" fmla="*/ 1318687 w 7467600"/>
              <a:gd name="connsiteY245" fmla="*/ 3113840 h 6858000"/>
              <a:gd name="connsiteX246" fmla="*/ 5453702 w 7467600"/>
              <a:gd name="connsiteY246" fmla="*/ 3090882 h 6858000"/>
              <a:gd name="connsiteX247" fmla="*/ 5480135 w 7467600"/>
              <a:gd name="connsiteY247" fmla="*/ 3565802 h 6858000"/>
              <a:gd name="connsiteX248" fmla="*/ 5499023 w 7467600"/>
              <a:gd name="connsiteY248" fmla="*/ 4166310 h 6858000"/>
              <a:gd name="connsiteX249" fmla="*/ 5547022 w 7467600"/>
              <a:gd name="connsiteY249" fmla="*/ 3607838 h 6858000"/>
              <a:gd name="connsiteX250" fmla="*/ 5515964 w 7467600"/>
              <a:gd name="connsiteY250" fmla="*/ 3378541 h 6858000"/>
              <a:gd name="connsiteX251" fmla="*/ 5453702 w 7467600"/>
              <a:gd name="connsiteY251" fmla="*/ 3090882 h 6858000"/>
              <a:gd name="connsiteX252" fmla="*/ 1238695 w 7467600"/>
              <a:gd name="connsiteY252" fmla="*/ 3076820 h 6858000"/>
              <a:gd name="connsiteX253" fmla="*/ 716371 w 7467600"/>
              <a:gd name="connsiteY253" fmla="*/ 3293249 h 6858000"/>
              <a:gd name="connsiteX254" fmla="*/ 579522 w 7467600"/>
              <a:gd name="connsiteY254" fmla="*/ 3371759 h 6858000"/>
              <a:gd name="connsiteX255" fmla="*/ 600288 w 7467600"/>
              <a:gd name="connsiteY255" fmla="*/ 3365555 h 6858000"/>
              <a:gd name="connsiteX256" fmla="*/ 840692 w 7467600"/>
              <a:gd name="connsiteY256" fmla="*/ 3284921 h 6858000"/>
              <a:gd name="connsiteX257" fmla="*/ 979248 w 7467600"/>
              <a:gd name="connsiteY257" fmla="*/ 3221003 h 6858000"/>
              <a:gd name="connsiteX258" fmla="*/ 1053282 w 7467600"/>
              <a:gd name="connsiteY258" fmla="*/ 3185247 h 6858000"/>
              <a:gd name="connsiteX259" fmla="*/ 1320603 w 7467600"/>
              <a:gd name="connsiteY259" fmla="*/ 3081281 h 6858000"/>
              <a:gd name="connsiteX260" fmla="*/ 1238695 w 7467600"/>
              <a:gd name="connsiteY260" fmla="*/ 3076820 h 6858000"/>
              <a:gd name="connsiteX261" fmla="*/ 5425627 w 7467600"/>
              <a:gd name="connsiteY261" fmla="*/ 2954192 h 6858000"/>
              <a:gd name="connsiteX262" fmla="*/ 5470770 w 7467600"/>
              <a:gd name="connsiteY262" fmla="*/ 3005435 h 6858000"/>
              <a:gd name="connsiteX263" fmla="*/ 5519779 w 7467600"/>
              <a:gd name="connsiteY263" fmla="*/ 4359223 h 6858000"/>
              <a:gd name="connsiteX264" fmla="*/ 5520293 w 7467600"/>
              <a:gd name="connsiteY264" fmla="*/ 4360602 h 6858000"/>
              <a:gd name="connsiteX265" fmla="*/ 5767221 w 7467600"/>
              <a:gd name="connsiteY265" fmla="*/ 4665564 h 6858000"/>
              <a:gd name="connsiteX266" fmla="*/ 6937169 w 7467600"/>
              <a:gd name="connsiteY266" fmla="*/ 4815941 h 6858000"/>
              <a:gd name="connsiteX267" fmla="*/ 6953922 w 7467600"/>
              <a:gd name="connsiteY267" fmla="*/ 4890068 h 6858000"/>
              <a:gd name="connsiteX268" fmla="*/ 6071359 w 7467600"/>
              <a:gd name="connsiteY268" fmla="*/ 4770770 h 6858000"/>
              <a:gd name="connsiteX269" fmla="*/ 6038839 w 7467600"/>
              <a:gd name="connsiteY269" fmla="*/ 4764474 h 6858000"/>
              <a:gd name="connsiteX270" fmla="*/ 6038706 w 7467600"/>
              <a:gd name="connsiteY270" fmla="*/ 4763847 h 6858000"/>
              <a:gd name="connsiteX271" fmla="*/ 6037784 w 7467600"/>
              <a:gd name="connsiteY271" fmla="*/ 4764270 h 6858000"/>
              <a:gd name="connsiteX272" fmla="*/ 6038839 w 7467600"/>
              <a:gd name="connsiteY272" fmla="*/ 4764474 h 6858000"/>
              <a:gd name="connsiteX273" fmla="*/ 6040338 w 7467600"/>
              <a:gd name="connsiteY273" fmla="*/ 4771418 h 6858000"/>
              <a:gd name="connsiteX274" fmla="*/ 6024488 w 7467600"/>
              <a:gd name="connsiteY274" fmla="*/ 4809903 h 6858000"/>
              <a:gd name="connsiteX275" fmla="*/ 5599771 w 7467600"/>
              <a:gd name="connsiteY275" fmla="*/ 5509652 h 6858000"/>
              <a:gd name="connsiteX276" fmla="*/ 5548843 w 7467600"/>
              <a:gd name="connsiteY276" fmla="*/ 5563845 h 6858000"/>
              <a:gd name="connsiteX277" fmla="*/ 5940952 w 7467600"/>
              <a:gd name="connsiteY277" fmla="*/ 6250028 h 6858000"/>
              <a:gd name="connsiteX278" fmla="*/ 6043441 w 7467600"/>
              <a:gd name="connsiteY278" fmla="*/ 6665847 h 6858000"/>
              <a:gd name="connsiteX279" fmla="*/ 6093432 w 7467600"/>
              <a:gd name="connsiteY279" fmla="*/ 6858000 h 6858000"/>
              <a:gd name="connsiteX280" fmla="*/ 6034344 w 7467600"/>
              <a:gd name="connsiteY280" fmla="*/ 6858000 h 6858000"/>
              <a:gd name="connsiteX281" fmla="*/ 6026679 w 7467600"/>
              <a:gd name="connsiteY281" fmla="*/ 6836959 h 6858000"/>
              <a:gd name="connsiteX282" fmla="*/ 5800441 w 7467600"/>
              <a:gd name="connsiteY282" fmla="*/ 6335286 h 6858000"/>
              <a:gd name="connsiteX283" fmla="*/ 5526562 w 7467600"/>
              <a:gd name="connsiteY283" fmla="*/ 5705388 h 6858000"/>
              <a:gd name="connsiteX284" fmla="*/ 5519640 w 7467600"/>
              <a:gd name="connsiteY284" fmla="*/ 5683774 h 6858000"/>
              <a:gd name="connsiteX285" fmla="*/ 5844559 w 7467600"/>
              <a:gd name="connsiteY285" fmla="*/ 6553349 h 6858000"/>
              <a:gd name="connsiteX286" fmla="*/ 5975994 w 7467600"/>
              <a:gd name="connsiteY286" fmla="*/ 6858000 h 6858000"/>
              <a:gd name="connsiteX287" fmla="*/ 5898547 w 7467600"/>
              <a:gd name="connsiteY287" fmla="*/ 6858000 h 6858000"/>
              <a:gd name="connsiteX288" fmla="*/ 5682041 w 7467600"/>
              <a:gd name="connsiteY288" fmla="*/ 6355860 h 6858000"/>
              <a:gd name="connsiteX289" fmla="*/ 5461758 w 7467600"/>
              <a:gd name="connsiteY289" fmla="*/ 5820220 h 6858000"/>
              <a:gd name="connsiteX290" fmla="*/ 5237282 w 7467600"/>
              <a:gd name="connsiteY290" fmla="*/ 6579086 h 6858000"/>
              <a:gd name="connsiteX291" fmla="*/ 5115009 w 7467600"/>
              <a:gd name="connsiteY291" fmla="*/ 6858000 h 6858000"/>
              <a:gd name="connsiteX292" fmla="*/ 5028074 w 7467600"/>
              <a:gd name="connsiteY292" fmla="*/ 6858000 h 6858000"/>
              <a:gd name="connsiteX293" fmla="*/ 5079508 w 7467600"/>
              <a:gd name="connsiteY293" fmla="*/ 6749074 h 6858000"/>
              <a:gd name="connsiteX294" fmla="*/ 5371846 w 7467600"/>
              <a:gd name="connsiteY294" fmla="*/ 5924413 h 6858000"/>
              <a:gd name="connsiteX295" fmla="*/ 5270512 w 7467600"/>
              <a:gd name="connsiteY295" fmla="*/ 6138975 h 6858000"/>
              <a:gd name="connsiteX296" fmla="*/ 5062409 w 7467600"/>
              <a:gd name="connsiteY296" fmla="*/ 6653544 h 6858000"/>
              <a:gd name="connsiteX297" fmla="*/ 5036628 w 7467600"/>
              <a:gd name="connsiteY297" fmla="*/ 6754247 h 6858000"/>
              <a:gd name="connsiteX298" fmla="*/ 5009112 w 7467600"/>
              <a:gd name="connsiteY298" fmla="*/ 6858000 h 6858000"/>
              <a:gd name="connsiteX299" fmla="*/ 4976679 w 7467600"/>
              <a:gd name="connsiteY299" fmla="*/ 6858000 h 6858000"/>
              <a:gd name="connsiteX300" fmla="*/ 5006537 w 7467600"/>
              <a:gd name="connsiteY300" fmla="*/ 6747068 h 6858000"/>
              <a:gd name="connsiteX301" fmla="*/ 5032723 w 7467600"/>
              <a:gd name="connsiteY301" fmla="*/ 6644957 h 6858000"/>
              <a:gd name="connsiteX302" fmla="*/ 5242949 w 7467600"/>
              <a:gd name="connsiteY302" fmla="*/ 6125175 h 6858000"/>
              <a:gd name="connsiteX303" fmla="*/ 5286321 w 7467600"/>
              <a:gd name="connsiteY303" fmla="*/ 6033555 h 6858000"/>
              <a:gd name="connsiteX304" fmla="*/ 5008210 w 7467600"/>
              <a:gd name="connsiteY304" fmla="*/ 6649194 h 6858000"/>
              <a:gd name="connsiteX305" fmla="*/ 4986321 w 7467600"/>
              <a:gd name="connsiteY305" fmla="*/ 6765687 h 6858000"/>
              <a:gd name="connsiteX306" fmla="*/ 4973474 w 7467600"/>
              <a:gd name="connsiteY306" fmla="*/ 6858000 h 6858000"/>
              <a:gd name="connsiteX307" fmla="*/ 4907178 w 7467600"/>
              <a:gd name="connsiteY307" fmla="*/ 6858000 h 6858000"/>
              <a:gd name="connsiteX308" fmla="*/ 4910810 w 7467600"/>
              <a:gd name="connsiteY308" fmla="*/ 6829660 h 6858000"/>
              <a:gd name="connsiteX309" fmla="*/ 4987461 w 7467600"/>
              <a:gd name="connsiteY309" fmla="*/ 6432994 h 6858000"/>
              <a:gd name="connsiteX310" fmla="*/ 5179262 w 7467600"/>
              <a:gd name="connsiteY310" fmla="*/ 6035044 h 6858000"/>
              <a:gd name="connsiteX311" fmla="*/ 4689678 w 7467600"/>
              <a:gd name="connsiteY311" fmla="*/ 6440241 h 6858000"/>
              <a:gd name="connsiteX312" fmla="*/ 4477543 w 7467600"/>
              <a:gd name="connsiteY312" fmla="*/ 6674836 h 6858000"/>
              <a:gd name="connsiteX313" fmla="*/ 4329957 w 7467600"/>
              <a:gd name="connsiteY313" fmla="*/ 6858000 h 6858000"/>
              <a:gd name="connsiteX314" fmla="*/ 4218595 w 7467600"/>
              <a:gd name="connsiteY314" fmla="*/ 6858000 h 6858000"/>
              <a:gd name="connsiteX315" fmla="*/ 4368888 w 7467600"/>
              <a:gd name="connsiteY315" fmla="*/ 6668412 h 6858000"/>
              <a:gd name="connsiteX316" fmla="*/ 4563091 w 7467600"/>
              <a:gd name="connsiteY316" fmla="*/ 6442508 h 6858000"/>
              <a:gd name="connsiteX317" fmla="*/ 5387324 w 7467600"/>
              <a:gd name="connsiteY317" fmla="*/ 5705830 h 6858000"/>
              <a:gd name="connsiteX318" fmla="*/ 5073620 w 7467600"/>
              <a:gd name="connsiteY318" fmla="*/ 5955437 h 6858000"/>
              <a:gd name="connsiteX319" fmla="*/ 4689789 w 7467600"/>
              <a:gd name="connsiteY319" fmla="*/ 6268382 h 6858000"/>
              <a:gd name="connsiteX320" fmla="*/ 4418722 w 7467600"/>
              <a:gd name="connsiteY320" fmla="*/ 6570886 h 6858000"/>
              <a:gd name="connsiteX321" fmla="*/ 4214944 w 7467600"/>
              <a:gd name="connsiteY321" fmla="*/ 6858000 h 6858000"/>
              <a:gd name="connsiteX322" fmla="*/ 4177898 w 7467600"/>
              <a:gd name="connsiteY322" fmla="*/ 6858000 h 6858000"/>
              <a:gd name="connsiteX323" fmla="*/ 4391597 w 7467600"/>
              <a:gd name="connsiteY323" fmla="*/ 6556370 h 6858000"/>
              <a:gd name="connsiteX324" fmla="*/ 4668889 w 7467600"/>
              <a:gd name="connsiteY324" fmla="*/ 6246399 h 6858000"/>
              <a:gd name="connsiteX325" fmla="*/ 5055427 w 7467600"/>
              <a:gd name="connsiteY325" fmla="*/ 5931476 h 6858000"/>
              <a:gd name="connsiteX326" fmla="*/ 5371814 w 7467600"/>
              <a:gd name="connsiteY326" fmla="*/ 5678975 h 6858000"/>
              <a:gd name="connsiteX327" fmla="*/ 4987918 w 7467600"/>
              <a:gd name="connsiteY327" fmla="*/ 5838701 h 6858000"/>
              <a:gd name="connsiteX328" fmla="*/ 4317146 w 7467600"/>
              <a:gd name="connsiteY328" fmla="*/ 6587716 h 6858000"/>
              <a:gd name="connsiteX329" fmla="*/ 4171627 w 7467600"/>
              <a:gd name="connsiteY329" fmla="*/ 6858000 h 6858000"/>
              <a:gd name="connsiteX330" fmla="*/ 4081585 w 7467600"/>
              <a:gd name="connsiteY330" fmla="*/ 6858000 h 6858000"/>
              <a:gd name="connsiteX331" fmla="*/ 4238603 w 7467600"/>
              <a:gd name="connsiteY331" fmla="*/ 6559341 h 6858000"/>
              <a:gd name="connsiteX332" fmla="*/ 4778333 w 7467600"/>
              <a:gd name="connsiteY332" fmla="*/ 5873626 h 6858000"/>
              <a:gd name="connsiteX333" fmla="*/ 5414185 w 7467600"/>
              <a:gd name="connsiteY333" fmla="*/ 5573882 h 6858000"/>
              <a:gd name="connsiteX334" fmla="*/ 5959648 w 7467600"/>
              <a:gd name="connsiteY334" fmla="*/ 4760797 h 6858000"/>
              <a:gd name="connsiteX335" fmla="*/ 5355019 w 7467600"/>
              <a:gd name="connsiteY335" fmla="*/ 4734672 h 6858000"/>
              <a:gd name="connsiteX336" fmla="*/ 5083565 w 7467600"/>
              <a:gd name="connsiteY336" fmla="*/ 5179121 h 6858000"/>
              <a:gd name="connsiteX337" fmla="*/ 4713577 w 7467600"/>
              <a:gd name="connsiteY337" fmla="*/ 5616803 h 6858000"/>
              <a:gd name="connsiteX338" fmla="*/ 3989559 w 7467600"/>
              <a:gd name="connsiteY338" fmla="*/ 6145945 h 6858000"/>
              <a:gd name="connsiteX339" fmla="*/ 3939824 w 7467600"/>
              <a:gd name="connsiteY339" fmla="*/ 6066900 h 6858000"/>
              <a:gd name="connsiteX340" fmla="*/ 4584537 w 7467600"/>
              <a:gd name="connsiteY340" fmla="*/ 5324826 h 6858000"/>
              <a:gd name="connsiteX341" fmla="*/ 5037105 w 7467600"/>
              <a:gd name="connsiteY341" fmla="*/ 5088765 h 6858000"/>
              <a:gd name="connsiteX342" fmla="*/ 5039930 w 7467600"/>
              <a:gd name="connsiteY342" fmla="*/ 5089585 h 6858000"/>
              <a:gd name="connsiteX343" fmla="*/ 5263764 w 7467600"/>
              <a:gd name="connsiteY343" fmla="*/ 4735525 h 6858000"/>
              <a:gd name="connsiteX344" fmla="*/ 4086300 w 7467600"/>
              <a:gd name="connsiteY344" fmla="*/ 4884599 h 6858000"/>
              <a:gd name="connsiteX345" fmla="*/ 4085485 w 7467600"/>
              <a:gd name="connsiteY345" fmla="*/ 4899070 h 6858000"/>
              <a:gd name="connsiteX346" fmla="*/ 3871915 w 7467600"/>
              <a:gd name="connsiteY346" fmla="*/ 5253645 h 6858000"/>
              <a:gd name="connsiteX347" fmla="*/ 3799374 w 7467600"/>
              <a:gd name="connsiteY347" fmla="*/ 5466127 h 6858000"/>
              <a:gd name="connsiteX348" fmla="*/ 3498850 w 7467600"/>
              <a:gd name="connsiteY348" fmla="*/ 6661888 h 6858000"/>
              <a:gd name="connsiteX349" fmla="*/ 3399216 w 7467600"/>
              <a:gd name="connsiteY349" fmla="*/ 6858000 h 6858000"/>
              <a:gd name="connsiteX350" fmla="*/ 3303688 w 7467600"/>
              <a:gd name="connsiteY350" fmla="*/ 6858000 h 6858000"/>
              <a:gd name="connsiteX351" fmla="*/ 3391774 w 7467600"/>
              <a:gd name="connsiteY351" fmla="*/ 6697181 h 6858000"/>
              <a:gd name="connsiteX352" fmla="*/ 3735540 w 7467600"/>
              <a:gd name="connsiteY352" fmla="*/ 5546923 h 6858000"/>
              <a:gd name="connsiteX353" fmla="*/ 3729438 w 7467600"/>
              <a:gd name="connsiteY353" fmla="*/ 5569058 h 6858000"/>
              <a:gd name="connsiteX354" fmla="*/ 3707782 w 7467600"/>
              <a:gd name="connsiteY354" fmla="*/ 5644908 h 6858000"/>
              <a:gd name="connsiteX355" fmla="*/ 3583827 w 7467600"/>
              <a:gd name="connsiteY355" fmla="*/ 6039215 h 6858000"/>
              <a:gd name="connsiteX356" fmla="*/ 3547861 w 7467600"/>
              <a:gd name="connsiteY356" fmla="*/ 6129609 h 6858000"/>
              <a:gd name="connsiteX357" fmla="*/ 3490905 w 7467600"/>
              <a:gd name="connsiteY357" fmla="*/ 6277660 h 6858000"/>
              <a:gd name="connsiteX358" fmla="*/ 3455859 w 7467600"/>
              <a:gd name="connsiteY358" fmla="*/ 6391301 h 6858000"/>
              <a:gd name="connsiteX359" fmla="*/ 3429112 w 7467600"/>
              <a:gd name="connsiteY359" fmla="*/ 6479469 h 6858000"/>
              <a:gd name="connsiteX360" fmla="*/ 3304862 w 7467600"/>
              <a:gd name="connsiteY360" fmla="*/ 6796476 h 6858000"/>
              <a:gd name="connsiteX361" fmla="*/ 3276071 w 7467600"/>
              <a:gd name="connsiteY361" fmla="*/ 6858000 h 6858000"/>
              <a:gd name="connsiteX362" fmla="*/ 3240805 w 7467600"/>
              <a:gd name="connsiteY362" fmla="*/ 6858000 h 6858000"/>
              <a:gd name="connsiteX363" fmla="*/ 3275917 w 7467600"/>
              <a:gd name="connsiteY363" fmla="*/ 6783192 h 6858000"/>
              <a:gd name="connsiteX364" fmla="*/ 3399358 w 7467600"/>
              <a:gd name="connsiteY364" fmla="*/ 6469011 h 6858000"/>
              <a:gd name="connsiteX365" fmla="*/ 3425650 w 7467600"/>
              <a:gd name="connsiteY365" fmla="*/ 6381333 h 6858000"/>
              <a:gd name="connsiteX366" fmla="*/ 3460661 w 7467600"/>
              <a:gd name="connsiteY366" fmla="*/ 6266763 h 6858000"/>
              <a:gd name="connsiteX367" fmla="*/ 3518021 w 7467600"/>
              <a:gd name="connsiteY367" fmla="*/ 6117298 h 6858000"/>
              <a:gd name="connsiteX368" fmla="*/ 3554035 w 7467600"/>
              <a:gd name="connsiteY368" fmla="*/ 6027832 h 6858000"/>
              <a:gd name="connsiteX369" fmla="*/ 3677174 w 7467600"/>
              <a:gd name="connsiteY369" fmla="*/ 5636351 h 6858000"/>
              <a:gd name="connsiteX370" fmla="*/ 3698819 w 7467600"/>
              <a:gd name="connsiteY370" fmla="*/ 5560503 h 6858000"/>
              <a:gd name="connsiteX371" fmla="*/ 3702094 w 7467600"/>
              <a:gd name="connsiteY371" fmla="*/ 5549194 h 6858000"/>
              <a:gd name="connsiteX372" fmla="*/ 3398355 w 7467600"/>
              <a:gd name="connsiteY372" fmla="*/ 6094603 h 6858000"/>
              <a:gd name="connsiteX373" fmla="*/ 3193941 w 7467600"/>
              <a:gd name="connsiteY373" fmla="*/ 6798775 h 6858000"/>
              <a:gd name="connsiteX374" fmla="*/ 3184140 w 7467600"/>
              <a:gd name="connsiteY374" fmla="*/ 6858000 h 6858000"/>
              <a:gd name="connsiteX375" fmla="*/ 3099978 w 7467600"/>
              <a:gd name="connsiteY375" fmla="*/ 6858000 h 6858000"/>
              <a:gd name="connsiteX376" fmla="*/ 3101556 w 7467600"/>
              <a:gd name="connsiteY376" fmla="*/ 6843337 h 6858000"/>
              <a:gd name="connsiteX377" fmla="*/ 3370162 w 7467600"/>
              <a:gd name="connsiteY377" fmla="*/ 5785550 h 6858000"/>
              <a:gd name="connsiteX378" fmla="*/ 3746477 w 7467600"/>
              <a:gd name="connsiteY378" fmla="*/ 5377889 h 6858000"/>
              <a:gd name="connsiteX379" fmla="*/ 3863399 w 7467600"/>
              <a:gd name="connsiteY379" fmla="*/ 5087257 h 6858000"/>
              <a:gd name="connsiteX380" fmla="*/ 3968712 w 7467600"/>
              <a:gd name="connsiteY380" fmla="*/ 4913989 h 6858000"/>
              <a:gd name="connsiteX381" fmla="*/ 2792390 w 7467600"/>
              <a:gd name="connsiteY381" fmla="*/ 5382974 h 6858000"/>
              <a:gd name="connsiteX382" fmla="*/ 2714982 w 7467600"/>
              <a:gd name="connsiteY382" fmla="*/ 5427051 h 6858000"/>
              <a:gd name="connsiteX383" fmla="*/ 2813361 w 7467600"/>
              <a:gd name="connsiteY383" fmla="*/ 6023912 h 6858000"/>
              <a:gd name="connsiteX384" fmla="*/ 2688430 w 7467600"/>
              <a:gd name="connsiteY384" fmla="*/ 6801564 h 6858000"/>
              <a:gd name="connsiteX385" fmla="*/ 2629626 w 7467600"/>
              <a:gd name="connsiteY385" fmla="*/ 6763394 h 6858000"/>
              <a:gd name="connsiteX386" fmla="*/ 2565328 w 7467600"/>
              <a:gd name="connsiteY386" fmla="*/ 5516399 h 6858000"/>
              <a:gd name="connsiteX387" fmla="*/ 1922999 w 7467600"/>
              <a:gd name="connsiteY387" fmla="*/ 5980343 h 6858000"/>
              <a:gd name="connsiteX388" fmla="*/ 1950261 w 7467600"/>
              <a:gd name="connsiteY388" fmla="*/ 6405858 h 6858000"/>
              <a:gd name="connsiteX389" fmla="*/ 2365554 w 7467600"/>
              <a:gd name="connsiteY389" fmla="*/ 6759107 h 6858000"/>
              <a:gd name="connsiteX390" fmla="*/ 2424142 w 7467600"/>
              <a:gd name="connsiteY390" fmla="*/ 6858000 h 6858000"/>
              <a:gd name="connsiteX391" fmla="*/ 2395994 w 7467600"/>
              <a:gd name="connsiteY391" fmla="*/ 6858000 h 6858000"/>
              <a:gd name="connsiteX392" fmla="*/ 2392863 w 7467600"/>
              <a:gd name="connsiteY392" fmla="*/ 6852964 h 6858000"/>
              <a:gd name="connsiteX393" fmla="*/ 2017589 w 7467600"/>
              <a:gd name="connsiteY393" fmla="*/ 6493982 h 6858000"/>
              <a:gd name="connsiteX394" fmla="*/ 2147336 w 7467600"/>
              <a:gd name="connsiteY394" fmla="*/ 6594052 h 6858000"/>
              <a:gd name="connsiteX395" fmla="*/ 2207047 w 7467600"/>
              <a:gd name="connsiteY395" fmla="*/ 6654540 h 6858000"/>
              <a:gd name="connsiteX396" fmla="*/ 2299106 w 7467600"/>
              <a:gd name="connsiteY396" fmla="*/ 6778931 h 6858000"/>
              <a:gd name="connsiteX397" fmla="*/ 2314430 w 7467600"/>
              <a:gd name="connsiteY397" fmla="*/ 6801144 h 6858000"/>
              <a:gd name="connsiteX398" fmla="*/ 2352406 w 7467600"/>
              <a:gd name="connsiteY398" fmla="*/ 6858000 h 6858000"/>
              <a:gd name="connsiteX399" fmla="*/ 2314492 w 7467600"/>
              <a:gd name="connsiteY399" fmla="*/ 6858000 h 6858000"/>
              <a:gd name="connsiteX400" fmla="*/ 2288095 w 7467600"/>
              <a:gd name="connsiteY400" fmla="*/ 6818030 h 6858000"/>
              <a:gd name="connsiteX401" fmla="*/ 2272768 w 7467600"/>
              <a:gd name="connsiteY401" fmla="*/ 6795822 h 6858000"/>
              <a:gd name="connsiteX402" fmla="*/ 2182715 w 7467600"/>
              <a:gd name="connsiteY402" fmla="*/ 6675071 h 6858000"/>
              <a:gd name="connsiteX403" fmla="*/ 2032061 w 7467600"/>
              <a:gd name="connsiteY403" fmla="*/ 6541380 h 6858000"/>
              <a:gd name="connsiteX404" fmla="*/ 2257220 w 7467600"/>
              <a:gd name="connsiteY404" fmla="*/ 6826257 h 6858000"/>
              <a:gd name="connsiteX405" fmla="*/ 2281324 w 7467600"/>
              <a:gd name="connsiteY405" fmla="*/ 6858000 h 6858000"/>
              <a:gd name="connsiteX406" fmla="*/ 2242860 w 7467600"/>
              <a:gd name="connsiteY406" fmla="*/ 6858000 h 6858000"/>
              <a:gd name="connsiteX407" fmla="*/ 2232818 w 7467600"/>
              <a:gd name="connsiteY407" fmla="*/ 6844926 h 6858000"/>
              <a:gd name="connsiteX408" fmla="*/ 1990172 w 7467600"/>
              <a:gd name="connsiteY408" fmla="*/ 6542121 h 6858000"/>
              <a:gd name="connsiteX409" fmla="*/ 2124090 w 7467600"/>
              <a:gd name="connsiteY409" fmla="*/ 6761017 h 6858000"/>
              <a:gd name="connsiteX410" fmla="*/ 2200380 w 7467600"/>
              <a:gd name="connsiteY410" fmla="*/ 6858000 h 6858000"/>
              <a:gd name="connsiteX411" fmla="*/ 2147507 w 7467600"/>
              <a:gd name="connsiteY411" fmla="*/ 6858000 h 6858000"/>
              <a:gd name="connsiteX412" fmla="*/ 2070668 w 7467600"/>
              <a:gd name="connsiteY412" fmla="*/ 6761520 h 6858000"/>
              <a:gd name="connsiteX413" fmla="*/ 1975142 w 7467600"/>
              <a:gd name="connsiteY413" fmla="*/ 6585570 h 6858000"/>
              <a:gd name="connsiteX414" fmla="*/ 2050035 w 7467600"/>
              <a:gd name="connsiteY414" fmla="*/ 6813345 h 6858000"/>
              <a:gd name="connsiteX415" fmla="*/ 2063025 w 7467600"/>
              <a:gd name="connsiteY415" fmla="*/ 6858000 h 6858000"/>
              <a:gd name="connsiteX416" fmla="*/ 2021675 w 7467600"/>
              <a:gd name="connsiteY416" fmla="*/ 6858000 h 6858000"/>
              <a:gd name="connsiteX417" fmla="*/ 2019308 w 7467600"/>
              <a:gd name="connsiteY417" fmla="*/ 6847118 h 6858000"/>
              <a:gd name="connsiteX418" fmla="*/ 1938835 w 7467600"/>
              <a:gd name="connsiteY418" fmla="*/ 6551160 h 6858000"/>
              <a:gd name="connsiteX419" fmla="*/ 1953230 w 7467600"/>
              <a:gd name="connsiteY419" fmla="*/ 6759699 h 6858000"/>
              <a:gd name="connsiteX420" fmla="*/ 1956763 w 7467600"/>
              <a:gd name="connsiteY420" fmla="*/ 6778191 h 6858000"/>
              <a:gd name="connsiteX421" fmla="*/ 1967925 w 7467600"/>
              <a:gd name="connsiteY421" fmla="*/ 6858000 h 6858000"/>
              <a:gd name="connsiteX422" fmla="*/ 1936622 w 7467600"/>
              <a:gd name="connsiteY422" fmla="*/ 6858000 h 6858000"/>
              <a:gd name="connsiteX423" fmla="*/ 1926261 w 7467600"/>
              <a:gd name="connsiteY423" fmla="*/ 6784064 h 6858000"/>
              <a:gd name="connsiteX424" fmla="*/ 1922724 w 7467600"/>
              <a:gd name="connsiteY424" fmla="*/ 6765577 h 6858000"/>
              <a:gd name="connsiteX425" fmla="*/ 1904650 w 7467600"/>
              <a:gd name="connsiteY425" fmla="*/ 6639616 h 6858000"/>
              <a:gd name="connsiteX426" fmla="*/ 1885273 w 7467600"/>
              <a:gd name="connsiteY426" fmla="*/ 6858000 h 6858000"/>
              <a:gd name="connsiteX427" fmla="*/ 1854363 w 7467600"/>
              <a:gd name="connsiteY427" fmla="*/ 6858000 h 6858000"/>
              <a:gd name="connsiteX428" fmla="*/ 1880391 w 7467600"/>
              <a:gd name="connsiteY428" fmla="*/ 6603796 h 6858000"/>
              <a:gd name="connsiteX429" fmla="*/ 1818273 w 7467600"/>
              <a:gd name="connsiteY429" fmla="*/ 6715729 h 6858000"/>
              <a:gd name="connsiteX430" fmla="*/ 1794691 w 7467600"/>
              <a:gd name="connsiteY430" fmla="*/ 6843239 h 6858000"/>
              <a:gd name="connsiteX431" fmla="*/ 1794914 w 7467600"/>
              <a:gd name="connsiteY431" fmla="*/ 6858000 h 6858000"/>
              <a:gd name="connsiteX432" fmla="*/ 1746128 w 7467600"/>
              <a:gd name="connsiteY432" fmla="*/ 6858000 h 6858000"/>
              <a:gd name="connsiteX433" fmla="*/ 1753934 w 7467600"/>
              <a:gd name="connsiteY433" fmla="*/ 6724796 h 6858000"/>
              <a:gd name="connsiteX434" fmla="*/ 1792053 w 7467600"/>
              <a:gd name="connsiteY434" fmla="*/ 6572396 h 6858000"/>
              <a:gd name="connsiteX435" fmla="*/ 1862248 w 7467600"/>
              <a:gd name="connsiteY435" fmla="*/ 6266397 h 6858000"/>
              <a:gd name="connsiteX436" fmla="*/ 1862250 w 7467600"/>
              <a:gd name="connsiteY436" fmla="*/ 6033531 h 6858000"/>
              <a:gd name="connsiteX437" fmla="*/ 1211999 w 7467600"/>
              <a:gd name="connsiteY437" fmla="*/ 6683610 h 6858000"/>
              <a:gd name="connsiteX438" fmla="*/ 1213266 w 7467600"/>
              <a:gd name="connsiteY438" fmla="*/ 6691947 h 6858000"/>
              <a:gd name="connsiteX439" fmla="*/ 1203370 w 7467600"/>
              <a:gd name="connsiteY439" fmla="*/ 6850676 h 6858000"/>
              <a:gd name="connsiteX440" fmla="*/ 1203671 w 7467600"/>
              <a:gd name="connsiteY440" fmla="*/ 6858000 h 6858000"/>
              <a:gd name="connsiteX441" fmla="*/ 1143180 w 7467600"/>
              <a:gd name="connsiteY441" fmla="*/ 6858000 h 6858000"/>
              <a:gd name="connsiteX442" fmla="*/ 1142176 w 7467600"/>
              <a:gd name="connsiteY442" fmla="*/ 6766045 h 6858000"/>
              <a:gd name="connsiteX443" fmla="*/ 1067484 w 7467600"/>
              <a:gd name="connsiteY443" fmla="*/ 6858000 h 6858000"/>
              <a:gd name="connsiteX444" fmla="*/ 953928 w 7467600"/>
              <a:gd name="connsiteY444" fmla="*/ 6858000 h 6858000"/>
              <a:gd name="connsiteX445" fmla="*/ 959715 w 7467600"/>
              <a:gd name="connsiteY445" fmla="*/ 6850185 h 6858000"/>
              <a:gd name="connsiteX446" fmla="*/ 1483788 w 7467600"/>
              <a:gd name="connsiteY446" fmla="*/ 6259174 h 6858000"/>
              <a:gd name="connsiteX447" fmla="*/ 1100671 w 7467600"/>
              <a:gd name="connsiteY447" fmla="*/ 6252137 h 6858000"/>
              <a:gd name="connsiteX448" fmla="*/ 1090144 w 7467600"/>
              <a:gd name="connsiteY448" fmla="*/ 6256748 h 6858000"/>
              <a:gd name="connsiteX449" fmla="*/ 1095872 w 7467600"/>
              <a:gd name="connsiteY449" fmla="*/ 6271892 h 6858000"/>
              <a:gd name="connsiteX450" fmla="*/ 262785 w 7467600"/>
              <a:gd name="connsiteY450" fmla="*/ 6845450 h 6858000"/>
              <a:gd name="connsiteX451" fmla="*/ 209968 w 7467600"/>
              <a:gd name="connsiteY451" fmla="*/ 6770713 h 6858000"/>
              <a:gd name="connsiteX452" fmla="*/ 873460 w 7467600"/>
              <a:gd name="connsiteY452" fmla="*/ 6253768 h 6858000"/>
              <a:gd name="connsiteX453" fmla="*/ 192686 w 7467600"/>
              <a:gd name="connsiteY453" fmla="*/ 5849257 h 6858000"/>
              <a:gd name="connsiteX454" fmla="*/ 4696 w 7467600"/>
              <a:gd name="connsiteY454" fmla="*/ 5697668 h 6858000"/>
              <a:gd name="connsiteX455" fmla="*/ 0 w 7467600"/>
              <a:gd name="connsiteY455" fmla="*/ 5689984 h 6858000"/>
              <a:gd name="connsiteX456" fmla="*/ 0 w 7467600"/>
              <a:gd name="connsiteY456" fmla="*/ 5513472 h 6858000"/>
              <a:gd name="connsiteX457" fmla="*/ 174101 w 7467600"/>
              <a:gd name="connsiteY457" fmla="*/ 5620277 h 6858000"/>
              <a:gd name="connsiteX458" fmla="*/ 891800 w 7467600"/>
              <a:gd name="connsiteY458" fmla="*/ 6036935 h 6858000"/>
              <a:gd name="connsiteX459" fmla="*/ 1072219 w 7467600"/>
              <a:gd name="connsiteY459" fmla="*/ 6169443 h 6858000"/>
              <a:gd name="connsiteX460" fmla="*/ 1074117 w 7467600"/>
              <a:gd name="connsiteY460" fmla="*/ 6170301 h 6858000"/>
              <a:gd name="connsiteX461" fmla="*/ 1083114 w 7467600"/>
              <a:gd name="connsiteY461" fmla="*/ 6174131 h 6858000"/>
              <a:gd name="connsiteX462" fmla="*/ 1543010 w 7467600"/>
              <a:gd name="connsiteY462" fmla="*/ 6191140 h 6858000"/>
              <a:gd name="connsiteX463" fmla="*/ 1551080 w 7467600"/>
              <a:gd name="connsiteY463" fmla="*/ 6195006 h 6858000"/>
              <a:gd name="connsiteX464" fmla="*/ 2345443 w 7467600"/>
              <a:gd name="connsiteY464" fmla="*/ 5549882 h 6858000"/>
              <a:gd name="connsiteX465" fmla="*/ 1721499 w 7467600"/>
              <a:gd name="connsiteY465" fmla="*/ 5599969 h 6858000"/>
              <a:gd name="connsiteX466" fmla="*/ 767716 w 7467600"/>
              <a:gd name="connsiteY466" fmla="*/ 5472768 h 6858000"/>
              <a:gd name="connsiteX467" fmla="*/ 722147 w 7467600"/>
              <a:gd name="connsiteY467" fmla="*/ 5393091 h 6858000"/>
              <a:gd name="connsiteX468" fmla="*/ 1485552 w 7467600"/>
              <a:gd name="connsiteY468" fmla="*/ 5313202 h 6858000"/>
              <a:gd name="connsiteX469" fmla="*/ 2143004 w 7467600"/>
              <a:gd name="connsiteY469" fmla="*/ 5402420 h 6858000"/>
              <a:gd name="connsiteX470" fmla="*/ 1933391 w 7467600"/>
              <a:gd name="connsiteY470" fmla="*/ 5156971 h 6858000"/>
              <a:gd name="connsiteX471" fmla="*/ 1827118 w 7467600"/>
              <a:gd name="connsiteY471" fmla="*/ 4968410 h 6858000"/>
              <a:gd name="connsiteX472" fmla="*/ 1837349 w 7467600"/>
              <a:gd name="connsiteY472" fmla="*/ 4956357 h 6858000"/>
              <a:gd name="connsiteX473" fmla="*/ 2162835 w 7467600"/>
              <a:gd name="connsiteY473" fmla="*/ 5187853 h 6858000"/>
              <a:gd name="connsiteX474" fmla="*/ 2257167 w 7467600"/>
              <a:gd name="connsiteY474" fmla="*/ 5462123 h 6858000"/>
              <a:gd name="connsiteX475" fmla="*/ 2261598 w 7467600"/>
              <a:gd name="connsiteY475" fmla="*/ 5467998 h 6858000"/>
              <a:gd name="connsiteX476" fmla="*/ 2437177 w 7467600"/>
              <a:gd name="connsiteY476" fmla="*/ 5479608 h 6858000"/>
              <a:gd name="connsiteX477" fmla="*/ 2445247 w 7467600"/>
              <a:gd name="connsiteY477" fmla="*/ 5483476 h 6858000"/>
              <a:gd name="connsiteX478" fmla="*/ 2743626 w 7467600"/>
              <a:gd name="connsiteY478" fmla="*/ 5304819 h 6858000"/>
              <a:gd name="connsiteX479" fmla="*/ 3048102 w 7467600"/>
              <a:gd name="connsiteY479" fmla="*/ 5150595 h 6858000"/>
              <a:gd name="connsiteX480" fmla="*/ 1799414 w 7467600"/>
              <a:gd name="connsiteY480" fmla="*/ 4694732 h 6858000"/>
              <a:gd name="connsiteX481" fmla="*/ 1771735 w 7467600"/>
              <a:gd name="connsiteY481" fmla="*/ 4619929 h 6858000"/>
              <a:gd name="connsiteX482" fmla="*/ 3104273 w 7467600"/>
              <a:gd name="connsiteY482" fmla="*/ 5076159 h 6858000"/>
              <a:gd name="connsiteX483" fmla="*/ 3113245 w 7467600"/>
              <a:gd name="connsiteY483" fmla="*/ 5090705 h 6858000"/>
              <a:gd name="connsiteX484" fmla="*/ 3126294 w 7467600"/>
              <a:gd name="connsiteY484" fmla="*/ 5114400 h 6858000"/>
              <a:gd name="connsiteX485" fmla="*/ 3937433 w 7467600"/>
              <a:gd name="connsiteY485" fmla="*/ 4830473 h 6858000"/>
              <a:gd name="connsiteX486" fmla="*/ 3590475 w 7467600"/>
              <a:gd name="connsiteY486" fmla="*/ 4597974 h 6858000"/>
              <a:gd name="connsiteX487" fmla="*/ 3100264 w 7467600"/>
              <a:gd name="connsiteY487" fmla="*/ 4579845 h 6858000"/>
              <a:gd name="connsiteX488" fmla="*/ 2183576 w 7467600"/>
              <a:gd name="connsiteY488" fmla="*/ 4227150 h 6858000"/>
              <a:gd name="connsiteX489" fmla="*/ 2151029 w 7467600"/>
              <a:gd name="connsiteY489" fmla="*/ 4146947 h 6858000"/>
              <a:gd name="connsiteX490" fmla="*/ 3563434 w 7467600"/>
              <a:gd name="connsiteY490" fmla="*/ 4469115 h 6858000"/>
              <a:gd name="connsiteX491" fmla="*/ 3177952 w 7467600"/>
              <a:gd name="connsiteY491" fmla="*/ 3657386 h 6858000"/>
              <a:gd name="connsiteX492" fmla="*/ 3189263 w 7467600"/>
              <a:gd name="connsiteY492" fmla="*/ 3625726 h 6858000"/>
              <a:gd name="connsiteX493" fmla="*/ 3560912 w 7467600"/>
              <a:gd name="connsiteY493" fmla="*/ 4079863 h 6858000"/>
              <a:gd name="connsiteX494" fmla="*/ 3626636 w 7467600"/>
              <a:gd name="connsiteY494" fmla="*/ 4512230 h 6858000"/>
              <a:gd name="connsiteX495" fmla="*/ 3653088 w 7467600"/>
              <a:gd name="connsiteY495" fmla="*/ 4521417 h 6858000"/>
              <a:gd name="connsiteX496" fmla="*/ 3988128 w 7467600"/>
              <a:gd name="connsiteY496" fmla="*/ 4817267 h 6858000"/>
              <a:gd name="connsiteX497" fmla="*/ 4830582 w 7467600"/>
              <a:gd name="connsiteY497" fmla="*/ 4676000 h 6858000"/>
              <a:gd name="connsiteX498" fmla="*/ 4830100 w 7467600"/>
              <a:gd name="connsiteY498" fmla="*/ 4675554 h 6858000"/>
              <a:gd name="connsiteX499" fmla="*/ 4036318 w 7467600"/>
              <a:gd name="connsiteY499" fmla="*/ 4147013 h 6858000"/>
              <a:gd name="connsiteX500" fmla="*/ 3432098 w 7467600"/>
              <a:gd name="connsiteY500" fmla="*/ 3537312 h 6858000"/>
              <a:gd name="connsiteX501" fmla="*/ 3446761 w 7467600"/>
              <a:gd name="connsiteY501" fmla="*/ 3461278 h 6858000"/>
              <a:gd name="connsiteX502" fmla="*/ 4419733 w 7467600"/>
              <a:gd name="connsiteY502" fmla="*/ 3963555 h 6858000"/>
              <a:gd name="connsiteX503" fmla="*/ 4781371 w 7467600"/>
              <a:gd name="connsiteY503" fmla="*/ 4458604 h 6858000"/>
              <a:gd name="connsiteX504" fmla="*/ 4780440 w 7467600"/>
              <a:gd name="connsiteY504" fmla="*/ 4470290 h 6858000"/>
              <a:gd name="connsiteX505" fmla="*/ 4898954 w 7467600"/>
              <a:gd name="connsiteY505" fmla="*/ 4662092 h 6858000"/>
              <a:gd name="connsiteX506" fmla="*/ 4900699 w 7467600"/>
              <a:gd name="connsiteY506" fmla="*/ 4670867 h 6858000"/>
              <a:gd name="connsiteX507" fmla="*/ 5714511 w 7467600"/>
              <a:gd name="connsiteY507" fmla="*/ 4663483 h 6858000"/>
              <a:gd name="connsiteX508" fmla="*/ 5464793 w 7467600"/>
              <a:gd name="connsiteY508" fmla="*/ 4393556 h 6858000"/>
              <a:gd name="connsiteX509" fmla="*/ 5461897 w 7467600"/>
              <a:gd name="connsiteY509" fmla="*/ 4390879 h 6858000"/>
              <a:gd name="connsiteX510" fmla="*/ 4294126 w 7467600"/>
              <a:gd name="connsiteY510" fmla="*/ 3303048 h 6858000"/>
              <a:gd name="connsiteX511" fmla="*/ 4305321 w 7467600"/>
              <a:gd name="connsiteY511" fmla="*/ 3256953 h 6858000"/>
              <a:gd name="connsiteX512" fmla="*/ 4949299 w 7467600"/>
              <a:gd name="connsiteY512" fmla="*/ 3766336 h 6858000"/>
              <a:gd name="connsiteX513" fmla="*/ 5291452 w 7467600"/>
              <a:gd name="connsiteY513" fmla="*/ 4076801 h 6858000"/>
              <a:gd name="connsiteX514" fmla="*/ 5434998 w 7467600"/>
              <a:gd name="connsiteY514" fmla="*/ 4254100 h 6858000"/>
              <a:gd name="connsiteX515" fmla="*/ 5351015 w 7467600"/>
              <a:gd name="connsiteY515" fmla="*/ 3760989 h 6858000"/>
              <a:gd name="connsiteX516" fmla="*/ 5413780 w 7467600"/>
              <a:gd name="connsiteY516" fmla="*/ 2966265 h 6858000"/>
              <a:gd name="connsiteX517" fmla="*/ 5425627 w 7467600"/>
              <a:gd name="connsiteY517" fmla="*/ 2954192 h 6858000"/>
              <a:gd name="connsiteX518" fmla="*/ 6604735 w 7467600"/>
              <a:gd name="connsiteY518" fmla="*/ 2041381 h 6858000"/>
              <a:gd name="connsiteX519" fmla="*/ 7204487 w 7467600"/>
              <a:gd name="connsiteY519" fmla="*/ 2742112 h 6858000"/>
              <a:gd name="connsiteX520" fmla="*/ 7131592 w 7467600"/>
              <a:gd name="connsiteY520" fmla="*/ 2672096 h 6858000"/>
              <a:gd name="connsiteX521" fmla="*/ 6996344 w 7467600"/>
              <a:gd name="connsiteY521" fmla="*/ 2518310 h 6858000"/>
              <a:gd name="connsiteX522" fmla="*/ 6735495 w 7467600"/>
              <a:gd name="connsiteY522" fmla="*/ 2196890 h 6858000"/>
              <a:gd name="connsiteX523" fmla="*/ 6721901 w 7467600"/>
              <a:gd name="connsiteY523" fmla="*/ 2179274 h 6858000"/>
              <a:gd name="connsiteX524" fmla="*/ 6604735 w 7467600"/>
              <a:gd name="connsiteY524" fmla="*/ 2041381 h 6858000"/>
              <a:gd name="connsiteX525" fmla="*/ 6591670 w 7467600"/>
              <a:gd name="connsiteY525" fmla="*/ 1988277 h 6858000"/>
              <a:gd name="connsiteX526" fmla="*/ 6747349 w 7467600"/>
              <a:gd name="connsiteY526" fmla="*/ 2160069 h 6858000"/>
              <a:gd name="connsiteX527" fmla="*/ 6760943 w 7467600"/>
              <a:gd name="connsiteY527" fmla="*/ 2177686 h 6858000"/>
              <a:gd name="connsiteX528" fmla="*/ 7021065 w 7467600"/>
              <a:gd name="connsiteY528" fmla="*/ 2498102 h 6858000"/>
              <a:gd name="connsiteX529" fmla="*/ 7155223 w 7467600"/>
              <a:gd name="connsiteY529" fmla="*/ 2650386 h 6858000"/>
              <a:gd name="connsiteX530" fmla="*/ 7203167 w 7467600"/>
              <a:gd name="connsiteY530" fmla="*/ 2697288 h 6858000"/>
              <a:gd name="connsiteX531" fmla="*/ 6937703 w 7467600"/>
              <a:gd name="connsiteY531" fmla="*/ 2321981 h 6858000"/>
              <a:gd name="connsiteX532" fmla="*/ 6591670 w 7467600"/>
              <a:gd name="connsiteY532" fmla="*/ 1988277 h 6858000"/>
              <a:gd name="connsiteX533" fmla="*/ 5798671 w 7467600"/>
              <a:gd name="connsiteY533" fmla="*/ 1981601 h 6858000"/>
              <a:gd name="connsiteX534" fmla="*/ 5754709 w 7467600"/>
              <a:gd name="connsiteY534" fmla="*/ 2071454 h 6858000"/>
              <a:gd name="connsiteX535" fmla="*/ 5763044 w 7467600"/>
              <a:gd name="connsiteY535" fmla="*/ 2842206 h 6858000"/>
              <a:gd name="connsiteX536" fmla="*/ 5764974 w 7467600"/>
              <a:gd name="connsiteY536" fmla="*/ 2799609 h 6858000"/>
              <a:gd name="connsiteX537" fmla="*/ 5767665 w 7467600"/>
              <a:gd name="connsiteY537" fmla="*/ 2666409 h 6858000"/>
              <a:gd name="connsiteX538" fmla="*/ 5763055 w 7467600"/>
              <a:gd name="connsiteY538" fmla="*/ 2579705 h 6858000"/>
              <a:gd name="connsiteX539" fmla="*/ 5758079 w 7467600"/>
              <a:gd name="connsiteY539" fmla="*/ 2492508 h 6858000"/>
              <a:gd name="connsiteX540" fmla="*/ 5779325 w 7467600"/>
              <a:gd name="connsiteY540" fmla="*/ 2197069 h 6858000"/>
              <a:gd name="connsiteX541" fmla="*/ 5798671 w 7467600"/>
              <a:gd name="connsiteY541" fmla="*/ 1981601 h 6858000"/>
              <a:gd name="connsiteX542" fmla="*/ 5829202 w 7467600"/>
              <a:gd name="connsiteY542" fmla="*/ 1971679 h 6858000"/>
              <a:gd name="connsiteX543" fmla="*/ 5809558 w 7467600"/>
              <a:gd name="connsiteY543" fmla="*/ 2198043 h 6858000"/>
              <a:gd name="connsiteX544" fmla="*/ 5788653 w 7467600"/>
              <a:gd name="connsiteY544" fmla="*/ 2489430 h 6858000"/>
              <a:gd name="connsiteX545" fmla="*/ 5793439 w 7467600"/>
              <a:gd name="connsiteY545" fmla="*/ 2575235 h 6858000"/>
              <a:gd name="connsiteX546" fmla="*/ 5796837 w 7467600"/>
              <a:gd name="connsiteY546" fmla="*/ 2637633 h 6858000"/>
              <a:gd name="connsiteX547" fmla="*/ 5818614 w 7467600"/>
              <a:gd name="connsiteY547" fmla="*/ 2473055 h 6858000"/>
              <a:gd name="connsiteX548" fmla="*/ 5829202 w 7467600"/>
              <a:gd name="connsiteY548" fmla="*/ 1971679 h 6858000"/>
              <a:gd name="connsiteX549" fmla="*/ 5911389 w 7467600"/>
              <a:gd name="connsiteY549" fmla="*/ 1898371 h 6858000"/>
              <a:gd name="connsiteX550" fmla="*/ 6237627 w 7467600"/>
              <a:gd name="connsiteY550" fmla="*/ 2231921 h 6858000"/>
              <a:gd name="connsiteX551" fmla="*/ 5911389 w 7467600"/>
              <a:gd name="connsiteY551" fmla="*/ 1898371 h 6858000"/>
              <a:gd name="connsiteX552" fmla="*/ 6944437 w 7467600"/>
              <a:gd name="connsiteY552" fmla="*/ 1575402 h 6858000"/>
              <a:gd name="connsiteX553" fmla="*/ 6304730 w 7467600"/>
              <a:gd name="connsiteY553" fmla="*/ 1766654 h 6858000"/>
              <a:gd name="connsiteX554" fmla="*/ 6944437 w 7467600"/>
              <a:gd name="connsiteY554" fmla="*/ 1575402 h 6858000"/>
              <a:gd name="connsiteX555" fmla="*/ 7019523 w 7467600"/>
              <a:gd name="connsiteY555" fmla="*/ 1519450 h 6858000"/>
              <a:gd name="connsiteX556" fmla="*/ 6298091 w 7467600"/>
              <a:gd name="connsiteY556" fmla="*/ 1737122 h 6858000"/>
              <a:gd name="connsiteX557" fmla="*/ 7019523 w 7467600"/>
              <a:gd name="connsiteY557" fmla="*/ 1519450 h 6858000"/>
              <a:gd name="connsiteX558" fmla="*/ 2399523 w 7467600"/>
              <a:gd name="connsiteY558" fmla="*/ 1428234 h 6858000"/>
              <a:gd name="connsiteX559" fmla="*/ 2224982 w 7467600"/>
              <a:gd name="connsiteY559" fmla="*/ 1826201 h 6858000"/>
              <a:gd name="connsiteX560" fmla="*/ 2096099 w 7467600"/>
              <a:gd name="connsiteY560" fmla="*/ 2345900 h 6858000"/>
              <a:gd name="connsiteX561" fmla="*/ 2283317 w 7467600"/>
              <a:gd name="connsiteY561" fmla="*/ 1796925 h 6858000"/>
              <a:gd name="connsiteX562" fmla="*/ 2399523 w 7467600"/>
              <a:gd name="connsiteY562" fmla="*/ 1428234 h 6858000"/>
              <a:gd name="connsiteX563" fmla="*/ 2448558 w 7467600"/>
              <a:gd name="connsiteY563" fmla="*/ 1373435 h 6858000"/>
              <a:gd name="connsiteX564" fmla="*/ 2312521 w 7467600"/>
              <a:gd name="connsiteY564" fmla="*/ 1806140 h 6858000"/>
              <a:gd name="connsiteX565" fmla="*/ 2127533 w 7467600"/>
              <a:gd name="connsiteY565" fmla="*/ 2348380 h 6858000"/>
              <a:gd name="connsiteX566" fmla="*/ 2358080 w 7467600"/>
              <a:gd name="connsiteY566" fmla="*/ 1866134 h 6858000"/>
              <a:gd name="connsiteX567" fmla="*/ 2407436 w 7467600"/>
              <a:gd name="connsiteY567" fmla="*/ 1651070 h 6858000"/>
              <a:gd name="connsiteX568" fmla="*/ 2448558 w 7467600"/>
              <a:gd name="connsiteY568" fmla="*/ 1373435 h 6858000"/>
              <a:gd name="connsiteX569" fmla="*/ 278707 w 7467600"/>
              <a:gd name="connsiteY569" fmla="*/ 1352270 h 6858000"/>
              <a:gd name="connsiteX570" fmla="*/ 321570 w 7467600"/>
              <a:gd name="connsiteY570" fmla="*/ 1861610 h 6858000"/>
              <a:gd name="connsiteX571" fmla="*/ 294281 w 7467600"/>
              <a:gd name="connsiteY571" fmla="*/ 1440658 h 6858000"/>
              <a:gd name="connsiteX572" fmla="*/ 278707 w 7467600"/>
              <a:gd name="connsiteY572" fmla="*/ 1352270 h 6858000"/>
              <a:gd name="connsiteX573" fmla="*/ 1423821 w 7467600"/>
              <a:gd name="connsiteY573" fmla="*/ 1351958 h 6858000"/>
              <a:gd name="connsiteX574" fmla="*/ 1638521 w 7467600"/>
              <a:gd name="connsiteY574" fmla="*/ 1908470 h 6858000"/>
              <a:gd name="connsiteX575" fmla="*/ 1754199 w 7467600"/>
              <a:gd name="connsiteY575" fmla="*/ 2149284 h 6858000"/>
              <a:gd name="connsiteX576" fmla="*/ 1908359 w 7467600"/>
              <a:gd name="connsiteY576" fmla="*/ 2364988 h 6858000"/>
              <a:gd name="connsiteX577" fmla="*/ 1647661 w 7467600"/>
              <a:gd name="connsiteY577" fmla="*/ 1825945 h 6858000"/>
              <a:gd name="connsiteX578" fmla="*/ 1423821 w 7467600"/>
              <a:gd name="connsiteY578" fmla="*/ 1351958 h 6858000"/>
              <a:gd name="connsiteX579" fmla="*/ 1431890 w 7467600"/>
              <a:gd name="connsiteY579" fmla="*/ 1306475 h 6858000"/>
              <a:gd name="connsiteX580" fmla="*/ 1507597 w 7467600"/>
              <a:gd name="connsiteY580" fmla="*/ 1446132 h 6858000"/>
              <a:gd name="connsiteX581" fmla="*/ 1674586 w 7467600"/>
              <a:gd name="connsiteY581" fmla="*/ 1813832 h 6858000"/>
              <a:gd name="connsiteX582" fmla="*/ 1815950 w 7467600"/>
              <a:gd name="connsiteY582" fmla="*/ 2128564 h 6858000"/>
              <a:gd name="connsiteX583" fmla="*/ 1984242 w 7467600"/>
              <a:gd name="connsiteY583" fmla="*/ 2430829 h 6858000"/>
              <a:gd name="connsiteX584" fmla="*/ 2014023 w 7467600"/>
              <a:gd name="connsiteY584" fmla="*/ 2450995 h 6858000"/>
              <a:gd name="connsiteX585" fmla="*/ 1747337 w 7467600"/>
              <a:gd name="connsiteY585" fmla="*/ 1855264 h 6858000"/>
              <a:gd name="connsiteX586" fmla="*/ 1533749 w 7467600"/>
              <a:gd name="connsiteY586" fmla="*/ 1478656 h 6858000"/>
              <a:gd name="connsiteX587" fmla="*/ 1431890 w 7467600"/>
              <a:gd name="connsiteY587" fmla="*/ 1306475 h 6858000"/>
              <a:gd name="connsiteX588" fmla="*/ 5052692 w 7467600"/>
              <a:gd name="connsiteY588" fmla="*/ 1292994 h 6858000"/>
              <a:gd name="connsiteX589" fmla="*/ 5200661 w 7467600"/>
              <a:gd name="connsiteY589" fmla="*/ 1635186 h 6858000"/>
              <a:gd name="connsiteX590" fmla="*/ 5297138 w 7467600"/>
              <a:gd name="connsiteY590" fmla="*/ 1906351 h 6858000"/>
              <a:gd name="connsiteX591" fmla="*/ 5052692 w 7467600"/>
              <a:gd name="connsiteY591" fmla="*/ 1292994 h 6858000"/>
              <a:gd name="connsiteX592" fmla="*/ 5009948 w 7467600"/>
              <a:gd name="connsiteY592" fmla="*/ 1273619 h 6858000"/>
              <a:gd name="connsiteX593" fmla="*/ 5121777 w 7467600"/>
              <a:gd name="connsiteY593" fmla="*/ 1654213 h 6858000"/>
              <a:gd name="connsiteX594" fmla="*/ 5293545 w 7467600"/>
              <a:gd name="connsiteY594" fmla="*/ 2072247 h 6858000"/>
              <a:gd name="connsiteX595" fmla="*/ 5294042 w 7467600"/>
              <a:gd name="connsiteY595" fmla="*/ 2065019 h 6858000"/>
              <a:gd name="connsiteX596" fmla="*/ 5171936 w 7467600"/>
              <a:gd name="connsiteY596" fmla="*/ 1647613 h 6858000"/>
              <a:gd name="connsiteX597" fmla="*/ 5009948 w 7467600"/>
              <a:gd name="connsiteY597" fmla="*/ 1273619 h 6858000"/>
              <a:gd name="connsiteX598" fmla="*/ 655236 w 7467600"/>
              <a:gd name="connsiteY598" fmla="*/ 1268632 h 6858000"/>
              <a:gd name="connsiteX599" fmla="*/ 839521 w 7467600"/>
              <a:gd name="connsiteY599" fmla="*/ 1685315 h 6858000"/>
              <a:gd name="connsiteX600" fmla="*/ 1109416 w 7467600"/>
              <a:gd name="connsiteY600" fmla="*/ 2061663 h 6858000"/>
              <a:gd name="connsiteX601" fmla="*/ 1298300 w 7467600"/>
              <a:gd name="connsiteY601" fmla="*/ 2247742 h 6858000"/>
              <a:gd name="connsiteX602" fmla="*/ 1125871 w 7467600"/>
              <a:gd name="connsiteY602" fmla="*/ 1989513 h 6858000"/>
              <a:gd name="connsiteX603" fmla="*/ 981574 w 7467600"/>
              <a:gd name="connsiteY603" fmla="*/ 1783157 h 6858000"/>
              <a:gd name="connsiteX604" fmla="*/ 922198 w 7467600"/>
              <a:gd name="connsiteY604" fmla="*/ 1677437 h 6858000"/>
              <a:gd name="connsiteX605" fmla="*/ 869293 w 7467600"/>
              <a:gd name="connsiteY605" fmla="*/ 1583214 h 6858000"/>
              <a:gd name="connsiteX606" fmla="*/ 751431 w 7467600"/>
              <a:gd name="connsiteY606" fmla="*/ 1405731 h 6858000"/>
              <a:gd name="connsiteX607" fmla="*/ 655236 w 7467600"/>
              <a:gd name="connsiteY607" fmla="*/ 1268632 h 6858000"/>
              <a:gd name="connsiteX608" fmla="*/ 6516292 w 7467600"/>
              <a:gd name="connsiteY608" fmla="*/ 1263064 h 6858000"/>
              <a:gd name="connsiteX609" fmla="*/ 5736320 w 7467600"/>
              <a:gd name="connsiteY609" fmla="*/ 1501803 h 6858000"/>
              <a:gd name="connsiteX610" fmla="*/ 6516292 w 7467600"/>
              <a:gd name="connsiteY610" fmla="*/ 1263064 h 6858000"/>
              <a:gd name="connsiteX611" fmla="*/ 291466 w 7467600"/>
              <a:gd name="connsiteY611" fmla="*/ 1250369 h 6858000"/>
              <a:gd name="connsiteX612" fmla="*/ 323180 w 7467600"/>
              <a:gd name="connsiteY612" fmla="*/ 1435283 h 6858000"/>
              <a:gd name="connsiteX613" fmla="*/ 349381 w 7467600"/>
              <a:gd name="connsiteY613" fmla="*/ 1875041 h 6858000"/>
              <a:gd name="connsiteX614" fmla="*/ 374363 w 7467600"/>
              <a:gd name="connsiteY614" fmla="*/ 1506494 h 6858000"/>
              <a:gd name="connsiteX615" fmla="*/ 302168 w 7467600"/>
              <a:gd name="connsiteY615" fmla="*/ 1274495 h 6858000"/>
              <a:gd name="connsiteX616" fmla="*/ 291466 w 7467600"/>
              <a:gd name="connsiteY616" fmla="*/ 1250369 h 6858000"/>
              <a:gd name="connsiteX617" fmla="*/ 678222 w 7467600"/>
              <a:gd name="connsiteY617" fmla="*/ 1248670 h 6858000"/>
              <a:gd name="connsiteX618" fmla="*/ 775536 w 7467600"/>
              <a:gd name="connsiteY618" fmla="*/ 1388015 h 6858000"/>
              <a:gd name="connsiteX619" fmla="*/ 894529 w 7467600"/>
              <a:gd name="connsiteY619" fmla="*/ 1567739 h 6858000"/>
              <a:gd name="connsiteX620" fmla="*/ 948000 w 7467600"/>
              <a:gd name="connsiteY620" fmla="*/ 1663088 h 6858000"/>
              <a:gd name="connsiteX621" fmla="*/ 1006812 w 7467600"/>
              <a:gd name="connsiteY621" fmla="*/ 1767683 h 6858000"/>
              <a:gd name="connsiteX622" fmla="*/ 1149133 w 7467600"/>
              <a:gd name="connsiteY622" fmla="*/ 1971513 h 6858000"/>
              <a:gd name="connsiteX623" fmla="*/ 1333952 w 7467600"/>
              <a:gd name="connsiteY623" fmla="*/ 2251620 h 6858000"/>
              <a:gd name="connsiteX624" fmla="*/ 1337329 w 7467600"/>
              <a:gd name="connsiteY624" fmla="*/ 2258350 h 6858000"/>
              <a:gd name="connsiteX625" fmla="*/ 1014726 w 7467600"/>
              <a:gd name="connsiteY625" fmla="*/ 1615556 h 6858000"/>
              <a:gd name="connsiteX626" fmla="*/ 678222 w 7467600"/>
              <a:gd name="connsiteY626" fmla="*/ 1248670 h 6858000"/>
              <a:gd name="connsiteX627" fmla="*/ 6691602 w 7467600"/>
              <a:gd name="connsiteY627" fmla="*/ 1140573 h 6858000"/>
              <a:gd name="connsiteX628" fmla="*/ 6571100 w 7467600"/>
              <a:gd name="connsiteY628" fmla="*/ 1183662 h 6858000"/>
              <a:gd name="connsiteX629" fmla="*/ 6241687 w 7467600"/>
              <a:gd name="connsiteY629" fmla="*/ 1257600 h 6858000"/>
              <a:gd name="connsiteX630" fmla="*/ 5693009 w 7467600"/>
              <a:gd name="connsiteY630" fmla="*/ 1478256 h 6858000"/>
              <a:gd name="connsiteX631" fmla="*/ 6548420 w 7467600"/>
              <a:gd name="connsiteY631" fmla="*/ 1214599 h 6858000"/>
              <a:gd name="connsiteX632" fmla="*/ 6605473 w 7467600"/>
              <a:gd name="connsiteY632" fmla="*/ 1184686 h 6858000"/>
              <a:gd name="connsiteX633" fmla="*/ 6691602 w 7467600"/>
              <a:gd name="connsiteY633" fmla="*/ 1140573 h 6858000"/>
              <a:gd name="connsiteX634" fmla="*/ 4002475 w 7467600"/>
              <a:gd name="connsiteY634" fmla="*/ 1037802 h 6858000"/>
              <a:gd name="connsiteX635" fmla="*/ 4000324 w 7467600"/>
              <a:gd name="connsiteY635" fmla="*/ 1039362 h 6858000"/>
              <a:gd name="connsiteX636" fmla="*/ 4002862 w 7467600"/>
              <a:gd name="connsiteY636" fmla="*/ 1042866 h 6858000"/>
              <a:gd name="connsiteX637" fmla="*/ 4002475 w 7467600"/>
              <a:gd name="connsiteY637" fmla="*/ 1037802 h 6858000"/>
              <a:gd name="connsiteX638" fmla="*/ 506322 w 7467600"/>
              <a:gd name="connsiteY638" fmla="*/ 1020997 h 6858000"/>
              <a:gd name="connsiteX639" fmla="*/ 533068 w 7467600"/>
              <a:gd name="connsiteY639" fmla="*/ 1029409 h 6858000"/>
              <a:gd name="connsiteX640" fmla="*/ 1232525 w 7467600"/>
              <a:gd name="connsiteY640" fmla="*/ 1804675 h 6858000"/>
              <a:gd name="connsiteX641" fmla="*/ 1388858 w 7467600"/>
              <a:gd name="connsiteY641" fmla="*/ 2368011 h 6858000"/>
              <a:gd name="connsiteX642" fmla="*/ 1384098 w 7467600"/>
              <a:gd name="connsiteY642" fmla="*/ 2378125 h 6858000"/>
              <a:gd name="connsiteX643" fmla="*/ 1425393 w 7467600"/>
              <a:gd name="connsiteY643" fmla="*/ 2589124 h 6858000"/>
              <a:gd name="connsiteX644" fmla="*/ 1424001 w 7467600"/>
              <a:gd name="connsiteY644" fmla="*/ 2597541 h 6858000"/>
              <a:gd name="connsiteX645" fmla="*/ 2152729 w 7467600"/>
              <a:gd name="connsiteY645" fmla="*/ 2864487 h 6858000"/>
              <a:gd name="connsiteX646" fmla="*/ 2020609 w 7467600"/>
              <a:gd name="connsiteY646" fmla="*/ 2539671 h 6858000"/>
              <a:gd name="connsiteX647" fmla="*/ 2018920 w 7467600"/>
              <a:gd name="connsiteY647" fmla="*/ 2536309 h 6858000"/>
              <a:gd name="connsiteX648" fmla="*/ 1342441 w 7467600"/>
              <a:gd name="connsiteY648" fmla="*/ 1173017 h 6858000"/>
              <a:gd name="connsiteX649" fmla="*/ 1367925 w 7467600"/>
              <a:gd name="connsiteY649" fmla="*/ 1135648 h 6858000"/>
              <a:gd name="connsiteX650" fmla="*/ 1771401 w 7467600"/>
              <a:gd name="connsiteY650" fmla="*/ 1806673 h 6858000"/>
              <a:gd name="connsiteX651" fmla="*/ 1972385 w 7467600"/>
              <a:gd name="connsiteY651" fmla="*/ 2198735 h 6858000"/>
              <a:gd name="connsiteX652" fmla="*/ 2040892 w 7467600"/>
              <a:gd name="connsiteY652" fmla="*/ 2405205 h 6858000"/>
              <a:gd name="connsiteX653" fmla="*/ 2131689 w 7467600"/>
              <a:gd name="connsiteY653" fmla="*/ 1936926 h 6858000"/>
              <a:gd name="connsiteX654" fmla="*/ 2454820 w 7467600"/>
              <a:gd name="connsiteY654" fmla="*/ 1248808 h 6858000"/>
              <a:gd name="connsiteX655" fmla="*/ 2492512 w 7467600"/>
              <a:gd name="connsiteY655" fmla="*/ 1302920 h 6858000"/>
              <a:gd name="connsiteX656" fmla="*/ 2081216 w 7467600"/>
              <a:gd name="connsiteY656" fmla="*/ 2527513 h 6858000"/>
              <a:gd name="connsiteX657" fmla="*/ 2081211 w 7467600"/>
              <a:gd name="connsiteY657" fmla="*/ 2528916 h 6858000"/>
              <a:gd name="connsiteX658" fmla="*/ 2199067 w 7467600"/>
              <a:gd name="connsiteY658" fmla="*/ 2884061 h 6858000"/>
              <a:gd name="connsiteX659" fmla="*/ 3192586 w 7467600"/>
              <a:gd name="connsiteY659" fmla="*/ 3411496 h 6858000"/>
              <a:gd name="connsiteX660" fmla="*/ 3182620 w 7467600"/>
              <a:gd name="connsiteY660" fmla="*/ 3483279 h 6858000"/>
              <a:gd name="connsiteX661" fmla="*/ 2435119 w 7467600"/>
              <a:gd name="connsiteY661" fmla="*/ 3080173 h 6858000"/>
              <a:gd name="connsiteX662" fmla="*/ 2410152 w 7467600"/>
              <a:gd name="connsiteY662" fmla="*/ 3063751 h 6858000"/>
              <a:gd name="connsiteX663" fmla="*/ 2408099 w 7467600"/>
              <a:gd name="connsiteY663" fmla="*/ 3064403 h 6858000"/>
              <a:gd name="connsiteX664" fmla="*/ 2407218 w 7467600"/>
              <a:gd name="connsiteY664" fmla="*/ 3070324 h 6858000"/>
              <a:gd name="connsiteX665" fmla="*/ 2380138 w 7467600"/>
              <a:gd name="connsiteY665" fmla="*/ 3099341 h 6858000"/>
              <a:gd name="connsiteX666" fmla="*/ 1765923 w 7467600"/>
              <a:gd name="connsiteY666" fmla="*/ 3581043 h 6858000"/>
              <a:gd name="connsiteX667" fmla="*/ 1702258 w 7467600"/>
              <a:gd name="connsiteY667" fmla="*/ 3612286 h 6858000"/>
              <a:gd name="connsiteX668" fmla="*/ 1538370 w 7467600"/>
              <a:gd name="connsiteY668" fmla="*/ 3811804 h 6858000"/>
              <a:gd name="connsiteX669" fmla="*/ 542867 w 7467600"/>
              <a:gd name="connsiteY669" fmla="*/ 4944092 h 6858000"/>
              <a:gd name="connsiteX670" fmla="*/ 515800 w 7467600"/>
              <a:gd name="connsiteY670" fmla="*/ 4862180 h 6858000"/>
              <a:gd name="connsiteX671" fmla="*/ 909145 w 7467600"/>
              <a:gd name="connsiteY671" fmla="*/ 4199225 h 6858000"/>
              <a:gd name="connsiteX672" fmla="*/ 1214067 w 7467600"/>
              <a:gd name="connsiteY672" fmla="*/ 3908561 h 6858000"/>
              <a:gd name="connsiteX673" fmla="*/ 640967 w 7467600"/>
              <a:gd name="connsiteY673" fmla="*/ 4105601 h 6858000"/>
              <a:gd name="connsiteX674" fmla="*/ 112563 w 7467600"/>
              <a:gd name="connsiteY674" fmla="*/ 4396952 h 6858000"/>
              <a:gd name="connsiteX675" fmla="*/ 0 w 7467600"/>
              <a:gd name="connsiteY675" fmla="*/ 4466006 h 6858000"/>
              <a:gd name="connsiteX676" fmla="*/ 0 w 7467600"/>
              <a:gd name="connsiteY676" fmla="*/ 4233763 h 6858000"/>
              <a:gd name="connsiteX677" fmla="*/ 36881 w 7467600"/>
              <a:gd name="connsiteY677" fmla="*/ 4200118 h 6858000"/>
              <a:gd name="connsiteX678" fmla="*/ 910534 w 7467600"/>
              <a:gd name="connsiteY678" fmla="*/ 3629753 h 6858000"/>
              <a:gd name="connsiteX679" fmla="*/ 1578717 w 7467600"/>
              <a:gd name="connsiteY679" fmla="*/ 3575982 h 6858000"/>
              <a:gd name="connsiteX680" fmla="*/ 2338780 w 7467600"/>
              <a:gd name="connsiteY680" fmla="*/ 3033725 h 6858000"/>
              <a:gd name="connsiteX681" fmla="*/ 1807991 w 7467600"/>
              <a:gd name="connsiteY681" fmla="*/ 2807184 h 6858000"/>
              <a:gd name="connsiteX682" fmla="*/ 1416358 w 7467600"/>
              <a:gd name="connsiteY682" fmla="*/ 3112571 h 6858000"/>
              <a:gd name="connsiteX683" fmla="*/ 939066 w 7467600"/>
              <a:gd name="connsiteY683" fmla="*/ 3378798 h 6858000"/>
              <a:gd name="connsiteX684" fmla="*/ 115099 w 7467600"/>
              <a:gd name="connsiteY684" fmla="*/ 3607650 h 6858000"/>
              <a:gd name="connsiteX685" fmla="*/ 97284 w 7467600"/>
              <a:gd name="connsiteY685" fmla="*/ 3520393 h 6858000"/>
              <a:gd name="connsiteX686" fmla="*/ 922050 w 7467600"/>
              <a:gd name="connsiteY686" fmla="*/ 3074867 h 6858000"/>
              <a:gd name="connsiteX687" fmla="*/ 1405265 w 7467600"/>
              <a:gd name="connsiteY687" fmla="*/ 3016319 h 6858000"/>
              <a:gd name="connsiteX688" fmla="*/ 1407512 w 7467600"/>
              <a:gd name="connsiteY688" fmla="*/ 3018001 h 6858000"/>
              <a:gd name="connsiteX689" fmla="*/ 1726266 w 7467600"/>
              <a:gd name="connsiteY689" fmla="*/ 2777274 h 6858000"/>
              <a:gd name="connsiteX690" fmla="*/ 625390 w 7467600"/>
              <a:gd name="connsiteY690" fmla="*/ 2514541 h 6858000"/>
              <a:gd name="connsiteX691" fmla="*/ 619799 w 7467600"/>
              <a:gd name="connsiteY691" fmla="*/ 2527180 h 6858000"/>
              <a:gd name="connsiteX692" fmla="*/ 310030 w 7467600"/>
              <a:gd name="connsiteY692" fmla="*/ 2771818 h 6858000"/>
              <a:gd name="connsiteX693" fmla="*/ 173877 w 7467600"/>
              <a:gd name="connsiteY693" fmla="*/ 2937056 h 6858000"/>
              <a:gd name="connsiteX694" fmla="*/ 77889 w 7467600"/>
              <a:gd name="connsiteY694" fmla="*/ 3138440 h 6858000"/>
              <a:gd name="connsiteX695" fmla="*/ 0 w 7467600"/>
              <a:gd name="connsiteY695" fmla="*/ 3271395 h 6858000"/>
              <a:gd name="connsiteX696" fmla="*/ 0 w 7467600"/>
              <a:gd name="connsiteY696" fmla="*/ 3153002 h 6858000"/>
              <a:gd name="connsiteX697" fmla="*/ 2386 w 7467600"/>
              <a:gd name="connsiteY697" fmla="*/ 3149203 h 6858000"/>
              <a:gd name="connsiteX698" fmla="*/ 89753 w 7467600"/>
              <a:gd name="connsiteY698" fmla="*/ 2987702 h 6858000"/>
              <a:gd name="connsiteX699" fmla="*/ 76869 w 7467600"/>
              <a:gd name="connsiteY699" fmla="*/ 3005404 h 6858000"/>
              <a:gd name="connsiteX700" fmla="*/ 32049 w 7467600"/>
              <a:gd name="connsiteY700" fmla="*/ 3065814 h 6858000"/>
              <a:gd name="connsiteX701" fmla="*/ 0 w 7467600"/>
              <a:gd name="connsiteY701" fmla="*/ 3108744 h 6858000"/>
              <a:gd name="connsiteX702" fmla="*/ 0 w 7467600"/>
              <a:gd name="connsiteY702" fmla="*/ 3058059 h 6858000"/>
              <a:gd name="connsiteX703" fmla="*/ 7610 w 7467600"/>
              <a:gd name="connsiteY703" fmla="*/ 3047889 h 6858000"/>
              <a:gd name="connsiteX704" fmla="*/ 52419 w 7467600"/>
              <a:gd name="connsiteY704" fmla="*/ 2987479 h 6858000"/>
              <a:gd name="connsiteX705" fmla="*/ 59142 w 7467600"/>
              <a:gd name="connsiteY705" fmla="*/ 2978488 h 6858000"/>
              <a:gd name="connsiteX706" fmla="*/ 0 w 7467600"/>
              <a:gd name="connsiteY706" fmla="*/ 3015334 h 6858000"/>
              <a:gd name="connsiteX707" fmla="*/ 0 w 7467600"/>
              <a:gd name="connsiteY707" fmla="*/ 2914286 h 6858000"/>
              <a:gd name="connsiteX708" fmla="*/ 36383 w 7467600"/>
              <a:gd name="connsiteY708" fmla="*/ 2901128 h 6858000"/>
              <a:gd name="connsiteX709" fmla="*/ 156329 w 7467600"/>
              <a:gd name="connsiteY709" fmla="*/ 2840533 h 6858000"/>
              <a:gd name="connsiteX710" fmla="*/ 358355 w 7467600"/>
              <a:gd name="connsiteY710" fmla="*/ 2620471 h 6858000"/>
              <a:gd name="connsiteX711" fmla="*/ 510577 w 7467600"/>
              <a:gd name="connsiteY711" fmla="*/ 2501244 h 6858000"/>
              <a:gd name="connsiteX712" fmla="*/ 211967 w 7467600"/>
              <a:gd name="connsiteY712" fmla="*/ 2479171 h 6858000"/>
              <a:gd name="connsiteX713" fmla="*/ 0 w 7467600"/>
              <a:gd name="connsiteY713" fmla="*/ 2476398 h 6858000"/>
              <a:gd name="connsiteX714" fmla="*/ 0 w 7467600"/>
              <a:gd name="connsiteY714" fmla="*/ 2389189 h 6858000"/>
              <a:gd name="connsiteX715" fmla="*/ 103062 w 7467600"/>
              <a:gd name="connsiteY715" fmla="*/ 2389518 h 6858000"/>
              <a:gd name="connsiteX716" fmla="*/ 510734 w 7467600"/>
              <a:gd name="connsiteY716" fmla="*/ 2416201 h 6858000"/>
              <a:gd name="connsiteX717" fmla="*/ 279257 w 7467600"/>
              <a:gd name="connsiteY717" fmla="*/ 2092102 h 6858000"/>
              <a:gd name="connsiteX718" fmla="*/ 65265 w 7467600"/>
              <a:gd name="connsiteY718" fmla="*/ 2006049 h 6858000"/>
              <a:gd name="connsiteX719" fmla="*/ 0 w 7467600"/>
              <a:gd name="connsiteY719" fmla="*/ 1982532 h 6858000"/>
              <a:gd name="connsiteX720" fmla="*/ 0 w 7467600"/>
              <a:gd name="connsiteY720" fmla="*/ 1912789 h 6858000"/>
              <a:gd name="connsiteX721" fmla="*/ 97460 w 7467600"/>
              <a:gd name="connsiteY721" fmla="*/ 1953725 h 6858000"/>
              <a:gd name="connsiteX722" fmla="*/ 221272 w 7467600"/>
              <a:gd name="connsiteY722" fmla="*/ 1980766 h 6858000"/>
              <a:gd name="connsiteX723" fmla="*/ 116765 w 7467600"/>
              <a:gd name="connsiteY723" fmla="*/ 1911033 h 6858000"/>
              <a:gd name="connsiteX724" fmla="*/ 16405 w 7467600"/>
              <a:gd name="connsiteY724" fmla="*/ 1803412 h 6858000"/>
              <a:gd name="connsiteX725" fmla="*/ 0 w 7467600"/>
              <a:gd name="connsiteY725" fmla="*/ 1784777 h 6858000"/>
              <a:gd name="connsiteX726" fmla="*/ 0 w 7467600"/>
              <a:gd name="connsiteY726" fmla="*/ 1740082 h 6858000"/>
              <a:gd name="connsiteX727" fmla="*/ 39394 w 7467600"/>
              <a:gd name="connsiteY727" fmla="*/ 1784856 h 6858000"/>
              <a:gd name="connsiteX728" fmla="*/ 135813 w 7467600"/>
              <a:gd name="connsiteY728" fmla="*/ 1888838 h 6858000"/>
              <a:gd name="connsiteX729" fmla="*/ 242575 w 7467600"/>
              <a:gd name="connsiteY729" fmla="*/ 1958841 h 6858000"/>
              <a:gd name="connsiteX730" fmla="*/ 82197 w 7467600"/>
              <a:gd name="connsiteY730" fmla="*/ 1754826 h 6858000"/>
              <a:gd name="connsiteX731" fmla="*/ 0 w 7467600"/>
              <a:gd name="connsiteY731" fmla="*/ 1679650 h 6858000"/>
              <a:gd name="connsiteX732" fmla="*/ 0 w 7467600"/>
              <a:gd name="connsiteY732" fmla="*/ 1602463 h 6858000"/>
              <a:gd name="connsiteX733" fmla="*/ 84689 w 7467600"/>
              <a:gd name="connsiteY733" fmla="*/ 1677442 h 6858000"/>
              <a:gd name="connsiteX734" fmla="*/ 298437 w 7467600"/>
              <a:gd name="connsiteY734" fmla="*/ 1968019 h 6858000"/>
              <a:gd name="connsiteX735" fmla="*/ 227269 w 7467600"/>
              <a:gd name="connsiteY735" fmla="*/ 1114064 h 6858000"/>
              <a:gd name="connsiteX736" fmla="*/ 248003 w 7467600"/>
              <a:gd name="connsiteY736" fmla="*/ 1089613 h 6858000"/>
              <a:gd name="connsiteX737" fmla="*/ 427020 w 7467600"/>
              <a:gd name="connsiteY737" fmla="*/ 1619803 h 6858000"/>
              <a:gd name="connsiteX738" fmla="*/ 340345 w 7467600"/>
              <a:gd name="connsiteY738" fmla="*/ 2027739 h 6858000"/>
              <a:gd name="connsiteX739" fmla="*/ 360865 w 7467600"/>
              <a:gd name="connsiteY739" fmla="*/ 2044827 h 6858000"/>
              <a:gd name="connsiteX740" fmla="*/ 560414 w 7467600"/>
              <a:gd name="connsiteY740" fmla="*/ 2421457 h 6858000"/>
              <a:gd name="connsiteX741" fmla="*/ 1359703 w 7467600"/>
              <a:gd name="connsiteY741" fmla="*/ 2578554 h 6858000"/>
              <a:gd name="connsiteX742" fmla="*/ 1359422 w 7467600"/>
              <a:gd name="connsiteY742" fmla="*/ 2577994 h 6858000"/>
              <a:gd name="connsiteX743" fmla="*/ 828701 w 7467600"/>
              <a:gd name="connsiteY743" fmla="*/ 1839520 h 6858000"/>
              <a:gd name="connsiteX744" fmla="*/ 494427 w 7467600"/>
              <a:gd name="connsiteY744" fmla="*/ 1092333 h 6858000"/>
              <a:gd name="connsiteX745" fmla="*/ 506322 w 7467600"/>
              <a:gd name="connsiteY745" fmla="*/ 1020997 h 6858000"/>
              <a:gd name="connsiteX746" fmla="*/ 4570198 w 7467600"/>
              <a:gd name="connsiteY746" fmla="*/ 978081 h 6858000"/>
              <a:gd name="connsiteX747" fmla="*/ 4523691 w 7467600"/>
              <a:gd name="connsiteY747" fmla="*/ 1127776 h 6858000"/>
              <a:gd name="connsiteX748" fmla="*/ 4509875 w 7467600"/>
              <a:gd name="connsiteY748" fmla="*/ 1167552 h 6858000"/>
              <a:gd name="connsiteX749" fmla="*/ 4478168 w 7467600"/>
              <a:gd name="connsiteY749" fmla="*/ 1260735 h 6858000"/>
              <a:gd name="connsiteX750" fmla="*/ 4409309 w 7467600"/>
              <a:gd name="connsiteY750" fmla="*/ 1666996 h 6858000"/>
              <a:gd name="connsiteX751" fmla="*/ 4370031 w 7467600"/>
              <a:gd name="connsiteY751" fmla="*/ 1955666 h 6858000"/>
              <a:gd name="connsiteX752" fmla="*/ 4570198 w 7467600"/>
              <a:gd name="connsiteY752" fmla="*/ 978081 h 6858000"/>
              <a:gd name="connsiteX753" fmla="*/ 4557898 w 7467600"/>
              <a:gd name="connsiteY753" fmla="*/ 900011 h 6858000"/>
              <a:gd name="connsiteX754" fmla="*/ 4344840 w 7467600"/>
              <a:gd name="connsiteY754" fmla="*/ 1922038 h 6858000"/>
              <a:gd name="connsiteX755" fmla="*/ 4378710 w 7467600"/>
              <a:gd name="connsiteY755" fmla="*/ 1665516 h 6858000"/>
              <a:gd name="connsiteX756" fmla="*/ 4448798 w 7467600"/>
              <a:gd name="connsiteY756" fmla="*/ 1253024 h 6858000"/>
              <a:gd name="connsiteX757" fmla="*/ 4480315 w 7467600"/>
              <a:gd name="connsiteY757" fmla="*/ 1158454 h 6858000"/>
              <a:gd name="connsiteX758" fmla="*/ 4494133 w 7467600"/>
              <a:gd name="connsiteY758" fmla="*/ 1118676 h 6858000"/>
              <a:gd name="connsiteX759" fmla="*/ 4557898 w 7467600"/>
              <a:gd name="connsiteY759" fmla="*/ 900011 h 6858000"/>
              <a:gd name="connsiteX760" fmla="*/ 5870151 w 7467600"/>
              <a:gd name="connsiteY760" fmla="*/ 898890 h 6858000"/>
              <a:gd name="connsiteX761" fmla="*/ 5861335 w 7467600"/>
              <a:gd name="connsiteY761" fmla="*/ 899177 h 6858000"/>
              <a:gd name="connsiteX762" fmla="*/ 5843702 w 7467600"/>
              <a:gd name="connsiteY762" fmla="*/ 899748 h 6858000"/>
              <a:gd name="connsiteX763" fmla="*/ 5651107 w 7467600"/>
              <a:gd name="connsiteY763" fmla="*/ 920306 h 6858000"/>
              <a:gd name="connsiteX764" fmla="*/ 5459407 w 7467600"/>
              <a:gd name="connsiteY764" fmla="*/ 940975 h 6858000"/>
              <a:gd name="connsiteX765" fmla="*/ 5374846 w 7467600"/>
              <a:gd name="connsiteY765" fmla="*/ 941988 h 6858000"/>
              <a:gd name="connsiteX766" fmla="*/ 5256105 w 7467600"/>
              <a:gd name="connsiteY766" fmla="*/ 945632 h 6858000"/>
              <a:gd name="connsiteX767" fmla="*/ 5107071 w 7467600"/>
              <a:gd name="connsiteY767" fmla="*/ 969720 h 6858000"/>
              <a:gd name="connsiteX768" fmla="*/ 4998681 w 7467600"/>
              <a:gd name="connsiteY768" fmla="*/ 988771 h 6858000"/>
              <a:gd name="connsiteX769" fmla="*/ 5870151 w 7467600"/>
              <a:gd name="connsiteY769" fmla="*/ 898890 h 6858000"/>
              <a:gd name="connsiteX770" fmla="*/ 5504425 w 7467600"/>
              <a:gd name="connsiteY770" fmla="*/ 848067 h 6858000"/>
              <a:gd name="connsiteX771" fmla="*/ 4968849 w 7467600"/>
              <a:gd name="connsiteY771" fmla="*/ 962318 h 6858000"/>
              <a:gd name="connsiteX772" fmla="*/ 5104039 w 7467600"/>
              <a:gd name="connsiteY772" fmla="*/ 940634 h 6858000"/>
              <a:gd name="connsiteX773" fmla="*/ 5256311 w 7467600"/>
              <a:gd name="connsiteY773" fmla="*/ 916490 h 6858000"/>
              <a:gd name="connsiteX774" fmla="*/ 5377381 w 7467600"/>
              <a:gd name="connsiteY774" fmla="*/ 912671 h 6858000"/>
              <a:gd name="connsiteX775" fmla="*/ 5460148 w 7467600"/>
              <a:gd name="connsiteY775" fmla="*/ 911442 h 6858000"/>
              <a:gd name="connsiteX776" fmla="*/ 5648971 w 7467600"/>
              <a:gd name="connsiteY776" fmla="*/ 891331 h 6858000"/>
              <a:gd name="connsiteX777" fmla="*/ 5844807 w 7467600"/>
              <a:gd name="connsiteY777" fmla="*/ 870718 h 6858000"/>
              <a:gd name="connsiteX778" fmla="*/ 5862975 w 7467600"/>
              <a:gd name="connsiteY778" fmla="*/ 869756 h 6858000"/>
              <a:gd name="connsiteX779" fmla="*/ 5920887 w 7467600"/>
              <a:gd name="connsiteY779" fmla="*/ 865929 h 6858000"/>
              <a:gd name="connsiteX780" fmla="*/ 5504425 w 7467600"/>
              <a:gd name="connsiteY780" fmla="*/ 848067 h 6858000"/>
              <a:gd name="connsiteX781" fmla="*/ 3607114 w 7467600"/>
              <a:gd name="connsiteY781" fmla="*/ 467441 h 6858000"/>
              <a:gd name="connsiteX782" fmla="*/ 3296242 w 7467600"/>
              <a:gd name="connsiteY782" fmla="*/ 807991 h 6858000"/>
              <a:gd name="connsiteX783" fmla="*/ 3174674 w 7467600"/>
              <a:gd name="connsiteY783" fmla="*/ 919759 h 6858000"/>
              <a:gd name="connsiteX784" fmla="*/ 3042978 w 7467600"/>
              <a:gd name="connsiteY784" fmla="*/ 1054894 h 6858000"/>
              <a:gd name="connsiteX785" fmla="*/ 2968914 w 7467600"/>
              <a:gd name="connsiteY785" fmla="*/ 1133756 h 6858000"/>
              <a:gd name="connsiteX786" fmla="*/ 3103823 w 7467600"/>
              <a:gd name="connsiteY786" fmla="*/ 1026814 h 6858000"/>
              <a:gd name="connsiteX787" fmla="*/ 3607114 w 7467600"/>
              <a:gd name="connsiteY787" fmla="*/ 467441 h 6858000"/>
              <a:gd name="connsiteX788" fmla="*/ 3744487 w 7467600"/>
              <a:gd name="connsiteY788" fmla="*/ 383136 h 6858000"/>
              <a:gd name="connsiteX789" fmla="*/ 3970213 w 7467600"/>
              <a:gd name="connsiteY789" fmla="*/ 995559 h 6858000"/>
              <a:gd name="connsiteX790" fmla="*/ 3744487 w 7467600"/>
              <a:gd name="connsiteY790" fmla="*/ 383136 h 6858000"/>
              <a:gd name="connsiteX791" fmla="*/ 3624562 w 7467600"/>
              <a:gd name="connsiteY791" fmla="*/ 367041 h 6858000"/>
              <a:gd name="connsiteX792" fmla="*/ 3489712 w 7467600"/>
              <a:gd name="connsiteY792" fmla="*/ 485386 h 6858000"/>
              <a:gd name="connsiteX793" fmla="*/ 3182994 w 7467600"/>
              <a:gd name="connsiteY793" fmla="*/ 828265 h 6858000"/>
              <a:gd name="connsiteX794" fmla="*/ 2892114 w 7467600"/>
              <a:gd name="connsiteY794" fmla="*/ 1172635 h 6858000"/>
              <a:gd name="connsiteX795" fmla="*/ 3021459 w 7467600"/>
              <a:gd name="connsiteY795" fmla="*/ 1035385 h 6858000"/>
              <a:gd name="connsiteX796" fmla="*/ 3153873 w 7467600"/>
              <a:gd name="connsiteY796" fmla="*/ 898971 h 6858000"/>
              <a:gd name="connsiteX797" fmla="*/ 3276511 w 7467600"/>
              <a:gd name="connsiteY797" fmla="*/ 786423 h 6858000"/>
              <a:gd name="connsiteX798" fmla="*/ 3584154 w 7467600"/>
              <a:gd name="connsiteY798" fmla="*/ 448218 h 6858000"/>
              <a:gd name="connsiteX799" fmla="*/ 3624562 w 7467600"/>
              <a:gd name="connsiteY799" fmla="*/ 367041 h 6858000"/>
              <a:gd name="connsiteX800" fmla="*/ 3766672 w 7467600"/>
              <a:gd name="connsiteY800" fmla="*/ 359429 h 6858000"/>
              <a:gd name="connsiteX801" fmla="*/ 3996338 w 7467600"/>
              <a:gd name="connsiteY801" fmla="*/ 968237 h 6858000"/>
              <a:gd name="connsiteX802" fmla="*/ 3766672 w 7467600"/>
              <a:gd name="connsiteY802" fmla="*/ 359429 h 6858000"/>
              <a:gd name="connsiteX803" fmla="*/ 5805386 w 7467600"/>
              <a:gd name="connsiteY803" fmla="*/ 239240 h 6858000"/>
              <a:gd name="connsiteX804" fmla="*/ 5736947 w 7467600"/>
              <a:gd name="connsiteY804" fmla="*/ 261367 h 6858000"/>
              <a:gd name="connsiteX805" fmla="*/ 5427012 w 7467600"/>
              <a:gd name="connsiteY805" fmla="*/ 311272 h 6858000"/>
              <a:gd name="connsiteX806" fmla="*/ 5147818 w 7467600"/>
              <a:gd name="connsiteY806" fmla="*/ 322112 h 6858000"/>
              <a:gd name="connsiteX807" fmla="*/ 5060854 w 7467600"/>
              <a:gd name="connsiteY807" fmla="*/ 311882 h 6858000"/>
              <a:gd name="connsiteX808" fmla="*/ 4945989 w 7467600"/>
              <a:gd name="connsiteY808" fmla="*/ 300516 h 6858000"/>
              <a:gd name="connsiteX809" fmla="*/ 5410479 w 7467600"/>
              <a:gd name="connsiteY809" fmla="*/ 348434 h 6858000"/>
              <a:gd name="connsiteX810" fmla="*/ 5805386 w 7467600"/>
              <a:gd name="connsiteY810" fmla="*/ 239240 h 6858000"/>
              <a:gd name="connsiteX811" fmla="*/ 5905192 w 7467600"/>
              <a:gd name="connsiteY811" fmla="*/ 163079 h 6858000"/>
              <a:gd name="connsiteX812" fmla="*/ 5865655 w 7467600"/>
              <a:gd name="connsiteY812" fmla="*/ 171901 h 6858000"/>
              <a:gd name="connsiteX813" fmla="*/ 5259740 w 7467600"/>
              <a:gd name="connsiteY813" fmla="*/ 257013 h 6858000"/>
              <a:gd name="connsiteX814" fmla="*/ 5208466 w 7467600"/>
              <a:gd name="connsiteY814" fmla="*/ 257550 h 6858000"/>
              <a:gd name="connsiteX815" fmla="*/ 4980204 w 7467600"/>
              <a:gd name="connsiteY815" fmla="*/ 271903 h 6858000"/>
              <a:gd name="connsiteX816" fmla="*/ 5068068 w 7467600"/>
              <a:gd name="connsiteY816" fmla="*/ 282244 h 6858000"/>
              <a:gd name="connsiteX817" fmla="*/ 5153231 w 7467600"/>
              <a:gd name="connsiteY817" fmla="*/ 292240 h 6858000"/>
              <a:gd name="connsiteX818" fmla="*/ 5426491 w 7467600"/>
              <a:gd name="connsiteY818" fmla="*/ 281128 h 6858000"/>
              <a:gd name="connsiteX819" fmla="*/ 5731212 w 7467600"/>
              <a:gd name="connsiteY819" fmla="*/ 231951 h 6858000"/>
              <a:gd name="connsiteX820" fmla="*/ 5905192 w 7467600"/>
              <a:gd name="connsiteY820" fmla="*/ 163079 h 6858000"/>
              <a:gd name="connsiteX821" fmla="*/ 5944437 w 7467600"/>
              <a:gd name="connsiteY821" fmla="*/ 113829 h 6858000"/>
              <a:gd name="connsiteX822" fmla="*/ 5825032 w 7467600"/>
              <a:gd name="connsiteY822" fmla="*/ 146405 h 6858000"/>
              <a:gd name="connsiteX823" fmla="*/ 4955599 w 7467600"/>
              <a:gd name="connsiteY823" fmla="*/ 247008 h 6858000"/>
              <a:gd name="connsiteX824" fmla="*/ 5210104 w 7467600"/>
              <a:gd name="connsiteY824" fmla="*/ 228123 h 6858000"/>
              <a:gd name="connsiteX825" fmla="*/ 5261015 w 7467600"/>
              <a:gd name="connsiteY825" fmla="*/ 227087 h 6858000"/>
              <a:gd name="connsiteX826" fmla="*/ 5861181 w 7467600"/>
              <a:gd name="connsiteY826" fmla="*/ 143093 h 6858000"/>
              <a:gd name="connsiteX827" fmla="*/ 5961252 w 7467600"/>
              <a:gd name="connsiteY827" fmla="*/ 114820 h 6858000"/>
              <a:gd name="connsiteX828" fmla="*/ 5944437 w 7467600"/>
              <a:gd name="connsiteY828" fmla="*/ 113829 h 6858000"/>
              <a:gd name="connsiteX829" fmla="*/ 3882765 w 7467600"/>
              <a:gd name="connsiteY829" fmla="*/ 0 h 6858000"/>
              <a:gd name="connsiteX830" fmla="*/ 3995099 w 7467600"/>
              <a:gd name="connsiteY830" fmla="*/ 0 h 6858000"/>
              <a:gd name="connsiteX831" fmla="*/ 4163818 w 7467600"/>
              <a:gd name="connsiteY831" fmla="*/ 234104 h 6858000"/>
              <a:gd name="connsiteX832" fmla="*/ 4172099 w 7467600"/>
              <a:gd name="connsiteY832" fmla="*/ 234207 h 6858000"/>
              <a:gd name="connsiteX833" fmla="*/ 4784282 w 7467600"/>
              <a:gd name="connsiteY833" fmla="*/ 276561 h 6858000"/>
              <a:gd name="connsiteX834" fmla="*/ 4801687 w 7467600"/>
              <a:gd name="connsiteY834" fmla="*/ 267764 h 6858000"/>
              <a:gd name="connsiteX835" fmla="*/ 6082788 w 7467600"/>
              <a:gd name="connsiteY835" fmla="*/ 64119 h 6858000"/>
              <a:gd name="connsiteX836" fmla="*/ 6099442 w 7467600"/>
              <a:gd name="connsiteY836" fmla="*/ 82568 h 6858000"/>
              <a:gd name="connsiteX837" fmla="*/ 4804137 w 7467600"/>
              <a:gd name="connsiteY837" fmla="*/ 320931 h 6858000"/>
              <a:gd name="connsiteX838" fmla="*/ 4227047 w 7467600"/>
              <a:gd name="connsiteY838" fmla="*/ 313415 h 6858000"/>
              <a:gd name="connsiteX839" fmla="*/ 4346041 w 7467600"/>
              <a:gd name="connsiteY839" fmla="*/ 456086 h 6858000"/>
              <a:gd name="connsiteX840" fmla="*/ 4870967 w 7467600"/>
              <a:gd name="connsiteY840" fmla="*/ 963061 h 6858000"/>
              <a:gd name="connsiteX841" fmla="*/ 4889647 w 7467600"/>
              <a:gd name="connsiteY841" fmla="*/ 957147 h 6858000"/>
              <a:gd name="connsiteX842" fmla="*/ 5422504 w 7467600"/>
              <a:gd name="connsiteY842" fmla="*/ 805191 h 6858000"/>
              <a:gd name="connsiteX843" fmla="*/ 6087656 w 7467600"/>
              <a:gd name="connsiteY843" fmla="*/ 826703 h 6858000"/>
              <a:gd name="connsiteX844" fmla="*/ 6058717 w 7467600"/>
              <a:gd name="connsiteY844" fmla="*/ 865992 h 6858000"/>
              <a:gd name="connsiteX845" fmla="*/ 4974153 w 7467600"/>
              <a:gd name="connsiteY845" fmla="*/ 1045456 h 6858000"/>
              <a:gd name="connsiteX846" fmla="*/ 5627835 w 7467600"/>
              <a:gd name="connsiteY846" fmla="*/ 1472077 h 6858000"/>
              <a:gd name="connsiteX847" fmla="*/ 5629817 w 7467600"/>
              <a:gd name="connsiteY847" fmla="*/ 1471412 h 6858000"/>
              <a:gd name="connsiteX848" fmla="*/ 5634124 w 7467600"/>
              <a:gd name="connsiteY848" fmla="*/ 1470572 h 6858000"/>
              <a:gd name="connsiteX849" fmla="*/ 5755832 w 7467600"/>
              <a:gd name="connsiteY849" fmla="*/ 1383886 h 6858000"/>
              <a:gd name="connsiteX850" fmla="*/ 6014186 w 7467600"/>
              <a:gd name="connsiteY850" fmla="*/ 1279799 h 6858000"/>
              <a:gd name="connsiteX851" fmla="*/ 6901619 w 7467600"/>
              <a:gd name="connsiteY851" fmla="*/ 1047874 h 6858000"/>
              <a:gd name="connsiteX852" fmla="*/ 6931566 w 7467600"/>
              <a:gd name="connsiteY852" fmla="*/ 1062034 h 6858000"/>
              <a:gd name="connsiteX853" fmla="*/ 5790982 w 7467600"/>
              <a:gd name="connsiteY853" fmla="*/ 1561380 h 6858000"/>
              <a:gd name="connsiteX854" fmla="*/ 6188971 w 7467600"/>
              <a:gd name="connsiteY854" fmla="*/ 1755168 h 6858000"/>
              <a:gd name="connsiteX855" fmla="*/ 6202446 w 7467600"/>
              <a:gd name="connsiteY855" fmla="*/ 1752268 h 6858000"/>
              <a:gd name="connsiteX856" fmla="*/ 7179560 w 7467600"/>
              <a:gd name="connsiteY856" fmla="*/ 1467551 h 6858000"/>
              <a:gd name="connsiteX857" fmla="*/ 7158730 w 7467600"/>
              <a:gd name="connsiteY857" fmla="*/ 1507835 h 6858000"/>
              <a:gd name="connsiteX858" fmla="*/ 6326959 w 7467600"/>
              <a:gd name="connsiteY858" fmla="*/ 1817686 h 6858000"/>
              <a:gd name="connsiteX859" fmla="*/ 6537433 w 7467600"/>
              <a:gd name="connsiteY859" fmla="*/ 1907790 h 6858000"/>
              <a:gd name="connsiteX860" fmla="*/ 6550221 w 7467600"/>
              <a:gd name="connsiteY860" fmla="*/ 1910729 h 6858000"/>
              <a:gd name="connsiteX861" fmla="*/ 6964438 w 7467600"/>
              <a:gd name="connsiteY861" fmla="*/ 2209505 h 6858000"/>
              <a:gd name="connsiteX862" fmla="*/ 7367862 w 7467600"/>
              <a:gd name="connsiteY862" fmla="*/ 2806833 h 6858000"/>
              <a:gd name="connsiteX863" fmla="*/ 7364329 w 7467600"/>
              <a:gd name="connsiteY863" fmla="*/ 2826907 h 6858000"/>
              <a:gd name="connsiteX864" fmla="*/ 7290545 w 7467600"/>
              <a:gd name="connsiteY864" fmla="*/ 2850663 h 6858000"/>
              <a:gd name="connsiteX865" fmla="*/ 6472036 w 7467600"/>
              <a:gd name="connsiteY865" fmla="*/ 1959003 h 6858000"/>
              <a:gd name="connsiteX866" fmla="*/ 5792897 w 7467600"/>
              <a:gd name="connsiteY866" fmla="*/ 1647747 h 6858000"/>
              <a:gd name="connsiteX867" fmla="*/ 5842751 w 7467600"/>
              <a:gd name="connsiteY867" fmla="*/ 1816112 h 6858000"/>
              <a:gd name="connsiteX868" fmla="*/ 5847424 w 7467600"/>
              <a:gd name="connsiteY868" fmla="*/ 1815776 h 6858000"/>
              <a:gd name="connsiteX869" fmla="*/ 6399821 w 7467600"/>
              <a:gd name="connsiteY869" fmla="*/ 2344799 h 6858000"/>
              <a:gd name="connsiteX870" fmla="*/ 6323232 w 7467600"/>
              <a:gd name="connsiteY870" fmla="*/ 2389634 h 6858000"/>
              <a:gd name="connsiteX871" fmla="*/ 5942958 w 7467600"/>
              <a:gd name="connsiteY871" fmla="*/ 2077708 h 6858000"/>
              <a:gd name="connsiteX872" fmla="*/ 5921559 w 7467600"/>
              <a:gd name="connsiteY872" fmla="*/ 2378596 h 6858000"/>
              <a:gd name="connsiteX873" fmla="*/ 5817651 w 7467600"/>
              <a:gd name="connsiteY873" fmla="*/ 3023919 h 6858000"/>
              <a:gd name="connsiteX874" fmla="*/ 5729634 w 7467600"/>
              <a:gd name="connsiteY874" fmla="*/ 3051849 h 6858000"/>
              <a:gd name="connsiteX875" fmla="*/ 5611018 w 7467600"/>
              <a:gd name="connsiteY875" fmla="*/ 2316769 h 6858000"/>
              <a:gd name="connsiteX876" fmla="*/ 5687608 w 7467600"/>
              <a:gd name="connsiteY876" fmla="*/ 2039972 h 6858000"/>
              <a:gd name="connsiteX877" fmla="*/ 5657554 w 7467600"/>
              <a:gd name="connsiteY877" fmla="*/ 1576445 h 6858000"/>
              <a:gd name="connsiteX878" fmla="*/ 5150475 w 7467600"/>
              <a:gd name="connsiteY878" fmla="*/ 1274012 h 6858000"/>
              <a:gd name="connsiteX879" fmla="*/ 5349142 w 7467600"/>
              <a:gd name="connsiteY879" fmla="*/ 2204405 h 6858000"/>
              <a:gd name="connsiteX880" fmla="*/ 5262214 w 7467600"/>
              <a:gd name="connsiteY880" fmla="*/ 2233836 h 6858000"/>
              <a:gd name="connsiteX881" fmla="*/ 4981539 w 7467600"/>
              <a:gd name="connsiteY881" fmla="*/ 1542201 h 6858000"/>
              <a:gd name="connsiteX882" fmla="*/ 4958461 w 7467600"/>
              <a:gd name="connsiteY882" fmla="*/ 1136957 h 6858000"/>
              <a:gd name="connsiteX883" fmla="*/ 4655015 w 7467600"/>
              <a:gd name="connsiteY883" fmla="*/ 891426 h 6858000"/>
              <a:gd name="connsiteX884" fmla="*/ 4348002 w 7467600"/>
              <a:gd name="connsiteY884" fmla="*/ 2205895 h 6858000"/>
              <a:gd name="connsiteX885" fmla="*/ 4262250 w 7467600"/>
              <a:gd name="connsiteY885" fmla="*/ 2219972 h 6858000"/>
              <a:gd name="connsiteX886" fmla="*/ 4550611 w 7467600"/>
              <a:gd name="connsiteY886" fmla="*/ 817540 h 6858000"/>
              <a:gd name="connsiteX887" fmla="*/ 4564418 w 7467600"/>
              <a:gd name="connsiteY887" fmla="*/ 808293 h 6858000"/>
              <a:gd name="connsiteX888" fmla="*/ 4266388 w 7467600"/>
              <a:gd name="connsiteY888" fmla="*/ 500083 h 6858000"/>
              <a:gd name="connsiteX889" fmla="*/ 4032842 w 7467600"/>
              <a:gd name="connsiteY889" fmla="*/ 211809 h 6858000"/>
              <a:gd name="connsiteX890" fmla="*/ 3882765 w 7467600"/>
              <a:gd name="connsiteY890" fmla="*/ 0 h 6858000"/>
              <a:gd name="connsiteX891" fmla="*/ 3721337 w 7467600"/>
              <a:gd name="connsiteY891" fmla="*/ 0 h 6858000"/>
              <a:gd name="connsiteX892" fmla="*/ 3797544 w 7467600"/>
              <a:gd name="connsiteY892" fmla="*/ 0 h 6858000"/>
              <a:gd name="connsiteX893" fmla="*/ 3775734 w 7467600"/>
              <a:gd name="connsiteY893" fmla="*/ 95131 h 6858000"/>
              <a:gd name="connsiteX894" fmla="*/ 3724807 w 7467600"/>
              <a:gd name="connsiteY894" fmla="*/ 272257 h 6858000"/>
              <a:gd name="connsiteX895" fmla="*/ 3726844 w 7467600"/>
              <a:gd name="connsiteY895" fmla="*/ 282988 h 6858000"/>
              <a:gd name="connsiteX896" fmla="*/ 3742664 w 7467600"/>
              <a:gd name="connsiteY896" fmla="*/ 279918 h 6858000"/>
              <a:gd name="connsiteX897" fmla="*/ 4103910 w 7467600"/>
              <a:gd name="connsiteY897" fmla="*/ 1161917 h 6858000"/>
              <a:gd name="connsiteX898" fmla="*/ 4020269 w 7467600"/>
              <a:gd name="connsiteY898" fmla="*/ 1200406 h 6858000"/>
              <a:gd name="connsiteX899" fmla="*/ 3674882 w 7467600"/>
              <a:gd name="connsiteY899" fmla="*/ 488524 h 6858000"/>
              <a:gd name="connsiteX900" fmla="*/ 3132682 w 7467600"/>
              <a:gd name="connsiteY900" fmla="*/ 1072284 h 6858000"/>
              <a:gd name="connsiteX901" fmla="*/ 2716346 w 7467600"/>
              <a:gd name="connsiteY901" fmla="*/ 1276376 h 6858000"/>
              <a:gd name="connsiteX902" fmla="*/ 2716772 w 7467600"/>
              <a:gd name="connsiteY902" fmla="*/ 1255462 h 6858000"/>
              <a:gd name="connsiteX903" fmla="*/ 3471096 w 7467600"/>
              <a:gd name="connsiteY903" fmla="*/ 437072 h 6858000"/>
              <a:gd name="connsiteX904" fmla="*/ 3639057 w 7467600"/>
              <a:gd name="connsiteY904" fmla="*/ 286334 h 6858000"/>
              <a:gd name="connsiteX905" fmla="*/ 3640309 w 7467600"/>
              <a:gd name="connsiteY905" fmla="*/ 284664 h 6858000"/>
              <a:gd name="connsiteX906" fmla="*/ 3646022 w 7467600"/>
              <a:gd name="connsiteY906" fmla="*/ 276711 h 6858000"/>
              <a:gd name="connsiteX907" fmla="*/ 3707943 w 7467600"/>
              <a:gd name="connsiteY907" fmla="*/ 65958 h 6858000"/>
              <a:gd name="connsiteX908" fmla="*/ 3721337 w 7467600"/>
              <a:gd name="connsiteY908" fmla="*/ 0 h 6858000"/>
              <a:gd name="connsiteX909" fmla="*/ 2867960 w 7467600"/>
              <a:gd name="connsiteY909" fmla="*/ 0 h 6858000"/>
              <a:gd name="connsiteX910" fmla="*/ 2926351 w 7467600"/>
              <a:gd name="connsiteY910" fmla="*/ 0 h 6858000"/>
              <a:gd name="connsiteX911" fmla="*/ 2902823 w 7467600"/>
              <a:gd name="connsiteY911" fmla="*/ 262929 h 6858000"/>
              <a:gd name="connsiteX912" fmla="*/ 2940663 w 7467600"/>
              <a:gd name="connsiteY912" fmla="*/ 140884 h 6858000"/>
              <a:gd name="connsiteX913" fmla="*/ 2947039 w 7467600"/>
              <a:gd name="connsiteY913" fmla="*/ 122524 h 6858000"/>
              <a:gd name="connsiteX914" fmla="*/ 2984316 w 7467600"/>
              <a:gd name="connsiteY914" fmla="*/ 0 h 6858000"/>
              <a:gd name="connsiteX915" fmla="*/ 3016114 w 7467600"/>
              <a:gd name="connsiteY915" fmla="*/ 0 h 6858000"/>
              <a:gd name="connsiteX916" fmla="*/ 2979949 w 7467600"/>
              <a:gd name="connsiteY916" fmla="*/ 119274 h 6858000"/>
              <a:gd name="connsiteX917" fmla="*/ 3023879 w 7467600"/>
              <a:gd name="connsiteY917" fmla="*/ 0 h 6858000"/>
              <a:gd name="connsiteX918" fmla="*/ 3105400 w 7467600"/>
              <a:gd name="connsiteY918" fmla="*/ 0 h 6858000"/>
              <a:gd name="connsiteX919" fmla="*/ 3094669 w 7467600"/>
              <a:gd name="connsiteY919" fmla="*/ 30308 h 6858000"/>
              <a:gd name="connsiteX920" fmla="*/ 2901945 w 7467600"/>
              <a:gd name="connsiteY920" fmla="*/ 466538 h 6858000"/>
              <a:gd name="connsiteX921" fmla="*/ 2815209 w 7467600"/>
              <a:gd name="connsiteY921" fmla="*/ 497361 h 6858000"/>
              <a:gd name="connsiteX922" fmla="*/ 2844845 w 7467600"/>
              <a:gd name="connsiteY922" fmla="*/ 127638 h 6858000"/>
              <a:gd name="connsiteX923" fmla="*/ 2867960 w 7467600"/>
              <a:gd name="connsiteY923" fmla="*/ 0 h 6858000"/>
              <a:gd name="connsiteX924" fmla="*/ 1057230 w 7467600"/>
              <a:gd name="connsiteY924" fmla="*/ 0 h 6858000"/>
              <a:gd name="connsiteX925" fmla="*/ 1111003 w 7467600"/>
              <a:gd name="connsiteY925" fmla="*/ 0 h 6858000"/>
              <a:gd name="connsiteX926" fmla="*/ 1125553 w 7467600"/>
              <a:gd name="connsiteY926" fmla="*/ 52588 h 6858000"/>
              <a:gd name="connsiteX927" fmla="*/ 1304276 w 7467600"/>
              <a:gd name="connsiteY927" fmla="*/ 476275 h 6858000"/>
              <a:gd name="connsiteX928" fmla="*/ 1492066 w 7467600"/>
              <a:gd name="connsiteY928" fmla="*/ 886333 h 6858000"/>
              <a:gd name="connsiteX929" fmla="*/ 1423698 w 7467600"/>
              <a:gd name="connsiteY929" fmla="*/ 710817 h 6858000"/>
              <a:gd name="connsiteX930" fmla="*/ 1357609 w 7467600"/>
              <a:gd name="connsiteY930" fmla="*/ 532892 h 6858000"/>
              <a:gd name="connsiteX931" fmla="*/ 1309550 w 7467600"/>
              <a:gd name="connsiteY931" fmla="*/ 374031 h 6858000"/>
              <a:gd name="connsiteX932" fmla="*/ 1193673 w 7467600"/>
              <a:gd name="connsiteY932" fmla="*/ 49533 h 6858000"/>
              <a:gd name="connsiteX933" fmla="*/ 1164391 w 7467600"/>
              <a:gd name="connsiteY933" fmla="*/ 0 h 6858000"/>
              <a:gd name="connsiteX934" fmla="*/ 1200666 w 7467600"/>
              <a:gd name="connsiteY934" fmla="*/ 0 h 6858000"/>
              <a:gd name="connsiteX935" fmla="*/ 1223408 w 7467600"/>
              <a:gd name="connsiteY935" fmla="*/ 38996 h 6858000"/>
              <a:gd name="connsiteX936" fmla="*/ 1339635 w 7467600"/>
              <a:gd name="connsiteY936" fmla="*/ 365517 h 6858000"/>
              <a:gd name="connsiteX937" fmla="*/ 1387469 w 7467600"/>
              <a:gd name="connsiteY937" fmla="*/ 523079 h 6858000"/>
              <a:gd name="connsiteX938" fmla="*/ 1452685 w 7467600"/>
              <a:gd name="connsiteY938" fmla="*/ 699806 h 6858000"/>
              <a:gd name="connsiteX939" fmla="*/ 1492092 w 7467600"/>
              <a:gd name="connsiteY939" fmla="*/ 800424 h 6858000"/>
              <a:gd name="connsiteX940" fmla="*/ 1455302 w 7467600"/>
              <a:gd name="connsiteY940" fmla="*/ 632913 h 6858000"/>
              <a:gd name="connsiteX941" fmla="*/ 1222336 w 7467600"/>
              <a:gd name="connsiteY941" fmla="*/ 9480 h 6858000"/>
              <a:gd name="connsiteX942" fmla="*/ 1214634 w 7467600"/>
              <a:gd name="connsiteY942" fmla="*/ 0 h 6858000"/>
              <a:gd name="connsiteX943" fmla="*/ 1289827 w 7467600"/>
              <a:gd name="connsiteY943" fmla="*/ 0 h 6858000"/>
              <a:gd name="connsiteX944" fmla="*/ 1321076 w 7467600"/>
              <a:gd name="connsiteY944" fmla="*/ 59722 h 6858000"/>
              <a:gd name="connsiteX945" fmla="*/ 1512579 w 7467600"/>
              <a:gd name="connsiteY945" fmla="*/ 626441 h 6858000"/>
              <a:gd name="connsiteX946" fmla="*/ 1506076 w 7467600"/>
              <a:gd name="connsiteY946" fmla="*/ 1089289 h 6858000"/>
              <a:gd name="connsiteX947" fmla="*/ 1486346 w 7467600"/>
              <a:gd name="connsiteY947" fmla="*/ 1079919 h 6858000"/>
              <a:gd name="connsiteX948" fmla="*/ 1070511 w 7467600"/>
              <a:gd name="connsiteY948" fmla="*/ 48609 h 6858000"/>
              <a:gd name="connsiteX949" fmla="*/ 1057230 w 7467600"/>
              <a:gd name="connsiteY949" fmla="*/ 0 h 6858000"/>
              <a:gd name="connsiteX950" fmla="*/ 43151 w 7467600"/>
              <a:gd name="connsiteY950" fmla="*/ 0 h 6858000"/>
              <a:gd name="connsiteX951" fmla="*/ 95283 w 7467600"/>
              <a:gd name="connsiteY951" fmla="*/ 0 h 6858000"/>
              <a:gd name="connsiteX952" fmla="*/ 300708 w 7467600"/>
              <a:gd name="connsiteY952" fmla="*/ 154571 h 6858000"/>
              <a:gd name="connsiteX953" fmla="*/ 530414 w 7467600"/>
              <a:gd name="connsiteY953" fmla="*/ 354673 h 6858000"/>
              <a:gd name="connsiteX954" fmla="*/ 333785 w 7467600"/>
              <a:gd name="connsiteY954" fmla="*/ 161564 h 6858000"/>
              <a:gd name="connsiteX955" fmla="*/ 147005 w 7467600"/>
              <a:gd name="connsiteY955" fmla="*/ 0 h 6858000"/>
              <a:gd name="connsiteX956" fmla="*/ 272509 w 7467600"/>
              <a:gd name="connsiteY956" fmla="*/ 0 h 6858000"/>
              <a:gd name="connsiteX957" fmla="*/ 326276 w 7467600"/>
              <a:gd name="connsiteY957" fmla="*/ 45847 h 6858000"/>
              <a:gd name="connsiteX958" fmla="*/ 823759 w 7467600"/>
              <a:gd name="connsiteY958" fmla="*/ 574145 h 6858000"/>
              <a:gd name="connsiteX959" fmla="*/ 811254 w 7467600"/>
              <a:gd name="connsiteY959" fmla="*/ 665546 h 6858000"/>
              <a:gd name="connsiteX960" fmla="*/ 154042 w 7467600"/>
              <a:gd name="connsiteY960" fmla="*/ 261522 h 6858000"/>
              <a:gd name="connsiteX961" fmla="*/ 13550 w 7467600"/>
              <a:gd name="connsiteY961" fmla="*/ 158423 h 6858000"/>
              <a:gd name="connsiteX962" fmla="*/ 0 w 7467600"/>
              <a:gd name="connsiteY962" fmla="*/ 146618 h 6858000"/>
              <a:gd name="connsiteX963" fmla="*/ 0 w 7467600"/>
              <a:gd name="connsiteY963" fmla="*/ 59161 h 6858000"/>
              <a:gd name="connsiteX964" fmla="*/ 45427 w 7467600"/>
              <a:gd name="connsiteY964" fmla="*/ 101078 h 6858000"/>
              <a:gd name="connsiteX965" fmla="*/ 630103 w 7467600"/>
              <a:gd name="connsiteY965" fmla="*/ 485885 h 6858000"/>
              <a:gd name="connsiteX966" fmla="*/ 532040 w 7467600"/>
              <a:gd name="connsiteY966" fmla="*/ 399359 h 6858000"/>
              <a:gd name="connsiteX967" fmla="*/ 517618 w 7467600"/>
              <a:gd name="connsiteY967" fmla="*/ 385726 h 6858000"/>
              <a:gd name="connsiteX968" fmla="*/ 285074 w 7467600"/>
              <a:gd name="connsiteY968" fmla="*/ 182755 h 6858000"/>
              <a:gd name="connsiteX969" fmla="*/ 43151 w 7467600"/>
              <a:gd name="connsiteY96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356878 w 7467600"/>
              <a:gd name="connsiteY80" fmla="*/ 5981332 h 6858000"/>
              <a:gd name="connsiteX81" fmla="*/ 7467600 w 7467600"/>
              <a:gd name="connsiteY81" fmla="*/ 6117703 h 6858000"/>
              <a:gd name="connsiteX82" fmla="*/ 7467600 w 7467600"/>
              <a:gd name="connsiteY82" fmla="*/ 6163634 h 6858000"/>
              <a:gd name="connsiteX83" fmla="*/ 7403637 w 7467600"/>
              <a:gd name="connsiteY83" fmla="*/ 6083957 h 6858000"/>
              <a:gd name="connsiteX84" fmla="*/ 7254615 w 7467600"/>
              <a:gd name="connsiteY84" fmla="*/ 5911918 h 6858000"/>
              <a:gd name="connsiteX85" fmla="*/ 7312589 w 7467600"/>
              <a:gd name="connsiteY85" fmla="*/ 5982309 h 6858000"/>
              <a:gd name="connsiteX86" fmla="*/ 7448321 w 7467600"/>
              <a:gd name="connsiteY86" fmla="*/ 6190991 h 6858000"/>
              <a:gd name="connsiteX87" fmla="*/ 7467600 w 7467600"/>
              <a:gd name="connsiteY87" fmla="*/ 6221686 h 6858000"/>
              <a:gd name="connsiteX88" fmla="*/ 7467600 w 7467600"/>
              <a:gd name="connsiteY88" fmla="*/ 6334256 h 6858000"/>
              <a:gd name="connsiteX89" fmla="*/ 7454976 w 7467600"/>
              <a:gd name="connsiteY89" fmla="*/ 6318297 h 6858000"/>
              <a:gd name="connsiteX90" fmla="*/ 1456157 w 7467600"/>
              <a:gd name="connsiteY90" fmla="*/ 5371404 h 6858000"/>
              <a:gd name="connsiteX91" fmla="*/ 1244432 w 7467600"/>
              <a:gd name="connsiteY91" fmla="*/ 5385601 h 6858000"/>
              <a:gd name="connsiteX92" fmla="*/ 973990 w 7467600"/>
              <a:gd name="connsiteY92" fmla="*/ 5424940 h 6858000"/>
              <a:gd name="connsiteX93" fmla="*/ 1103809 w 7467600"/>
              <a:gd name="connsiteY93" fmla="*/ 5433720 h 6858000"/>
              <a:gd name="connsiteX94" fmla="*/ 1123454 w 7467600"/>
              <a:gd name="connsiteY94" fmla="*/ 5435727 h 6858000"/>
              <a:gd name="connsiteX95" fmla="*/ 1737017 w 7467600"/>
              <a:gd name="connsiteY95" fmla="*/ 5452183 h 6858000"/>
              <a:gd name="connsiteX96" fmla="*/ 1824397 w 7467600"/>
              <a:gd name="connsiteY96" fmla="*/ 5447757 h 6858000"/>
              <a:gd name="connsiteX97" fmla="*/ 2070059 w 7467600"/>
              <a:gd name="connsiteY97" fmla="*/ 5441660 h 6858000"/>
              <a:gd name="connsiteX98" fmla="*/ 1456157 w 7467600"/>
              <a:gd name="connsiteY98" fmla="*/ 5371404 h 6858000"/>
              <a:gd name="connsiteX99" fmla="*/ 4988186 w 7467600"/>
              <a:gd name="connsiteY99" fmla="*/ 5216467 h 6858000"/>
              <a:gd name="connsiteX100" fmla="*/ 4777334 w 7467600"/>
              <a:gd name="connsiteY100" fmla="*/ 5406072 h 6858000"/>
              <a:gd name="connsiteX101" fmla="*/ 4718341 w 7467600"/>
              <a:gd name="connsiteY101" fmla="*/ 5468043 h 6858000"/>
              <a:gd name="connsiteX102" fmla="*/ 4604655 w 7467600"/>
              <a:gd name="connsiteY102" fmla="*/ 5583434 h 6858000"/>
              <a:gd name="connsiteX103" fmla="*/ 4565074 w 7467600"/>
              <a:gd name="connsiteY103" fmla="*/ 5618550 h 6858000"/>
              <a:gd name="connsiteX104" fmla="*/ 4988186 w 7467600"/>
              <a:gd name="connsiteY104" fmla="*/ 5216467 h 6858000"/>
              <a:gd name="connsiteX105" fmla="*/ 4978032 w 7467600"/>
              <a:gd name="connsiteY105" fmla="*/ 5183809 h 6858000"/>
              <a:gd name="connsiteX106" fmla="*/ 4463413 w 7467600"/>
              <a:gd name="connsiteY106" fmla="*/ 5615162 h 6858000"/>
              <a:gd name="connsiteX107" fmla="*/ 4358134 w 7467600"/>
              <a:gd name="connsiteY107" fmla="*/ 5742791 h 6858000"/>
              <a:gd name="connsiteX108" fmla="*/ 4376219 w 7467600"/>
              <a:gd name="connsiteY108" fmla="*/ 5729027 h 6858000"/>
              <a:gd name="connsiteX109" fmla="*/ 4582340 w 7467600"/>
              <a:gd name="connsiteY109" fmla="*/ 5561037 h 6858000"/>
              <a:gd name="connsiteX110" fmla="*/ 4694684 w 7467600"/>
              <a:gd name="connsiteY110" fmla="*/ 5447098 h 6858000"/>
              <a:gd name="connsiteX111" fmla="*/ 4754123 w 7467600"/>
              <a:gd name="connsiteY111" fmla="*/ 5384643 h 6858000"/>
              <a:gd name="connsiteX112" fmla="*/ 4978032 w 7467600"/>
              <a:gd name="connsiteY112" fmla="*/ 5183809 h 6858000"/>
              <a:gd name="connsiteX113" fmla="*/ 1903353 w 7467600"/>
              <a:gd name="connsiteY113" fmla="*/ 5044827 h 6858000"/>
              <a:gd name="connsiteX114" fmla="*/ 1936931 w 7467600"/>
              <a:gd name="connsiteY114" fmla="*/ 5093954 h 6858000"/>
              <a:gd name="connsiteX115" fmla="*/ 2195868 w 7467600"/>
              <a:gd name="connsiteY115" fmla="*/ 5396574 h 6858000"/>
              <a:gd name="connsiteX116" fmla="*/ 2088852 w 7467600"/>
              <a:gd name="connsiteY116" fmla="*/ 5166123 h 6858000"/>
              <a:gd name="connsiteX117" fmla="*/ 1958241 w 7467600"/>
              <a:gd name="connsiteY117" fmla="*/ 5067955 h 6858000"/>
              <a:gd name="connsiteX118" fmla="*/ 1903353 w 7467600"/>
              <a:gd name="connsiteY118" fmla="*/ 5044827 h 6858000"/>
              <a:gd name="connsiteX119" fmla="*/ 1979378 w 7467600"/>
              <a:gd name="connsiteY119" fmla="*/ 4769504 h 6858000"/>
              <a:gd name="connsiteX120" fmla="*/ 2882120 w 7467600"/>
              <a:gd name="connsiteY120" fmla="*/ 5064547 h 6858000"/>
              <a:gd name="connsiteX121" fmla="*/ 2793103 w 7467600"/>
              <a:gd name="connsiteY121" fmla="*/ 5039699 h 6858000"/>
              <a:gd name="connsiteX122" fmla="*/ 2770041 w 7467600"/>
              <a:gd name="connsiteY122" fmla="*/ 5033634 h 6858000"/>
              <a:gd name="connsiteX123" fmla="*/ 1979378 w 7467600"/>
              <a:gd name="connsiteY123" fmla="*/ 4769504 h 6858000"/>
              <a:gd name="connsiteX124" fmla="*/ 1927410 w 7467600"/>
              <a:gd name="connsiteY124" fmla="*/ 4716164 h 6858000"/>
              <a:gd name="connsiteX125" fmla="*/ 1959587 w 7467600"/>
              <a:gd name="connsiteY125" fmla="*/ 4728849 h 6858000"/>
              <a:gd name="connsiteX126" fmla="*/ 2777707 w 7467600"/>
              <a:gd name="connsiteY126" fmla="*/ 5003991 h 6858000"/>
              <a:gd name="connsiteX127" fmla="*/ 2800768 w 7467600"/>
              <a:gd name="connsiteY127" fmla="*/ 5010056 h 6858000"/>
              <a:gd name="connsiteX128" fmla="*/ 2879408 w 7467600"/>
              <a:gd name="connsiteY128" fmla="*/ 5031590 h 6858000"/>
              <a:gd name="connsiteX129" fmla="*/ 2862295 w 7467600"/>
              <a:gd name="connsiteY129" fmla="*/ 5022958 h 6858000"/>
              <a:gd name="connsiteX130" fmla="*/ 2813343 w 7467600"/>
              <a:gd name="connsiteY130" fmla="*/ 4998369 h 6858000"/>
              <a:gd name="connsiteX131" fmla="*/ 2646245 w 7467600"/>
              <a:gd name="connsiteY131" fmla="*/ 4930999 h 6858000"/>
              <a:gd name="connsiteX132" fmla="*/ 1999243 w 7467600"/>
              <a:gd name="connsiteY132" fmla="*/ 4730524 h 6858000"/>
              <a:gd name="connsiteX133" fmla="*/ 1979527 w 7467600"/>
              <a:gd name="connsiteY133" fmla="*/ 4726651 h 6858000"/>
              <a:gd name="connsiteX134" fmla="*/ 1927410 w 7467600"/>
              <a:gd name="connsiteY134" fmla="*/ 4716164 h 6858000"/>
              <a:gd name="connsiteX135" fmla="*/ 1997014 w 7467600"/>
              <a:gd name="connsiteY135" fmla="*/ 4698007 h 6858000"/>
              <a:gd name="connsiteX136" fmla="*/ 2005458 w 7467600"/>
              <a:gd name="connsiteY136" fmla="*/ 4699540 h 6858000"/>
              <a:gd name="connsiteX137" fmla="*/ 2657186 w 7467600"/>
              <a:gd name="connsiteY137" fmla="*/ 4901687 h 6858000"/>
              <a:gd name="connsiteX138" fmla="*/ 2826662 w 7467600"/>
              <a:gd name="connsiteY138" fmla="*/ 4970362 h 6858000"/>
              <a:gd name="connsiteX139" fmla="*/ 2876100 w 7467600"/>
              <a:gd name="connsiteY139" fmla="*/ 4995397 h 6858000"/>
              <a:gd name="connsiteX140" fmla="*/ 3042600 w 7467600"/>
              <a:gd name="connsiteY140" fmla="*/ 5059532 h 6858000"/>
              <a:gd name="connsiteX141" fmla="*/ 1997014 w 7467600"/>
              <a:gd name="connsiteY141" fmla="*/ 4698007 h 6858000"/>
              <a:gd name="connsiteX142" fmla="*/ 2305292 w 7467600"/>
              <a:gd name="connsiteY142" fmla="*/ 4219492 h 6858000"/>
              <a:gd name="connsiteX143" fmla="*/ 3360922 w 7467600"/>
              <a:gd name="connsiteY143" fmla="*/ 4529373 h 6858000"/>
              <a:gd name="connsiteX144" fmla="*/ 3492420 w 7467600"/>
              <a:gd name="connsiteY144" fmla="*/ 4510145 h 6858000"/>
              <a:gd name="connsiteX145" fmla="*/ 3364086 w 7467600"/>
              <a:gd name="connsiteY145" fmla="*/ 4480340 h 6858000"/>
              <a:gd name="connsiteX146" fmla="*/ 3225818 w 7467600"/>
              <a:gd name="connsiteY146" fmla="*/ 4411822 h 6858000"/>
              <a:gd name="connsiteX147" fmla="*/ 3129696 w 7467600"/>
              <a:gd name="connsiteY147" fmla="*/ 4360704 h 6858000"/>
              <a:gd name="connsiteX148" fmla="*/ 2814545 w 7467600"/>
              <a:gd name="connsiteY148" fmla="*/ 4282955 h 6858000"/>
              <a:gd name="connsiteX149" fmla="*/ 2305292 w 7467600"/>
              <a:gd name="connsiteY149" fmla="*/ 4219492 h 6858000"/>
              <a:gd name="connsiteX150" fmla="*/ 2626982 w 7467600"/>
              <a:gd name="connsiteY150" fmla="*/ 4206450 h 6858000"/>
              <a:gd name="connsiteX151" fmla="*/ 2490617 w 7467600"/>
              <a:gd name="connsiteY151" fmla="*/ 4206951 h 6858000"/>
              <a:gd name="connsiteX152" fmla="*/ 2819869 w 7467600"/>
              <a:gd name="connsiteY152" fmla="*/ 4252936 h 6858000"/>
              <a:gd name="connsiteX153" fmla="*/ 3143018 w 7467600"/>
              <a:gd name="connsiteY153" fmla="*/ 4332698 h 6858000"/>
              <a:gd name="connsiteX154" fmla="*/ 3241520 w 7467600"/>
              <a:gd name="connsiteY154" fmla="*/ 4385112 h 6858000"/>
              <a:gd name="connsiteX155" fmla="*/ 3374575 w 7467600"/>
              <a:gd name="connsiteY155" fmla="*/ 4451517 h 6858000"/>
              <a:gd name="connsiteX156" fmla="*/ 3505221 w 7467600"/>
              <a:gd name="connsiteY156" fmla="*/ 4480757 h 6858000"/>
              <a:gd name="connsiteX157" fmla="*/ 2626982 w 7467600"/>
              <a:gd name="connsiteY157" fmla="*/ 4206450 h 6858000"/>
              <a:gd name="connsiteX158" fmla="*/ 1310106 w 7467600"/>
              <a:gd name="connsiteY158" fmla="*/ 3943217 h 6858000"/>
              <a:gd name="connsiteX159" fmla="*/ 854994 w 7467600"/>
              <a:gd name="connsiteY159" fmla="*/ 4399136 h 6858000"/>
              <a:gd name="connsiteX160" fmla="*/ 742462 w 7467600"/>
              <a:gd name="connsiteY160" fmla="*/ 4594648 h 6858000"/>
              <a:gd name="connsiteX161" fmla="*/ 820602 w 7467600"/>
              <a:gd name="connsiteY161" fmla="*/ 4485915 h 6858000"/>
              <a:gd name="connsiteX162" fmla="*/ 878295 w 7467600"/>
              <a:gd name="connsiteY162" fmla="*/ 4403594 h 6858000"/>
              <a:gd name="connsiteX163" fmla="*/ 1240607 w 7467600"/>
              <a:gd name="connsiteY163" fmla="*/ 4010401 h 6858000"/>
              <a:gd name="connsiteX164" fmla="*/ 1310106 w 7467600"/>
              <a:gd name="connsiteY164" fmla="*/ 3943217 h 6858000"/>
              <a:gd name="connsiteX165" fmla="*/ 1423113 w 7467600"/>
              <a:gd name="connsiteY165" fmla="*/ 3874565 h 6858000"/>
              <a:gd name="connsiteX166" fmla="*/ 1260565 w 7467600"/>
              <a:gd name="connsiteY166" fmla="*/ 4031982 h 6858000"/>
              <a:gd name="connsiteX167" fmla="*/ 901900 w 7467600"/>
              <a:gd name="connsiteY167" fmla="*/ 4421236 h 6858000"/>
              <a:gd name="connsiteX168" fmla="*/ 845044 w 7467600"/>
              <a:gd name="connsiteY168" fmla="*/ 4502436 h 6858000"/>
              <a:gd name="connsiteX169" fmla="*/ 685926 w 7467600"/>
              <a:gd name="connsiteY169" fmla="*/ 4703069 h 6858000"/>
              <a:gd name="connsiteX170" fmla="*/ 684248 w 7467600"/>
              <a:gd name="connsiteY170" fmla="*/ 4706721 h 6858000"/>
              <a:gd name="connsiteX171" fmla="*/ 1423113 w 7467600"/>
              <a:gd name="connsiteY171" fmla="*/ 3874565 h 6858000"/>
              <a:gd name="connsiteX172" fmla="*/ 3316479 w 7467600"/>
              <a:gd name="connsiteY172" fmla="*/ 3872136 h 6858000"/>
              <a:gd name="connsiteX173" fmla="*/ 3546806 w 7467600"/>
              <a:gd name="connsiteY173" fmla="*/ 4356139 h 6858000"/>
              <a:gd name="connsiteX174" fmla="*/ 3364433 w 7467600"/>
              <a:gd name="connsiteY174" fmla="*/ 3953121 h 6858000"/>
              <a:gd name="connsiteX175" fmla="*/ 3316479 w 7467600"/>
              <a:gd name="connsiteY175" fmla="*/ 3872136 h 6858000"/>
              <a:gd name="connsiteX176" fmla="*/ 3291335 w 7467600"/>
              <a:gd name="connsiteY176" fmla="*/ 3767420 h 6858000"/>
              <a:gd name="connsiteX177" fmla="*/ 3390805 w 7467600"/>
              <a:gd name="connsiteY177" fmla="*/ 3937163 h 6858000"/>
              <a:gd name="connsiteX178" fmla="*/ 3579062 w 7467600"/>
              <a:gd name="connsiteY178" fmla="*/ 4359040 h 6858000"/>
              <a:gd name="connsiteX179" fmla="*/ 3467355 w 7467600"/>
              <a:gd name="connsiteY179" fmla="*/ 3988130 h 6858000"/>
              <a:gd name="connsiteX180" fmla="*/ 3310753 w 7467600"/>
              <a:gd name="connsiteY180" fmla="*/ 3787140 h 6858000"/>
              <a:gd name="connsiteX181" fmla="*/ 3291335 w 7467600"/>
              <a:gd name="connsiteY181" fmla="*/ 3767420 h 6858000"/>
              <a:gd name="connsiteX182" fmla="*/ 1635889 w 7467600"/>
              <a:gd name="connsiteY182" fmla="*/ 3709494 h 6858000"/>
              <a:gd name="connsiteX183" fmla="*/ 1634800 w 7467600"/>
              <a:gd name="connsiteY183" fmla="*/ 3731111 h 6858000"/>
              <a:gd name="connsiteX184" fmla="*/ 1635889 w 7467600"/>
              <a:gd name="connsiteY184" fmla="*/ 3709494 h 6858000"/>
              <a:gd name="connsiteX185" fmla="*/ 1510397 w 7467600"/>
              <a:gd name="connsiteY185" fmla="*/ 3684705 h 6858000"/>
              <a:gd name="connsiteX186" fmla="*/ 1146550 w 7467600"/>
              <a:gd name="connsiteY186" fmla="*/ 3802012 h 6858000"/>
              <a:gd name="connsiteX187" fmla="*/ 698834 w 7467600"/>
              <a:gd name="connsiteY187" fmla="*/ 3952272 h 6858000"/>
              <a:gd name="connsiteX188" fmla="*/ 34256 w 7467600"/>
              <a:gd name="connsiteY188" fmla="*/ 4347603 h 6858000"/>
              <a:gd name="connsiteX189" fmla="*/ 527241 w 7467600"/>
              <a:gd name="connsiteY189" fmla="*/ 4065078 h 6858000"/>
              <a:gd name="connsiteX190" fmla="*/ 1510397 w 7467600"/>
              <a:gd name="connsiteY190" fmla="*/ 3684705 h 6858000"/>
              <a:gd name="connsiteX191" fmla="*/ 1313114 w 7467600"/>
              <a:gd name="connsiteY191" fmla="*/ 3655216 h 6858000"/>
              <a:gd name="connsiteX192" fmla="*/ 1109304 w 7467600"/>
              <a:gd name="connsiteY192" fmla="*/ 3669030 h 6858000"/>
              <a:gd name="connsiteX193" fmla="*/ 8129 w 7467600"/>
              <a:gd name="connsiteY193" fmla="*/ 4330519 h 6858000"/>
              <a:gd name="connsiteX194" fmla="*/ 687572 w 7467600"/>
              <a:gd name="connsiteY194" fmla="*/ 3925629 h 6858000"/>
              <a:gd name="connsiteX195" fmla="*/ 1138365 w 7467600"/>
              <a:gd name="connsiteY195" fmla="*/ 3774515 h 6858000"/>
              <a:gd name="connsiteX196" fmla="*/ 1505579 w 7467600"/>
              <a:gd name="connsiteY196" fmla="*/ 3655526 h 6858000"/>
              <a:gd name="connsiteX197" fmla="*/ 1313114 w 7467600"/>
              <a:gd name="connsiteY197" fmla="*/ 3655216 h 6858000"/>
              <a:gd name="connsiteX198" fmla="*/ 3655073 w 7467600"/>
              <a:gd name="connsiteY198" fmla="*/ 3650884 h 6858000"/>
              <a:gd name="connsiteX199" fmla="*/ 3989938 w 7467600"/>
              <a:gd name="connsiteY199" fmla="*/ 3991685 h 6858000"/>
              <a:gd name="connsiteX200" fmla="*/ 4393907 w 7467600"/>
              <a:gd name="connsiteY200" fmla="*/ 4261258 h 6858000"/>
              <a:gd name="connsiteX201" fmla="*/ 4648051 w 7467600"/>
              <a:gd name="connsiteY201" fmla="*/ 4374051 h 6858000"/>
              <a:gd name="connsiteX202" fmla="*/ 4383389 w 7467600"/>
              <a:gd name="connsiteY202" fmla="*/ 4184369 h 6858000"/>
              <a:gd name="connsiteX203" fmla="*/ 4165508 w 7467600"/>
              <a:gd name="connsiteY203" fmla="*/ 4035196 h 6858000"/>
              <a:gd name="connsiteX204" fmla="*/ 4068162 w 7467600"/>
              <a:gd name="connsiteY204" fmla="*/ 3953394 h 6858000"/>
              <a:gd name="connsiteX205" fmla="*/ 3981416 w 7467600"/>
              <a:gd name="connsiteY205" fmla="*/ 3880482 h 6858000"/>
              <a:gd name="connsiteX206" fmla="*/ 3800147 w 7467600"/>
              <a:gd name="connsiteY206" fmla="*/ 3749872 h 6858000"/>
              <a:gd name="connsiteX207" fmla="*/ 3655073 w 7467600"/>
              <a:gd name="connsiteY207" fmla="*/ 3650884 h 6858000"/>
              <a:gd name="connsiteX208" fmla="*/ 3670252 w 7467600"/>
              <a:gd name="connsiteY208" fmla="*/ 3622798 h 6858000"/>
              <a:gd name="connsiteX209" fmla="*/ 3817258 w 7467600"/>
              <a:gd name="connsiteY209" fmla="*/ 3723577 h 6858000"/>
              <a:gd name="connsiteX210" fmla="*/ 4000461 w 7467600"/>
              <a:gd name="connsiteY210" fmla="*/ 3855966 h 6858000"/>
              <a:gd name="connsiteX211" fmla="*/ 4088180 w 7467600"/>
              <a:gd name="connsiteY211" fmla="*/ 3929774 h 6858000"/>
              <a:gd name="connsiteX212" fmla="*/ 4184555 w 7467600"/>
              <a:gd name="connsiteY212" fmla="*/ 4010683 h 6858000"/>
              <a:gd name="connsiteX213" fmla="*/ 4399563 w 7467600"/>
              <a:gd name="connsiteY213" fmla="*/ 4158106 h 6858000"/>
              <a:gd name="connsiteX214" fmla="*/ 4684469 w 7467600"/>
              <a:gd name="connsiteY214" fmla="*/ 4364680 h 6858000"/>
              <a:gd name="connsiteX215" fmla="*/ 4690271 w 7467600"/>
              <a:gd name="connsiteY215" fmla="*/ 4370034 h 6858000"/>
              <a:gd name="connsiteX216" fmla="*/ 4136093 w 7467600"/>
              <a:gd name="connsiteY216" fmla="*/ 3858466 h 6858000"/>
              <a:gd name="connsiteX217" fmla="*/ 3670252 w 7467600"/>
              <a:gd name="connsiteY217" fmla="*/ 3622798 h 6858000"/>
              <a:gd name="connsiteX218" fmla="*/ 4440129 w 7467600"/>
              <a:gd name="connsiteY218" fmla="*/ 3448571 h 6858000"/>
              <a:gd name="connsiteX219" fmla="*/ 4856525 w 7467600"/>
              <a:gd name="connsiteY219" fmla="*/ 3915351 h 6858000"/>
              <a:gd name="connsiteX220" fmla="*/ 5059055 w 7467600"/>
              <a:gd name="connsiteY220" fmla="*/ 4108918 h 6858000"/>
              <a:gd name="connsiteX221" fmla="*/ 5290070 w 7467600"/>
              <a:gd name="connsiteY221" fmla="*/ 4263619 h 6858000"/>
              <a:gd name="connsiteX222" fmla="*/ 4834991 w 7467600"/>
              <a:gd name="connsiteY222" fmla="*/ 3830985 h 6858000"/>
              <a:gd name="connsiteX223" fmla="*/ 4440129 w 7467600"/>
              <a:gd name="connsiteY223" fmla="*/ 3448571 h 6858000"/>
              <a:gd name="connsiteX224" fmla="*/ 4441737 w 7467600"/>
              <a:gd name="connsiteY224" fmla="*/ 3399734 h 6858000"/>
              <a:gd name="connsiteX225" fmla="*/ 4431236 w 7467600"/>
              <a:gd name="connsiteY225" fmla="*/ 3400954 h 6858000"/>
              <a:gd name="connsiteX226" fmla="*/ 4557150 w 7467600"/>
              <a:gd name="connsiteY226" fmla="*/ 3510023 h 6858000"/>
              <a:gd name="connsiteX227" fmla="*/ 4856936 w 7467600"/>
              <a:gd name="connsiteY227" fmla="*/ 3809146 h 6858000"/>
              <a:gd name="connsiteX228" fmla="*/ 5111996 w 7467600"/>
              <a:gd name="connsiteY228" fmla="*/ 4065759 h 6858000"/>
              <a:gd name="connsiteX229" fmla="*/ 5388878 w 7467600"/>
              <a:gd name="connsiteY229" fmla="*/ 4300185 h 6858000"/>
              <a:gd name="connsiteX230" fmla="*/ 5425556 w 7467600"/>
              <a:gd name="connsiteY230" fmla="*/ 4308967 h 6858000"/>
              <a:gd name="connsiteX231" fmla="*/ 4943646 w 7467600"/>
              <a:gd name="connsiteY231" fmla="*/ 3822916 h 6858000"/>
              <a:gd name="connsiteX232" fmla="*/ 4594837 w 7467600"/>
              <a:gd name="connsiteY232" fmla="*/ 3532274 h 6858000"/>
              <a:gd name="connsiteX233" fmla="*/ 4441737 w 7467600"/>
              <a:gd name="connsiteY233" fmla="*/ 3399734 h 6858000"/>
              <a:gd name="connsiteX234" fmla="*/ 5425834 w 7467600"/>
              <a:gd name="connsiteY234" fmla="*/ 3162785 h 6858000"/>
              <a:gd name="connsiteX235" fmla="*/ 5401644 w 7467600"/>
              <a:gd name="connsiteY235" fmla="*/ 3617847 h 6858000"/>
              <a:gd name="connsiteX236" fmla="*/ 5467256 w 7467600"/>
              <a:gd name="connsiteY236" fmla="*/ 4175494 h 6858000"/>
              <a:gd name="connsiteX237" fmla="*/ 5448069 w 7467600"/>
              <a:gd name="connsiteY237" fmla="*/ 3567554 h 6858000"/>
              <a:gd name="connsiteX238" fmla="*/ 5425834 w 7467600"/>
              <a:gd name="connsiteY238" fmla="*/ 3162785 h 6858000"/>
              <a:gd name="connsiteX239" fmla="*/ 1318687 w 7467600"/>
              <a:gd name="connsiteY239" fmla="*/ 3113840 h 6858000"/>
              <a:gd name="connsiteX240" fmla="*/ 1066793 w 7467600"/>
              <a:gd name="connsiteY240" fmla="*/ 3212171 h 6858000"/>
              <a:gd name="connsiteX241" fmla="*/ 993319 w 7467600"/>
              <a:gd name="connsiteY241" fmla="*/ 3247648 h 6858000"/>
              <a:gd name="connsiteX242" fmla="*/ 853081 w 7467600"/>
              <a:gd name="connsiteY242" fmla="*/ 3312410 h 6858000"/>
              <a:gd name="connsiteX243" fmla="*/ 805957 w 7467600"/>
              <a:gd name="connsiteY243" fmla="*/ 3330443 h 6858000"/>
              <a:gd name="connsiteX244" fmla="*/ 1318687 w 7467600"/>
              <a:gd name="connsiteY244" fmla="*/ 3113840 h 6858000"/>
              <a:gd name="connsiteX245" fmla="*/ 5453702 w 7467600"/>
              <a:gd name="connsiteY245" fmla="*/ 3090882 h 6858000"/>
              <a:gd name="connsiteX246" fmla="*/ 5480135 w 7467600"/>
              <a:gd name="connsiteY246" fmla="*/ 3565802 h 6858000"/>
              <a:gd name="connsiteX247" fmla="*/ 5499023 w 7467600"/>
              <a:gd name="connsiteY247" fmla="*/ 4166310 h 6858000"/>
              <a:gd name="connsiteX248" fmla="*/ 5547022 w 7467600"/>
              <a:gd name="connsiteY248" fmla="*/ 3607838 h 6858000"/>
              <a:gd name="connsiteX249" fmla="*/ 5515964 w 7467600"/>
              <a:gd name="connsiteY249" fmla="*/ 3378541 h 6858000"/>
              <a:gd name="connsiteX250" fmla="*/ 5453702 w 7467600"/>
              <a:gd name="connsiteY250" fmla="*/ 3090882 h 6858000"/>
              <a:gd name="connsiteX251" fmla="*/ 1238695 w 7467600"/>
              <a:gd name="connsiteY251" fmla="*/ 3076820 h 6858000"/>
              <a:gd name="connsiteX252" fmla="*/ 716371 w 7467600"/>
              <a:gd name="connsiteY252" fmla="*/ 3293249 h 6858000"/>
              <a:gd name="connsiteX253" fmla="*/ 579522 w 7467600"/>
              <a:gd name="connsiteY253" fmla="*/ 3371759 h 6858000"/>
              <a:gd name="connsiteX254" fmla="*/ 600288 w 7467600"/>
              <a:gd name="connsiteY254" fmla="*/ 3365555 h 6858000"/>
              <a:gd name="connsiteX255" fmla="*/ 840692 w 7467600"/>
              <a:gd name="connsiteY255" fmla="*/ 3284921 h 6858000"/>
              <a:gd name="connsiteX256" fmla="*/ 979248 w 7467600"/>
              <a:gd name="connsiteY256" fmla="*/ 3221003 h 6858000"/>
              <a:gd name="connsiteX257" fmla="*/ 1053282 w 7467600"/>
              <a:gd name="connsiteY257" fmla="*/ 3185247 h 6858000"/>
              <a:gd name="connsiteX258" fmla="*/ 1320603 w 7467600"/>
              <a:gd name="connsiteY258" fmla="*/ 3081281 h 6858000"/>
              <a:gd name="connsiteX259" fmla="*/ 1238695 w 7467600"/>
              <a:gd name="connsiteY259" fmla="*/ 3076820 h 6858000"/>
              <a:gd name="connsiteX260" fmla="*/ 5425627 w 7467600"/>
              <a:gd name="connsiteY260" fmla="*/ 2954192 h 6858000"/>
              <a:gd name="connsiteX261" fmla="*/ 5470770 w 7467600"/>
              <a:gd name="connsiteY261" fmla="*/ 3005435 h 6858000"/>
              <a:gd name="connsiteX262" fmla="*/ 5519779 w 7467600"/>
              <a:gd name="connsiteY262" fmla="*/ 4359223 h 6858000"/>
              <a:gd name="connsiteX263" fmla="*/ 5520293 w 7467600"/>
              <a:gd name="connsiteY263" fmla="*/ 4360602 h 6858000"/>
              <a:gd name="connsiteX264" fmla="*/ 5767221 w 7467600"/>
              <a:gd name="connsiteY264" fmla="*/ 4665564 h 6858000"/>
              <a:gd name="connsiteX265" fmla="*/ 6937169 w 7467600"/>
              <a:gd name="connsiteY265" fmla="*/ 4815941 h 6858000"/>
              <a:gd name="connsiteX266" fmla="*/ 6953922 w 7467600"/>
              <a:gd name="connsiteY266" fmla="*/ 4890068 h 6858000"/>
              <a:gd name="connsiteX267" fmla="*/ 6071359 w 7467600"/>
              <a:gd name="connsiteY267" fmla="*/ 4770770 h 6858000"/>
              <a:gd name="connsiteX268" fmla="*/ 6038839 w 7467600"/>
              <a:gd name="connsiteY268" fmla="*/ 4764474 h 6858000"/>
              <a:gd name="connsiteX269" fmla="*/ 6038706 w 7467600"/>
              <a:gd name="connsiteY269" fmla="*/ 4763847 h 6858000"/>
              <a:gd name="connsiteX270" fmla="*/ 6037784 w 7467600"/>
              <a:gd name="connsiteY270" fmla="*/ 4764270 h 6858000"/>
              <a:gd name="connsiteX271" fmla="*/ 6038839 w 7467600"/>
              <a:gd name="connsiteY271" fmla="*/ 4764474 h 6858000"/>
              <a:gd name="connsiteX272" fmla="*/ 6040338 w 7467600"/>
              <a:gd name="connsiteY272" fmla="*/ 4771418 h 6858000"/>
              <a:gd name="connsiteX273" fmla="*/ 6024488 w 7467600"/>
              <a:gd name="connsiteY273" fmla="*/ 4809903 h 6858000"/>
              <a:gd name="connsiteX274" fmla="*/ 5599771 w 7467600"/>
              <a:gd name="connsiteY274" fmla="*/ 5509652 h 6858000"/>
              <a:gd name="connsiteX275" fmla="*/ 5548843 w 7467600"/>
              <a:gd name="connsiteY275" fmla="*/ 5563845 h 6858000"/>
              <a:gd name="connsiteX276" fmla="*/ 5940952 w 7467600"/>
              <a:gd name="connsiteY276" fmla="*/ 6250028 h 6858000"/>
              <a:gd name="connsiteX277" fmla="*/ 6043441 w 7467600"/>
              <a:gd name="connsiteY277" fmla="*/ 6665847 h 6858000"/>
              <a:gd name="connsiteX278" fmla="*/ 6093432 w 7467600"/>
              <a:gd name="connsiteY278" fmla="*/ 6858000 h 6858000"/>
              <a:gd name="connsiteX279" fmla="*/ 6034344 w 7467600"/>
              <a:gd name="connsiteY279" fmla="*/ 6858000 h 6858000"/>
              <a:gd name="connsiteX280" fmla="*/ 6026679 w 7467600"/>
              <a:gd name="connsiteY280" fmla="*/ 6836959 h 6858000"/>
              <a:gd name="connsiteX281" fmla="*/ 5800441 w 7467600"/>
              <a:gd name="connsiteY281" fmla="*/ 6335286 h 6858000"/>
              <a:gd name="connsiteX282" fmla="*/ 5526562 w 7467600"/>
              <a:gd name="connsiteY282" fmla="*/ 5705388 h 6858000"/>
              <a:gd name="connsiteX283" fmla="*/ 5519640 w 7467600"/>
              <a:gd name="connsiteY283" fmla="*/ 5683774 h 6858000"/>
              <a:gd name="connsiteX284" fmla="*/ 5844559 w 7467600"/>
              <a:gd name="connsiteY284" fmla="*/ 6553349 h 6858000"/>
              <a:gd name="connsiteX285" fmla="*/ 5975994 w 7467600"/>
              <a:gd name="connsiteY285" fmla="*/ 6858000 h 6858000"/>
              <a:gd name="connsiteX286" fmla="*/ 5898547 w 7467600"/>
              <a:gd name="connsiteY286" fmla="*/ 6858000 h 6858000"/>
              <a:gd name="connsiteX287" fmla="*/ 5682041 w 7467600"/>
              <a:gd name="connsiteY287" fmla="*/ 6355860 h 6858000"/>
              <a:gd name="connsiteX288" fmla="*/ 5461758 w 7467600"/>
              <a:gd name="connsiteY288" fmla="*/ 5820220 h 6858000"/>
              <a:gd name="connsiteX289" fmla="*/ 5237282 w 7467600"/>
              <a:gd name="connsiteY289" fmla="*/ 6579086 h 6858000"/>
              <a:gd name="connsiteX290" fmla="*/ 5115009 w 7467600"/>
              <a:gd name="connsiteY290" fmla="*/ 6858000 h 6858000"/>
              <a:gd name="connsiteX291" fmla="*/ 5028074 w 7467600"/>
              <a:gd name="connsiteY291" fmla="*/ 6858000 h 6858000"/>
              <a:gd name="connsiteX292" fmla="*/ 5079508 w 7467600"/>
              <a:gd name="connsiteY292" fmla="*/ 6749074 h 6858000"/>
              <a:gd name="connsiteX293" fmla="*/ 5371846 w 7467600"/>
              <a:gd name="connsiteY293" fmla="*/ 5924413 h 6858000"/>
              <a:gd name="connsiteX294" fmla="*/ 5270512 w 7467600"/>
              <a:gd name="connsiteY294" fmla="*/ 6138975 h 6858000"/>
              <a:gd name="connsiteX295" fmla="*/ 5062409 w 7467600"/>
              <a:gd name="connsiteY295" fmla="*/ 6653544 h 6858000"/>
              <a:gd name="connsiteX296" fmla="*/ 5036628 w 7467600"/>
              <a:gd name="connsiteY296" fmla="*/ 6754247 h 6858000"/>
              <a:gd name="connsiteX297" fmla="*/ 5009112 w 7467600"/>
              <a:gd name="connsiteY297" fmla="*/ 6858000 h 6858000"/>
              <a:gd name="connsiteX298" fmla="*/ 4976679 w 7467600"/>
              <a:gd name="connsiteY298" fmla="*/ 6858000 h 6858000"/>
              <a:gd name="connsiteX299" fmla="*/ 5006537 w 7467600"/>
              <a:gd name="connsiteY299" fmla="*/ 6747068 h 6858000"/>
              <a:gd name="connsiteX300" fmla="*/ 5032723 w 7467600"/>
              <a:gd name="connsiteY300" fmla="*/ 6644957 h 6858000"/>
              <a:gd name="connsiteX301" fmla="*/ 5242949 w 7467600"/>
              <a:gd name="connsiteY301" fmla="*/ 6125175 h 6858000"/>
              <a:gd name="connsiteX302" fmla="*/ 5286321 w 7467600"/>
              <a:gd name="connsiteY302" fmla="*/ 6033555 h 6858000"/>
              <a:gd name="connsiteX303" fmla="*/ 5008210 w 7467600"/>
              <a:gd name="connsiteY303" fmla="*/ 6649194 h 6858000"/>
              <a:gd name="connsiteX304" fmla="*/ 4986321 w 7467600"/>
              <a:gd name="connsiteY304" fmla="*/ 6765687 h 6858000"/>
              <a:gd name="connsiteX305" fmla="*/ 4973474 w 7467600"/>
              <a:gd name="connsiteY305" fmla="*/ 6858000 h 6858000"/>
              <a:gd name="connsiteX306" fmla="*/ 4907178 w 7467600"/>
              <a:gd name="connsiteY306" fmla="*/ 6858000 h 6858000"/>
              <a:gd name="connsiteX307" fmla="*/ 4910810 w 7467600"/>
              <a:gd name="connsiteY307" fmla="*/ 6829660 h 6858000"/>
              <a:gd name="connsiteX308" fmla="*/ 4987461 w 7467600"/>
              <a:gd name="connsiteY308" fmla="*/ 6432994 h 6858000"/>
              <a:gd name="connsiteX309" fmla="*/ 5179262 w 7467600"/>
              <a:gd name="connsiteY309" fmla="*/ 6035044 h 6858000"/>
              <a:gd name="connsiteX310" fmla="*/ 4689678 w 7467600"/>
              <a:gd name="connsiteY310" fmla="*/ 6440241 h 6858000"/>
              <a:gd name="connsiteX311" fmla="*/ 4477543 w 7467600"/>
              <a:gd name="connsiteY311" fmla="*/ 6674836 h 6858000"/>
              <a:gd name="connsiteX312" fmla="*/ 4329957 w 7467600"/>
              <a:gd name="connsiteY312" fmla="*/ 6858000 h 6858000"/>
              <a:gd name="connsiteX313" fmla="*/ 4218595 w 7467600"/>
              <a:gd name="connsiteY313" fmla="*/ 6858000 h 6858000"/>
              <a:gd name="connsiteX314" fmla="*/ 4368888 w 7467600"/>
              <a:gd name="connsiteY314" fmla="*/ 6668412 h 6858000"/>
              <a:gd name="connsiteX315" fmla="*/ 4563091 w 7467600"/>
              <a:gd name="connsiteY315" fmla="*/ 6442508 h 6858000"/>
              <a:gd name="connsiteX316" fmla="*/ 5387324 w 7467600"/>
              <a:gd name="connsiteY316" fmla="*/ 5705830 h 6858000"/>
              <a:gd name="connsiteX317" fmla="*/ 5073620 w 7467600"/>
              <a:gd name="connsiteY317" fmla="*/ 5955437 h 6858000"/>
              <a:gd name="connsiteX318" fmla="*/ 4689789 w 7467600"/>
              <a:gd name="connsiteY318" fmla="*/ 6268382 h 6858000"/>
              <a:gd name="connsiteX319" fmla="*/ 4418722 w 7467600"/>
              <a:gd name="connsiteY319" fmla="*/ 6570886 h 6858000"/>
              <a:gd name="connsiteX320" fmla="*/ 4214944 w 7467600"/>
              <a:gd name="connsiteY320" fmla="*/ 6858000 h 6858000"/>
              <a:gd name="connsiteX321" fmla="*/ 4177898 w 7467600"/>
              <a:gd name="connsiteY321" fmla="*/ 6858000 h 6858000"/>
              <a:gd name="connsiteX322" fmla="*/ 4391597 w 7467600"/>
              <a:gd name="connsiteY322" fmla="*/ 6556370 h 6858000"/>
              <a:gd name="connsiteX323" fmla="*/ 4668889 w 7467600"/>
              <a:gd name="connsiteY323" fmla="*/ 6246399 h 6858000"/>
              <a:gd name="connsiteX324" fmla="*/ 5055427 w 7467600"/>
              <a:gd name="connsiteY324" fmla="*/ 5931476 h 6858000"/>
              <a:gd name="connsiteX325" fmla="*/ 5371814 w 7467600"/>
              <a:gd name="connsiteY325" fmla="*/ 5678975 h 6858000"/>
              <a:gd name="connsiteX326" fmla="*/ 4987918 w 7467600"/>
              <a:gd name="connsiteY326" fmla="*/ 5838701 h 6858000"/>
              <a:gd name="connsiteX327" fmla="*/ 4317146 w 7467600"/>
              <a:gd name="connsiteY327" fmla="*/ 6587716 h 6858000"/>
              <a:gd name="connsiteX328" fmla="*/ 4171627 w 7467600"/>
              <a:gd name="connsiteY328" fmla="*/ 6858000 h 6858000"/>
              <a:gd name="connsiteX329" fmla="*/ 4081585 w 7467600"/>
              <a:gd name="connsiteY329" fmla="*/ 6858000 h 6858000"/>
              <a:gd name="connsiteX330" fmla="*/ 4238603 w 7467600"/>
              <a:gd name="connsiteY330" fmla="*/ 6559341 h 6858000"/>
              <a:gd name="connsiteX331" fmla="*/ 4778333 w 7467600"/>
              <a:gd name="connsiteY331" fmla="*/ 5873626 h 6858000"/>
              <a:gd name="connsiteX332" fmla="*/ 5414185 w 7467600"/>
              <a:gd name="connsiteY332" fmla="*/ 5573882 h 6858000"/>
              <a:gd name="connsiteX333" fmla="*/ 5959648 w 7467600"/>
              <a:gd name="connsiteY333" fmla="*/ 4760797 h 6858000"/>
              <a:gd name="connsiteX334" fmla="*/ 5355019 w 7467600"/>
              <a:gd name="connsiteY334" fmla="*/ 4734672 h 6858000"/>
              <a:gd name="connsiteX335" fmla="*/ 5083565 w 7467600"/>
              <a:gd name="connsiteY335" fmla="*/ 5179121 h 6858000"/>
              <a:gd name="connsiteX336" fmla="*/ 4713577 w 7467600"/>
              <a:gd name="connsiteY336" fmla="*/ 5616803 h 6858000"/>
              <a:gd name="connsiteX337" fmla="*/ 3989559 w 7467600"/>
              <a:gd name="connsiteY337" fmla="*/ 6145945 h 6858000"/>
              <a:gd name="connsiteX338" fmla="*/ 3939824 w 7467600"/>
              <a:gd name="connsiteY338" fmla="*/ 6066900 h 6858000"/>
              <a:gd name="connsiteX339" fmla="*/ 4584537 w 7467600"/>
              <a:gd name="connsiteY339" fmla="*/ 5324826 h 6858000"/>
              <a:gd name="connsiteX340" fmla="*/ 5037105 w 7467600"/>
              <a:gd name="connsiteY340" fmla="*/ 5088765 h 6858000"/>
              <a:gd name="connsiteX341" fmla="*/ 5039930 w 7467600"/>
              <a:gd name="connsiteY341" fmla="*/ 5089585 h 6858000"/>
              <a:gd name="connsiteX342" fmla="*/ 5263764 w 7467600"/>
              <a:gd name="connsiteY342" fmla="*/ 4735525 h 6858000"/>
              <a:gd name="connsiteX343" fmla="*/ 4086300 w 7467600"/>
              <a:gd name="connsiteY343" fmla="*/ 4884599 h 6858000"/>
              <a:gd name="connsiteX344" fmla="*/ 4085485 w 7467600"/>
              <a:gd name="connsiteY344" fmla="*/ 4899070 h 6858000"/>
              <a:gd name="connsiteX345" fmla="*/ 3871915 w 7467600"/>
              <a:gd name="connsiteY345" fmla="*/ 5253645 h 6858000"/>
              <a:gd name="connsiteX346" fmla="*/ 3799374 w 7467600"/>
              <a:gd name="connsiteY346" fmla="*/ 5466127 h 6858000"/>
              <a:gd name="connsiteX347" fmla="*/ 3498850 w 7467600"/>
              <a:gd name="connsiteY347" fmla="*/ 6661888 h 6858000"/>
              <a:gd name="connsiteX348" fmla="*/ 3399216 w 7467600"/>
              <a:gd name="connsiteY348" fmla="*/ 6858000 h 6858000"/>
              <a:gd name="connsiteX349" fmla="*/ 3303688 w 7467600"/>
              <a:gd name="connsiteY349" fmla="*/ 6858000 h 6858000"/>
              <a:gd name="connsiteX350" fmla="*/ 3391774 w 7467600"/>
              <a:gd name="connsiteY350" fmla="*/ 6697181 h 6858000"/>
              <a:gd name="connsiteX351" fmla="*/ 3735540 w 7467600"/>
              <a:gd name="connsiteY351" fmla="*/ 5546923 h 6858000"/>
              <a:gd name="connsiteX352" fmla="*/ 3729438 w 7467600"/>
              <a:gd name="connsiteY352" fmla="*/ 5569058 h 6858000"/>
              <a:gd name="connsiteX353" fmla="*/ 3707782 w 7467600"/>
              <a:gd name="connsiteY353" fmla="*/ 5644908 h 6858000"/>
              <a:gd name="connsiteX354" fmla="*/ 3583827 w 7467600"/>
              <a:gd name="connsiteY354" fmla="*/ 6039215 h 6858000"/>
              <a:gd name="connsiteX355" fmla="*/ 3547861 w 7467600"/>
              <a:gd name="connsiteY355" fmla="*/ 6129609 h 6858000"/>
              <a:gd name="connsiteX356" fmla="*/ 3490905 w 7467600"/>
              <a:gd name="connsiteY356" fmla="*/ 6277660 h 6858000"/>
              <a:gd name="connsiteX357" fmla="*/ 3455859 w 7467600"/>
              <a:gd name="connsiteY357" fmla="*/ 6391301 h 6858000"/>
              <a:gd name="connsiteX358" fmla="*/ 3429112 w 7467600"/>
              <a:gd name="connsiteY358" fmla="*/ 6479469 h 6858000"/>
              <a:gd name="connsiteX359" fmla="*/ 3304862 w 7467600"/>
              <a:gd name="connsiteY359" fmla="*/ 6796476 h 6858000"/>
              <a:gd name="connsiteX360" fmla="*/ 3276071 w 7467600"/>
              <a:gd name="connsiteY360" fmla="*/ 6858000 h 6858000"/>
              <a:gd name="connsiteX361" fmla="*/ 3240805 w 7467600"/>
              <a:gd name="connsiteY361" fmla="*/ 6858000 h 6858000"/>
              <a:gd name="connsiteX362" fmla="*/ 3275917 w 7467600"/>
              <a:gd name="connsiteY362" fmla="*/ 6783192 h 6858000"/>
              <a:gd name="connsiteX363" fmla="*/ 3399358 w 7467600"/>
              <a:gd name="connsiteY363" fmla="*/ 6469011 h 6858000"/>
              <a:gd name="connsiteX364" fmla="*/ 3425650 w 7467600"/>
              <a:gd name="connsiteY364" fmla="*/ 6381333 h 6858000"/>
              <a:gd name="connsiteX365" fmla="*/ 3460661 w 7467600"/>
              <a:gd name="connsiteY365" fmla="*/ 6266763 h 6858000"/>
              <a:gd name="connsiteX366" fmla="*/ 3518021 w 7467600"/>
              <a:gd name="connsiteY366" fmla="*/ 6117298 h 6858000"/>
              <a:gd name="connsiteX367" fmla="*/ 3554035 w 7467600"/>
              <a:gd name="connsiteY367" fmla="*/ 6027832 h 6858000"/>
              <a:gd name="connsiteX368" fmla="*/ 3677174 w 7467600"/>
              <a:gd name="connsiteY368" fmla="*/ 5636351 h 6858000"/>
              <a:gd name="connsiteX369" fmla="*/ 3698819 w 7467600"/>
              <a:gd name="connsiteY369" fmla="*/ 5560503 h 6858000"/>
              <a:gd name="connsiteX370" fmla="*/ 3702094 w 7467600"/>
              <a:gd name="connsiteY370" fmla="*/ 5549194 h 6858000"/>
              <a:gd name="connsiteX371" fmla="*/ 3398355 w 7467600"/>
              <a:gd name="connsiteY371" fmla="*/ 6094603 h 6858000"/>
              <a:gd name="connsiteX372" fmla="*/ 3193941 w 7467600"/>
              <a:gd name="connsiteY372" fmla="*/ 6798775 h 6858000"/>
              <a:gd name="connsiteX373" fmla="*/ 3184140 w 7467600"/>
              <a:gd name="connsiteY373" fmla="*/ 6858000 h 6858000"/>
              <a:gd name="connsiteX374" fmla="*/ 3099978 w 7467600"/>
              <a:gd name="connsiteY374" fmla="*/ 6858000 h 6858000"/>
              <a:gd name="connsiteX375" fmla="*/ 3101556 w 7467600"/>
              <a:gd name="connsiteY375" fmla="*/ 6843337 h 6858000"/>
              <a:gd name="connsiteX376" fmla="*/ 3370162 w 7467600"/>
              <a:gd name="connsiteY376" fmla="*/ 5785550 h 6858000"/>
              <a:gd name="connsiteX377" fmla="*/ 3746477 w 7467600"/>
              <a:gd name="connsiteY377" fmla="*/ 5377889 h 6858000"/>
              <a:gd name="connsiteX378" fmla="*/ 3863399 w 7467600"/>
              <a:gd name="connsiteY378" fmla="*/ 5087257 h 6858000"/>
              <a:gd name="connsiteX379" fmla="*/ 3968712 w 7467600"/>
              <a:gd name="connsiteY379" fmla="*/ 4913989 h 6858000"/>
              <a:gd name="connsiteX380" fmla="*/ 2792390 w 7467600"/>
              <a:gd name="connsiteY380" fmla="*/ 5382974 h 6858000"/>
              <a:gd name="connsiteX381" fmla="*/ 2714982 w 7467600"/>
              <a:gd name="connsiteY381" fmla="*/ 5427051 h 6858000"/>
              <a:gd name="connsiteX382" fmla="*/ 2813361 w 7467600"/>
              <a:gd name="connsiteY382" fmla="*/ 6023912 h 6858000"/>
              <a:gd name="connsiteX383" fmla="*/ 2688430 w 7467600"/>
              <a:gd name="connsiteY383" fmla="*/ 6801564 h 6858000"/>
              <a:gd name="connsiteX384" fmla="*/ 2629626 w 7467600"/>
              <a:gd name="connsiteY384" fmla="*/ 6763394 h 6858000"/>
              <a:gd name="connsiteX385" fmla="*/ 2565328 w 7467600"/>
              <a:gd name="connsiteY385" fmla="*/ 5516399 h 6858000"/>
              <a:gd name="connsiteX386" fmla="*/ 1922999 w 7467600"/>
              <a:gd name="connsiteY386" fmla="*/ 5980343 h 6858000"/>
              <a:gd name="connsiteX387" fmla="*/ 1950261 w 7467600"/>
              <a:gd name="connsiteY387" fmla="*/ 6405858 h 6858000"/>
              <a:gd name="connsiteX388" fmla="*/ 2365554 w 7467600"/>
              <a:gd name="connsiteY388" fmla="*/ 6759107 h 6858000"/>
              <a:gd name="connsiteX389" fmla="*/ 2424142 w 7467600"/>
              <a:gd name="connsiteY389" fmla="*/ 6858000 h 6858000"/>
              <a:gd name="connsiteX390" fmla="*/ 2395994 w 7467600"/>
              <a:gd name="connsiteY390" fmla="*/ 6858000 h 6858000"/>
              <a:gd name="connsiteX391" fmla="*/ 2392863 w 7467600"/>
              <a:gd name="connsiteY391" fmla="*/ 6852964 h 6858000"/>
              <a:gd name="connsiteX392" fmla="*/ 2017589 w 7467600"/>
              <a:gd name="connsiteY392" fmla="*/ 6493982 h 6858000"/>
              <a:gd name="connsiteX393" fmla="*/ 2147336 w 7467600"/>
              <a:gd name="connsiteY393" fmla="*/ 6594052 h 6858000"/>
              <a:gd name="connsiteX394" fmla="*/ 2207047 w 7467600"/>
              <a:gd name="connsiteY394" fmla="*/ 6654540 h 6858000"/>
              <a:gd name="connsiteX395" fmla="*/ 2299106 w 7467600"/>
              <a:gd name="connsiteY395" fmla="*/ 6778931 h 6858000"/>
              <a:gd name="connsiteX396" fmla="*/ 2314430 w 7467600"/>
              <a:gd name="connsiteY396" fmla="*/ 6801144 h 6858000"/>
              <a:gd name="connsiteX397" fmla="*/ 2352406 w 7467600"/>
              <a:gd name="connsiteY397" fmla="*/ 6858000 h 6858000"/>
              <a:gd name="connsiteX398" fmla="*/ 2314492 w 7467600"/>
              <a:gd name="connsiteY398" fmla="*/ 6858000 h 6858000"/>
              <a:gd name="connsiteX399" fmla="*/ 2288095 w 7467600"/>
              <a:gd name="connsiteY399" fmla="*/ 6818030 h 6858000"/>
              <a:gd name="connsiteX400" fmla="*/ 2272768 w 7467600"/>
              <a:gd name="connsiteY400" fmla="*/ 6795822 h 6858000"/>
              <a:gd name="connsiteX401" fmla="*/ 2182715 w 7467600"/>
              <a:gd name="connsiteY401" fmla="*/ 6675071 h 6858000"/>
              <a:gd name="connsiteX402" fmla="*/ 2032061 w 7467600"/>
              <a:gd name="connsiteY402" fmla="*/ 6541380 h 6858000"/>
              <a:gd name="connsiteX403" fmla="*/ 2257220 w 7467600"/>
              <a:gd name="connsiteY403" fmla="*/ 6826257 h 6858000"/>
              <a:gd name="connsiteX404" fmla="*/ 2281324 w 7467600"/>
              <a:gd name="connsiteY404" fmla="*/ 6858000 h 6858000"/>
              <a:gd name="connsiteX405" fmla="*/ 2242860 w 7467600"/>
              <a:gd name="connsiteY405" fmla="*/ 6858000 h 6858000"/>
              <a:gd name="connsiteX406" fmla="*/ 2232818 w 7467600"/>
              <a:gd name="connsiteY406" fmla="*/ 6844926 h 6858000"/>
              <a:gd name="connsiteX407" fmla="*/ 1990172 w 7467600"/>
              <a:gd name="connsiteY407" fmla="*/ 6542121 h 6858000"/>
              <a:gd name="connsiteX408" fmla="*/ 2124090 w 7467600"/>
              <a:gd name="connsiteY408" fmla="*/ 6761017 h 6858000"/>
              <a:gd name="connsiteX409" fmla="*/ 2200380 w 7467600"/>
              <a:gd name="connsiteY409" fmla="*/ 6858000 h 6858000"/>
              <a:gd name="connsiteX410" fmla="*/ 2147507 w 7467600"/>
              <a:gd name="connsiteY410" fmla="*/ 6858000 h 6858000"/>
              <a:gd name="connsiteX411" fmla="*/ 2070668 w 7467600"/>
              <a:gd name="connsiteY411" fmla="*/ 6761520 h 6858000"/>
              <a:gd name="connsiteX412" fmla="*/ 1975142 w 7467600"/>
              <a:gd name="connsiteY412" fmla="*/ 6585570 h 6858000"/>
              <a:gd name="connsiteX413" fmla="*/ 2050035 w 7467600"/>
              <a:gd name="connsiteY413" fmla="*/ 6813345 h 6858000"/>
              <a:gd name="connsiteX414" fmla="*/ 2063025 w 7467600"/>
              <a:gd name="connsiteY414" fmla="*/ 6858000 h 6858000"/>
              <a:gd name="connsiteX415" fmla="*/ 2021675 w 7467600"/>
              <a:gd name="connsiteY415" fmla="*/ 6858000 h 6858000"/>
              <a:gd name="connsiteX416" fmla="*/ 2019308 w 7467600"/>
              <a:gd name="connsiteY416" fmla="*/ 6847118 h 6858000"/>
              <a:gd name="connsiteX417" fmla="*/ 1938835 w 7467600"/>
              <a:gd name="connsiteY417" fmla="*/ 6551160 h 6858000"/>
              <a:gd name="connsiteX418" fmla="*/ 1953230 w 7467600"/>
              <a:gd name="connsiteY418" fmla="*/ 6759699 h 6858000"/>
              <a:gd name="connsiteX419" fmla="*/ 1956763 w 7467600"/>
              <a:gd name="connsiteY419" fmla="*/ 6778191 h 6858000"/>
              <a:gd name="connsiteX420" fmla="*/ 1967925 w 7467600"/>
              <a:gd name="connsiteY420" fmla="*/ 6858000 h 6858000"/>
              <a:gd name="connsiteX421" fmla="*/ 1936622 w 7467600"/>
              <a:gd name="connsiteY421" fmla="*/ 6858000 h 6858000"/>
              <a:gd name="connsiteX422" fmla="*/ 1926261 w 7467600"/>
              <a:gd name="connsiteY422" fmla="*/ 6784064 h 6858000"/>
              <a:gd name="connsiteX423" fmla="*/ 1922724 w 7467600"/>
              <a:gd name="connsiteY423" fmla="*/ 6765577 h 6858000"/>
              <a:gd name="connsiteX424" fmla="*/ 1904650 w 7467600"/>
              <a:gd name="connsiteY424" fmla="*/ 6639616 h 6858000"/>
              <a:gd name="connsiteX425" fmla="*/ 1885273 w 7467600"/>
              <a:gd name="connsiteY425" fmla="*/ 6858000 h 6858000"/>
              <a:gd name="connsiteX426" fmla="*/ 1854363 w 7467600"/>
              <a:gd name="connsiteY426" fmla="*/ 6858000 h 6858000"/>
              <a:gd name="connsiteX427" fmla="*/ 1880391 w 7467600"/>
              <a:gd name="connsiteY427" fmla="*/ 6603796 h 6858000"/>
              <a:gd name="connsiteX428" fmla="*/ 1818273 w 7467600"/>
              <a:gd name="connsiteY428" fmla="*/ 6715729 h 6858000"/>
              <a:gd name="connsiteX429" fmla="*/ 1794691 w 7467600"/>
              <a:gd name="connsiteY429" fmla="*/ 6843239 h 6858000"/>
              <a:gd name="connsiteX430" fmla="*/ 1794914 w 7467600"/>
              <a:gd name="connsiteY430" fmla="*/ 6858000 h 6858000"/>
              <a:gd name="connsiteX431" fmla="*/ 1746128 w 7467600"/>
              <a:gd name="connsiteY431" fmla="*/ 6858000 h 6858000"/>
              <a:gd name="connsiteX432" fmla="*/ 1753934 w 7467600"/>
              <a:gd name="connsiteY432" fmla="*/ 6724796 h 6858000"/>
              <a:gd name="connsiteX433" fmla="*/ 1792053 w 7467600"/>
              <a:gd name="connsiteY433" fmla="*/ 6572396 h 6858000"/>
              <a:gd name="connsiteX434" fmla="*/ 1862248 w 7467600"/>
              <a:gd name="connsiteY434" fmla="*/ 6266397 h 6858000"/>
              <a:gd name="connsiteX435" fmla="*/ 1862250 w 7467600"/>
              <a:gd name="connsiteY435" fmla="*/ 6033531 h 6858000"/>
              <a:gd name="connsiteX436" fmla="*/ 1211999 w 7467600"/>
              <a:gd name="connsiteY436" fmla="*/ 6683610 h 6858000"/>
              <a:gd name="connsiteX437" fmla="*/ 1213266 w 7467600"/>
              <a:gd name="connsiteY437" fmla="*/ 6691947 h 6858000"/>
              <a:gd name="connsiteX438" fmla="*/ 1203370 w 7467600"/>
              <a:gd name="connsiteY438" fmla="*/ 6850676 h 6858000"/>
              <a:gd name="connsiteX439" fmla="*/ 1203671 w 7467600"/>
              <a:gd name="connsiteY439" fmla="*/ 6858000 h 6858000"/>
              <a:gd name="connsiteX440" fmla="*/ 1143180 w 7467600"/>
              <a:gd name="connsiteY440" fmla="*/ 6858000 h 6858000"/>
              <a:gd name="connsiteX441" fmla="*/ 1142176 w 7467600"/>
              <a:gd name="connsiteY441" fmla="*/ 6766045 h 6858000"/>
              <a:gd name="connsiteX442" fmla="*/ 1067484 w 7467600"/>
              <a:gd name="connsiteY442" fmla="*/ 6858000 h 6858000"/>
              <a:gd name="connsiteX443" fmla="*/ 953928 w 7467600"/>
              <a:gd name="connsiteY443" fmla="*/ 6858000 h 6858000"/>
              <a:gd name="connsiteX444" fmla="*/ 959715 w 7467600"/>
              <a:gd name="connsiteY444" fmla="*/ 6850185 h 6858000"/>
              <a:gd name="connsiteX445" fmla="*/ 1483788 w 7467600"/>
              <a:gd name="connsiteY445" fmla="*/ 6259174 h 6858000"/>
              <a:gd name="connsiteX446" fmla="*/ 1100671 w 7467600"/>
              <a:gd name="connsiteY446" fmla="*/ 6252137 h 6858000"/>
              <a:gd name="connsiteX447" fmla="*/ 1090144 w 7467600"/>
              <a:gd name="connsiteY447" fmla="*/ 6256748 h 6858000"/>
              <a:gd name="connsiteX448" fmla="*/ 1095872 w 7467600"/>
              <a:gd name="connsiteY448" fmla="*/ 6271892 h 6858000"/>
              <a:gd name="connsiteX449" fmla="*/ 262785 w 7467600"/>
              <a:gd name="connsiteY449" fmla="*/ 6845450 h 6858000"/>
              <a:gd name="connsiteX450" fmla="*/ 209968 w 7467600"/>
              <a:gd name="connsiteY450" fmla="*/ 6770713 h 6858000"/>
              <a:gd name="connsiteX451" fmla="*/ 873460 w 7467600"/>
              <a:gd name="connsiteY451" fmla="*/ 6253768 h 6858000"/>
              <a:gd name="connsiteX452" fmla="*/ 192686 w 7467600"/>
              <a:gd name="connsiteY452" fmla="*/ 5849257 h 6858000"/>
              <a:gd name="connsiteX453" fmla="*/ 4696 w 7467600"/>
              <a:gd name="connsiteY453" fmla="*/ 5697668 h 6858000"/>
              <a:gd name="connsiteX454" fmla="*/ 0 w 7467600"/>
              <a:gd name="connsiteY454" fmla="*/ 5689984 h 6858000"/>
              <a:gd name="connsiteX455" fmla="*/ 0 w 7467600"/>
              <a:gd name="connsiteY455" fmla="*/ 5513472 h 6858000"/>
              <a:gd name="connsiteX456" fmla="*/ 174101 w 7467600"/>
              <a:gd name="connsiteY456" fmla="*/ 5620277 h 6858000"/>
              <a:gd name="connsiteX457" fmla="*/ 891800 w 7467600"/>
              <a:gd name="connsiteY457" fmla="*/ 6036935 h 6858000"/>
              <a:gd name="connsiteX458" fmla="*/ 1072219 w 7467600"/>
              <a:gd name="connsiteY458" fmla="*/ 6169443 h 6858000"/>
              <a:gd name="connsiteX459" fmla="*/ 1074117 w 7467600"/>
              <a:gd name="connsiteY459" fmla="*/ 6170301 h 6858000"/>
              <a:gd name="connsiteX460" fmla="*/ 1083114 w 7467600"/>
              <a:gd name="connsiteY460" fmla="*/ 6174131 h 6858000"/>
              <a:gd name="connsiteX461" fmla="*/ 1543010 w 7467600"/>
              <a:gd name="connsiteY461" fmla="*/ 6191140 h 6858000"/>
              <a:gd name="connsiteX462" fmla="*/ 1551080 w 7467600"/>
              <a:gd name="connsiteY462" fmla="*/ 6195006 h 6858000"/>
              <a:gd name="connsiteX463" fmla="*/ 2345443 w 7467600"/>
              <a:gd name="connsiteY463" fmla="*/ 5549882 h 6858000"/>
              <a:gd name="connsiteX464" fmla="*/ 1721499 w 7467600"/>
              <a:gd name="connsiteY464" fmla="*/ 5599969 h 6858000"/>
              <a:gd name="connsiteX465" fmla="*/ 767716 w 7467600"/>
              <a:gd name="connsiteY465" fmla="*/ 5472768 h 6858000"/>
              <a:gd name="connsiteX466" fmla="*/ 722147 w 7467600"/>
              <a:gd name="connsiteY466" fmla="*/ 5393091 h 6858000"/>
              <a:gd name="connsiteX467" fmla="*/ 1485552 w 7467600"/>
              <a:gd name="connsiteY467" fmla="*/ 5313202 h 6858000"/>
              <a:gd name="connsiteX468" fmla="*/ 2143004 w 7467600"/>
              <a:gd name="connsiteY468" fmla="*/ 5402420 h 6858000"/>
              <a:gd name="connsiteX469" fmla="*/ 1933391 w 7467600"/>
              <a:gd name="connsiteY469" fmla="*/ 5156971 h 6858000"/>
              <a:gd name="connsiteX470" fmla="*/ 1827118 w 7467600"/>
              <a:gd name="connsiteY470" fmla="*/ 4968410 h 6858000"/>
              <a:gd name="connsiteX471" fmla="*/ 1837349 w 7467600"/>
              <a:gd name="connsiteY471" fmla="*/ 4956357 h 6858000"/>
              <a:gd name="connsiteX472" fmla="*/ 2162835 w 7467600"/>
              <a:gd name="connsiteY472" fmla="*/ 5187853 h 6858000"/>
              <a:gd name="connsiteX473" fmla="*/ 2257167 w 7467600"/>
              <a:gd name="connsiteY473" fmla="*/ 5462123 h 6858000"/>
              <a:gd name="connsiteX474" fmla="*/ 2261598 w 7467600"/>
              <a:gd name="connsiteY474" fmla="*/ 5467998 h 6858000"/>
              <a:gd name="connsiteX475" fmla="*/ 2437177 w 7467600"/>
              <a:gd name="connsiteY475" fmla="*/ 5479608 h 6858000"/>
              <a:gd name="connsiteX476" fmla="*/ 2445247 w 7467600"/>
              <a:gd name="connsiteY476" fmla="*/ 5483476 h 6858000"/>
              <a:gd name="connsiteX477" fmla="*/ 2743626 w 7467600"/>
              <a:gd name="connsiteY477" fmla="*/ 5304819 h 6858000"/>
              <a:gd name="connsiteX478" fmla="*/ 3048102 w 7467600"/>
              <a:gd name="connsiteY478" fmla="*/ 5150595 h 6858000"/>
              <a:gd name="connsiteX479" fmla="*/ 1799414 w 7467600"/>
              <a:gd name="connsiteY479" fmla="*/ 4694732 h 6858000"/>
              <a:gd name="connsiteX480" fmla="*/ 1771735 w 7467600"/>
              <a:gd name="connsiteY480" fmla="*/ 4619929 h 6858000"/>
              <a:gd name="connsiteX481" fmla="*/ 3104273 w 7467600"/>
              <a:gd name="connsiteY481" fmla="*/ 5076159 h 6858000"/>
              <a:gd name="connsiteX482" fmla="*/ 3113245 w 7467600"/>
              <a:gd name="connsiteY482" fmla="*/ 5090705 h 6858000"/>
              <a:gd name="connsiteX483" fmla="*/ 3126294 w 7467600"/>
              <a:gd name="connsiteY483" fmla="*/ 5114400 h 6858000"/>
              <a:gd name="connsiteX484" fmla="*/ 3937433 w 7467600"/>
              <a:gd name="connsiteY484" fmla="*/ 4830473 h 6858000"/>
              <a:gd name="connsiteX485" fmla="*/ 3590475 w 7467600"/>
              <a:gd name="connsiteY485" fmla="*/ 4597974 h 6858000"/>
              <a:gd name="connsiteX486" fmla="*/ 3100264 w 7467600"/>
              <a:gd name="connsiteY486" fmla="*/ 4579845 h 6858000"/>
              <a:gd name="connsiteX487" fmla="*/ 2183576 w 7467600"/>
              <a:gd name="connsiteY487" fmla="*/ 4227150 h 6858000"/>
              <a:gd name="connsiteX488" fmla="*/ 2151029 w 7467600"/>
              <a:gd name="connsiteY488" fmla="*/ 4146947 h 6858000"/>
              <a:gd name="connsiteX489" fmla="*/ 3563434 w 7467600"/>
              <a:gd name="connsiteY489" fmla="*/ 4469115 h 6858000"/>
              <a:gd name="connsiteX490" fmla="*/ 3177952 w 7467600"/>
              <a:gd name="connsiteY490" fmla="*/ 3657386 h 6858000"/>
              <a:gd name="connsiteX491" fmla="*/ 3189263 w 7467600"/>
              <a:gd name="connsiteY491" fmla="*/ 3625726 h 6858000"/>
              <a:gd name="connsiteX492" fmla="*/ 3560912 w 7467600"/>
              <a:gd name="connsiteY492" fmla="*/ 4079863 h 6858000"/>
              <a:gd name="connsiteX493" fmla="*/ 3626636 w 7467600"/>
              <a:gd name="connsiteY493" fmla="*/ 4512230 h 6858000"/>
              <a:gd name="connsiteX494" fmla="*/ 3653088 w 7467600"/>
              <a:gd name="connsiteY494" fmla="*/ 4521417 h 6858000"/>
              <a:gd name="connsiteX495" fmla="*/ 3988128 w 7467600"/>
              <a:gd name="connsiteY495" fmla="*/ 4817267 h 6858000"/>
              <a:gd name="connsiteX496" fmla="*/ 4830582 w 7467600"/>
              <a:gd name="connsiteY496" fmla="*/ 4676000 h 6858000"/>
              <a:gd name="connsiteX497" fmla="*/ 4830100 w 7467600"/>
              <a:gd name="connsiteY497" fmla="*/ 4675554 h 6858000"/>
              <a:gd name="connsiteX498" fmla="*/ 4036318 w 7467600"/>
              <a:gd name="connsiteY498" fmla="*/ 4147013 h 6858000"/>
              <a:gd name="connsiteX499" fmla="*/ 3432098 w 7467600"/>
              <a:gd name="connsiteY499" fmla="*/ 3537312 h 6858000"/>
              <a:gd name="connsiteX500" fmla="*/ 3446761 w 7467600"/>
              <a:gd name="connsiteY500" fmla="*/ 3461278 h 6858000"/>
              <a:gd name="connsiteX501" fmla="*/ 4419733 w 7467600"/>
              <a:gd name="connsiteY501" fmla="*/ 3963555 h 6858000"/>
              <a:gd name="connsiteX502" fmla="*/ 4781371 w 7467600"/>
              <a:gd name="connsiteY502" fmla="*/ 4458604 h 6858000"/>
              <a:gd name="connsiteX503" fmla="*/ 4780440 w 7467600"/>
              <a:gd name="connsiteY503" fmla="*/ 4470290 h 6858000"/>
              <a:gd name="connsiteX504" fmla="*/ 4898954 w 7467600"/>
              <a:gd name="connsiteY504" fmla="*/ 4662092 h 6858000"/>
              <a:gd name="connsiteX505" fmla="*/ 4900699 w 7467600"/>
              <a:gd name="connsiteY505" fmla="*/ 4670867 h 6858000"/>
              <a:gd name="connsiteX506" fmla="*/ 5714511 w 7467600"/>
              <a:gd name="connsiteY506" fmla="*/ 4663483 h 6858000"/>
              <a:gd name="connsiteX507" fmla="*/ 5464793 w 7467600"/>
              <a:gd name="connsiteY507" fmla="*/ 4393556 h 6858000"/>
              <a:gd name="connsiteX508" fmla="*/ 5461897 w 7467600"/>
              <a:gd name="connsiteY508" fmla="*/ 4390879 h 6858000"/>
              <a:gd name="connsiteX509" fmla="*/ 4294126 w 7467600"/>
              <a:gd name="connsiteY509" fmla="*/ 3303048 h 6858000"/>
              <a:gd name="connsiteX510" fmla="*/ 4305321 w 7467600"/>
              <a:gd name="connsiteY510" fmla="*/ 3256953 h 6858000"/>
              <a:gd name="connsiteX511" fmla="*/ 4949299 w 7467600"/>
              <a:gd name="connsiteY511" fmla="*/ 3766336 h 6858000"/>
              <a:gd name="connsiteX512" fmla="*/ 5291452 w 7467600"/>
              <a:gd name="connsiteY512" fmla="*/ 4076801 h 6858000"/>
              <a:gd name="connsiteX513" fmla="*/ 5434998 w 7467600"/>
              <a:gd name="connsiteY513" fmla="*/ 4254100 h 6858000"/>
              <a:gd name="connsiteX514" fmla="*/ 5351015 w 7467600"/>
              <a:gd name="connsiteY514" fmla="*/ 3760989 h 6858000"/>
              <a:gd name="connsiteX515" fmla="*/ 5413780 w 7467600"/>
              <a:gd name="connsiteY515" fmla="*/ 2966265 h 6858000"/>
              <a:gd name="connsiteX516" fmla="*/ 5425627 w 7467600"/>
              <a:gd name="connsiteY516" fmla="*/ 2954192 h 6858000"/>
              <a:gd name="connsiteX517" fmla="*/ 6604735 w 7467600"/>
              <a:gd name="connsiteY517" fmla="*/ 2041381 h 6858000"/>
              <a:gd name="connsiteX518" fmla="*/ 7204487 w 7467600"/>
              <a:gd name="connsiteY518" fmla="*/ 2742112 h 6858000"/>
              <a:gd name="connsiteX519" fmla="*/ 7131592 w 7467600"/>
              <a:gd name="connsiteY519" fmla="*/ 2672096 h 6858000"/>
              <a:gd name="connsiteX520" fmla="*/ 6996344 w 7467600"/>
              <a:gd name="connsiteY520" fmla="*/ 2518310 h 6858000"/>
              <a:gd name="connsiteX521" fmla="*/ 6735495 w 7467600"/>
              <a:gd name="connsiteY521" fmla="*/ 2196890 h 6858000"/>
              <a:gd name="connsiteX522" fmla="*/ 6721901 w 7467600"/>
              <a:gd name="connsiteY522" fmla="*/ 2179274 h 6858000"/>
              <a:gd name="connsiteX523" fmla="*/ 6604735 w 7467600"/>
              <a:gd name="connsiteY523" fmla="*/ 2041381 h 6858000"/>
              <a:gd name="connsiteX524" fmla="*/ 6591670 w 7467600"/>
              <a:gd name="connsiteY524" fmla="*/ 1988277 h 6858000"/>
              <a:gd name="connsiteX525" fmla="*/ 6747349 w 7467600"/>
              <a:gd name="connsiteY525" fmla="*/ 2160069 h 6858000"/>
              <a:gd name="connsiteX526" fmla="*/ 6760943 w 7467600"/>
              <a:gd name="connsiteY526" fmla="*/ 2177686 h 6858000"/>
              <a:gd name="connsiteX527" fmla="*/ 7021065 w 7467600"/>
              <a:gd name="connsiteY527" fmla="*/ 2498102 h 6858000"/>
              <a:gd name="connsiteX528" fmla="*/ 7155223 w 7467600"/>
              <a:gd name="connsiteY528" fmla="*/ 2650386 h 6858000"/>
              <a:gd name="connsiteX529" fmla="*/ 7203167 w 7467600"/>
              <a:gd name="connsiteY529" fmla="*/ 2697288 h 6858000"/>
              <a:gd name="connsiteX530" fmla="*/ 6937703 w 7467600"/>
              <a:gd name="connsiteY530" fmla="*/ 2321981 h 6858000"/>
              <a:gd name="connsiteX531" fmla="*/ 6591670 w 7467600"/>
              <a:gd name="connsiteY531" fmla="*/ 1988277 h 6858000"/>
              <a:gd name="connsiteX532" fmla="*/ 5798671 w 7467600"/>
              <a:gd name="connsiteY532" fmla="*/ 1981601 h 6858000"/>
              <a:gd name="connsiteX533" fmla="*/ 5754709 w 7467600"/>
              <a:gd name="connsiteY533" fmla="*/ 2071454 h 6858000"/>
              <a:gd name="connsiteX534" fmla="*/ 5763044 w 7467600"/>
              <a:gd name="connsiteY534" fmla="*/ 2842206 h 6858000"/>
              <a:gd name="connsiteX535" fmla="*/ 5764974 w 7467600"/>
              <a:gd name="connsiteY535" fmla="*/ 2799609 h 6858000"/>
              <a:gd name="connsiteX536" fmla="*/ 5767665 w 7467600"/>
              <a:gd name="connsiteY536" fmla="*/ 2666409 h 6858000"/>
              <a:gd name="connsiteX537" fmla="*/ 5763055 w 7467600"/>
              <a:gd name="connsiteY537" fmla="*/ 2579705 h 6858000"/>
              <a:gd name="connsiteX538" fmla="*/ 5758079 w 7467600"/>
              <a:gd name="connsiteY538" fmla="*/ 2492508 h 6858000"/>
              <a:gd name="connsiteX539" fmla="*/ 5779325 w 7467600"/>
              <a:gd name="connsiteY539" fmla="*/ 2197069 h 6858000"/>
              <a:gd name="connsiteX540" fmla="*/ 5798671 w 7467600"/>
              <a:gd name="connsiteY540" fmla="*/ 1981601 h 6858000"/>
              <a:gd name="connsiteX541" fmla="*/ 5829202 w 7467600"/>
              <a:gd name="connsiteY541" fmla="*/ 1971679 h 6858000"/>
              <a:gd name="connsiteX542" fmla="*/ 5809558 w 7467600"/>
              <a:gd name="connsiteY542" fmla="*/ 2198043 h 6858000"/>
              <a:gd name="connsiteX543" fmla="*/ 5788653 w 7467600"/>
              <a:gd name="connsiteY543" fmla="*/ 2489430 h 6858000"/>
              <a:gd name="connsiteX544" fmla="*/ 5793439 w 7467600"/>
              <a:gd name="connsiteY544" fmla="*/ 2575235 h 6858000"/>
              <a:gd name="connsiteX545" fmla="*/ 5796837 w 7467600"/>
              <a:gd name="connsiteY545" fmla="*/ 2637633 h 6858000"/>
              <a:gd name="connsiteX546" fmla="*/ 5818614 w 7467600"/>
              <a:gd name="connsiteY546" fmla="*/ 2473055 h 6858000"/>
              <a:gd name="connsiteX547" fmla="*/ 5829202 w 7467600"/>
              <a:gd name="connsiteY547" fmla="*/ 1971679 h 6858000"/>
              <a:gd name="connsiteX548" fmla="*/ 5911389 w 7467600"/>
              <a:gd name="connsiteY548" fmla="*/ 1898371 h 6858000"/>
              <a:gd name="connsiteX549" fmla="*/ 6237627 w 7467600"/>
              <a:gd name="connsiteY549" fmla="*/ 2231921 h 6858000"/>
              <a:gd name="connsiteX550" fmla="*/ 5911389 w 7467600"/>
              <a:gd name="connsiteY550" fmla="*/ 1898371 h 6858000"/>
              <a:gd name="connsiteX551" fmla="*/ 6944437 w 7467600"/>
              <a:gd name="connsiteY551" fmla="*/ 1575402 h 6858000"/>
              <a:gd name="connsiteX552" fmla="*/ 6304730 w 7467600"/>
              <a:gd name="connsiteY552" fmla="*/ 1766654 h 6858000"/>
              <a:gd name="connsiteX553" fmla="*/ 6944437 w 7467600"/>
              <a:gd name="connsiteY553" fmla="*/ 1575402 h 6858000"/>
              <a:gd name="connsiteX554" fmla="*/ 7019523 w 7467600"/>
              <a:gd name="connsiteY554" fmla="*/ 1519450 h 6858000"/>
              <a:gd name="connsiteX555" fmla="*/ 6298091 w 7467600"/>
              <a:gd name="connsiteY555" fmla="*/ 1737122 h 6858000"/>
              <a:gd name="connsiteX556" fmla="*/ 7019523 w 7467600"/>
              <a:gd name="connsiteY556" fmla="*/ 1519450 h 6858000"/>
              <a:gd name="connsiteX557" fmla="*/ 2399523 w 7467600"/>
              <a:gd name="connsiteY557" fmla="*/ 1428234 h 6858000"/>
              <a:gd name="connsiteX558" fmla="*/ 2224982 w 7467600"/>
              <a:gd name="connsiteY558" fmla="*/ 1826201 h 6858000"/>
              <a:gd name="connsiteX559" fmla="*/ 2096099 w 7467600"/>
              <a:gd name="connsiteY559" fmla="*/ 2345900 h 6858000"/>
              <a:gd name="connsiteX560" fmla="*/ 2283317 w 7467600"/>
              <a:gd name="connsiteY560" fmla="*/ 1796925 h 6858000"/>
              <a:gd name="connsiteX561" fmla="*/ 2399523 w 7467600"/>
              <a:gd name="connsiteY561" fmla="*/ 1428234 h 6858000"/>
              <a:gd name="connsiteX562" fmla="*/ 2448558 w 7467600"/>
              <a:gd name="connsiteY562" fmla="*/ 1373435 h 6858000"/>
              <a:gd name="connsiteX563" fmla="*/ 2312521 w 7467600"/>
              <a:gd name="connsiteY563" fmla="*/ 1806140 h 6858000"/>
              <a:gd name="connsiteX564" fmla="*/ 2127533 w 7467600"/>
              <a:gd name="connsiteY564" fmla="*/ 2348380 h 6858000"/>
              <a:gd name="connsiteX565" fmla="*/ 2358080 w 7467600"/>
              <a:gd name="connsiteY565" fmla="*/ 1866134 h 6858000"/>
              <a:gd name="connsiteX566" fmla="*/ 2407436 w 7467600"/>
              <a:gd name="connsiteY566" fmla="*/ 1651070 h 6858000"/>
              <a:gd name="connsiteX567" fmla="*/ 2448558 w 7467600"/>
              <a:gd name="connsiteY567" fmla="*/ 1373435 h 6858000"/>
              <a:gd name="connsiteX568" fmla="*/ 278707 w 7467600"/>
              <a:gd name="connsiteY568" fmla="*/ 1352270 h 6858000"/>
              <a:gd name="connsiteX569" fmla="*/ 321570 w 7467600"/>
              <a:gd name="connsiteY569" fmla="*/ 1861610 h 6858000"/>
              <a:gd name="connsiteX570" fmla="*/ 294281 w 7467600"/>
              <a:gd name="connsiteY570" fmla="*/ 1440658 h 6858000"/>
              <a:gd name="connsiteX571" fmla="*/ 278707 w 7467600"/>
              <a:gd name="connsiteY571" fmla="*/ 1352270 h 6858000"/>
              <a:gd name="connsiteX572" fmla="*/ 1423821 w 7467600"/>
              <a:gd name="connsiteY572" fmla="*/ 1351958 h 6858000"/>
              <a:gd name="connsiteX573" fmla="*/ 1638521 w 7467600"/>
              <a:gd name="connsiteY573" fmla="*/ 1908470 h 6858000"/>
              <a:gd name="connsiteX574" fmla="*/ 1754199 w 7467600"/>
              <a:gd name="connsiteY574" fmla="*/ 2149284 h 6858000"/>
              <a:gd name="connsiteX575" fmla="*/ 1908359 w 7467600"/>
              <a:gd name="connsiteY575" fmla="*/ 2364988 h 6858000"/>
              <a:gd name="connsiteX576" fmla="*/ 1647661 w 7467600"/>
              <a:gd name="connsiteY576" fmla="*/ 1825945 h 6858000"/>
              <a:gd name="connsiteX577" fmla="*/ 1423821 w 7467600"/>
              <a:gd name="connsiteY577" fmla="*/ 1351958 h 6858000"/>
              <a:gd name="connsiteX578" fmla="*/ 1431890 w 7467600"/>
              <a:gd name="connsiteY578" fmla="*/ 1306475 h 6858000"/>
              <a:gd name="connsiteX579" fmla="*/ 1507597 w 7467600"/>
              <a:gd name="connsiteY579" fmla="*/ 1446132 h 6858000"/>
              <a:gd name="connsiteX580" fmla="*/ 1674586 w 7467600"/>
              <a:gd name="connsiteY580" fmla="*/ 1813832 h 6858000"/>
              <a:gd name="connsiteX581" fmla="*/ 1815950 w 7467600"/>
              <a:gd name="connsiteY581" fmla="*/ 2128564 h 6858000"/>
              <a:gd name="connsiteX582" fmla="*/ 1984242 w 7467600"/>
              <a:gd name="connsiteY582" fmla="*/ 2430829 h 6858000"/>
              <a:gd name="connsiteX583" fmla="*/ 2014023 w 7467600"/>
              <a:gd name="connsiteY583" fmla="*/ 2450995 h 6858000"/>
              <a:gd name="connsiteX584" fmla="*/ 1747337 w 7467600"/>
              <a:gd name="connsiteY584" fmla="*/ 1855264 h 6858000"/>
              <a:gd name="connsiteX585" fmla="*/ 1533749 w 7467600"/>
              <a:gd name="connsiteY585" fmla="*/ 1478656 h 6858000"/>
              <a:gd name="connsiteX586" fmla="*/ 1431890 w 7467600"/>
              <a:gd name="connsiteY586" fmla="*/ 1306475 h 6858000"/>
              <a:gd name="connsiteX587" fmla="*/ 5052692 w 7467600"/>
              <a:gd name="connsiteY587" fmla="*/ 1292994 h 6858000"/>
              <a:gd name="connsiteX588" fmla="*/ 5200661 w 7467600"/>
              <a:gd name="connsiteY588" fmla="*/ 1635186 h 6858000"/>
              <a:gd name="connsiteX589" fmla="*/ 5297138 w 7467600"/>
              <a:gd name="connsiteY589" fmla="*/ 1906351 h 6858000"/>
              <a:gd name="connsiteX590" fmla="*/ 5052692 w 7467600"/>
              <a:gd name="connsiteY590" fmla="*/ 1292994 h 6858000"/>
              <a:gd name="connsiteX591" fmla="*/ 5009948 w 7467600"/>
              <a:gd name="connsiteY591" fmla="*/ 1273619 h 6858000"/>
              <a:gd name="connsiteX592" fmla="*/ 5121777 w 7467600"/>
              <a:gd name="connsiteY592" fmla="*/ 1654213 h 6858000"/>
              <a:gd name="connsiteX593" fmla="*/ 5293545 w 7467600"/>
              <a:gd name="connsiteY593" fmla="*/ 2072247 h 6858000"/>
              <a:gd name="connsiteX594" fmla="*/ 5294042 w 7467600"/>
              <a:gd name="connsiteY594" fmla="*/ 2065019 h 6858000"/>
              <a:gd name="connsiteX595" fmla="*/ 5171936 w 7467600"/>
              <a:gd name="connsiteY595" fmla="*/ 1647613 h 6858000"/>
              <a:gd name="connsiteX596" fmla="*/ 5009948 w 7467600"/>
              <a:gd name="connsiteY596" fmla="*/ 1273619 h 6858000"/>
              <a:gd name="connsiteX597" fmla="*/ 655236 w 7467600"/>
              <a:gd name="connsiteY597" fmla="*/ 1268632 h 6858000"/>
              <a:gd name="connsiteX598" fmla="*/ 839521 w 7467600"/>
              <a:gd name="connsiteY598" fmla="*/ 1685315 h 6858000"/>
              <a:gd name="connsiteX599" fmla="*/ 1109416 w 7467600"/>
              <a:gd name="connsiteY599" fmla="*/ 2061663 h 6858000"/>
              <a:gd name="connsiteX600" fmla="*/ 1298300 w 7467600"/>
              <a:gd name="connsiteY600" fmla="*/ 2247742 h 6858000"/>
              <a:gd name="connsiteX601" fmla="*/ 1125871 w 7467600"/>
              <a:gd name="connsiteY601" fmla="*/ 1989513 h 6858000"/>
              <a:gd name="connsiteX602" fmla="*/ 981574 w 7467600"/>
              <a:gd name="connsiteY602" fmla="*/ 1783157 h 6858000"/>
              <a:gd name="connsiteX603" fmla="*/ 922198 w 7467600"/>
              <a:gd name="connsiteY603" fmla="*/ 1677437 h 6858000"/>
              <a:gd name="connsiteX604" fmla="*/ 869293 w 7467600"/>
              <a:gd name="connsiteY604" fmla="*/ 1583214 h 6858000"/>
              <a:gd name="connsiteX605" fmla="*/ 751431 w 7467600"/>
              <a:gd name="connsiteY605" fmla="*/ 1405731 h 6858000"/>
              <a:gd name="connsiteX606" fmla="*/ 655236 w 7467600"/>
              <a:gd name="connsiteY606" fmla="*/ 1268632 h 6858000"/>
              <a:gd name="connsiteX607" fmla="*/ 6516292 w 7467600"/>
              <a:gd name="connsiteY607" fmla="*/ 1263064 h 6858000"/>
              <a:gd name="connsiteX608" fmla="*/ 5736320 w 7467600"/>
              <a:gd name="connsiteY608" fmla="*/ 1501803 h 6858000"/>
              <a:gd name="connsiteX609" fmla="*/ 6516292 w 7467600"/>
              <a:gd name="connsiteY609" fmla="*/ 1263064 h 6858000"/>
              <a:gd name="connsiteX610" fmla="*/ 291466 w 7467600"/>
              <a:gd name="connsiteY610" fmla="*/ 1250369 h 6858000"/>
              <a:gd name="connsiteX611" fmla="*/ 323180 w 7467600"/>
              <a:gd name="connsiteY611" fmla="*/ 1435283 h 6858000"/>
              <a:gd name="connsiteX612" fmla="*/ 349381 w 7467600"/>
              <a:gd name="connsiteY612" fmla="*/ 1875041 h 6858000"/>
              <a:gd name="connsiteX613" fmla="*/ 374363 w 7467600"/>
              <a:gd name="connsiteY613" fmla="*/ 1506494 h 6858000"/>
              <a:gd name="connsiteX614" fmla="*/ 302168 w 7467600"/>
              <a:gd name="connsiteY614" fmla="*/ 1274495 h 6858000"/>
              <a:gd name="connsiteX615" fmla="*/ 291466 w 7467600"/>
              <a:gd name="connsiteY615" fmla="*/ 1250369 h 6858000"/>
              <a:gd name="connsiteX616" fmla="*/ 678222 w 7467600"/>
              <a:gd name="connsiteY616" fmla="*/ 1248670 h 6858000"/>
              <a:gd name="connsiteX617" fmla="*/ 775536 w 7467600"/>
              <a:gd name="connsiteY617" fmla="*/ 1388015 h 6858000"/>
              <a:gd name="connsiteX618" fmla="*/ 894529 w 7467600"/>
              <a:gd name="connsiteY618" fmla="*/ 1567739 h 6858000"/>
              <a:gd name="connsiteX619" fmla="*/ 948000 w 7467600"/>
              <a:gd name="connsiteY619" fmla="*/ 1663088 h 6858000"/>
              <a:gd name="connsiteX620" fmla="*/ 1006812 w 7467600"/>
              <a:gd name="connsiteY620" fmla="*/ 1767683 h 6858000"/>
              <a:gd name="connsiteX621" fmla="*/ 1149133 w 7467600"/>
              <a:gd name="connsiteY621" fmla="*/ 1971513 h 6858000"/>
              <a:gd name="connsiteX622" fmla="*/ 1333952 w 7467600"/>
              <a:gd name="connsiteY622" fmla="*/ 2251620 h 6858000"/>
              <a:gd name="connsiteX623" fmla="*/ 1337329 w 7467600"/>
              <a:gd name="connsiteY623" fmla="*/ 2258350 h 6858000"/>
              <a:gd name="connsiteX624" fmla="*/ 1014726 w 7467600"/>
              <a:gd name="connsiteY624" fmla="*/ 1615556 h 6858000"/>
              <a:gd name="connsiteX625" fmla="*/ 678222 w 7467600"/>
              <a:gd name="connsiteY625" fmla="*/ 1248670 h 6858000"/>
              <a:gd name="connsiteX626" fmla="*/ 6691602 w 7467600"/>
              <a:gd name="connsiteY626" fmla="*/ 1140573 h 6858000"/>
              <a:gd name="connsiteX627" fmla="*/ 6571100 w 7467600"/>
              <a:gd name="connsiteY627" fmla="*/ 1183662 h 6858000"/>
              <a:gd name="connsiteX628" fmla="*/ 6241687 w 7467600"/>
              <a:gd name="connsiteY628" fmla="*/ 1257600 h 6858000"/>
              <a:gd name="connsiteX629" fmla="*/ 5693009 w 7467600"/>
              <a:gd name="connsiteY629" fmla="*/ 1478256 h 6858000"/>
              <a:gd name="connsiteX630" fmla="*/ 6548420 w 7467600"/>
              <a:gd name="connsiteY630" fmla="*/ 1214599 h 6858000"/>
              <a:gd name="connsiteX631" fmla="*/ 6605473 w 7467600"/>
              <a:gd name="connsiteY631" fmla="*/ 1184686 h 6858000"/>
              <a:gd name="connsiteX632" fmla="*/ 6691602 w 7467600"/>
              <a:gd name="connsiteY632" fmla="*/ 1140573 h 6858000"/>
              <a:gd name="connsiteX633" fmla="*/ 4002475 w 7467600"/>
              <a:gd name="connsiteY633" fmla="*/ 1037802 h 6858000"/>
              <a:gd name="connsiteX634" fmla="*/ 4000324 w 7467600"/>
              <a:gd name="connsiteY634" fmla="*/ 1039362 h 6858000"/>
              <a:gd name="connsiteX635" fmla="*/ 4002862 w 7467600"/>
              <a:gd name="connsiteY635" fmla="*/ 1042866 h 6858000"/>
              <a:gd name="connsiteX636" fmla="*/ 4002475 w 7467600"/>
              <a:gd name="connsiteY636" fmla="*/ 1037802 h 6858000"/>
              <a:gd name="connsiteX637" fmla="*/ 506322 w 7467600"/>
              <a:gd name="connsiteY637" fmla="*/ 1020997 h 6858000"/>
              <a:gd name="connsiteX638" fmla="*/ 533068 w 7467600"/>
              <a:gd name="connsiteY638" fmla="*/ 1029409 h 6858000"/>
              <a:gd name="connsiteX639" fmla="*/ 1232525 w 7467600"/>
              <a:gd name="connsiteY639" fmla="*/ 1804675 h 6858000"/>
              <a:gd name="connsiteX640" fmla="*/ 1388858 w 7467600"/>
              <a:gd name="connsiteY640" fmla="*/ 2368011 h 6858000"/>
              <a:gd name="connsiteX641" fmla="*/ 1384098 w 7467600"/>
              <a:gd name="connsiteY641" fmla="*/ 2378125 h 6858000"/>
              <a:gd name="connsiteX642" fmla="*/ 1425393 w 7467600"/>
              <a:gd name="connsiteY642" fmla="*/ 2589124 h 6858000"/>
              <a:gd name="connsiteX643" fmla="*/ 1424001 w 7467600"/>
              <a:gd name="connsiteY643" fmla="*/ 2597541 h 6858000"/>
              <a:gd name="connsiteX644" fmla="*/ 2152729 w 7467600"/>
              <a:gd name="connsiteY644" fmla="*/ 2864487 h 6858000"/>
              <a:gd name="connsiteX645" fmla="*/ 2020609 w 7467600"/>
              <a:gd name="connsiteY645" fmla="*/ 2539671 h 6858000"/>
              <a:gd name="connsiteX646" fmla="*/ 2018920 w 7467600"/>
              <a:gd name="connsiteY646" fmla="*/ 2536309 h 6858000"/>
              <a:gd name="connsiteX647" fmla="*/ 1342441 w 7467600"/>
              <a:gd name="connsiteY647" fmla="*/ 1173017 h 6858000"/>
              <a:gd name="connsiteX648" fmla="*/ 1367925 w 7467600"/>
              <a:gd name="connsiteY648" fmla="*/ 1135648 h 6858000"/>
              <a:gd name="connsiteX649" fmla="*/ 1771401 w 7467600"/>
              <a:gd name="connsiteY649" fmla="*/ 1806673 h 6858000"/>
              <a:gd name="connsiteX650" fmla="*/ 1972385 w 7467600"/>
              <a:gd name="connsiteY650" fmla="*/ 2198735 h 6858000"/>
              <a:gd name="connsiteX651" fmla="*/ 2040892 w 7467600"/>
              <a:gd name="connsiteY651" fmla="*/ 2405205 h 6858000"/>
              <a:gd name="connsiteX652" fmla="*/ 2131689 w 7467600"/>
              <a:gd name="connsiteY652" fmla="*/ 1936926 h 6858000"/>
              <a:gd name="connsiteX653" fmla="*/ 2454820 w 7467600"/>
              <a:gd name="connsiteY653" fmla="*/ 1248808 h 6858000"/>
              <a:gd name="connsiteX654" fmla="*/ 2492512 w 7467600"/>
              <a:gd name="connsiteY654" fmla="*/ 1302920 h 6858000"/>
              <a:gd name="connsiteX655" fmla="*/ 2081216 w 7467600"/>
              <a:gd name="connsiteY655" fmla="*/ 2527513 h 6858000"/>
              <a:gd name="connsiteX656" fmla="*/ 2081211 w 7467600"/>
              <a:gd name="connsiteY656" fmla="*/ 2528916 h 6858000"/>
              <a:gd name="connsiteX657" fmla="*/ 2199067 w 7467600"/>
              <a:gd name="connsiteY657" fmla="*/ 2884061 h 6858000"/>
              <a:gd name="connsiteX658" fmla="*/ 3192586 w 7467600"/>
              <a:gd name="connsiteY658" fmla="*/ 3411496 h 6858000"/>
              <a:gd name="connsiteX659" fmla="*/ 3182620 w 7467600"/>
              <a:gd name="connsiteY659" fmla="*/ 3483279 h 6858000"/>
              <a:gd name="connsiteX660" fmla="*/ 2435119 w 7467600"/>
              <a:gd name="connsiteY660" fmla="*/ 3080173 h 6858000"/>
              <a:gd name="connsiteX661" fmla="*/ 2410152 w 7467600"/>
              <a:gd name="connsiteY661" fmla="*/ 3063751 h 6858000"/>
              <a:gd name="connsiteX662" fmla="*/ 2408099 w 7467600"/>
              <a:gd name="connsiteY662" fmla="*/ 3064403 h 6858000"/>
              <a:gd name="connsiteX663" fmla="*/ 2407218 w 7467600"/>
              <a:gd name="connsiteY663" fmla="*/ 3070324 h 6858000"/>
              <a:gd name="connsiteX664" fmla="*/ 2380138 w 7467600"/>
              <a:gd name="connsiteY664" fmla="*/ 3099341 h 6858000"/>
              <a:gd name="connsiteX665" fmla="*/ 1765923 w 7467600"/>
              <a:gd name="connsiteY665" fmla="*/ 3581043 h 6858000"/>
              <a:gd name="connsiteX666" fmla="*/ 1702258 w 7467600"/>
              <a:gd name="connsiteY666" fmla="*/ 3612286 h 6858000"/>
              <a:gd name="connsiteX667" fmla="*/ 1538370 w 7467600"/>
              <a:gd name="connsiteY667" fmla="*/ 3811804 h 6858000"/>
              <a:gd name="connsiteX668" fmla="*/ 542867 w 7467600"/>
              <a:gd name="connsiteY668" fmla="*/ 4944092 h 6858000"/>
              <a:gd name="connsiteX669" fmla="*/ 515800 w 7467600"/>
              <a:gd name="connsiteY669" fmla="*/ 4862180 h 6858000"/>
              <a:gd name="connsiteX670" fmla="*/ 909145 w 7467600"/>
              <a:gd name="connsiteY670" fmla="*/ 4199225 h 6858000"/>
              <a:gd name="connsiteX671" fmla="*/ 1214067 w 7467600"/>
              <a:gd name="connsiteY671" fmla="*/ 3908561 h 6858000"/>
              <a:gd name="connsiteX672" fmla="*/ 640967 w 7467600"/>
              <a:gd name="connsiteY672" fmla="*/ 4105601 h 6858000"/>
              <a:gd name="connsiteX673" fmla="*/ 112563 w 7467600"/>
              <a:gd name="connsiteY673" fmla="*/ 4396952 h 6858000"/>
              <a:gd name="connsiteX674" fmla="*/ 0 w 7467600"/>
              <a:gd name="connsiteY674" fmla="*/ 4466006 h 6858000"/>
              <a:gd name="connsiteX675" fmla="*/ 0 w 7467600"/>
              <a:gd name="connsiteY675" fmla="*/ 4233763 h 6858000"/>
              <a:gd name="connsiteX676" fmla="*/ 36881 w 7467600"/>
              <a:gd name="connsiteY676" fmla="*/ 4200118 h 6858000"/>
              <a:gd name="connsiteX677" fmla="*/ 910534 w 7467600"/>
              <a:gd name="connsiteY677" fmla="*/ 3629753 h 6858000"/>
              <a:gd name="connsiteX678" fmla="*/ 1578717 w 7467600"/>
              <a:gd name="connsiteY678" fmla="*/ 3575982 h 6858000"/>
              <a:gd name="connsiteX679" fmla="*/ 2338780 w 7467600"/>
              <a:gd name="connsiteY679" fmla="*/ 3033725 h 6858000"/>
              <a:gd name="connsiteX680" fmla="*/ 1807991 w 7467600"/>
              <a:gd name="connsiteY680" fmla="*/ 2807184 h 6858000"/>
              <a:gd name="connsiteX681" fmla="*/ 1416358 w 7467600"/>
              <a:gd name="connsiteY681" fmla="*/ 3112571 h 6858000"/>
              <a:gd name="connsiteX682" fmla="*/ 939066 w 7467600"/>
              <a:gd name="connsiteY682" fmla="*/ 3378798 h 6858000"/>
              <a:gd name="connsiteX683" fmla="*/ 115099 w 7467600"/>
              <a:gd name="connsiteY683" fmla="*/ 3607650 h 6858000"/>
              <a:gd name="connsiteX684" fmla="*/ 97284 w 7467600"/>
              <a:gd name="connsiteY684" fmla="*/ 3520393 h 6858000"/>
              <a:gd name="connsiteX685" fmla="*/ 922050 w 7467600"/>
              <a:gd name="connsiteY685" fmla="*/ 3074867 h 6858000"/>
              <a:gd name="connsiteX686" fmla="*/ 1405265 w 7467600"/>
              <a:gd name="connsiteY686" fmla="*/ 3016319 h 6858000"/>
              <a:gd name="connsiteX687" fmla="*/ 1407512 w 7467600"/>
              <a:gd name="connsiteY687" fmla="*/ 3018001 h 6858000"/>
              <a:gd name="connsiteX688" fmla="*/ 1726266 w 7467600"/>
              <a:gd name="connsiteY688" fmla="*/ 2777274 h 6858000"/>
              <a:gd name="connsiteX689" fmla="*/ 625390 w 7467600"/>
              <a:gd name="connsiteY689" fmla="*/ 2514541 h 6858000"/>
              <a:gd name="connsiteX690" fmla="*/ 619799 w 7467600"/>
              <a:gd name="connsiteY690" fmla="*/ 2527180 h 6858000"/>
              <a:gd name="connsiteX691" fmla="*/ 310030 w 7467600"/>
              <a:gd name="connsiteY691" fmla="*/ 2771818 h 6858000"/>
              <a:gd name="connsiteX692" fmla="*/ 173877 w 7467600"/>
              <a:gd name="connsiteY692" fmla="*/ 2937056 h 6858000"/>
              <a:gd name="connsiteX693" fmla="*/ 77889 w 7467600"/>
              <a:gd name="connsiteY693" fmla="*/ 3138440 h 6858000"/>
              <a:gd name="connsiteX694" fmla="*/ 0 w 7467600"/>
              <a:gd name="connsiteY694" fmla="*/ 3271395 h 6858000"/>
              <a:gd name="connsiteX695" fmla="*/ 0 w 7467600"/>
              <a:gd name="connsiteY695" fmla="*/ 3153002 h 6858000"/>
              <a:gd name="connsiteX696" fmla="*/ 2386 w 7467600"/>
              <a:gd name="connsiteY696" fmla="*/ 3149203 h 6858000"/>
              <a:gd name="connsiteX697" fmla="*/ 89753 w 7467600"/>
              <a:gd name="connsiteY697" fmla="*/ 2987702 h 6858000"/>
              <a:gd name="connsiteX698" fmla="*/ 76869 w 7467600"/>
              <a:gd name="connsiteY698" fmla="*/ 3005404 h 6858000"/>
              <a:gd name="connsiteX699" fmla="*/ 32049 w 7467600"/>
              <a:gd name="connsiteY699" fmla="*/ 3065814 h 6858000"/>
              <a:gd name="connsiteX700" fmla="*/ 0 w 7467600"/>
              <a:gd name="connsiteY700" fmla="*/ 3108744 h 6858000"/>
              <a:gd name="connsiteX701" fmla="*/ 0 w 7467600"/>
              <a:gd name="connsiteY701" fmla="*/ 3058059 h 6858000"/>
              <a:gd name="connsiteX702" fmla="*/ 7610 w 7467600"/>
              <a:gd name="connsiteY702" fmla="*/ 3047889 h 6858000"/>
              <a:gd name="connsiteX703" fmla="*/ 52419 w 7467600"/>
              <a:gd name="connsiteY703" fmla="*/ 2987479 h 6858000"/>
              <a:gd name="connsiteX704" fmla="*/ 59142 w 7467600"/>
              <a:gd name="connsiteY704" fmla="*/ 2978488 h 6858000"/>
              <a:gd name="connsiteX705" fmla="*/ 0 w 7467600"/>
              <a:gd name="connsiteY705" fmla="*/ 3015334 h 6858000"/>
              <a:gd name="connsiteX706" fmla="*/ 0 w 7467600"/>
              <a:gd name="connsiteY706" fmla="*/ 2914286 h 6858000"/>
              <a:gd name="connsiteX707" fmla="*/ 36383 w 7467600"/>
              <a:gd name="connsiteY707" fmla="*/ 2901128 h 6858000"/>
              <a:gd name="connsiteX708" fmla="*/ 156329 w 7467600"/>
              <a:gd name="connsiteY708" fmla="*/ 2840533 h 6858000"/>
              <a:gd name="connsiteX709" fmla="*/ 358355 w 7467600"/>
              <a:gd name="connsiteY709" fmla="*/ 2620471 h 6858000"/>
              <a:gd name="connsiteX710" fmla="*/ 510577 w 7467600"/>
              <a:gd name="connsiteY710" fmla="*/ 2501244 h 6858000"/>
              <a:gd name="connsiteX711" fmla="*/ 211967 w 7467600"/>
              <a:gd name="connsiteY711" fmla="*/ 2479171 h 6858000"/>
              <a:gd name="connsiteX712" fmla="*/ 0 w 7467600"/>
              <a:gd name="connsiteY712" fmla="*/ 2476398 h 6858000"/>
              <a:gd name="connsiteX713" fmla="*/ 0 w 7467600"/>
              <a:gd name="connsiteY713" fmla="*/ 2389189 h 6858000"/>
              <a:gd name="connsiteX714" fmla="*/ 103062 w 7467600"/>
              <a:gd name="connsiteY714" fmla="*/ 2389518 h 6858000"/>
              <a:gd name="connsiteX715" fmla="*/ 510734 w 7467600"/>
              <a:gd name="connsiteY715" fmla="*/ 2416201 h 6858000"/>
              <a:gd name="connsiteX716" fmla="*/ 279257 w 7467600"/>
              <a:gd name="connsiteY716" fmla="*/ 2092102 h 6858000"/>
              <a:gd name="connsiteX717" fmla="*/ 65265 w 7467600"/>
              <a:gd name="connsiteY717" fmla="*/ 2006049 h 6858000"/>
              <a:gd name="connsiteX718" fmla="*/ 0 w 7467600"/>
              <a:gd name="connsiteY718" fmla="*/ 1982532 h 6858000"/>
              <a:gd name="connsiteX719" fmla="*/ 0 w 7467600"/>
              <a:gd name="connsiteY719" fmla="*/ 1912789 h 6858000"/>
              <a:gd name="connsiteX720" fmla="*/ 97460 w 7467600"/>
              <a:gd name="connsiteY720" fmla="*/ 1953725 h 6858000"/>
              <a:gd name="connsiteX721" fmla="*/ 221272 w 7467600"/>
              <a:gd name="connsiteY721" fmla="*/ 1980766 h 6858000"/>
              <a:gd name="connsiteX722" fmla="*/ 116765 w 7467600"/>
              <a:gd name="connsiteY722" fmla="*/ 1911033 h 6858000"/>
              <a:gd name="connsiteX723" fmla="*/ 16405 w 7467600"/>
              <a:gd name="connsiteY723" fmla="*/ 1803412 h 6858000"/>
              <a:gd name="connsiteX724" fmla="*/ 0 w 7467600"/>
              <a:gd name="connsiteY724" fmla="*/ 1784777 h 6858000"/>
              <a:gd name="connsiteX725" fmla="*/ 0 w 7467600"/>
              <a:gd name="connsiteY725" fmla="*/ 1740082 h 6858000"/>
              <a:gd name="connsiteX726" fmla="*/ 39394 w 7467600"/>
              <a:gd name="connsiteY726" fmla="*/ 1784856 h 6858000"/>
              <a:gd name="connsiteX727" fmla="*/ 135813 w 7467600"/>
              <a:gd name="connsiteY727" fmla="*/ 1888838 h 6858000"/>
              <a:gd name="connsiteX728" fmla="*/ 242575 w 7467600"/>
              <a:gd name="connsiteY728" fmla="*/ 1958841 h 6858000"/>
              <a:gd name="connsiteX729" fmla="*/ 82197 w 7467600"/>
              <a:gd name="connsiteY729" fmla="*/ 1754826 h 6858000"/>
              <a:gd name="connsiteX730" fmla="*/ 0 w 7467600"/>
              <a:gd name="connsiteY730" fmla="*/ 1679650 h 6858000"/>
              <a:gd name="connsiteX731" fmla="*/ 0 w 7467600"/>
              <a:gd name="connsiteY731" fmla="*/ 1602463 h 6858000"/>
              <a:gd name="connsiteX732" fmla="*/ 84689 w 7467600"/>
              <a:gd name="connsiteY732" fmla="*/ 1677442 h 6858000"/>
              <a:gd name="connsiteX733" fmla="*/ 298437 w 7467600"/>
              <a:gd name="connsiteY733" fmla="*/ 1968019 h 6858000"/>
              <a:gd name="connsiteX734" fmla="*/ 227269 w 7467600"/>
              <a:gd name="connsiteY734" fmla="*/ 1114064 h 6858000"/>
              <a:gd name="connsiteX735" fmla="*/ 248003 w 7467600"/>
              <a:gd name="connsiteY735" fmla="*/ 1089613 h 6858000"/>
              <a:gd name="connsiteX736" fmla="*/ 427020 w 7467600"/>
              <a:gd name="connsiteY736" fmla="*/ 1619803 h 6858000"/>
              <a:gd name="connsiteX737" fmla="*/ 340345 w 7467600"/>
              <a:gd name="connsiteY737" fmla="*/ 2027739 h 6858000"/>
              <a:gd name="connsiteX738" fmla="*/ 360865 w 7467600"/>
              <a:gd name="connsiteY738" fmla="*/ 2044827 h 6858000"/>
              <a:gd name="connsiteX739" fmla="*/ 560414 w 7467600"/>
              <a:gd name="connsiteY739" fmla="*/ 2421457 h 6858000"/>
              <a:gd name="connsiteX740" fmla="*/ 1359703 w 7467600"/>
              <a:gd name="connsiteY740" fmla="*/ 2578554 h 6858000"/>
              <a:gd name="connsiteX741" fmla="*/ 1359422 w 7467600"/>
              <a:gd name="connsiteY741" fmla="*/ 2577994 h 6858000"/>
              <a:gd name="connsiteX742" fmla="*/ 828701 w 7467600"/>
              <a:gd name="connsiteY742" fmla="*/ 1839520 h 6858000"/>
              <a:gd name="connsiteX743" fmla="*/ 494427 w 7467600"/>
              <a:gd name="connsiteY743" fmla="*/ 1092333 h 6858000"/>
              <a:gd name="connsiteX744" fmla="*/ 506322 w 7467600"/>
              <a:gd name="connsiteY744" fmla="*/ 1020997 h 6858000"/>
              <a:gd name="connsiteX745" fmla="*/ 4570198 w 7467600"/>
              <a:gd name="connsiteY745" fmla="*/ 978081 h 6858000"/>
              <a:gd name="connsiteX746" fmla="*/ 4523691 w 7467600"/>
              <a:gd name="connsiteY746" fmla="*/ 1127776 h 6858000"/>
              <a:gd name="connsiteX747" fmla="*/ 4509875 w 7467600"/>
              <a:gd name="connsiteY747" fmla="*/ 1167552 h 6858000"/>
              <a:gd name="connsiteX748" fmla="*/ 4478168 w 7467600"/>
              <a:gd name="connsiteY748" fmla="*/ 1260735 h 6858000"/>
              <a:gd name="connsiteX749" fmla="*/ 4409309 w 7467600"/>
              <a:gd name="connsiteY749" fmla="*/ 1666996 h 6858000"/>
              <a:gd name="connsiteX750" fmla="*/ 4370031 w 7467600"/>
              <a:gd name="connsiteY750" fmla="*/ 1955666 h 6858000"/>
              <a:gd name="connsiteX751" fmla="*/ 4570198 w 7467600"/>
              <a:gd name="connsiteY751" fmla="*/ 978081 h 6858000"/>
              <a:gd name="connsiteX752" fmla="*/ 4557898 w 7467600"/>
              <a:gd name="connsiteY752" fmla="*/ 900011 h 6858000"/>
              <a:gd name="connsiteX753" fmla="*/ 4344840 w 7467600"/>
              <a:gd name="connsiteY753" fmla="*/ 1922038 h 6858000"/>
              <a:gd name="connsiteX754" fmla="*/ 4378710 w 7467600"/>
              <a:gd name="connsiteY754" fmla="*/ 1665516 h 6858000"/>
              <a:gd name="connsiteX755" fmla="*/ 4448798 w 7467600"/>
              <a:gd name="connsiteY755" fmla="*/ 1253024 h 6858000"/>
              <a:gd name="connsiteX756" fmla="*/ 4480315 w 7467600"/>
              <a:gd name="connsiteY756" fmla="*/ 1158454 h 6858000"/>
              <a:gd name="connsiteX757" fmla="*/ 4494133 w 7467600"/>
              <a:gd name="connsiteY757" fmla="*/ 1118676 h 6858000"/>
              <a:gd name="connsiteX758" fmla="*/ 4557898 w 7467600"/>
              <a:gd name="connsiteY758" fmla="*/ 900011 h 6858000"/>
              <a:gd name="connsiteX759" fmla="*/ 5870151 w 7467600"/>
              <a:gd name="connsiteY759" fmla="*/ 898890 h 6858000"/>
              <a:gd name="connsiteX760" fmla="*/ 5861335 w 7467600"/>
              <a:gd name="connsiteY760" fmla="*/ 899177 h 6858000"/>
              <a:gd name="connsiteX761" fmla="*/ 5843702 w 7467600"/>
              <a:gd name="connsiteY761" fmla="*/ 899748 h 6858000"/>
              <a:gd name="connsiteX762" fmla="*/ 5651107 w 7467600"/>
              <a:gd name="connsiteY762" fmla="*/ 920306 h 6858000"/>
              <a:gd name="connsiteX763" fmla="*/ 5459407 w 7467600"/>
              <a:gd name="connsiteY763" fmla="*/ 940975 h 6858000"/>
              <a:gd name="connsiteX764" fmla="*/ 5374846 w 7467600"/>
              <a:gd name="connsiteY764" fmla="*/ 941988 h 6858000"/>
              <a:gd name="connsiteX765" fmla="*/ 5256105 w 7467600"/>
              <a:gd name="connsiteY765" fmla="*/ 945632 h 6858000"/>
              <a:gd name="connsiteX766" fmla="*/ 5107071 w 7467600"/>
              <a:gd name="connsiteY766" fmla="*/ 969720 h 6858000"/>
              <a:gd name="connsiteX767" fmla="*/ 4998681 w 7467600"/>
              <a:gd name="connsiteY767" fmla="*/ 988771 h 6858000"/>
              <a:gd name="connsiteX768" fmla="*/ 5870151 w 7467600"/>
              <a:gd name="connsiteY768" fmla="*/ 898890 h 6858000"/>
              <a:gd name="connsiteX769" fmla="*/ 5504425 w 7467600"/>
              <a:gd name="connsiteY769" fmla="*/ 848067 h 6858000"/>
              <a:gd name="connsiteX770" fmla="*/ 4968849 w 7467600"/>
              <a:gd name="connsiteY770" fmla="*/ 962318 h 6858000"/>
              <a:gd name="connsiteX771" fmla="*/ 5104039 w 7467600"/>
              <a:gd name="connsiteY771" fmla="*/ 940634 h 6858000"/>
              <a:gd name="connsiteX772" fmla="*/ 5256311 w 7467600"/>
              <a:gd name="connsiteY772" fmla="*/ 916490 h 6858000"/>
              <a:gd name="connsiteX773" fmla="*/ 5377381 w 7467600"/>
              <a:gd name="connsiteY773" fmla="*/ 912671 h 6858000"/>
              <a:gd name="connsiteX774" fmla="*/ 5460148 w 7467600"/>
              <a:gd name="connsiteY774" fmla="*/ 911442 h 6858000"/>
              <a:gd name="connsiteX775" fmla="*/ 5648971 w 7467600"/>
              <a:gd name="connsiteY775" fmla="*/ 891331 h 6858000"/>
              <a:gd name="connsiteX776" fmla="*/ 5844807 w 7467600"/>
              <a:gd name="connsiteY776" fmla="*/ 870718 h 6858000"/>
              <a:gd name="connsiteX777" fmla="*/ 5862975 w 7467600"/>
              <a:gd name="connsiteY777" fmla="*/ 869756 h 6858000"/>
              <a:gd name="connsiteX778" fmla="*/ 5920887 w 7467600"/>
              <a:gd name="connsiteY778" fmla="*/ 865929 h 6858000"/>
              <a:gd name="connsiteX779" fmla="*/ 5504425 w 7467600"/>
              <a:gd name="connsiteY779" fmla="*/ 848067 h 6858000"/>
              <a:gd name="connsiteX780" fmla="*/ 3607114 w 7467600"/>
              <a:gd name="connsiteY780" fmla="*/ 467441 h 6858000"/>
              <a:gd name="connsiteX781" fmla="*/ 3296242 w 7467600"/>
              <a:gd name="connsiteY781" fmla="*/ 807991 h 6858000"/>
              <a:gd name="connsiteX782" fmla="*/ 3174674 w 7467600"/>
              <a:gd name="connsiteY782" fmla="*/ 919759 h 6858000"/>
              <a:gd name="connsiteX783" fmla="*/ 3042978 w 7467600"/>
              <a:gd name="connsiteY783" fmla="*/ 1054894 h 6858000"/>
              <a:gd name="connsiteX784" fmla="*/ 2968914 w 7467600"/>
              <a:gd name="connsiteY784" fmla="*/ 1133756 h 6858000"/>
              <a:gd name="connsiteX785" fmla="*/ 3103823 w 7467600"/>
              <a:gd name="connsiteY785" fmla="*/ 1026814 h 6858000"/>
              <a:gd name="connsiteX786" fmla="*/ 3607114 w 7467600"/>
              <a:gd name="connsiteY786" fmla="*/ 467441 h 6858000"/>
              <a:gd name="connsiteX787" fmla="*/ 3744487 w 7467600"/>
              <a:gd name="connsiteY787" fmla="*/ 383136 h 6858000"/>
              <a:gd name="connsiteX788" fmla="*/ 3970213 w 7467600"/>
              <a:gd name="connsiteY788" fmla="*/ 995559 h 6858000"/>
              <a:gd name="connsiteX789" fmla="*/ 3744487 w 7467600"/>
              <a:gd name="connsiteY789" fmla="*/ 383136 h 6858000"/>
              <a:gd name="connsiteX790" fmla="*/ 3624562 w 7467600"/>
              <a:gd name="connsiteY790" fmla="*/ 367041 h 6858000"/>
              <a:gd name="connsiteX791" fmla="*/ 3489712 w 7467600"/>
              <a:gd name="connsiteY791" fmla="*/ 485386 h 6858000"/>
              <a:gd name="connsiteX792" fmla="*/ 3182994 w 7467600"/>
              <a:gd name="connsiteY792" fmla="*/ 828265 h 6858000"/>
              <a:gd name="connsiteX793" fmla="*/ 2892114 w 7467600"/>
              <a:gd name="connsiteY793" fmla="*/ 1172635 h 6858000"/>
              <a:gd name="connsiteX794" fmla="*/ 3021459 w 7467600"/>
              <a:gd name="connsiteY794" fmla="*/ 1035385 h 6858000"/>
              <a:gd name="connsiteX795" fmla="*/ 3153873 w 7467600"/>
              <a:gd name="connsiteY795" fmla="*/ 898971 h 6858000"/>
              <a:gd name="connsiteX796" fmla="*/ 3276511 w 7467600"/>
              <a:gd name="connsiteY796" fmla="*/ 786423 h 6858000"/>
              <a:gd name="connsiteX797" fmla="*/ 3584154 w 7467600"/>
              <a:gd name="connsiteY797" fmla="*/ 448218 h 6858000"/>
              <a:gd name="connsiteX798" fmla="*/ 3624562 w 7467600"/>
              <a:gd name="connsiteY798" fmla="*/ 367041 h 6858000"/>
              <a:gd name="connsiteX799" fmla="*/ 3766672 w 7467600"/>
              <a:gd name="connsiteY799" fmla="*/ 359429 h 6858000"/>
              <a:gd name="connsiteX800" fmla="*/ 3996338 w 7467600"/>
              <a:gd name="connsiteY800" fmla="*/ 968237 h 6858000"/>
              <a:gd name="connsiteX801" fmla="*/ 3766672 w 7467600"/>
              <a:gd name="connsiteY801" fmla="*/ 359429 h 6858000"/>
              <a:gd name="connsiteX802" fmla="*/ 5805386 w 7467600"/>
              <a:gd name="connsiteY802" fmla="*/ 239240 h 6858000"/>
              <a:gd name="connsiteX803" fmla="*/ 5736947 w 7467600"/>
              <a:gd name="connsiteY803" fmla="*/ 261367 h 6858000"/>
              <a:gd name="connsiteX804" fmla="*/ 5427012 w 7467600"/>
              <a:gd name="connsiteY804" fmla="*/ 311272 h 6858000"/>
              <a:gd name="connsiteX805" fmla="*/ 5147818 w 7467600"/>
              <a:gd name="connsiteY805" fmla="*/ 322112 h 6858000"/>
              <a:gd name="connsiteX806" fmla="*/ 5060854 w 7467600"/>
              <a:gd name="connsiteY806" fmla="*/ 311882 h 6858000"/>
              <a:gd name="connsiteX807" fmla="*/ 4945989 w 7467600"/>
              <a:gd name="connsiteY807" fmla="*/ 300516 h 6858000"/>
              <a:gd name="connsiteX808" fmla="*/ 5410479 w 7467600"/>
              <a:gd name="connsiteY808" fmla="*/ 348434 h 6858000"/>
              <a:gd name="connsiteX809" fmla="*/ 5805386 w 7467600"/>
              <a:gd name="connsiteY809" fmla="*/ 239240 h 6858000"/>
              <a:gd name="connsiteX810" fmla="*/ 5905192 w 7467600"/>
              <a:gd name="connsiteY810" fmla="*/ 163079 h 6858000"/>
              <a:gd name="connsiteX811" fmla="*/ 5865655 w 7467600"/>
              <a:gd name="connsiteY811" fmla="*/ 171901 h 6858000"/>
              <a:gd name="connsiteX812" fmla="*/ 5259740 w 7467600"/>
              <a:gd name="connsiteY812" fmla="*/ 257013 h 6858000"/>
              <a:gd name="connsiteX813" fmla="*/ 5208466 w 7467600"/>
              <a:gd name="connsiteY813" fmla="*/ 257550 h 6858000"/>
              <a:gd name="connsiteX814" fmla="*/ 4980204 w 7467600"/>
              <a:gd name="connsiteY814" fmla="*/ 271903 h 6858000"/>
              <a:gd name="connsiteX815" fmla="*/ 5068068 w 7467600"/>
              <a:gd name="connsiteY815" fmla="*/ 282244 h 6858000"/>
              <a:gd name="connsiteX816" fmla="*/ 5153231 w 7467600"/>
              <a:gd name="connsiteY816" fmla="*/ 292240 h 6858000"/>
              <a:gd name="connsiteX817" fmla="*/ 5426491 w 7467600"/>
              <a:gd name="connsiteY817" fmla="*/ 281128 h 6858000"/>
              <a:gd name="connsiteX818" fmla="*/ 5731212 w 7467600"/>
              <a:gd name="connsiteY818" fmla="*/ 231951 h 6858000"/>
              <a:gd name="connsiteX819" fmla="*/ 5905192 w 7467600"/>
              <a:gd name="connsiteY819" fmla="*/ 163079 h 6858000"/>
              <a:gd name="connsiteX820" fmla="*/ 5944437 w 7467600"/>
              <a:gd name="connsiteY820" fmla="*/ 113829 h 6858000"/>
              <a:gd name="connsiteX821" fmla="*/ 5825032 w 7467600"/>
              <a:gd name="connsiteY821" fmla="*/ 146405 h 6858000"/>
              <a:gd name="connsiteX822" fmla="*/ 4955599 w 7467600"/>
              <a:gd name="connsiteY822" fmla="*/ 247008 h 6858000"/>
              <a:gd name="connsiteX823" fmla="*/ 5210104 w 7467600"/>
              <a:gd name="connsiteY823" fmla="*/ 228123 h 6858000"/>
              <a:gd name="connsiteX824" fmla="*/ 5261015 w 7467600"/>
              <a:gd name="connsiteY824" fmla="*/ 227087 h 6858000"/>
              <a:gd name="connsiteX825" fmla="*/ 5861181 w 7467600"/>
              <a:gd name="connsiteY825" fmla="*/ 143093 h 6858000"/>
              <a:gd name="connsiteX826" fmla="*/ 5961252 w 7467600"/>
              <a:gd name="connsiteY826" fmla="*/ 114820 h 6858000"/>
              <a:gd name="connsiteX827" fmla="*/ 5944437 w 7467600"/>
              <a:gd name="connsiteY827" fmla="*/ 113829 h 6858000"/>
              <a:gd name="connsiteX828" fmla="*/ 3882765 w 7467600"/>
              <a:gd name="connsiteY828" fmla="*/ 0 h 6858000"/>
              <a:gd name="connsiteX829" fmla="*/ 3995099 w 7467600"/>
              <a:gd name="connsiteY829" fmla="*/ 0 h 6858000"/>
              <a:gd name="connsiteX830" fmla="*/ 4163818 w 7467600"/>
              <a:gd name="connsiteY830" fmla="*/ 234104 h 6858000"/>
              <a:gd name="connsiteX831" fmla="*/ 4172099 w 7467600"/>
              <a:gd name="connsiteY831" fmla="*/ 234207 h 6858000"/>
              <a:gd name="connsiteX832" fmla="*/ 4784282 w 7467600"/>
              <a:gd name="connsiteY832" fmla="*/ 276561 h 6858000"/>
              <a:gd name="connsiteX833" fmla="*/ 4801687 w 7467600"/>
              <a:gd name="connsiteY833" fmla="*/ 267764 h 6858000"/>
              <a:gd name="connsiteX834" fmla="*/ 6082788 w 7467600"/>
              <a:gd name="connsiteY834" fmla="*/ 64119 h 6858000"/>
              <a:gd name="connsiteX835" fmla="*/ 6099442 w 7467600"/>
              <a:gd name="connsiteY835" fmla="*/ 82568 h 6858000"/>
              <a:gd name="connsiteX836" fmla="*/ 4804137 w 7467600"/>
              <a:gd name="connsiteY836" fmla="*/ 320931 h 6858000"/>
              <a:gd name="connsiteX837" fmla="*/ 4227047 w 7467600"/>
              <a:gd name="connsiteY837" fmla="*/ 313415 h 6858000"/>
              <a:gd name="connsiteX838" fmla="*/ 4346041 w 7467600"/>
              <a:gd name="connsiteY838" fmla="*/ 456086 h 6858000"/>
              <a:gd name="connsiteX839" fmla="*/ 4870967 w 7467600"/>
              <a:gd name="connsiteY839" fmla="*/ 963061 h 6858000"/>
              <a:gd name="connsiteX840" fmla="*/ 4889647 w 7467600"/>
              <a:gd name="connsiteY840" fmla="*/ 957147 h 6858000"/>
              <a:gd name="connsiteX841" fmla="*/ 5422504 w 7467600"/>
              <a:gd name="connsiteY841" fmla="*/ 805191 h 6858000"/>
              <a:gd name="connsiteX842" fmla="*/ 6087656 w 7467600"/>
              <a:gd name="connsiteY842" fmla="*/ 826703 h 6858000"/>
              <a:gd name="connsiteX843" fmla="*/ 6058717 w 7467600"/>
              <a:gd name="connsiteY843" fmla="*/ 865992 h 6858000"/>
              <a:gd name="connsiteX844" fmla="*/ 4974153 w 7467600"/>
              <a:gd name="connsiteY844" fmla="*/ 1045456 h 6858000"/>
              <a:gd name="connsiteX845" fmla="*/ 5627835 w 7467600"/>
              <a:gd name="connsiteY845" fmla="*/ 1472077 h 6858000"/>
              <a:gd name="connsiteX846" fmla="*/ 5629817 w 7467600"/>
              <a:gd name="connsiteY846" fmla="*/ 1471412 h 6858000"/>
              <a:gd name="connsiteX847" fmla="*/ 5634124 w 7467600"/>
              <a:gd name="connsiteY847" fmla="*/ 1470572 h 6858000"/>
              <a:gd name="connsiteX848" fmla="*/ 5755832 w 7467600"/>
              <a:gd name="connsiteY848" fmla="*/ 1383886 h 6858000"/>
              <a:gd name="connsiteX849" fmla="*/ 6014186 w 7467600"/>
              <a:gd name="connsiteY849" fmla="*/ 1279799 h 6858000"/>
              <a:gd name="connsiteX850" fmla="*/ 6901619 w 7467600"/>
              <a:gd name="connsiteY850" fmla="*/ 1047874 h 6858000"/>
              <a:gd name="connsiteX851" fmla="*/ 6931566 w 7467600"/>
              <a:gd name="connsiteY851" fmla="*/ 1062034 h 6858000"/>
              <a:gd name="connsiteX852" fmla="*/ 5790982 w 7467600"/>
              <a:gd name="connsiteY852" fmla="*/ 1561380 h 6858000"/>
              <a:gd name="connsiteX853" fmla="*/ 6188971 w 7467600"/>
              <a:gd name="connsiteY853" fmla="*/ 1755168 h 6858000"/>
              <a:gd name="connsiteX854" fmla="*/ 6202446 w 7467600"/>
              <a:gd name="connsiteY854" fmla="*/ 1752268 h 6858000"/>
              <a:gd name="connsiteX855" fmla="*/ 7179560 w 7467600"/>
              <a:gd name="connsiteY855" fmla="*/ 1467551 h 6858000"/>
              <a:gd name="connsiteX856" fmla="*/ 7158730 w 7467600"/>
              <a:gd name="connsiteY856" fmla="*/ 1507835 h 6858000"/>
              <a:gd name="connsiteX857" fmla="*/ 6326959 w 7467600"/>
              <a:gd name="connsiteY857" fmla="*/ 1817686 h 6858000"/>
              <a:gd name="connsiteX858" fmla="*/ 6537433 w 7467600"/>
              <a:gd name="connsiteY858" fmla="*/ 1907790 h 6858000"/>
              <a:gd name="connsiteX859" fmla="*/ 6550221 w 7467600"/>
              <a:gd name="connsiteY859" fmla="*/ 1910729 h 6858000"/>
              <a:gd name="connsiteX860" fmla="*/ 6964438 w 7467600"/>
              <a:gd name="connsiteY860" fmla="*/ 2209505 h 6858000"/>
              <a:gd name="connsiteX861" fmla="*/ 7367862 w 7467600"/>
              <a:gd name="connsiteY861" fmla="*/ 2806833 h 6858000"/>
              <a:gd name="connsiteX862" fmla="*/ 7364329 w 7467600"/>
              <a:gd name="connsiteY862" fmla="*/ 2826907 h 6858000"/>
              <a:gd name="connsiteX863" fmla="*/ 7290545 w 7467600"/>
              <a:gd name="connsiteY863" fmla="*/ 2850663 h 6858000"/>
              <a:gd name="connsiteX864" fmla="*/ 6472036 w 7467600"/>
              <a:gd name="connsiteY864" fmla="*/ 1959003 h 6858000"/>
              <a:gd name="connsiteX865" fmla="*/ 5792897 w 7467600"/>
              <a:gd name="connsiteY865" fmla="*/ 1647747 h 6858000"/>
              <a:gd name="connsiteX866" fmla="*/ 5842751 w 7467600"/>
              <a:gd name="connsiteY866" fmla="*/ 1816112 h 6858000"/>
              <a:gd name="connsiteX867" fmla="*/ 5847424 w 7467600"/>
              <a:gd name="connsiteY867" fmla="*/ 1815776 h 6858000"/>
              <a:gd name="connsiteX868" fmla="*/ 6399821 w 7467600"/>
              <a:gd name="connsiteY868" fmla="*/ 2344799 h 6858000"/>
              <a:gd name="connsiteX869" fmla="*/ 6323232 w 7467600"/>
              <a:gd name="connsiteY869" fmla="*/ 2389634 h 6858000"/>
              <a:gd name="connsiteX870" fmla="*/ 5942958 w 7467600"/>
              <a:gd name="connsiteY870" fmla="*/ 2077708 h 6858000"/>
              <a:gd name="connsiteX871" fmla="*/ 5921559 w 7467600"/>
              <a:gd name="connsiteY871" fmla="*/ 2378596 h 6858000"/>
              <a:gd name="connsiteX872" fmla="*/ 5817651 w 7467600"/>
              <a:gd name="connsiteY872" fmla="*/ 3023919 h 6858000"/>
              <a:gd name="connsiteX873" fmla="*/ 5729634 w 7467600"/>
              <a:gd name="connsiteY873" fmla="*/ 3051849 h 6858000"/>
              <a:gd name="connsiteX874" fmla="*/ 5611018 w 7467600"/>
              <a:gd name="connsiteY874" fmla="*/ 2316769 h 6858000"/>
              <a:gd name="connsiteX875" fmla="*/ 5687608 w 7467600"/>
              <a:gd name="connsiteY875" fmla="*/ 2039972 h 6858000"/>
              <a:gd name="connsiteX876" fmla="*/ 5657554 w 7467600"/>
              <a:gd name="connsiteY876" fmla="*/ 1576445 h 6858000"/>
              <a:gd name="connsiteX877" fmla="*/ 5150475 w 7467600"/>
              <a:gd name="connsiteY877" fmla="*/ 1274012 h 6858000"/>
              <a:gd name="connsiteX878" fmla="*/ 5349142 w 7467600"/>
              <a:gd name="connsiteY878" fmla="*/ 2204405 h 6858000"/>
              <a:gd name="connsiteX879" fmla="*/ 5262214 w 7467600"/>
              <a:gd name="connsiteY879" fmla="*/ 2233836 h 6858000"/>
              <a:gd name="connsiteX880" fmla="*/ 4981539 w 7467600"/>
              <a:gd name="connsiteY880" fmla="*/ 1542201 h 6858000"/>
              <a:gd name="connsiteX881" fmla="*/ 4958461 w 7467600"/>
              <a:gd name="connsiteY881" fmla="*/ 1136957 h 6858000"/>
              <a:gd name="connsiteX882" fmla="*/ 4655015 w 7467600"/>
              <a:gd name="connsiteY882" fmla="*/ 891426 h 6858000"/>
              <a:gd name="connsiteX883" fmla="*/ 4348002 w 7467600"/>
              <a:gd name="connsiteY883" fmla="*/ 2205895 h 6858000"/>
              <a:gd name="connsiteX884" fmla="*/ 4262250 w 7467600"/>
              <a:gd name="connsiteY884" fmla="*/ 2219972 h 6858000"/>
              <a:gd name="connsiteX885" fmla="*/ 4550611 w 7467600"/>
              <a:gd name="connsiteY885" fmla="*/ 817540 h 6858000"/>
              <a:gd name="connsiteX886" fmla="*/ 4564418 w 7467600"/>
              <a:gd name="connsiteY886" fmla="*/ 808293 h 6858000"/>
              <a:gd name="connsiteX887" fmla="*/ 4266388 w 7467600"/>
              <a:gd name="connsiteY887" fmla="*/ 500083 h 6858000"/>
              <a:gd name="connsiteX888" fmla="*/ 4032842 w 7467600"/>
              <a:gd name="connsiteY888" fmla="*/ 211809 h 6858000"/>
              <a:gd name="connsiteX889" fmla="*/ 3882765 w 7467600"/>
              <a:gd name="connsiteY889" fmla="*/ 0 h 6858000"/>
              <a:gd name="connsiteX890" fmla="*/ 3721337 w 7467600"/>
              <a:gd name="connsiteY890" fmla="*/ 0 h 6858000"/>
              <a:gd name="connsiteX891" fmla="*/ 3797544 w 7467600"/>
              <a:gd name="connsiteY891" fmla="*/ 0 h 6858000"/>
              <a:gd name="connsiteX892" fmla="*/ 3775734 w 7467600"/>
              <a:gd name="connsiteY892" fmla="*/ 95131 h 6858000"/>
              <a:gd name="connsiteX893" fmla="*/ 3724807 w 7467600"/>
              <a:gd name="connsiteY893" fmla="*/ 272257 h 6858000"/>
              <a:gd name="connsiteX894" fmla="*/ 3726844 w 7467600"/>
              <a:gd name="connsiteY894" fmla="*/ 282988 h 6858000"/>
              <a:gd name="connsiteX895" fmla="*/ 3742664 w 7467600"/>
              <a:gd name="connsiteY895" fmla="*/ 279918 h 6858000"/>
              <a:gd name="connsiteX896" fmla="*/ 4103910 w 7467600"/>
              <a:gd name="connsiteY896" fmla="*/ 1161917 h 6858000"/>
              <a:gd name="connsiteX897" fmla="*/ 4020269 w 7467600"/>
              <a:gd name="connsiteY897" fmla="*/ 1200406 h 6858000"/>
              <a:gd name="connsiteX898" fmla="*/ 3674882 w 7467600"/>
              <a:gd name="connsiteY898" fmla="*/ 488524 h 6858000"/>
              <a:gd name="connsiteX899" fmla="*/ 3132682 w 7467600"/>
              <a:gd name="connsiteY899" fmla="*/ 1072284 h 6858000"/>
              <a:gd name="connsiteX900" fmla="*/ 2716346 w 7467600"/>
              <a:gd name="connsiteY900" fmla="*/ 1276376 h 6858000"/>
              <a:gd name="connsiteX901" fmla="*/ 2716772 w 7467600"/>
              <a:gd name="connsiteY901" fmla="*/ 1255462 h 6858000"/>
              <a:gd name="connsiteX902" fmla="*/ 3471096 w 7467600"/>
              <a:gd name="connsiteY902" fmla="*/ 437072 h 6858000"/>
              <a:gd name="connsiteX903" fmla="*/ 3639057 w 7467600"/>
              <a:gd name="connsiteY903" fmla="*/ 286334 h 6858000"/>
              <a:gd name="connsiteX904" fmla="*/ 3640309 w 7467600"/>
              <a:gd name="connsiteY904" fmla="*/ 284664 h 6858000"/>
              <a:gd name="connsiteX905" fmla="*/ 3646022 w 7467600"/>
              <a:gd name="connsiteY905" fmla="*/ 276711 h 6858000"/>
              <a:gd name="connsiteX906" fmla="*/ 3707943 w 7467600"/>
              <a:gd name="connsiteY906" fmla="*/ 65958 h 6858000"/>
              <a:gd name="connsiteX907" fmla="*/ 3721337 w 7467600"/>
              <a:gd name="connsiteY907" fmla="*/ 0 h 6858000"/>
              <a:gd name="connsiteX908" fmla="*/ 2867960 w 7467600"/>
              <a:gd name="connsiteY908" fmla="*/ 0 h 6858000"/>
              <a:gd name="connsiteX909" fmla="*/ 2926351 w 7467600"/>
              <a:gd name="connsiteY909" fmla="*/ 0 h 6858000"/>
              <a:gd name="connsiteX910" fmla="*/ 2902823 w 7467600"/>
              <a:gd name="connsiteY910" fmla="*/ 262929 h 6858000"/>
              <a:gd name="connsiteX911" fmla="*/ 2940663 w 7467600"/>
              <a:gd name="connsiteY911" fmla="*/ 140884 h 6858000"/>
              <a:gd name="connsiteX912" fmla="*/ 2947039 w 7467600"/>
              <a:gd name="connsiteY912" fmla="*/ 122524 h 6858000"/>
              <a:gd name="connsiteX913" fmla="*/ 2984316 w 7467600"/>
              <a:gd name="connsiteY913" fmla="*/ 0 h 6858000"/>
              <a:gd name="connsiteX914" fmla="*/ 3016114 w 7467600"/>
              <a:gd name="connsiteY914" fmla="*/ 0 h 6858000"/>
              <a:gd name="connsiteX915" fmla="*/ 2979949 w 7467600"/>
              <a:gd name="connsiteY915" fmla="*/ 119274 h 6858000"/>
              <a:gd name="connsiteX916" fmla="*/ 3023879 w 7467600"/>
              <a:gd name="connsiteY916" fmla="*/ 0 h 6858000"/>
              <a:gd name="connsiteX917" fmla="*/ 3105400 w 7467600"/>
              <a:gd name="connsiteY917" fmla="*/ 0 h 6858000"/>
              <a:gd name="connsiteX918" fmla="*/ 3094669 w 7467600"/>
              <a:gd name="connsiteY918" fmla="*/ 30308 h 6858000"/>
              <a:gd name="connsiteX919" fmla="*/ 2901945 w 7467600"/>
              <a:gd name="connsiteY919" fmla="*/ 466538 h 6858000"/>
              <a:gd name="connsiteX920" fmla="*/ 2815209 w 7467600"/>
              <a:gd name="connsiteY920" fmla="*/ 497361 h 6858000"/>
              <a:gd name="connsiteX921" fmla="*/ 2844845 w 7467600"/>
              <a:gd name="connsiteY921" fmla="*/ 127638 h 6858000"/>
              <a:gd name="connsiteX922" fmla="*/ 2867960 w 7467600"/>
              <a:gd name="connsiteY922" fmla="*/ 0 h 6858000"/>
              <a:gd name="connsiteX923" fmla="*/ 1057230 w 7467600"/>
              <a:gd name="connsiteY923" fmla="*/ 0 h 6858000"/>
              <a:gd name="connsiteX924" fmla="*/ 1111003 w 7467600"/>
              <a:gd name="connsiteY924" fmla="*/ 0 h 6858000"/>
              <a:gd name="connsiteX925" fmla="*/ 1125553 w 7467600"/>
              <a:gd name="connsiteY925" fmla="*/ 52588 h 6858000"/>
              <a:gd name="connsiteX926" fmla="*/ 1304276 w 7467600"/>
              <a:gd name="connsiteY926" fmla="*/ 476275 h 6858000"/>
              <a:gd name="connsiteX927" fmla="*/ 1492066 w 7467600"/>
              <a:gd name="connsiteY927" fmla="*/ 886333 h 6858000"/>
              <a:gd name="connsiteX928" fmla="*/ 1423698 w 7467600"/>
              <a:gd name="connsiteY928" fmla="*/ 710817 h 6858000"/>
              <a:gd name="connsiteX929" fmla="*/ 1357609 w 7467600"/>
              <a:gd name="connsiteY929" fmla="*/ 532892 h 6858000"/>
              <a:gd name="connsiteX930" fmla="*/ 1309550 w 7467600"/>
              <a:gd name="connsiteY930" fmla="*/ 374031 h 6858000"/>
              <a:gd name="connsiteX931" fmla="*/ 1193673 w 7467600"/>
              <a:gd name="connsiteY931" fmla="*/ 49533 h 6858000"/>
              <a:gd name="connsiteX932" fmla="*/ 1164391 w 7467600"/>
              <a:gd name="connsiteY932" fmla="*/ 0 h 6858000"/>
              <a:gd name="connsiteX933" fmla="*/ 1200666 w 7467600"/>
              <a:gd name="connsiteY933" fmla="*/ 0 h 6858000"/>
              <a:gd name="connsiteX934" fmla="*/ 1223408 w 7467600"/>
              <a:gd name="connsiteY934" fmla="*/ 38996 h 6858000"/>
              <a:gd name="connsiteX935" fmla="*/ 1339635 w 7467600"/>
              <a:gd name="connsiteY935" fmla="*/ 365517 h 6858000"/>
              <a:gd name="connsiteX936" fmla="*/ 1387469 w 7467600"/>
              <a:gd name="connsiteY936" fmla="*/ 523079 h 6858000"/>
              <a:gd name="connsiteX937" fmla="*/ 1452685 w 7467600"/>
              <a:gd name="connsiteY937" fmla="*/ 699806 h 6858000"/>
              <a:gd name="connsiteX938" fmla="*/ 1492092 w 7467600"/>
              <a:gd name="connsiteY938" fmla="*/ 800424 h 6858000"/>
              <a:gd name="connsiteX939" fmla="*/ 1455302 w 7467600"/>
              <a:gd name="connsiteY939" fmla="*/ 632913 h 6858000"/>
              <a:gd name="connsiteX940" fmla="*/ 1222336 w 7467600"/>
              <a:gd name="connsiteY940" fmla="*/ 9480 h 6858000"/>
              <a:gd name="connsiteX941" fmla="*/ 1214634 w 7467600"/>
              <a:gd name="connsiteY941" fmla="*/ 0 h 6858000"/>
              <a:gd name="connsiteX942" fmla="*/ 1289827 w 7467600"/>
              <a:gd name="connsiteY942" fmla="*/ 0 h 6858000"/>
              <a:gd name="connsiteX943" fmla="*/ 1321076 w 7467600"/>
              <a:gd name="connsiteY943" fmla="*/ 59722 h 6858000"/>
              <a:gd name="connsiteX944" fmla="*/ 1512579 w 7467600"/>
              <a:gd name="connsiteY944" fmla="*/ 626441 h 6858000"/>
              <a:gd name="connsiteX945" fmla="*/ 1506076 w 7467600"/>
              <a:gd name="connsiteY945" fmla="*/ 1089289 h 6858000"/>
              <a:gd name="connsiteX946" fmla="*/ 1486346 w 7467600"/>
              <a:gd name="connsiteY946" fmla="*/ 1079919 h 6858000"/>
              <a:gd name="connsiteX947" fmla="*/ 1070511 w 7467600"/>
              <a:gd name="connsiteY947" fmla="*/ 48609 h 6858000"/>
              <a:gd name="connsiteX948" fmla="*/ 1057230 w 7467600"/>
              <a:gd name="connsiteY948" fmla="*/ 0 h 6858000"/>
              <a:gd name="connsiteX949" fmla="*/ 43151 w 7467600"/>
              <a:gd name="connsiteY949" fmla="*/ 0 h 6858000"/>
              <a:gd name="connsiteX950" fmla="*/ 95283 w 7467600"/>
              <a:gd name="connsiteY950" fmla="*/ 0 h 6858000"/>
              <a:gd name="connsiteX951" fmla="*/ 300708 w 7467600"/>
              <a:gd name="connsiteY951" fmla="*/ 154571 h 6858000"/>
              <a:gd name="connsiteX952" fmla="*/ 530414 w 7467600"/>
              <a:gd name="connsiteY952" fmla="*/ 354673 h 6858000"/>
              <a:gd name="connsiteX953" fmla="*/ 333785 w 7467600"/>
              <a:gd name="connsiteY953" fmla="*/ 161564 h 6858000"/>
              <a:gd name="connsiteX954" fmla="*/ 147005 w 7467600"/>
              <a:gd name="connsiteY954" fmla="*/ 0 h 6858000"/>
              <a:gd name="connsiteX955" fmla="*/ 272509 w 7467600"/>
              <a:gd name="connsiteY955" fmla="*/ 0 h 6858000"/>
              <a:gd name="connsiteX956" fmla="*/ 326276 w 7467600"/>
              <a:gd name="connsiteY956" fmla="*/ 45847 h 6858000"/>
              <a:gd name="connsiteX957" fmla="*/ 823759 w 7467600"/>
              <a:gd name="connsiteY957" fmla="*/ 574145 h 6858000"/>
              <a:gd name="connsiteX958" fmla="*/ 811254 w 7467600"/>
              <a:gd name="connsiteY958" fmla="*/ 665546 h 6858000"/>
              <a:gd name="connsiteX959" fmla="*/ 154042 w 7467600"/>
              <a:gd name="connsiteY959" fmla="*/ 261522 h 6858000"/>
              <a:gd name="connsiteX960" fmla="*/ 13550 w 7467600"/>
              <a:gd name="connsiteY960" fmla="*/ 158423 h 6858000"/>
              <a:gd name="connsiteX961" fmla="*/ 0 w 7467600"/>
              <a:gd name="connsiteY961" fmla="*/ 146618 h 6858000"/>
              <a:gd name="connsiteX962" fmla="*/ 0 w 7467600"/>
              <a:gd name="connsiteY962" fmla="*/ 59161 h 6858000"/>
              <a:gd name="connsiteX963" fmla="*/ 45427 w 7467600"/>
              <a:gd name="connsiteY963" fmla="*/ 101078 h 6858000"/>
              <a:gd name="connsiteX964" fmla="*/ 630103 w 7467600"/>
              <a:gd name="connsiteY964" fmla="*/ 485885 h 6858000"/>
              <a:gd name="connsiteX965" fmla="*/ 532040 w 7467600"/>
              <a:gd name="connsiteY965" fmla="*/ 399359 h 6858000"/>
              <a:gd name="connsiteX966" fmla="*/ 517618 w 7467600"/>
              <a:gd name="connsiteY966" fmla="*/ 385726 h 6858000"/>
              <a:gd name="connsiteX967" fmla="*/ 285074 w 7467600"/>
              <a:gd name="connsiteY967" fmla="*/ 182755 h 6858000"/>
              <a:gd name="connsiteX968" fmla="*/ 43151 w 7467600"/>
              <a:gd name="connsiteY96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467600 w 7467600"/>
              <a:gd name="connsiteY78" fmla="*/ 6012219 h 6858000"/>
              <a:gd name="connsiteX79" fmla="*/ 7356878 w 7467600"/>
              <a:gd name="connsiteY79" fmla="*/ 5981332 h 6858000"/>
              <a:gd name="connsiteX80" fmla="*/ 7467600 w 7467600"/>
              <a:gd name="connsiteY80" fmla="*/ 6117703 h 6858000"/>
              <a:gd name="connsiteX81" fmla="*/ 7467600 w 7467600"/>
              <a:gd name="connsiteY81" fmla="*/ 6163634 h 6858000"/>
              <a:gd name="connsiteX82" fmla="*/ 7403637 w 7467600"/>
              <a:gd name="connsiteY82" fmla="*/ 6083957 h 6858000"/>
              <a:gd name="connsiteX83" fmla="*/ 7254615 w 7467600"/>
              <a:gd name="connsiteY83" fmla="*/ 5911918 h 6858000"/>
              <a:gd name="connsiteX84" fmla="*/ 7312589 w 7467600"/>
              <a:gd name="connsiteY84" fmla="*/ 5982309 h 6858000"/>
              <a:gd name="connsiteX85" fmla="*/ 7448321 w 7467600"/>
              <a:gd name="connsiteY85" fmla="*/ 6190991 h 6858000"/>
              <a:gd name="connsiteX86" fmla="*/ 7467600 w 7467600"/>
              <a:gd name="connsiteY86" fmla="*/ 6221686 h 6858000"/>
              <a:gd name="connsiteX87" fmla="*/ 7467600 w 7467600"/>
              <a:gd name="connsiteY87" fmla="*/ 6334256 h 6858000"/>
              <a:gd name="connsiteX88" fmla="*/ 7454976 w 7467600"/>
              <a:gd name="connsiteY88" fmla="*/ 6318297 h 6858000"/>
              <a:gd name="connsiteX89" fmla="*/ 1456157 w 7467600"/>
              <a:gd name="connsiteY89" fmla="*/ 5371404 h 6858000"/>
              <a:gd name="connsiteX90" fmla="*/ 1244432 w 7467600"/>
              <a:gd name="connsiteY90" fmla="*/ 5385601 h 6858000"/>
              <a:gd name="connsiteX91" fmla="*/ 973990 w 7467600"/>
              <a:gd name="connsiteY91" fmla="*/ 5424940 h 6858000"/>
              <a:gd name="connsiteX92" fmla="*/ 1103809 w 7467600"/>
              <a:gd name="connsiteY92" fmla="*/ 5433720 h 6858000"/>
              <a:gd name="connsiteX93" fmla="*/ 1123454 w 7467600"/>
              <a:gd name="connsiteY93" fmla="*/ 5435727 h 6858000"/>
              <a:gd name="connsiteX94" fmla="*/ 1737017 w 7467600"/>
              <a:gd name="connsiteY94" fmla="*/ 5452183 h 6858000"/>
              <a:gd name="connsiteX95" fmla="*/ 1824397 w 7467600"/>
              <a:gd name="connsiteY95" fmla="*/ 5447757 h 6858000"/>
              <a:gd name="connsiteX96" fmla="*/ 2070059 w 7467600"/>
              <a:gd name="connsiteY96" fmla="*/ 5441660 h 6858000"/>
              <a:gd name="connsiteX97" fmla="*/ 1456157 w 7467600"/>
              <a:gd name="connsiteY97" fmla="*/ 5371404 h 6858000"/>
              <a:gd name="connsiteX98" fmla="*/ 4988186 w 7467600"/>
              <a:gd name="connsiteY98" fmla="*/ 5216467 h 6858000"/>
              <a:gd name="connsiteX99" fmla="*/ 4777334 w 7467600"/>
              <a:gd name="connsiteY99" fmla="*/ 5406072 h 6858000"/>
              <a:gd name="connsiteX100" fmla="*/ 4718341 w 7467600"/>
              <a:gd name="connsiteY100" fmla="*/ 5468043 h 6858000"/>
              <a:gd name="connsiteX101" fmla="*/ 4604655 w 7467600"/>
              <a:gd name="connsiteY101" fmla="*/ 5583434 h 6858000"/>
              <a:gd name="connsiteX102" fmla="*/ 4565074 w 7467600"/>
              <a:gd name="connsiteY102" fmla="*/ 5618550 h 6858000"/>
              <a:gd name="connsiteX103" fmla="*/ 4988186 w 7467600"/>
              <a:gd name="connsiteY103" fmla="*/ 5216467 h 6858000"/>
              <a:gd name="connsiteX104" fmla="*/ 4978032 w 7467600"/>
              <a:gd name="connsiteY104" fmla="*/ 5183809 h 6858000"/>
              <a:gd name="connsiteX105" fmla="*/ 4463413 w 7467600"/>
              <a:gd name="connsiteY105" fmla="*/ 5615162 h 6858000"/>
              <a:gd name="connsiteX106" fmla="*/ 4358134 w 7467600"/>
              <a:gd name="connsiteY106" fmla="*/ 5742791 h 6858000"/>
              <a:gd name="connsiteX107" fmla="*/ 4376219 w 7467600"/>
              <a:gd name="connsiteY107" fmla="*/ 5729027 h 6858000"/>
              <a:gd name="connsiteX108" fmla="*/ 4582340 w 7467600"/>
              <a:gd name="connsiteY108" fmla="*/ 5561037 h 6858000"/>
              <a:gd name="connsiteX109" fmla="*/ 4694684 w 7467600"/>
              <a:gd name="connsiteY109" fmla="*/ 5447098 h 6858000"/>
              <a:gd name="connsiteX110" fmla="*/ 4754123 w 7467600"/>
              <a:gd name="connsiteY110" fmla="*/ 5384643 h 6858000"/>
              <a:gd name="connsiteX111" fmla="*/ 4978032 w 7467600"/>
              <a:gd name="connsiteY111" fmla="*/ 5183809 h 6858000"/>
              <a:gd name="connsiteX112" fmla="*/ 1903353 w 7467600"/>
              <a:gd name="connsiteY112" fmla="*/ 5044827 h 6858000"/>
              <a:gd name="connsiteX113" fmla="*/ 1936931 w 7467600"/>
              <a:gd name="connsiteY113" fmla="*/ 5093954 h 6858000"/>
              <a:gd name="connsiteX114" fmla="*/ 2195868 w 7467600"/>
              <a:gd name="connsiteY114" fmla="*/ 5396574 h 6858000"/>
              <a:gd name="connsiteX115" fmla="*/ 2088852 w 7467600"/>
              <a:gd name="connsiteY115" fmla="*/ 5166123 h 6858000"/>
              <a:gd name="connsiteX116" fmla="*/ 1958241 w 7467600"/>
              <a:gd name="connsiteY116" fmla="*/ 5067955 h 6858000"/>
              <a:gd name="connsiteX117" fmla="*/ 1903353 w 7467600"/>
              <a:gd name="connsiteY117" fmla="*/ 5044827 h 6858000"/>
              <a:gd name="connsiteX118" fmla="*/ 1979378 w 7467600"/>
              <a:gd name="connsiteY118" fmla="*/ 4769504 h 6858000"/>
              <a:gd name="connsiteX119" fmla="*/ 2882120 w 7467600"/>
              <a:gd name="connsiteY119" fmla="*/ 5064547 h 6858000"/>
              <a:gd name="connsiteX120" fmla="*/ 2793103 w 7467600"/>
              <a:gd name="connsiteY120" fmla="*/ 5039699 h 6858000"/>
              <a:gd name="connsiteX121" fmla="*/ 2770041 w 7467600"/>
              <a:gd name="connsiteY121" fmla="*/ 5033634 h 6858000"/>
              <a:gd name="connsiteX122" fmla="*/ 1979378 w 7467600"/>
              <a:gd name="connsiteY122" fmla="*/ 4769504 h 6858000"/>
              <a:gd name="connsiteX123" fmla="*/ 1927410 w 7467600"/>
              <a:gd name="connsiteY123" fmla="*/ 4716164 h 6858000"/>
              <a:gd name="connsiteX124" fmla="*/ 1959587 w 7467600"/>
              <a:gd name="connsiteY124" fmla="*/ 4728849 h 6858000"/>
              <a:gd name="connsiteX125" fmla="*/ 2777707 w 7467600"/>
              <a:gd name="connsiteY125" fmla="*/ 5003991 h 6858000"/>
              <a:gd name="connsiteX126" fmla="*/ 2800768 w 7467600"/>
              <a:gd name="connsiteY126" fmla="*/ 5010056 h 6858000"/>
              <a:gd name="connsiteX127" fmla="*/ 2879408 w 7467600"/>
              <a:gd name="connsiteY127" fmla="*/ 5031590 h 6858000"/>
              <a:gd name="connsiteX128" fmla="*/ 2862295 w 7467600"/>
              <a:gd name="connsiteY128" fmla="*/ 5022958 h 6858000"/>
              <a:gd name="connsiteX129" fmla="*/ 2813343 w 7467600"/>
              <a:gd name="connsiteY129" fmla="*/ 4998369 h 6858000"/>
              <a:gd name="connsiteX130" fmla="*/ 2646245 w 7467600"/>
              <a:gd name="connsiteY130" fmla="*/ 4930999 h 6858000"/>
              <a:gd name="connsiteX131" fmla="*/ 1999243 w 7467600"/>
              <a:gd name="connsiteY131" fmla="*/ 4730524 h 6858000"/>
              <a:gd name="connsiteX132" fmla="*/ 1979527 w 7467600"/>
              <a:gd name="connsiteY132" fmla="*/ 4726651 h 6858000"/>
              <a:gd name="connsiteX133" fmla="*/ 1927410 w 7467600"/>
              <a:gd name="connsiteY133" fmla="*/ 4716164 h 6858000"/>
              <a:gd name="connsiteX134" fmla="*/ 1997014 w 7467600"/>
              <a:gd name="connsiteY134" fmla="*/ 4698007 h 6858000"/>
              <a:gd name="connsiteX135" fmla="*/ 2005458 w 7467600"/>
              <a:gd name="connsiteY135" fmla="*/ 4699540 h 6858000"/>
              <a:gd name="connsiteX136" fmla="*/ 2657186 w 7467600"/>
              <a:gd name="connsiteY136" fmla="*/ 4901687 h 6858000"/>
              <a:gd name="connsiteX137" fmla="*/ 2826662 w 7467600"/>
              <a:gd name="connsiteY137" fmla="*/ 4970362 h 6858000"/>
              <a:gd name="connsiteX138" fmla="*/ 2876100 w 7467600"/>
              <a:gd name="connsiteY138" fmla="*/ 4995397 h 6858000"/>
              <a:gd name="connsiteX139" fmla="*/ 3042600 w 7467600"/>
              <a:gd name="connsiteY139" fmla="*/ 5059532 h 6858000"/>
              <a:gd name="connsiteX140" fmla="*/ 1997014 w 7467600"/>
              <a:gd name="connsiteY140" fmla="*/ 4698007 h 6858000"/>
              <a:gd name="connsiteX141" fmla="*/ 2305292 w 7467600"/>
              <a:gd name="connsiteY141" fmla="*/ 4219492 h 6858000"/>
              <a:gd name="connsiteX142" fmla="*/ 3360922 w 7467600"/>
              <a:gd name="connsiteY142" fmla="*/ 4529373 h 6858000"/>
              <a:gd name="connsiteX143" fmla="*/ 3492420 w 7467600"/>
              <a:gd name="connsiteY143" fmla="*/ 4510145 h 6858000"/>
              <a:gd name="connsiteX144" fmla="*/ 3364086 w 7467600"/>
              <a:gd name="connsiteY144" fmla="*/ 4480340 h 6858000"/>
              <a:gd name="connsiteX145" fmla="*/ 3225818 w 7467600"/>
              <a:gd name="connsiteY145" fmla="*/ 4411822 h 6858000"/>
              <a:gd name="connsiteX146" fmla="*/ 3129696 w 7467600"/>
              <a:gd name="connsiteY146" fmla="*/ 4360704 h 6858000"/>
              <a:gd name="connsiteX147" fmla="*/ 2814545 w 7467600"/>
              <a:gd name="connsiteY147" fmla="*/ 4282955 h 6858000"/>
              <a:gd name="connsiteX148" fmla="*/ 2305292 w 7467600"/>
              <a:gd name="connsiteY148" fmla="*/ 4219492 h 6858000"/>
              <a:gd name="connsiteX149" fmla="*/ 2626982 w 7467600"/>
              <a:gd name="connsiteY149" fmla="*/ 4206450 h 6858000"/>
              <a:gd name="connsiteX150" fmla="*/ 2490617 w 7467600"/>
              <a:gd name="connsiteY150" fmla="*/ 4206951 h 6858000"/>
              <a:gd name="connsiteX151" fmla="*/ 2819869 w 7467600"/>
              <a:gd name="connsiteY151" fmla="*/ 4252936 h 6858000"/>
              <a:gd name="connsiteX152" fmla="*/ 3143018 w 7467600"/>
              <a:gd name="connsiteY152" fmla="*/ 4332698 h 6858000"/>
              <a:gd name="connsiteX153" fmla="*/ 3241520 w 7467600"/>
              <a:gd name="connsiteY153" fmla="*/ 4385112 h 6858000"/>
              <a:gd name="connsiteX154" fmla="*/ 3374575 w 7467600"/>
              <a:gd name="connsiteY154" fmla="*/ 4451517 h 6858000"/>
              <a:gd name="connsiteX155" fmla="*/ 3505221 w 7467600"/>
              <a:gd name="connsiteY155" fmla="*/ 4480757 h 6858000"/>
              <a:gd name="connsiteX156" fmla="*/ 2626982 w 7467600"/>
              <a:gd name="connsiteY156" fmla="*/ 4206450 h 6858000"/>
              <a:gd name="connsiteX157" fmla="*/ 1310106 w 7467600"/>
              <a:gd name="connsiteY157" fmla="*/ 3943217 h 6858000"/>
              <a:gd name="connsiteX158" fmla="*/ 854994 w 7467600"/>
              <a:gd name="connsiteY158" fmla="*/ 4399136 h 6858000"/>
              <a:gd name="connsiteX159" fmla="*/ 742462 w 7467600"/>
              <a:gd name="connsiteY159" fmla="*/ 4594648 h 6858000"/>
              <a:gd name="connsiteX160" fmla="*/ 820602 w 7467600"/>
              <a:gd name="connsiteY160" fmla="*/ 4485915 h 6858000"/>
              <a:gd name="connsiteX161" fmla="*/ 878295 w 7467600"/>
              <a:gd name="connsiteY161" fmla="*/ 4403594 h 6858000"/>
              <a:gd name="connsiteX162" fmla="*/ 1240607 w 7467600"/>
              <a:gd name="connsiteY162" fmla="*/ 4010401 h 6858000"/>
              <a:gd name="connsiteX163" fmla="*/ 1310106 w 7467600"/>
              <a:gd name="connsiteY163" fmla="*/ 3943217 h 6858000"/>
              <a:gd name="connsiteX164" fmla="*/ 1423113 w 7467600"/>
              <a:gd name="connsiteY164" fmla="*/ 3874565 h 6858000"/>
              <a:gd name="connsiteX165" fmla="*/ 1260565 w 7467600"/>
              <a:gd name="connsiteY165" fmla="*/ 4031982 h 6858000"/>
              <a:gd name="connsiteX166" fmla="*/ 901900 w 7467600"/>
              <a:gd name="connsiteY166" fmla="*/ 4421236 h 6858000"/>
              <a:gd name="connsiteX167" fmla="*/ 845044 w 7467600"/>
              <a:gd name="connsiteY167" fmla="*/ 4502436 h 6858000"/>
              <a:gd name="connsiteX168" fmla="*/ 685926 w 7467600"/>
              <a:gd name="connsiteY168" fmla="*/ 4703069 h 6858000"/>
              <a:gd name="connsiteX169" fmla="*/ 684248 w 7467600"/>
              <a:gd name="connsiteY169" fmla="*/ 4706721 h 6858000"/>
              <a:gd name="connsiteX170" fmla="*/ 1423113 w 7467600"/>
              <a:gd name="connsiteY170" fmla="*/ 3874565 h 6858000"/>
              <a:gd name="connsiteX171" fmla="*/ 3316479 w 7467600"/>
              <a:gd name="connsiteY171" fmla="*/ 3872136 h 6858000"/>
              <a:gd name="connsiteX172" fmla="*/ 3546806 w 7467600"/>
              <a:gd name="connsiteY172" fmla="*/ 4356139 h 6858000"/>
              <a:gd name="connsiteX173" fmla="*/ 3364433 w 7467600"/>
              <a:gd name="connsiteY173" fmla="*/ 3953121 h 6858000"/>
              <a:gd name="connsiteX174" fmla="*/ 3316479 w 7467600"/>
              <a:gd name="connsiteY174" fmla="*/ 3872136 h 6858000"/>
              <a:gd name="connsiteX175" fmla="*/ 3291335 w 7467600"/>
              <a:gd name="connsiteY175" fmla="*/ 3767420 h 6858000"/>
              <a:gd name="connsiteX176" fmla="*/ 3390805 w 7467600"/>
              <a:gd name="connsiteY176" fmla="*/ 3937163 h 6858000"/>
              <a:gd name="connsiteX177" fmla="*/ 3579062 w 7467600"/>
              <a:gd name="connsiteY177" fmla="*/ 4359040 h 6858000"/>
              <a:gd name="connsiteX178" fmla="*/ 3467355 w 7467600"/>
              <a:gd name="connsiteY178" fmla="*/ 3988130 h 6858000"/>
              <a:gd name="connsiteX179" fmla="*/ 3310753 w 7467600"/>
              <a:gd name="connsiteY179" fmla="*/ 3787140 h 6858000"/>
              <a:gd name="connsiteX180" fmla="*/ 3291335 w 7467600"/>
              <a:gd name="connsiteY180" fmla="*/ 3767420 h 6858000"/>
              <a:gd name="connsiteX181" fmla="*/ 1635889 w 7467600"/>
              <a:gd name="connsiteY181" fmla="*/ 3709494 h 6858000"/>
              <a:gd name="connsiteX182" fmla="*/ 1634800 w 7467600"/>
              <a:gd name="connsiteY182" fmla="*/ 3731111 h 6858000"/>
              <a:gd name="connsiteX183" fmla="*/ 1635889 w 7467600"/>
              <a:gd name="connsiteY183" fmla="*/ 3709494 h 6858000"/>
              <a:gd name="connsiteX184" fmla="*/ 1510397 w 7467600"/>
              <a:gd name="connsiteY184" fmla="*/ 3684705 h 6858000"/>
              <a:gd name="connsiteX185" fmla="*/ 1146550 w 7467600"/>
              <a:gd name="connsiteY185" fmla="*/ 3802012 h 6858000"/>
              <a:gd name="connsiteX186" fmla="*/ 698834 w 7467600"/>
              <a:gd name="connsiteY186" fmla="*/ 3952272 h 6858000"/>
              <a:gd name="connsiteX187" fmla="*/ 34256 w 7467600"/>
              <a:gd name="connsiteY187" fmla="*/ 4347603 h 6858000"/>
              <a:gd name="connsiteX188" fmla="*/ 527241 w 7467600"/>
              <a:gd name="connsiteY188" fmla="*/ 4065078 h 6858000"/>
              <a:gd name="connsiteX189" fmla="*/ 1510397 w 7467600"/>
              <a:gd name="connsiteY189" fmla="*/ 3684705 h 6858000"/>
              <a:gd name="connsiteX190" fmla="*/ 1313114 w 7467600"/>
              <a:gd name="connsiteY190" fmla="*/ 3655216 h 6858000"/>
              <a:gd name="connsiteX191" fmla="*/ 1109304 w 7467600"/>
              <a:gd name="connsiteY191" fmla="*/ 3669030 h 6858000"/>
              <a:gd name="connsiteX192" fmla="*/ 8129 w 7467600"/>
              <a:gd name="connsiteY192" fmla="*/ 4330519 h 6858000"/>
              <a:gd name="connsiteX193" fmla="*/ 687572 w 7467600"/>
              <a:gd name="connsiteY193" fmla="*/ 3925629 h 6858000"/>
              <a:gd name="connsiteX194" fmla="*/ 1138365 w 7467600"/>
              <a:gd name="connsiteY194" fmla="*/ 3774515 h 6858000"/>
              <a:gd name="connsiteX195" fmla="*/ 1505579 w 7467600"/>
              <a:gd name="connsiteY195" fmla="*/ 3655526 h 6858000"/>
              <a:gd name="connsiteX196" fmla="*/ 1313114 w 7467600"/>
              <a:gd name="connsiteY196" fmla="*/ 3655216 h 6858000"/>
              <a:gd name="connsiteX197" fmla="*/ 3655073 w 7467600"/>
              <a:gd name="connsiteY197" fmla="*/ 3650884 h 6858000"/>
              <a:gd name="connsiteX198" fmla="*/ 3989938 w 7467600"/>
              <a:gd name="connsiteY198" fmla="*/ 3991685 h 6858000"/>
              <a:gd name="connsiteX199" fmla="*/ 4393907 w 7467600"/>
              <a:gd name="connsiteY199" fmla="*/ 4261258 h 6858000"/>
              <a:gd name="connsiteX200" fmla="*/ 4648051 w 7467600"/>
              <a:gd name="connsiteY200" fmla="*/ 4374051 h 6858000"/>
              <a:gd name="connsiteX201" fmla="*/ 4383389 w 7467600"/>
              <a:gd name="connsiteY201" fmla="*/ 4184369 h 6858000"/>
              <a:gd name="connsiteX202" fmla="*/ 4165508 w 7467600"/>
              <a:gd name="connsiteY202" fmla="*/ 4035196 h 6858000"/>
              <a:gd name="connsiteX203" fmla="*/ 4068162 w 7467600"/>
              <a:gd name="connsiteY203" fmla="*/ 3953394 h 6858000"/>
              <a:gd name="connsiteX204" fmla="*/ 3981416 w 7467600"/>
              <a:gd name="connsiteY204" fmla="*/ 3880482 h 6858000"/>
              <a:gd name="connsiteX205" fmla="*/ 3800147 w 7467600"/>
              <a:gd name="connsiteY205" fmla="*/ 3749872 h 6858000"/>
              <a:gd name="connsiteX206" fmla="*/ 3655073 w 7467600"/>
              <a:gd name="connsiteY206" fmla="*/ 3650884 h 6858000"/>
              <a:gd name="connsiteX207" fmla="*/ 3670252 w 7467600"/>
              <a:gd name="connsiteY207" fmla="*/ 3622798 h 6858000"/>
              <a:gd name="connsiteX208" fmla="*/ 3817258 w 7467600"/>
              <a:gd name="connsiteY208" fmla="*/ 3723577 h 6858000"/>
              <a:gd name="connsiteX209" fmla="*/ 4000461 w 7467600"/>
              <a:gd name="connsiteY209" fmla="*/ 3855966 h 6858000"/>
              <a:gd name="connsiteX210" fmla="*/ 4088180 w 7467600"/>
              <a:gd name="connsiteY210" fmla="*/ 3929774 h 6858000"/>
              <a:gd name="connsiteX211" fmla="*/ 4184555 w 7467600"/>
              <a:gd name="connsiteY211" fmla="*/ 4010683 h 6858000"/>
              <a:gd name="connsiteX212" fmla="*/ 4399563 w 7467600"/>
              <a:gd name="connsiteY212" fmla="*/ 4158106 h 6858000"/>
              <a:gd name="connsiteX213" fmla="*/ 4684469 w 7467600"/>
              <a:gd name="connsiteY213" fmla="*/ 4364680 h 6858000"/>
              <a:gd name="connsiteX214" fmla="*/ 4690271 w 7467600"/>
              <a:gd name="connsiteY214" fmla="*/ 4370034 h 6858000"/>
              <a:gd name="connsiteX215" fmla="*/ 4136093 w 7467600"/>
              <a:gd name="connsiteY215" fmla="*/ 3858466 h 6858000"/>
              <a:gd name="connsiteX216" fmla="*/ 3670252 w 7467600"/>
              <a:gd name="connsiteY216" fmla="*/ 3622798 h 6858000"/>
              <a:gd name="connsiteX217" fmla="*/ 4440129 w 7467600"/>
              <a:gd name="connsiteY217" fmla="*/ 3448571 h 6858000"/>
              <a:gd name="connsiteX218" fmla="*/ 4856525 w 7467600"/>
              <a:gd name="connsiteY218" fmla="*/ 3915351 h 6858000"/>
              <a:gd name="connsiteX219" fmla="*/ 5059055 w 7467600"/>
              <a:gd name="connsiteY219" fmla="*/ 4108918 h 6858000"/>
              <a:gd name="connsiteX220" fmla="*/ 5290070 w 7467600"/>
              <a:gd name="connsiteY220" fmla="*/ 4263619 h 6858000"/>
              <a:gd name="connsiteX221" fmla="*/ 4834991 w 7467600"/>
              <a:gd name="connsiteY221" fmla="*/ 3830985 h 6858000"/>
              <a:gd name="connsiteX222" fmla="*/ 4440129 w 7467600"/>
              <a:gd name="connsiteY222" fmla="*/ 3448571 h 6858000"/>
              <a:gd name="connsiteX223" fmla="*/ 4441737 w 7467600"/>
              <a:gd name="connsiteY223" fmla="*/ 3399734 h 6858000"/>
              <a:gd name="connsiteX224" fmla="*/ 4431236 w 7467600"/>
              <a:gd name="connsiteY224" fmla="*/ 3400954 h 6858000"/>
              <a:gd name="connsiteX225" fmla="*/ 4557150 w 7467600"/>
              <a:gd name="connsiteY225" fmla="*/ 3510023 h 6858000"/>
              <a:gd name="connsiteX226" fmla="*/ 4856936 w 7467600"/>
              <a:gd name="connsiteY226" fmla="*/ 3809146 h 6858000"/>
              <a:gd name="connsiteX227" fmla="*/ 5111996 w 7467600"/>
              <a:gd name="connsiteY227" fmla="*/ 4065759 h 6858000"/>
              <a:gd name="connsiteX228" fmla="*/ 5388878 w 7467600"/>
              <a:gd name="connsiteY228" fmla="*/ 4300185 h 6858000"/>
              <a:gd name="connsiteX229" fmla="*/ 5425556 w 7467600"/>
              <a:gd name="connsiteY229" fmla="*/ 4308967 h 6858000"/>
              <a:gd name="connsiteX230" fmla="*/ 4943646 w 7467600"/>
              <a:gd name="connsiteY230" fmla="*/ 3822916 h 6858000"/>
              <a:gd name="connsiteX231" fmla="*/ 4594837 w 7467600"/>
              <a:gd name="connsiteY231" fmla="*/ 3532274 h 6858000"/>
              <a:gd name="connsiteX232" fmla="*/ 4441737 w 7467600"/>
              <a:gd name="connsiteY232" fmla="*/ 3399734 h 6858000"/>
              <a:gd name="connsiteX233" fmla="*/ 5425834 w 7467600"/>
              <a:gd name="connsiteY233" fmla="*/ 3162785 h 6858000"/>
              <a:gd name="connsiteX234" fmla="*/ 5401644 w 7467600"/>
              <a:gd name="connsiteY234" fmla="*/ 3617847 h 6858000"/>
              <a:gd name="connsiteX235" fmla="*/ 5467256 w 7467600"/>
              <a:gd name="connsiteY235" fmla="*/ 4175494 h 6858000"/>
              <a:gd name="connsiteX236" fmla="*/ 5448069 w 7467600"/>
              <a:gd name="connsiteY236" fmla="*/ 3567554 h 6858000"/>
              <a:gd name="connsiteX237" fmla="*/ 5425834 w 7467600"/>
              <a:gd name="connsiteY237" fmla="*/ 3162785 h 6858000"/>
              <a:gd name="connsiteX238" fmla="*/ 1318687 w 7467600"/>
              <a:gd name="connsiteY238" fmla="*/ 3113840 h 6858000"/>
              <a:gd name="connsiteX239" fmla="*/ 1066793 w 7467600"/>
              <a:gd name="connsiteY239" fmla="*/ 3212171 h 6858000"/>
              <a:gd name="connsiteX240" fmla="*/ 993319 w 7467600"/>
              <a:gd name="connsiteY240" fmla="*/ 3247648 h 6858000"/>
              <a:gd name="connsiteX241" fmla="*/ 853081 w 7467600"/>
              <a:gd name="connsiteY241" fmla="*/ 3312410 h 6858000"/>
              <a:gd name="connsiteX242" fmla="*/ 805957 w 7467600"/>
              <a:gd name="connsiteY242" fmla="*/ 3330443 h 6858000"/>
              <a:gd name="connsiteX243" fmla="*/ 1318687 w 7467600"/>
              <a:gd name="connsiteY243" fmla="*/ 3113840 h 6858000"/>
              <a:gd name="connsiteX244" fmla="*/ 5453702 w 7467600"/>
              <a:gd name="connsiteY244" fmla="*/ 3090882 h 6858000"/>
              <a:gd name="connsiteX245" fmla="*/ 5480135 w 7467600"/>
              <a:gd name="connsiteY245" fmla="*/ 3565802 h 6858000"/>
              <a:gd name="connsiteX246" fmla="*/ 5499023 w 7467600"/>
              <a:gd name="connsiteY246" fmla="*/ 4166310 h 6858000"/>
              <a:gd name="connsiteX247" fmla="*/ 5547022 w 7467600"/>
              <a:gd name="connsiteY247" fmla="*/ 3607838 h 6858000"/>
              <a:gd name="connsiteX248" fmla="*/ 5515964 w 7467600"/>
              <a:gd name="connsiteY248" fmla="*/ 3378541 h 6858000"/>
              <a:gd name="connsiteX249" fmla="*/ 5453702 w 7467600"/>
              <a:gd name="connsiteY249" fmla="*/ 3090882 h 6858000"/>
              <a:gd name="connsiteX250" fmla="*/ 1238695 w 7467600"/>
              <a:gd name="connsiteY250" fmla="*/ 3076820 h 6858000"/>
              <a:gd name="connsiteX251" fmla="*/ 716371 w 7467600"/>
              <a:gd name="connsiteY251" fmla="*/ 3293249 h 6858000"/>
              <a:gd name="connsiteX252" fmla="*/ 579522 w 7467600"/>
              <a:gd name="connsiteY252" fmla="*/ 3371759 h 6858000"/>
              <a:gd name="connsiteX253" fmla="*/ 600288 w 7467600"/>
              <a:gd name="connsiteY253" fmla="*/ 3365555 h 6858000"/>
              <a:gd name="connsiteX254" fmla="*/ 840692 w 7467600"/>
              <a:gd name="connsiteY254" fmla="*/ 3284921 h 6858000"/>
              <a:gd name="connsiteX255" fmla="*/ 979248 w 7467600"/>
              <a:gd name="connsiteY255" fmla="*/ 3221003 h 6858000"/>
              <a:gd name="connsiteX256" fmla="*/ 1053282 w 7467600"/>
              <a:gd name="connsiteY256" fmla="*/ 3185247 h 6858000"/>
              <a:gd name="connsiteX257" fmla="*/ 1320603 w 7467600"/>
              <a:gd name="connsiteY257" fmla="*/ 3081281 h 6858000"/>
              <a:gd name="connsiteX258" fmla="*/ 1238695 w 7467600"/>
              <a:gd name="connsiteY258" fmla="*/ 3076820 h 6858000"/>
              <a:gd name="connsiteX259" fmla="*/ 5425627 w 7467600"/>
              <a:gd name="connsiteY259" fmla="*/ 2954192 h 6858000"/>
              <a:gd name="connsiteX260" fmla="*/ 5470770 w 7467600"/>
              <a:gd name="connsiteY260" fmla="*/ 3005435 h 6858000"/>
              <a:gd name="connsiteX261" fmla="*/ 5519779 w 7467600"/>
              <a:gd name="connsiteY261" fmla="*/ 4359223 h 6858000"/>
              <a:gd name="connsiteX262" fmla="*/ 5520293 w 7467600"/>
              <a:gd name="connsiteY262" fmla="*/ 4360602 h 6858000"/>
              <a:gd name="connsiteX263" fmla="*/ 5767221 w 7467600"/>
              <a:gd name="connsiteY263" fmla="*/ 4665564 h 6858000"/>
              <a:gd name="connsiteX264" fmla="*/ 6937169 w 7467600"/>
              <a:gd name="connsiteY264" fmla="*/ 4815941 h 6858000"/>
              <a:gd name="connsiteX265" fmla="*/ 6953922 w 7467600"/>
              <a:gd name="connsiteY265" fmla="*/ 4890068 h 6858000"/>
              <a:gd name="connsiteX266" fmla="*/ 6071359 w 7467600"/>
              <a:gd name="connsiteY266" fmla="*/ 4770770 h 6858000"/>
              <a:gd name="connsiteX267" fmla="*/ 6038839 w 7467600"/>
              <a:gd name="connsiteY267" fmla="*/ 4764474 h 6858000"/>
              <a:gd name="connsiteX268" fmla="*/ 6038706 w 7467600"/>
              <a:gd name="connsiteY268" fmla="*/ 4763847 h 6858000"/>
              <a:gd name="connsiteX269" fmla="*/ 6037784 w 7467600"/>
              <a:gd name="connsiteY269" fmla="*/ 4764270 h 6858000"/>
              <a:gd name="connsiteX270" fmla="*/ 6038839 w 7467600"/>
              <a:gd name="connsiteY270" fmla="*/ 4764474 h 6858000"/>
              <a:gd name="connsiteX271" fmla="*/ 6040338 w 7467600"/>
              <a:gd name="connsiteY271" fmla="*/ 4771418 h 6858000"/>
              <a:gd name="connsiteX272" fmla="*/ 6024488 w 7467600"/>
              <a:gd name="connsiteY272" fmla="*/ 4809903 h 6858000"/>
              <a:gd name="connsiteX273" fmla="*/ 5599771 w 7467600"/>
              <a:gd name="connsiteY273" fmla="*/ 5509652 h 6858000"/>
              <a:gd name="connsiteX274" fmla="*/ 5548843 w 7467600"/>
              <a:gd name="connsiteY274" fmla="*/ 5563845 h 6858000"/>
              <a:gd name="connsiteX275" fmla="*/ 5940952 w 7467600"/>
              <a:gd name="connsiteY275" fmla="*/ 6250028 h 6858000"/>
              <a:gd name="connsiteX276" fmla="*/ 6043441 w 7467600"/>
              <a:gd name="connsiteY276" fmla="*/ 6665847 h 6858000"/>
              <a:gd name="connsiteX277" fmla="*/ 6093432 w 7467600"/>
              <a:gd name="connsiteY277" fmla="*/ 6858000 h 6858000"/>
              <a:gd name="connsiteX278" fmla="*/ 6034344 w 7467600"/>
              <a:gd name="connsiteY278" fmla="*/ 6858000 h 6858000"/>
              <a:gd name="connsiteX279" fmla="*/ 6026679 w 7467600"/>
              <a:gd name="connsiteY279" fmla="*/ 6836959 h 6858000"/>
              <a:gd name="connsiteX280" fmla="*/ 5800441 w 7467600"/>
              <a:gd name="connsiteY280" fmla="*/ 6335286 h 6858000"/>
              <a:gd name="connsiteX281" fmla="*/ 5526562 w 7467600"/>
              <a:gd name="connsiteY281" fmla="*/ 5705388 h 6858000"/>
              <a:gd name="connsiteX282" fmla="*/ 5519640 w 7467600"/>
              <a:gd name="connsiteY282" fmla="*/ 5683774 h 6858000"/>
              <a:gd name="connsiteX283" fmla="*/ 5844559 w 7467600"/>
              <a:gd name="connsiteY283" fmla="*/ 6553349 h 6858000"/>
              <a:gd name="connsiteX284" fmla="*/ 5975994 w 7467600"/>
              <a:gd name="connsiteY284" fmla="*/ 6858000 h 6858000"/>
              <a:gd name="connsiteX285" fmla="*/ 5898547 w 7467600"/>
              <a:gd name="connsiteY285" fmla="*/ 6858000 h 6858000"/>
              <a:gd name="connsiteX286" fmla="*/ 5682041 w 7467600"/>
              <a:gd name="connsiteY286" fmla="*/ 6355860 h 6858000"/>
              <a:gd name="connsiteX287" fmla="*/ 5461758 w 7467600"/>
              <a:gd name="connsiteY287" fmla="*/ 5820220 h 6858000"/>
              <a:gd name="connsiteX288" fmla="*/ 5237282 w 7467600"/>
              <a:gd name="connsiteY288" fmla="*/ 6579086 h 6858000"/>
              <a:gd name="connsiteX289" fmla="*/ 5115009 w 7467600"/>
              <a:gd name="connsiteY289" fmla="*/ 6858000 h 6858000"/>
              <a:gd name="connsiteX290" fmla="*/ 5028074 w 7467600"/>
              <a:gd name="connsiteY290" fmla="*/ 6858000 h 6858000"/>
              <a:gd name="connsiteX291" fmla="*/ 5079508 w 7467600"/>
              <a:gd name="connsiteY291" fmla="*/ 6749074 h 6858000"/>
              <a:gd name="connsiteX292" fmla="*/ 5371846 w 7467600"/>
              <a:gd name="connsiteY292" fmla="*/ 5924413 h 6858000"/>
              <a:gd name="connsiteX293" fmla="*/ 5270512 w 7467600"/>
              <a:gd name="connsiteY293" fmla="*/ 6138975 h 6858000"/>
              <a:gd name="connsiteX294" fmla="*/ 5062409 w 7467600"/>
              <a:gd name="connsiteY294" fmla="*/ 6653544 h 6858000"/>
              <a:gd name="connsiteX295" fmla="*/ 5036628 w 7467600"/>
              <a:gd name="connsiteY295" fmla="*/ 6754247 h 6858000"/>
              <a:gd name="connsiteX296" fmla="*/ 5009112 w 7467600"/>
              <a:gd name="connsiteY296" fmla="*/ 6858000 h 6858000"/>
              <a:gd name="connsiteX297" fmla="*/ 4976679 w 7467600"/>
              <a:gd name="connsiteY297" fmla="*/ 6858000 h 6858000"/>
              <a:gd name="connsiteX298" fmla="*/ 5006537 w 7467600"/>
              <a:gd name="connsiteY298" fmla="*/ 6747068 h 6858000"/>
              <a:gd name="connsiteX299" fmla="*/ 5032723 w 7467600"/>
              <a:gd name="connsiteY299" fmla="*/ 6644957 h 6858000"/>
              <a:gd name="connsiteX300" fmla="*/ 5242949 w 7467600"/>
              <a:gd name="connsiteY300" fmla="*/ 6125175 h 6858000"/>
              <a:gd name="connsiteX301" fmla="*/ 5286321 w 7467600"/>
              <a:gd name="connsiteY301" fmla="*/ 6033555 h 6858000"/>
              <a:gd name="connsiteX302" fmla="*/ 5008210 w 7467600"/>
              <a:gd name="connsiteY302" fmla="*/ 6649194 h 6858000"/>
              <a:gd name="connsiteX303" fmla="*/ 4986321 w 7467600"/>
              <a:gd name="connsiteY303" fmla="*/ 6765687 h 6858000"/>
              <a:gd name="connsiteX304" fmla="*/ 4973474 w 7467600"/>
              <a:gd name="connsiteY304" fmla="*/ 6858000 h 6858000"/>
              <a:gd name="connsiteX305" fmla="*/ 4907178 w 7467600"/>
              <a:gd name="connsiteY305" fmla="*/ 6858000 h 6858000"/>
              <a:gd name="connsiteX306" fmla="*/ 4910810 w 7467600"/>
              <a:gd name="connsiteY306" fmla="*/ 6829660 h 6858000"/>
              <a:gd name="connsiteX307" fmla="*/ 4987461 w 7467600"/>
              <a:gd name="connsiteY307" fmla="*/ 6432994 h 6858000"/>
              <a:gd name="connsiteX308" fmla="*/ 5179262 w 7467600"/>
              <a:gd name="connsiteY308" fmla="*/ 6035044 h 6858000"/>
              <a:gd name="connsiteX309" fmla="*/ 4689678 w 7467600"/>
              <a:gd name="connsiteY309" fmla="*/ 6440241 h 6858000"/>
              <a:gd name="connsiteX310" fmla="*/ 4477543 w 7467600"/>
              <a:gd name="connsiteY310" fmla="*/ 6674836 h 6858000"/>
              <a:gd name="connsiteX311" fmla="*/ 4329957 w 7467600"/>
              <a:gd name="connsiteY311" fmla="*/ 6858000 h 6858000"/>
              <a:gd name="connsiteX312" fmla="*/ 4218595 w 7467600"/>
              <a:gd name="connsiteY312" fmla="*/ 6858000 h 6858000"/>
              <a:gd name="connsiteX313" fmla="*/ 4368888 w 7467600"/>
              <a:gd name="connsiteY313" fmla="*/ 6668412 h 6858000"/>
              <a:gd name="connsiteX314" fmla="*/ 4563091 w 7467600"/>
              <a:gd name="connsiteY314" fmla="*/ 6442508 h 6858000"/>
              <a:gd name="connsiteX315" fmla="*/ 5387324 w 7467600"/>
              <a:gd name="connsiteY315" fmla="*/ 5705830 h 6858000"/>
              <a:gd name="connsiteX316" fmla="*/ 5073620 w 7467600"/>
              <a:gd name="connsiteY316" fmla="*/ 5955437 h 6858000"/>
              <a:gd name="connsiteX317" fmla="*/ 4689789 w 7467600"/>
              <a:gd name="connsiteY317" fmla="*/ 6268382 h 6858000"/>
              <a:gd name="connsiteX318" fmla="*/ 4418722 w 7467600"/>
              <a:gd name="connsiteY318" fmla="*/ 6570886 h 6858000"/>
              <a:gd name="connsiteX319" fmla="*/ 4214944 w 7467600"/>
              <a:gd name="connsiteY319" fmla="*/ 6858000 h 6858000"/>
              <a:gd name="connsiteX320" fmla="*/ 4177898 w 7467600"/>
              <a:gd name="connsiteY320" fmla="*/ 6858000 h 6858000"/>
              <a:gd name="connsiteX321" fmla="*/ 4391597 w 7467600"/>
              <a:gd name="connsiteY321" fmla="*/ 6556370 h 6858000"/>
              <a:gd name="connsiteX322" fmla="*/ 4668889 w 7467600"/>
              <a:gd name="connsiteY322" fmla="*/ 6246399 h 6858000"/>
              <a:gd name="connsiteX323" fmla="*/ 5055427 w 7467600"/>
              <a:gd name="connsiteY323" fmla="*/ 5931476 h 6858000"/>
              <a:gd name="connsiteX324" fmla="*/ 5371814 w 7467600"/>
              <a:gd name="connsiteY324" fmla="*/ 5678975 h 6858000"/>
              <a:gd name="connsiteX325" fmla="*/ 4987918 w 7467600"/>
              <a:gd name="connsiteY325" fmla="*/ 5838701 h 6858000"/>
              <a:gd name="connsiteX326" fmla="*/ 4317146 w 7467600"/>
              <a:gd name="connsiteY326" fmla="*/ 6587716 h 6858000"/>
              <a:gd name="connsiteX327" fmla="*/ 4171627 w 7467600"/>
              <a:gd name="connsiteY327" fmla="*/ 6858000 h 6858000"/>
              <a:gd name="connsiteX328" fmla="*/ 4081585 w 7467600"/>
              <a:gd name="connsiteY328" fmla="*/ 6858000 h 6858000"/>
              <a:gd name="connsiteX329" fmla="*/ 4238603 w 7467600"/>
              <a:gd name="connsiteY329" fmla="*/ 6559341 h 6858000"/>
              <a:gd name="connsiteX330" fmla="*/ 4778333 w 7467600"/>
              <a:gd name="connsiteY330" fmla="*/ 5873626 h 6858000"/>
              <a:gd name="connsiteX331" fmla="*/ 5414185 w 7467600"/>
              <a:gd name="connsiteY331" fmla="*/ 5573882 h 6858000"/>
              <a:gd name="connsiteX332" fmla="*/ 5959648 w 7467600"/>
              <a:gd name="connsiteY332" fmla="*/ 4760797 h 6858000"/>
              <a:gd name="connsiteX333" fmla="*/ 5355019 w 7467600"/>
              <a:gd name="connsiteY333" fmla="*/ 4734672 h 6858000"/>
              <a:gd name="connsiteX334" fmla="*/ 5083565 w 7467600"/>
              <a:gd name="connsiteY334" fmla="*/ 5179121 h 6858000"/>
              <a:gd name="connsiteX335" fmla="*/ 4713577 w 7467600"/>
              <a:gd name="connsiteY335" fmla="*/ 5616803 h 6858000"/>
              <a:gd name="connsiteX336" fmla="*/ 3989559 w 7467600"/>
              <a:gd name="connsiteY336" fmla="*/ 6145945 h 6858000"/>
              <a:gd name="connsiteX337" fmla="*/ 3939824 w 7467600"/>
              <a:gd name="connsiteY337" fmla="*/ 6066900 h 6858000"/>
              <a:gd name="connsiteX338" fmla="*/ 4584537 w 7467600"/>
              <a:gd name="connsiteY338" fmla="*/ 5324826 h 6858000"/>
              <a:gd name="connsiteX339" fmla="*/ 5037105 w 7467600"/>
              <a:gd name="connsiteY339" fmla="*/ 5088765 h 6858000"/>
              <a:gd name="connsiteX340" fmla="*/ 5039930 w 7467600"/>
              <a:gd name="connsiteY340" fmla="*/ 5089585 h 6858000"/>
              <a:gd name="connsiteX341" fmla="*/ 5263764 w 7467600"/>
              <a:gd name="connsiteY341" fmla="*/ 4735525 h 6858000"/>
              <a:gd name="connsiteX342" fmla="*/ 4086300 w 7467600"/>
              <a:gd name="connsiteY342" fmla="*/ 4884599 h 6858000"/>
              <a:gd name="connsiteX343" fmla="*/ 4085485 w 7467600"/>
              <a:gd name="connsiteY343" fmla="*/ 4899070 h 6858000"/>
              <a:gd name="connsiteX344" fmla="*/ 3871915 w 7467600"/>
              <a:gd name="connsiteY344" fmla="*/ 5253645 h 6858000"/>
              <a:gd name="connsiteX345" fmla="*/ 3799374 w 7467600"/>
              <a:gd name="connsiteY345" fmla="*/ 5466127 h 6858000"/>
              <a:gd name="connsiteX346" fmla="*/ 3498850 w 7467600"/>
              <a:gd name="connsiteY346" fmla="*/ 6661888 h 6858000"/>
              <a:gd name="connsiteX347" fmla="*/ 3399216 w 7467600"/>
              <a:gd name="connsiteY347" fmla="*/ 6858000 h 6858000"/>
              <a:gd name="connsiteX348" fmla="*/ 3303688 w 7467600"/>
              <a:gd name="connsiteY348" fmla="*/ 6858000 h 6858000"/>
              <a:gd name="connsiteX349" fmla="*/ 3391774 w 7467600"/>
              <a:gd name="connsiteY349" fmla="*/ 6697181 h 6858000"/>
              <a:gd name="connsiteX350" fmla="*/ 3735540 w 7467600"/>
              <a:gd name="connsiteY350" fmla="*/ 5546923 h 6858000"/>
              <a:gd name="connsiteX351" fmla="*/ 3729438 w 7467600"/>
              <a:gd name="connsiteY351" fmla="*/ 5569058 h 6858000"/>
              <a:gd name="connsiteX352" fmla="*/ 3707782 w 7467600"/>
              <a:gd name="connsiteY352" fmla="*/ 5644908 h 6858000"/>
              <a:gd name="connsiteX353" fmla="*/ 3583827 w 7467600"/>
              <a:gd name="connsiteY353" fmla="*/ 6039215 h 6858000"/>
              <a:gd name="connsiteX354" fmla="*/ 3547861 w 7467600"/>
              <a:gd name="connsiteY354" fmla="*/ 6129609 h 6858000"/>
              <a:gd name="connsiteX355" fmla="*/ 3490905 w 7467600"/>
              <a:gd name="connsiteY355" fmla="*/ 6277660 h 6858000"/>
              <a:gd name="connsiteX356" fmla="*/ 3455859 w 7467600"/>
              <a:gd name="connsiteY356" fmla="*/ 6391301 h 6858000"/>
              <a:gd name="connsiteX357" fmla="*/ 3429112 w 7467600"/>
              <a:gd name="connsiteY357" fmla="*/ 6479469 h 6858000"/>
              <a:gd name="connsiteX358" fmla="*/ 3304862 w 7467600"/>
              <a:gd name="connsiteY358" fmla="*/ 6796476 h 6858000"/>
              <a:gd name="connsiteX359" fmla="*/ 3276071 w 7467600"/>
              <a:gd name="connsiteY359" fmla="*/ 6858000 h 6858000"/>
              <a:gd name="connsiteX360" fmla="*/ 3240805 w 7467600"/>
              <a:gd name="connsiteY360" fmla="*/ 6858000 h 6858000"/>
              <a:gd name="connsiteX361" fmla="*/ 3275917 w 7467600"/>
              <a:gd name="connsiteY361" fmla="*/ 6783192 h 6858000"/>
              <a:gd name="connsiteX362" fmla="*/ 3399358 w 7467600"/>
              <a:gd name="connsiteY362" fmla="*/ 6469011 h 6858000"/>
              <a:gd name="connsiteX363" fmla="*/ 3425650 w 7467600"/>
              <a:gd name="connsiteY363" fmla="*/ 6381333 h 6858000"/>
              <a:gd name="connsiteX364" fmla="*/ 3460661 w 7467600"/>
              <a:gd name="connsiteY364" fmla="*/ 6266763 h 6858000"/>
              <a:gd name="connsiteX365" fmla="*/ 3518021 w 7467600"/>
              <a:gd name="connsiteY365" fmla="*/ 6117298 h 6858000"/>
              <a:gd name="connsiteX366" fmla="*/ 3554035 w 7467600"/>
              <a:gd name="connsiteY366" fmla="*/ 6027832 h 6858000"/>
              <a:gd name="connsiteX367" fmla="*/ 3677174 w 7467600"/>
              <a:gd name="connsiteY367" fmla="*/ 5636351 h 6858000"/>
              <a:gd name="connsiteX368" fmla="*/ 3698819 w 7467600"/>
              <a:gd name="connsiteY368" fmla="*/ 5560503 h 6858000"/>
              <a:gd name="connsiteX369" fmla="*/ 3702094 w 7467600"/>
              <a:gd name="connsiteY369" fmla="*/ 5549194 h 6858000"/>
              <a:gd name="connsiteX370" fmla="*/ 3398355 w 7467600"/>
              <a:gd name="connsiteY370" fmla="*/ 6094603 h 6858000"/>
              <a:gd name="connsiteX371" fmla="*/ 3193941 w 7467600"/>
              <a:gd name="connsiteY371" fmla="*/ 6798775 h 6858000"/>
              <a:gd name="connsiteX372" fmla="*/ 3184140 w 7467600"/>
              <a:gd name="connsiteY372" fmla="*/ 6858000 h 6858000"/>
              <a:gd name="connsiteX373" fmla="*/ 3099978 w 7467600"/>
              <a:gd name="connsiteY373" fmla="*/ 6858000 h 6858000"/>
              <a:gd name="connsiteX374" fmla="*/ 3101556 w 7467600"/>
              <a:gd name="connsiteY374" fmla="*/ 6843337 h 6858000"/>
              <a:gd name="connsiteX375" fmla="*/ 3370162 w 7467600"/>
              <a:gd name="connsiteY375" fmla="*/ 5785550 h 6858000"/>
              <a:gd name="connsiteX376" fmla="*/ 3746477 w 7467600"/>
              <a:gd name="connsiteY376" fmla="*/ 5377889 h 6858000"/>
              <a:gd name="connsiteX377" fmla="*/ 3863399 w 7467600"/>
              <a:gd name="connsiteY377" fmla="*/ 5087257 h 6858000"/>
              <a:gd name="connsiteX378" fmla="*/ 3968712 w 7467600"/>
              <a:gd name="connsiteY378" fmla="*/ 4913989 h 6858000"/>
              <a:gd name="connsiteX379" fmla="*/ 2792390 w 7467600"/>
              <a:gd name="connsiteY379" fmla="*/ 5382974 h 6858000"/>
              <a:gd name="connsiteX380" fmla="*/ 2714982 w 7467600"/>
              <a:gd name="connsiteY380" fmla="*/ 5427051 h 6858000"/>
              <a:gd name="connsiteX381" fmla="*/ 2813361 w 7467600"/>
              <a:gd name="connsiteY381" fmla="*/ 6023912 h 6858000"/>
              <a:gd name="connsiteX382" fmla="*/ 2688430 w 7467600"/>
              <a:gd name="connsiteY382" fmla="*/ 6801564 h 6858000"/>
              <a:gd name="connsiteX383" fmla="*/ 2629626 w 7467600"/>
              <a:gd name="connsiteY383" fmla="*/ 6763394 h 6858000"/>
              <a:gd name="connsiteX384" fmla="*/ 2565328 w 7467600"/>
              <a:gd name="connsiteY384" fmla="*/ 5516399 h 6858000"/>
              <a:gd name="connsiteX385" fmla="*/ 1922999 w 7467600"/>
              <a:gd name="connsiteY385" fmla="*/ 5980343 h 6858000"/>
              <a:gd name="connsiteX386" fmla="*/ 1950261 w 7467600"/>
              <a:gd name="connsiteY386" fmla="*/ 6405858 h 6858000"/>
              <a:gd name="connsiteX387" fmla="*/ 2365554 w 7467600"/>
              <a:gd name="connsiteY387" fmla="*/ 6759107 h 6858000"/>
              <a:gd name="connsiteX388" fmla="*/ 2424142 w 7467600"/>
              <a:gd name="connsiteY388" fmla="*/ 6858000 h 6858000"/>
              <a:gd name="connsiteX389" fmla="*/ 2395994 w 7467600"/>
              <a:gd name="connsiteY389" fmla="*/ 6858000 h 6858000"/>
              <a:gd name="connsiteX390" fmla="*/ 2392863 w 7467600"/>
              <a:gd name="connsiteY390" fmla="*/ 6852964 h 6858000"/>
              <a:gd name="connsiteX391" fmla="*/ 2017589 w 7467600"/>
              <a:gd name="connsiteY391" fmla="*/ 6493982 h 6858000"/>
              <a:gd name="connsiteX392" fmla="*/ 2147336 w 7467600"/>
              <a:gd name="connsiteY392" fmla="*/ 6594052 h 6858000"/>
              <a:gd name="connsiteX393" fmla="*/ 2207047 w 7467600"/>
              <a:gd name="connsiteY393" fmla="*/ 6654540 h 6858000"/>
              <a:gd name="connsiteX394" fmla="*/ 2299106 w 7467600"/>
              <a:gd name="connsiteY394" fmla="*/ 6778931 h 6858000"/>
              <a:gd name="connsiteX395" fmla="*/ 2314430 w 7467600"/>
              <a:gd name="connsiteY395" fmla="*/ 6801144 h 6858000"/>
              <a:gd name="connsiteX396" fmla="*/ 2352406 w 7467600"/>
              <a:gd name="connsiteY396" fmla="*/ 6858000 h 6858000"/>
              <a:gd name="connsiteX397" fmla="*/ 2314492 w 7467600"/>
              <a:gd name="connsiteY397" fmla="*/ 6858000 h 6858000"/>
              <a:gd name="connsiteX398" fmla="*/ 2288095 w 7467600"/>
              <a:gd name="connsiteY398" fmla="*/ 6818030 h 6858000"/>
              <a:gd name="connsiteX399" fmla="*/ 2272768 w 7467600"/>
              <a:gd name="connsiteY399" fmla="*/ 6795822 h 6858000"/>
              <a:gd name="connsiteX400" fmla="*/ 2182715 w 7467600"/>
              <a:gd name="connsiteY400" fmla="*/ 6675071 h 6858000"/>
              <a:gd name="connsiteX401" fmla="*/ 2032061 w 7467600"/>
              <a:gd name="connsiteY401" fmla="*/ 6541380 h 6858000"/>
              <a:gd name="connsiteX402" fmla="*/ 2257220 w 7467600"/>
              <a:gd name="connsiteY402" fmla="*/ 6826257 h 6858000"/>
              <a:gd name="connsiteX403" fmla="*/ 2281324 w 7467600"/>
              <a:gd name="connsiteY403" fmla="*/ 6858000 h 6858000"/>
              <a:gd name="connsiteX404" fmla="*/ 2242860 w 7467600"/>
              <a:gd name="connsiteY404" fmla="*/ 6858000 h 6858000"/>
              <a:gd name="connsiteX405" fmla="*/ 2232818 w 7467600"/>
              <a:gd name="connsiteY405" fmla="*/ 6844926 h 6858000"/>
              <a:gd name="connsiteX406" fmla="*/ 1990172 w 7467600"/>
              <a:gd name="connsiteY406" fmla="*/ 6542121 h 6858000"/>
              <a:gd name="connsiteX407" fmla="*/ 2124090 w 7467600"/>
              <a:gd name="connsiteY407" fmla="*/ 6761017 h 6858000"/>
              <a:gd name="connsiteX408" fmla="*/ 2200380 w 7467600"/>
              <a:gd name="connsiteY408" fmla="*/ 6858000 h 6858000"/>
              <a:gd name="connsiteX409" fmla="*/ 2147507 w 7467600"/>
              <a:gd name="connsiteY409" fmla="*/ 6858000 h 6858000"/>
              <a:gd name="connsiteX410" fmla="*/ 2070668 w 7467600"/>
              <a:gd name="connsiteY410" fmla="*/ 6761520 h 6858000"/>
              <a:gd name="connsiteX411" fmla="*/ 1975142 w 7467600"/>
              <a:gd name="connsiteY411" fmla="*/ 6585570 h 6858000"/>
              <a:gd name="connsiteX412" fmla="*/ 2050035 w 7467600"/>
              <a:gd name="connsiteY412" fmla="*/ 6813345 h 6858000"/>
              <a:gd name="connsiteX413" fmla="*/ 2063025 w 7467600"/>
              <a:gd name="connsiteY413" fmla="*/ 6858000 h 6858000"/>
              <a:gd name="connsiteX414" fmla="*/ 2021675 w 7467600"/>
              <a:gd name="connsiteY414" fmla="*/ 6858000 h 6858000"/>
              <a:gd name="connsiteX415" fmla="*/ 2019308 w 7467600"/>
              <a:gd name="connsiteY415" fmla="*/ 6847118 h 6858000"/>
              <a:gd name="connsiteX416" fmla="*/ 1938835 w 7467600"/>
              <a:gd name="connsiteY416" fmla="*/ 6551160 h 6858000"/>
              <a:gd name="connsiteX417" fmla="*/ 1953230 w 7467600"/>
              <a:gd name="connsiteY417" fmla="*/ 6759699 h 6858000"/>
              <a:gd name="connsiteX418" fmla="*/ 1956763 w 7467600"/>
              <a:gd name="connsiteY418" fmla="*/ 6778191 h 6858000"/>
              <a:gd name="connsiteX419" fmla="*/ 1967925 w 7467600"/>
              <a:gd name="connsiteY419" fmla="*/ 6858000 h 6858000"/>
              <a:gd name="connsiteX420" fmla="*/ 1936622 w 7467600"/>
              <a:gd name="connsiteY420" fmla="*/ 6858000 h 6858000"/>
              <a:gd name="connsiteX421" fmla="*/ 1926261 w 7467600"/>
              <a:gd name="connsiteY421" fmla="*/ 6784064 h 6858000"/>
              <a:gd name="connsiteX422" fmla="*/ 1922724 w 7467600"/>
              <a:gd name="connsiteY422" fmla="*/ 6765577 h 6858000"/>
              <a:gd name="connsiteX423" fmla="*/ 1904650 w 7467600"/>
              <a:gd name="connsiteY423" fmla="*/ 6639616 h 6858000"/>
              <a:gd name="connsiteX424" fmla="*/ 1885273 w 7467600"/>
              <a:gd name="connsiteY424" fmla="*/ 6858000 h 6858000"/>
              <a:gd name="connsiteX425" fmla="*/ 1854363 w 7467600"/>
              <a:gd name="connsiteY425" fmla="*/ 6858000 h 6858000"/>
              <a:gd name="connsiteX426" fmla="*/ 1880391 w 7467600"/>
              <a:gd name="connsiteY426" fmla="*/ 6603796 h 6858000"/>
              <a:gd name="connsiteX427" fmla="*/ 1818273 w 7467600"/>
              <a:gd name="connsiteY427" fmla="*/ 6715729 h 6858000"/>
              <a:gd name="connsiteX428" fmla="*/ 1794691 w 7467600"/>
              <a:gd name="connsiteY428" fmla="*/ 6843239 h 6858000"/>
              <a:gd name="connsiteX429" fmla="*/ 1794914 w 7467600"/>
              <a:gd name="connsiteY429" fmla="*/ 6858000 h 6858000"/>
              <a:gd name="connsiteX430" fmla="*/ 1746128 w 7467600"/>
              <a:gd name="connsiteY430" fmla="*/ 6858000 h 6858000"/>
              <a:gd name="connsiteX431" fmla="*/ 1753934 w 7467600"/>
              <a:gd name="connsiteY431" fmla="*/ 6724796 h 6858000"/>
              <a:gd name="connsiteX432" fmla="*/ 1792053 w 7467600"/>
              <a:gd name="connsiteY432" fmla="*/ 6572396 h 6858000"/>
              <a:gd name="connsiteX433" fmla="*/ 1862248 w 7467600"/>
              <a:gd name="connsiteY433" fmla="*/ 6266397 h 6858000"/>
              <a:gd name="connsiteX434" fmla="*/ 1862250 w 7467600"/>
              <a:gd name="connsiteY434" fmla="*/ 6033531 h 6858000"/>
              <a:gd name="connsiteX435" fmla="*/ 1211999 w 7467600"/>
              <a:gd name="connsiteY435" fmla="*/ 6683610 h 6858000"/>
              <a:gd name="connsiteX436" fmla="*/ 1213266 w 7467600"/>
              <a:gd name="connsiteY436" fmla="*/ 6691947 h 6858000"/>
              <a:gd name="connsiteX437" fmla="*/ 1203370 w 7467600"/>
              <a:gd name="connsiteY437" fmla="*/ 6850676 h 6858000"/>
              <a:gd name="connsiteX438" fmla="*/ 1203671 w 7467600"/>
              <a:gd name="connsiteY438" fmla="*/ 6858000 h 6858000"/>
              <a:gd name="connsiteX439" fmla="*/ 1143180 w 7467600"/>
              <a:gd name="connsiteY439" fmla="*/ 6858000 h 6858000"/>
              <a:gd name="connsiteX440" fmla="*/ 1142176 w 7467600"/>
              <a:gd name="connsiteY440" fmla="*/ 6766045 h 6858000"/>
              <a:gd name="connsiteX441" fmla="*/ 1067484 w 7467600"/>
              <a:gd name="connsiteY441" fmla="*/ 6858000 h 6858000"/>
              <a:gd name="connsiteX442" fmla="*/ 953928 w 7467600"/>
              <a:gd name="connsiteY442" fmla="*/ 6858000 h 6858000"/>
              <a:gd name="connsiteX443" fmla="*/ 959715 w 7467600"/>
              <a:gd name="connsiteY443" fmla="*/ 6850185 h 6858000"/>
              <a:gd name="connsiteX444" fmla="*/ 1483788 w 7467600"/>
              <a:gd name="connsiteY444" fmla="*/ 6259174 h 6858000"/>
              <a:gd name="connsiteX445" fmla="*/ 1100671 w 7467600"/>
              <a:gd name="connsiteY445" fmla="*/ 6252137 h 6858000"/>
              <a:gd name="connsiteX446" fmla="*/ 1090144 w 7467600"/>
              <a:gd name="connsiteY446" fmla="*/ 6256748 h 6858000"/>
              <a:gd name="connsiteX447" fmla="*/ 1095872 w 7467600"/>
              <a:gd name="connsiteY447" fmla="*/ 6271892 h 6858000"/>
              <a:gd name="connsiteX448" fmla="*/ 262785 w 7467600"/>
              <a:gd name="connsiteY448" fmla="*/ 6845450 h 6858000"/>
              <a:gd name="connsiteX449" fmla="*/ 209968 w 7467600"/>
              <a:gd name="connsiteY449" fmla="*/ 6770713 h 6858000"/>
              <a:gd name="connsiteX450" fmla="*/ 873460 w 7467600"/>
              <a:gd name="connsiteY450" fmla="*/ 6253768 h 6858000"/>
              <a:gd name="connsiteX451" fmla="*/ 192686 w 7467600"/>
              <a:gd name="connsiteY451" fmla="*/ 5849257 h 6858000"/>
              <a:gd name="connsiteX452" fmla="*/ 4696 w 7467600"/>
              <a:gd name="connsiteY452" fmla="*/ 5697668 h 6858000"/>
              <a:gd name="connsiteX453" fmla="*/ 0 w 7467600"/>
              <a:gd name="connsiteY453" fmla="*/ 5689984 h 6858000"/>
              <a:gd name="connsiteX454" fmla="*/ 0 w 7467600"/>
              <a:gd name="connsiteY454" fmla="*/ 5513472 h 6858000"/>
              <a:gd name="connsiteX455" fmla="*/ 174101 w 7467600"/>
              <a:gd name="connsiteY455" fmla="*/ 5620277 h 6858000"/>
              <a:gd name="connsiteX456" fmla="*/ 891800 w 7467600"/>
              <a:gd name="connsiteY456" fmla="*/ 6036935 h 6858000"/>
              <a:gd name="connsiteX457" fmla="*/ 1072219 w 7467600"/>
              <a:gd name="connsiteY457" fmla="*/ 6169443 h 6858000"/>
              <a:gd name="connsiteX458" fmla="*/ 1074117 w 7467600"/>
              <a:gd name="connsiteY458" fmla="*/ 6170301 h 6858000"/>
              <a:gd name="connsiteX459" fmla="*/ 1083114 w 7467600"/>
              <a:gd name="connsiteY459" fmla="*/ 6174131 h 6858000"/>
              <a:gd name="connsiteX460" fmla="*/ 1543010 w 7467600"/>
              <a:gd name="connsiteY460" fmla="*/ 6191140 h 6858000"/>
              <a:gd name="connsiteX461" fmla="*/ 1551080 w 7467600"/>
              <a:gd name="connsiteY461" fmla="*/ 6195006 h 6858000"/>
              <a:gd name="connsiteX462" fmla="*/ 2345443 w 7467600"/>
              <a:gd name="connsiteY462" fmla="*/ 5549882 h 6858000"/>
              <a:gd name="connsiteX463" fmla="*/ 1721499 w 7467600"/>
              <a:gd name="connsiteY463" fmla="*/ 5599969 h 6858000"/>
              <a:gd name="connsiteX464" fmla="*/ 767716 w 7467600"/>
              <a:gd name="connsiteY464" fmla="*/ 5472768 h 6858000"/>
              <a:gd name="connsiteX465" fmla="*/ 722147 w 7467600"/>
              <a:gd name="connsiteY465" fmla="*/ 5393091 h 6858000"/>
              <a:gd name="connsiteX466" fmla="*/ 1485552 w 7467600"/>
              <a:gd name="connsiteY466" fmla="*/ 5313202 h 6858000"/>
              <a:gd name="connsiteX467" fmla="*/ 2143004 w 7467600"/>
              <a:gd name="connsiteY467" fmla="*/ 5402420 h 6858000"/>
              <a:gd name="connsiteX468" fmla="*/ 1933391 w 7467600"/>
              <a:gd name="connsiteY468" fmla="*/ 5156971 h 6858000"/>
              <a:gd name="connsiteX469" fmla="*/ 1827118 w 7467600"/>
              <a:gd name="connsiteY469" fmla="*/ 4968410 h 6858000"/>
              <a:gd name="connsiteX470" fmla="*/ 1837349 w 7467600"/>
              <a:gd name="connsiteY470" fmla="*/ 4956357 h 6858000"/>
              <a:gd name="connsiteX471" fmla="*/ 2162835 w 7467600"/>
              <a:gd name="connsiteY471" fmla="*/ 5187853 h 6858000"/>
              <a:gd name="connsiteX472" fmla="*/ 2257167 w 7467600"/>
              <a:gd name="connsiteY472" fmla="*/ 5462123 h 6858000"/>
              <a:gd name="connsiteX473" fmla="*/ 2261598 w 7467600"/>
              <a:gd name="connsiteY473" fmla="*/ 5467998 h 6858000"/>
              <a:gd name="connsiteX474" fmla="*/ 2437177 w 7467600"/>
              <a:gd name="connsiteY474" fmla="*/ 5479608 h 6858000"/>
              <a:gd name="connsiteX475" fmla="*/ 2445247 w 7467600"/>
              <a:gd name="connsiteY475" fmla="*/ 5483476 h 6858000"/>
              <a:gd name="connsiteX476" fmla="*/ 2743626 w 7467600"/>
              <a:gd name="connsiteY476" fmla="*/ 5304819 h 6858000"/>
              <a:gd name="connsiteX477" fmla="*/ 3048102 w 7467600"/>
              <a:gd name="connsiteY477" fmla="*/ 5150595 h 6858000"/>
              <a:gd name="connsiteX478" fmla="*/ 1799414 w 7467600"/>
              <a:gd name="connsiteY478" fmla="*/ 4694732 h 6858000"/>
              <a:gd name="connsiteX479" fmla="*/ 1771735 w 7467600"/>
              <a:gd name="connsiteY479" fmla="*/ 4619929 h 6858000"/>
              <a:gd name="connsiteX480" fmla="*/ 3104273 w 7467600"/>
              <a:gd name="connsiteY480" fmla="*/ 5076159 h 6858000"/>
              <a:gd name="connsiteX481" fmla="*/ 3113245 w 7467600"/>
              <a:gd name="connsiteY481" fmla="*/ 5090705 h 6858000"/>
              <a:gd name="connsiteX482" fmla="*/ 3126294 w 7467600"/>
              <a:gd name="connsiteY482" fmla="*/ 5114400 h 6858000"/>
              <a:gd name="connsiteX483" fmla="*/ 3937433 w 7467600"/>
              <a:gd name="connsiteY483" fmla="*/ 4830473 h 6858000"/>
              <a:gd name="connsiteX484" fmla="*/ 3590475 w 7467600"/>
              <a:gd name="connsiteY484" fmla="*/ 4597974 h 6858000"/>
              <a:gd name="connsiteX485" fmla="*/ 3100264 w 7467600"/>
              <a:gd name="connsiteY485" fmla="*/ 4579845 h 6858000"/>
              <a:gd name="connsiteX486" fmla="*/ 2183576 w 7467600"/>
              <a:gd name="connsiteY486" fmla="*/ 4227150 h 6858000"/>
              <a:gd name="connsiteX487" fmla="*/ 2151029 w 7467600"/>
              <a:gd name="connsiteY487" fmla="*/ 4146947 h 6858000"/>
              <a:gd name="connsiteX488" fmla="*/ 3563434 w 7467600"/>
              <a:gd name="connsiteY488" fmla="*/ 4469115 h 6858000"/>
              <a:gd name="connsiteX489" fmla="*/ 3177952 w 7467600"/>
              <a:gd name="connsiteY489" fmla="*/ 3657386 h 6858000"/>
              <a:gd name="connsiteX490" fmla="*/ 3189263 w 7467600"/>
              <a:gd name="connsiteY490" fmla="*/ 3625726 h 6858000"/>
              <a:gd name="connsiteX491" fmla="*/ 3560912 w 7467600"/>
              <a:gd name="connsiteY491" fmla="*/ 4079863 h 6858000"/>
              <a:gd name="connsiteX492" fmla="*/ 3626636 w 7467600"/>
              <a:gd name="connsiteY492" fmla="*/ 4512230 h 6858000"/>
              <a:gd name="connsiteX493" fmla="*/ 3653088 w 7467600"/>
              <a:gd name="connsiteY493" fmla="*/ 4521417 h 6858000"/>
              <a:gd name="connsiteX494" fmla="*/ 3988128 w 7467600"/>
              <a:gd name="connsiteY494" fmla="*/ 4817267 h 6858000"/>
              <a:gd name="connsiteX495" fmla="*/ 4830582 w 7467600"/>
              <a:gd name="connsiteY495" fmla="*/ 4676000 h 6858000"/>
              <a:gd name="connsiteX496" fmla="*/ 4830100 w 7467600"/>
              <a:gd name="connsiteY496" fmla="*/ 4675554 h 6858000"/>
              <a:gd name="connsiteX497" fmla="*/ 4036318 w 7467600"/>
              <a:gd name="connsiteY497" fmla="*/ 4147013 h 6858000"/>
              <a:gd name="connsiteX498" fmla="*/ 3432098 w 7467600"/>
              <a:gd name="connsiteY498" fmla="*/ 3537312 h 6858000"/>
              <a:gd name="connsiteX499" fmla="*/ 3446761 w 7467600"/>
              <a:gd name="connsiteY499" fmla="*/ 3461278 h 6858000"/>
              <a:gd name="connsiteX500" fmla="*/ 4419733 w 7467600"/>
              <a:gd name="connsiteY500" fmla="*/ 3963555 h 6858000"/>
              <a:gd name="connsiteX501" fmla="*/ 4781371 w 7467600"/>
              <a:gd name="connsiteY501" fmla="*/ 4458604 h 6858000"/>
              <a:gd name="connsiteX502" fmla="*/ 4780440 w 7467600"/>
              <a:gd name="connsiteY502" fmla="*/ 4470290 h 6858000"/>
              <a:gd name="connsiteX503" fmla="*/ 4898954 w 7467600"/>
              <a:gd name="connsiteY503" fmla="*/ 4662092 h 6858000"/>
              <a:gd name="connsiteX504" fmla="*/ 4900699 w 7467600"/>
              <a:gd name="connsiteY504" fmla="*/ 4670867 h 6858000"/>
              <a:gd name="connsiteX505" fmla="*/ 5714511 w 7467600"/>
              <a:gd name="connsiteY505" fmla="*/ 4663483 h 6858000"/>
              <a:gd name="connsiteX506" fmla="*/ 5464793 w 7467600"/>
              <a:gd name="connsiteY506" fmla="*/ 4393556 h 6858000"/>
              <a:gd name="connsiteX507" fmla="*/ 5461897 w 7467600"/>
              <a:gd name="connsiteY507" fmla="*/ 4390879 h 6858000"/>
              <a:gd name="connsiteX508" fmla="*/ 4294126 w 7467600"/>
              <a:gd name="connsiteY508" fmla="*/ 3303048 h 6858000"/>
              <a:gd name="connsiteX509" fmla="*/ 4305321 w 7467600"/>
              <a:gd name="connsiteY509" fmla="*/ 3256953 h 6858000"/>
              <a:gd name="connsiteX510" fmla="*/ 4949299 w 7467600"/>
              <a:gd name="connsiteY510" fmla="*/ 3766336 h 6858000"/>
              <a:gd name="connsiteX511" fmla="*/ 5291452 w 7467600"/>
              <a:gd name="connsiteY511" fmla="*/ 4076801 h 6858000"/>
              <a:gd name="connsiteX512" fmla="*/ 5434998 w 7467600"/>
              <a:gd name="connsiteY512" fmla="*/ 4254100 h 6858000"/>
              <a:gd name="connsiteX513" fmla="*/ 5351015 w 7467600"/>
              <a:gd name="connsiteY513" fmla="*/ 3760989 h 6858000"/>
              <a:gd name="connsiteX514" fmla="*/ 5413780 w 7467600"/>
              <a:gd name="connsiteY514" fmla="*/ 2966265 h 6858000"/>
              <a:gd name="connsiteX515" fmla="*/ 5425627 w 7467600"/>
              <a:gd name="connsiteY515" fmla="*/ 2954192 h 6858000"/>
              <a:gd name="connsiteX516" fmla="*/ 6604735 w 7467600"/>
              <a:gd name="connsiteY516" fmla="*/ 2041381 h 6858000"/>
              <a:gd name="connsiteX517" fmla="*/ 7204487 w 7467600"/>
              <a:gd name="connsiteY517" fmla="*/ 2742112 h 6858000"/>
              <a:gd name="connsiteX518" fmla="*/ 7131592 w 7467600"/>
              <a:gd name="connsiteY518" fmla="*/ 2672096 h 6858000"/>
              <a:gd name="connsiteX519" fmla="*/ 6996344 w 7467600"/>
              <a:gd name="connsiteY519" fmla="*/ 2518310 h 6858000"/>
              <a:gd name="connsiteX520" fmla="*/ 6735495 w 7467600"/>
              <a:gd name="connsiteY520" fmla="*/ 2196890 h 6858000"/>
              <a:gd name="connsiteX521" fmla="*/ 6721901 w 7467600"/>
              <a:gd name="connsiteY521" fmla="*/ 2179274 h 6858000"/>
              <a:gd name="connsiteX522" fmla="*/ 6604735 w 7467600"/>
              <a:gd name="connsiteY522" fmla="*/ 2041381 h 6858000"/>
              <a:gd name="connsiteX523" fmla="*/ 6591670 w 7467600"/>
              <a:gd name="connsiteY523" fmla="*/ 1988277 h 6858000"/>
              <a:gd name="connsiteX524" fmla="*/ 6747349 w 7467600"/>
              <a:gd name="connsiteY524" fmla="*/ 2160069 h 6858000"/>
              <a:gd name="connsiteX525" fmla="*/ 6760943 w 7467600"/>
              <a:gd name="connsiteY525" fmla="*/ 2177686 h 6858000"/>
              <a:gd name="connsiteX526" fmla="*/ 7021065 w 7467600"/>
              <a:gd name="connsiteY526" fmla="*/ 2498102 h 6858000"/>
              <a:gd name="connsiteX527" fmla="*/ 7155223 w 7467600"/>
              <a:gd name="connsiteY527" fmla="*/ 2650386 h 6858000"/>
              <a:gd name="connsiteX528" fmla="*/ 7203167 w 7467600"/>
              <a:gd name="connsiteY528" fmla="*/ 2697288 h 6858000"/>
              <a:gd name="connsiteX529" fmla="*/ 6937703 w 7467600"/>
              <a:gd name="connsiteY529" fmla="*/ 2321981 h 6858000"/>
              <a:gd name="connsiteX530" fmla="*/ 6591670 w 7467600"/>
              <a:gd name="connsiteY530" fmla="*/ 1988277 h 6858000"/>
              <a:gd name="connsiteX531" fmla="*/ 5798671 w 7467600"/>
              <a:gd name="connsiteY531" fmla="*/ 1981601 h 6858000"/>
              <a:gd name="connsiteX532" fmla="*/ 5754709 w 7467600"/>
              <a:gd name="connsiteY532" fmla="*/ 2071454 h 6858000"/>
              <a:gd name="connsiteX533" fmla="*/ 5763044 w 7467600"/>
              <a:gd name="connsiteY533" fmla="*/ 2842206 h 6858000"/>
              <a:gd name="connsiteX534" fmla="*/ 5764974 w 7467600"/>
              <a:gd name="connsiteY534" fmla="*/ 2799609 h 6858000"/>
              <a:gd name="connsiteX535" fmla="*/ 5767665 w 7467600"/>
              <a:gd name="connsiteY535" fmla="*/ 2666409 h 6858000"/>
              <a:gd name="connsiteX536" fmla="*/ 5763055 w 7467600"/>
              <a:gd name="connsiteY536" fmla="*/ 2579705 h 6858000"/>
              <a:gd name="connsiteX537" fmla="*/ 5758079 w 7467600"/>
              <a:gd name="connsiteY537" fmla="*/ 2492508 h 6858000"/>
              <a:gd name="connsiteX538" fmla="*/ 5779325 w 7467600"/>
              <a:gd name="connsiteY538" fmla="*/ 2197069 h 6858000"/>
              <a:gd name="connsiteX539" fmla="*/ 5798671 w 7467600"/>
              <a:gd name="connsiteY539" fmla="*/ 1981601 h 6858000"/>
              <a:gd name="connsiteX540" fmla="*/ 5829202 w 7467600"/>
              <a:gd name="connsiteY540" fmla="*/ 1971679 h 6858000"/>
              <a:gd name="connsiteX541" fmla="*/ 5809558 w 7467600"/>
              <a:gd name="connsiteY541" fmla="*/ 2198043 h 6858000"/>
              <a:gd name="connsiteX542" fmla="*/ 5788653 w 7467600"/>
              <a:gd name="connsiteY542" fmla="*/ 2489430 h 6858000"/>
              <a:gd name="connsiteX543" fmla="*/ 5793439 w 7467600"/>
              <a:gd name="connsiteY543" fmla="*/ 2575235 h 6858000"/>
              <a:gd name="connsiteX544" fmla="*/ 5796837 w 7467600"/>
              <a:gd name="connsiteY544" fmla="*/ 2637633 h 6858000"/>
              <a:gd name="connsiteX545" fmla="*/ 5818614 w 7467600"/>
              <a:gd name="connsiteY545" fmla="*/ 2473055 h 6858000"/>
              <a:gd name="connsiteX546" fmla="*/ 5829202 w 7467600"/>
              <a:gd name="connsiteY546" fmla="*/ 1971679 h 6858000"/>
              <a:gd name="connsiteX547" fmla="*/ 5911389 w 7467600"/>
              <a:gd name="connsiteY547" fmla="*/ 1898371 h 6858000"/>
              <a:gd name="connsiteX548" fmla="*/ 6237627 w 7467600"/>
              <a:gd name="connsiteY548" fmla="*/ 2231921 h 6858000"/>
              <a:gd name="connsiteX549" fmla="*/ 5911389 w 7467600"/>
              <a:gd name="connsiteY549" fmla="*/ 1898371 h 6858000"/>
              <a:gd name="connsiteX550" fmla="*/ 6944437 w 7467600"/>
              <a:gd name="connsiteY550" fmla="*/ 1575402 h 6858000"/>
              <a:gd name="connsiteX551" fmla="*/ 6304730 w 7467600"/>
              <a:gd name="connsiteY551" fmla="*/ 1766654 h 6858000"/>
              <a:gd name="connsiteX552" fmla="*/ 6944437 w 7467600"/>
              <a:gd name="connsiteY552" fmla="*/ 1575402 h 6858000"/>
              <a:gd name="connsiteX553" fmla="*/ 7019523 w 7467600"/>
              <a:gd name="connsiteY553" fmla="*/ 1519450 h 6858000"/>
              <a:gd name="connsiteX554" fmla="*/ 6298091 w 7467600"/>
              <a:gd name="connsiteY554" fmla="*/ 1737122 h 6858000"/>
              <a:gd name="connsiteX555" fmla="*/ 7019523 w 7467600"/>
              <a:gd name="connsiteY555" fmla="*/ 1519450 h 6858000"/>
              <a:gd name="connsiteX556" fmla="*/ 2399523 w 7467600"/>
              <a:gd name="connsiteY556" fmla="*/ 1428234 h 6858000"/>
              <a:gd name="connsiteX557" fmla="*/ 2224982 w 7467600"/>
              <a:gd name="connsiteY557" fmla="*/ 1826201 h 6858000"/>
              <a:gd name="connsiteX558" fmla="*/ 2096099 w 7467600"/>
              <a:gd name="connsiteY558" fmla="*/ 2345900 h 6858000"/>
              <a:gd name="connsiteX559" fmla="*/ 2283317 w 7467600"/>
              <a:gd name="connsiteY559" fmla="*/ 1796925 h 6858000"/>
              <a:gd name="connsiteX560" fmla="*/ 2399523 w 7467600"/>
              <a:gd name="connsiteY560" fmla="*/ 1428234 h 6858000"/>
              <a:gd name="connsiteX561" fmla="*/ 2448558 w 7467600"/>
              <a:gd name="connsiteY561" fmla="*/ 1373435 h 6858000"/>
              <a:gd name="connsiteX562" fmla="*/ 2312521 w 7467600"/>
              <a:gd name="connsiteY562" fmla="*/ 1806140 h 6858000"/>
              <a:gd name="connsiteX563" fmla="*/ 2127533 w 7467600"/>
              <a:gd name="connsiteY563" fmla="*/ 2348380 h 6858000"/>
              <a:gd name="connsiteX564" fmla="*/ 2358080 w 7467600"/>
              <a:gd name="connsiteY564" fmla="*/ 1866134 h 6858000"/>
              <a:gd name="connsiteX565" fmla="*/ 2407436 w 7467600"/>
              <a:gd name="connsiteY565" fmla="*/ 1651070 h 6858000"/>
              <a:gd name="connsiteX566" fmla="*/ 2448558 w 7467600"/>
              <a:gd name="connsiteY566" fmla="*/ 1373435 h 6858000"/>
              <a:gd name="connsiteX567" fmla="*/ 278707 w 7467600"/>
              <a:gd name="connsiteY567" fmla="*/ 1352270 h 6858000"/>
              <a:gd name="connsiteX568" fmla="*/ 321570 w 7467600"/>
              <a:gd name="connsiteY568" fmla="*/ 1861610 h 6858000"/>
              <a:gd name="connsiteX569" fmla="*/ 294281 w 7467600"/>
              <a:gd name="connsiteY569" fmla="*/ 1440658 h 6858000"/>
              <a:gd name="connsiteX570" fmla="*/ 278707 w 7467600"/>
              <a:gd name="connsiteY570" fmla="*/ 1352270 h 6858000"/>
              <a:gd name="connsiteX571" fmla="*/ 1423821 w 7467600"/>
              <a:gd name="connsiteY571" fmla="*/ 1351958 h 6858000"/>
              <a:gd name="connsiteX572" fmla="*/ 1638521 w 7467600"/>
              <a:gd name="connsiteY572" fmla="*/ 1908470 h 6858000"/>
              <a:gd name="connsiteX573" fmla="*/ 1754199 w 7467600"/>
              <a:gd name="connsiteY573" fmla="*/ 2149284 h 6858000"/>
              <a:gd name="connsiteX574" fmla="*/ 1908359 w 7467600"/>
              <a:gd name="connsiteY574" fmla="*/ 2364988 h 6858000"/>
              <a:gd name="connsiteX575" fmla="*/ 1647661 w 7467600"/>
              <a:gd name="connsiteY575" fmla="*/ 1825945 h 6858000"/>
              <a:gd name="connsiteX576" fmla="*/ 1423821 w 7467600"/>
              <a:gd name="connsiteY576" fmla="*/ 1351958 h 6858000"/>
              <a:gd name="connsiteX577" fmla="*/ 1431890 w 7467600"/>
              <a:gd name="connsiteY577" fmla="*/ 1306475 h 6858000"/>
              <a:gd name="connsiteX578" fmla="*/ 1507597 w 7467600"/>
              <a:gd name="connsiteY578" fmla="*/ 1446132 h 6858000"/>
              <a:gd name="connsiteX579" fmla="*/ 1674586 w 7467600"/>
              <a:gd name="connsiteY579" fmla="*/ 1813832 h 6858000"/>
              <a:gd name="connsiteX580" fmla="*/ 1815950 w 7467600"/>
              <a:gd name="connsiteY580" fmla="*/ 2128564 h 6858000"/>
              <a:gd name="connsiteX581" fmla="*/ 1984242 w 7467600"/>
              <a:gd name="connsiteY581" fmla="*/ 2430829 h 6858000"/>
              <a:gd name="connsiteX582" fmla="*/ 2014023 w 7467600"/>
              <a:gd name="connsiteY582" fmla="*/ 2450995 h 6858000"/>
              <a:gd name="connsiteX583" fmla="*/ 1747337 w 7467600"/>
              <a:gd name="connsiteY583" fmla="*/ 1855264 h 6858000"/>
              <a:gd name="connsiteX584" fmla="*/ 1533749 w 7467600"/>
              <a:gd name="connsiteY584" fmla="*/ 1478656 h 6858000"/>
              <a:gd name="connsiteX585" fmla="*/ 1431890 w 7467600"/>
              <a:gd name="connsiteY585" fmla="*/ 1306475 h 6858000"/>
              <a:gd name="connsiteX586" fmla="*/ 5052692 w 7467600"/>
              <a:gd name="connsiteY586" fmla="*/ 1292994 h 6858000"/>
              <a:gd name="connsiteX587" fmla="*/ 5200661 w 7467600"/>
              <a:gd name="connsiteY587" fmla="*/ 1635186 h 6858000"/>
              <a:gd name="connsiteX588" fmla="*/ 5297138 w 7467600"/>
              <a:gd name="connsiteY588" fmla="*/ 1906351 h 6858000"/>
              <a:gd name="connsiteX589" fmla="*/ 5052692 w 7467600"/>
              <a:gd name="connsiteY589" fmla="*/ 1292994 h 6858000"/>
              <a:gd name="connsiteX590" fmla="*/ 5009948 w 7467600"/>
              <a:gd name="connsiteY590" fmla="*/ 1273619 h 6858000"/>
              <a:gd name="connsiteX591" fmla="*/ 5121777 w 7467600"/>
              <a:gd name="connsiteY591" fmla="*/ 1654213 h 6858000"/>
              <a:gd name="connsiteX592" fmla="*/ 5293545 w 7467600"/>
              <a:gd name="connsiteY592" fmla="*/ 2072247 h 6858000"/>
              <a:gd name="connsiteX593" fmla="*/ 5294042 w 7467600"/>
              <a:gd name="connsiteY593" fmla="*/ 2065019 h 6858000"/>
              <a:gd name="connsiteX594" fmla="*/ 5171936 w 7467600"/>
              <a:gd name="connsiteY594" fmla="*/ 1647613 h 6858000"/>
              <a:gd name="connsiteX595" fmla="*/ 5009948 w 7467600"/>
              <a:gd name="connsiteY595" fmla="*/ 1273619 h 6858000"/>
              <a:gd name="connsiteX596" fmla="*/ 655236 w 7467600"/>
              <a:gd name="connsiteY596" fmla="*/ 1268632 h 6858000"/>
              <a:gd name="connsiteX597" fmla="*/ 839521 w 7467600"/>
              <a:gd name="connsiteY597" fmla="*/ 1685315 h 6858000"/>
              <a:gd name="connsiteX598" fmla="*/ 1109416 w 7467600"/>
              <a:gd name="connsiteY598" fmla="*/ 2061663 h 6858000"/>
              <a:gd name="connsiteX599" fmla="*/ 1298300 w 7467600"/>
              <a:gd name="connsiteY599" fmla="*/ 2247742 h 6858000"/>
              <a:gd name="connsiteX600" fmla="*/ 1125871 w 7467600"/>
              <a:gd name="connsiteY600" fmla="*/ 1989513 h 6858000"/>
              <a:gd name="connsiteX601" fmla="*/ 981574 w 7467600"/>
              <a:gd name="connsiteY601" fmla="*/ 1783157 h 6858000"/>
              <a:gd name="connsiteX602" fmla="*/ 922198 w 7467600"/>
              <a:gd name="connsiteY602" fmla="*/ 1677437 h 6858000"/>
              <a:gd name="connsiteX603" fmla="*/ 869293 w 7467600"/>
              <a:gd name="connsiteY603" fmla="*/ 1583214 h 6858000"/>
              <a:gd name="connsiteX604" fmla="*/ 751431 w 7467600"/>
              <a:gd name="connsiteY604" fmla="*/ 1405731 h 6858000"/>
              <a:gd name="connsiteX605" fmla="*/ 655236 w 7467600"/>
              <a:gd name="connsiteY605" fmla="*/ 1268632 h 6858000"/>
              <a:gd name="connsiteX606" fmla="*/ 6516292 w 7467600"/>
              <a:gd name="connsiteY606" fmla="*/ 1263064 h 6858000"/>
              <a:gd name="connsiteX607" fmla="*/ 5736320 w 7467600"/>
              <a:gd name="connsiteY607" fmla="*/ 1501803 h 6858000"/>
              <a:gd name="connsiteX608" fmla="*/ 6516292 w 7467600"/>
              <a:gd name="connsiteY608" fmla="*/ 1263064 h 6858000"/>
              <a:gd name="connsiteX609" fmla="*/ 291466 w 7467600"/>
              <a:gd name="connsiteY609" fmla="*/ 1250369 h 6858000"/>
              <a:gd name="connsiteX610" fmla="*/ 323180 w 7467600"/>
              <a:gd name="connsiteY610" fmla="*/ 1435283 h 6858000"/>
              <a:gd name="connsiteX611" fmla="*/ 349381 w 7467600"/>
              <a:gd name="connsiteY611" fmla="*/ 1875041 h 6858000"/>
              <a:gd name="connsiteX612" fmla="*/ 374363 w 7467600"/>
              <a:gd name="connsiteY612" fmla="*/ 1506494 h 6858000"/>
              <a:gd name="connsiteX613" fmla="*/ 302168 w 7467600"/>
              <a:gd name="connsiteY613" fmla="*/ 1274495 h 6858000"/>
              <a:gd name="connsiteX614" fmla="*/ 291466 w 7467600"/>
              <a:gd name="connsiteY614" fmla="*/ 1250369 h 6858000"/>
              <a:gd name="connsiteX615" fmla="*/ 678222 w 7467600"/>
              <a:gd name="connsiteY615" fmla="*/ 1248670 h 6858000"/>
              <a:gd name="connsiteX616" fmla="*/ 775536 w 7467600"/>
              <a:gd name="connsiteY616" fmla="*/ 1388015 h 6858000"/>
              <a:gd name="connsiteX617" fmla="*/ 894529 w 7467600"/>
              <a:gd name="connsiteY617" fmla="*/ 1567739 h 6858000"/>
              <a:gd name="connsiteX618" fmla="*/ 948000 w 7467600"/>
              <a:gd name="connsiteY618" fmla="*/ 1663088 h 6858000"/>
              <a:gd name="connsiteX619" fmla="*/ 1006812 w 7467600"/>
              <a:gd name="connsiteY619" fmla="*/ 1767683 h 6858000"/>
              <a:gd name="connsiteX620" fmla="*/ 1149133 w 7467600"/>
              <a:gd name="connsiteY620" fmla="*/ 1971513 h 6858000"/>
              <a:gd name="connsiteX621" fmla="*/ 1333952 w 7467600"/>
              <a:gd name="connsiteY621" fmla="*/ 2251620 h 6858000"/>
              <a:gd name="connsiteX622" fmla="*/ 1337329 w 7467600"/>
              <a:gd name="connsiteY622" fmla="*/ 2258350 h 6858000"/>
              <a:gd name="connsiteX623" fmla="*/ 1014726 w 7467600"/>
              <a:gd name="connsiteY623" fmla="*/ 1615556 h 6858000"/>
              <a:gd name="connsiteX624" fmla="*/ 678222 w 7467600"/>
              <a:gd name="connsiteY624" fmla="*/ 1248670 h 6858000"/>
              <a:gd name="connsiteX625" fmla="*/ 6691602 w 7467600"/>
              <a:gd name="connsiteY625" fmla="*/ 1140573 h 6858000"/>
              <a:gd name="connsiteX626" fmla="*/ 6571100 w 7467600"/>
              <a:gd name="connsiteY626" fmla="*/ 1183662 h 6858000"/>
              <a:gd name="connsiteX627" fmla="*/ 6241687 w 7467600"/>
              <a:gd name="connsiteY627" fmla="*/ 1257600 h 6858000"/>
              <a:gd name="connsiteX628" fmla="*/ 5693009 w 7467600"/>
              <a:gd name="connsiteY628" fmla="*/ 1478256 h 6858000"/>
              <a:gd name="connsiteX629" fmla="*/ 6548420 w 7467600"/>
              <a:gd name="connsiteY629" fmla="*/ 1214599 h 6858000"/>
              <a:gd name="connsiteX630" fmla="*/ 6605473 w 7467600"/>
              <a:gd name="connsiteY630" fmla="*/ 1184686 h 6858000"/>
              <a:gd name="connsiteX631" fmla="*/ 6691602 w 7467600"/>
              <a:gd name="connsiteY631" fmla="*/ 1140573 h 6858000"/>
              <a:gd name="connsiteX632" fmla="*/ 4002475 w 7467600"/>
              <a:gd name="connsiteY632" fmla="*/ 1037802 h 6858000"/>
              <a:gd name="connsiteX633" fmla="*/ 4000324 w 7467600"/>
              <a:gd name="connsiteY633" fmla="*/ 1039362 h 6858000"/>
              <a:gd name="connsiteX634" fmla="*/ 4002862 w 7467600"/>
              <a:gd name="connsiteY634" fmla="*/ 1042866 h 6858000"/>
              <a:gd name="connsiteX635" fmla="*/ 4002475 w 7467600"/>
              <a:gd name="connsiteY635" fmla="*/ 1037802 h 6858000"/>
              <a:gd name="connsiteX636" fmla="*/ 506322 w 7467600"/>
              <a:gd name="connsiteY636" fmla="*/ 1020997 h 6858000"/>
              <a:gd name="connsiteX637" fmla="*/ 533068 w 7467600"/>
              <a:gd name="connsiteY637" fmla="*/ 1029409 h 6858000"/>
              <a:gd name="connsiteX638" fmla="*/ 1232525 w 7467600"/>
              <a:gd name="connsiteY638" fmla="*/ 1804675 h 6858000"/>
              <a:gd name="connsiteX639" fmla="*/ 1388858 w 7467600"/>
              <a:gd name="connsiteY639" fmla="*/ 2368011 h 6858000"/>
              <a:gd name="connsiteX640" fmla="*/ 1384098 w 7467600"/>
              <a:gd name="connsiteY640" fmla="*/ 2378125 h 6858000"/>
              <a:gd name="connsiteX641" fmla="*/ 1425393 w 7467600"/>
              <a:gd name="connsiteY641" fmla="*/ 2589124 h 6858000"/>
              <a:gd name="connsiteX642" fmla="*/ 1424001 w 7467600"/>
              <a:gd name="connsiteY642" fmla="*/ 2597541 h 6858000"/>
              <a:gd name="connsiteX643" fmla="*/ 2152729 w 7467600"/>
              <a:gd name="connsiteY643" fmla="*/ 2864487 h 6858000"/>
              <a:gd name="connsiteX644" fmla="*/ 2020609 w 7467600"/>
              <a:gd name="connsiteY644" fmla="*/ 2539671 h 6858000"/>
              <a:gd name="connsiteX645" fmla="*/ 2018920 w 7467600"/>
              <a:gd name="connsiteY645" fmla="*/ 2536309 h 6858000"/>
              <a:gd name="connsiteX646" fmla="*/ 1342441 w 7467600"/>
              <a:gd name="connsiteY646" fmla="*/ 1173017 h 6858000"/>
              <a:gd name="connsiteX647" fmla="*/ 1367925 w 7467600"/>
              <a:gd name="connsiteY647" fmla="*/ 1135648 h 6858000"/>
              <a:gd name="connsiteX648" fmla="*/ 1771401 w 7467600"/>
              <a:gd name="connsiteY648" fmla="*/ 1806673 h 6858000"/>
              <a:gd name="connsiteX649" fmla="*/ 1972385 w 7467600"/>
              <a:gd name="connsiteY649" fmla="*/ 2198735 h 6858000"/>
              <a:gd name="connsiteX650" fmla="*/ 2040892 w 7467600"/>
              <a:gd name="connsiteY650" fmla="*/ 2405205 h 6858000"/>
              <a:gd name="connsiteX651" fmla="*/ 2131689 w 7467600"/>
              <a:gd name="connsiteY651" fmla="*/ 1936926 h 6858000"/>
              <a:gd name="connsiteX652" fmla="*/ 2454820 w 7467600"/>
              <a:gd name="connsiteY652" fmla="*/ 1248808 h 6858000"/>
              <a:gd name="connsiteX653" fmla="*/ 2492512 w 7467600"/>
              <a:gd name="connsiteY653" fmla="*/ 1302920 h 6858000"/>
              <a:gd name="connsiteX654" fmla="*/ 2081216 w 7467600"/>
              <a:gd name="connsiteY654" fmla="*/ 2527513 h 6858000"/>
              <a:gd name="connsiteX655" fmla="*/ 2081211 w 7467600"/>
              <a:gd name="connsiteY655" fmla="*/ 2528916 h 6858000"/>
              <a:gd name="connsiteX656" fmla="*/ 2199067 w 7467600"/>
              <a:gd name="connsiteY656" fmla="*/ 2884061 h 6858000"/>
              <a:gd name="connsiteX657" fmla="*/ 3192586 w 7467600"/>
              <a:gd name="connsiteY657" fmla="*/ 3411496 h 6858000"/>
              <a:gd name="connsiteX658" fmla="*/ 3182620 w 7467600"/>
              <a:gd name="connsiteY658" fmla="*/ 3483279 h 6858000"/>
              <a:gd name="connsiteX659" fmla="*/ 2435119 w 7467600"/>
              <a:gd name="connsiteY659" fmla="*/ 3080173 h 6858000"/>
              <a:gd name="connsiteX660" fmla="*/ 2410152 w 7467600"/>
              <a:gd name="connsiteY660" fmla="*/ 3063751 h 6858000"/>
              <a:gd name="connsiteX661" fmla="*/ 2408099 w 7467600"/>
              <a:gd name="connsiteY661" fmla="*/ 3064403 h 6858000"/>
              <a:gd name="connsiteX662" fmla="*/ 2407218 w 7467600"/>
              <a:gd name="connsiteY662" fmla="*/ 3070324 h 6858000"/>
              <a:gd name="connsiteX663" fmla="*/ 2380138 w 7467600"/>
              <a:gd name="connsiteY663" fmla="*/ 3099341 h 6858000"/>
              <a:gd name="connsiteX664" fmla="*/ 1765923 w 7467600"/>
              <a:gd name="connsiteY664" fmla="*/ 3581043 h 6858000"/>
              <a:gd name="connsiteX665" fmla="*/ 1702258 w 7467600"/>
              <a:gd name="connsiteY665" fmla="*/ 3612286 h 6858000"/>
              <a:gd name="connsiteX666" fmla="*/ 1538370 w 7467600"/>
              <a:gd name="connsiteY666" fmla="*/ 3811804 h 6858000"/>
              <a:gd name="connsiteX667" fmla="*/ 542867 w 7467600"/>
              <a:gd name="connsiteY667" fmla="*/ 4944092 h 6858000"/>
              <a:gd name="connsiteX668" fmla="*/ 515800 w 7467600"/>
              <a:gd name="connsiteY668" fmla="*/ 4862180 h 6858000"/>
              <a:gd name="connsiteX669" fmla="*/ 909145 w 7467600"/>
              <a:gd name="connsiteY669" fmla="*/ 4199225 h 6858000"/>
              <a:gd name="connsiteX670" fmla="*/ 1214067 w 7467600"/>
              <a:gd name="connsiteY670" fmla="*/ 3908561 h 6858000"/>
              <a:gd name="connsiteX671" fmla="*/ 640967 w 7467600"/>
              <a:gd name="connsiteY671" fmla="*/ 4105601 h 6858000"/>
              <a:gd name="connsiteX672" fmla="*/ 112563 w 7467600"/>
              <a:gd name="connsiteY672" fmla="*/ 4396952 h 6858000"/>
              <a:gd name="connsiteX673" fmla="*/ 0 w 7467600"/>
              <a:gd name="connsiteY673" fmla="*/ 4466006 h 6858000"/>
              <a:gd name="connsiteX674" fmla="*/ 0 w 7467600"/>
              <a:gd name="connsiteY674" fmla="*/ 4233763 h 6858000"/>
              <a:gd name="connsiteX675" fmla="*/ 36881 w 7467600"/>
              <a:gd name="connsiteY675" fmla="*/ 4200118 h 6858000"/>
              <a:gd name="connsiteX676" fmla="*/ 910534 w 7467600"/>
              <a:gd name="connsiteY676" fmla="*/ 3629753 h 6858000"/>
              <a:gd name="connsiteX677" fmla="*/ 1578717 w 7467600"/>
              <a:gd name="connsiteY677" fmla="*/ 3575982 h 6858000"/>
              <a:gd name="connsiteX678" fmla="*/ 2338780 w 7467600"/>
              <a:gd name="connsiteY678" fmla="*/ 3033725 h 6858000"/>
              <a:gd name="connsiteX679" fmla="*/ 1807991 w 7467600"/>
              <a:gd name="connsiteY679" fmla="*/ 2807184 h 6858000"/>
              <a:gd name="connsiteX680" fmla="*/ 1416358 w 7467600"/>
              <a:gd name="connsiteY680" fmla="*/ 3112571 h 6858000"/>
              <a:gd name="connsiteX681" fmla="*/ 939066 w 7467600"/>
              <a:gd name="connsiteY681" fmla="*/ 3378798 h 6858000"/>
              <a:gd name="connsiteX682" fmla="*/ 115099 w 7467600"/>
              <a:gd name="connsiteY682" fmla="*/ 3607650 h 6858000"/>
              <a:gd name="connsiteX683" fmla="*/ 97284 w 7467600"/>
              <a:gd name="connsiteY683" fmla="*/ 3520393 h 6858000"/>
              <a:gd name="connsiteX684" fmla="*/ 922050 w 7467600"/>
              <a:gd name="connsiteY684" fmla="*/ 3074867 h 6858000"/>
              <a:gd name="connsiteX685" fmla="*/ 1405265 w 7467600"/>
              <a:gd name="connsiteY685" fmla="*/ 3016319 h 6858000"/>
              <a:gd name="connsiteX686" fmla="*/ 1407512 w 7467600"/>
              <a:gd name="connsiteY686" fmla="*/ 3018001 h 6858000"/>
              <a:gd name="connsiteX687" fmla="*/ 1726266 w 7467600"/>
              <a:gd name="connsiteY687" fmla="*/ 2777274 h 6858000"/>
              <a:gd name="connsiteX688" fmla="*/ 625390 w 7467600"/>
              <a:gd name="connsiteY688" fmla="*/ 2514541 h 6858000"/>
              <a:gd name="connsiteX689" fmla="*/ 619799 w 7467600"/>
              <a:gd name="connsiteY689" fmla="*/ 2527180 h 6858000"/>
              <a:gd name="connsiteX690" fmla="*/ 310030 w 7467600"/>
              <a:gd name="connsiteY690" fmla="*/ 2771818 h 6858000"/>
              <a:gd name="connsiteX691" fmla="*/ 173877 w 7467600"/>
              <a:gd name="connsiteY691" fmla="*/ 2937056 h 6858000"/>
              <a:gd name="connsiteX692" fmla="*/ 77889 w 7467600"/>
              <a:gd name="connsiteY692" fmla="*/ 3138440 h 6858000"/>
              <a:gd name="connsiteX693" fmla="*/ 0 w 7467600"/>
              <a:gd name="connsiteY693" fmla="*/ 3271395 h 6858000"/>
              <a:gd name="connsiteX694" fmla="*/ 0 w 7467600"/>
              <a:gd name="connsiteY694" fmla="*/ 3153002 h 6858000"/>
              <a:gd name="connsiteX695" fmla="*/ 2386 w 7467600"/>
              <a:gd name="connsiteY695" fmla="*/ 3149203 h 6858000"/>
              <a:gd name="connsiteX696" fmla="*/ 89753 w 7467600"/>
              <a:gd name="connsiteY696" fmla="*/ 2987702 h 6858000"/>
              <a:gd name="connsiteX697" fmla="*/ 76869 w 7467600"/>
              <a:gd name="connsiteY697" fmla="*/ 3005404 h 6858000"/>
              <a:gd name="connsiteX698" fmla="*/ 32049 w 7467600"/>
              <a:gd name="connsiteY698" fmla="*/ 3065814 h 6858000"/>
              <a:gd name="connsiteX699" fmla="*/ 0 w 7467600"/>
              <a:gd name="connsiteY699" fmla="*/ 3108744 h 6858000"/>
              <a:gd name="connsiteX700" fmla="*/ 0 w 7467600"/>
              <a:gd name="connsiteY700" fmla="*/ 3058059 h 6858000"/>
              <a:gd name="connsiteX701" fmla="*/ 7610 w 7467600"/>
              <a:gd name="connsiteY701" fmla="*/ 3047889 h 6858000"/>
              <a:gd name="connsiteX702" fmla="*/ 52419 w 7467600"/>
              <a:gd name="connsiteY702" fmla="*/ 2987479 h 6858000"/>
              <a:gd name="connsiteX703" fmla="*/ 59142 w 7467600"/>
              <a:gd name="connsiteY703" fmla="*/ 2978488 h 6858000"/>
              <a:gd name="connsiteX704" fmla="*/ 0 w 7467600"/>
              <a:gd name="connsiteY704" fmla="*/ 3015334 h 6858000"/>
              <a:gd name="connsiteX705" fmla="*/ 0 w 7467600"/>
              <a:gd name="connsiteY705" fmla="*/ 2914286 h 6858000"/>
              <a:gd name="connsiteX706" fmla="*/ 36383 w 7467600"/>
              <a:gd name="connsiteY706" fmla="*/ 2901128 h 6858000"/>
              <a:gd name="connsiteX707" fmla="*/ 156329 w 7467600"/>
              <a:gd name="connsiteY707" fmla="*/ 2840533 h 6858000"/>
              <a:gd name="connsiteX708" fmla="*/ 358355 w 7467600"/>
              <a:gd name="connsiteY708" fmla="*/ 2620471 h 6858000"/>
              <a:gd name="connsiteX709" fmla="*/ 510577 w 7467600"/>
              <a:gd name="connsiteY709" fmla="*/ 2501244 h 6858000"/>
              <a:gd name="connsiteX710" fmla="*/ 211967 w 7467600"/>
              <a:gd name="connsiteY710" fmla="*/ 2479171 h 6858000"/>
              <a:gd name="connsiteX711" fmla="*/ 0 w 7467600"/>
              <a:gd name="connsiteY711" fmla="*/ 2476398 h 6858000"/>
              <a:gd name="connsiteX712" fmla="*/ 0 w 7467600"/>
              <a:gd name="connsiteY712" fmla="*/ 2389189 h 6858000"/>
              <a:gd name="connsiteX713" fmla="*/ 103062 w 7467600"/>
              <a:gd name="connsiteY713" fmla="*/ 2389518 h 6858000"/>
              <a:gd name="connsiteX714" fmla="*/ 510734 w 7467600"/>
              <a:gd name="connsiteY714" fmla="*/ 2416201 h 6858000"/>
              <a:gd name="connsiteX715" fmla="*/ 279257 w 7467600"/>
              <a:gd name="connsiteY715" fmla="*/ 2092102 h 6858000"/>
              <a:gd name="connsiteX716" fmla="*/ 65265 w 7467600"/>
              <a:gd name="connsiteY716" fmla="*/ 2006049 h 6858000"/>
              <a:gd name="connsiteX717" fmla="*/ 0 w 7467600"/>
              <a:gd name="connsiteY717" fmla="*/ 1982532 h 6858000"/>
              <a:gd name="connsiteX718" fmla="*/ 0 w 7467600"/>
              <a:gd name="connsiteY718" fmla="*/ 1912789 h 6858000"/>
              <a:gd name="connsiteX719" fmla="*/ 97460 w 7467600"/>
              <a:gd name="connsiteY719" fmla="*/ 1953725 h 6858000"/>
              <a:gd name="connsiteX720" fmla="*/ 221272 w 7467600"/>
              <a:gd name="connsiteY720" fmla="*/ 1980766 h 6858000"/>
              <a:gd name="connsiteX721" fmla="*/ 116765 w 7467600"/>
              <a:gd name="connsiteY721" fmla="*/ 1911033 h 6858000"/>
              <a:gd name="connsiteX722" fmla="*/ 16405 w 7467600"/>
              <a:gd name="connsiteY722" fmla="*/ 1803412 h 6858000"/>
              <a:gd name="connsiteX723" fmla="*/ 0 w 7467600"/>
              <a:gd name="connsiteY723" fmla="*/ 1784777 h 6858000"/>
              <a:gd name="connsiteX724" fmla="*/ 0 w 7467600"/>
              <a:gd name="connsiteY724" fmla="*/ 1740082 h 6858000"/>
              <a:gd name="connsiteX725" fmla="*/ 39394 w 7467600"/>
              <a:gd name="connsiteY725" fmla="*/ 1784856 h 6858000"/>
              <a:gd name="connsiteX726" fmla="*/ 135813 w 7467600"/>
              <a:gd name="connsiteY726" fmla="*/ 1888838 h 6858000"/>
              <a:gd name="connsiteX727" fmla="*/ 242575 w 7467600"/>
              <a:gd name="connsiteY727" fmla="*/ 1958841 h 6858000"/>
              <a:gd name="connsiteX728" fmla="*/ 82197 w 7467600"/>
              <a:gd name="connsiteY728" fmla="*/ 1754826 h 6858000"/>
              <a:gd name="connsiteX729" fmla="*/ 0 w 7467600"/>
              <a:gd name="connsiteY729" fmla="*/ 1679650 h 6858000"/>
              <a:gd name="connsiteX730" fmla="*/ 0 w 7467600"/>
              <a:gd name="connsiteY730" fmla="*/ 1602463 h 6858000"/>
              <a:gd name="connsiteX731" fmla="*/ 84689 w 7467600"/>
              <a:gd name="connsiteY731" fmla="*/ 1677442 h 6858000"/>
              <a:gd name="connsiteX732" fmla="*/ 298437 w 7467600"/>
              <a:gd name="connsiteY732" fmla="*/ 1968019 h 6858000"/>
              <a:gd name="connsiteX733" fmla="*/ 227269 w 7467600"/>
              <a:gd name="connsiteY733" fmla="*/ 1114064 h 6858000"/>
              <a:gd name="connsiteX734" fmla="*/ 248003 w 7467600"/>
              <a:gd name="connsiteY734" fmla="*/ 1089613 h 6858000"/>
              <a:gd name="connsiteX735" fmla="*/ 427020 w 7467600"/>
              <a:gd name="connsiteY735" fmla="*/ 1619803 h 6858000"/>
              <a:gd name="connsiteX736" fmla="*/ 340345 w 7467600"/>
              <a:gd name="connsiteY736" fmla="*/ 2027739 h 6858000"/>
              <a:gd name="connsiteX737" fmla="*/ 360865 w 7467600"/>
              <a:gd name="connsiteY737" fmla="*/ 2044827 h 6858000"/>
              <a:gd name="connsiteX738" fmla="*/ 560414 w 7467600"/>
              <a:gd name="connsiteY738" fmla="*/ 2421457 h 6858000"/>
              <a:gd name="connsiteX739" fmla="*/ 1359703 w 7467600"/>
              <a:gd name="connsiteY739" fmla="*/ 2578554 h 6858000"/>
              <a:gd name="connsiteX740" fmla="*/ 1359422 w 7467600"/>
              <a:gd name="connsiteY740" fmla="*/ 2577994 h 6858000"/>
              <a:gd name="connsiteX741" fmla="*/ 828701 w 7467600"/>
              <a:gd name="connsiteY741" fmla="*/ 1839520 h 6858000"/>
              <a:gd name="connsiteX742" fmla="*/ 494427 w 7467600"/>
              <a:gd name="connsiteY742" fmla="*/ 1092333 h 6858000"/>
              <a:gd name="connsiteX743" fmla="*/ 506322 w 7467600"/>
              <a:gd name="connsiteY743" fmla="*/ 1020997 h 6858000"/>
              <a:gd name="connsiteX744" fmla="*/ 4570198 w 7467600"/>
              <a:gd name="connsiteY744" fmla="*/ 978081 h 6858000"/>
              <a:gd name="connsiteX745" fmla="*/ 4523691 w 7467600"/>
              <a:gd name="connsiteY745" fmla="*/ 1127776 h 6858000"/>
              <a:gd name="connsiteX746" fmla="*/ 4509875 w 7467600"/>
              <a:gd name="connsiteY746" fmla="*/ 1167552 h 6858000"/>
              <a:gd name="connsiteX747" fmla="*/ 4478168 w 7467600"/>
              <a:gd name="connsiteY747" fmla="*/ 1260735 h 6858000"/>
              <a:gd name="connsiteX748" fmla="*/ 4409309 w 7467600"/>
              <a:gd name="connsiteY748" fmla="*/ 1666996 h 6858000"/>
              <a:gd name="connsiteX749" fmla="*/ 4370031 w 7467600"/>
              <a:gd name="connsiteY749" fmla="*/ 1955666 h 6858000"/>
              <a:gd name="connsiteX750" fmla="*/ 4570198 w 7467600"/>
              <a:gd name="connsiteY750" fmla="*/ 978081 h 6858000"/>
              <a:gd name="connsiteX751" fmla="*/ 4557898 w 7467600"/>
              <a:gd name="connsiteY751" fmla="*/ 900011 h 6858000"/>
              <a:gd name="connsiteX752" fmla="*/ 4344840 w 7467600"/>
              <a:gd name="connsiteY752" fmla="*/ 1922038 h 6858000"/>
              <a:gd name="connsiteX753" fmla="*/ 4378710 w 7467600"/>
              <a:gd name="connsiteY753" fmla="*/ 1665516 h 6858000"/>
              <a:gd name="connsiteX754" fmla="*/ 4448798 w 7467600"/>
              <a:gd name="connsiteY754" fmla="*/ 1253024 h 6858000"/>
              <a:gd name="connsiteX755" fmla="*/ 4480315 w 7467600"/>
              <a:gd name="connsiteY755" fmla="*/ 1158454 h 6858000"/>
              <a:gd name="connsiteX756" fmla="*/ 4494133 w 7467600"/>
              <a:gd name="connsiteY756" fmla="*/ 1118676 h 6858000"/>
              <a:gd name="connsiteX757" fmla="*/ 4557898 w 7467600"/>
              <a:gd name="connsiteY757" fmla="*/ 900011 h 6858000"/>
              <a:gd name="connsiteX758" fmla="*/ 5870151 w 7467600"/>
              <a:gd name="connsiteY758" fmla="*/ 898890 h 6858000"/>
              <a:gd name="connsiteX759" fmla="*/ 5861335 w 7467600"/>
              <a:gd name="connsiteY759" fmla="*/ 899177 h 6858000"/>
              <a:gd name="connsiteX760" fmla="*/ 5843702 w 7467600"/>
              <a:gd name="connsiteY760" fmla="*/ 899748 h 6858000"/>
              <a:gd name="connsiteX761" fmla="*/ 5651107 w 7467600"/>
              <a:gd name="connsiteY761" fmla="*/ 920306 h 6858000"/>
              <a:gd name="connsiteX762" fmla="*/ 5459407 w 7467600"/>
              <a:gd name="connsiteY762" fmla="*/ 940975 h 6858000"/>
              <a:gd name="connsiteX763" fmla="*/ 5374846 w 7467600"/>
              <a:gd name="connsiteY763" fmla="*/ 941988 h 6858000"/>
              <a:gd name="connsiteX764" fmla="*/ 5256105 w 7467600"/>
              <a:gd name="connsiteY764" fmla="*/ 945632 h 6858000"/>
              <a:gd name="connsiteX765" fmla="*/ 5107071 w 7467600"/>
              <a:gd name="connsiteY765" fmla="*/ 969720 h 6858000"/>
              <a:gd name="connsiteX766" fmla="*/ 4998681 w 7467600"/>
              <a:gd name="connsiteY766" fmla="*/ 988771 h 6858000"/>
              <a:gd name="connsiteX767" fmla="*/ 5870151 w 7467600"/>
              <a:gd name="connsiteY767" fmla="*/ 898890 h 6858000"/>
              <a:gd name="connsiteX768" fmla="*/ 5504425 w 7467600"/>
              <a:gd name="connsiteY768" fmla="*/ 848067 h 6858000"/>
              <a:gd name="connsiteX769" fmla="*/ 4968849 w 7467600"/>
              <a:gd name="connsiteY769" fmla="*/ 962318 h 6858000"/>
              <a:gd name="connsiteX770" fmla="*/ 5104039 w 7467600"/>
              <a:gd name="connsiteY770" fmla="*/ 940634 h 6858000"/>
              <a:gd name="connsiteX771" fmla="*/ 5256311 w 7467600"/>
              <a:gd name="connsiteY771" fmla="*/ 916490 h 6858000"/>
              <a:gd name="connsiteX772" fmla="*/ 5377381 w 7467600"/>
              <a:gd name="connsiteY772" fmla="*/ 912671 h 6858000"/>
              <a:gd name="connsiteX773" fmla="*/ 5460148 w 7467600"/>
              <a:gd name="connsiteY773" fmla="*/ 911442 h 6858000"/>
              <a:gd name="connsiteX774" fmla="*/ 5648971 w 7467600"/>
              <a:gd name="connsiteY774" fmla="*/ 891331 h 6858000"/>
              <a:gd name="connsiteX775" fmla="*/ 5844807 w 7467600"/>
              <a:gd name="connsiteY775" fmla="*/ 870718 h 6858000"/>
              <a:gd name="connsiteX776" fmla="*/ 5862975 w 7467600"/>
              <a:gd name="connsiteY776" fmla="*/ 869756 h 6858000"/>
              <a:gd name="connsiteX777" fmla="*/ 5920887 w 7467600"/>
              <a:gd name="connsiteY777" fmla="*/ 865929 h 6858000"/>
              <a:gd name="connsiteX778" fmla="*/ 5504425 w 7467600"/>
              <a:gd name="connsiteY778" fmla="*/ 848067 h 6858000"/>
              <a:gd name="connsiteX779" fmla="*/ 3607114 w 7467600"/>
              <a:gd name="connsiteY779" fmla="*/ 467441 h 6858000"/>
              <a:gd name="connsiteX780" fmla="*/ 3296242 w 7467600"/>
              <a:gd name="connsiteY780" fmla="*/ 807991 h 6858000"/>
              <a:gd name="connsiteX781" fmla="*/ 3174674 w 7467600"/>
              <a:gd name="connsiteY781" fmla="*/ 919759 h 6858000"/>
              <a:gd name="connsiteX782" fmla="*/ 3042978 w 7467600"/>
              <a:gd name="connsiteY782" fmla="*/ 1054894 h 6858000"/>
              <a:gd name="connsiteX783" fmla="*/ 2968914 w 7467600"/>
              <a:gd name="connsiteY783" fmla="*/ 1133756 h 6858000"/>
              <a:gd name="connsiteX784" fmla="*/ 3103823 w 7467600"/>
              <a:gd name="connsiteY784" fmla="*/ 1026814 h 6858000"/>
              <a:gd name="connsiteX785" fmla="*/ 3607114 w 7467600"/>
              <a:gd name="connsiteY785" fmla="*/ 467441 h 6858000"/>
              <a:gd name="connsiteX786" fmla="*/ 3744487 w 7467600"/>
              <a:gd name="connsiteY786" fmla="*/ 383136 h 6858000"/>
              <a:gd name="connsiteX787" fmla="*/ 3970213 w 7467600"/>
              <a:gd name="connsiteY787" fmla="*/ 995559 h 6858000"/>
              <a:gd name="connsiteX788" fmla="*/ 3744487 w 7467600"/>
              <a:gd name="connsiteY788" fmla="*/ 383136 h 6858000"/>
              <a:gd name="connsiteX789" fmla="*/ 3624562 w 7467600"/>
              <a:gd name="connsiteY789" fmla="*/ 367041 h 6858000"/>
              <a:gd name="connsiteX790" fmla="*/ 3489712 w 7467600"/>
              <a:gd name="connsiteY790" fmla="*/ 485386 h 6858000"/>
              <a:gd name="connsiteX791" fmla="*/ 3182994 w 7467600"/>
              <a:gd name="connsiteY791" fmla="*/ 828265 h 6858000"/>
              <a:gd name="connsiteX792" fmla="*/ 2892114 w 7467600"/>
              <a:gd name="connsiteY792" fmla="*/ 1172635 h 6858000"/>
              <a:gd name="connsiteX793" fmla="*/ 3021459 w 7467600"/>
              <a:gd name="connsiteY793" fmla="*/ 1035385 h 6858000"/>
              <a:gd name="connsiteX794" fmla="*/ 3153873 w 7467600"/>
              <a:gd name="connsiteY794" fmla="*/ 898971 h 6858000"/>
              <a:gd name="connsiteX795" fmla="*/ 3276511 w 7467600"/>
              <a:gd name="connsiteY795" fmla="*/ 786423 h 6858000"/>
              <a:gd name="connsiteX796" fmla="*/ 3584154 w 7467600"/>
              <a:gd name="connsiteY796" fmla="*/ 448218 h 6858000"/>
              <a:gd name="connsiteX797" fmla="*/ 3624562 w 7467600"/>
              <a:gd name="connsiteY797" fmla="*/ 367041 h 6858000"/>
              <a:gd name="connsiteX798" fmla="*/ 3766672 w 7467600"/>
              <a:gd name="connsiteY798" fmla="*/ 359429 h 6858000"/>
              <a:gd name="connsiteX799" fmla="*/ 3996338 w 7467600"/>
              <a:gd name="connsiteY799" fmla="*/ 968237 h 6858000"/>
              <a:gd name="connsiteX800" fmla="*/ 3766672 w 7467600"/>
              <a:gd name="connsiteY800" fmla="*/ 359429 h 6858000"/>
              <a:gd name="connsiteX801" fmla="*/ 5805386 w 7467600"/>
              <a:gd name="connsiteY801" fmla="*/ 239240 h 6858000"/>
              <a:gd name="connsiteX802" fmla="*/ 5736947 w 7467600"/>
              <a:gd name="connsiteY802" fmla="*/ 261367 h 6858000"/>
              <a:gd name="connsiteX803" fmla="*/ 5427012 w 7467600"/>
              <a:gd name="connsiteY803" fmla="*/ 311272 h 6858000"/>
              <a:gd name="connsiteX804" fmla="*/ 5147818 w 7467600"/>
              <a:gd name="connsiteY804" fmla="*/ 322112 h 6858000"/>
              <a:gd name="connsiteX805" fmla="*/ 5060854 w 7467600"/>
              <a:gd name="connsiteY805" fmla="*/ 311882 h 6858000"/>
              <a:gd name="connsiteX806" fmla="*/ 4945989 w 7467600"/>
              <a:gd name="connsiteY806" fmla="*/ 300516 h 6858000"/>
              <a:gd name="connsiteX807" fmla="*/ 5410479 w 7467600"/>
              <a:gd name="connsiteY807" fmla="*/ 348434 h 6858000"/>
              <a:gd name="connsiteX808" fmla="*/ 5805386 w 7467600"/>
              <a:gd name="connsiteY808" fmla="*/ 239240 h 6858000"/>
              <a:gd name="connsiteX809" fmla="*/ 5905192 w 7467600"/>
              <a:gd name="connsiteY809" fmla="*/ 163079 h 6858000"/>
              <a:gd name="connsiteX810" fmla="*/ 5865655 w 7467600"/>
              <a:gd name="connsiteY810" fmla="*/ 171901 h 6858000"/>
              <a:gd name="connsiteX811" fmla="*/ 5259740 w 7467600"/>
              <a:gd name="connsiteY811" fmla="*/ 257013 h 6858000"/>
              <a:gd name="connsiteX812" fmla="*/ 5208466 w 7467600"/>
              <a:gd name="connsiteY812" fmla="*/ 257550 h 6858000"/>
              <a:gd name="connsiteX813" fmla="*/ 4980204 w 7467600"/>
              <a:gd name="connsiteY813" fmla="*/ 271903 h 6858000"/>
              <a:gd name="connsiteX814" fmla="*/ 5068068 w 7467600"/>
              <a:gd name="connsiteY814" fmla="*/ 282244 h 6858000"/>
              <a:gd name="connsiteX815" fmla="*/ 5153231 w 7467600"/>
              <a:gd name="connsiteY815" fmla="*/ 292240 h 6858000"/>
              <a:gd name="connsiteX816" fmla="*/ 5426491 w 7467600"/>
              <a:gd name="connsiteY816" fmla="*/ 281128 h 6858000"/>
              <a:gd name="connsiteX817" fmla="*/ 5731212 w 7467600"/>
              <a:gd name="connsiteY817" fmla="*/ 231951 h 6858000"/>
              <a:gd name="connsiteX818" fmla="*/ 5905192 w 7467600"/>
              <a:gd name="connsiteY818" fmla="*/ 163079 h 6858000"/>
              <a:gd name="connsiteX819" fmla="*/ 5944437 w 7467600"/>
              <a:gd name="connsiteY819" fmla="*/ 113829 h 6858000"/>
              <a:gd name="connsiteX820" fmla="*/ 5825032 w 7467600"/>
              <a:gd name="connsiteY820" fmla="*/ 146405 h 6858000"/>
              <a:gd name="connsiteX821" fmla="*/ 4955599 w 7467600"/>
              <a:gd name="connsiteY821" fmla="*/ 247008 h 6858000"/>
              <a:gd name="connsiteX822" fmla="*/ 5210104 w 7467600"/>
              <a:gd name="connsiteY822" fmla="*/ 228123 h 6858000"/>
              <a:gd name="connsiteX823" fmla="*/ 5261015 w 7467600"/>
              <a:gd name="connsiteY823" fmla="*/ 227087 h 6858000"/>
              <a:gd name="connsiteX824" fmla="*/ 5861181 w 7467600"/>
              <a:gd name="connsiteY824" fmla="*/ 143093 h 6858000"/>
              <a:gd name="connsiteX825" fmla="*/ 5961252 w 7467600"/>
              <a:gd name="connsiteY825" fmla="*/ 114820 h 6858000"/>
              <a:gd name="connsiteX826" fmla="*/ 5944437 w 7467600"/>
              <a:gd name="connsiteY826" fmla="*/ 113829 h 6858000"/>
              <a:gd name="connsiteX827" fmla="*/ 3882765 w 7467600"/>
              <a:gd name="connsiteY827" fmla="*/ 0 h 6858000"/>
              <a:gd name="connsiteX828" fmla="*/ 3995099 w 7467600"/>
              <a:gd name="connsiteY828" fmla="*/ 0 h 6858000"/>
              <a:gd name="connsiteX829" fmla="*/ 4163818 w 7467600"/>
              <a:gd name="connsiteY829" fmla="*/ 234104 h 6858000"/>
              <a:gd name="connsiteX830" fmla="*/ 4172099 w 7467600"/>
              <a:gd name="connsiteY830" fmla="*/ 234207 h 6858000"/>
              <a:gd name="connsiteX831" fmla="*/ 4784282 w 7467600"/>
              <a:gd name="connsiteY831" fmla="*/ 276561 h 6858000"/>
              <a:gd name="connsiteX832" fmla="*/ 4801687 w 7467600"/>
              <a:gd name="connsiteY832" fmla="*/ 267764 h 6858000"/>
              <a:gd name="connsiteX833" fmla="*/ 6082788 w 7467600"/>
              <a:gd name="connsiteY833" fmla="*/ 64119 h 6858000"/>
              <a:gd name="connsiteX834" fmla="*/ 6099442 w 7467600"/>
              <a:gd name="connsiteY834" fmla="*/ 82568 h 6858000"/>
              <a:gd name="connsiteX835" fmla="*/ 4804137 w 7467600"/>
              <a:gd name="connsiteY835" fmla="*/ 320931 h 6858000"/>
              <a:gd name="connsiteX836" fmla="*/ 4227047 w 7467600"/>
              <a:gd name="connsiteY836" fmla="*/ 313415 h 6858000"/>
              <a:gd name="connsiteX837" fmla="*/ 4346041 w 7467600"/>
              <a:gd name="connsiteY837" fmla="*/ 456086 h 6858000"/>
              <a:gd name="connsiteX838" fmla="*/ 4870967 w 7467600"/>
              <a:gd name="connsiteY838" fmla="*/ 963061 h 6858000"/>
              <a:gd name="connsiteX839" fmla="*/ 4889647 w 7467600"/>
              <a:gd name="connsiteY839" fmla="*/ 957147 h 6858000"/>
              <a:gd name="connsiteX840" fmla="*/ 5422504 w 7467600"/>
              <a:gd name="connsiteY840" fmla="*/ 805191 h 6858000"/>
              <a:gd name="connsiteX841" fmla="*/ 6087656 w 7467600"/>
              <a:gd name="connsiteY841" fmla="*/ 826703 h 6858000"/>
              <a:gd name="connsiteX842" fmla="*/ 6058717 w 7467600"/>
              <a:gd name="connsiteY842" fmla="*/ 865992 h 6858000"/>
              <a:gd name="connsiteX843" fmla="*/ 4974153 w 7467600"/>
              <a:gd name="connsiteY843" fmla="*/ 1045456 h 6858000"/>
              <a:gd name="connsiteX844" fmla="*/ 5627835 w 7467600"/>
              <a:gd name="connsiteY844" fmla="*/ 1472077 h 6858000"/>
              <a:gd name="connsiteX845" fmla="*/ 5629817 w 7467600"/>
              <a:gd name="connsiteY845" fmla="*/ 1471412 h 6858000"/>
              <a:gd name="connsiteX846" fmla="*/ 5634124 w 7467600"/>
              <a:gd name="connsiteY846" fmla="*/ 1470572 h 6858000"/>
              <a:gd name="connsiteX847" fmla="*/ 5755832 w 7467600"/>
              <a:gd name="connsiteY847" fmla="*/ 1383886 h 6858000"/>
              <a:gd name="connsiteX848" fmla="*/ 6014186 w 7467600"/>
              <a:gd name="connsiteY848" fmla="*/ 1279799 h 6858000"/>
              <a:gd name="connsiteX849" fmla="*/ 6901619 w 7467600"/>
              <a:gd name="connsiteY849" fmla="*/ 1047874 h 6858000"/>
              <a:gd name="connsiteX850" fmla="*/ 6931566 w 7467600"/>
              <a:gd name="connsiteY850" fmla="*/ 1062034 h 6858000"/>
              <a:gd name="connsiteX851" fmla="*/ 5790982 w 7467600"/>
              <a:gd name="connsiteY851" fmla="*/ 1561380 h 6858000"/>
              <a:gd name="connsiteX852" fmla="*/ 6188971 w 7467600"/>
              <a:gd name="connsiteY852" fmla="*/ 1755168 h 6858000"/>
              <a:gd name="connsiteX853" fmla="*/ 6202446 w 7467600"/>
              <a:gd name="connsiteY853" fmla="*/ 1752268 h 6858000"/>
              <a:gd name="connsiteX854" fmla="*/ 7179560 w 7467600"/>
              <a:gd name="connsiteY854" fmla="*/ 1467551 h 6858000"/>
              <a:gd name="connsiteX855" fmla="*/ 7158730 w 7467600"/>
              <a:gd name="connsiteY855" fmla="*/ 1507835 h 6858000"/>
              <a:gd name="connsiteX856" fmla="*/ 6326959 w 7467600"/>
              <a:gd name="connsiteY856" fmla="*/ 1817686 h 6858000"/>
              <a:gd name="connsiteX857" fmla="*/ 6537433 w 7467600"/>
              <a:gd name="connsiteY857" fmla="*/ 1907790 h 6858000"/>
              <a:gd name="connsiteX858" fmla="*/ 6550221 w 7467600"/>
              <a:gd name="connsiteY858" fmla="*/ 1910729 h 6858000"/>
              <a:gd name="connsiteX859" fmla="*/ 6964438 w 7467600"/>
              <a:gd name="connsiteY859" fmla="*/ 2209505 h 6858000"/>
              <a:gd name="connsiteX860" fmla="*/ 7367862 w 7467600"/>
              <a:gd name="connsiteY860" fmla="*/ 2806833 h 6858000"/>
              <a:gd name="connsiteX861" fmla="*/ 7364329 w 7467600"/>
              <a:gd name="connsiteY861" fmla="*/ 2826907 h 6858000"/>
              <a:gd name="connsiteX862" fmla="*/ 7290545 w 7467600"/>
              <a:gd name="connsiteY862" fmla="*/ 2850663 h 6858000"/>
              <a:gd name="connsiteX863" fmla="*/ 6472036 w 7467600"/>
              <a:gd name="connsiteY863" fmla="*/ 1959003 h 6858000"/>
              <a:gd name="connsiteX864" fmla="*/ 5792897 w 7467600"/>
              <a:gd name="connsiteY864" fmla="*/ 1647747 h 6858000"/>
              <a:gd name="connsiteX865" fmla="*/ 5842751 w 7467600"/>
              <a:gd name="connsiteY865" fmla="*/ 1816112 h 6858000"/>
              <a:gd name="connsiteX866" fmla="*/ 5847424 w 7467600"/>
              <a:gd name="connsiteY866" fmla="*/ 1815776 h 6858000"/>
              <a:gd name="connsiteX867" fmla="*/ 6399821 w 7467600"/>
              <a:gd name="connsiteY867" fmla="*/ 2344799 h 6858000"/>
              <a:gd name="connsiteX868" fmla="*/ 6323232 w 7467600"/>
              <a:gd name="connsiteY868" fmla="*/ 2389634 h 6858000"/>
              <a:gd name="connsiteX869" fmla="*/ 5942958 w 7467600"/>
              <a:gd name="connsiteY869" fmla="*/ 2077708 h 6858000"/>
              <a:gd name="connsiteX870" fmla="*/ 5921559 w 7467600"/>
              <a:gd name="connsiteY870" fmla="*/ 2378596 h 6858000"/>
              <a:gd name="connsiteX871" fmla="*/ 5817651 w 7467600"/>
              <a:gd name="connsiteY871" fmla="*/ 3023919 h 6858000"/>
              <a:gd name="connsiteX872" fmla="*/ 5729634 w 7467600"/>
              <a:gd name="connsiteY872" fmla="*/ 3051849 h 6858000"/>
              <a:gd name="connsiteX873" fmla="*/ 5611018 w 7467600"/>
              <a:gd name="connsiteY873" fmla="*/ 2316769 h 6858000"/>
              <a:gd name="connsiteX874" fmla="*/ 5687608 w 7467600"/>
              <a:gd name="connsiteY874" fmla="*/ 2039972 h 6858000"/>
              <a:gd name="connsiteX875" fmla="*/ 5657554 w 7467600"/>
              <a:gd name="connsiteY875" fmla="*/ 1576445 h 6858000"/>
              <a:gd name="connsiteX876" fmla="*/ 5150475 w 7467600"/>
              <a:gd name="connsiteY876" fmla="*/ 1274012 h 6858000"/>
              <a:gd name="connsiteX877" fmla="*/ 5349142 w 7467600"/>
              <a:gd name="connsiteY877" fmla="*/ 2204405 h 6858000"/>
              <a:gd name="connsiteX878" fmla="*/ 5262214 w 7467600"/>
              <a:gd name="connsiteY878" fmla="*/ 2233836 h 6858000"/>
              <a:gd name="connsiteX879" fmla="*/ 4981539 w 7467600"/>
              <a:gd name="connsiteY879" fmla="*/ 1542201 h 6858000"/>
              <a:gd name="connsiteX880" fmla="*/ 4958461 w 7467600"/>
              <a:gd name="connsiteY880" fmla="*/ 1136957 h 6858000"/>
              <a:gd name="connsiteX881" fmla="*/ 4655015 w 7467600"/>
              <a:gd name="connsiteY881" fmla="*/ 891426 h 6858000"/>
              <a:gd name="connsiteX882" fmla="*/ 4348002 w 7467600"/>
              <a:gd name="connsiteY882" fmla="*/ 2205895 h 6858000"/>
              <a:gd name="connsiteX883" fmla="*/ 4262250 w 7467600"/>
              <a:gd name="connsiteY883" fmla="*/ 2219972 h 6858000"/>
              <a:gd name="connsiteX884" fmla="*/ 4550611 w 7467600"/>
              <a:gd name="connsiteY884" fmla="*/ 817540 h 6858000"/>
              <a:gd name="connsiteX885" fmla="*/ 4564418 w 7467600"/>
              <a:gd name="connsiteY885" fmla="*/ 808293 h 6858000"/>
              <a:gd name="connsiteX886" fmla="*/ 4266388 w 7467600"/>
              <a:gd name="connsiteY886" fmla="*/ 500083 h 6858000"/>
              <a:gd name="connsiteX887" fmla="*/ 4032842 w 7467600"/>
              <a:gd name="connsiteY887" fmla="*/ 211809 h 6858000"/>
              <a:gd name="connsiteX888" fmla="*/ 3882765 w 7467600"/>
              <a:gd name="connsiteY888" fmla="*/ 0 h 6858000"/>
              <a:gd name="connsiteX889" fmla="*/ 3721337 w 7467600"/>
              <a:gd name="connsiteY889" fmla="*/ 0 h 6858000"/>
              <a:gd name="connsiteX890" fmla="*/ 3797544 w 7467600"/>
              <a:gd name="connsiteY890" fmla="*/ 0 h 6858000"/>
              <a:gd name="connsiteX891" fmla="*/ 3775734 w 7467600"/>
              <a:gd name="connsiteY891" fmla="*/ 95131 h 6858000"/>
              <a:gd name="connsiteX892" fmla="*/ 3724807 w 7467600"/>
              <a:gd name="connsiteY892" fmla="*/ 272257 h 6858000"/>
              <a:gd name="connsiteX893" fmla="*/ 3726844 w 7467600"/>
              <a:gd name="connsiteY893" fmla="*/ 282988 h 6858000"/>
              <a:gd name="connsiteX894" fmla="*/ 3742664 w 7467600"/>
              <a:gd name="connsiteY894" fmla="*/ 279918 h 6858000"/>
              <a:gd name="connsiteX895" fmla="*/ 4103910 w 7467600"/>
              <a:gd name="connsiteY895" fmla="*/ 1161917 h 6858000"/>
              <a:gd name="connsiteX896" fmla="*/ 4020269 w 7467600"/>
              <a:gd name="connsiteY896" fmla="*/ 1200406 h 6858000"/>
              <a:gd name="connsiteX897" fmla="*/ 3674882 w 7467600"/>
              <a:gd name="connsiteY897" fmla="*/ 488524 h 6858000"/>
              <a:gd name="connsiteX898" fmla="*/ 3132682 w 7467600"/>
              <a:gd name="connsiteY898" fmla="*/ 1072284 h 6858000"/>
              <a:gd name="connsiteX899" fmla="*/ 2716346 w 7467600"/>
              <a:gd name="connsiteY899" fmla="*/ 1276376 h 6858000"/>
              <a:gd name="connsiteX900" fmla="*/ 2716772 w 7467600"/>
              <a:gd name="connsiteY900" fmla="*/ 1255462 h 6858000"/>
              <a:gd name="connsiteX901" fmla="*/ 3471096 w 7467600"/>
              <a:gd name="connsiteY901" fmla="*/ 437072 h 6858000"/>
              <a:gd name="connsiteX902" fmla="*/ 3639057 w 7467600"/>
              <a:gd name="connsiteY902" fmla="*/ 286334 h 6858000"/>
              <a:gd name="connsiteX903" fmla="*/ 3640309 w 7467600"/>
              <a:gd name="connsiteY903" fmla="*/ 284664 h 6858000"/>
              <a:gd name="connsiteX904" fmla="*/ 3646022 w 7467600"/>
              <a:gd name="connsiteY904" fmla="*/ 276711 h 6858000"/>
              <a:gd name="connsiteX905" fmla="*/ 3707943 w 7467600"/>
              <a:gd name="connsiteY905" fmla="*/ 65958 h 6858000"/>
              <a:gd name="connsiteX906" fmla="*/ 3721337 w 7467600"/>
              <a:gd name="connsiteY906" fmla="*/ 0 h 6858000"/>
              <a:gd name="connsiteX907" fmla="*/ 2867960 w 7467600"/>
              <a:gd name="connsiteY907" fmla="*/ 0 h 6858000"/>
              <a:gd name="connsiteX908" fmla="*/ 2926351 w 7467600"/>
              <a:gd name="connsiteY908" fmla="*/ 0 h 6858000"/>
              <a:gd name="connsiteX909" fmla="*/ 2902823 w 7467600"/>
              <a:gd name="connsiteY909" fmla="*/ 262929 h 6858000"/>
              <a:gd name="connsiteX910" fmla="*/ 2940663 w 7467600"/>
              <a:gd name="connsiteY910" fmla="*/ 140884 h 6858000"/>
              <a:gd name="connsiteX911" fmla="*/ 2947039 w 7467600"/>
              <a:gd name="connsiteY911" fmla="*/ 122524 h 6858000"/>
              <a:gd name="connsiteX912" fmla="*/ 2984316 w 7467600"/>
              <a:gd name="connsiteY912" fmla="*/ 0 h 6858000"/>
              <a:gd name="connsiteX913" fmla="*/ 3016114 w 7467600"/>
              <a:gd name="connsiteY913" fmla="*/ 0 h 6858000"/>
              <a:gd name="connsiteX914" fmla="*/ 2979949 w 7467600"/>
              <a:gd name="connsiteY914" fmla="*/ 119274 h 6858000"/>
              <a:gd name="connsiteX915" fmla="*/ 3023879 w 7467600"/>
              <a:gd name="connsiteY915" fmla="*/ 0 h 6858000"/>
              <a:gd name="connsiteX916" fmla="*/ 3105400 w 7467600"/>
              <a:gd name="connsiteY916" fmla="*/ 0 h 6858000"/>
              <a:gd name="connsiteX917" fmla="*/ 3094669 w 7467600"/>
              <a:gd name="connsiteY917" fmla="*/ 30308 h 6858000"/>
              <a:gd name="connsiteX918" fmla="*/ 2901945 w 7467600"/>
              <a:gd name="connsiteY918" fmla="*/ 466538 h 6858000"/>
              <a:gd name="connsiteX919" fmla="*/ 2815209 w 7467600"/>
              <a:gd name="connsiteY919" fmla="*/ 497361 h 6858000"/>
              <a:gd name="connsiteX920" fmla="*/ 2844845 w 7467600"/>
              <a:gd name="connsiteY920" fmla="*/ 127638 h 6858000"/>
              <a:gd name="connsiteX921" fmla="*/ 2867960 w 7467600"/>
              <a:gd name="connsiteY921" fmla="*/ 0 h 6858000"/>
              <a:gd name="connsiteX922" fmla="*/ 1057230 w 7467600"/>
              <a:gd name="connsiteY922" fmla="*/ 0 h 6858000"/>
              <a:gd name="connsiteX923" fmla="*/ 1111003 w 7467600"/>
              <a:gd name="connsiteY923" fmla="*/ 0 h 6858000"/>
              <a:gd name="connsiteX924" fmla="*/ 1125553 w 7467600"/>
              <a:gd name="connsiteY924" fmla="*/ 52588 h 6858000"/>
              <a:gd name="connsiteX925" fmla="*/ 1304276 w 7467600"/>
              <a:gd name="connsiteY925" fmla="*/ 476275 h 6858000"/>
              <a:gd name="connsiteX926" fmla="*/ 1492066 w 7467600"/>
              <a:gd name="connsiteY926" fmla="*/ 886333 h 6858000"/>
              <a:gd name="connsiteX927" fmla="*/ 1423698 w 7467600"/>
              <a:gd name="connsiteY927" fmla="*/ 710817 h 6858000"/>
              <a:gd name="connsiteX928" fmla="*/ 1357609 w 7467600"/>
              <a:gd name="connsiteY928" fmla="*/ 532892 h 6858000"/>
              <a:gd name="connsiteX929" fmla="*/ 1309550 w 7467600"/>
              <a:gd name="connsiteY929" fmla="*/ 374031 h 6858000"/>
              <a:gd name="connsiteX930" fmla="*/ 1193673 w 7467600"/>
              <a:gd name="connsiteY930" fmla="*/ 49533 h 6858000"/>
              <a:gd name="connsiteX931" fmla="*/ 1164391 w 7467600"/>
              <a:gd name="connsiteY931" fmla="*/ 0 h 6858000"/>
              <a:gd name="connsiteX932" fmla="*/ 1200666 w 7467600"/>
              <a:gd name="connsiteY932" fmla="*/ 0 h 6858000"/>
              <a:gd name="connsiteX933" fmla="*/ 1223408 w 7467600"/>
              <a:gd name="connsiteY933" fmla="*/ 38996 h 6858000"/>
              <a:gd name="connsiteX934" fmla="*/ 1339635 w 7467600"/>
              <a:gd name="connsiteY934" fmla="*/ 365517 h 6858000"/>
              <a:gd name="connsiteX935" fmla="*/ 1387469 w 7467600"/>
              <a:gd name="connsiteY935" fmla="*/ 523079 h 6858000"/>
              <a:gd name="connsiteX936" fmla="*/ 1452685 w 7467600"/>
              <a:gd name="connsiteY936" fmla="*/ 699806 h 6858000"/>
              <a:gd name="connsiteX937" fmla="*/ 1492092 w 7467600"/>
              <a:gd name="connsiteY937" fmla="*/ 800424 h 6858000"/>
              <a:gd name="connsiteX938" fmla="*/ 1455302 w 7467600"/>
              <a:gd name="connsiteY938" fmla="*/ 632913 h 6858000"/>
              <a:gd name="connsiteX939" fmla="*/ 1222336 w 7467600"/>
              <a:gd name="connsiteY939" fmla="*/ 9480 h 6858000"/>
              <a:gd name="connsiteX940" fmla="*/ 1214634 w 7467600"/>
              <a:gd name="connsiteY940" fmla="*/ 0 h 6858000"/>
              <a:gd name="connsiteX941" fmla="*/ 1289827 w 7467600"/>
              <a:gd name="connsiteY941" fmla="*/ 0 h 6858000"/>
              <a:gd name="connsiteX942" fmla="*/ 1321076 w 7467600"/>
              <a:gd name="connsiteY942" fmla="*/ 59722 h 6858000"/>
              <a:gd name="connsiteX943" fmla="*/ 1512579 w 7467600"/>
              <a:gd name="connsiteY943" fmla="*/ 626441 h 6858000"/>
              <a:gd name="connsiteX944" fmla="*/ 1506076 w 7467600"/>
              <a:gd name="connsiteY944" fmla="*/ 1089289 h 6858000"/>
              <a:gd name="connsiteX945" fmla="*/ 1486346 w 7467600"/>
              <a:gd name="connsiteY945" fmla="*/ 1079919 h 6858000"/>
              <a:gd name="connsiteX946" fmla="*/ 1070511 w 7467600"/>
              <a:gd name="connsiteY946" fmla="*/ 48609 h 6858000"/>
              <a:gd name="connsiteX947" fmla="*/ 1057230 w 7467600"/>
              <a:gd name="connsiteY947" fmla="*/ 0 h 6858000"/>
              <a:gd name="connsiteX948" fmla="*/ 43151 w 7467600"/>
              <a:gd name="connsiteY948" fmla="*/ 0 h 6858000"/>
              <a:gd name="connsiteX949" fmla="*/ 95283 w 7467600"/>
              <a:gd name="connsiteY949" fmla="*/ 0 h 6858000"/>
              <a:gd name="connsiteX950" fmla="*/ 300708 w 7467600"/>
              <a:gd name="connsiteY950" fmla="*/ 154571 h 6858000"/>
              <a:gd name="connsiteX951" fmla="*/ 530414 w 7467600"/>
              <a:gd name="connsiteY951" fmla="*/ 354673 h 6858000"/>
              <a:gd name="connsiteX952" fmla="*/ 333785 w 7467600"/>
              <a:gd name="connsiteY952" fmla="*/ 161564 h 6858000"/>
              <a:gd name="connsiteX953" fmla="*/ 147005 w 7467600"/>
              <a:gd name="connsiteY953" fmla="*/ 0 h 6858000"/>
              <a:gd name="connsiteX954" fmla="*/ 272509 w 7467600"/>
              <a:gd name="connsiteY954" fmla="*/ 0 h 6858000"/>
              <a:gd name="connsiteX955" fmla="*/ 326276 w 7467600"/>
              <a:gd name="connsiteY955" fmla="*/ 45847 h 6858000"/>
              <a:gd name="connsiteX956" fmla="*/ 823759 w 7467600"/>
              <a:gd name="connsiteY956" fmla="*/ 574145 h 6858000"/>
              <a:gd name="connsiteX957" fmla="*/ 811254 w 7467600"/>
              <a:gd name="connsiteY957" fmla="*/ 665546 h 6858000"/>
              <a:gd name="connsiteX958" fmla="*/ 154042 w 7467600"/>
              <a:gd name="connsiteY958" fmla="*/ 261522 h 6858000"/>
              <a:gd name="connsiteX959" fmla="*/ 13550 w 7467600"/>
              <a:gd name="connsiteY959" fmla="*/ 158423 h 6858000"/>
              <a:gd name="connsiteX960" fmla="*/ 0 w 7467600"/>
              <a:gd name="connsiteY960" fmla="*/ 146618 h 6858000"/>
              <a:gd name="connsiteX961" fmla="*/ 0 w 7467600"/>
              <a:gd name="connsiteY961" fmla="*/ 59161 h 6858000"/>
              <a:gd name="connsiteX962" fmla="*/ 45427 w 7467600"/>
              <a:gd name="connsiteY962" fmla="*/ 101078 h 6858000"/>
              <a:gd name="connsiteX963" fmla="*/ 630103 w 7467600"/>
              <a:gd name="connsiteY963" fmla="*/ 485885 h 6858000"/>
              <a:gd name="connsiteX964" fmla="*/ 532040 w 7467600"/>
              <a:gd name="connsiteY964" fmla="*/ 399359 h 6858000"/>
              <a:gd name="connsiteX965" fmla="*/ 517618 w 7467600"/>
              <a:gd name="connsiteY965" fmla="*/ 385726 h 6858000"/>
              <a:gd name="connsiteX966" fmla="*/ 285074 w 7467600"/>
              <a:gd name="connsiteY966" fmla="*/ 182755 h 6858000"/>
              <a:gd name="connsiteX967" fmla="*/ 43151 w 7467600"/>
              <a:gd name="connsiteY96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467600 w 7467600"/>
              <a:gd name="connsiteY77" fmla="*/ 6012219 h 6858000"/>
              <a:gd name="connsiteX78" fmla="*/ 7356878 w 7467600"/>
              <a:gd name="connsiteY78" fmla="*/ 5981332 h 6858000"/>
              <a:gd name="connsiteX79" fmla="*/ 7467600 w 7467600"/>
              <a:gd name="connsiteY79" fmla="*/ 6117703 h 6858000"/>
              <a:gd name="connsiteX80" fmla="*/ 7467600 w 7467600"/>
              <a:gd name="connsiteY80" fmla="*/ 6163634 h 6858000"/>
              <a:gd name="connsiteX81" fmla="*/ 7403637 w 7467600"/>
              <a:gd name="connsiteY81" fmla="*/ 6083957 h 6858000"/>
              <a:gd name="connsiteX82" fmla="*/ 7254615 w 7467600"/>
              <a:gd name="connsiteY82" fmla="*/ 5911918 h 6858000"/>
              <a:gd name="connsiteX83" fmla="*/ 7312589 w 7467600"/>
              <a:gd name="connsiteY83" fmla="*/ 5982309 h 6858000"/>
              <a:gd name="connsiteX84" fmla="*/ 7448321 w 7467600"/>
              <a:gd name="connsiteY84" fmla="*/ 6190991 h 6858000"/>
              <a:gd name="connsiteX85" fmla="*/ 7467600 w 7467600"/>
              <a:gd name="connsiteY85" fmla="*/ 6221686 h 6858000"/>
              <a:gd name="connsiteX86" fmla="*/ 7467600 w 7467600"/>
              <a:gd name="connsiteY86" fmla="*/ 6334256 h 6858000"/>
              <a:gd name="connsiteX87" fmla="*/ 7454976 w 7467600"/>
              <a:gd name="connsiteY87" fmla="*/ 6318297 h 6858000"/>
              <a:gd name="connsiteX88" fmla="*/ 1456157 w 7467600"/>
              <a:gd name="connsiteY88" fmla="*/ 5371404 h 6858000"/>
              <a:gd name="connsiteX89" fmla="*/ 1244432 w 7467600"/>
              <a:gd name="connsiteY89" fmla="*/ 5385601 h 6858000"/>
              <a:gd name="connsiteX90" fmla="*/ 973990 w 7467600"/>
              <a:gd name="connsiteY90" fmla="*/ 5424940 h 6858000"/>
              <a:gd name="connsiteX91" fmla="*/ 1103809 w 7467600"/>
              <a:gd name="connsiteY91" fmla="*/ 5433720 h 6858000"/>
              <a:gd name="connsiteX92" fmla="*/ 1123454 w 7467600"/>
              <a:gd name="connsiteY92" fmla="*/ 5435727 h 6858000"/>
              <a:gd name="connsiteX93" fmla="*/ 1737017 w 7467600"/>
              <a:gd name="connsiteY93" fmla="*/ 5452183 h 6858000"/>
              <a:gd name="connsiteX94" fmla="*/ 1824397 w 7467600"/>
              <a:gd name="connsiteY94" fmla="*/ 5447757 h 6858000"/>
              <a:gd name="connsiteX95" fmla="*/ 2070059 w 7467600"/>
              <a:gd name="connsiteY95" fmla="*/ 5441660 h 6858000"/>
              <a:gd name="connsiteX96" fmla="*/ 1456157 w 7467600"/>
              <a:gd name="connsiteY96" fmla="*/ 5371404 h 6858000"/>
              <a:gd name="connsiteX97" fmla="*/ 4988186 w 7467600"/>
              <a:gd name="connsiteY97" fmla="*/ 5216467 h 6858000"/>
              <a:gd name="connsiteX98" fmla="*/ 4777334 w 7467600"/>
              <a:gd name="connsiteY98" fmla="*/ 5406072 h 6858000"/>
              <a:gd name="connsiteX99" fmla="*/ 4718341 w 7467600"/>
              <a:gd name="connsiteY99" fmla="*/ 5468043 h 6858000"/>
              <a:gd name="connsiteX100" fmla="*/ 4604655 w 7467600"/>
              <a:gd name="connsiteY100" fmla="*/ 5583434 h 6858000"/>
              <a:gd name="connsiteX101" fmla="*/ 4565074 w 7467600"/>
              <a:gd name="connsiteY101" fmla="*/ 5618550 h 6858000"/>
              <a:gd name="connsiteX102" fmla="*/ 4988186 w 7467600"/>
              <a:gd name="connsiteY102" fmla="*/ 5216467 h 6858000"/>
              <a:gd name="connsiteX103" fmla="*/ 4978032 w 7467600"/>
              <a:gd name="connsiteY103" fmla="*/ 5183809 h 6858000"/>
              <a:gd name="connsiteX104" fmla="*/ 4463413 w 7467600"/>
              <a:gd name="connsiteY104" fmla="*/ 5615162 h 6858000"/>
              <a:gd name="connsiteX105" fmla="*/ 4358134 w 7467600"/>
              <a:gd name="connsiteY105" fmla="*/ 5742791 h 6858000"/>
              <a:gd name="connsiteX106" fmla="*/ 4376219 w 7467600"/>
              <a:gd name="connsiteY106" fmla="*/ 5729027 h 6858000"/>
              <a:gd name="connsiteX107" fmla="*/ 4582340 w 7467600"/>
              <a:gd name="connsiteY107" fmla="*/ 5561037 h 6858000"/>
              <a:gd name="connsiteX108" fmla="*/ 4694684 w 7467600"/>
              <a:gd name="connsiteY108" fmla="*/ 5447098 h 6858000"/>
              <a:gd name="connsiteX109" fmla="*/ 4754123 w 7467600"/>
              <a:gd name="connsiteY109" fmla="*/ 5384643 h 6858000"/>
              <a:gd name="connsiteX110" fmla="*/ 4978032 w 7467600"/>
              <a:gd name="connsiteY110" fmla="*/ 5183809 h 6858000"/>
              <a:gd name="connsiteX111" fmla="*/ 1903353 w 7467600"/>
              <a:gd name="connsiteY111" fmla="*/ 5044827 h 6858000"/>
              <a:gd name="connsiteX112" fmla="*/ 1936931 w 7467600"/>
              <a:gd name="connsiteY112" fmla="*/ 5093954 h 6858000"/>
              <a:gd name="connsiteX113" fmla="*/ 2195868 w 7467600"/>
              <a:gd name="connsiteY113" fmla="*/ 5396574 h 6858000"/>
              <a:gd name="connsiteX114" fmla="*/ 2088852 w 7467600"/>
              <a:gd name="connsiteY114" fmla="*/ 5166123 h 6858000"/>
              <a:gd name="connsiteX115" fmla="*/ 1958241 w 7467600"/>
              <a:gd name="connsiteY115" fmla="*/ 5067955 h 6858000"/>
              <a:gd name="connsiteX116" fmla="*/ 1903353 w 7467600"/>
              <a:gd name="connsiteY116" fmla="*/ 5044827 h 6858000"/>
              <a:gd name="connsiteX117" fmla="*/ 1979378 w 7467600"/>
              <a:gd name="connsiteY117" fmla="*/ 4769504 h 6858000"/>
              <a:gd name="connsiteX118" fmla="*/ 2882120 w 7467600"/>
              <a:gd name="connsiteY118" fmla="*/ 5064547 h 6858000"/>
              <a:gd name="connsiteX119" fmla="*/ 2793103 w 7467600"/>
              <a:gd name="connsiteY119" fmla="*/ 5039699 h 6858000"/>
              <a:gd name="connsiteX120" fmla="*/ 2770041 w 7467600"/>
              <a:gd name="connsiteY120" fmla="*/ 5033634 h 6858000"/>
              <a:gd name="connsiteX121" fmla="*/ 1979378 w 7467600"/>
              <a:gd name="connsiteY121" fmla="*/ 4769504 h 6858000"/>
              <a:gd name="connsiteX122" fmla="*/ 1927410 w 7467600"/>
              <a:gd name="connsiteY122" fmla="*/ 4716164 h 6858000"/>
              <a:gd name="connsiteX123" fmla="*/ 1959587 w 7467600"/>
              <a:gd name="connsiteY123" fmla="*/ 4728849 h 6858000"/>
              <a:gd name="connsiteX124" fmla="*/ 2777707 w 7467600"/>
              <a:gd name="connsiteY124" fmla="*/ 5003991 h 6858000"/>
              <a:gd name="connsiteX125" fmla="*/ 2800768 w 7467600"/>
              <a:gd name="connsiteY125" fmla="*/ 5010056 h 6858000"/>
              <a:gd name="connsiteX126" fmla="*/ 2879408 w 7467600"/>
              <a:gd name="connsiteY126" fmla="*/ 5031590 h 6858000"/>
              <a:gd name="connsiteX127" fmla="*/ 2862295 w 7467600"/>
              <a:gd name="connsiteY127" fmla="*/ 5022958 h 6858000"/>
              <a:gd name="connsiteX128" fmla="*/ 2813343 w 7467600"/>
              <a:gd name="connsiteY128" fmla="*/ 4998369 h 6858000"/>
              <a:gd name="connsiteX129" fmla="*/ 2646245 w 7467600"/>
              <a:gd name="connsiteY129" fmla="*/ 4930999 h 6858000"/>
              <a:gd name="connsiteX130" fmla="*/ 1999243 w 7467600"/>
              <a:gd name="connsiteY130" fmla="*/ 4730524 h 6858000"/>
              <a:gd name="connsiteX131" fmla="*/ 1979527 w 7467600"/>
              <a:gd name="connsiteY131" fmla="*/ 4726651 h 6858000"/>
              <a:gd name="connsiteX132" fmla="*/ 1927410 w 7467600"/>
              <a:gd name="connsiteY132" fmla="*/ 4716164 h 6858000"/>
              <a:gd name="connsiteX133" fmla="*/ 1997014 w 7467600"/>
              <a:gd name="connsiteY133" fmla="*/ 4698007 h 6858000"/>
              <a:gd name="connsiteX134" fmla="*/ 2005458 w 7467600"/>
              <a:gd name="connsiteY134" fmla="*/ 4699540 h 6858000"/>
              <a:gd name="connsiteX135" fmla="*/ 2657186 w 7467600"/>
              <a:gd name="connsiteY135" fmla="*/ 4901687 h 6858000"/>
              <a:gd name="connsiteX136" fmla="*/ 2826662 w 7467600"/>
              <a:gd name="connsiteY136" fmla="*/ 4970362 h 6858000"/>
              <a:gd name="connsiteX137" fmla="*/ 2876100 w 7467600"/>
              <a:gd name="connsiteY137" fmla="*/ 4995397 h 6858000"/>
              <a:gd name="connsiteX138" fmla="*/ 3042600 w 7467600"/>
              <a:gd name="connsiteY138" fmla="*/ 5059532 h 6858000"/>
              <a:gd name="connsiteX139" fmla="*/ 1997014 w 7467600"/>
              <a:gd name="connsiteY139" fmla="*/ 4698007 h 6858000"/>
              <a:gd name="connsiteX140" fmla="*/ 2305292 w 7467600"/>
              <a:gd name="connsiteY140" fmla="*/ 4219492 h 6858000"/>
              <a:gd name="connsiteX141" fmla="*/ 3360922 w 7467600"/>
              <a:gd name="connsiteY141" fmla="*/ 4529373 h 6858000"/>
              <a:gd name="connsiteX142" fmla="*/ 3492420 w 7467600"/>
              <a:gd name="connsiteY142" fmla="*/ 4510145 h 6858000"/>
              <a:gd name="connsiteX143" fmla="*/ 3364086 w 7467600"/>
              <a:gd name="connsiteY143" fmla="*/ 4480340 h 6858000"/>
              <a:gd name="connsiteX144" fmla="*/ 3225818 w 7467600"/>
              <a:gd name="connsiteY144" fmla="*/ 4411822 h 6858000"/>
              <a:gd name="connsiteX145" fmla="*/ 3129696 w 7467600"/>
              <a:gd name="connsiteY145" fmla="*/ 4360704 h 6858000"/>
              <a:gd name="connsiteX146" fmla="*/ 2814545 w 7467600"/>
              <a:gd name="connsiteY146" fmla="*/ 4282955 h 6858000"/>
              <a:gd name="connsiteX147" fmla="*/ 2305292 w 7467600"/>
              <a:gd name="connsiteY147" fmla="*/ 4219492 h 6858000"/>
              <a:gd name="connsiteX148" fmla="*/ 2626982 w 7467600"/>
              <a:gd name="connsiteY148" fmla="*/ 4206450 h 6858000"/>
              <a:gd name="connsiteX149" fmla="*/ 2490617 w 7467600"/>
              <a:gd name="connsiteY149" fmla="*/ 4206951 h 6858000"/>
              <a:gd name="connsiteX150" fmla="*/ 2819869 w 7467600"/>
              <a:gd name="connsiteY150" fmla="*/ 4252936 h 6858000"/>
              <a:gd name="connsiteX151" fmla="*/ 3143018 w 7467600"/>
              <a:gd name="connsiteY151" fmla="*/ 4332698 h 6858000"/>
              <a:gd name="connsiteX152" fmla="*/ 3241520 w 7467600"/>
              <a:gd name="connsiteY152" fmla="*/ 4385112 h 6858000"/>
              <a:gd name="connsiteX153" fmla="*/ 3374575 w 7467600"/>
              <a:gd name="connsiteY153" fmla="*/ 4451517 h 6858000"/>
              <a:gd name="connsiteX154" fmla="*/ 3505221 w 7467600"/>
              <a:gd name="connsiteY154" fmla="*/ 4480757 h 6858000"/>
              <a:gd name="connsiteX155" fmla="*/ 2626982 w 7467600"/>
              <a:gd name="connsiteY155" fmla="*/ 4206450 h 6858000"/>
              <a:gd name="connsiteX156" fmla="*/ 1310106 w 7467600"/>
              <a:gd name="connsiteY156" fmla="*/ 3943217 h 6858000"/>
              <a:gd name="connsiteX157" fmla="*/ 854994 w 7467600"/>
              <a:gd name="connsiteY157" fmla="*/ 4399136 h 6858000"/>
              <a:gd name="connsiteX158" fmla="*/ 742462 w 7467600"/>
              <a:gd name="connsiteY158" fmla="*/ 4594648 h 6858000"/>
              <a:gd name="connsiteX159" fmla="*/ 820602 w 7467600"/>
              <a:gd name="connsiteY159" fmla="*/ 4485915 h 6858000"/>
              <a:gd name="connsiteX160" fmla="*/ 878295 w 7467600"/>
              <a:gd name="connsiteY160" fmla="*/ 4403594 h 6858000"/>
              <a:gd name="connsiteX161" fmla="*/ 1240607 w 7467600"/>
              <a:gd name="connsiteY161" fmla="*/ 4010401 h 6858000"/>
              <a:gd name="connsiteX162" fmla="*/ 1310106 w 7467600"/>
              <a:gd name="connsiteY162" fmla="*/ 3943217 h 6858000"/>
              <a:gd name="connsiteX163" fmla="*/ 1423113 w 7467600"/>
              <a:gd name="connsiteY163" fmla="*/ 3874565 h 6858000"/>
              <a:gd name="connsiteX164" fmla="*/ 1260565 w 7467600"/>
              <a:gd name="connsiteY164" fmla="*/ 4031982 h 6858000"/>
              <a:gd name="connsiteX165" fmla="*/ 901900 w 7467600"/>
              <a:gd name="connsiteY165" fmla="*/ 4421236 h 6858000"/>
              <a:gd name="connsiteX166" fmla="*/ 845044 w 7467600"/>
              <a:gd name="connsiteY166" fmla="*/ 4502436 h 6858000"/>
              <a:gd name="connsiteX167" fmla="*/ 685926 w 7467600"/>
              <a:gd name="connsiteY167" fmla="*/ 4703069 h 6858000"/>
              <a:gd name="connsiteX168" fmla="*/ 684248 w 7467600"/>
              <a:gd name="connsiteY168" fmla="*/ 4706721 h 6858000"/>
              <a:gd name="connsiteX169" fmla="*/ 1423113 w 7467600"/>
              <a:gd name="connsiteY169" fmla="*/ 3874565 h 6858000"/>
              <a:gd name="connsiteX170" fmla="*/ 3316479 w 7467600"/>
              <a:gd name="connsiteY170" fmla="*/ 3872136 h 6858000"/>
              <a:gd name="connsiteX171" fmla="*/ 3546806 w 7467600"/>
              <a:gd name="connsiteY171" fmla="*/ 4356139 h 6858000"/>
              <a:gd name="connsiteX172" fmla="*/ 3364433 w 7467600"/>
              <a:gd name="connsiteY172" fmla="*/ 3953121 h 6858000"/>
              <a:gd name="connsiteX173" fmla="*/ 3316479 w 7467600"/>
              <a:gd name="connsiteY173" fmla="*/ 3872136 h 6858000"/>
              <a:gd name="connsiteX174" fmla="*/ 3291335 w 7467600"/>
              <a:gd name="connsiteY174" fmla="*/ 3767420 h 6858000"/>
              <a:gd name="connsiteX175" fmla="*/ 3390805 w 7467600"/>
              <a:gd name="connsiteY175" fmla="*/ 3937163 h 6858000"/>
              <a:gd name="connsiteX176" fmla="*/ 3579062 w 7467600"/>
              <a:gd name="connsiteY176" fmla="*/ 4359040 h 6858000"/>
              <a:gd name="connsiteX177" fmla="*/ 3467355 w 7467600"/>
              <a:gd name="connsiteY177" fmla="*/ 3988130 h 6858000"/>
              <a:gd name="connsiteX178" fmla="*/ 3310753 w 7467600"/>
              <a:gd name="connsiteY178" fmla="*/ 3787140 h 6858000"/>
              <a:gd name="connsiteX179" fmla="*/ 3291335 w 7467600"/>
              <a:gd name="connsiteY179" fmla="*/ 3767420 h 6858000"/>
              <a:gd name="connsiteX180" fmla="*/ 1635889 w 7467600"/>
              <a:gd name="connsiteY180" fmla="*/ 3709494 h 6858000"/>
              <a:gd name="connsiteX181" fmla="*/ 1634800 w 7467600"/>
              <a:gd name="connsiteY181" fmla="*/ 3731111 h 6858000"/>
              <a:gd name="connsiteX182" fmla="*/ 1635889 w 7467600"/>
              <a:gd name="connsiteY182" fmla="*/ 3709494 h 6858000"/>
              <a:gd name="connsiteX183" fmla="*/ 1510397 w 7467600"/>
              <a:gd name="connsiteY183" fmla="*/ 3684705 h 6858000"/>
              <a:gd name="connsiteX184" fmla="*/ 1146550 w 7467600"/>
              <a:gd name="connsiteY184" fmla="*/ 3802012 h 6858000"/>
              <a:gd name="connsiteX185" fmla="*/ 698834 w 7467600"/>
              <a:gd name="connsiteY185" fmla="*/ 3952272 h 6858000"/>
              <a:gd name="connsiteX186" fmla="*/ 34256 w 7467600"/>
              <a:gd name="connsiteY186" fmla="*/ 4347603 h 6858000"/>
              <a:gd name="connsiteX187" fmla="*/ 527241 w 7467600"/>
              <a:gd name="connsiteY187" fmla="*/ 4065078 h 6858000"/>
              <a:gd name="connsiteX188" fmla="*/ 1510397 w 7467600"/>
              <a:gd name="connsiteY188" fmla="*/ 3684705 h 6858000"/>
              <a:gd name="connsiteX189" fmla="*/ 1313114 w 7467600"/>
              <a:gd name="connsiteY189" fmla="*/ 3655216 h 6858000"/>
              <a:gd name="connsiteX190" fmla="*/ 1109304 w 7467600"/>
              <a:gd name="connsiteY190" fmla="*/ 3669030 h 6858000"/>
              <a:gd name="connsiteX191" fmla="*/ 8129 w 7467600"/>
              <a:gd name="connsiteY191" fmla="*/ 4330519 h 6858000"/>
              <a:gd name="connsiteX192" fmla="*/ 687572 w 7467600"/>
              <a:gd name="connsiteY192" fmla="*/ 3925629 h 6858000"/>
              <a:gd name="connsiteX193" fmla="*/ 1138365 w 7467600"/>
              <a:gd name="connsiteY193" fmla="*/ 3774515 h 6858000"/>
              <a:gd name="connsiteX194" fmla="*/ 1505579 w 7467600"/>
              <a:gd name="connsiteY194" fmla="*/ 3655526 h 6858000"/>
              <a:gd name="connsiteX195" fmla="*/ 1313114 w 7467600"/>
              <a:gd name="connsiteY195" fmla="*/ 3655216 h 6858000"/>
              <a:gd name="connsiteX196" fmla="*/ 3655073 w 7467600"/>
              <a:gd name="connsiteY196" fmla="*/ 3650884 h 6858000"/>
              <a:gd name="connsiteX197" fmla="*/ 3989938 w 7467600"/>
              <a:gd name="connsiteY197" fmla="*/ 3991685 h 6858000"/>
              <a:gd name="connsiteX198" fmla="*/ 4393907 w 7467600"/>
              <a:gd name="connsiteY198" fmla="*/ 4261258 h 6858000"/>
              <a:gd name="connsiteX199" fmla="*/ 4648051 w 7467600"/>
              <a:gd name="connsiteY199" fmla="*/ 4374051 h 6858000"/>
              <a:gd name="connsiteX200" fmla="*/ 4383389 w 7467600"/>
              <a:gd name="connsiteY200" fmla="*/ 4184369 h 6858000"/>
              <a:gd name="connsiteX201" fmla="*/ 4165508 w 7467600"/>
              <a:gd name="connsiteY201" fmla="*/ 4035196 h 6858000"/>
              <a:gd name="connsiteX202" fmla="*/ 4068162 w 7467600"/>
              <a:gd name="connsiteY202" fmla="*/ 3953394 h 6858000"/>
              <a:gd name="connsiteX203" fmla="*/ 3981416 w 7467600"/>
              <a:gd name="connsiteY203" fmla="*/ 3880482 h 6858000"/>
              <a:gd name="connsiteX204" fmla="*/ 3800147 w 7467600"/>
              <a:gd name="connsiteY204" fmla="*/ 3749872 h 6858000"/>
              <a:gd name="connsiteX205" fmla="*/ 3655073 w 7467600"/>
              <a:gd name="connsiteY205" fmla="*/ 3650884 h 6858000"/>
              <a:gd name="connsiteX206" fmla="*/ 3670252 w 7467600"/>
              <a:gd name="connsiteY206" fmla="*/ 3622798 h 6858000"/>
              <a:gd name="connsiteX207" fmla="*/ 3817258 w 7467600"/>
              <a:gd name="connsiteY207" fmla="*/ 3723577 h 6858000"/>
              <a:gd name="connsiteX208" fmla="*/ 4000461 w 7467600"/>
              <a:gd name="connsiteY208" fmla="*/ 3855966 h 6858000"/>
              <a:gd name="connsiteX209" fmla="*/ 4088180 w 7467600"/>
              <a:gd name="connsiteY209" fmla="*/ 3929774 h 6858000"/>
              <a:gd name="connsiteX210" fmla="*/ 4184555 w 7467600"/>
              <a:gd name="connsiteY210" fmla="*/ 4010683 h 6858000"/>
              <a:gd name="connsiteX211" fmla="*/ 4399563 w 7467600"/>
              <a:gd name="connsiteY211" fmla="*/ 4158106 h 6858000"/>
              <a:gd name="connsiteX212" fmla="*/ 4684469 w 7467600"/>
              <a:gd name="connsiteY212" fmla="*/ 4364680 h 6858000"/>
              <a:gd name="connsiteX213" fmla="*/ 4690271 w 7467600"/>
              <a:gd name="connsiteY213" fmla="*/ 4370034 h 6858000"/>
              <a:gd name="connsiteX214" fmla="*/ 4136093 w 7467600"/>
              <a:gd name="connsiteY214" fmla="*/ 3858466 h 6858000"/>
              <a:gd name="connsiteX215" fmla="*/ 3670252 w 7467600"/>
              <a:gd name="connsiteY215" fmla="*/ 3622798 h 6858000"/>
              <a:gd name="connsiteX216" fmla="*/ 4440129 w 7467600"/>
              <a:gd name="connsiteY216" fmla="*/ 3448571 h 6858000"/>
              <a:gd name="connsiteX217" fmla="*/ 4856525 w 7467600"/>
              <a:gd name="connsiteY217" fmla="*/ 3915351 h 6858000"/>
              <a:gd name="connsiteX218" fmla="*/ 5059055 w 7467600"/>
              <a:gd name="connsiteY218" fmla="*/ 4108918 h 6858000"/>
              <a:gd name="connsiteX219" fmla="*/ 5290070 w 7467600"/>
              <a:gd name="connsiteY219" fmla="*/ 4263619 h 6858000"/>
              <a:gd name="connsiteX220" fmla="*/ 4834991 w 7467600"/>
              <a:gd name="connsiteY220" fmla="*/ 3830985 h 6858000"/>
              <a:gd name="connsiteX221" fmla="*/ 4440129 w 7467600"/>
              <a:gd name="connsiteY221" fmla="*/ 3448571 h 6858000"/>
              <a:gd name="connsiteX222" fmla="*/ 4441737 w 7467600"/>
              <a:gd name="connsiteY222" fmla="*/ 3399734 h 6858000"/>
              <a:gd name="connsiteX223" fmla="*/ 4431236 w 7467600"/>
              <a:gd name="connsiteY223" fmla="*/ 3400954 h 6858000"/>
              <a:gd name="connsiteX224" fmla="*/ 4557150 w 7467600"/>
              <a:gd name="connsiteY224" fmla="*/ 3510023 h 6858000"/>
              <a:gd name="connsiteX225" fmla="*/ 4856936 w 7467600"/>
              <a:gd name="connsiteY225" fmla="*/ 3809146 h 6858000"/>
              <a:gd name="connsiteX226" fmla="*/ 5111996 w 7467600"/>
              <a:gd name="connsiteY226" fmla="*/ 4065759 h 6858000"/>
              <a:gd name="connsiteX227" fmla="*/ 5388878 w 7467600"/>
              <a:gd name="connsiteY227" fmla="*/ 4300185 h 6858000"/>
              <a:gd name="connsiteX228" fmla="*/ 5425556 w 7467600"/>
              <a:gd name="connsiteY228" fmla="*/ 4308967 h 6858000"/>
              <a:gd name="connsiteX229" fmla="*/ 4943646 w 7467600"/>
              <a:gd name="connsiteY229" fmla="*/ 3822916 h 6858000"/>
              <a:gd name="connsiteX230" fmla="*/ 4594837 w 7467600"/>
              <a:gd name="connsiteY230" fmla="*/ 3532274 h 6858000"/>
              <a:gd name="connsiteX231" fmla="*/ 4441737 w 7467600"/>
              <a:gd name="connsiteY231" fmla="*/ 3399734 h 6858000"/>
              <a:gd name="connsiteX232" fmla="*/ 5425834 w 7467600"/>
              <a:gd name="connsiteY232" fmla="*/ 3162785 h 6858000"/>
              <a:gd name="connsiteX233" fmla="*/ 5401644 w 7467600"/>
              <a:gd name="connsiteY233" fmla="*/ 3617847 h 6858000"/>
              <a:gd name="connsiteX234" fmla="*/ 5467256 w 7467600"/>
              <a:gd name="connsiteY234" fmla="*/ 4175494 h 6858000"/>
              <a:gd name="connsiteX235" fmla="*/ 5448069 w 7467600"/>
              <a:gd name="connsiteY235" fmla="*/ 3567554 h 6858000"/>
              <a:gd name="connsiteX236" fmla="*/ 5425834 w 7467600"/>
              <a:gd name="connsiteY236" fmla="*/ 3162785 h 6858000"/>
              <a:gd name="connsiteX237" fmla="*/ 1318687 w 7467600"/>
              <a:gd name="connsiteY237" fmla="*/ 3113840 h 6858000"/>
              <a:gd name="connsiteX238" fmla="*/ 1066793 w 7467600"/>
              <a:gd name="connsiteY238" fmla="*/ 3212171 h 6858000"/>
              <a:gd name="connsiteX239" fmla="*/ 993319 w 7467600"/>
              <a:gd name="connsiteY239" fmla="*/ 3247648 h 6858000"/>
              <a:gd name="connsiteX240" fmla="*/ 853081 w 7467600"/>
              <a:gd name="connsiteY240" fmla="*/ 3312410 h 6858000"/>
              <a:gd name="connsiteX241" fmla="*/ 805957 w 7467600"/>
              <a:gd name="connsiteY241" fmla="*/ 3330443 h 6858000"/>
              <a:gd name="connsiteX242" fmla="*/ 1318687 w 7467600"/>
              <a:gd name="connsiteY242" fmla="*/ 3113840 h 6858000"/>
              <a:gd name="connsiteX243" fmla="*/ 5453702 w 7467600"/>
              <a:gd name="connsiteY243" fmla="*/ 3090882 h 6858000"/>
              <a:gd name="connsiteX244" fmla="*/ 5480135 w 7467600"/>
              <a:gd name="connsiteY244" fmla="*/ 3565802 h 6858000"/>
              <a:gd name="connsiteX245" fmla="*/ 5499023 w 7467600"/>
              <a:gd name="connsiteY245" fmla="*/ 4166310 h 6858000"/>
              <a:gd name="connsiteX246" fmla="*/ 5547022 w 7467600"/>
              <a:gd name="connsiteY246" fmla="*/ 3607838 h 6858000"/>
              <a:gd name="connsiteX247" fmla="*/ 5515964 w 7467600"/>
              <a:gd name="connsiteY247" fmla="*/ 3378541 h 6858000"/>
              <a:gd name="connsiteX248" fmla="*/ 5453702 w 7467600"/>
              <a:gd name="connsiteY248" fmla="*/ 3090882 h 6858000"/>
              <a:gd name="connsiteX249" fmla="*/ 1238695 w 7467600"/>
              <a:gd name="connsiteY249" fmla="*/ 3076820 h 6858000"/>
              <a:gd name="connsiteX250" fmla="*/ 716371 w 7467600"/>
              <a:gd name="connsiteY250" fmla="*/ 3293249 h 6858000"/>
              <a:gd name="connsiteX251" fmla="*/ 579522 w 7467600"/>
              <a:gd name="connsiteY251" fmla="*/ 3371759 h 6858000"/>
              <a:gd name="connsiteX252" fmla="*/ 600288 w 7467600"/>
              <a:gd name="connsiteY252" fmla="*/ 3365555 h 6858000"/>
              <a:gd name="connsiteX253" fmla="*/ 840692 w 7467600"/>
              <a:gd name="connsiteY253" fmla="*/ 3284921 h 6858000"/>
              <a:gd name="connsiteX254" fmla="*/ 979248 w 7467600"/>
              <a:gd name="connsiteY254" fmla="*/ 3221003 h 6858000"/>
              <a:gd name="connsiteX255" fmla="*/ 1053282 w 7467600"/>
              <a:gd name="connsiteY255" fmla="*/ 3185247 h 6858000"/>
              <a:gd name="connsiteX256" fmla="*/ 1320603 w 7467600"/>
              <a:gd name="connsiteY256" fmla="*/ 3081281 h 6858000"/>
              <a:gd name="connsiteX257" fmla="*/ 1238695 w 7467600"/>
              <a:gd name="connsiteY257" fmla="*/ 3076820 h 6858000"/>
              <a:gd name="connsiteX258" fmla="*/ 5425627 w 7467600"/>
              <a:gd name="connsiteY258" fmla="*/ 2954192 h 6858000"/>
              <a:gd name="connsiteX259" fmla="*/ 5470770 w 7467600"/>
              <a:gd name="connsiteY259" fmla="*/ 3005435 h 6858000"/>
              <a:gd name="connsiteX260" fmla="*/ 5519779 w 7467600"/>
              <a:gd name="connsiteY260" fmla="*/ 4359223 h 6858000"/>
              <a:gd name="connsiteX261" fmla="*/ 5520293 w 7467600"/>
              <a:gd name="connsiteY261" fmla="*/ 4360602 h 6858000"/>
              <a:gd name="connsiteX262" fmla="*/ 5767221 w 7467600"/>
              <a:gd name="connsiteY262" fmla="*/ 4665564 h 6858000"/>
              <a:gd name="connsiteX263" fmla="*/ 6937169 w 7467600"/>
              <a:gd name="connsiteY263" fmla="*/ 4815941 h 6858000"/>
              <a:gd name="connsiteX264" fmla="*/ 6953922 w 7467600"/>
              <a:gd name="connsiteY264" fmla="*/ 4890068 h 6858000"/>
              <a:gd name="connsiteX265" fmla="*/ 6071359 w 7467600"/>
              <a:gd name="connsiteY265" fmla="*/ 4770770 h 6858000"/>
              <a:gd name="connsiteX266" fmla="*/ 6038839 w 7467600"/>
              <a:gd name="connsiteY266" fmla="*/ 4764474 h 6858000"/>
              <a:gd name="connsiteX267" fmla="*/ 6038706 w 7467600"/>
              <a:gd name="connsiteY267" fmla="*/ 4763847 h 6858000"/>
              <a:gd name="connsiteX268" fmla="*/ 6037784 w 7467600"/>
              <a:gd name="connsiteY268" fmla="*/ 4764270 h 6858000"/>
              <a:gd name="connsiteX269" fmla="*/ 6038839 w 7467600"/>
              <a:gd name="connsiteY269" fmla="*/ 4764474 h 6858000"/>
              <a:gd name="connsiteX270" fmla="*/ 6040338 w 7467600"/>
              <a:gd name="connsiteY270" fmla="*/ 4771418 h 6858000"/>
              <a:gd name="connsiteX271" fmla="*/ 6024488 w 7467600"/>
              <a:gd name="connsiteY271" fmla="*/ 4809903 h 6858000"/>
              <a:gd name="connsiteX272" fmla="*/ 5599771 w 7467600"/>
              <a:gd name="connsiteY272" fmla="*/ 5509652 h 6858000"/>
              <a:gd name="connsiteX273" fmla="*/ 5548843 w 7467600"/>
              <a:gd name="connsiteY273" fmla="*/ 5563845 h 6858000"/>
              <a:gd name="connsiteX274" fmla="*/ 5940952 w 7467600"/>
              <a:gd name="connsiteY274" fmla="*/ 6250028 h 6858000"/>
              <a:gd name="connsiteX275" fmla="*/ 6043441 w 7467600"/>
              <a:gd name="connsiteY275" fmla="*/ 6665847 h 6858000"/>
              <a:gd name="connsiteX276" fmla="*/ 6093432 w 7467600"/>
              <a:gd name="connsiteY276" fmla="*/ 6858000 h 6858000"/>
              <a:gd name="connsiteX277" fmla="*/ 6034344 w 7467600"/>
              <a:gd name="connsiteY277" fmla="*/ 6858000 h 6858000"/>
              <a:gd name="connsiteX278" fmla="*/ 6026679 w 7467600"/>
              <a:gd name="connsiteY278" fmla="*/ 6836959 h 6858000"/>
              <a:gd name="connsiteX279" fmla="*/ 5800441 w 7467600"/>
              <a:gd name="connsiteY279" fmla="*/ 6335286 h 6858000"/>
              <a:gd name="connsiteX280" fmla="*/ 5526562 w 7467600"/>
              <a:gd name="connsiteY280" fmla="*/ 5705388 h 6858000"/>
              <a:gd name="connsiteX281" fmla="*/ 5519640 w 7467600"/>
              <a:gd name="connsiteY281" fmla="*/ 5683774 h 6858000"/>
              <a:gd name="connsiteX282" fmla="*/ 5844559 w 7467600"/>
              <a:gd name="connsiteY282" fmla="*/ 6553349 h 6858000"/>
              <a:gd name="connsiteX283" fmla="*/ 5975994 w 7467600"/>
              <a:gd name="connsiteY283" fmla="*/ 6858000 h 6858000"/>
              <a:gd name="connsiteX284" fmla="*/ 5898547 w 7467600"/>
              <a:gd name="connsiteY284" fmla="*/ 6858000 h 6858000"/>
              <a:gd name="connsiteX285" fmla="*/ 5682041 w 7467600"/>
              <a:gd name="connsiteY285" fmla="*/ 6355860 h 6858000"/>
              <a:gd name="connsiteX286" fmla="*/ 5461758 w 7467600"/>
              <a:gd name="connsiteY286" fmla="*/ 5820220 h 6858000"/>
              <a:gd name="connsiteX287" fmla="*/ 5237282 w 7467600"/>
              <a:gd name="connsiteY287" fmla="*/ 6579086 h 6858000"/>
              <a:gd name="connsiteX288" fmla="*/ 5115009 w 7467600"/>
              <a:gd name="connsiteY288" fmla="*/ 6858000 h 6858000"/>
              <a:gd name="connsiteX289" fmla="*/ 5028074 w 7467600"/>
              <a:gd name="connsiteY289" fmla="*/ 6858000 h 6858000"/>
              <a:gd name="connsiteX290" fmla="*/ 5079508 w 7467600"/>
              <a:gd name="connsiteY290" fmla="*/ 6749074 h 6858000"/>
              <a:gd name="connsiteX291" fmla="*/ 5371846 w 7467600"/>
              <a:gd name="connsiteY291" fmla="*/ 5924413 h 6858000"/>
              <a:gd name="connsiteX292" fmla="*/ 5270512 w 7467600"/>
              <a:gd name="connsiteY292" fmla="*/ 6138975 h 6858000"/>
              <a:gd name="connsiteX293" fmla="*/ 5062409 w 7467600"/>
              <a:gd name="connsiteY293" fmla="*/ 6653544 h 6858000"/>
              <a:gd name="connsiteX294" fmla="*/ 5036628 w 7467600"/>
              <a:gd name="connsiteY294" fmla="*/ 6754247 h 6858000"/>
              <a:gd name="connsiteX295" fmla="*/ 5009112 w 7467600"/>
              <a:gd name="connsiteY295" fmla="*/ 6858000 h 6858000"/>
              <a:gd name="connsiteX296" fmla="*/ 4976679 w 7467600"/>
              <a:gd name="connsiteY296" fmla="*/ 6858000 h 6858000"/>
              <a:gd name="connsiteX297" fmla="*/ 5006537 w 7467600"/>
              <a:gd name="connsiteY297" fmla="*/ 6747068 h 6858000"/>
              <a:gd name="connsiteX298" fmla="*/ 5032723 w 7467600"/>
              <a:gd name="connsiteY298" fmla="*/ 6644957 h 6858000"/>
              <a:gd name="connsiteX299" fmla="*/ 5242949 w 7467600"/>
              <a:gd name="connsiteY299" fmla="*/ 6125175 h 6858000"/>
              <a:gd name="connsiteX300" fmla="*/ 5286321 w 7467600"/>
              <a:gd name="connsiteY300" fmla="*/ 6033555 h 6858000"/>
              <a:gd name="connsiteX301" fmla="*/ 5008210 w 7467600"/>
              <a:gd name="connsiteY301" fmla="*/ 6649194 h 6858000"/>
              <a:gd name="connsiteX302" fmla="*/ 4986321 w 7467600"/>
              <a:gd name="connsiteY302" fmla="*/ 6765687 h 6858000"/>
              <a:gd name="connsiteX303" fmla="*/ 4973474 w 7467600"/>
              <a:gd name="connsiteY303" fmla="*/ 6858000 h 6858000"/>
              <a:gd name="connsiteX304" fmla="*/ 4907178 w 7467600"/>
              <a:gd name="connsiteY304" fmla="*/ 6858000 h 6858000"/>
              <a:gd name="connsiteX305" fmla="*/ 4910810 w 7467600"/>
              <a:gd name="connsiteY305" fmla="*/ 6829660 h 6858000"/>
              <a:gd name="connsiteX306" fmla="*/ 4987461 w 7467600"/>
              <a:gd name="connsiteY306" fmla="*/ 6432994 h 6858000"/>
              <a:gd name="connsiteX307" fmla="*/ 5179262 w 7467600"/>
              <a:gd name="connsiteY307" fmla="*/ 6035044 h 6858000"/>
              <a:gd name="connsiteX308" fmla="*/ 4689678 w 7467600"/>
              <a:gd name="connsiteY308" fmla="*/ 6440241 h 6858000"/>
              <a:gd name="connsiteX309" fmla="*/ 4477543 w 7467600"/>
              <a:gd name="connsiteY309" fmla="*/ 6674836 h 6858000"/>
              <a:gd name="connsiteX310" fmla="*/ 4329957 w 7467600"/>
              <a:gd name="connsiteY310" fmla="*/ 6858000 h 6858000"/>
              <a:gd name="connsiteX311" fmla="*/ 4218595 w 7467600"/>
              <a:gd name="connsiteY311" fmla="*/ 6858000 h 6858000"/>
              <a:gd name="connsiteX312" fmla="*/ 4368888 w 7467600"/>
              <a:gd name="connsiteY312" fmla="*/ 6668412 h 6858000"/>
              <a:gd name="connsiteX313" fmla="*/ 4563091 w 7467600"/>
              <a:gd name="connsiteY313" fmla="*/ 6442508 h 6858000"/>
              <a:gd name="connsiteX314" fmla="*/ 5387324 w 7467600"/>
              <a:gd name="connsiteY314" fmla="*/ 5705830 h 6858000"/>
              <a:gd name="connsiteX315" fmla="*/ 5073620 w 7467600"/>
              <a:gd name="connsiteY315" fmla="*/ 5955437 h 6858000"/>
              <a:gd name="connsiteX316" fmla="*/ 4689789 w 7467600"/>
              <a:gd name="connsiteY316" fmla="*/ 6268382 h 6858000"/>
              <a:gd name="connsiteX317" fmla="*/ 4418722 w 7467600"/>
              <a:gd name="connsiteY317" fmla="*/ 6570886 h 6858000"/>
              <a:gd name="connsiteX318" fmla="*/ 4214944 w 7467600"/>
              <a:gd name="connsiteY318" fmla="*/ 6858000 h 6858000"/>
              <a:gd name="connsiteX319" fmla="*/ 4177898 w 7467600"/>
              <a:gd name="connsiteY319" fmla="*/ 6858000 h 6858000"/>
              <a:gd name="connsiteX320" fmla="*/ 4391597 w 7467600"/>
              <a:gd name="connsiteY320" fmla="*/ 6556370 h 6858000"/>
              <a:gd name="connsiteX321" fmla="*/ 4668889 w 7467600"/>
              <a:gd name="connsiteY321" fmla="*/ 6246399 h 6858000"/>
              <a:gd name="connsiteX322" fmla="*/ 5055427 w 7467600"/>
              <a:gd name="connsiteY322" fmla="*/ 5931476 h 6858000"/>
              <a:gd name="connsiteX323" fmla="*/ 5371814 w 7467600"/>
              <a:gd name="connsiteY323" fmla="*/ 5678975 h 6858000"/>
              <a:gd name="connsiteX324" fmla="*/ 4987918 w 7467600"/>
              <a:gd name="connsiteY324" fmla="*/ 5838701 h 6858000"/>
              <a:gd name="connsiteX325" fmla="*/ 4317146 w 7467600"/>
              <a:gd name="connsiteY325" fmla="*/ 6587716 h 6858000"/>
              <a:gd name="connsiteX326" fmla="*/ 4171627 w 7467600"/>
              <a:gd name="connsiteY326" fmla="*/ 6858000 h 6858000"/>
              <a:gd name="connsiteX327" fmla="*/ 4081585 w 7467600"/>
              <a:gd name="connsiteY327" fmla="*/ 6858000 h 6858000"/>
              <a:gd name="connsiteX328" fmla="*/ 4238603 w 7467600"/>
              <a:gd name="connsiteY328" fmla="*/ 6559341 h 6858000"/>
              <a:gd name="connsiteX329" fmla="*/ 4778333 w 7467600"/>
              <a:gd name="connsiteY329" fmla="*/ 5873626 h 6858000"/>
              <a:gd name="connsiteX330" fmla="*/ 5414185 w 7467600"/>
              <a:gd name="connsiteY330" fmla="*/ 5573882 h 6858000"/>
              <a:gd name="connsiteX331" fmla="*/ 5959648 w 7467600"/>
              <a:gd name="connsiteY331" fmla="*/ 4760797 h 6858000"/>
              <a:gd name="connsiteX332" fmla="*/ 5355019 w 7467600"/>
              <a:gd name="connsiteY332" fmla="*/ 4734672 h 6858000"/>
              <a:gd name="connsiteX333" fmla="*/ 5083565 w 7467600"/>
              <a:gd name="connsiteY333" fmla="*/ 5179121 h 6858000"/>
              <a:gd name="connsiteX334" fmla="*/ 4713577 w 7467600"/>
              <a:gd name="connsiteY334" fmla="*/ 5616803 h 6858000"/>
              <a:gd name="connsiteX335" fmla="*/ 3989559 w 7467600"/>
              <a:gd name="connsiteY335" fmla="*/ 6145945 h 6858000"/>
              <a:gd name="connsiteX336" fmla="*/ 3939824 w 7467600"/>
              <a:gd name="connsiteY336" fmla="*/ 6066900 h 6858000"/>
              <a:gd name="connsiteX337" fmla="*/ 4584537 w 7467600"/>
              <a:gd name="connsiteY337" fmla="*/ 5324826 h 6858000"/>
              <a:gd name="connsiteX338" fmla="*/ 5037105 w 7467600"/>
              <a:gd name="connsiteY338" fmla="*/ 5088765 h 6858000"/>
              <a:gd name="connsiteX339" fmla="*/ 5039930 w 7467600"/>
              <a:gd name="connsiteY339" fmla="*/ 5089585 h 6858000"/>
              <a:gd name="connsiteX340" fmla="*/ 5263764 w 7467600"/>
              <a:gd name="connsiteY340" fmla="*/ 4735525 h 6858000"/>
              <a:gd name="connsiteX341" fmla="*/ 4086300 w 7467600"/>
              <a:gd name="connsiteY341" fmla="*/ 4884599 h 6858000"/>
              <a:gd name="connsiteX342" fmla="*/ 4085485 w 7467600"/>
              <a:gd name="connsiteY342" fmla="*/ 4899070 h 6858000"/>
              <a:gd name="connsiteX343" fmla="*/ 3871915 w 7467600"/>
              <a:gd name="connsiteY343" fmla="*/ 5253645 h 6858000"/>
              <a:gd name="connsiteX344" fmla="*/ 3799374 w 7467600"/>
              <a:gd name="connsiteY344" fmla="*/ 5466127 h 6858000"/>
              <a:gd name="connsiteX345" fmla="*/ 3498850 w 7467600"/>
              <a:gd name="connsiteY345" fmla="*/ 6661888 h 6858000"/>
              <a:gd name="connsiteX346" fmla="*/ 3399216 w 7467600"/>
              <a:gd name="connsiteY346" fmla="*/ 6858000 h 6858000"/>
              <a:gd name="connsiteX347" fmla="*/ 3303688 w 7467600"/>
              <a:gd name="connsiteY347" fmla="*/ 6858000 h 6858000"/>
              <a:gd name="connsiteX348" fmla="*/ 3391774 w 7467600"/>
              <a:gd name="connsiteY348" fmla="*/ 6697181 h 6858000"/>
              <a:gd name="connsiteX349" fmla="*/ 3735540 w 7467600"/>
              <a:gd name="connsiteY349" fmla="*/ 5546923 h 6858000"/>
              <a:gd name="connsiteX350" fmla="*/ 3729438 w 7467600"/>
              <a:gd name="connsiteY350" fmla="*/ 5569058 h 6858000"/>
              <a:gd name="connsiteX351" fmla="*/ 3707782 w 7467600"/>
              <a:gd name="connsiteY351" fmla="*/ 5644908 h 6858000"/>
              <a:gd name="connsiteX352" fmla="*/ 3583827 w 7467600"/>
              <a:gd name="connsiteY352" fmla="*/ 6039215 h 6858000"/>
              <a:gd name="connsiteX353" fmla="*/ 3547861 w 7467600"/>
              <a:gd name="connsiteY353" fmla="*/ 6129609 h 6858000"/>
              <a:gd name="connsiteX354" fmla="*/ 3490905 w 7467600"/>
              <a:gd name="connsiteY354" fmla="*/ 6277660 h 6858000"/>
              <a:gd name="connsiteX355" fmla="*/ 3455859 w 7467600"/>
              <a:gd name="connsiteY355" fmla="*/ 6391301 h 6858000"/>
              <a:gd name="connsiteX356" fmla="*/ 3429112 w 7467600"/>
              <a:gd name="connsiteY356" fmla="*/ 6479469 h 6858000"/>
              <a:gd name="connsiteX357" fmla="*/ 3304862 w 7467600"/>
              <a:gd name="connsiteY357" fmla="*/ 6796476 h 6858000"/>
              <a:gd name="connsiteX358" fmla="*/ 3276071 w 7467600"/>
              <a:gd name="connsiteY358" fmla="*/ 6858000 h 6858000"/>
              <a:gd name="connsiteX359" fmla="*/ 3240805 w 7467600"/>
              <a:gd name="connsiteY359" fmla="*/ 6858000 h 6858000"/>
              <a:gd name="connsiteX360" fmla="*/ 3275917 w 7467600"/>
              <a:gd name="connsiteY360" fmla="*/ 6783192 h 6858000"/>
              <a:gd name="connsiteX361" fmla="*/ 3399358 w 7467600"/>
              <a:gd name="connsiteY361" fmla="*/ 6469011 h 6858000"/>
              <a:gd name="connsiteX362" fmla="*/ 3425650 w 7467600"/>
              <a:gd name="connsiteY362" fmla="*/ 6381333 h 6858000"/>
              <a:gd name="connsiteX363" fmla="*/ 3460661 w 7467600"/>
              <a:gd name="connsiteY363" fmla="*/ 6266763 h 6858000"/>
              <a:gd name="connsiteX364" fmla="*/ 3518021 w 7467600"/>
              <a:gd name="connsiteY364" fmla="*/ 6117298 h 6858000"/>
              <a:gd name="connsiteX365" fmla="*/ 3554035 w 7467600"/>
              <a:gd name="connsiteY365" fmla="*/ 6027832 h 6858000"/>
              <a:gd name="connsiteX366" fmla="*/ 3677174 w 7467600"/>
              <a:gd name="connsiteY366" fmla="*/ 5636351 h 6858000"/>
              <a:gd name="connsiteX367" fmla="*/ 3698819 w 7467600"/>
              <a:gd name="connsiteY367" fmla="*/ 5560503 h 6858000"/>
              <a:gd name="connsiteX368" fmla="*/ 3702094 w 7467600"/>
              <a:gd name="connsiteY368" fmla="*/ 5549194 h 6858000"/>
              <a:gd name="connsiteX369" fmla="*/ 3398355 w 7467600"/>
              <a:gd name="connsiteY369" fmla="*/ 6094603 h 6858000"/>
              <a:gd name="connsiteX370" fmla="*/ 3193941 w 7467600"/>
              <a:gd name="connsiteY370" fmla="*/ 6798775 h 6858000"/>
              <a:gd name="connsiteX371" fmla="*/ 3184140 w 7467600"/>
              <a:gd name="connsiteY371" fmla="*/ 6858000 h 6858000"/>
              <a:gd name="connsiteX372" fmla="*/ 3099978 w 7467600"/>
              <a:gd name="connsiteY372" fmla="*/ 6858000 h 6858000"/>
              <a:gd name="connsiteX373" fmla="*/ 3101556 w 7467600"/>
              <a:gd name="connsiteY373" fmla="*/ 6843337 h 6858000"/>
              <a:gd name="connsiteX374" fmla="*/ 3370162 w 7467600"/>
              <a:gd name="connsiteY374" fmla="*/ 5785550 h 6858000"/>
              <a:gd name="connsiteX375" fmla="*/ 3746477 w 7467600"/>
              <a:gd name="connsiteY375" fmla="*/ 5377889 h 6858000"/>
              <a:gd name="connsiteX376" fmla="*/ 3863399 w 7467600"/>
              <a:gd name="connsiteY376" fmla="*/ 5087257 h 6858000"/>
              <a:gd name="connsiteX377" fmla="*/ 3968712 w 7467600"/>
              <a:gd name="connsiteY377" fmla="*/ 4913989 h 6858000"/>
              <a:gd name="connsiteX378" fmla="*/ 2792390 w 7467600"/>
              <a:gd name="connsiteY378" fmla="*/ 5382974 h 6858000"/>
              <a:gd name="connsiteX379" fmla="*/ 2714982 w 7467600"/>
              <a:gd name="connsiteY379" fmla="*/ 5427051 h 6858000"/>
              <a:gd name="connsiteX380" fmla="*/ 2813361 w 7467600"/>
              <a:gd name="connsiteY380" fmla="*/ 6023912 h 6858000"/>
              <a:gd name="connsiteX381" fmla="*/ 2688430 w 7467600"/>
              <a:gd name="connsiteY381" fmla="*/ 6801564 h 6858000"/>
              <a:gd name="connsiteX382" fmla="*/ 2629626 w 7467600"/>
              <a:gd name="connsiteY382" fmla="*/ 6763394 h 6858000"/>
              <a:gd name="connsiteX383" fmla="*/ 2565328 w 7467600"/>
              <a:gd name="connsiteY383" fmla="*/ 5516399 h 6858000"/>
              <a:gd name="connsiteX384" fmla="*/ 1922999 w 7467600"/>
              <a:gd name="connsiteY384" fmla="*/ 5980343 h 6858000"/>
              <a:gd name="connsiteX385" fmla="*/ 1950261 w 7467600"/>
              <a:gd name="connsiteY385" fmla="*/ 6405858 h 6858000"/>
              <a:gd name="connsiteX386" fmla="*/ 2365554 w 7467600"/>
              <a:gd name="connsiteY386" fmla="*/ 6759107 h 6858000"/>
              <a:gd name="connsiteX387" fmla="*/ 2424142 w 7467600"/>
              <a:gd name="connsiteY387" fmla="*/ 6858000 h 6858000"/>
              <a:gd name="connsiteX388" fmla="*/ 2395994 w 7467600"/>
              <a:gd name="connsiteY388" fmla="*/ 6858000 h 6858000"/>
              <a:gd name="connsiteX389" fmla="*/ 2392863 w 7467600"/>
              <a:gd name="connsiteY389" fmla="*/ 6852964 h 6858000"/>
              <a:gd name="connsiteX390" fmla="*/ 2017589 w 7467600"/>
              <a:gd name="connsiteY390" fmla="*/ 6493982 h 6858000"/>
              <a:gd name="connsiteX391" fmla="*/ 2147336 w 7467600"/>
              <a:gd name="connsiteY391" fmla="*/ 6594052 h 6858000"/>
              <a:gd name="connsiteX392" fmla="*/ 2207047 w 7467600"/>
              <a:gd name="connsiteY392" fmla="*/ 6654540 h 6858000"/>
              <a:gd name="connsiteX393" fmla="*/ 2299106 w 7467600"/>
              <a:gd name="connsiteY393" fmla="*/ 6778931 h 6858000"/>
              <a:gd name="connsiteX394" fmla="*/ 2314430 w 7467600"/>
              <a:gd name="connsiteY394" fmla="*/ 6801144 h 6858000"/>
              <a:gd name="connsiteX395" fmla="*/ 2352406 w 7467600"/>
              <a:gd name="connsiteY395" fmla="*/ 6858000 h 6858000"/>
              <a:gd name="connsiteX396" fmla="*/ 2314492 w 7467600"/>
              <a:gd name="connsiteY396" fmla="*/ 6858000 h 6858000"/>
              <a:gd name="connsiteX397" fmla="*/ 2288095 w 7467600"/>
              <a:gd name="connsiteY397" fmla="*/ 6818030 h 6858000"/>
              <a:gd name="connsiteX398" fmla="*/ 2272768 w 7467600"/>
              <a:gd name="connsiteY398" fmla="*/ 6795822 h 6858000"/>
              <a:gd name="connsiteX399" fmla="*/ 2182715 w 7467600"/>
              <a:gd name="connsiteY399" fmla="*/ 6675071 h 6858000"/>
              <a:gd name="connsiteX400" fmla="*/ 2032061 w 7467600"/>
              <a:gd name="connsiteY400" fmla="*/ 6541380 h 6858000"/>
              <a:gd name="connsiteX401" fmla="*/ 2257220 w 7467600"/>
              <a:gd name="connsiteY401" fmla="*/ 6826257 h 6858000"/>
              <a:gd name="connsiteX402" fmla="*/ 2281324 w 7467600"/>
              <a:gd name="connsiteY402" fmla="*/ 6858000 h 6858000"/>
              <a:gd name="connsiteX403" fmla="*/ 2242860 w 7467600"/>
              <a:gd name="connsiteY403" fmla="*/ 6858000 h 6858000"/>
              <a:gd name="connsiteX404" fmla="*/ 2232818 w 7467600"/>
              <a:gd name="connsiteY404" fmla="*/ 6844926 h 6858000"/>
              <a:gd name="connsiteX405" fmla="*/ 1990172 w 7467600"/>
              <a:gd name="connsiteY405" fmla="*/ 6542121 h 6858000"/>
              <a:gd name="connsiteX406" fmla="*/ 2124090 w 7467600"/>
              <a:gd name="connsiteY406" fmla="*/ 6761017 h 6858000"/>
              <a:gd name="connsiteX407" fmla="*/ 2200380 w 7467600"/>
              <a:gd name="connsiteY407" fmla="*/ 6858000 h 6858000"/>
              <a:gd name="connsiteX408" fmla="*/ 2147507 w 7467600"/>
              <a:gd name="connsiteY408" fmla="*/ 6858000 h 6858000"/>
              <a:gd name="connsiteX409" fmla="*/ 2070668 w 7467600"/>
              <a:gd name="connsiteY409" fmla="*/ 6761520 h 6858000"/>
              <a:gd name="connsiteX410" fmla="*/ 1975142 w 7467600"/>
              <a:gd name="connsiteY410" fmla="*/ 6585570 h 6858000"/>
              <a:gd name="connsiteX411" fmla="*/ 2050035 w 7467600"/>
              <a:gd name="connsiteY411" fmla="*/ 6813345 h 6858000"/>
              <a:gd name="connsiteX412" fmla="*/ 2063025 w 7467600"/>
              <a:gd name="connsiteY412" fmla="*/ 6858000 h 6858000"/>
              <a:gd name="connsiteX413" fmla="*/ 2021675 w 7467600"/>
              <a:gd name="connsiteY413" fmla="*/ 6858000 h 6858000"/>
              <a:gd name="connsiteX414" fmla="*/ 2019308 w 7467600"/>
              <a:gd name="connsiteY414" fmla="*/ 6847118 h 6858000"/>
              <a:gd name="connsiteX415" fmla="*/ 1938835 w 7467600"/>
              <a:gd name="connsiteY415" fmla="*/ 6551160 h 6858000"/>
              <a:gd name="connsiteX416" fmla="*/ 1953230 w 7467600"/>
              <a:gd name="connsiteY416" fmla="*/ 6759699 h 6858000"/>
              <a:gd name="connsiteX417" fmla="*/ 1956763 w 7467600"/>
              <a:gd name="connsiteY417" fmla="*/ 6778191 h 6858000"/>
              <a:gd name="connsiteX418" fmla="*/ 1967925 w 7467600"/>
              <a:gd name="connsiteY418" fmla="*/ 6858000 h 6858000"/>
              <a:gd name="connsiteX419" fmla="*/ 1936622 w 7467600"/>
              <a:gd name="connsiteY419" fmla="*/ 6858000 h 6858000"/>
              <a:gd name="connsiteX420" fmla="*/ 1926261 w 7467600"/>
              <a:gd name="connsiteY420" fmla="*/ 6784064 h 6858000"/>
              <a:gd name="connsiteX421" fmla="*/ 1922724 w 7467600"/>
              <a:gd name="connsiteY421" fmla="*/ 6765577 h 6858000"/>
              <a:gd name="connsiteX422" fmla="*/ 1904650 w 7467600"/>
              <a:gd name="connsiteY422" fmla="*/ 6639616 h 6858000"/>
              <a:gd name="connsiteX423" fmla="*/ 1885273 w 7467600"/>
              <a:gd name="connsiteY423" fmla="*/ 6858000 h 6858000"/>
              <a:gd name="connsiteX424" fmla="*/ 1854363 w 7467600"/>
              <a:gd name="connsiteY424" fmla="*/ 6858000 h 6858000"/>
              <a:gd name="connsiteX425" fmla="*/ 1880391 w 7467600"/>
              <a:gd name="connsiteY425" fmla="*/ 6603796 h 6858000"/>
              <a:gd name="connsiteX426" fmla="*/ 1818273 w 7467600"/>
              <a:gd name="connsiteY426" fmla="*/ 6715729 h 6858000"/>
              <a:gd name="connsiteX427" fmla="*/ 1794691 w 7467600"/>
              <a:gd name="connsiteY427" fmla="*/ 6843239 h 6858000"/>
              <a:gd name="connsiteX428" fmla="*/ 1794914 w 7467600"/>
              <a:gd name="connsiteY428" fmla="*/ 6858000 h 6858000"/>
              <a:gd name="connsiteX429" fmla="*/ 1746128 w 7467600"/>
              <a:gd name="connsiteY429" fmla="*/ 6858000 h 6858000"/>
              <a:gd name="connsiteX430" fmla="*/ 1753934 w 7467600"/>
              <a:gd name="connsiteY430" fmla="*/ 6724796 h 6858000"/>
              <a:gd name="connsiteX431" fmla="*/ 1792053 w 7467600"/>
              <a:gd name="connsiteY431" fmla="*/ 6572396 h 6858000"/>
              <a:gd name="connsiteX432" fmla="*/ 1862248 w 7467600"/>
              <a:gd name="connsiteY432" fmla="*/ 6266397 h 6858000"/>
              <a:gd name="connsiteX433" fmla="*/ 1862250 w 7467600"/>
              <a:gd name="connsiteY433" fmla="*/ 6033531 h 6858000"/>
              <a:gd name="connsiteX434" fmla="*/ 1211999 w 7467600"/>
              <a:gd name="connsiteY434" fmla="*/ 6683610 h 6858000"/>
              <a:gd name="connsiteX435" fmla="*/ 1213266 w 7467600"/>
              <a:gd name="connsiteY435" fmla="*/ 6691947 h 6858000"/>
              <a:gd name="connsiteX436" fmla="*/ 1203370 w 7467600"/>
              <a:gd name="connsiteY436" fmla="*/ 6850676 h 6858000"/>
              <a:gd name="connsiteX437" fmla="*/ 1203671 w 7467600"/>
              <a:gd name="connsiteY437" fmla="*/ 6858000 h 6858000"/>
              <a:gd name="connsiteX438" fmla="*/ 1143180 w 7467600"/>
              <a:gd name="connsiteY438" fmla="*/ 6858000 h 6858000"/>
              <a:gd name="connsiteX439" fmla="*/ 1142176 w 7467600"/>
              <a:gd name="connsiteY439" fmla="*/ 6766045 h 6858000"/>
              <a:gd name="connsiteX440" fmla="*/ 1067484 w 7467600"/>
              <a:gd name="connsiteY440" fmla="*/ 6858000 h 6858000"/>
              <a:gd name="connsiteX441" fmla="*/ 953928 w 7467600"/>
              <a:gd name="connsiteY441" fmla="*/ 6858000 h 6858000"/>
              <a:gd name="connsiteX442" fmla="*/ 959715 w 7467600"/>
              <a:gd name="connsiteY442" fmla="*/ 6850185 h 6858000"/>
              <a:gd name="connsiteX443" fmla="*/ 1483788 w 7467600"/>
              <a:gd name="connsiteY443" fmla="*/ 6259174 h 6858000"/>
              <a:gd name="connsiteX444" fmla="*/ 1100671 w 7467600"/>
              <a:gd name="connsiteY444" fmla="*/ 6252137 h 6858000"/>
              <a:gd name="connsiteX445" fmla="*/ 1090144 w 7467600"/>
              <a:gd name="connsiteY445" fmla="*/ 6256748 h 6858000"/>
              <a:gd name="connsiteX446" fmla="*/ 1095872 w 7467600"/>
              <a:gd name="connsiteY446" fmla="*/ 6271892 h 6858000"/>
              <a:gd name="connsiteX447" fmla="*/ 262785 w 7467600"/>
              <a:gd name="connsiteY447" fmla="*/ 6845450 h 6858000"/>
              <a:gd name="connsiteX448" fmla="*/ 209968 w 7467600"/>
              <a:gd name="connsiteY448" fmla="*/ 6770713 h 6858000"/>
              <a:gd name="connsiteX449" fmla="*/ 873460 w 7467600"/>
              <a:gd name="connsiteY449" fmla="*/ 6253768 h 6858000"/>
              <a:gd name="connsiteX450" fmla="*/ 192686 w 7467600"/>
              <a:gd name="connsiteY450" fmla="*/ 5849257 h 6858000"/>
              <a:gd name="connsiteX451" fmla="*/ 4696 w 7467600"/>
              <a:gd name="connsiteY451" fmla="*/ 5697668 h 6858000"/>
              <a:gd name="connsiteX452" fmla="*/ 0 w 7467600"/>
              <a:gd name="connsiteY452" fmla="*/ 5689984 h 6858000"/>
              <a:gd name="connsiteX453" fmla="*/ 0 w 7467600"/>
              <a:gd name="connsiteY453" fmla="*/ 5513472 h 6858000"/>
              <a:gd name="connsiteX454" fmla="*/ 174101 w 7467600"/>
              <a:gd name="connsiteY454" fmla="*/ 5620277 h 6858000"/>
              <a:gd name="connsiteX455" fmla="*/ 891800 w 7467600"/>
              <a:gd name="connsiteY455" fmla="*/ 6036935 h 6858000"/>
              <a:gd name="connsiteX456" fmla="*/ 1072219 w 7467600"/>
              <a:gd name="connsiteY456" fmla="*/ 6169443 h 6858000"/>
              <a:gd name="connsiteX457" fmla="*/ 1074117 w 7467600"/>
              <a:gd name="connsiteY457" fmla="*/ 6170301 h 6858000"/>
              <a:gd name="connsiteX458" fmla="*/ 1083114 w 7467600"/>
              <a:gd name="connsiteY458" fmla="*/ 6174131 h 6858000"/>
              <a:gd name="connsiteX459" fmla="*/ 1543010 w 7467600"/>
              <a:gd name="connsiteY459" fmla="*/ 6191140 h 6858000"/>
              <a:gd name="connsiteX460" fmla="*/ 1551080 w 7467600"/>
              <a:gd name="connsiteY460" fmla="*/ 6195006 h 6858000"/>
              <a:gd name="connsiteX461" fmla="*/ 2345443 w 7467600"/>
              <a:gd name="connsiteY461" fmla="*/ 5549882 h 6858000"/>
              <a:gd name="connsiteX462" fmla="*/ 1721499 w 7467600"/>
              <a:gd name="connsiteY462" fmla="*/ 5599969 h 6858000"/>
              <a:gd name="connsiteX463" fmla="*/ 767716 w 7467600"/>
              <a:gd name="connsiteY463" fmla="*/ 5472768 h 6858000"/>
              <a:gd name="connsiteX464" fmla="*/ 722147 w 7467600"/>
              <a:gd name="connsiteY464" fmla="*/ 5393091 h 6858000"/>
              <a:gd name="connsiteX465" fmla="*/ 1485552 w 7467600"/>
              <a:gd name="connsiteY465" fmla="*/ 5313202 h 6858000"/>
              <a:gd name="connsiteX466" fmla="*/ 2143004 w 7467600"/>
              <a:gd name="connsiteY466" fmla="*/ 5402420 h 6858000"/>
              <a:gd name="connsiteX467" fmla="*/ 1933391 w 7467600"/>
              <a:gd name="connsiteY467" fmla="*/ 5156971 h 6858000"/>
              <a:gd name="connsiteX468" fmla="*/ 1827118 w 7467600"/>
              <a:gd name="connsiteY468" fmla="*/ 4968410 h 6858000"/>
              <a:gd name="connsiteX469" fmla="*/ 1837349 w 7467600"/>
              <a:gd name="connsiteY469" fmla="*/ 4956357 h 6858000"/>
              <a:gd name="connsiteX470" fmla="*/ 2162835 w 7467600"/>
              <a:gd name="connsiteY470" fmla="*/ 5187853 h 6858000"/>
              <a:gd name="connsiteX471" fmla="*/ 2257167 w 7467600"/>
              <a:gd name="connsiteY471" fmla="*/ 5462123 h 6858000"/>
              <a:gd name="connsiteX472" fmla="*/ 2261598 w 7467600"/>
              <a:gd name="connsiteY472" fmla="*/ 5467998 h 6858000"/>
              <a:gd name="connsiteX473" fmla="*/ 2437177 w 7467600"/>
              <a:gd name="connsiteY473" fmla="*/ 5479608 h 6858000"/>
              <a:gd name="connsiteX474" fmla="*/ 2445247 w 7467600"/>
              <a:gd name="connsiteY474" fmla="*/ 5483476 h 6858000"/>
              <a:gd name="connsiteX475" fmla="*/ 2743626 w 7467600"/>
              <a:gd name="connsiteY475" fmla="*/ 5304819 h 6858000"/>
              <a:gd name="connsiteX476" fmla="*/ 3048102 w 7467600"/>
              <a:gd name="connsiteY476" fmla="*/ 5150595 h 6858000"/>
              <a:gd name="connsiteX477" fmla="*/ 1799414 w 7467600"/>
              <a:gd name="connsiteY477" fmla="*/ 4694732 h 6858000"/>
              <a:gd name="connsiteX478" fmla="*/ 1771735 w 7467600"/>
              <a:gd name="connsiteY478" fmla="*/ 4619929 h 6858000"/>
              <a:gd name="connsiteX479" fmla="*/ 3104273 w 7467600"/>
              <a:gd name="connsiteY479" fmla="*/ 5076159 h 6858000"/>
              <a:gd name="connsiteX480" fmla="*/ 3113245 w 7467600"/>
              <a:gd name="connsiteY480" fmla="*/ 5090705 h 6858000"/>
              <a:gd name="connsiteX481" fmla="*/ 3126294 w 7467600"/>
              <a:gd name="connsiteY481" fmla="*/ 5114400 h 6858000"/>
              <a:gd name="connsiteX482" fmla="*/ 3937433 w 7467600"/>
              <a:gd name="connsiteY482" fmla="*/ 4830473 h 6858000"/>
              <a:gd name="connsiteX483" fmla="*/ 3590475 w 7467600"/>
              <a:gd name="connsiteY483" fmla="*/ 4597974 h 6858000"/>
              <a:gd name="connsiteX484" fmla="*/ 3100264 w 7467600"/>
              <a:gd name="connsiteY484" fmla="*/ 4579845 h 6858000"/>
              <a:gd name="connsiteX485" fmla="*/ 2183576 w 7467600"/>
              <a:gd name="connsiteY485" fmla="*/ 4227150 h 6858000"/>
              <a:gd name="connsiteX486" fmla="*/ 2151029 w 7467600"/>
              <a:gd name="connsiteY486" fmla="*/ 4146947 h 6858000"/>
              <a:gd name="connsiteX487" fmla="*/ 3563434 w 7467600"/>
              <a:gd name="connsiteY487" fmla="*/ 4469115 h 6858000"/>
              <a:gd name="connsiteX488" fmla="*/ 3177952 w 7467600"/>
              <a:gd name="connsiteY488" fmla="*/ 3657386 h 6858000"/>
              <a:gd name="connsiteX489" fmla="*/ 3189263 w 7467600"/>
              <a:gd name="connsiteY489" fmla="*/ 3625726 h 6858000"/>
              <a:gd name="connsiteX490" fmla="*/ 3560912 w 7467600"/>
              <a:gd name="connsiteY490" fmla="*/ 4079863 h 6858000"/>
              <a:gd name="connsiteX491" fmla="*/ 3626636 w 7467600"/>
              <a:gd name="connsiteY491" fmla="*/ 4512230 h 6858000"/>
              <a:gd name="connsiteX492" fmla="*/ 3653088 w 7467600"/>
              <a:gd name="connsiteY492" fmla="*/ 4521417 h 6858000"/>
              <a:gd name="connsiteX493" fmla="*/ 3988128 w 7467600"/>
              <a:gd name="connsiteY493" fmla="*/ 4817267 h 6858000"/>
              <a:gd name="connsiteX494" fmla="*/ 4830582 w 7467600"/>
              <a:gd name="connsiteY494" fmla="*/ 4676000 h 6858000"/>
              <a:gd name="connsiteX495" fmla="*/ 4830100 w 7467600"/>
              <a:gd name="connsiteY495" fmla="*/ 4675554 h 6858000"/>
              <a:gd name="connsiteX496" fmla="*/ 4036318 w 7467600"/>
              <a:gd name="connsiteY496" fmla="*/ 4147013 h 6858000"/>
              <a:gd name="connsiteX497" fmla="*/ 3432098 w 7467600"/>
              <a:gd name="connsiteY497" fmla="*/ 3537312 h 6858000"/>
              <a:gd name="connsiteX498" fmla="*/ 3446761 w 7467600"/>
              <a:gd name="connsiteY498" fmla="*/ 3461278 h 6858000"/>
              <a:gd name="connsiteX499" fmla="*/ 4419733 w 7467600"/>
              <a:gd name="connsiteY499" fmla="*/ 3963555 h 6858000"/>
              <a:gd name="connsiteX500" fmla="*/ 4781371 w 7467600"/>
              <a:gd name="connsiteY500" fmla="*/ 4458604 h 6858000"/>
              <a:gd name="connsiteX501" fmla="*/ 4780440 w 7467600"/>
              <a:gd name="connsiteY501" fmla="*/ 4470290 h 6858000"/>
              <a:gd name="connsiteX502" fmla="*/ 4898954 w 7467600"/>
              <a:gd name="connsiteY502" fmla="*/ 4662092 h 6858000"/>
              <a:gd name="connsiteX503" fmla="*/ 4900699 w 7467600"/>
              <a:gd name="connsiteY503" fmla="*/ 4670867 h 6858000"/>
              <a:gd name="connsiteX504" fmla="*/ 5714511 w 7467600"/>
              <a:gd name="connsiteY504" fmla="*/ 4663483 h 6858000"/>
              <a:gd name="connsiteX505" fmla="*/ 5464793 w 7467600"/>
              <a:gd name="connsiteY505" fmla="*/ 4393556 h 6858000"/>
              <a:gd name="connsiteX506" fmla="*/ 5461897 w 7467600"/>
              <a:gd name="connsiteY506" fmla="*/ 4390879 h 6858000"/>
              <a:gd name="connsiteX507" fmla="*/ 4294126 w 7467600"/>
              <a:gd name="connsiteY507" fmla="*/ 3303048 h 6858000"/>
              <a:gd name="connsiteX508" fmla="*/ 4305321 w 7467600"/>
              <a:gd name="connsiteY508" fmla="*/ 3256953 h 6858000"/>
              <a:gd name="connsiteX509" fmla="*/ 4949299 w 7467600"/>
              <a:gd name="connsiteY509" fmla="*/ 3766336 h 6858000"/>
              <a:gd name="connsiteX510" fmla="*/ 5291452 w 7467600"/>
              <a:gd name="connsiteY510" fmla="*/ 4076801 h 6858000"/>
              <a:gd name="connsiteX511" fmla="*/ 5434998 w 7467600"/>
              <a:gd name="connsiteY511" fmla="*/ 4254100 h 6858000"/>
              <a:gd name="connsiteX512" fmla="*/ 5351015 w 7467600"/>
              <a:gd name="connsiteY512" fmla="*/ 3760989 h 6858000"/>
              <a:gd name="connsiteX513" fmla="*/ 5413780 w 7467600"/>
              <a:gd name="connsiteY513" fmla="*/ 2966265 h 6858000"/>
              <a:gd name="connsiteX514" fmla="*/ 5425627 w 7467600"/>
              <a:gd name="connsiteY514" fmla="*/ 2954192 h 6858000"/>
              <a:gd name="connsiteX515" fmla="*/ 6604735 w 7467600"/>
              <a:gd name="connsiteY515" fmla="*/ 2041381 h 6858000"/>
              <a:gd name="connsiteX516" fmla="*/ 7204487 w 7467600"/>
              <a:gd name="connsiteY516" fmla="*/ 2742112 h 6858000"/>
              <a:gd name="connsiteX517" fmla="*/ 7131592 w 7467600"/>
              <a:gd name="connsiteY517" fmla="*/ 2672096 h 6858000"/>
              <a:gd name="connsiteX518" fmla="*/ 6996344 w 7467600"/>
              <a:gd name="connsiteY518" fmla="*/ 2518310 h 6858000"/>
              <a:gd name="connsiteX519" fmla="*/ 6735495 w 7467600"/>
              <a:gd name="connsiteY519" fmla="*/ 2196890 h 6858000"/>
              <a:gd name="connsiteX520" fmla="*/ 6721901 w 7467600"/>
              <a:gd name="connsiteY520" fmla="*/ 2179274 h 6858000"/>
              <a:gd name="connsiteX521" fmla="*/ 6604735 w 7467600"/>
              <a:gd name="connsiteY521" fmla="*/ 2041381 h 6858000"/>
              <a:gd name="connsiteX522" fmla="*/ 6591670 w 7467600"/>
              <a:gd name="connsiteY522" fmla="*/ 1988277 h 6858000"/>
              <a:gd name="connsiteX523" fmla="*/ 6747349 w 7467600"/>
              <a:gd name="connsiteY523" fmla="*/ 2160069 h 6858000"/>
              <a:gd name="connsiteX524" fmla="*/ 6760943 w 7467600"/>
              <a:gd name="connsiteY524" fmla="*/ 2177686 h 6858000"/>
              <a:gd name="connsiteX525" fmla="*/ 7021065 w 7467600"/>
              <a:gd name="connsiteY525" fmla="*/ 2498102 h 6858000"/>
              <a:gd name="connsiteX526" fmla="*/ 7155223 w 7467600"/>
              <a:gd name="connsiteY526" fmla="*/ 2650386 h 6858000"/>
              <a:gd name="connsiteX527" fmla="*/ 7203167 w 7467600"/>
              <a:gd name="connsiteY527" fmla="*/ 2697288 h 6858000"/>
              <a:gd name="connsiteX528" fmla="*/ 6937703 w 7467600"/>
              <a:gd name="connsiteY528" fmla="*/ 2321981 h 6858000"/>
              <a:gd name="connsiteX529" fmla="*/ 6591670 w 7467600"/>
              <a:gd name="connsiteY529" fmla="*/ 1988277 h 6858000"/>
              <a:gd name="connsiteX530" fmla="*/ 5798671 w 7467600"/>
              <a:gd name="connsiteY530" fmla="*/ 1981601 h 6858000"/>
              <a:gd name="connsiteX531" fmla="*/ 5754709 w 7467600"/>
              <a:gd name="connsiteY531" fmla="*/ 2071454 h 6858000"/>
              <a:gd name="connsiteX532" fmla="*/ 5763044 w 7467600"/>
              <a:gd name="connsiteY532" fmla="*/ 2842206 h 6858000"/>
              <a:gd name="connsiteX533" fmla="*/ 5764974 w 7467600"/>
              <a:gd name="connsiteY533" fmla="*/ 2799609 h 6858000"/>
              <a:gd name="connsiteX534" fmla="*/ 5767665 w 7467600"/>
              <a:gd name="connsiteY534" fmla="*/ 2666409 h 6858000"/>
              <a:gd name="connsiteX535" fmla="*/ 5763055 w 7467600"/>
              <a:gd name="connsiteY535" fmla="*/ 2579705 h 6858000"/>
              <a:gd name="connsiteX536" fmla="*/ 5758079 w 7467600"/>
              <a:gd name="connsiteY536" fmla="*/ 2492508 h 6858000"/>
              <a:gd name="connsiteX537" fmla="*/ 5779325 w 7467600"/>
              <a:gd name="connsiteY537" fmla="*/ 2197069 h 6858000"/>
              <a:gd name="connsiteX538" fmla="*/ 5798671 w 7467600"/>
              <a:gd name="connsiteY538" fmla="*/ 1981601 h 6858000"/>
              <a:gd name="connsiteX539" fmla="*/ 5829202 w 7467600"/>
              <a:gd name="connsiteY539" fmla="*/ 1971679 h 6858000"/>
              <a:gd name="connsiteX540" fmla="*/ 5809558 w 7467600"/>
              <a:gd name="connsiteY540" fmla="*/ 2198043 h 6858000"/>
              <a:gd name="connsiteX541" fmla="*/ 5788653 w 7467600"/>
              <a:gd name="connsiteY541" fmla="*/ 2489430 h 6858000"/>
              <a:gd name="connsiteX542" fmla="*/ 5793439 w 7467600"/>
              <a:gd name="connsiteY542" fmla="*/ 2575235 h 6858000"/>
              <a:gd name="connsiteX543" fmla="*/ 5796837 w 7467600"/>
              <a:gd name="connsiteY543" fmla="*/ 2637633 h 6858000"/>
              <a:gd name="connsiteX544" fmla="*/ 5818614 w 7467600"/>
              <a:gd name="connsiteY544" fmla="*/ 2473055 h 6858000"/>
              <a:gd name="connsiteX545" fmla="*/ 5829202 w 7467600"/>
              <a:gd name="connsiteY545" fmla="*/ 1971679 h 6858000"/>
              <a:gd name="connsiteX546" fmla="*/ 5911389 w 7467600"/>
              <a:gd name="connsiteY546" fmla="*/ 1898371 h 6858000"/>
              <a:gd name="connsiteX547" fmla="*/ 6237627 w 7467600"/>
              <a:gd name="connsiteY547" fmla="*/ 2231921 h 6858000"/>
              <a:gd name="connsiteX548" fmla="*/ 5911389 w 7467600"/>
              <a:gd name="connsiteY548" fmla="*/ 1898371 h 6858000"/>
              <a:gd name="connsiteX549" fmla="*/ 6944437 w 7467600"/>
              <a:gd name="connsiteY549" fmla="*/ 1575402 h 6858000"/>
              <a:gd name="connsiteX550" fmla="*/ 6304730 w 7467600"/>
              <a:gd name="connsiteY550" fmla="*/ 1766654 h 6858000"/>
              <a:gd name="connsiteX551" fmla="*/ 6944437 w 7467600"/>
              <a:gd name="connsiteY551" fmla="*/ 1575402 h 6858000"/>
              <a:gd name="connsiteX552" fmla="*/ 7019523 w 7467600"/>
              <a:gd name="connsiteY552" fmla="*/ 1519450 h 6858000"/>
              <a:gd name="connsiteX553" fmla="*/ 6298091 w 7467600"/>
              <a:gd name="connsiteY553" fmla="*/ 1737122 h 6858000"/>
              <a:gd name="connsiteX554" fmla="*/ 7019523 w 7467600"/>
              <a:gd name="connsiteY554" fmla="*/ 1519450 h 6858000"/>
              <a:gd name="connsiteX555" fmla="*/ 2399523 w 7467600"/>
              <a:gd name="connsiteY555" fmla="*/ 1428234 h 6858000"/>
              <a:gd name="connsiteX556" fmla="*/ 2224982 w 7467600"/>
              <a:gd name="connsiteY556" fmla="*/ 1826201 h 6858000"/>
              <a:gd name="connsiteX557" fmla="*/ 2096099 w 7467600"/>
              <a:gd name="connsiteY557" fmla="*/ 2345900 h 6858000"/>
              <a:gd name="connsiteX558" fmla="*/ 2283317 w 7467600"/>
              <a:gd name="connsiteY558" fmla="*/ 1796925 h 6858000"/>
              <a:gd name="connsiteX559" fmla="*/ 2399523 w 7467600"/>
              <a:gd name="connsiteY559" fmla="*/ 1428234 h 6858000"/>
              <a:gd name="connsiteX560" fmla="*/ 2448558 w 7467600"/>
              <a:gd name="connsiteY560" fmla="*/ 1373435 h 6858000"/>
              <a:gd name="connsiteX561" fmla="*/ 2312521 w 7467600"/>
              <a:gd name="connsiteY561" fmla="*/ 1806140 h 6858000"/>
              <a:gd name="connsiteX562" fmla="*/ 2127533 w 7467600"/>
              <a:gd name="connsiteY562" fmla="*/ 2348380 h 6858000"/>
              <a:gd name="connsiteX563" fmla="*/ 2358080 w 7467600"/>
              <a:gd name="connsiteY563" fmla="*/ 1866134 h 6858000"/>
              <a:gd name="connsiteX564" fmla="*/ 2407436 w 7467600"/>
              <a:gd name="connsiteY564" fmla="*/ 1651070 h 6858000"/>
              <a:gd name="connsiteX565" fmla="*/ 2448558 w 7467600"/>
              <a:gd name="connsiteY565" fmla="*/ 1373435 h 6858000"/>
              <a:gd name="connsiteX566" fmla="*/ 278707 w 7467600"/>
              <a:gd name="connsiteY566" fmla="*/ 1352270 h 6858000"/>
              <a:gd name="connsiteX567" fmla="*/ 321570 w 7467600"/>
              <a:gd name="connsiteY567" fmla="*/ 1861610 h 6858000"/>
              <a:gd name="connsiteX568" fmla="*/ 294281 w 7467600"/>
              <a:gd name="connsiteY568" fmla="*/ 1440658 h 6858000"/>
              <a:gd name="connsiteX569" fmla="*/ 278707 w 7467600"/>
              <a:gd name="connsiteY569" fmla="*/ 1352270 h 6858000"/>
              <a:gd name="connsiteX570" fmla="*/ 1423821 w 7467600"/>
              <a:gd name="connsiteY570" fmla="*/ 1351958 h 6858000"/>
              <a:gd name="connsiteX571" fmla="*/ 1638521 w 7467600"/>
              <a:gd name="connsiteY571" fmla="*/ 1908470 h 6858000"/>
              <a:gd name="connsiteX572" fmla="*/ 1754199 w 7467600"/>
              <a:gd name="connsiteY572" fmla="*/ 2149284 h 6858000"/>
              <a:gd name="connsiteX573" fmla="*/ 1908359 w 7467600"/>
              <a:gd name="connsiteY573" fmla="*/ 2364988 h 6858000"/>
              <a:gd name="connsiteX574" fmla="*/ 1647661 w 7467600"/>
              <a:gd name="connsiteY574" fmla="*/ 1825945 h 6858000"/>
              <a:gd name="connsiteX575" fmla="*/ 1423821 w 7467600"/>
              <a:gd name="connsiteY575" fmla="*/ 1351958 h 6858000"/>
              <a:gd name="connsiteX576" fmla="*/ 1431890 w 7467600"/>
              <a:gd name="connsiteY576" fmla="*/ 1306475 h 6858000"/>
              <a:gd name="connsiteX577" fmla="*/ 1507597 w 7467600"/>
              <a:gd name="connsiteY577" fmla="*/ 1446132 h 6858000"/>
              <a:gd name="connsiteX578" fmla="*/ 1674586 w 7467600"/>
              <a:gd name="connsiteY578" fmla="*/ 1813832 h 6858000"/>
              <a:gd name="connsiteX579" fmla="*/ 1815950 w 7467600"/>
              <a:gd name="connsiteY579" fmla="*/ 2128564 h 6858000"/>
              <a:gd name="connsiteX580" fmla="*/ 1984242 w 7467600"/>
              <a:gd name="connsiteY580" fmla="*/ 2430829 h 6858000"/>
              <a:gd name="connsiteX581" fmla="*/ 2014023 w 7467600"/>
              <a:gd name="connsiteY581" fmla="*/ 2450995 h 6858000"/>
              <a:gd name="connsiteX582" fmla="*/ 1747337 w 7467600"/>
              <a:gd name="connsiteY582" fmla="*/ 1855264 h 6858000"/>
              <a:gd name="connsiteX583" fmla="*/ 1533749 w 7467600"/>
              <a:gd name="connsiteY583" fmla="*/ 1478656 h 6858000"/>
              <a:gd name="connsiteX584" fmla="*/ 1431890 w 7467600"/>
              <a:gd name="connsiteY584" fmla="*/ 1306475 h 6858000"/>
              <a:gd name="connsiteX585" fmla="*/ 5052692 w 7467600"/>
              <a:gd name="connsiteY585" fmla="*/ 1292994 h 6858000"/>
              <a:gd name="connsiteX586" fmla="*/ 5200661 w 7467600"/>
              <a:gd name="connsiteY586" fmla="*/ 1635186 h 6858000"/>
              <a:gd name="connsiteX587" fmla="*/ 5297138 w 7467600"/>
              <a:gd name="connsiteY587" fmla="*/ 1906351 h 6858000"/>
              <a:gd name="connsiteX588" fmla="*/ 5052692 w 7467600"/>
              <a:gd name="connsiteY588" fmla="*/ 1292994 h 6858000"/>
              <a:gd name="connsiteX589" fmla="*/ 5009948 w 7467600"/>
              <a:gd name="connsiteY589" fmla="*/ 1273619 h 6858000"/>
              <a:gd name="connsiteX590" fmla="*/ 5121777 w 7467600"/>
              <a:gd name="connsiteY590" fmla="*/ 1654213 h 6858000"/>
              <a:gd name="connsiteX591" fmla="*/ 5293545 w 7467600"/>
              <a:gd name="connsiteY591" fmla="*/ 2072247 h 6858000"/>
              <a:gd name="connsiteX592" fmla="*/ 5294042 w 7467600"/>
              <a:gd name="connsiteY592" fmla="*/ 2065019 h 6858000"/>
              <a:gd name="connsiteX593" fmla="*/ 5171936 w 7467600"/>
              <a:gd name="connsiteY593" fmla="*/ 1647613 h 6858000"/>
              <a:gd name="connsiteX594" fmla="*/ 5009948 w 7467600"/>
              <a:gd name="connsiteY594" fmla="*/ 1273619 h 6858000"/>
              <a:gd name="connsiteX595" fmla="*/ 655236 w 7467600"/>
              <a:gd name="connsiteY595" fmla="*/ 1268632 h 6858000"/>
              <a:gd name="connsiteX596" fmla="*/ 839521 w 7467600"/>
              <a:gd name="connsiteY596" fmla="*/ 1685315 h 6858000"/>
              <a:gd name="connsiteX597" fmla="*/ 1109416 w 7467600"/>
              <a:gd name="connsiteY597" fmla="*/ 2061663 h 6858000"/>
              <a:gd name="connsiteX598" fmla="*/ 1298300 w 7467600"/>
              <a:gd name="connsiteY598" fmla="*/ 2247742 h 6858000"/>
              <a:gd name="connsiteX599" fmla="*/ 1125871 w 7467600"/>
              <a:gd name="connsiteY599" fmla="*/ 1989513 h 6858000"/>
              <a:gd name="connsiteX600" fmla="*/ 981574 w 7467600"/>
              <a:gd name="connsiteY600" fmla="*/ 1783157 h 6858000"/>
              <a:gd name="connsiteX601" fmla="*/ 922198 w 7467600"/>
              <a:gd name="connsiteY601" fmla="*/ 1677437 h 6858000"/>
              <a:gd name="connsiteX602" fmla="*/ 869293 w 7467600"/>
              <a:gd name="connsiteY602" fmla="*/ 1583214 h 6858000"/>
              <a:gd name="connsiteX603" fmla="*/ 751431 w 7467600"/>
              <a:gd name="connsiteY603" fmla="*/ 1405731 h 6858000"/>
              <a:gd name="connsiteX604" fmla="*/ 655236 w 7467600"/>
              <a:gd name="connsiteY604" fmla="*/ 1268632 h 6858000"/>
              <a:gd name="connsiteX605" fmla="*/ 6516292 w 7467600"/>
              <a:gd name="connsiteY605" fmla="*/ 1263064 h 6858000"/>
              <a:gd name="connsiteX606" fmla="*/ 5736320 w 7467600"/>
              <a:gd name="connsiteY606" fmla="*/ 1501803 h 6858000"/>
              <a:gd name="connsiteX607" fmla="*/ 6516292 w 7467600"/>
              <a:gd name="connsiteY607" fmla="*/ 1263064 h 6858000"/>
              <a:gd name="connsiteX608" fmla="*/ 291466 w 7467600"/>
              <a:gd name="connsiteY608" fmla="*/ 1250369 h 6858000"/>
              <a:gd name="connsiteX609" fmla="*/ 323180 w 7467600"/>
              <a:gd name="connsiteY609" fmla="*/ 1435283 h 6858000"/>
              <a:gd name="connsiteX610" fmla="*/ 349381 w 7467600"/>
              <a:gd name="connsiteY610" fmla="*/ 1875041 h 6858000"/>
              <a:gd name="connsiteX611" fmla="*/ 374363 w 7467600"/>
              <a:gd name="connsiteY611" fmla="*/ 1506494 h 6858000"/>
              <a:gd name="connsiteX612" fmla="*/ 302168 w 7467600"/>
              <a:gd name="connsiteY612" fmla="*/ 1274495 h 6858000"/>
              <a:gd name="connsiteX613" fmla="*/ 291466 w 7467600"/>
              <a:gd name="connsiteY613" fmla="*/ 1250369 h 6858000"/>
              <a:gd name="connsiteX614" fmla="*/ 678222 w 7467600"/>
              <a:gd name="connsiteY614" fmla="*/ 1248670 h 6858000"/>
              <a:gd name="connsiteX615" fmla="*/ 775536 w 7467600"/>
              <a:gd name="connsiteY615" fmla="*/ 1388015 h 6858000"/>
              <a:gd name="connsiteX616" fmla="*/ 894529 w 7467600"/>
              <a:gd name="connsiteY616" fmla="*/ 1567739 h 6858000"/>
              <a:gd name="connsiteX617" fmla="*/ 948000 w 7467600"/>
              <a:gd name="connsiteY617" fmla="*/ 1663088 h 6858000"/>
              <a:gd name="connsiteX618" fmla="*/ 1006812 w 7467600"/>
              <a:gd name="connsiteY618" fmla="*/ 1767683 h 6858000"/>
              <a:gd name="connsiteX619" fmla="*/ 1149133 w 7467600"/>
              <a:gd name="connsiteY619" fmla="*/ 1971513 h 6858000"/>
              <a:gd name="connsiteX620" fmla="*/ 1333952 w 7467600"/>
              <a:gd name="connsiteY620" fmla="*/ 2251620 h 6858000"/>
              <a:gd name="connsiteX621" fmla="*/ 1337329 w 7467600"/>
              <a:gd name="connsiteY621" fmla="*/ 2258350 h 6858000"/>
              <a:gd name="connsiteX622" fmla="*/ 1014726 w 7467600"/>
              <a:gd name="connsiteY622" fmla="*/ 1615556 h 6858000"/>
              <a:gd name="connsiteX623" fmla="*/ 678222 w 7467600"/>
              <a:gd name="connsiteY623" fmla="*/ 1248670 h 6858000"/>
              <a:gd name="connsiteX624" fmla="*/ 6691602 w 7467600"/>
              <a:gd name="connsiteY624" fmla="*/ 1140573 h 6858000"/>
              <a:gd name="connsiteX625" fmla="*/ 6571100 w 7467600"/>
              <a:gd name="connsiteY625" fmla="*/ 1183662 h 6858000"/>
              <a:gd name="connsiteX626" fmla="*/ 6241687 w 7467600"/>
              <a:gd name="connsiteY626" fmla="*/ 1257600 h 6858000"/>
              <a:gd name="connsiteX627" fmla="*/ 5693009 w 7467600"/>
              <a:gd name="connsiteY627" fmla="*/ 1478256 h 6858000"/>
              <a:gd name="connsiteX628" fmla="*/ 6548420 w 7467600"/>
              <a:gd name="connsiteY628" fmla="*/ 1214599 h 6858000"/>
              <a:gd name="connsiteX629" fmla="*/ 6605473 w 7467600"/>
              <a:gd name="connsiteY629" fmla="*/ 1184686 h 6858000"/>
              <a:gd name="connsiteX630" fmla="*/ 6691602 w 7467600"/>
              <a:gd name="connsiteY630" fmla="*/ 1140573 h 6858000"/>
              <a:gd name="connsiteX631" fmla="*/ 4002475 w 7467600"/>
              <a:gd name="connsiteY631" fmla="*/ 1037802 h 6858000"/>
              <a:gd name="connsiteX632" fmla="*/ 4000324 w 7467600"/>
              <a:gd name="connsiteY632" fmla="*/ 1039362 h 6858000"/>
              <a:gd name="connsiteX633" fmla="*/ 4002862 w 7467600"/>
              <a:gd name="connsiteY633" fmla="*/ 1042866 h 6858000"/>
              <a:gd name="connsiteX634" fmla="*/ 4002475 w 7467600"/>
              <a:gd name="connsiteY634" fmla="*/ 1037802 h 6858000"/>
              <a:gd name="connsiteX635" fmla="*/ 506322 w 7467600"/>
              <a:gd name="connsiteY635" fmla="*/ 1020997 h 6858000"/>
              <a:gd name="connsiteX636" fmla="*/ 533068 w 7467600"/>
              <a:gd name="connsiteY636" fmla="*/ 1029409 h 6858000"/>
              <a:gd name="connsiteX637" fmla="*/ 1232525 w 7467600"/>
              <a:gd name="connsiteY637" fmla="*/ 1804675 h 6858000"/>
              <a:gd name="connsiteX638" fmla="*/ 1388858 w 7467600"/>
              <a:gd name="connsiteY638" fmla="*/ 2368011 h 6858000"/>
              <a:gd name="connsiteX639" fmla="*/ 1384098 w 7467600"/>
              <a:gd name="connsiteY639" fmla="*/ 2378125 h 6858000"/>
              <a:gd name="connsiteX640" fmla="*/ 1425393 w 7467600"/>
              <a:gd name="connsiteY640" fmla="*/ 2589124 h 6858000"/>
              <a:gd name="connsiteX641" fmla="*/ 1424001 w 7467600"/>
              <a:gd name="connsiteY641" fmla="*/ 2597541 h 6858000"/>
              <a:gd name="connsiteX642" fmla="*/ 2152729 w 7467600"/>
              <a:gd name="connsiteY642" fmla="*/ 2864487 h 6858000"/>
              <a:gd name="connsiteX643" fmla="*/ 2020609 w 7467600"/>
              <a:gd name="connsiteY643" fmla="*/ 2539671 h 6858000"/>
              <a:gd name="connsiteX644" fmla="*/ 2018920 w 7467600"/>
              <a:gd name="connsiteY644" fmla="*/ 2536309 h 6858000"/>
              <a:gd name="connsiteX645" fmla="*/ 1342441 w 7467600"/>
              <a:gd name="connsiteY645" fmla="*/ 1173017 h 6858000"/>
              <a:gd name="connsiteX646" fmla="*/ 1367925 w 7467600"/>
              <a:gd name="connsiteY646" fmla="*/ 1135648 h 6858000"/>
              <a:gd name="connsiteX647" fmla="*/ 1771401 w 7467600"/>
              <a:gd name="connsiteY647" fmla="*/ 1806673 h 6858000"/>
              <a:gd name="connsiteX648" fmla="*/ 1972385 w 7467600"/>
              <a:gd name="connsiteY648" fmla="*/ 2198735 h 6858000"/>
              <a:gd name="connsiteX649" fmla="*/ 2040892 w 7467600"/>
              <a:gd name="connsiteY649" fmla="*/ 2405205 h 6858000"/>
              <a:gd name="connsiteX650" fmla="*/ 2131689 w 7467600"/>
              <a:gd name="connsiteY650" fmla="*/ 1936926 h 6858000"/>
              <a:gd name="connsiteX651" fmla="*/ 2454820 w 7467600"/>
              <a:gd name="connsiteY651" fmla="*/ 1248808 h 6858000"/>
              <a:gd name="connsiteX652" fmla="*/ 2492512 w 7467600"/>
              <a:gd name="connsiteY652" fmla="*/ 1302920 h 6858000"/>
              <a:gd name="connsiteX653" fmla="*/ 2081216 w 7467600"/>
              <a:gd name="connsiteY653" fmla="*/ 2527513 h 6858000"/>
              <a:gd name="connsiteX654" fmla="*/ 2081211 w 7467600"/>
              <a:gd name="connsiteY654" fmla="*/ 2528916 h 6858000"/>
              <a:gd name="connsiteX655" fmla="*/ 2199067 w 7467600"/>
              <a:gd name="connsiteY655" fmla="*/ 2884061 h 6858000"/>
              <a:gd name="connsiteX656" fmla="*/ 3192586 w 7467600"/>
              <a:gd name="connsiteY656" fmla="*/ 3411496 h 6858000"/>
              <a:gd name="connsiteX657" fmla="*/ 3182620 w 7467600"/>
              <a:gd name="connsiteY657" fmla="*/ 3483279 h 6858000"/>
              <a:gd name="connsiteX658" fmla="*/ 2435119 w 7467600"/>
              <a:gd name="connsiteY658" fmla="*/ 3080173 h 6858000"/>
              <a:gd name="connsiteX659" fmla="*/ 2410152 w 7467600"/>
              <a:gd name="connsiteY659" fmla="*/ 3063751 h 6858000"/>
              <a:gd name="connsiteX660" fmla="*/ 2408099 w 7467600"/>
              <a:gd name="connsiteY660" fmla="*/ 3064403 h 6858000"/>
              <a:gd name="connsiteX661" fmla="*/ 2407218 w 7467600"/>
              <a:gd name="connsiteY661" fmla="*/ 3070324 h 6858000"/>
              <a:gd name="connsiteX662" fmla="*/ 2380138 w 7467600"/>
              <a:gd name="connsiteY662" fmla="*/ 3099341 h 6858000"/>
              <a:gd name="connsiteX663" fmla="*/ 1765923 w 7467600"/>
              <a:gd name="connsiteY663" fmla="*/ 3581043 h 6858000"/>
              <a:gd name="connsiteX664" fmla="*/ 1702258 w 7467600"/>
              <a:gd name="connsiteY664" fmla="*/ 3612286 h 6858000"/>
              <a:gd name="connsiteX665" fmla="*/ 1538370 w 7467600"/>
              <a:gd name="connsiteY665" fmla="*/ 3811804 h 6858000"/>
              <a:gd name="connsiteX666" fmla="*/ 542867 w 7467600"/>
              <a:gd name="connsiteY666" fmla="*/ 4944092 h 6858000"/>
              <a:gd name="connsiteX667" fmla="*/ 515800 w 7467600"/>
              <a:gd name="connsiteY667" fmla="*/ 4862180 h 6858000"/>
              <a:gd name="connsiteX668" fmla="*/ 909145 w 7467600"/>
              <a:gd name="connsiteY668" fmla="*/ 4199225 h 6858000"/>
              <a:gd name="connsiteX669" fmla="*/ 1214067 w 7467600"/>
              <a:gd name="connsiteY669" fmla="*/ 3908561 h 6858000"/>
              <a:gd name="connsiteX670" fmla="*/ 640967 w 7467600"/>
              <a:gd name="connsiteY670" fmla="*/ 4105601 h 6858000"/>
              <a:gd name="connsiteX671" fmla="*/ 112563 w 7467600"/>
              <a:gd name="connsiteY671" fmla="*/ 4396952 h 6858000"/>
              <a:gd name="connsiteX672" fmla="*/ 0 w 7467600"/>
              <a:gd name="connsiteY672" fmla="*/ 4466006 h 6858000"/>
              <a:gd name="connsiteX673" fmla="*/ 0 w 7467600"/>
              <a:gd name="connsiteY673" fmla="*/ 4233763 h 6858000"/>
              <a:gd name="connsiteX674" fmla="*/ 36881 w 7467600"/>
              <a:gd name="connsiteY674" fmla="*/ 4200118 h 6858000"/>
              <a:gd name="connsiteX675" fmla="*/ 910534 w 7467600"/>
              <a:gd name="connsiteY675" fmla="*/ 3629753 h 6858000"/>
              <a:gd name="connsiteX676" fmla="*/ 1578717 w 7467600"/>
              <a:gd name="connsiteY676" fmla="*/ 3575982 h 6858000"/>
              <a:gd name="connsiteX677" fmla="*/ 2338780 w 7467600"/>
              <a:gd name="connsiteY677" fmla="*/ 3033725 h 6858000"/>
              <a:gd name="connsiteX678" fmla="*/ 1807991 w 7467600"/>
              <a:gd name="connsiteY678" fmla="*/ 2807184 h 6858000"/>
              <a:gd name="connsiteX679" fmla="*/ 1416358 w 7467600"/>
              <a:gd name="connsiteY679" fmla="*/ 3112571 h 6858000"/>
              <a:gd name="connsiteX680" fmla="*/ 939066 w 7467600"/>
              <a:gd name="connsiteY680" fmla="*/ 3378798 h 6858000"/>
              <a:gd name="connsiteX681" fmla="*/ 115099 w 7467600"/>
              <a:gd name="connsiteY681" fmla="*/ 3607650 h 6858000"/>
              <a:gd name="connsiteX682" fmla="*/ 97284 w 7467600"/>
              <a:gd name="connsiteY682" fmla="*/ 3520393 h 6858000"/>
              <a:gd name="connsiteX683" fmla="*/ 922050 w 7467600"/>
              <a:gd name="connsiteY683" fmla="*/ 3074867 h 6858000"/>
              <a:gd name="connsiteX684" fmla="*/ 1405265 w 7467600"/>
              <a:gd name="connsiteY684" fmla="*/ 3016319 h 6858000"/>
              <a:gd name="connsiteX685" fmla="*/ 1407512 w 7467600"/>
              <a:gd name="connsiteY685" fmla="*/ 3018001 h 6858000"/>
              <a:gd name="connsiteX686" fmla="*/ 1726266 w 7467600"/>
              <a:gd name="connsiteY686" fmla="*/ 2777274 h 6858000"/>
              <a:gd name="connsiteX687" fmla="*/ 625390 w 7467600"/>
              <a:gd name="connsiteY687" fmla="*/ 2514541 h 6858000"/>
              <a:gd name="connsiteX688" fmla="*/ 619799 w 7467600"/>
              <a:gd name="connsiteY688" fmla="*/ 2527180 h 6858000"/>
              <a:gd name="connsiteX689" fmla="*/ 310030 w 7467600"/>
              <a:gd name="connsiteY689" fmla="*/ 2771818 h 6858000"/>
              <a:gd name="connsiteX690" fmla="*/ 173877 w 7467600"/>
              <a:gd name="connsiteY690" fmla="*/ 2937056 h 6858000"/>
              <a:gd name="connsiteX691" fmla="*/ 77889 w 7467600"/>
              <a:gd name="connsiteY691" fmla="*/ 3138440 h 6858000"/>
              <a:gd name="connsiteX692" fmla="*/ 0 w 7467600"/>
              <a:gd name="connsiteY692" fmla="*/ 3271395 h 6858000"/>
              <a:gd name="connsiteX693" fmla="*/ 0 w 7467600"/>
              <a:gd name="connsiteY693" fmla="*/ 3153002 h 6858000"/>
              <a:gd name="connsiteX694" fmla="*/ 2386 w 7467600"/>
              <a:gd name="connsiteY694" fmla="*/ 3149203 h 6858000"/>
              <a:gd name="connsiteX695" fmla="*/ 89753 w 7467600"/>
              <a:gd name="connsiteY695" fmla="*/ 2987702 h 6858000"/>
              <a:gd name="connsiteX696" fmla="*/ 76869 w 7467600"/>
              <a:gd name="connsiteY696" fmla="*/ 3005404 h 6858000"/>
              <a:gd name="connsiteX697" fmla="*/ 32049 w 7467600"/>
              <a:gd name="connsiteY697" fmla="*/ 3065814 h 6858000"/>
              <a:gd name="connsiteX698" fmla="*/ 0 w 7467600"/>
              <a:gd name="connsiteY698" fmla="*/ 3108744 h 6858000"/>
              <a:gd name="connsiteX699" fmla="*/ 0 w 7467600"/>
              <a:gd name="connsiteY699" fmla="*/ 3058059 h 6858000"/>
              <a:gd name="connsiteX700" fmla="*/ 7610 w 7467600"/>
              <a:gd name="connsiteY700" fmla="*/ 3047889 h 6858000"/>
              <a:gd name="connsiteX701" fmla="*/ 52419 w 7467600"/>
              <a:gd name="connsiteY701" fmla="*/ 2987479 h 6858000"/>
              <a:gd name="connsiteX702" fmla="*/ 59142 w 7467600"/>
              <a:gd name="connsiteY702" fmla="*/ 2978488 h 6858000"/>
              <a:gd name="connsiteX703" fmla="*/ 0 w 7467600"/>
              <a:gd name="connsiteY703" fmla="*/ 3015334 h 6858000"/>
              <a:gd name="connsiteX704" fmla="*/ 0 w 7467600"/>
              <a:gd name="connsiteY704" fmla="*/ 2914286 h 6858000"/>
              <a:gd name="connsiteX705" fmla="*/ 36383 w 7467600"/>
              <a:gd name="connsiteY705" fmla="*/ 2901128 h 6858000"/>
              <a:gd name="connsiteX706" fmla="*/ 156329 w 7467600"/>
              <a:gd name="connsiteY706" fmla="*/ 2840533 h 6858000"/>
              <a:gd name="connsiteX707" fmla="*/ 358355 w 7467600"/>
              <a:gd name="connsiteY707" fmla="*/ 2620471 h 6858000"/>
              <a:gd name="connsiteX708" fmla="*/ 510577 w 7467600"/>
              <a:gd name="connsiteY708" fmla="*/ 2501244 h 6858000"/>
              <a:gd name="connsiteX709" fmla="*/ 211967 w 7467600"/>
              <a:gd name="connsiteY709" fmla="*/ 2479171 h 6858000"/>
              <a:gd name="connsiteX710" fmla="*/ 0 w 7467600"/>
              <a:gd name="connsiteY710" fmla="*/ 2476398 h 6858000"/>
              <a:gd name="connsiteX711" fmla="*/ 0 w 7467600"/>
              <a:gd name="connsiteY711" fmla="*/ 2389189 h 6858000"/>
              <a:gd name="connsiteX712" fmla="*/ 103062 w 7467600"/>
              <a:gd name="connsiteY712" fmla="*/ 2389518 h 6858000"/>
              <a:gd name="connsiteX713" fmla="*/ 510734 w 7467600"/>
              <a:gd name="connsiteY713" fmla="*/ 2416201 h 6858000"/>
              <a:gd name="connsiteX714" fmla="*/ 279257 w 7467600"/>
              <a:gd name="connsiteY714" fmla="*/ 2092102 h 6858000"/>
              <a:gd name="connsiteX715" fmla="*/ 65265 w 7467600"/>
              <a:gd name="connsiteY715" fmla="*/ 2006049 h 6858000"/>
              <a:gd name="connsiteX716" fmla="*/ 0 w 7467600"/>
              <a:gd name="connsiteY716" fmla="*/ 1982532 h 6858000"/>
              <a:gd name="connsiteX717" fmla="*/ 0 w 7467600"/>
              <a:gd name="connsiteY717" fmla="*/ 1912789 h 6858000"/>
              <a:gd name="connsiteX718" fmla="*/ 97460 w 7467600"/>
              <a:gd name="connsiteY718" fmla="*/ 1953725 h 6858000"/>
              <a:gd name="connsiteX719" fmla="*/ 221272 w 7467600"/>
              <a:gd name="connsiteY719" fmla="*/ 1980766 h 6858000"/>
              <a:gd name="connsiteX720" fmla="*/ 116765 w 7467600"/>
              <a:gd name="connsiteY720" fmla="*/ 1911033 h 6858000"/>
              <a:gd name="connsiteX721" fmla="*/ 16405 w 7467600"/>
              <a:gd name="connsiteY721" fmla="*/ 1803412 h 6858000"/>
              <a:gd name="connsiteX722" fmla="*/ 0 w 7467600"/>
              <a:gd name="connsiteY722" fmla="*/ 1784777 h 6858000"/>
              <a:gd name="connsiteX723" fmla="*/ 0 w 7467600"/>
              <a:gd name="connsiteY723" fmla="*/ 1740082 h 6858000"/>
              <a:gd name="connsiteX724" fmla="*/ 39394 w 7467600"/>
              <a:gd name="connsiteY724" fmla="*/ 1784856 h 6858000"/>
              <a:gd name="connsiteX725" fmla="*/ 135813 w 7467600"/>
              <a:gd name="connsiteY725" fmla="*/ 1888838 h 6858000"/>
              <a:gd name="connsiteX726" fmla="*/ 242575 w 7467600"/>
              <a:gd name="connsiteY726" fmla="*/ 1958841 h 6858000"/>
              <a:gd name="connsiteX727" fmla="*/ 82197 w 7467600"/>
              <a:gd name="connsiteY727" fmla="*/ 1754826 h 6858000"/>
              <a:gd name="connsiteX728" fmla="*/ 0 w 7467600"/>
              <a:gd name="connsiteY728" fmla="*/ 1679650 h 6858000"/>
              <a:gd name="connsiteX729" fmla="*/ 0 w 7467600"/>
              <a:gd name="connsiteY729" fmla="*/ 1602463 h 6858000"/>
              <a:gd name="connsiteX730" fmla="*/ 84689 w 7467600"/>
              <a:gd name="connsiteY730" fmla="*/ 1677442 h 6858000"/>
              <a:gd name="connsiteX731" fmla="*/ 298437 w 7467600"/>
              <a:gd name="connsiteY731" fmla="*/ 1968019 h 6858000"/>
              <a:gd name="connsiteX732" fmla="*/ 227269 w 7467600"/>
              <a:gd name="connsiteY732" fmla="*/ 1114064 h 6858000"/>
              <a:gd name="connsiteX733" fmla="*/ 248003 w 7467600"/>
              <a:gd name="connsiteY733" fmla="*/ 1089613 h 6858000"/>
              <a:gd name="connsiteX734" fmla="*/ 427020 w 7467600"/>
              <a:gd name="connsiteY734" fmla="*/ 1619803 h 6858000"/>
              <a:gd name="connsiteX735" fmla="*/ 340345 w 7467600"/>
              <a:gd name="connsiteY735" fmla="*/ 2027739 h 6858000"/>
              <a:gd name="connsiteX736" fmla="*/ 360865 w 7467600"/>
              <a:gd name="connsiteY736" fmla="*/ 2044827 h 6858000"/>
              <a:gd name="connsiteX737" fmla="*/ 560414 w 7467600"/>
              <a:gd name="connsiteY737" fmla="*/ 2421457 h 6858000"/>
              <a:gd name="connsiteX738" fmla="*/ 1359703 w 7467600"/>
              <a:gd name="connsiteY738" fmla="*/ 2578554 h 6858000"/>
              <a:gd name="connsiteX739" fmla="*/ 1359422 w 7467600"/>
              <a:gd name="connsiteY739" fmla="*/ 2577994 h 6858000"/>
              <a:gd name="connsiteX740" fmla="*/ 828701 w 7467600"/>
              <a:gd name="connsiteY740" fmla="*/ 1839520 h 6858000"/>
              <a:gd name="connsiteX741" fmla="*/ 494427 w 7467600"/>
              <a:gd name="connsiteY741" fmla="*/ 1092333 h 6858000"/>
              <a:gd name="connsiteX742" fmla="*/ 506322 w 7467600"/>
              <a:gd name="connsiteY742" fmla="*/ 1020997 h 6858000"/>
              <a:gd name="connsiteX743" fmla="*/ 4570198 w 7467600"/>
              <a:gd name="connsiteY743" fmla="*/ 978081 h 6858000"/>
              <a:gd name="connsiteX744" fmla="*/ 4523691 w 7467600"/>
              <a:gd name="connsiteY744" fmla="*/ 1127776 h 6858000"/>
              <a:gd name="connsiteX745" fmla="*/ 4509875 w 7467600"/>
              <a:gd name="connsiteY745" fmla="*/ 1167552 h 6858000"/>
              <a:gd name="connsiteX746" fmla="*/ 4478168 w 7467600"/>
              <a:gd name="connsiteY746" fmla="*/ 1260735 h 6858000"/>
              <a:gd name="connsiteX747" fmla="*/ 4409309 w 7467600"/>
              <a:gd name="connsiteY747" fmla="*/ 1666996 h 6858000"/>
              <a:gd name="connsiteX748" fmla="*/ 4370031 w 7467600"/>
              <a:gd name="connsiteY748" fmla="*/ 1955666 h 6858000"/>
              <a:gd name="connsiteX749" fmla="*/ 4570198 w 7467600"/>
              <a:gd name="connsiteY749" fmla="*/ 978081 h 6858000"/>
              <a:gd name="connsiteX750" fmla="*/ 4557898 w 7467600"/>
              <a:gd name="connsiteY750" fmla="*/ 900011 h 6858000"/>
              <a:gd name="connsiteX751" fmla="*/ 4344840 w 7467600"/>
              <a:gd name="connsiteY751" fmla="*/ 1922038 h 6858000"/>
              <a:gd name="connsiteX752" fmla="*/ 4378710 w 7467600"/>
              <a:gd name="connsiteY752" fmla="*/ 1665516 h 6858000"/>
              <a:gd name="connsiteX753" fmla="*/ 4448798 w 7467600"/>
              <a:gd name="connsiteY753" fmla="*/ 1253024 h 6858000"/>
              <a:gd name="connsiteX754" fmla="*/ 4480315 w 7467600"/>
              <a:gd name="connsiteY754" fmla="*/ 1158454 h 6858000"/>
              <a:gd name="connsiteX755" fmla="*/ 4494133 w 7467600"/>
              <a:gd name="connsiteY755" fmla="*/ 1118676 h 6858000"/>
              <a:gd name="connsiteX756" fmla="*/ 4557898 w 7467600"/>
              <a:gd name="connsiteY756" fmla="*/ 900011 h 6858000"/>
              <a:gd name="connsiteX757" fmla="*/ 5870151 w 7467600"/>
              <a:gd name="connsiteY757" fmla="*/ 898890 h 6858000"/>
              <a:gd name="connsiteX758" fmla="*/ 5861335 w 7467600"/>
              <a:gd name="connsiteY758" fmla="*/ 899177 h 6858000"/>
              <a:gd name="connsiteX759" fmla="*/ 5843702 w 7467600"/>
              <a:gd name="connsiteY759" fmla="*/ 899748 h 6858000"/>
              <a:gd name="connsiteX760" fmla="*/ 5651107 w 7467600"/>
              <a:gd name="connsiteY760" fmla="*/ 920306 h 6858000"/>
              <a:gd name="connsiteX761" fmla="*/ 5459407 w 7467600"/>
              <a:gd name="connsiteY761" fmla="*/ 940975 h 6858000"/>
              <a:gd name="connsiteX762" fmla="*/ 5374846 w 7467600"/>
              <a:gd name="connsiteY762" fmla="*/ 941988 h 6858000"/>
              <a:gd name="connsiteX763" fmla="*/ 5256105 w 7467600"/>
              <a:gd name="connsiteY763" fmla="*/ 945632 h 6858000"/>
              <a:gd name="connsiteX764" fmla="*/ 5107071 w 7467600"/>
              <a:gd name="connsiteY764" fmla="*/ 969720 h 6858000"/>
              <a:gd name="connsiteX765" fmla="*/ 4998681 w 7467600"/>
              <a:gd name="connsiteY765" fmla="*/ 988771 h 6858000"/>
              <a:gd name="connsiteX766" fmla="*/ 5870151 w 7467600"/>
              <a:gd name="connsiteY766" fmla="*/ 898890 h 6858000"/>
              <a:gd name="connsiteX767" fmla="*/ 5504425 w 7467600"/>
              <a:gd name="connsiteY767" fmla="*/ 848067 h 6858000"/>
              <a:gd name="connsiteX768" fmla="*/ 4968849 w 7467600"/>
              <a:gd name="connsiteY768" fmla="*/ 962318 h 6858000"/>
              <a:gd name="connsiteX769" fmla="*/ 5104039 w 7467600"/>
              <a:gd name="connsiteY769" fmla="*/ 940634 h 6858000"/>
              <a:gd name="connsiteX770" fmla="*/ 5256311 w 7467600"/>
              <a:gd name="connsiteY770" fmla="*/ 916490 h 6858000"/>
              <a:gd name="connsiteX771" fmla="*/ 5377381 w 7467600"/>
              <a:gd name="connsiteY771" fmla="*/ 912671 h 6858000"/>
              <a:gd name="connsiteX772" fmla="*/ 5460148 w 7467600"/>
              <a:gd name="connsiteY772" fmla="*/ 911442 h 6858000"/>
              <a:gd name="connsiteX773" fmla="*/ 5648971 w 7467600"/>
              <a:gd name="connsiteY773" fmla="*/ 891331 h 6858000"/>
              <a:gd name="connsiteX774" fmla="*/ 5844807 w 7467600"/>
              <a:gd name="connsiteY774" fmla="*/ 870718 h 6858000"/>
              <a:gd name="connsiteX775" fmla="*/ 5862975 w 7467600"/>
              <a:gd name="connsiteY775" fmla="*/ 869756 h 6858000"/>
              <a:gd name="connsiteX776" fmla="*/ 5920887 w 7467600"/>
              <a:gd name="connsiteY776" fmla="*/ 865929 h 6858000"/>
              <a:gd name="connsiteX777" fmla="*/ 5504425 w 7467600"/>
              <a:gd name="connsiteY777" fmla="*/ 848067 h 6858000"/>
              <a:gd name="connsiteX778" fmla="*/ 3607114 w 7467600"/>
              <a:gd name="connsiteY778" fmla="*/ 467441 h 6858000"/>
              <a:gd name="connsiteX779" fmla="*/ 3296242 w 7467600"/>
              <a:gd name="connsiteY779" fmla="*/ 807991 h 6858000"/>
              <a:gd name="connsiteX780" fmla="*/ 3174674 w 7467600"/>
              <a:gd name="connsiteY780" fmla="*/ 919759 h 6858000"/>
              <a:gd name="connsiteX781" fmla="*/ 3042978 w 7467600"/>
              <a:gd name="connsiteY781" fmla="*/ 1054894 h 6858000"/>
              <a:gd name="connsiteX782" fmla="*/ 2968914 w 7467600"/>
              <a:gd name="connsiteY782" fmla="*/ 1133756 h 6858000"/>
              <a:gd name="connsiteX783" fmla="*/ 3103823 w 7467600"/>
              <a:gd name="connsiteY783" fmla="*/ 1026814 h 6858000"/>
              <a:gd name="connsiteX784" fmla="*/ 3607114 w 7467600"/>
              <a:gd name="connsiteY784" fmla="*/ 467441 h 6858000"/>
              <a:gd name="connsiteX785" fmla="*/ 3744487 w 7467600"/>
              <a:gd name="connsiteY785" fmla="*/ 383136 h 6858000"/>
              <a:gd name="connsiteX786" fmla="*/ 3970213 w 7467600"/>
              <a:gd name="connsiteY786" fmla="*/ 995559 h 6858000"/>
              <a:gd name="connsiteX787" fmla="*/ 3744487 w 7467600"/>
              <a:gd name="connsiteY787" fmla="*/ 383136 h 6858000"/>
              <a:gd name="connsiteX788" fmla="*/ 3624562 w 7467600"/>
              <a:gd name="connsiteY788" fmla="*/ 367041 h 6858000"/>
              <a:gd name="connsiteX789" fmla="*/ 3489712 w 7467600"/>
              <a:gd name="connsiteY789" fmla="*/ 485386 h 6858000"/>
              <a:gd name="connsiteX790" fmla="*/ 3182994 w 7467600"/>
              <a:gd name="connsiteY790" fmla="*/ 828265 h 6858000"/>
              <a:gd name="connsiteX791" fmla="*/ 2892114 w 7467600"/>
              <a:gd name="connsiteY791" fmla="*/ 1172635 h 6858000"/>
              <a:gd name="connsiteX792" fmla="*/ 3021459 w 7467600"/>
              <a:gd name="connsiteY792" fmla="*/ 1035385 h 6858000"/>
              <a:gd name="connsiteX793" fmla="*/ 3153873 w 7467600"/>
              <a:gd name="connsiteY793" fmla="*/ 898971 h 6858000"/>
              <a:gd name="connsiteX794" fmla="*/ 3276511 w 7467600"/>
              <a:gd name="connsiteY794" fmla="*/ 786423 h 6858000"/>
              <a:gd name="connsiteX795" fmla="*/ 3584154 w 7467600"/>
              <a:gd name="connsiteY795" fmla="*/ 448218 h 6858000"/>
              <a:gd name="connsiteX796" fmla="*/ 3624562 w 7467600"/>
              <a:gd name="connsiteY796" fmla="*/ 367041 h 6858000"/>
              <a:gd name="connsiteX797" fmla="*/ 3766672 w 7467600"/>
              <a:gd name="connsiteY797" fmla="*/ 359429 h 6858000"/>
              <a:gd name="connsiteX798" fmla="*/ 3996338 w 7467600"/>
              <a:gd name="connsiteY798" fmla="*/ 968237 h 6858000"/>
              <a:gd name="connsiteX799" fmla="*/ 3766672 w 7467600"/>
              <a:gd name="connsiteY799" fmla="*/ 359429 h 6858000"/>
              <a:gd name="connsiteX800" fmla="*/ 5805386 w 7467600"/>
              <a:gd name="connsiteY800" fmla="*/ 239240 h 6858000"/>
              <a:gd name="connsiteX801" fmla="*/ 5736947 w 7467600"/>
              <a:gd name="connsiteY801" fmla="*/ 261367 h 6858000"/>
              <a:gd name="connsiteX802" fmla="*/ 5427012 w 7467600"/>
              <a:gd name="connsiteY802" fmla="*/ 311272 h 6858000"/>
              <a:gd name="connsiteX803" fmla="*/ 5147818 w 7467600"/>
              <a:gd name="connsiteY803" fmla="*/ 322112 h 6858000"/>
              <a:gd name="connsiteX804" fmla="*/ 5060854 w 7467600"/>
              <a:gd name="connsiteY804" fmla="*/ 311882 h 6858000"/>
              <a:gd name="connsiteX805" fmla="*/ 4945989 w 7467600"/>
              <a:gd name="connsiteY805" fmla="*/ 300516 h 6858000"/>
              <a:gd name="connsiteX806" fmla="*/ 5410479 w 7467600"/>
              <a:gd name="connsiteY806" fmla="*/ 348434 h 6858000"/>
              <a:gd name="connsiteX807" fmla="*/ 5805386 w 7467600"/>
              <a:gd name="connsiteY807" fmla="*/ 239240 h 6858000"/>
              <a:gd name="connsiteX808" fmla="*/ 5905192 w 7467600"/>
              <a:gd name="connsiteY808" fmla="*/ 163079 h 6858000"/>
              <a:gd name="connsiteX809" fmla="*/ 5865655 w 7467600"/>
              <a:gd name="connsiteY809" fmla="*/ 171901 h 6858000"/>
              <a:gd name="connsiteX810" fmla="*/ 5259740 w 7467600"/>
              <a:gd name="connsiteY810" fmla="*/ 257013 h 6858000"/>
              <a:gd name="connsiteX811" fmla="*/ 5208466 w 7467600"/>
              <a:gd name="connsiteY811" fmla="*/ 257550 h 6858000"/>
              <a:gd name="connsiteX812" fmla="*/ 4980204 w 7467600"/>
              <a:gd name="connsiteY812" fmla="*/ 271903 h 6858000"/>
              <a:gd name="connsiteX813" fmla="*/ 5068068 w 7467600"/>
              <a:gd name="connsiteY813" fmla="*/ 282244 h 6858000"/>
              <a:gd name="connsiteX814" fmla="*/ 5153231 w 7467600"/>
              <a:gd name="connsiteY814" fmla="*/ 292240 h 6858000"/>
              <a:gd name="connsiteX815" fmla="*/ 5426491 w 7467600"/>
              <a:gd name="connsiteY815" fmla="*/ 281128 h 6858000"/>
              <a:gd name="connsiteX816" fmla="*/ 5731212 w 7467600"/>
              <a:gd name="connsiteY816" fmla="*/ 231951 h 6858000"/>
              <a:gd name="connsiteX817" fmla="*/ 5905192 w 7467600"/>
              <a:gd name="connsiteY817" fmla="*/ 163079 h 6858000"/>
              <a:gd name="connsiteX818" fmla="*/ 5944437 w 7467600"/>
              <a:gd name="connsiteY818" fmla="*/ 113829 h 6858000"/>
              <a:gd name="connsiteX819" fmla="*/ 5825032 w 7467600"/>
              <a:gd name="connsiteY819" fmla="*/ 146405 h 6858000"/>
              <a:gd name="connsiteX820" fmla="*/ 4955599 w 7467600"/>
              <a:gd name="connsiteY820" fmla="*/ 247008 h 6858000"/>
              <a:gd name="connsiteX821" fmla="*/ 5210104 w 7467600"/>
              <a:gd name="connsiteY821" fmla="*/ 228123 h 6858000"/>
              <a:gd name="connsiteX822" fmla="*/ 5261015 w 7467600"/>
              <a:gd name="connsiteY822" fmla="*/ 227087 h 6858000"/>
              <a:gd name="connsiteX823" fmla="*/ 5861181 w 7467600"/>
              <a:gd name="connsiteY823" fmla="*/ 143093 h 6858000"/>
              <a:gd name="connsiteX824" fmla="*/ 5961252 w 7467600"/>
              <a:gd name="connsiteY824" fmla="*/ 114820 h 6858000"/>
              <a:gd name="connsiteX825" fmla="*/ 5944437 w 7467600"/>
              <a:gd name="connsiteY825" fmla="*/ 113829 h 6858000"/>
              <a:gd name="connsiteX826" fmla="*/ 3882765 w 7467600"/>
              <a:gd name="connsiteY826" fmla="*/ 0 h 6858000"/>
              <a:gd name="connsiteX827" fmla="*/ 3995099 w 7467600"/>
              <a:gd name="connsiteY827" fmla="*/ 0 h 6858000"/>
              <a:gd name="connsiteX828" fmla="*/ 4163818 w 7467600"/>
              <a:gd name="connsiteY828" fmla="*/ 234104 h 6858000"/>
              <a:gd name="connsiteX829" fmla="*/ 4172099 w 7467600"/>
              <a:gd name="connsiteY829" fmla="*/ 234207 h 6858000"/>
              <a:gd name="connsiteX830" fmla="*/ 4784282 w 7467600"/>
              <a:gd name="connsiteY830" fmla="*/ 276561 h 6858000"/>
              <a:gd name="connsiteX831" fmla="*/ 4801687 w 7467600"/>
              <a:gd name="connsiteY831" fmla="*/ 267764 h 6858000"/>
              <a:gd name="connsiteX832" fmla="*/ 6082788 w 7467600"/>
              <a:gd name="connsiteY832" fmla="*/ 64119 h 6858000"/>
              <a:gd name="connsiteX833" fmla="*/ 6099442 w 7467600"/>
              <a:gd name="connsiteY833" fmla="*/ 82568 h 6858000"/>
              <a:gd name="connsiteX834" fmla="*/ 4804137 w 7467600"/>
              <a:gd name="connsiteY834" fmla="*/ 320931 h 6858000"/>
              <a:gd name="connsiteX835" fmla="*/ 4227047 w 7467600"/>
              <a:gd name="connsiteY835" fmla="*/ 313415 h 6858000"/>
              <a:gd name="connsiteX836" fmla="*/ 4346041 w 7467600"/>
              <a:gd name="connsiteY836" fmla="*/ 456086 h 6858000"/>
              <a:gd name="connsiteX837" fmla="*/ 4870967 w 7467600"/>
              <a:gd name="connsiteY837" fmla="*/ 963061 h 6858000"/>
              <a:gd name="connsiteX838" fmla="*/ 4889647 w 7467600"/>
              <a:gd name="connsiteY838" fmla="*/ 957147 h 6858000"/>
              <a:gd name="connsiteX839" fmla="*/ 5422504 w 7467600"/>
              <a:gd name="connsiteY839" fmla="*/ 805191 h 6858000"/>
              <a:gd name="connsiteX840" fmla="*/ 6087656 w 7467600"/>
              <a:gd name="connsiteY840" fmla="*/ 826703 h 6858000"/>
              <a:gd name="connsiteX841" fmla="*/ 6058717 w 7467600"/>
              <a:gd name="connsiteY841" fmla="*/ 865992 h 6858000"/>
              <a:gd name="connsiteX842" fmla="*/ 4974153 w 7467600"/>
              <a:gd name="connsiteY842" fmla="*/ 1045456 h 6858000"/>
              <a:gd name="connsiteX843" fmla="*/ 5627835 w 7467600"/>
              <a:gd name="connsiteY843" fmla="*/ 1472077 h 6858000"/>
              <a:gd name="connsiteX844" fmla="*/ 5629817 w 7467600"/>
              <a:gd name="connsiteY844" fmla="*/ 1471412 h 6858000"/>
              <a:gd name="connsiteX845" fmla="*/ 5634124 w 7467600"/>
              <a:gd name="connsiteY845" fmla="*/ 1470572 h 6858000"/>
              <a:gd name="connsiteX846" fmla="*/ 5755832 w 7467600"/>
              <a:gd name="connsiteY846" fmla="*/ 1383886 h 6858000"/>
              <a:gd name="connsiteX847" fmla="*/ 6014186 w 7467600"/>
              <a:gd name="connsiteY847" fmla="*/ 1279799 h 6858000"/>
              <a:gd name="connsiteX848" fmla="*/ 6901619 w 7467600"/>
              <a:gd name="connsiteY848" fmla="*/ 1047874 h 6858000"/>
              <a:gd name="connsiteX849" fmla="*/ 6931566 w 7467600"/>
              <a:gd name="connsiteY849" fmla="*/ 1062034 h 6858000"/>
              <a:gd name="connsiteX850" fmla="*/ 5790982 w 7467600"/>
              <a:gd name="connsiteY850" fmla="*/ 1561380 h 6858000"/>
              <a:gd name="connsiteX851" fmla="*/ 6188971 w 7467600"/>
              <a:gd name="connsiteY851" fmla="*/ 1755168 h 6858000"/>
              <a:gd name="connsiteX852" fmla="*/ 6202446 w 7467600"/>
              <a:gd name="connsiteY852" fmla="*/ 1752268 h 6858000"/>
              <a:gd name="connsiteX853" fmla="*/ 7179560 w 7467600"/>
              <a:gd name="connsiteY853" fmla="*/ 1467551 h 6858000"/>
              <a:gd name="connsiteX854" fmla="*/ 7158730 w 7467600"/>
              <a:gd name="connsiteY854" fmla="*/ 1507835 h 6858000"/>
              <a:gd name="connsiteX855" fmla="*/ 6326959 w 7467600"/>
              <a:gd name="connsiteY855" fmla="*/ 1817686 h 6858000"/>
              <a:gd name="connsiteX856" fmla="*/ 6537433 w 7467600"/>
              <a:gd name="connsiteY856" fmla="*/ 1907790 h 6858000"/>
              <a:gd name="connsiteX857" fmla="*/ 6550221 w 7467600"/>
              <a:gd name="connsiteY857" fmla="*/ 1910729 h 6858000"/>
              <a:gd name="connsiteX858" fmla="*/ 6964438 w 7467600"/>
              <a:gd name="connsiteY858" fmla="*/ 2209505 h 6858000"/>
              <a:gd name="connsiteX859" fmla="*/ 7367862 w 7467600"/>
              <a:gd name="connsiteY859" fmla="*/ 2806833 h 6858000"/>
              <a:gd name="connsiteX860" fmla="*/ 7364329 w 7467600"/>
              <a:gd name="connsiteY860" fmla="*/ 2826907 h 6858000"/>
              <a:gd name="connsiteX861" fmla="*/ 7290545 w 7467600"/>
              <a:gd name="connsiteY861" fmla="*/ 2850663 h 6858000"/>
              <a:gd name="connsiteX862" fmla="*/ 6472036 w 7467600"/>
              <a:gd name="connsiteY862" fmla="*/ 1959003 h 6858000"/>
              <a:gd name="connsiteX863" fmla="*/ 5792897 w 7467600"/>
              <a:gd name="connsiteY863" fmla="*/ 1647747 h 6858000"/>
              <a:gd name="connsiteX864" fmla="*/ 5842751 w 7467600"/>
              <a:gd name="connsiteY864" fmla="*/ 1816112 h 6858000"/>
              <a:gd name="connsiteX865" fmla="*/ 5847424 w 7467600"/>
              <a:gd name="connsiteY865" fmla="*/ 1815776 h 6858000"/>
              <a:gd name="connsiteX866" fmla="*/ 6399821 w 7467600"/>
              <a:gd name="connsiteY866" fmla="*/ 2344799 h 6858000"/>
              <a:gd name="connsiteX867" fmla="*/ 6323232 w 7467600"/>
              <a:gd name="connsiteY867" fmla="*/ 2389634 h 6858000"/>
              <a:gd name="connsiteX868" fmla="*/ 5942958 w 7467600"/>
              <a:gd name="connsiteY868" fmla="*/ 2077708 h 6858000"/>
              <a:gd name="connsiteX869" fmla="*/ 5921559 w 7467600"/>
              <a:gd name="connsiteY869" fmla="*/ 2378596 h 6858000"/>
              <a:gd name="connsiteX870" fmla="*/ 5817651 w 7467600"/>
              <a:gd name="connsiteY870" fmla="*/ 3023919 h 6858000"/>
              <a:gd name="connsiteX871" fmla="*/ 5729634 w 7467600"/>
              <a:gd name="connsiteY871" fmla="*/ 3051849 h 6858000"/>
              <a:gd name="connsiteX872" fmla="*/ 5611018 w 7467600"/>
              <a:gd name="connsiteY872" fmla="*/ 2316769 h 6858000"/>
              <a:gd name="connsiteX873" fmla="*/ 5687608 w 7467600"/>
              <a:gd name="connsiteY873" fmla="*/ 2039972 h 6858000"/>
              <a:gd name="connsiteX874" fmla="*/ 5657554 w 7467600"/>
              <a:gd name="connsiteY874" fmla="*/ 1576445 h 6858000"/>
              <a:gd name="connsiteX875" fmla="*/ 5150475 w 7467600"/>
              <a:gd name="connsiteY875" fmla="*/ 1274012 h 6858000"/>
              <a:gd name="connsiteX876" fmla="*/ 5349142 w 7467600"/>
              <a:gd name="connsiteY876" fmla="*/ 2204405 h 6858000"/>
              <a:gd name="connsiteX877" fmla="*/ 5262214 w 7467600"/>
              <a:gd name="connsiteY877" fmla="*/ 2233836 h 6858000"/>
              <a:gd name="connsiteX878" fmla="*/ 4981539 w 7467600"/>
              <a:gd name="connsiteY878" fmla="*/ 1542201 h 6858000"/>
              <a:gd name="connsiteX879" fmla="*/ 4958461 w 7467600"/>
              <a:gd name="connsiteY879" fmla="*/ 1136957 h 6858000"/>
              <a:gd name="connsiteX880" fmla="*/ 4655015 w 7467600"/>
              <a:gd name="connsiteY880" fmla="*/ 891426 h 6858000"/>
              <a:gd name="connsiteX881" fmla="*/ 4348002 w 7467600"/>
              <a:gd name="connsiteY881" fmla="*/ 2205895 h 6858000"/>
              <a:gd name="connsiteX882" fmla="*/ 4262250 w 7467600"/>
              <a:gd name="connsiteY882" fmla="*/ 2219972 h 6858000"/>
              <a:gd name="connsiteX883" fmla="*/ 4550611 w 7467600"/>
              <a:gd name="connsiteY883" fmla="*/ 817540 h 6858000"/>
              <a:gd name="connsiteX884" fmla="*/ 4564418 w 7467600"/>
              <a:gd name="connsiteY884" fmla="*/ 808293 h 6858000"/>
              <a:gd name="connsiteX885" fmla="*/ 4266388 w 7467600"/>
              <a:gd name="connsiteY885" fmla="*/ 500083 h 6858000"/>
              <a:gd name="connsiteX886" fmla="*/ 4032842 w 7467600"/>
              <a:gd name="connsiteY886" fmla="*/ 211809 h 6858000"/>
              <a:gd name="connsiteX887" fmla="*/ 3882765 w 7467600"/>
              <a:gd name="connsiteY887" fmla="*/ 0 h 6858000"/>
              <a:gd name="connsiteX888" fmla="*/ 3721337 w 7467600"/>
              <a:gd name="connsiteY888" fmla="*/ 0 h 6858000"/>
              <a:gd name="connsiteX889" fmla="*/ 3797544 w 7467600"/>
              <a:gd name="connsiteY889" fmla="*/ 0 h 6858000"/>
              <a:gd name="connsiteX890" fmla="*/ 3775734 w 7467600"/>
              <a:gd name="connsiteY890" fmla="*/ 95131 h 6858000"/>
              <a:gd name="connsiteX891" fmla="*/ 3724807 w 7467600"/>
              <a:gd name="connsiteY891" fmla="*/ 272257 h 6858000"/>
              <a:gd name="connsiteX892" fmla="*/ 3726844 w 7467600"/>
              <a:gd name="connsiteY892" fmla="*/ 282988 h 6858000"/>
              <a:gd name="connsiteX893" fmla="*/ 3742664 w 7467600"/>
              <a:gd name="connsiteY893" fmla="*/ 279918 h 6858000"/>
              <a:gd name="connsiteX894" fmla="*/ 4103910 w 7467600"/>
              <a:gd name="connsiteY894" fmla="*/ 1161917 h 6858000"/>
              <a:gd name="connsiteX895" fmla="*/ 4020269 w 7467600"/>
              <a:gd name="connsiteY895" fmla="*/ 1200406 h 6858000"/>
              <a:gd name="connsiteX896" fmla="*/ 3674882 w 7467600"/>
              <a:gd name="connsiteY896" fmla="*/ 488524 h 6858000"/>
              <a:gd name="connsiteX897" fmla="*/ 3132682 w 7467600"/>
              <a:gd name="connsiteY897" fmla="*/ 1072284 h 6858000"/>
              <a:gd name="connsiteX898" fmla="*/ 2716346 w 7467600"/>
              <a:gd name="connsiteY898" fmla="*/ 1276376 h 6858000"/>
              <a:gd name="connsiteX899" fmla="*/ 2716772 w 7467600"/>
              <a:gd name="connsiteY899" fmla="*/ 1255462 h 6858000"/>
              <a:gd name="connsiteX900" fmla="*/ 3471096 w 7467600"/>
              <a:gd name="connsiteY900" fmla="*/ 437072 h 6858000"/>
              <a:gd name="connsiteX901" fmla="*/ 3639057 w 7467600"/>
              <a:gd name="connsiteY901" fmla="*/ 286334 h 6858000"/>
              <a:gd name="connsiteX902" fmla="*/ 3640309 w 7467600"/>
              <a:gd name="connsiteY902" fmla="*/ 284664 h 6858000"/>
              <a:gd name="connsiteX903" fmla="*/ 3646022 w 7467600"/>
              <a:gd name="connsiteY903" fmla="*/ 276711 h 6858000"/>
              <a:gd name="connsiteX904" fmla="*/ 3707943 w 7467600"/>
              <a:gd name="connsiteY904" fmla="*/ 65958 h 6858000"/>
              <a:gd name="connsiteX905" fmla="*/ 3721337 w 7467600"/>
              <a:gd name="connsiteY905" fmla="*/ 0 h 6858000"/>
              <a:gd name="connsiteX906" fmla="*/ 2867960 w 7467600"/>
              <a:gd name="connsiteY906" fmla="*/ 0 h 6858000"/>
              <a:gd name="connsiteX907" fmla="*/ 2926351 w 7467600"/>
              <a:gd name="connsiteY907" fmla="*/ 0 h 6858000"/>
              <a:gd name="connsiteX908" fmla="*/ 2902823 w 7467600"/>
              <a:gd name="connsiteY908" fmla="*/ 262929 h 6858000"/>
              <a:gd name="connsiteX909" fmla="*/ 2940663 w 7467600"/>
              <a:gd name="connsiteY909" fmla="*/ 140884 h 6858000"/>
              <a:gd name="connsiteX910" fmla="*/ 2947039 w 7467600"/>
              <a:gd name="connsiteY910" fmla="*/ 122524 h 6858000"/>
              <a:gd name="connsiteX911" fmla="*/ 2984316 w 7467600"/>
              <a:gd name="connsiteY911" fmla="*/ 0 h 6858000"/>
              <a:gd name="connsiteX912" fmla="*/ 3016114 w 7467600"/>
              <a:gd name="connsiteY912" fmla="*/ 0 h 6858000"/>
              <a:gd name="connsiteX913" fmla="*/ 2979949 w 7467600"/>
              <a:gd name="connsiteY913" fmla="*/ 119274 h 6858000"/>
              <a:gd name="connsiteX914" fmla="*/ 3023879 w 7467600"/>
              <a:gd name="connsiteY914" fmla="*/ 0 h 6858000"/>
              <a:gd name="connsiteX915" fmla="*/ 3105400 w 7467600"/>
              <a:gd name="connsiteY915" fmla="*/ 0 h 6858000"/>
              <a:gd name="connsiteX916" fmla="*/ 3094669 w 7467600"/>
              <a:gd name="connsiteY916" fmla="*/ 30308 h 6858000"/>
              <a:gd name="connsiteX917" fmla="*/ 2901945 w 7467600"/>
              <a:gd name="connsiteY917" fmla="*/ 466538 h 6858000"/>
              <a:gd name="connsiteX918" fmla="*/ 2815209 w 7467600"/>
              <a:gd name="connsiteY918" fmla="*/ 497361 h 6858000"/>
              <a:gd name="connsiteX919" fmla="*/ 2844845 w 7467600"/>
              <a:gd name="connsiteY919" fmla="*/ 127638 h 6858000"/>
              <a:gd name="connsiteX920" fmla="*/ 2867960 w 7467600"/>
              <a:gd name="connsiteY920" fmla="*/ 0 h 6858000"/>
              <a:gd name="connsiteX921" fmla="*/ 1057230 w 7467600"/>
              <a:gd name="connsiteY921" fmla="*/ 0 h 6858000"/>
              <a:gd name="connsiteX922" fmla="*/ 1111003 w 7467600"/>
              <a:gd name="connsiteY922" fmla="*/ 0 h 6858000"/>
              <a:gd name="connsiteX923" fmla="*/ 1125553 w 7467600"/>
              <a:gd name="connsiteY923" fmla="*/ 52588 h 6858000"/>
              <a:gd name="connsiteX924" fmla="*/ 1304276 w 7467600"/>
              <a:gd name="connsiteY924" fmla="*/ 476275 h 6858000"/>
              <a:gd name="connsiteX925" fmla="*/ 1492066 w 7467600"/>
              <a:gd name="connsiteY925" fmla="*/ 886333 h 6858000"/>
              <a:gd name="connsiteX926" fmla="*/ 1423698 w 7467600"/>
              <a:gd name="connsiteY926" fmla="*/ 710817 h 6858000"/>
              <a:gd name="connsiteX927" fmla="*/ 1357609 w 7467600"/>
              <a:gd name="connsiteY927" fmla="*/ 532892 h 6858000"/>
              <a:gd name="connsiteX928" fmla="*/ 1309550 w 7467600"/>
              <a:gd name="connsiteY928" fmla="*/ 374031 h 6858000"/>
              <a:gd name="connsiteX929" fmla="*/ 1193673 w 7467600"/>
              <a:gd name="connsiteY929" fmla="*/ 49533 h 6858000"/>
              <a:gd name="connsiteX930" fmla="*/ 1164391 w 7467600"/>
              <a:gd name="connsiteY930" fmla="*/ 0 h 6858000"/>
              <a:gd name="connsiteX931" fmla="*/ 1200666 w 7467600"/>
              <a:gd name="connsiteY931" fmla="*/ 0 h 6858000"/>
              <a:gd name="connsiteX932" fmla="*/ 1223408 w 7467600"/>
              <a:gd name="connsiteY932" fmla="*/ 38996 h 6858000"/>
              <a:gd name="connsiteX933" fmla="*/ 1339635 w 7467600"/>
              <a:gd name="connsiteY933" fmla="*/ 365517 h 6858000"/>
              <a:gd name="connsiteX934" fmla="*/ 1387469 w 7467600"/>
              <a:gd name="connsiteY934" fmla="*/ 523079 h 6858000"/>
              <a:gd name="connsiteX935" fmla="*/ 1452685 w 7467600"/>
              <a:gd name="connsiteY935" fmla="*/ 699806 h 6858000"/>
              <a:gd name="connsiteX936" fmla="*/ 1492092 w 7467600"/>
              <a:gd name="connsiteY936" fmla="*/ 800424 h 6858000"/>
              <a:gd name="connsiteX937" fmla="*/ 1455302 w 7467600"/>
              <a:gd name="connsiteY937" fmla="*/ 632913 h 6858000"/>
              <a:gd name="connsiteX938" fmla="*/ 1222336 w 7467600"/>
              <a:gd name="connsiteY938" fmla="*/ 9480 h 6858000"/>
              <a:gd name="connsiteX939" fmla="*/ 1214634 w 7467600"/>
              <a:gd name="connsiteY939" fmla="*/ 0 h 6858000"/>
              <a:gd name="connsiteX940" fmla="*/ 1289827 w 7467600"/>
              <a:gd name="connsiteY940" fmla="*/ 0 h 6858000"/>
              <a:gd name="connsiteX941" fmla="*/ 1321076 w 7467600"/>
              <a:gd name="connsiteY941" fmla="*/ 59722 h 6858000"/>
              <a:gd name="connsiteX942" fmla="*/ 1512579 w 7467600"/>
              <a:gd name="connsiteY942" fmla="*/ 626441 h 6858000"/>
              <a:gd name="connsiteX943" fmla="*/ 1506076 w 7467600"/>
              <a:gd name="connsiteY943" fmla="*/ 1089289 h 6858000"/>
              <a:gd name="connsiteX944" fmla="*/ 1486346 w 7467600"/>
              <a:gd name="connsiteY944" fmla="*/ 1079919 h 6858000"/>
              <a:gd name="connsiteX945" fmla="*/ 1070511 w 7467600"/>
              <a:gd name="connsiteY945" fmla="*/ 48609 h 6858000"/>
              <a:gd name="connsiteX946" fmla="*/ 1057230 w 7467600"/>
              <a:gd name="connsiteY946" fmla="*/ 0 h 6858000"/>
              <a:gd name="connsiteX947" fmla="*/ 43151 w 7467600"/>
              <a:gd name="connsiteY947" fmla="*/ 0 h 6858000"/>
              <a:gd name="connsiteX948" fmla="*/ 95283 w 7467600"/>
              <a:gd name="connsiteY948" fmla="*/ 0 h 6858000"/>
              <a:gd name="connsiteX949" fmla="*/ 300708 w 7467600"/>
              <a:gd name="connsiteY949" fmla="*/ 154571 h 6858000"/>
              <a:gd name="connsiteX950" fmla="*/ 530414 w 7467600"/>
              <a:gd name="connsiteY950" fmla="*/ 354673 h 6858000"/>
              <a:gd name="connsiteX951" fmla="*/ 333785 w 7467600"/>
              <a:gd name="connsiteY951" fmla="*/ 161564 h 6858000"/>
              <a:gd name="connsiteX952" fmla="*/ 147005 w 7467600"/>
              <a:gd name="connsiteY952" fmla="*/ 0 h 6858000"/>
              <a:gd name="connsiteX953" fmla="*/ 272509 w 7467600"/>
              <a:gd name="connsiteY953" fmla="*/ 0 h 6858000"/>
              <a:gd name="connsiteX954" fmla="*/ 326276 w 7467600"/>
              <a:gd name="connsiteY954" fmla="*/ 45847 h 6858000"/>
              <a:gd name="connsiteX955" fmla="*/ 823759 w 7467600"/>
              <a:gd name="connsiteY955" fmla="*/ 574145 h 6858000"/>
              <a:gd name="connsiteX956" fmla="*/ 811254 w 7467600"/>
              <a:gd name="connsiteY956" fmla="*/ 665546 h 6858000"/>
              <a:gd name="connsiteX957" fmla="*/ 154042 w 7467600"/>
              <a:gd name="connsiteY957" fmla="*/ 261522 h 6858000"/>
              <a:gd name="connsiteX958" fmla="*/ 13550 w 7467600"/>
              <a:gd name="connsiteY958" fmla="*/ 158423 h 6858000"/>
              <a:gd name="connsiteX959" fmla="*/ 0 w 7467600"/>
              <a:gd name="connsiteY959" fmla="*/ 146618 h 6858000"/>
              <a:gd name="connsiteX960" fmla="*/ 0 w 7467600"/>
              <a:gd name="connsiteY960" fmla="*/ 59161 h 6858000"/>
              <a:gd name="connsiteX961" fmla="*/ 45427 w 7467600"/>
              <a:gd name="connsiteY961" fmla="*/ 101078 h 6858000"/>
              <a:gd name="connsiteX962" fmla="*/ 630103 w 7467600"/>
              <a:gd name="connsiteY962" fmla="*/ 485885 h 6858000"/>
              <a:gd name="connsiteX963" fmla="*/ 532040 w 7467600"/>
              <a:gd name="connsiteY963" fmla="*/ 399359 h 6858000"/>
              <a:gd name="connsiteX964" fmla="*/ 517618 w 7467600"/>
              <a:gd name="connsiteY964" fmla="*/ 385726 h 6858000"/>
              <a:gd name="connsiteX965" fmla="*/ 285074 w 7467600"/>
              <a:gd name="connsiteY965" fmla="*/ 182755 h 6858000"/>
              <a:gd name="connsiteX966" fmla="*/ 43151 w 7467600"/>
              <a:gd name="connsiteY96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6012219 h 6858000"/>
              <a:gd name="connsiteX77" fmla="*/ 7356878 w 7467600"/>
              <a:gd name="connsiteY77" fmla="*/ 5981332 h 6858000"/>
              <a:gd name="connsiteX78" fmla="*/ 7467600 w 7467600"/>
              <a:gd name="connsiteY78" fmla="*/ 6117703 h 6858000"/>
              <a:gd name="connsiteX79" fmla="*/ 7467600 w 7467600"/>
              <a:gd name="connsiteY79" fmla="*/ 6163634 h 6858000"/>
              <a:gd name="connsiteX80" fmla="*/ 7403637 w 7467600"/>
              <a:gd name="connsiteY80" fmla="*/ 6083957 h 6858000"/>
              <a:gd name="connsiteX81" fmla="*/ 7254615 w 7467600"/>
              <a:gd name="connsiteY81" fmla="*/ 5911918 h 6858000"/>
              <a:gd name="connsiteX82" fmla="*/ 7312589 w 7467600"/>
              <a:gd name="connsiteY82" fmla="*/ 5982309 h 6858000"/>
              <a:gd name="connsiteX83" fmla="*/ 7448321 w 7467600"/>
              <a:gd name="connsiteY83" fmla="*/ 6190991 h 6858000"/>
              <a:gd name="connsiteX84" fmla="*/ 7467600 w 7467600"/>
              <a:gd name="connsiteY84" fmla="*/ 6221686 h 6858000"/>
              <a:gd name="connsiteX85" fmla="*/ 7467600 w 7467600"/>
              <a:gd name="connsiteY85" fmla="*/ 6334256 h 6858000"/>
              <a:gd name="connsiteX86" fmla="*/ 7454976 w 7467600"/>
              <a:gd name="connsiteY86" fmla="*/ 6318297 h 6858000"/>
              <a:gd name="connsiteX87" fmla="*/ 1456157 w 7467600"/>
              <a:gd name="connsiteY87" fmla="*/ 5371404 h 6858000"/>
              <a:gd name="connsiteX88" fmla="*/ 1244432 w 7467600"/>
              <a:gd name="connsiteY88" fmla="*/ 5385601 h 6858000"/>
              <a:gd name="connsiteX89" fmla="*/ 973990 w 7467600"/>
              <a:gd name="connsiteY89" fmla="*/ 5424940 h 6858000"/>
              <a:gd name="connsiteX90" fmla="*/ 1103809 w 7467600"/>
              <a:gd name="connsiteY90" fmla="*/ 5433720 h 6858000"/>
              <a:gd name="connsiteX91" fmla="*/ 1123454 w 7467600"/>
              <a:gd name="connsiteY91" fmla="*/ 5435727 h 6858000"/>
              <a:gd name="connsiteX92" fmla="*/ 1737017 w 7467600"/>
              <a:gd name="connsiteY92" fmla="*/ 5452183 h 6858000"/>
              <a:gd name="connsiteX93" fmla="*/ 1824397 w 7467600"/>
              <a:gd name="connsiteY93" fmla="*/ 5447757 h 6858000"/>
              <a:gd name="connsiteX94" fmla="*/ 2070059 w 7467600"/>
              <a:gd name="connsiteY94" fmla="*/ 5441660 h 6858000"/>
              <a:gd name="connsiteX95" fmla="*/ 1456157 w 7467600"/>
              <a:gd name="connsiteY95" fmla="*/ 5371404 h 6858000"/>
              <a:gd name="connsiteX96" fmla="*/ 4988186 w 7467600"/>
              <a:gd name="connsiteY96" fmla="*/ 5216467 h 6858000"/>
              <a:gd name="connsiteX97" fmla="*/ 4777334 w 7467600"/>
              <a:gd name="connsiteY97" fmla="*/ 5406072 h 6858000"/>
              <a:gd name="connsiteX98" fmla="*/ 4718341 w 7467600"/>
              <a:gd name="connsiteY98" fmla="*/ 5468043 h 6858000"/>
              <a:gd name="connsiteX99" fmla="*/ 4604655 w 7467600"/>
              <a:gd name="connsiteY99" fmla="*/ 5583434 h 6858000"/>
              <a:gd name="connsiteX100" fmla="*/ 4565074 w 7467600"/>
              <a:gd name="connsiteY100" fmla="*/ 5618550 h 6858000"/>
              <a:gd name="connsiteX101" fmla="*/ 4988186 w 7467600"/>
              <a:gd name="connsiteY101" fmla="*/ 5216467 h 6858000"/>
              <a:gd name="connsiteX102" fmla="*/ 4978032 w 7467600"/>
              <a:gd name="connsiteY102" fmla="*/ 5183809 h 6858000"/>
              <a:gd name="connsiteX103" fmla="*/ 4463413 w 7467600"/>
              <a:gd name="connsiteY103" fmla="*/ 5615162 h 6858000"/>
              <a:gd name="connsiteX104" fmla="*/ 4358134 w 7467600"/>
              <a:gd name="connsiteY104" fmla="*/ 5742791 h 6858000"/>
              <a:gd name="connsiteX105" fmla="*/ 4376219 w 7467600"/>
              <a:gd name="connsiteY105" fmla="*/ 5729027 h 6858000"/>
              <a:gd name="connsiteX106" fmla="*/ 4582340 w 7467600"/>
              <a:gd name="connsiteY106" fmla="*/ 5561037 h 6858000"/>
              <a:gd name="connsiteX107" fmla="*/ 4694684 w 7467600"/>
              <a:gd name="connsiteY107" fmla="*/ 5447098 h 6858000"/>
              <a:gd name="connsiteX108" fmla="*/ 4754123 w 7467600"/>
              <a:gd name="connsiteY108" fmla="*/ 5384643 h 6858000"/>
              <a:gd name="connsiteX109" fmla="*/ 4978032 w 7467600"/>
              <a:gd name="connsiteY109" fmla="*/ 5183809 h 6858000"/>
              <a:gd name="connsiteX110" fmla="*/ 1903353 w 7467600"/>
              <a:gd name="connsiteY110" fmla="*/ 5044827 h 6858000"/>
              <a:gd name="connsiteX111" fmla="*/ 1936931 w 7467600"/>
              <a:gd name="connsiteY111" fmla="*/ 5093954 h 6858000"/>
              <a:gd name="connsiteX112" fmla="*/ 2195868 w 7467600"/>
              <a:gd name="connsiteY112" fmla="*/ 5396574 h 6858000"/>
              <a:gd name="connsiteX113" fmla="*/ 2088852 w 7467600"/>
              <a:gd name="connsiteY113" fmla="*/ 5166123 h 6858000"/>
              <a:gd name="connsiteX114" fmla="*/ 1958241 w 7467600"/>
              <a:gd name="connsiteY114" fmla="*/ 5067955 h 6858000"/>
              <a:gd name="connsiteX115" fmla="*/ 1903353 w 7467600"/>
              <a:gd name="connsiteY115" fmla="*/ 5044827 h 6858000"/>
              <a:gd name="connsiteX116" fmla="*/ 1979378 w 7467600"/>
              <a:gd name="connsiteY116" fmla="*/ 4769504 h 6858000"/>
              <a:gd name="connsiteX117" fmla="*/ 2882120 w 7467600"/>
              <a:gd name="connsiteY117" fmla="*/ 5064547 h 6858000"/>
              <a:gd name="connsiteX118" fmla="*/ 2793103 w 7467600"/>
              <a:gd name="connsiteY118" fmla="*/ 5039699 h 6858000"/>
              <a:gd name="connsiteX119" fmla="*/ 2770041 w 7467600"/>
              <a:gd name="connsiteY119" fmla="*/ 5033634 h 6858000"/>
              <a:gd name="connsiteX120" fmla="*/ 1979378 w 7467600"/>
              <a:gd name="connsiteY120" fmla="*/ 4769504 h 6858000"/>
              <a:gd name="connsiteX121" fmla="*/ 1927410 w 7467600"/>
              <a:gd name="connsiteY121" fmla="*/ 4716164 h 6858000"/>
              <a:gd name="connsiteX122" fmla="*/ 1959587 w 7467600"/>
              <a:gd name="connsiteY122" fmla="*/ 4728849 h 6858000"/>
              <a:gd name="connsiteX123" fmla="*/ 2777707 w 7467600"/>
              <a:gd name="connsiteY123" fmla="*/ 5003991 h 6858000"/>
              <a:gd name="connsiteX124" fmla="*/ 2800768 w 7467600"/>
              <a:gd name="connsiteY124" fmla="*/ 5010056 h 6858000"/>
              <a:gd name="connsiteX125" fmla="*/ 2879408 w 7467600"/>
              <a:gd name="connsiteY125" fmla="*/ 5031590 h 6858000"/>
              <a:gd name="connsiteX126" fmla="*/ 2862295 w 7467600"/>
              <a:gd name="connsiteY126" fmla="*/ 5022958 h 6858000"/>
              <a:gd name="connsiteX127" fmla="*/ 2813343 w 7467600"/>
              <a:gd name="connsiteY127" fmla="*/ 4998369 h 6858000"/>
              <a:gd name="connsiteX128" fmla="*/ 2646245 w 7467600"/>
              <a:gd name="connsiteY128" fmla="*/ 4930999 h 6858000"/>
              <a:gd name="connsiteX129" fmla="*/ 1999243 w 7467600"/>
              <a:gd name="connsiteY129" fmla="*/ 4730524 h 6858000"/>
              <a:gd name="connsiteX130" fmla="*/ 1979527 w 7467600"/>
              <a:gd name="connsiteY130" fmla="*/ 4726651 h 6858000"/>
              <a:gd name="connsiteX131" fmla="*/ 1927410 w 7467600"/>
              <a:gd name="connsiteY131" fmla="*/ 4716164 h 6858000"/>
              <a:gd name="connsiteX132" fmla="*/ 1997014 w 7467600"/>
              <a:gd name="connsiteY132" fmla="*/ 4698007 h 6858000"/>
              <a:gd name="connsiteX133" fmla="*/ 2005458 w 7467600"/>
              <a:gd name="connsiteY133" fmla="*/ 4699540 h 6858000"/>
              <a:gd name="connsiteX134" fmla="*/ 2657186 w 7467600"/>
              <a:gd name="connsiteY134" fmla="*/ 4901687 h 6858000"/>
              <a:gd name="connsiteX135" fmla="*/ 2826662 w 7467600"/>
              <a:gd name="connsiteY135" fmla="*/ 4970362 h 6858000"/>
              <a:gd name="connsiteX136" fmla="*/ 2876100 w 7467600"/>
              <a:gd name="connsiteY136" fmla="*/ 4995397 h 6858000"/>
              <a:gd name="connsiteX137" fmla="*/ 3042600 w 7467600"/>
              <a:gd name="connsiteY137" fmla="*/ 5059532 h 6858000"/>
              <a:gd name="connsiteX138" fmla="*/ 1997014 w 7467600"/>
              <a:gd name="connsiteY138" fmla="*/ 4698007 h 6858000"/>
              <a:gd name="connsiteX139" fmla="*/ 2305292 w 7467600"/>
              <a:gd name="connsiteY139" fmla="*/ 4219492 h 6858000"/>
              <a:gd name="connsiteX140" fmla="*/ 3360922 w 7467600"/>
              <a:gd name="connsiteY140" fmla="*/ 4529373 h 6858000"/>
              <a:gd name="connsiteX141" fmla="*/ 3492420 w 7467600"/>
              <a:gd name="connsiteY141" fmla="*/ 4510145 h 6858000"/>
              <a:gd name="connsiteX142" fmla="*/ 3364086 w 7467600"/>
              <a:gd name="connsiteY142" fmla="*/ 4480340 h 6858000"/>
              <a:gd name="connsiteX143" fmla="*/ 3225818 w 7467600"/>
              <a:gd name="connsiteY143" fmla="*/ 4411822 h 6858000"/>
              <a:gd name="connsiteX144" fmla="*/ 3129696 w 7467600"/>
              <a:gd name="connsiteY144" fmla="*/ 4360704 h 6858000"/>
              <a:gd name="connsiteX145" fmla="*/ 2814545 w 7467600"/>
              <a:gd name="connsiteY145" fmla="*/ 4282955 h 6858000"/>
              <a:gd name="connsiteX146" fmla="*/ 2305292 w 7467600"/>
              <a:gd name="connsiteY146" fmla="*/ 4219492 h 6858000"/>
              <a:gd name="connsiteX147" fmla="*/ 2626982 w 7467600"/>
              <a:gd name="connsiteY147" fmla="*/ 4206450 h 6858000"/>
              <a:gd name="connsiteX148" fmla="*/ 2490617 w 7467600"/>
              <a:gd name="connsiteY148" fmla="*/ 4206951 h 6858000"/>
              <a:gd name="connsiteX149" fmla="*/ 2819869 w 7467600"/>
              <a:gd name="connsiteY149" fmla="*/ 4252936 h 6858000"/>
              <a:gd name="connsiteX150" fmla="*/ 3143018 w 7467600"/>
              <a:gd name="connsiteY150" fmla="*/ 4332698 h 6858000"/>
              <a:gd name="connsiteX151" fmla="*/ 3241520 w 7467600"/>
              <a:gd name="connsiteY151" fmla="*/ 4385112 h 6858000"/>
              <a:gd name="connsiteX152" fmla="*/ 3374575 w 7467600"/>
              <a:gd name="connsiteY152" fmla="*/ 4451517 h 6858000"/>
              <a:gd name="connsiteX153" fmla="*/ 3505221 w 7467600"/>
              <a:gd name="connsiteY153" fmla="*/ 4480757 h 6858000"/>
              <a:gd name="connsiteX154" fmla="*/ 2626982 w 7467600"/>
              <a:gd name="connsiteY154" fmla="*/ 4206450 h 6858000"/>
              <a:gd name="connsiteX155" fmla="*/ 1310106 w 7467600"/>
              <a:gd name="connsiteY155" fmla="*/ 3943217 h 6858000"/>
              <a:gd name="connsiteX156" fmla="*/ 854994 w 7467600"/>
              <a:gd name="connsiteY156" fmla="*/ 4399136 h 6858000"/>
              <a:gd name="connsiteX157" fmla="*/ 742462 w 7467600"/>
              <a:gd name="connsiteY157" fmla="*/ 4594648 h 6858000"/>
              <a:gd name="connsiteX158" fmla="*/ 820602 w 7467600"/>
              <a:gd name="connsiteY158" fmla="*/ 4485915 h 6858000"/>
              <a:gd name="connsiteX159" fmla="*/ 878295 w 7467600"/>
              <a:gd name="connsiteY159" fmla="*/ 4403594 h 6858000"/>
              <a:gd name="connsiteX160" fmla="*/ 1240607 w 7467600"/>
              <a:gd name="connsiteY160" fmla="*/ 4010401 h 6858000"/>
              <a:gd name="connsiteX161" fmla="*/ 1310106 w 7467600"/>
              <a:gd name="connsiteY161" fmla="*/ 3943217 h 6858000"/>
              <a:gd name="connsiteX162" fmla="*/ 1423113 w 7467600"/>
              <a:gd name="connsiteY162" fmla="*/ 3874565 h 6858000"/>
              <a:gd name="connsiteX163" fmla="*/ 1260565 w 7467600"/>
              <a:gd name="connsiteY163" fmla="*/ 4031982 h 6858000"/>
              <a:gd name="connsiteX164" fmla="*/ 901900 w 7467600"/>
              <a:gd name="connsiteY164" fmla="*/ 4421236 h 6858000"/>
              <a:gd name="connsiteX165" fmla="*/ 845044 w 7467600"/>
              <a:gd name="connsiteY165" fmla="*/ 4502436 h 6858000"/>
              <a:gd name="connsiteX166" fmla="*/ 685926 w 7467600"/>
              <a:gd name="connsiteY166" fmla="*/ 4703069 h 6858000"/>
              <a:gd name="connsiteX167" fmla="*/ 684248 w 7467600"/>
              <a:gd name="connsiteY167" fmla="*/ 4706721 h 6858000"/>
              <a:gd name="connsiteX168" fmla="*/ 1423113 w 7467600"/>
              <a:gd name="connsiteY168" fmla="*/ 3874565 h 6858000"/>
              <a:gd name="connsiteX169" fmla="*/ 3316479 w 7467600"/>
              <a:gd name="connsiteY169" fmla="*/ 3872136 h 6858000"/>
              <a:gd name="connsiteX170" fmla="*/ 3546806 w 7467600"/>
              <a:gd name="connsiteY170" fmla="*/ 4356139 h 6858000"/>
              <a:gd name="connsiteX171" fmla="*/ 3364433 w 7467600"/>
              <a:gd name="connsiteY171" fmla="*/ 3953121 h 6858000"/>
              <a:gd name="connsiteX172" fmla="*/ 3316479 w 7467600"/>
              <a:gd name="connsiteY172" fmla="*/ 3872136 h 6858000"/>
              <a:gd name="connsiteX173" fmla="*/ 3291335 w 7467600"/>
              <a:gd name="connsiteY173" fmla="*/ 3767420 h 6858000"/>
              <a:gd name="connsiteX174" fmla="*/ 3390805 w 7467600"/>
              <a:gd name="connsiteY174" fmla="*/ 3937163 h 6858000"/>
              <a:gd name="connsiteX175" fmla="*/ 3579062 w 7467600"/>
              <a:gd name="connsiteY175" fmla="*/ 4359040 h 6858000"/>
              <a:gd name="connsiteX176" fmla="*/ 3467355 w 7467600"/>
              <a:gd name="connsiteY176" fmla="*/ 3988130 h 6858000"/>
              <a:gd name="connsiteX177" fmla="*/ 3310753 w 7467600"/>
              <a:gd name="connsiteY177" fmla="*/ 3787140 h 6858000"/>
              <a:gd name="connsiteX178" fmla="*/ 3291335 w 7467600"/>
              <a:gd name="connsiteY178" fmla="*/ 3767420 h 6858000"/>
              <a:gd name="connsiteX179" fmla="*/ 1635889 w 7467600"/>
              <a:gd name="connsiteY179" fmla="*/ 3709494 h 6858000"/>
              <a:gd name="connsiteX180" fmla="*/ 1634800 w 7467600"/>
              <a:gd name="connsiteY180" fmla="*/ 3731111 h 6858000"/>
              <a:gd name="connsiteX181" fmla="*/ 1635889 w 7467600"/>
              <a:gd name="connsiteY181" fmla="*/ 3709494 h 6858000"/>
              <a:gd name="connsiteX182" fmla="*/ 1510397 w 7467600"/>
              <a:gd name="connsiteY182" fmla="*/ 3684705 h 6858000"/>
              <a:gd name="connsiteX183" fmla="*/ 1146550 w 7467600"/>
              <a:gd name="connsiteY183" fmla="*/ 3802012 h 6858000"/>
              <a:gd name="connsiteX184" fmla="*/ 698834 w 7467600"/>
              <a:gd name="connsiteY184" fmla="*/ 3952272 h 6858000"/>
              <a:gd name="connsiteX185" fmla="*/ 34256 w 7467600"/>
              <a:gd name="connsiteY185" fmla="*/ 4347603 h 6858000"/>
              <a:gd name="connsiteX186" fmla="*/ 527241 w 7467600"/>
              <a:gd name="connsiteY186" fmla="*/ 4065078 h 6858000"/>
              <a:gd name="connsiteX187" fmla="*/ 1510397 w 7467600"/>
              <a:gd name="connsiteY187" fmla="*/ 3684705 h 6858000"/>
              <a:gd name="connsiteX188" fmla="*/ 1313114 w 7467600"/>
              <a:gd name="connsiteY188" fmla="*/ 3655216 h 6858000"/>
              <a:gd name="connsiteX189" fmla="*/ 1109304 w 7467600"/>
              <a:gd name="connsiteY189" fmla="*/ 3669030 h 6858000"/>
              <a:gd name="connsiteX190" fmla="*/ 8129 w 7467600"/>
              <a:gd name="connsiteY190" fmla="*/ 4330519 h 6858000"/>
              <a:gd name="connsiteX191" fmla="*/ 687572 w 7467600"/>
              <a:gd name="connsiteY191" fmla="*/ 3925629 h 6858000"/>
              <a:gd name="connsiteX192" fmla="*/ 1138365 w 7467600"/>
              <a:gd name="connsiteY192" fmla="*/ 3774515 h 6858000"/>
              <a:gd name="connsiteX193" fmla="*/ 1505579 w 7467600"/>
              <a:gd name="connsiteY193" fmla="*/ 3655526 h 6858000"/>
              <a:gd name="connsiteX194" fmla="*/ 1313114 w 7467600"/>
              <a:gd name="connsiteY194" fmla="*/ 3655216 h 6858000"/>
              <a:gd name="connsiteX195" fmla="*/ 3655073 w 7467600"/>
              <a:gd name="connsiteY195" fmla="*/ 3650884 h 6858000"/>
              <a:gd name="connsiteX196" fmla="*/ 3989938 w 7467600"/>
              <a:gd name="connsiteY196" fmla="*/ 3991685 h 6858000"/>
              <a:gd name="connsiteX197" fmla="*/ 4393907 w 7467600"/>
              <a:gd name="connsiteY197" fmla="*/ 4261258 h 6858000"/>
              <a:gd name="connsiteX198" fmla="*/ 4648051 w 7467600"/>
              <a:gd name="connsiteY198" fmla="*/ 4374051 h 6858000"/>
              <a:gd name="connsiteX199" fmla="*/ 4383389 w 7467600"/>
              <a:gd name="connsiteY199" fmla="*/ 4184369 h 6858000"/>
              <a:gd name="connsiteX200" fmla="*/ 4165508 w 7467600"/>
              <a:gd name="connsiteY200" fmla="*/ 4035196 h 6858000"/>
              <a:gd name="connsiteX201" fmla="*/ 4068162 w 7467600"/>
              <a:gd name="connsiteY201" fmla="*/ 3953394 h 6858000"/>
              <a:gd name="connsiteX202" fmla="*/ 3981416 w 7467600"/>
              <a:gd name="connsiteY202" fmla="*/ 3880482 h 6858000"/>
              <a:gd name="connsiteX203" fmla="*/ 3800147 w 7467600"/>
              <a:gd name="connsiteY203" fmla="*/ 3749872 h 6858000"/>
              <a:gd name="connsiteX204" fmla="*/ 3655073 w 7467600"/>
              <a:gd name="connsiteY204" fmla="*/ 3650884 h 6858000"/>
              <a:gd name="connsiteX205" fmla="*/ 3670252 w 7467600"/>
              <a:gd name="connsiteY205" fmla="*/ 3622798 h 6858000"/>
              <a:gd name="connsiteX206" fmla="*/ 3817258 w 7467600"/>
              <a:gd name="connsiteY206" fmla="*/ 3723577 h 6858000"/>
              <a:gd name="connsiteX207" fmla="*/ 4000461 w 7467600"/>
              <a:gd name="connsiteY207" fmla="*/ 3855966 h 6858000"/>
              <a:gd name="connsiteX208" fmla="*/ 4088180 w 7467600"/>
              <a:gd name="connsiteY208" fmla="*/ 3929774 h 6858000"/>
              <a:gd name="connsiteX209" fmla="*/ 4184555 w 7467600"/>
              <a:gd name="connsiteY209" fmla="*/ 4010683 h 6858000"/>
              <a:gd name="connsiteX210" fmla="*/ 4399563 w 7467600"/>
              <a:gd name="connsiteY210" fmla="*/ 4158106 h 6858000"/>
              <a:gd name="connsiteX211" fmla="*/ 4684469 w 7467600"/>
              <a:gd name="connsiteY211" fmla="*/ 4364680 h 6858000"/>
              <a:gd name="connsiteX212" fmla="*/ 4690271 w 7467600"/>
              <a:gd name="connsiteY212" fmla="*/ 4370034 h 6858000"/>
              <a:gd name="connsiteX213" fmla="*/ 4136093 w 7467600"/>
              <a:gd name="connsiteY213" fmla="*/ 3858466 h 6858000"/>
              <a:gd name="connsiteX214" fmla="*/ 3670252 w 7467600"/>
              <a:gd name="connsiteY214" fmla="*/ 3622798 h 6858000"/>
              <a:gd name="connsiteX215" fmla="*/ 4440129 w 7467600"/>
              <a:gd name="connsiteY215" fmla="*/ 3448571 h 6858000"/>
              <a:gd name="connsiteX216" fmla="*/ 4856525 w 7467600"/>
              <a:gd name="connsiteY216" fmla="*/ 3915351 h 6858000"/>
              <a:gd name="connsiteX217" fmla="*/ 5059055 w 7467600"/>
              <a:gd name="connsiteY217" fmla="*/ 4108918 h 6858000"/>
              <a:gd name="connsiteX218" fmla="*/ 5290070 w 7467600"/>
              <a:gd name="connsiteY218" fmla="*/ 4263619 h 6858000"/>
              <a:gd name="connsiteX219" fmla="*/ 4834991 w 7467600"/>
              <a:gd name="connsiteY219" fmla="*/ 3830985 h 6858000"/>
              <a:gd name="connsiteX220" fmla="*/ 4440129 w 7467600"/>
              <a:gd name="connsiteY220" fmla="*/ 3448571 h 6858000"/>
              <a:gd name="connsiteX221" fmla="*/ 4441737 w 7467600"/>
              <a:gd name="connsiteY221" fmla="*/ 3399734 h 6858000"/>
              <a:gd name="connsiteX222" fmla="*/ 4431236 w 7467600"/>
              <a:gd name="connsiteY222" fmla="*/ 3400954 h 6858000"/>
              <a:gd name="connsiteX223" fmla="*/ 4557150 w 7467600"/>
              <a:gd name="connsiteY223" fmla="*/ 3510023 h 6858000"/>
              <a:gd name="connsiteX224" fmla="*/ 4856936 w 7467600"/>
              <a:gd name="connsiteY224" fmla="*/ 3809146 h 6858000"/>
              <a:gd name="connsiteX225" fmla="*/ 5111996 w 7467600"/>
              <a:gd name="connsiteY225" fmla="*/ 4065759 h 6858000"/>
              <a:gd name="connsiteX226" fmla="*/ 5388878 w 7467600"/>
              <a:gd name="connsiteY226" fmla="*/ 4300185 h 6858000"/>
              <a:gd name="connsiteX227" fmla="*/ 5425556 w 7467600"/>
              <a:gd name="connsiteY227" fmla="*/ 4308967 h 6858000"/>
              <a:gd name="connsiteX228" fmla="*/ 4943646 w 7467600"/>
              <a:gd name="connsiteY228" fmla="*/ 3822916 h 6858000"/>
              <a:gd name="connsiteX229" fmla="*/ 4594837 w 7467600"/>
              <a:gd name="connsiteY229" fmla="*/ 3532274 h 6858000"/>
              <a:gd name="connsiteX230" fmla="*/ 4441737 w 7467600"/>
              <a:gd name="connsiteY230" fmla="*/ 3399734 h 6858000"/>
              <a:gd name="connsiteX231" fmla="*/ 5425834 w 7467600"/>
              <a:gd name="connsiteY231" fmla="*/ 3162785 h 6858000"/>
              <a:gd name="connsiteX232" fmla="*/ 5401644 w 7467600"/>
              <a:gd name="connsiteY232" fmla="*/ 3617847 h 6858000"/>
              <a:gd name="connsiteX233" fmla="*/ 5467256 w 7467600"/>
              <a:gd name="connsiteY233" fmla="*/ 4175494 h 6858000"/>
              <a:gd name="connsiteX234" fmla="*/ 5448069 w 7467600"/>
              <a:gd name="connsiteY234" fmla="*/ 3567554 h 6858000"/>
              <a:gd name="connsiteX235" fmla="*/ 5425834 w 7467600"/>
              <a:gd name="connsiteY235" fmla="*/ 3162785 h 6858000"/>
              <a:gd name="connsiteX236" fmla="*/ 1318687 w 7467600"/>
              <a:gd name="connsiteY236" fmla="*/ 3113840 h 6858000"/>
              <a:gd name="connsiteX237" fmla="*/ 1066793 w 7467600"/>
              <a:gd name="connsiteY237" fmla="*/ 3212171 h 6858000"/>
              <a:gd name="connsiteX238" fmla="*/ 993319 w 7467600"/>
              <a:gd name="connsiteY238" fmla="*/ 3247648 h 6858000"/>
              <a:gd name="connsiteX239" fmla="*/ 853081 w 7467600"/>
              <a:gd name="connsiteY239" fmla="*/ 3312410 h 6858000"/>
              <a:gd name="connsiteX240" fmla="*/ 805957 w 7467600"/>
              <a:gd name="connsiteY240" fmla="*/ 3330443 h 6858000"/>
              <a:gd name="connsiteX241" fmla="*/ 1318687 w 7467600"/>
              <a:gd name="connsiteY241" fmla="*/ 3113840 h 6858000"/>
              <a:gd name="connsiteX242" fmla="*/ 5453702 w 7467600"/>
              <a:gd name="connsiteY242" fmla="*/ 3090882 h 6858000"/>
              <a:gd name="connsiteX243" fmla="*/ 5480135 w 7467600"/>
              <a:gd name="connsiteY243" fmla="*/ 3565802 h 6858000"/>
              <a:gd name="connsiteX244" fmla="*/ 5499023 w 7467600"/>
              <a:gd name="connsiteY244" fmla="*/ 4166310 h 6858000"/>
              <a:gd name="connsiteX245" fmla="*/ 5547022 w 7467600"/>
              <a:gd name="connsiteY245" fmla="*/ 3607838 h 6858000"/>
              <a:gd name="connsiteX246" fmla="*/ 5515964 w 7467600"/>
              <a:gd name="connsiteY246" fmla="*/ 3378541 h 6858000"/>
              <a:gd name="connsiteX247" fmla="*/ 5453702 w 7467600"/>
              <a:gd name="connsiteY247" fmla="*/ 3090882 h 6858000"/>
              <a:gd name="connsiteX248" fmla="*/ 1238695 w 7467600"/>
              <a:gd name="connsiteY248" fmla="*/ 3076820 h 6858000"/>
              <a:gd name="connsiteX249" fmla="*/ 716371 w 7467600"/>
              <a:gd name="connsiteY249" fmla="*/ 3293249 h 6858000"/>
              <a:gd name="connsiteX250" fmla="*/ 579522 w 7467600"/>
              <a:gd name="connsiteY250" fmla="*/ 3371759 h 6858000"/>
              <a:gd name="connsiteX251" fmla="*/ 600288 w 7467600"/>
              <a:gd name="connsiteY251" fmla="*/ 3365555 h 6858000"/>
              <a:gd name="connsiteX252" fmla="*/ 840692 w 7467600"/>
              <a:gd name="connsiteY252" fmla="*/ 3284921 h 6858000"/>
              <a:gd name="connsiteX253" fmla="*/ 979248 w 7467600"/>
              <a:gd name="connsiteY253" fmla="*/ 3221003 h 6858000"/>
              <a:gd name="connsiteX254" fmla="*/ 1053282 w 7467600"/>
              <a:gd name="connsiteY254" fmla="*/ 3185247 h 6858000"/>
              <a:gd name="connsiteX255" fmla="*/ 1320603 w 7467600"/>
              <a:gd name="connsiteY255" fmla="*/ 3081281 h 6858000"/>
              <a:gd name="connsiteX256" fmla="*/ 1238695 w 7467600"/>
              <a:gd name="connsiteY256" fmla="*/ 3076820 h 6858000"/>
              <a:gd name="connsiteX257" fmla="*/ 5425627 w 7467600"/>
              <a:gd name="connsiteY257" fmla="*/ 2954192 h 6858000"/>
              <a:gd name="connsiteX258" fmla="*/ 5470770 w 7467600"/>
              <a:gd name="connsiteY258" fmla="*/ 3005435 h 6858000"/>
              <a:gd name="connsiteX259" fmla="*/ 5519779 w 7467600"/>
              <a:gd name="connsiteY259" fmla="*/ 4359223 h 6858000"/>
              <a:gd name="connsiteX260" fmla="*/ 5520293 w 7467600"/>
              <a:gd name="connsiteY260" fmla="*/ 4360602 h 6858000"/>
              <a:gd name="connsiteX261" fmla="*/ 5767221 w 7467600"/>
              <a:gd name="connsiteY261" fmla="*/ 4665564 h 6858000"/>
              <a:gd name="connsiteX262" fmla="*/ 6937169 w 7467600"/>
              <a:gd name="connsiteY262" fmla="*/ 4815941 h 6858000"/>
              <a:gd name="connsiteX263" fmla="*/ 6953922 w 7467600"/>
              <a:gd name="connsiteY263" fmla="*/ 4890068 h 6858000"/>
              <a:gd name="connsiteX264" fmla="*/ 6071359 w 7467600"/>
              <a:gd name="connsiteY264" fmla="*/ 4770770 h 6858000"/>
              <a:gd name="connsiteX265" fmla="*/ 6038839 w 7467600"/>
              <a:gd name="connsiteY265" fmla="*/ 4764474 h 6858000"/>
              <a:gd name="connsiteX266" fmla="*/ 6038706 w 7467600"/>
              <a:gd name="connsiteY266" fmla="*/ 4763847 h 6858000"/>
              <a:gd name="connsiteX267" fmla="*/ 6037784 w 7467600"/>
              <a:gd name="connsiteY267" fmla="*/ 4764270 h 6858000"/>
              <a:gd name="connsiteX268" fmla="*/ 6038839 w 7467600"/>
              <a:gd name="connsiteY268" fmla="*/ 4764474 h 6858000"/>
              <a:gd name="connsiteX269" fmla="*/ 6040338 w 7467600"/>
              <a:gd name="connsiteY269" fmla="*/ 4771418 h 6858000"/>
              <a:gd name="connsiteX270" fmla="*/ 6024488 w 7467600"/>
              <a:gd name="connsiteY270" fmla="*/ 4809903 h 6858000"/>
              <a:gd name="connsiteX271" fmla="*/ 5599771 w 7467600"/>
              <a:gd name="connsiteY271" fmla="*/ 5509652 h 6858000"/>
              <a:gd name="connsiteX272" fmla="*/ 5548843 w 7467600"/>
              <a:gd name="connsiteY272" fmla="*/ 5563845 h 6858000"/>
              <a:gd name="connsiteX273" fmla="*/ 5940952 w 7467600"/>
              <a:gd name="connsiteY273" fmla="*/ 6250028 h 6858000"/>
              <a:gd name="connsiteX274" fmla="*/ 6043441 w 7467600"/>
              <a:gd name="connsiteY274" fmla="*/ 6665847 h 6858000"/>
              <a:gd name="connsiteX275" fmla="*/ 6093432 w 7467600"/>
              <a:gd name="connsiteY275" fmla="*/ 6858000 h 6858000"/>
              <a:gd name="connsiteX276" fmla="*/ 6034344 w 7467600"/>
              <a:gd name="connsiteY276" fmla="*/ 6858000 h 6858000"/>
              <a:gd name="connsiteX277" fmla="*/ 6026679 w 7467600"/>
              <a:gd name="connsiteY277" fmla="*/ 6836959 h 6858000"/>
              <a:gd name="connsiteX278" fmla="*/ 5800441 w 7467600"/>
              <a:gd name="connsiteY278" fmla="*/ 6335286 h 6858000"/>
              <a:gd name="connsiteX279" fmla="*/ 5526562 w 7467600"/>
              <a:gd name="connsiteY279" fmla="*/ 5705388 h 6858000"/>
              <a:gd name="connsiteX280" fmla="*/ 5519640 w 7467600"/>
              <a:gd name="connsiteY280" fmla="*/ 5683774 h 6858000"/>
              <a:gd name="connsiteX281" fmla="*/ 5844559 w 7467600"/>
              <a:gd name="connsiteY281" fmla="*/ 6553349 h 6858000"/>
              <a:gd name="connsiteX282" fmla="*/ 5975994 w 7467600"/>
              <a:gd name="connsiteY282" fmla="*/ 6858000 h 6858000"/>
              <a:gd name="connsiteX283" fmla="*/ 5898547 w 7467600"/>
              <a:gd name="connsiteY283" fmla="*/ 6858000 h 6858000"/>
              <a:gd name="connsiteX284" fmla="*/ 5682041 w 7467600"/>
              <a:gd name="connsiteY284" fmla="*/ 6355860 h 6858000"/>
              <a:gd name="connsiteX285" fmla="*/ 5461758 w 7467600"/>
              <a:gd name="connsiteY285" fmla="*/ 5820220 h 6858000"/>
              <a:gd name="connsiteX286" fmla="*/ 5237282 w 7467600"/>
              <a:gd name="connsiteY286" fmla="*/ 6579086 h 6858000"/>
              <a:gd name="connsiteX287" fmla="*/ 5115009 w 7467600"/>
              <a:gd name="connsiteY287" fmla="*/ 6858000 h 6858000"/>
              <a:gd name="connsiteX288" fmla="*/ 5028074 w 7467600"/>
              <a:gd name="connsiteY288" fmla="*/ 6858000 h 6858000"/>
              <a:gd name="connsiteX289" fmla="*/ 5079508 w 7467600"/>
              <a:gd name="connsiteY289" fmla="*/ 6749074 h 6858000"/>
              <a:gd name="connsiteX290" fmla="*/ 5371846 w 7467600"/>
              <a:gd name="connsiteY290" fmla="*/ 5924413 h 6858000"/>
              <a:gd name="connsiteX291" fmla="*/ 5270512 w 7467600"/>
              <a:gd name="connsiteY291" fmla="*/ 6138975 h 6858000"/>
              <a:gd name="connsiteX292" fmla="*/ 5062409 w 7467600"/>
              <a:gd name="connsiteY292" fmla="*/ 6653544 h 6858000"/>
              <a:gd name="connsiteX293" fmla="*/ 5036628 w 7467600"/>
              <a:gd name="connsiteY293" fmla="*/ 6754247 h 6858000"/>
              <a:gd name="connsiteX294" fmla="*/ 5009112 w 7467600"/>
              <a:gd name="connsiteY294" fmla="*/ 6858000 h 6858000"/>
              <a:gd name="connsiteX295" fmla="*/ 4976679 w 7467600"/>
              <a:gd name="connsiteY295" fmla="*/ 6858000 h 6858000"/>
              <a:gd name="connsiteX296" fmla="*/ 5006537 w 7467600"/>
              <a:gd name="connsiteY296" fmla="*/ 6747068 h 6858000"/>
              <a:gd name="connsiteX297" fmla="*/ 5032723 w 7467600"/>
              <a:gd name="connsiteY297" fmla="*/ 6644957 h 6858000"/>
              <a:gd name="connsiteX298" fmla="*/ 5242949 w 7467600"/>
              <a:gd name="connsiteY298" fmla="*/ 6125175 h 6858000"/>
              <a:gd name="connsiteX299" fmla="*/ 5286321 w 7467600"/>
              <a:gd name="connsiteY299" fmla="*/ 6033555 h 6858000"/>
              <a:gd name="connsiteX300" fmla="*/ 5008210 w 7467600"/>
              <a:gd name="connsiteY300" fmla="*/ 6649194 h 6858000"/>
              <a:gd name="connsiteX301" fmla="*/ 4986321 w 7467600"/>
              <a:gd name="connsiteY301" fmla="*/ 6765687 h 6858000"/>
              <a:gd name="connsiteX302" fmla="*/ 4973474 w 7467600"/>
              <a:gd name="connsiteY302" fmla="*/ 6858000 h 6858000"/>
              <a:gd name="connsiteX303" fmla="*/ 4907178 w 7467600"/>
              <a:gd name="connsiteY303" fmla="*/ 6858000 h 6858000"/>
              <a:gd name="connsiteX304" fmla="*/ 4910810 w 7467600"/>
              <a:gd name="connsiteY304" fmla="*/ 6829660 h 6858000"/>
              <a:gd name="connsiteX305" fmla="*/ 4987461 w 7467600"/>
              <a:gd name="connsiteY305" fmla="*/ 6432994 h 6858000"/>
              <a:gd name="connsiteX306" fmla="*/ 5179262 w 7467600"/>
              <a:gd name="connsiteY306" fmla="*/ 6035044 h 6858000"/>
              <a:gd name="connsiteX307" fmla="*/ 4689678 w 7467600"/>
              <a:gd name="connsiteY307" fmla="*/ 6440241 h 6858000"/>
              <a:gd name="connsiteX308" fmla="*/ 4477543 w 7467600"/>
              <a:gd name="connsiteY308" fmla="*/ 6674836 h 6858000"/>
              <a:gd name="connsiteX309" fmla="*/ 4329957 w 7467600"/>
              <a:gd name="connsiteY309" fmla="*/ 6858000 h 6858000"/>
              <a:gd name="connsiteX310" fmla="*/ 4218595 w 7467600"/>
              <a:gd name="connsiteY310" fmla="*/ 6858000 h 6858000"/>
              <a:gd name="connsiteX311" fmla="*/ 4368888 w 7467600"/>
              <a:gd name="connsiteY311" fmla="*/ 6668412 h 6858000"/>
              <a:gd name="connsiteX312" fmla="*/ 4563091 w 7467600"/>
              <a:gd name="connsiteY312" fmla="*/ 6442508 h 6858000"/>
              <a:gd name="connsiteX313" fmla="*/ 5387324 w 7467600"/>
              <a:gd name="connsiteY313" fmla="*/ 5705830 h 6858000"/>
              <a:gd name="connsiteX314" fmla="*/ 5073620 w 7467600"/>
              <a:gd name="connsiteY314" fmla="*/ 5955437 h 6858000"/>
              <a:gd name="connsiteX315" fmla="*/ 4689789 w 7467600"/>
              <a:gd name="connsiteY315" fmla="*/ 6268382 h 6858000"/>
              <a:gd name="connsiteX316" fmla="*/ 4418722 w 7467600"/>
              <a:gd name="connsiteY316" fmla="*/ 6570886 h 6858000"/>
              <a:gd name="connsiteX317" fmla="*/ 4214944 w 7467600"/>
              <a:gd name="connsiteY317" fmla="*/ 6858000 h 6858000"/>
              <a:gd name="connsiteX318" fmla="*/ 4177898 w 7467600"/>
              <a:gd name="connsiteY318" fmla="*/ 6858000 h 6858000"/>
              <a:gd name="connsiteX319" fmla="*/ 4391597 w 7467600"/>
              <a:gd name="connsiteY319" fmla="*/ 6556370 h 6858000"/>
              <a:gd name="connsiteX320" fmla="*/ 4668889 w 7467600"/>
              <a:gd name="connsiteY320" fmla="*/ 6246399 h 6858000"/>
              <a:gd name="connsiteX321" fmla="*/ 5055427 w 7467600"/>
              <a:gd name="connsiteY321" fmla="*/ 5931476 h 6858000"/>
              <a:gd name="connsiteX322" fmla="*/ 5371814 w 7467600"/>
              <a:gd name="connsiteY322" fmla="*/ 5678975 h 6858000"/>
              <a:gd name="connsiteX323" fmla="*/ 4987918 w 7467600"/>
              <a:gd name="connsiteY323" fmla="*/ 5838701 h 6858000"/>
              <a:gd name="connsiteX324" fmla="*/ 4317146 w 7467600"/>
              <a:gd name="connsiteY324" fmla="*/ 6587716 h 6858000"/>
              <a:gd name="connsiteX325" fmla="*/ 4171627 w 7467600"/>
              <a:gd name="connsiteY325" fmla="*/ 6858000 h 6858000"/>
              <a:gd name="connsiteX326" fmla="*/ 4081585 w 7467600"/>
              <a:gd name="connsiteY326" fmla="*/ 6858000 h 6858000"/>
              <a:gd name="connsiteX327" fmla="*/ 4238603 w 7467600"/>
              <a:gd name="connsiteY327" fmla="*/ 6559341 h 6858000"/>
              <a:gd name="connsiteX328" fmla="*/ 4778333 w 7467600"/>
              <a:gd name="connsiteY328" fmla="*/ 5873626 h 6858000"/>
              <a:gd name="connsiteX329" fmla="*/ 5414185 w 7467600"/>
              <a:gd name="connsiteY329" fmla="*/ 5573882 h 6858000"/>
              <a:gd name="connsiteX330" fmla="*/ 5959648 w 7467600"/>
              <a:gd name="connsiteY330" fmla="*/ 4760797 h 6858000"/>
              <a:gd name="connsiteX331" fmla="*/ 5355019 w 7467600"/>
              <a:gd name="connsiteY331" fmla="*/ 4734672 h 6858000"/>
              <a:gd name="connsiteX332" fmla="*/ 5083565 w 7467600"/>
              <a:gd name="connsiteY332" fmla="*/ 5179121 h 6858000"/>
              <a:gd name="connsiteX333" fmla="*/ 4713577 w 7467600"/>
              <a:gd name="connsiteY333" fmla="*/ 5616803 h 6858000"/>
              <a:gd name="connsiteX334" fmla="*/ 3989559 w 7467600"/>
              <a:gd name="connsiteY334" fmla="*/ 6145945 h 6858000"/>
              <a:gd name="connsiteX335" fmla="*/ 3939824 w 7467600"/>
              <a:gd name="connsiteY335" fmla="*/ 6066900 h 6858000"/>
              <a:gd name="connsiteX336" fmla="*/ 4584537 w 7467600"/>
              <a:gd name="connsiteY336" fmla="*/ 5324826 h 6858000"/>
              <a:gd name="connsiteX337" fmla="*/ 5037105 w 7467600"/>
              <a:gd name="connsiteY337" fmla="*/ 5088765 h 6858000"/>
              <a:gd name="connsiteX338" fmla="*/ 5039930 w 7467600"/>
              <a:gd name="connsiteY338" fmla="*/ 5089585 h 6858000"/>
              <a:gd name="connsiteX339" fmla="*/ 5263764 w 7467600"/>
              <a:gd name="connsiteY339" fmla="*/ 4735525 h 6858000"/>
              <a:gd name="connsiteX340" fmla="*/ 4086300 w 7467600"/>
              <a:gd name="connsiteY340" fmla="*/ 4884599 h 6858000"/>
              <a:gd name="connsiteX341" fmla="*/ 4085485 w 7467600"/>
              <a:gd name="connsiteY341" fmla="*/ 4899070 h 6858000"/>
              <a:gd name="connsiteX342" fmla="*/ 3871915 w 7467600"/>
              <a:gd name="connsiteY342" fmla="*/ 5253645 h 6858000"/>
              <a:gd name="connsiteX343" fmla="*/ 3799374 w 7467600"/>
              <a:gd name="connsiteY343" fmla="*/ 5466127 h 6858000"/>
              <a:gd name="connsiteX344" fmla="*/ 3498850 w 7467600"/>
              <a:gd name="connsiteY344" fmla="*/ 6661888 h 6858000"/>
              <a:gd name="connsiteX345" fmla="*/ 3399216 w 7467600"/>
              <a:gd name="connsiteY345" fmla="*/ 6858000 h 6858000"/>
              <a:gd name="connsiteX346" fmla="*/ 3303688 w 7467600"/>
              <a:gd name="connsiteY346" fmla="*/ 6858000 h 6858000"/>
              <a:gd name="connsiteX347" fmla="*/ 3391774 w 7467600"/>
              <a:gd name="connsiteY347" fmla="*/ 6697181 h 6858000"/>
              <a:gd name="connsiteX348" fmla="*/ 3735540 w 7467600"/>
              <a:gd name="connsiteY348" fmla="*/ 5546923 h 6858000"/>
              <a:gd name="connsiteX349" fmla="*/ 3729438 w 7467600"/>
              <a:gd name="connsiteY349" fmla="*/ 5569058 h 6858000"/>
              <a:gd name="connsiteX350" fmla="*/ 3707782 w 7467600"/>
              <a:gd name="connsiteY350" fmla="*/ 5644908 h 6858000"/>
              <a:gd name="connsiteX351" fmla="*/ 3583827 w 7467600"/>
              <a:gd name="connsiteY351" fmla="*/ 6039215 h 6858000"/>
              <a:gd name="connsiteX352" fmla="*/ 3547861 w 7467600"/>
              <a:gd name="connsiteY352" fmla="*/ 6129609 h 6858000"/>
              <a:gd name="connsiteX353" fmla="*/ 3490905 w 7467600"/>
              <a:gd name="connsiteY353" fmla="*/ 6277660 h 6858000"/>
              <a:gd name="connsiteX354" fmla="*/ 3455859 w 7467600"/>
              <a:gd name="connsiteY354" fmla="*/ 6391301 h 6858000"/>
              <a:gd name="connsiteX355" fmla="*/ 3429112 w 7467600"/>
              <a:gd name="connsiteY355" fmla="*/ 6479469 h 6858000"/>
              <a:gd name="connsiteX356" fmla="*/ 3304862 w 7467600"/>
              <a:gd name="connsiteY356" fmla="*/ 6796476 h 6858000"/>
              <a:gd name="connsiteX357" fmla="*/ 3276071 w 7467600"/>
              <a:gd name="connsiteY357" fmla="*/ 6858000 h 6858000"/>
              <a:gd name="connsiteX358" fmla="*/ 3240805 w 7467600"/>
              <a:gd name="connsiteY358" fmla="*/ 6858000 h 6858000"/>
              <a:gd name="connsiteX359" fmla="*/ 3275917 w 7467600"/>
              <a:gd name="connsiteY359" fmla="*/ 6783192 h 6858000"/>
              <a:gd name="connsiteX360" fmla="*/ 3399358 w 7467600"/>
              <a:gd name="connsiteY360" fmla="*/ 6469011 h 6858000"/>
              <a:gd name="connsiteX361" fmla="*/ 3425650 w 7467600"/>
              <a:gd name="connsiteY361" fmla="*/ 6381333 h 6858000"/>
              <a:gd name="connsiteX362" fmla="*/ 3460661 w 7467600"/>
              <a:gd name="connsiteY362" fmla="*/ 6266763 h 6858000"/>
              <a:gd name="connsiteX363" fmla="*/ 3518021 w 7467600"/>
              <a:gd name="connsiteY363" fmla="*/ 6117298 h 6858000"/>
              <a:gd name="connsiteX364" fmla="*/ 3554035 w 7467600"/>
              <a:gd name="connsiteY364" fmla="*/ 6027832 h 6858000"/>
              <a:gd name="connsiteX365" fmla="*/ 3677174 w 7467600"/>
              <a:gd name="connsiteY365" fmla="*/ 5636351 h 6858000"/>
              <a:gd name="connsiteX366" fmla="*/ 3698819 w 7467600"/>
              <a:gd name="connsiteY366" fmla="*/ 5560503 h 6858000"/>
              <a:gd name="connsiteX367" fmla="*/ 3702094 w 7467600"/>
              <a:gd name="connsiteY367" fmla="*/ 5549194 h 6858000"/>
              <a:gd name="connsiteX368" fmla="*/ 3398355 w 7467600"/>
              <a:gd name="connsiteY368" fmla="*/ 6094603 h 6858000"/>
              <a:gd name="connsiteX369" fmla="*/ 3193941 w 7467600"/>
              <a:gd name="connsiteY369" fmla="*/ 6798775 h 6858000"/>
              <a:gd name="connsiteX370" fmla="*/ 3184140 w 7467600"/>
              <a:gd name="connsiteY370" fmla="*/ 6858000 h 6858000"/>
              <a:gd name="connsiteX371" fmla="*/ 3099978 w 7467600"/>
              <a:gd name="connsiteY371" fmla="*/ 6858000 h 6858000"/>
              <a:gd name="connsiteX372" fmla="*/ 3101556 w 7467600"/>
              <a:gd name="connsiteY372" fmla="*/ 6843337 h 6858000"/>
              <a:gd name="connsiteX373" fmla="*/ 3370162 w 7467600"/>
              <a:gd name="connsiteY373" fmla="*/ 5785550 h 6858000"/>
              <a:gd name="connsiteX374" fmla="*/ 3746477 w 7467600"/>
              <a:gd name="connsiteY374" fmla="*/ 5377889 h 6858000"/>
              <a:gd name="connsiteX375" fmla="*/ 3863399 w 7467600"/>
              <a:gd name="connsiteY375" fmla="*/ 5087257 h 6858000"/>
              <a:gd name="connsiteX376" fmla="*/ 3968712 w 7467600"/>
              <a:gd name="connsiteY376" fmla="*/ 4913989 h 6858000"/>
              <a:gd name="connsiteX377" fmla="*/ 2792390 w 7467600"/>
              <a:gd name="connsiteY377" fmla="*/ 5382974 h 6858000"/>
              <a:gd name="connsiteX378" fmla="*/ 2714982 w 7467600"/>
              <a:gd name="connsiteY378" fmla="*/ 5427051 h 6858000"/>
              <a:gd name="connsiteX379" fmla="*/ 2813361 w 7467600"/>
              <a:gd name="connsiteY379" fmla="*/ 6023912 h 6858000"/>
              <a:gd name="connsiteX380" fmla="*/ 2688430 w 7467600"/>
              <a:gd name="connsiteY380" fmla="*/ 6801564 h 6858000"/>
              <a:gd name="connsiteX381" fmla="*/ 2629626 w 7467600"/>
              <a:gd name="connsiteY381" fmla="*/ 6763394 h 6858000"/>
              <a:gd name="connsiteX382" fmla="*/ 2565328 w 7467600"/>
              <a:gd name="connsiteY382" fmla="*/ 5516399 h 6858000"/>
              <a:gd name="connsiteX383" fmla="*/ 1922999 w 7467600"/>
              <a:gd name="connsiteY383" fmla="*/ 5980343 h 6858000"/>
              <a:gd name="connsiteX384" fmla="*/ 1950261 w 7467600"/>
              <a:gd name="connsiteY384" fmla="*/ 6405858 h 6858000"/>
              <a:gd name="connsiteX385" fmla="*/ 2365554 w 7467600"/>
              <a:gd name="connsiteY385" fmla="*/ 6759107 h 6858000"/>
              <a:gd name="connsiteX386" fmla="*/ 2424142 w 7467600"/>
              <a:gd name="connsiteY386" fmla="*/ 6858000 h 6858000"/>
              <a:gd name="connsiteX387" fmla="*/ 2395994 w 7467600"/>
              <a:gd name="connsiteY387" fmla="*/ 6858000 h 6858000"/>
              <a:gd name="connsiteX388" fmla="*/ 2392863 w 7467600"/>
              <a:gd name="connsiteY388" fmla="*/ 6852964 h 6858000"/>
              <a:gd name="connsiteX389" fmla="*/ 2017589 w 7467600"/>
              <a:gd name="connsiteY389" fmla="*/ 6493982 h 6858000"/>
              <a:gd name="connsiteX390" fmla="*/ 2147336 w 7467600"/>
              <a:gd name="connsiteY390" fmla="*/ 6594052 h 6858000"/>
              <a:gd name="connsiteX391" fmla="*/ 2207047 w 7467600"/>
              <a:gd name="connsiteY391" fmla="*/ 6654540 h 6858000"/>
              <a:gd name="connsiteX392" fmla="*/ 2299106 w 7467600"/>
              <a:gd name="connsiteY392" fmla="*/ 6778931 h 6858000"/>
              <a:gd name="connsiteX393" fmla="*/ 2314430 w 7467600"/>
              <a:gd name="connsiteY393" fmla="*/ 6801144 h 6858000"/>
              <a:gd name="connsiteX394" fmla="*/ 2352406 w 7467600"/>
              <a:gd name="connsiteY394" fmla="*/ 6858000 h 6858000"/>
              <a:gd name="connsiteX395" fmla="*/ 2314492 w 7467600"/>
              <a:gd name="connsiteY395" fmla="*/ 6858000 h 6858000"/>
              <a:gd name="connsiteX396" fmla="*/ 2288095 w 7467600"/>
              <a:gd name="connsiteY396" fmla="*/ 6818030 h 6858000"/>
              <a:gd name="connsiteX397" fmla="*/ 2272768 w 7467600"/>
              <a:gd name="connsiteY397" fmla="*/ 6795822 h 6858000"/>
              <a:gd name="connsiteX398" fmla="*/ 2182715 w 7467600"/>
              <a:gd name="connsiteY398" fmla="*/ 6675071 h 6858000"/>
              <a:gd name="connsiteX399" fmla="*/ 2032061 w 7467600"/>
              <a:gd name="connsiteY399" fmla="*/ 6541380 h 6858000"/>
              <a:gd name="connsiteX400" fmla="*/ 2257220 w 7467600"/>
              <a:gd name="connsiteY400" fmla="*/ 6826257 h 6858000"/>
              <a:gd name="connsiteX401" fmla="*/ 2281324 w 7467600"/>
              <a:gd name="connsiteY401" fmla="*/ 6858000 h 6858000"/>
              <a:gd name="connsiteX402" fmla="*/ 2242860 w 7467600"/>
              <a:gd name="connsiteY402" fmla="*/ 6858000 h 6858000"/>
              <a:gd name="connsiteX403" fmla="*/ 2232818 w 7467600"/>
              <a:gd name="connsiteY403" fmla="*/ 6844926 h 6858000"/>
              <a:gd name="connsiteX404" fmla="*/ 1990172 w 7467600"/>
              <a:gd name="connsiteY404" fmla="*/ 6542121 h 6858000"/>
              <a:gd name="connsiteX405" fmla="*/ 2124090 w 7467600"/>
              <a:gd name="connsiteY405" fmla="*/ 6761017 h 6858000"/>
              <a:gd name="connsiteX406" fmla="*/ 2200380 w 7467600"/>
              <a:gd name="connsiteY406" fmla="*/ 6858000 h 6858000"/>
              <a:gd name="connsiteX407" fmla="*/ 2147507 w 7467600"/>
              <a:gd name="connsiteY407" fmla="*/ 6858000 h 6858000"/>
              <a:gd name="connsiteX408" fmla="*/ 2070668 w 7467600"/>
              <a:gd name="connsiteY408" fmla="*/ 6761520 h 6858000"/>
              <a:gd name="connsiteX409" fmla="*/ 1975142 w 7467600"/>
              <a:gd name="connsiteY409" fmla="*/ 6585570 h 6858000"/>
              <a:gd name="connsiteX410" fmla="*/ 2050035 w 7467600"/>
              <a:gd name="connsiteY410" fmla="*/ 6813345 h 6858000"/>
              <a:gd name="connsiteX411" fmla="*/ 2063025 w 7467600"/>
              <a:gd name="connsiteY411" fmla="*/ 6858000 h 6858000"/>
              <a:gd name="connsiteX412" fmla="*/ 2021675 w 7467600"/>
              <a:gd name="connsiteY412" fmla="*/ 6858000 h 6858000"/>
              <a:gd name="connsiteX413" fmla="*/ 2019308 w 7467600"/>
              <a:gd name="connsiteY413" fmla="*/ 6847118 h 6858000"/>
              <a:gd name="connsiteX414" fmla="*/ 1938835 w 7467600"/>
              <a:gd name="connsiteY414" fmla="*/ 6551160 h 6858000"/>
              <a:gd name="connsiteX415" fmla="*/ 1953230 w 7467600"/>
              <a:gd name="connsiteY415" fmla="*/ 6759699 h 6858000"/>
              <a:gd name="connsiteX416" fmla="*/ 1956763 w 7467600"/>
              <a:gd name="connsiteY416" fmla="*/ 6778191 h 6858000"/>
              <a:gd name="connsiteX417" fmla="*/ 1967925 w 7467600"/>
              <a:gd name="connsiteY417" fmla="*/ 6858000 h 6858000"/>
              <a:gd name="connsiteX418" fmla="*/ 1936622 w 7467600"/>
              <a:gd name="connsiteY418" fmla="*/ 6858000 h 6858000"/>
              <a:gd name="connsiteX419" fmla="*/ 1926261 w 7467600"/>
              <a:gd name="connsiteY419" fmla="*/ 6784064 h 6858000"/>
              <a:gd name="connsiteX420" fmla="*/ 1922724 w 7467600"/>
              <a:gd name="connsiteY420" fmla="*/ 6765577 h 6858000"/>
              <a:gd name="connsiteX421" fmla="*/ 1904650 w 7467600"/>
              <a:gd name="connsiteY421" fmla="*/ 6639616 h 6858000"/>
              <a:gd name="connsiteX422" fmla="*/ 1885273 w 7467600"/>
              <a:gd name="connsiteY422" fmla="*/ 6858000 h 6858000"/>
              <a:gd name="connsiteX423" fmla="*/ 1854363 w 7467600"/>
              <a:gd name="connsiteY423" fmla="*/ 6858000 h 6858000"/>
              <a:gd name="connsiteX424" fmla="*/ 1880391 w 7467600"/>
              <a:gd name="connsiteY424" fmla="*/ 6603796 h 6858000"/>
              <a:gd name="connsiteX425" fmla="*/ 1818273 w 7467600"/>
              <a:gd name="connsiteY425" fmla="*/ 6715729 h 6858000"/>
              <a:gd name="connsiteX426" fmla="*/ 1794691 w 7467600"/>
              <a:gd name="connsiteY426" fmla="*/ 6843239 h 6858000"/>
              <a:gd name="connsiteX427" fmla="*/ 1794914 w 7467600"/>
              <a:gd name="connsiteY427" fmla="*/ 6858000 h 6858000"/>
              <a:gd name="connsiteX428" fmla="*/ 1746128 w 7467600"/>
              <a:gd name="connsiteY428" fmla="*/ 6858000 h 6858000"/>
              <a:gd name="connsiteX429" fmla="*/ 1753934 w 7467600"/>
              <a:gd name="connsiteY429" fmla="*/ 6724796 h 6858000"/>
              <a:gd name="connsiteX430" fmla="*/ 1792053 w 7467600"/>
              <a:gd name="connsiteY430" fmla="*/ 6572396 h 6858000"/>
              <a:gd name="connsiteX431" fmla="*/ 1862248 w 7467600"/>
              <a:gd name="connsiteY431" fmla="*/ 6266397 h 6858000"/>
              <a:gd name="connsiteX432" fmla="*/ 1862250 w 7467600"/>
              <a:gd name="connsiteY432" fmla="*/ 6033531 h 6858000"/>
              <a:gd name="connsiteX433" fmla="*/ 1211999 w 7467600"/>
              <a:gd name="connsiteY433" fmla="*/ 6683610 h 6858000"/>
              <a:gd name="connsiteX434" fmla="*/ 1213266 w 7467600"/>
              <a:gd name="connsiteY434" fmla="*/ 6691947 h 6858000"/>
              <a:gd name="connsiteX435" fmla="*/ 1203370 w 7467600"/>
              <a:gd name="connsiteY435" fmla="*/ 6850676 h 6858000"/>
              <a:gd name="connsiteX436" fmla="*/ 1203671 w 7467600"/>
              <a:gd name="connsiteY436" fmla="*/ 6858000 h 6858000"/>
              <a:gd name="connsiteX437" fmla="*/ 1143180 w 7467600"/>
              <a:gd name="connsiteY437" fmla="*/ 6858000 h 6858000"/>
              <a:gd name="connsiteX438" fmla="*/ 1142176 w 7467600"/>
              <a:gd name="connsiteY438" fmla="*/ 6766045 h 6858000"/>
              <a:gd name="connsiteX439" fmla="*/ 1067484 w 7467600"/>
              <a:gd name="connsiteY439" fmla="*/ 6858000 h 6858000"/>
              <a:gd name="connsiteX440" fmla="*/ 953928 w 7467600"/>
              <a:gd name="connsiteY440" fmla="*/ 6858000 h 6858000"/>
              <a:gd name="connsiteX441" fmla="*/ 959715 w 7467600"/>
              <a:gd name="connsiteY441" fmla="*/ 6850185 h 6858000"/>
              <a:gd name="connsiteX442" fmla="*/ 1483788 w 7467600"/>
              <a:gd name="connsiteY442" fmla="*/ 6259174 h 6858000"/>
              <a:gd name="connsiteX443" fmla="*/ 1100671 w 7467600"/>
              <a:gd name="connsiteY443" fmla="*/ 6252137 h 6858000"/>
              <a:gd name="connsiteX444" fmla="*/ 1090144 w 7467600"/>
              <a:gd name="connsiteY444" fmla="*/ 6256748 h 6858000"/>
              <a:gd name="connsiteX445" fmla="*/ 1095872 w 7467600"/>
              <a:gd name="connsiteY445" fmla="*/ 6271892 h 6858000"/>
              <a:gd name="connsiteX446" fmla="*/ 262785 w 7467600"/>
              <a:gd name="connsiteY446" fmla="*/ 6845450 h 6858000"/>
              <a:gd name="connsiteX447" fmla="*/ 209968 w 7467600"/>
              <a:gd name="connsiteY447" fmla="*/ 6770713 h 6858000"/>
              <a:gd name="connsiteX448" fmla="*/ 873460 w 7467600"/>
              <a:gd name="connsiteY448" fmla="*/ 6253768 h 6858000"/>
              <a:gd name="connsiteX449" fmla="*/ 192686 w 7467600"/>
              <a:gd name="connsiteY449" fmla="*/ 5849257 h 6858000"/>
              <a:gd name="connsiteX450" fmla="*/ 4696 w 7467600"/>
              <a:gd name="connsiteY450" fmla="*/ 5697668 h 6858000"/>
              <a:gd name="connsiteX451" fmla="*/ 0 w 7467600"/>
              <a:gd name="connsiteY451" fmla="*/ 5689984 h 6858000"/>
              <a:gd name="connsiteX452" fmla="*/ 0 w 7467600"/>
              <a:gd name="connsiteY452" fmla="*/ 5513472 h 6858000"/>
              <a:gd name="connsiteX453" fmla="*/ 174101 w 7467600"/>
              <a:gd name="connsiteY453" fmla="*/ 5620277 h 6858000"/>
              <a:gd name="connsiteX454" fmla="*/ 891800 w 7467600"/>
              <a:gd name="connsiteY454" fmla="*/ 6036935 h 6858000"/>
              <a:gd name="connsiteX455" fmla="*/ 1072219 w 7467600"/>
              <a:gd name="connsiteY455" fmla="*/ 6169443 h 6858000"/>
              <a:gd name="connsiteX456" fmla="*/ 1074117 w 7467600"/>
              <a:gd name="connsiteY456" fmla="*/ 6170301 h 6858000"/>
              <a:gd name="connsiteX457" fmla="*/ 1083114 w 7467600"/>
              <a:gd name="connsiteY457" fmla="*/ 6174131 h 6858000"/>
              <a:gd name="connsiteX458" fmla="*/ 1543010 w 7467600"/>
              <a:gd name="connsiteY458" fmla="*/ 6191140 h 6858000"/>
              <a:gd name="connsiteX459" fmla="*/ 1551080 w 7467600"/>
              <a:gd name="connsiteY459" fmla="*/ 6195006 h 6858000"/>
              <a:gd name="connsiteX460" fmla="*/ 2345443 w 7467600"/>
              <a:gd name="connsiteY460" fmla="*/ 5549882 h 6858000"/>
              <a:gd name="connsiteX461" fmla="*/ 1721499 w 7467600"/>
              <a:gd name="connsiteY461" fmla="*/ 5599969 h 6858000"/>
              <a:gd name="connsiteX462" fmla="*/ 767716 w 7467600"/>
              <a:gd name="connsiteY462" fmla="*/ 5472768 h 6858000"/>
              <a:gd name="connsiteX463" fmla="*/ 722147 w 7467600"/>
              <a:gd name="connsiteY463" fmla="*/ 5393091 h 6858000"/>
              <a:gd name="connsiteX464" fmla="*/ 1485552 w 7467600"/>
              <a:gd name="connsiteY464" fmla="*/ 5313202 h 6858000"/>
              <a:gd name="connsiteX465" fmla="*/ 2143004 w 7467600"/>
              <a:gd name="connsiteY465" fmla="*/ 5402420 h 6858000"/>
              <a:gd name="connsiteX466" fmla="*/ 1933391 w 7467600"/>
              <a:gd name="connsiteY466" fmla="*/ 5156971 h 6858000"/>
              <a:gd name="connsiteX467" fmla="*/ 1827118 w 7467600"/>
              <a:gd name="connsiteY467" fmla="*/ 4968410 h 6858000"/>
              <a:gd name="connsiteX468" fmla="*/ 1837349 w 7467600"/>
              <a:gd name="connsiteY468" fmla="*/ 4956357 h 6858000"/>
              <a:gd name="connsiteX469" fmla="*/ 2162835 w 7467600"/>
              <a:gd name="connsiteY469" fmla="*/ 5187853 h 6858000"/>
              <a:gd name="connsiteX470" fmla="*/ 2257167 w 7467600"/>
              <a:gd name="connsiteY470" fmla="*/ 5462123 h 6858000"/>
              <a:gd name="connsiteX471" fmla="*/ 2261598 w 7467600"/>
              <a:gd name="connsiteY471" fmla="*/ 5467998 h 6858000"/>
              <a:gd name="connsiteX472" fmla="*/ 2437177 w 7467600"/>
              <a:gd name="connsiteY472" fmla="*/ 5479608 h 6858000"/>
              <a:gd name="connsiteX473" fmla="*/ 2445247 w 7467600"/>
              <a:gd name="connsiteY473" fmla="*/ 5483476 h 6858000"/>
              <a:gd name="connsiteX474" fmla="*/ 2743626 w 7467600"/>
              <a:gd name="connsiteY474" fmla="*/ 5304819 h 6858000"/>
              <a:gd name="connsiteX475" fmla="*/ 3048102 w 7467600"/>
              <a:gd name="connsiteY475" fmla="*/ 5150595 h 6858000"/>
              <a:gd name="connsiteX476" fmla="*/ 1799414 w 7467600"/>
              <a:gd name="connsiteY476" fmla="*/ 4694732 h 6858000"/>
              <a:gd name="connsiteX477" fmla="*/ 1771735 w 7467600"/>
              <a:gd name="connsiteY477" fmla="*/ 4619929 h 6858000"/>
              <a:gd name="connsiteX478" fmla="*/ 3104273 w 7467600"/>
              <a:gd name="connsiteY478" fmla="*/ 5076159 h 6858000"/>
              <a:gd name="connsiteX479" fmla="*/ 3113245 w 7467600"/>
              <a:gd name="connsiteY479" fmla="*/ 5090705 h 6858000"/>
              <a:gd name="connsiteX480" fmla="*/ 3126294 w 7467600"/>
              <a:gd name="connsiteY480" fmla="*/ 5114400 h 6858000"/>
              <a:gd name="connsiteX481" fmla="*/ 3937433 w 7467600"/>
              <a:gd name="connsiteY481" fmla="*/ 4830473 h 6858000"/>
              <a:gd name="connsiteX482" fmla="*/ 3590475 w 7467600"/>
              <a:gd name="connsiteY482" fmla="*/ 4597974 h 6858000"/>
              <a:gd name="connsiteX483" fmla="*/ 3100264 w 7467600"/>
              <a:gd name="connsiteY483" fmla="*/ 4579845 h 6858000"/>
              <a:gd name="connsiteX484" fmla="*/ 2183576 w 7467600"/>
              <a:gd name="connsiteY484" fmla="*/ 4227150 h 6858000"/>
              <a:gd name="connsiteX485" fmla="*/ 2151029 w 7467600"/>
              <a:gd name="connsiteY485" fmla="*/ 4146947 h 6858000"/>
              <a:gd name="connsiteX486" fmla="*/ 3563434 w 7467600"/>
              <a:gd name="connsiteY486" fmla="*/ 4469115 h 6858000"/>
              <a:gd name="connsiteX487" fmla="*/ 3177952 w 7467600"/>
              <a:gd name="connsiteY487" fmla="*/ 3657386 h 6858000"/>
              <a:gd name="connsiteX488" fmla="*/ 3189263 w 7467600"/>
              <a:gd name="connsiteY488" fmla="*/ 3625726 h 6858000"/>
              <a:gd name="connsiteX489" fmla="*/ 3560912 w 7467600"/>
              <a:gd name="connsiteY489" fmla="*/ 4079863 h 6858000"/>
              <a:gd name="connsiteX490" fmla="*/ 3626636 w 7467600"/>
              <a:gd name="connsiteY490" fmla="*/ 4512230 h 6858000"/>
              <a:gd name="connsiteX491" fmla="*/ 3653088 w 7467600"/>
              <a:gd name="connsiteY491" fmla="*/ 4521417 h 6858000"/>
              <a:gd name="connsiteX492" fmla="*/ 3988128 w 7467600"/>
              <a:gd name="connsiteY492" fmla="*/ 4817267 h 6858000"/>
              <a:gd name="connsiteX493" fmla="*/ 4830582 w 7467600"/>
              <a:gd name="connsiteY493" fmla="*/ 4676000 h 6858000"/>
              <a:gd name="connsiteX494" fmla="*/ 4830100 w 7467600"/>
              <a:gd name="connsiteY494" fmla="*/ 4675554 h 6858000"/>
              <a:gd name="connsiteX495" fmla="*/ 4036318 w 7467600"/>
              <a:gd name="connsiteY495" fmla="*/ 4147013 h 6858000"/>
              <a:gd name="connsiteX496" fmla="*/ 3432098 w 7467600"/>
              <a:gd name="connsiteY496" fmla="*/ 3537312 h 6858000"/>
              <a:gd name="connsiteX497" fmla="*/ 3446761 w 7467600"/>
              <a:gd name="connsiteY497" fmla="*/ 3461278 h 6858000"/>
              <a:gd name="connsiteX498" fmla="*/ 4419733 w 7467600"/>
              <a:gd name="connsiteY498" fmla="*/ 3963555 h 6858000"/>
              <a:gd name="connsiteX499" fmla="*/ 4781371 w 7467600"/>
              <a:gd name="connsiteY499" fmla="*/ 4458604 h 6858000"/>
              <a:gd name="connsiteX500" fmla="*/ 4780440 w 7467600"/>
              <a:gd name="connsiteY500" fmla="*/ 4470290 h 6858000"/>
              <a:gd name="connsiteX501" fmla="*/ 4898954 w 7467600"/>
              <a:gd name="connsiteY501" fmla="*/ 4662092 h 6858000"/>
              <a:gd name="connsiteX502" fmla="*/ 4900699 w 7467600"/>
              <a:gd name="connsiteY502" fmla="*/ 4670867 h 6858000"/>
              <a:gd name="connsiteX503" fmla="*/ 5714511 w 7467600"/>
              <a:gd name="connsiteY503" fmla="*/ 4663483 h 6858000"/>
              <a:gd name="connsiteX504" fmla="*/ 5464793 w 7467600"/>
              <a:gd name="connsiteY504" fmla="*/ 4393556 h 6858000"/>
              <a:gd name="connsiteX505" fmla="*/ 5461897 w 7467600"/>
              <a:gd name="connsiteY505" fmla="*/ 4390879 h 6858000"/>
              <a:gd name="connsiteX506" fmla="*/ 4294126 w 7467600"/>
              <a:gd name="connsiteY506" fmla="*/ 3303048 h 6858000"/>
              <a:gd name="connsiteX507" fmla="*/ 4305321 w 7467600"/>
              <a:gd name="connsiteY507" fmla="*/ 3256953 h 6858000"/>
              <a:gd name="connsiteX508" fmla="*/ 4949299 w 7467600"/>
              <a:gd name="connsiteY508" fmla="*/ 3766336 h 6858000"/>
              <a:gd name="connsiteX509" fmla="*/ 5291452 w 7467600"/>
              <a:gd name="connsiteY509" fmla="*/ 4076801 h 6858000"/>
              <a:gd name="connsiteX510" fmla="*/ 5434998 w 7467600"/>
              <a:gd name="connsiteY510" fmla="*/ 4254100 h 6858000"/>
              <a:gd name="connsiteX511" fmla="*/ 5351015 w 7467600"/>
              <a:gd name="connsiteY511" fmla="*/ 3760989 h 6858000"/>
              <a:gd name="connsiteX512" fmla="*/ 5413780 w 7467600"/>
              <a:gd name="connsiteY512" fmla="*/ 2966265 h 6858000"/>
              <a:gd name="connsiteX513" fmla="*/ 5425627 w 7467600"/>
              <a:gd name="connsiteY513" fmla="*/ 2954192 h 6858000"/>
              <a:gd name="connsiteX514" fmla="*/ 6604735 w 7467600"/>
              <a:gd name="connsiteY514" fmla="*/ 2041381 h 6858000"/>
              <a:gd name="connsiteX515" fmla="*/ 7204487 w 7467600"/>
              <a:gd name="connsiteY515" fmla="*/ 2742112 h 6858000"/>
              <a:gd name="connsiteX516" fmla="*/ 7131592 w 7467600"/>
              <a:gd name="connsiteY516" fmla="*/ 2672096 h 6858000"/>
              <a:gd name="connsiteX517" fmla="*/ 6996344 w 7467600"/>
              <a:gd name="connsiteY517" fmla="*/ 2518310 h 6858000"/>
              <a:gd name="connsiteX518" fmla="*/ 6735495 w 7467600"/>
              <a:gd name="connsiteY518" fmla="*/ 2196890 h 6858000"/>
              <a:gd name="connsiteX519" fmla="*/ 6721901 w 7467600"/>
              <a:gd name="connsiteY519" fmla="*/ 2179274 h 6858000"/>
              <a:gd name="connsiteX520" fmla="*/ 6604735 w 7467600"/>
              <a:gd name="connsiteY520" fmla="*/ 2041381 h 6858000"/>
              <a:gd name="connsiteX521" fmla="*/ 6591670 w 7467600"/>
              <a:gd name="connsiteY521" fmla="*/ 1988277 h 6858000"/>
              <a:gd name="connsiteX522" fmla="*/ 6747349 w 7467600"/>
              <a:gd name="connsiteY522" fmla="*/ 2160069 h 6858000"/>
              <a:gd name="connsiteX523" fmla="*/ 6760943 w 7467600"/>
              <a:gd name="connsiteY523" fmla="*/ 2177686 h 6858000"/>
              <a:gd name="connsiteX524" fmla="*/ 7021065 w 7467600"/>
              <a:gd name="connsiteY524" fmla="*/ 2498102 h 6858000"/>
              <a:gd name="connsiteX525" fmla="*/ 7155223 w 7467600"/>
              <a:gd name="connsiteY525" fmla="*/ 2650386 h 6858000"/>
              <a:gd name="connsiteX526" fmla="*/ 7203167 w 7467600"/>
              <a:gd name="connsiteY526" fmla="*/ 2697288 h 6858000"/>
              <a:gd name="connsiteX527" fmla="*/ 6937703 w 7467600"/>
              <a:gd name="connsiteY527" fmla="*/ 2321981 h 6858000"/>
              <a:gd name="connsiteX528" fmla="*/ 6591670 w 7467600"/>
              <a:gd name="connsiteY528" fmla="*/ 1988277 h 6858000"/>
              <a:gd name="connsiteX529" fmla="*/ 5798671 w 7467600"/>
              <a:gd name="connsiteY529" fmla="*/ 1981601 h 6858000"/>
              <a:gd name="connsiteX530" fmla="*/ 5754709 w 7467600"/>
              <a:gd name="connsiteY530" fmla="*/ 2071454 h 6858000"/>
              <a:gd name="connsiteX531" fmla="*/ 5763044 w 7467600"/>
              <a:gd name="connsiteY531" fmla="*/ 2842206 h 6858000"/>
              <a:gd name="connsiteX532" fmla="*/ 5764974 w 7467600"/>
              <a:gd name="connsiteY532" fmla="*/ 2799609 h 6858000"/>
              <a:gd name="connsiteX533" fmla="*/ 5767665 w 7467600"/>
              <a:gd name="connsiteY533" fmla="*/ 2666409 h 6858000"/>
              <a:gd name="connsiteX534" fmla="*/ 5763055 w 7467600"/>
              <a:gd name="connsiteY534" fmla="*/ 2579705 h 6858000"/>
              <a:gd name="connsiteX535" fmla="*/ 5758079 w 7467600"/>
              <a:gd name="connsiteY535" fmla="*/ 2492508 h 6858000"/>
              <a:gd name="connsiteX536" fmla="*/ 5779325 w 7467600"/>
              <a:gd name="connsiteY536" fmla="*/ 2197069 h 6858000"/>
              <a:gd name="connsiteX537" fmla="*/ 5798671 w 7467600"/>
              <a:gd name="connsiteY537" fmla="*/ 1981601 h 6858000"/>
              <a:gd name="connsiteX538" fmla="*/ 5829202 w 7467600"/>
              <a:gd name="connsiteY538" fmla="*/ 1971679 h 6858000"/>
              <a:gd name="connsiteX539" fmla="*/ 5809558 w 7467600"/>
              <a:gd name="connsiteY539" fmla="*/ 2198043 h 6858000"/>
              <a:gd name="connsiteX540" fmla="*/ 5788653 w 7467600"/>
              <a:gd name="connsiteY540" fmla="*/ 2489430 h 6858000"/>
              <a:gd name="connsiteX541" fmla="*/ 5793439 w 7467600"/>
              <a:gd name="connsiteY541" fmla="*/ 2575235 h 6858000"/>
              <a:gd name="connsiteX542" fmla="*/ 5796837 w 7467600"/>
              <a:gd name="connsiteY542" fmla="*/ 2637633 h 6858000"/>
              <a:gd name="connsiteX543" fmla="*/ 5818614 w 7467600"/>
              <a:gd name="connsiteY543" fmla="*/ 2473055 h 6858000"/>
              <a:gd name="connsiteX544" fmla="*/ 5829202 w 7467600"/>
              <a:gd name="connsiteY544" fmla="*/ 1971679 h 6858000"/>
              <a:gd name="connsiteX545" fmla="*/ 5911389 w 7467600"/>
              <a:gd name="connsiteY545" fmla="*/ 1898371 h 6858000"/>
              <a:gd name="connsiteX546" fmla="*/ 6237627 w 7467600"/>
              <a:gd name="connsiteY546" fmla="*/ 2231921 h 6858000"/>
              <a:gd name="connsiteX547" fmla="*/ 5911389 w 7467600"/>
              <a:gd name="connsiteY547" fmla="*/ 1898371 h 6858000"/>
              <a:gd name="connsiteX548" fmla="*/ 6944437 w 7467600"/>
              <a:gd name="connsiteY548" fmla="*/ 1575402 h 6858000"/>
              <a:gd name="connsiteX549" fmla="*/ 6304730 w 7467600"/>
              <a:gd name="connsiteY549" fmla="*/ 1766654 h 6858000"/>
              <a:gd name="connsiteX550" fmla="*/ 6944437 w 7467600"/>
              <a:gd name="connsiteY550" fmla="*/ 1575402 h 6858000"/>
              <a:gd name="connsiteX551" fmla="*/ 7019523 w 7467600"/>
              <a:gd name="connsiteY551" fmla="*/ 1519450 h 6858000"/>
              <a:gd name="connsiteX552" fmla="*/ 6298091 w 7467600"/>
              <a:gd name="connsiteY552" fmla="*/ 1737122 h 6858000"/>
              <a:gd name="connsiteX553" fmla="*/ 7019523 w 7467600"/>
              <a:gd name="connsiteY553" fmla="*/ 1519450 h 6858000"/>
              <a:gd name="connsiteX554" fmla="*/ 2399523 w 7467600"/>
              <a:gd name="connsiteY554" fmla="*/ 1428234 h 6858000"/>
              <a:gd name="connsiteX555" fmla="*/ 2224982 w 7467600"/>
              <a:gd name="connsiteY555" fmla="*/ 1826201 h 6858000"/>
              <a:gd name="connsiteX556" fmla="*/ 2096099 w 7467600"/>
              <a:gd name="connsiteY556" fmla="*/ 2345900 h 6858000"/>
              <a:gd name="connsiteX557" fmla="*/ 2283317 w 7467600"/>
              <a:gd name="connsiteY557" fmla="*/ 1796925 h 6858000"/>
              <a:gd name="connsiteX558" fmla="*/ 2399523 w 7467600"/>
              <a:gd name="connsiteY558" fmla="*/ 1428234 h 6858000"/>
              <a:gd name="connsiteX559" fmla="*/ 2448558 w 7467600"/>
              <a:gd name="connsiteY559" fmla="*/ 1373435 h 6858000"/>
              <a:gd name="connsiteX560" fmla="*/ 2312521 w 7467600"/>
              <a:gd name="connsiteY560" fmla="*/ 1806140 h 6858000"/>
              <a:gd name="connsiteX561" fmla="*/ 2127533 w 7467600"/>
              <a:gd name="connsiteY561" fmla="*/ 2348380 h 6858000"/>
              <a:gd name="connsiteX562" fmla="*/ 2358080 w 7467600"/>
              <a:gd name="connsiteY562" fmla="*/ 1866134 h 6858000"/>
              <a:gd name="connsiteX563" fmla="*/ 2407436 w 7467600"/>
              <a:gd name="connsiteY563" fmla="*/ 1651070 h 6858000"/>
              <a:gd name="connsiteX564" fmla="*/ 2448558 w 7467600"/>
              <a:gd name="connsiteY564" fmla="*/ 1373435 h 6858000"/>
              <a:gd name="connsiteX565" fmla="*/ 278707 w 7467600"/>
              <a:gd name="connsiteY565" fmla="*/ 1352270 h 6858000"/>
              <a:gd name="connsiteX566" fmla="*/ 321570 w 7467600"/>
              <a:gd name="connsiteY566" fmla="*/ 1861610 h 6858000"/>
              <a:gd name="connsiteX567" fmla="*/ 294281 w 7467600"/>
              <a:gd name="connsiteY567" fmla="*/ 1440658 h 6858000"/>
              <a:gd name="connsiteX568" fmla="*/ 278707 w 7467600"/>
              <a:gd name="connsiteY568" fmla="*/ 1352270 h 6858000"/>
              <a:gd name="connsiteX569" fmla="*/ 1423821 w 7467600"/>
              <a:gd name="connsiteY569" fmla="*/ 1351958 h 6858000"/>
              <a:gd name="connsiteX570" fmla="*/ 1638521 w 7467600"/>
              <a:gd name="connsiteY570" fmla="*/ 1908470 h 6858000"/>
              <a:gd name="connsiteX571" fmla="*/ 1754199 w 7467600"/>
              <a:gd name="connsiteY571" fmla="*/ 2149284 h 6858000"/>
              <a:gd name="connsiteX572" fmla="*/ 1908359 w 7467600"/>
              <a:gd name="connsiteY572" fmla="*/ 2364988 h 6858000"/>
              <a:gd name="connsiteX573" fmla="*/ 1647661 w 7467600"/>
              <a:gd name="connsiteY573" fmla="*/ 1825945 h 6858000"/>
              <a:gd name="connsiteX574" fmla="*/ 1423821 w 7467600"/>
              <a:gd name="connsiteY574" fmla="*/ 1351958 h 6858000"/>
              <a:gd name="connsiteX575" fmla="*/ 1431890 w 7467600"/>
              <a:gd name="connsiteY575" fmla="*/ 1306475 h 6858000"/>
              <a:gd name="connsiteX576" fmla="*/ 1507597 w 7467600"/>
              <a:gd name="connsiteY576" fmla="*/ 1446132 h 6858000"/>
              <a:gd name="connsiteX577" fmla="*/ 1674586 w 7467600"/>
              <a:gd name="connsiteY577" fmla="*/ 1813832 h 6858000"/>
              <a:gd name="connsiteX578" fmla="*/ 1815950 w 7467600"/>
              <a:gd name="connsiteY578" fmla="*/ 2128564 h 6858000"/>
              <a:gd name="connsiteX579" fmla="*/ 1984242 w 7467600"/>
              <a:gd name="connsiteY579" fmla="*/ 2430829 h 6858000"/>
              <a:gd name="connsiteX580" fmla="*/ 2014023 w 7467600"/>
              <a:gd name="connsiteY580" fmla="*/ 2450995 h 6858000"/>
              <a:gd name="connsiteX581" fmla="*/ 1747337 w 7467600"/>
              <a:gd name="connsiteY581" fmla="*/ 1855264 h 6858000"/>
              <a:gd name="connsiteX582" fmla="*/ 1533749 w 7467600"/>
              <a:gd name="connsiteY582" fmla="*/ 1478656 h 6858000"/>
              <a:gd name="connsiteX583" fmla="*/ 1431890 w 7467600"/>
              <a:gd name="connsiteY583" fmla="*/ 1306475 h 6858000"/>
              <a:gd name="connsiteX584" fmla="*/ 5052692 w 7467600"/>
              <a:gd name="connsiteY584" fmla="*/ 1292994 h 6858000"/>
              <a:gd name="connsiteX585" fmla="*/ 5200661 w 7467600"/>
              <a:gd name="connsiteY585" fmla="*/ 1635186 h 6858000"/>
              <a:gd name="connsiteX586" fmla="*/ 5297138 w 7467600"/>
              <a:gd name="connsiteY586" fmla="*/ 1906351 h 6858000"/>
              <a:gd name="connsiteX587" fmla="*/ 5052692 w 7467600"/>
              <a:gd name="connsiteY587" fmla="*/ 1292994 h 6858000"/>
              <a:gd name="connsiteX588" fmla="*/ 5009948 w 7467600"/>
              <a:gd name="connsiteY588" fmla="*/ 1273619 h 6858000"/>
              <a:gd name="connsiteX589" fmla="*/ 5121777 w 7467600"/>
              <a:gd name="connsiteY589" fmla="*/ 1654213 h 6858000"/>
              <a:gd name="connsiteX590" fmla="*/ 5293545 w 7467600"/>
              <a:gd name="connsiteY590" fmla="*/ 2072247 h 6858000"/>
              <a:gd name="connsiteX591" fmla="*/ 5294042 w 7467600"/>
              <a:gd name="connsiteY591" fmla="*/ 2065019 h 6858000"/>
              <a:gd name="connsiteX592" fmla="*/ 5171936 w 7467600"/>
              <a:gd name="connsiteY592" fmla="*/ 1647613 h 6858000"/>
              <a:gd name="connsiteX593" fmla="*/ 5009948 w 7467600"/>
              <a:gd name="connsiteY593" fmla="*/ 1273619 h 6858000"/>
              <a:gd name="connsiteX594" fmla="*/ 655236 w 7467600"/>
              <a:gd name="connsiteY594" fmla="*/ 1268632 h 6858000"/>
              <a:gd name="connsiteX595" fmla="*/ 839521 w 7467600"/>
              <a:gd name="connsiteY595" fmla="*/ 1685315 h 6858000"/>
              <a:gd name="connsiteX596" fmla="*/ 1109416 w 7467600"/>
              <a:gd name="connsiteY596" fmla="*/ 2061663 h 6858000"/>
              <a:gd name="connsiteX597" fmla="*/ 1298300 w 7467600"/>
              <a:gd name="connsiteY597" fmla="*/ 2247742 h 6858000"/>
              <a:gd name="connsiteX598" fmla="*/ 1125871 w 7467600"/>
              <a:gd name="connsiteY598" fmla="*/ 1989513 h 6858000"/>
              <a:gd name="connsiteX599" fmla="*/ 981574 w 7467600"/>
              <a:gd name="connsiteY599" fmla="*/ 1783157 h 6858000"/>
              <a:gd name="connsiteX600" fmla="*/ 922198 w 7467600"/>
              <a:gd name="connsiteY600" fmla="*/ 1677437 h 6858000"/>
              <a:gd name="connsiteX601" fmla="*/ 869293 w 7467600"/>
              <a:gd name="connsiteY601" fmla="*/ 1583214 h 6858000"/>
              <a:gd name="connsiteX602" fmla="*/ 751431 w 7467600"/>
              <a:gd name="connsiteY602" fmla="*/ 1405731 h 6858000"/>
              <a:gd name="connsiteX603" fmla="*/ 655236 w 7467600"/>
              <a:gd name="connsiteY603" fmla="*/ 1268632 h 6858000"/>
              <a:gd name="connsiteX604" fmla="*/ 6516292 w 7467600"/>
              <a:gd name="connsiteY604" fmla="*/ 1263064 h 6858000"/>
              <a:gd name="connsiteX605" fmla="*/ 5736320 w 7467600"/>
              <a:gd name="connsiteY605" fmla="*/ 1501803 h 6858000"/>
              <a:gd name="connsiteX606" fmla="*/ 6516292 w 7467600"/>
              <a:gd name="connsiteY606" fmla="*/ 1263064 h 6858000"/>
              <a:gd name="connsiteX607" fmla="*/ 291466 w 7467600"/>
              <a:gd name="connsiteY607" fmla="*/ 1250369 h 6858000"/>
              <a:gd name="connsiteX608" fmla="*/ 323180 w 7467600"/>
              <a:gd name="connsiteY608" fmla="*/ 1435283 h 6858000"/>
              <a:gd name="connsiteX609" fmla="*/ 349381 w 7467600"/>
              <a:gd name="connsiteY609" fmla="*/ 1875041 h 6858000"/>
              <a:gd name="connsiteX610" fmla="*/ 374363 w 7467600"/>
              <a:gd name="connsiteY610" fmla="*/ 1506494 h 6858000"/>
              <a:gd name="connsiteX611" fmla="*/ 302168 w 7467600"/>
              <a:gd name="connsiteY611" fmla="*/ 1274495 h 6858000"/>
              <a:gd name="connsiteX612" fmla="*/ 291466 w 7467600"/>
              <a:gd name="connsiteY612" fmla="*/ 1250369 h 6858000"/>
              <a:gd name="connsiteX613" fmla="*/ 678222 w 7467600"/>
              <a:gd name="connsiteY613" fmla="*/ 1248670 h 6858000"/>
              <a:gd name="connsiteX614" fmla="*/ 775536 w 7467600"/>
              <a:gd name="connsiteY614" fmla="*/ 1388015 h 6858000"/>
              <a:gd name="connsiteX615" fmla="*/ 894529 w 7467600"/>
              <a:gd name="connsiteY615" fmla="*/ 1567739 h 6858000"/>
              <a:gd name="connsiteX616" fmla="*/ 948000 w 7467600"/>
              <a:gd name="connsiteY616" fmla="*/ 1663088 h 6858000"/>
              <a:gd name="connsiteX617" fmla="*/ 1006812 w 7467600"/>
              <a:gd name="connsiteY617" fmla="*/ 1767683 h 6858000"/>
              <a:gd name="connsiteX618" fmla="*/ 1149133 w 7467600"/>
              <a:gd name="connsiteY618" fmla="*/ 1971513 h 6858000"/>
              <a:gd name="connsiteX619" fmla="*/ 1333952 w 7467600"/>
              <a:gd name="connsiteY619" fmla="*/ 2251620 h 6858000"/>
              <a:gd name="connsiteX620" fmla="*/ 1337329 w 7467600"/>
              <a:gd name="connsiteY620" fmla="*/ 2258350 h 6858000"/>
              <a:gd name="connsiteX621" fmla="*/ 1014726 w 7467600"/>
              <a:gd name="connsiteY621" fmla="*/ 1615556 h 6858000"/>
              <a:gd name="connsiteX622" fmla="*/ 678222 w 7467600"/>
              <a:gd name="connsiteY622" fmla="*/ 1248670 h 6858000"/>
              <a:gd name="connsiteX623" fmla="*/ 6691602 w 7467600"/>
              <a:gd name="connsiteY623" fmla="*/ 1140573 h 6858000"/>
              <a:gd name="connsiteX624" fmla="*/ 6571100 w 7467600"/>
              <a:gd name="connsiteY624" fmla="*/ 1183662 h 6858000"/>
              <a:gd name="connsiteX625" fmla="*/ 6241687 w 7467600"/>
              <a:gd name="connsiteY625" fmla="*/ 1257600 h 6858000"/>
              <a:gd name="connsiteX626" fmla="*/ 5693009 w 7467600"/>
              <a:gd name="connsiteY626" fmla="*/ 1478256 h 6858000"/>
              <a:gd name="connsiteX627" fmla="*/ 6548420 w 7467600"/>
              <a:gd name="connsiteY627" fmla="*/ 1214599 h 6858000"/>
              <a:gd name="connsiteX628" fmla="*/ 6605473 w 7467600"/>
              <a:gd name="connsiteY628" fmla="*/ 1184686 h 6858000"/>
              <a:gd name="connsiteX629" fmla="*/ 6691602 w 7467600"/>
              <a:gd name="connsiteY629" fmla="*/ 1140573 h 6858000"/>
              <a:gd name="connsiteX630" fmla="*/ 4002475 w 7467600"/>
              <a:gd name="connsiteY630" fmla="*/ 1037802 h 6858000"/>
              <a:gd name="connsiteX631" fmla="*/ 4000324 w 7467600"/>
              <a:gd name="connsiteY631" fmla="*/ 1039362 h 6858000"/>
              <a:gd name="connsiteX632" fmla="*/ 4002862 w 7467600"/>
              <a:gd name="connsiteY632" fmla="*/ 1042866 h 6858000"/>
              <a:gd name="connsiteX633" fmla="*/ 4002475 w 7467600"/>
              <a:gd name="connsiteY633" fmla="*/ 1037802 h 6858000"/>
              <a:gd name="connsiteX634" fmla="*/ 506322 w 7467600"/>
              <a:gd name="connsiteY634" fmla="*/ 1020997 h 6858000"/>
              <a:gd name="connsiteX635" fmla="*/ 533068 w 7467600"/>
              <a:gd name="connsiteY635" fmla="*/ 1029409 h 6858000"/>
              <a:gd name="connsiteX636" fmla="*/ 1232525 w 7467600"/>
              <a:gd name="connsiteY636" fmla="*/ 1804675 h 6858000"/>
              <a:gd name="connsiteX637" fmla="*/ 1388858 w 7467600"/>
              <a:gd name="connsiteY637" fmla="*/ 2368011 h 6858000"/>
              <a:gd name="connsiteX638" fmla="*/ 1384098 w 7467600"/>
              <a:gd name="connsiteY638" fmla="*/ 2378125 h 6858000"/>
              <a:gd name="connsiteX639" fmla="*/ 1425393 w 7467600"/>
              <a:gd name="connsiteY639" fmla="*/ 2589124 h 6858000"/>
              <a:gd name="connsiteX640" fmla="*/ 1424001 w 7467600"/>
              <a:gd name="connsiteY640" fmla="*/ 2597541 h 6858000"/>
              <a:gd name="connsiteX641" fmla="*/ 2152729 w 7467600"/>
              <a:gd name="connsiteY641" fmla="*/ 2864487 h 6858000"/>
              <a:gd name="connsiteX642" fmla="*/ 2020609 w 7467600"/>
              <a:gd name="connsiteY642" fmla="*/ 2539671 h 6858000"/>
              <a:gd name="connsiteX643" fmla="*/ 2018920 w 7467600"/>
              <a:gd name="connsiteY643" fmla="*/ 2536309 h 6858000"/>
              <a:gd name="connsiteX644" fmla="*/ 1342441 w 7467600"/>
              <a:gd name="connsiteY644" fmla="*/ 1173017 h 6858000"/>
              <a:gd name="connsiteX645" fmla="*/ 1367925 w 7467600"/>
              <a:gd name="connsiteY645" fmla="*/ 1135648 h 6858000"/>
              <a:gd name="connsiteX646" fmla="*/ 1771401 w 7467600"/>
              <a:gd name="connsiteY646" fmla="*/ 1806673 h 6858000"/>
              <a:gd name="connsiteX647" fmla="*/ 1972385 w 7467600"/>
              <a:gd name="connsiteY647" fmla="*/ 2198735 h 6858000"/>
              <a:gd name="connsiteX648" fmla="*/ 2040892 w 7467600"/>
              <a:gd name="connsiteY648" fmla="*/ 2405205 h 6858000"/>
              <a:gd name="connsiteX649" fmla="*/ 2131689 w 7467600"/>
              <a:gd name="connsiteY649" fmla="*/ 1936926 h 6858000"/>
              <a:gd name="connsiteX650" fmla="*/ 2454820 w 7467600"/>
              <a:gd name="connsiteY650" fmla="*/ 1248808 h 6858000"/>
              <a:gd name="connsiteX651" fmla="*/ 2492512 w 7467600"/>
              <a:gd name="connsiteY651" fmla="*/ 1302920 h 6858000"/>
              <a:gd name="connsiteX652" fmla="*/ 2081216 w 7467600"/>
              <a:gd name="connsiteY652" fmla="*/ 2527513 h 6858000"/>
              <a:gd name="connsiteX653" fmla="*/ 2081211 w 7467600"/>
              <a:gd name="connsiteY653" fmla="*/ 2528916 h 6858000"/>
              <a:gd name="connsiteX654" fmla="*/ 2199067 w 7467600"/>
              <a:gd name="connsiteY654" fmla="*/ 2884061 h 6858000"/>
              <a:gd name="connsiteX655" fmla="*/ 3192586 w 7467600"/>
              <a:gd name="connsiteY655" fmla="*/ 3411496 h 6858000"/>
              <a:gd name="connsiteX656" fmla="*/ 3182620 w 7467600"/>
              <a:gd name="connsiteY656" fmla="*/ 3483279 h 6858000"/>
              <a:gd name="connsiteX657" fmla="*/ 2435119 w 7467600"/>
              <a:gd name="connsiteY657" fmla="*/ 3080173 h 6858000"/>
              <a:gd name="connsiteX658" fmla="*/ 2410152 w 7467600"/>
              <a:gd name="connsiteY658" fmla="*/ 3063751 h 6858000"/>
              <a:gd name="connsiteX659" fmla="*/ 2408099 w 7467600"/>
              <a:gd name="connsiteY659" fmla="*/ 3064403 h 6858000"/>
              <a:gd name="connsiteX660" fmla="*/ 2407218 w 7467600"/>
              <a:gd name="connsiteY660" fmla="*/ 3070324 h 6858000"/>
              <a:gd name="connsiteX661" fmla="*/ 2380138 w 7467600"/>
              <a:gd name="connsiteY661" fmla="*/ 3099341 h 6858000"/>
              <a:gd name="connsiteX662" fmla="*/ 1765923 w 7467600"/>
              <a:gd name="connsiteY662" fmla="*/ 3581043 h 6858000"/>
              <a:gd name="connsiteX663" fmla="*/ 1702258 w 7467600"/>
              <a:gd name="connsiteY663" fmla="*/ 3612286 h 6858000"/>
              <a:gd name="connsiteX664" fmla="*/ 1538370 w 7467600"/>
              <a:gd name="connsiteY664" fmla="*/ 3811804 h 6858000"/>
              <a:gd name="connsiteX665" fmla="*/ 542867 w 7467600"/>
              <a:gd name="connsiteY665" fmla="*/ 4944092 h 6858000"/>
              <a:gd name="connsiteX666" fmla="*/ 515800 w 7467600"/>
              <a:gd name="connsiteY666" fmla="*/ 4862180 h 6858000"/>
              <a:gd name="connsiteX667" fmla="*/ 909145 w 7467600"/>
              <a:gd name="connsiteY667" fmla="*/ 4199225 h 6858000"/>
              <a:gd name="connsiteX668" fmla="*/ 1214067 w 7467600"/>
              <a:gd name="connsiteY668" fmla="*/ 3908561 h 6858000"/>
              <a:gd name="connsiteX669" fmla="*/ 640967 w 7467600"/>
              <a:gd name="connsiteY669" fmla="*/ 4105601 h 6858000"/>
              <a:gd name="connsiteX670" fmla="*/ 112563 w 7467600"/>
              <a:gd name="connsiteY670" fmla="*/ 4396952 h 6858000"/>
              <a:gd name="connsiteX671" fmla="*/ 0 w 7467600"/>
              <a:gd name="connsiteY671" fmla="*/ 4466006 h 6858000"/>
              <a:gd name="connsiteX672" fmla="*/ 0 w 7467600"/>
              <a:gd name="connsiteY672" fmla="*/ 4233763 h 6858000"/>
              <a:gd name="connsiteX673" fmla="*/ 36881 w 7467600"/>
              <a:gd name="connsiteY673" fmla="*/ 4200118 h 6858000"/>
              <a:gd name="connsiteX674" fmla="*/ 910534 w 7467600"/>
              <a:gd name="connsiteY674" fmla="*/ 3629753 h 6858000"/>
              <a:gd name="connsiteX675" fmla="*/ 1578717 w 7467600"/>
              <a:gd name="connsiteY675" fmla="*/ 3575982 h 6858000"/>
              <a:gd name="connsiteX676" fmla="*/ 2338780 w 7467600"/>
              <a:gd name="connsiteY676" fmla="*/ 3033725 h 6858000"/>
              <a:gd name="connsiteX677" fmla="*/ 1807991 w 7467600"/>
              <a:gd name="connsiteY677" fmla="*/ 2807184 h 6858000"/>
              <a:gd name="connsiteX678" fmla="*/ 1416358 w 7467600"/>
              <a:gd name="connsiteY678" fmla="*/ 3112571 h 6858000"/>
              <a:gd name="connsiteX679" fmla="*/ 939066 w 7467600"/>
              <a:gd name="connsiteY679" fmla="*/ 3378798 h 6858000"/>
              <a:gd name="connsiteX680" fmla="*/ 115099 w 7467600"/>
              <a:gd name="connsiteY680" fmla="*/ 3607650 h 6858000"/>
              <a:gd name="connsiteX681" fmla="*/ 97284 w 7467600"/>
              <a:gd name="connsiteY681" fmla="*/ 3520393 h 6858000"/>
              <a:gd name="connsiteX682" fmla="*/ 922050 w 7467600"/>
              <a:gd name="connsiteY682" fmla="*/ 3074867 h 6858000"/>
              <a:gd name="connsiteX683" fmla="*/ 1405265 w 7467600"/>
              <a:gd name="connsiteY683" fmla="*/ 3016319 h 6858000"/>
              <a:gd name="connsiteX684" fmla="*/ 1407512 w 7467600"/>
              <a:gd name="connsiteY684" fmla="*/ 3018001 h 6858000"/>
              <a:gd name="connsiteX685" fmla="*/ 1726266 w 7467600"/>
              <a:gd name="connsiteY685" fmla="*/ 2777274 h 6858000"/>
              <a:gd name="connsiteX686" fmla="*/ 625390 w 7467600"/>
              <a:gd name="connsiteY686" fmla="*/ 2514541 h 6858000"/>
              <a:gd name="connsiteX687" fmla="*/ 619799 w 7467600"/>
              <a:gd name="connsiteY687" fmla="*/ 2527180 h 6858000"/>
              <a:gd name="connsiteX688" fmla="*/ 310030 w 7467600"/>
              <a:gd name="connsiteY688" fmla="*/ 2771818 h 6858000"/>
              <a:gd name="connsiteX689" fmla="*/ 173877 w 7467600"/>
              <a:gd name="connsiteY689" fmla="*/ 2937056 h 6858000"/>
              <a:gd name="connsiteX690" fmla="*/ 77889 w 7467600"/>
              <a:gd name="connsiteY690" fmla="*/ 3138440 h 6858000"/>
              <a:gd name="connsiteX691" fmla="*/ 0 w 7467600"/>
              <a:gd name="connsiteY691" fmla="*/ 3271395 h 6858000"/>
              <a:gd name="connsiteX692" fmla="*/ 0 w 7467600"/>
              <a:gd name="connsiteY692" fmla="*/ 3153002 h 6858000"/>
              <a:gd name="connsiteX693" fmla="*/ 2386 w 7467600"/>
              <a:gd name="connsiteY693" fmla="*/ 3149203 h 6858000"/>
              <a:gd name="connsiteX694" fmla="*/ 89753 w 7467600"/>
              <a:gd name="connsiteY694" fmla="*/ 2987702 h 6858000"/>
              <a:gd name="connsiteX695" fmla="*/ 76869 w 7467600"/>
              <a:gd name="connsiteY695" fmla="*/ 3005404 h 6858000"/>
              <a:gd name="connsiteX696" fmla="*/ 32049 w 7467600"/>
              <a:gd name="connsiteY696" fmla="*/ 3065814 h 6858000"/>
              <a:gd name="connsiteX697" fmla="*/ 0 w 7467600"/>
              <a:gd name="connsiteY697" fmla="*/ 3108744 h 6858000"/>
              <a:gd name="connsiteX698" fmla="*/ 0 w 7467600"/>
              <a:gd name="connsiteY698" fmla="*/ 3058059 h 6858000"/>
              <a:gd name="connsiteX699" fmla="*/ 7610 w 7467600"/>
              <a:gd name="connsiteY699" fmla="*/ 3047889 h 6858000"/>
              <a:gd name="connsiteX700" fmla="*/ 52419 w 7467600"/>
              <a:gd name="connsiteY700" fmla="*/ 2987479 h 6858000"/>
              <a:gd name="connsiteX701" fmla="*/ 59142 w 7467600"/>
              <a:gd name="connsiteY701" fmla="*/ 2978488 h 6858000"/>
              <a:gd name="connsiteX702" fmla="*/ 0 w 7467600"/>
              <a:gd name="connsiteY702" fmla="*/ 3015334 h 6858000"/>
              <a:gd name="connsiteX703" fmla="*/ 0 w 7467600"/>
              <a:gd name="connsiteY703" fmla="*/ 2914286 h 6858000"/>
              <a:gd name="connsiteX704" fmla="*/ 36383 w 7467600"/>
              <a:gd name="connsiteY704" fmla="*/ 2901128 h 6858000"/>
              <a:gd name="connsiteX705" fmla="*/ 156329 w 7467600"/>
              <a:gd name="connsiteY705" fmla="*/ 2840533 h 6858000"/>
              <a:gd name="connsiteX706" fmla="*/ 358355 w 7467600"/>
              <a:gd name="connsiteY706" fmla="*/ 2620471 h 6858000"/>
              <a:gd name="connsiteX707" fmla="*/ 510577 w 7467600"/>
              <a:gd name="connsiteY707" fmla="*/ 2501244 h 6858000"/>
              <a:gd name="connsiteX708" fmla="*/ 211967 w 7467600"/>
              <a:gd name="connsiteY708" fmla="*/ 2479171 h 6858000"/>
              <a:gd name="connsiteX709" fmla="*/ 0 w 7467600"/>
              <a:gd name="connsiteY709" fmla="*/ 2476398 h 6858000"/>
              <a:gd name="connsiteX710" fmla="*/ 0 w 7467600"/>
              <a:gd name="connsiteY710" fmla="*/ 2389189 h 6858000"/>
              <a:gd name="connsiteX711" fmla="*/ 103062 w 7467600"/>
              <a:gd name="connsiteY711" fmla="*/ 2389518 h 6858000"/>
              <a:gd name="connsiteX712" fmla="*/ 510734 w 7467600"/>
              <a:gd name="connsiteY712" fmla="*/ 2416201 h 6858000"/>
              <a:gd name="connsiteX713" fmla="*/ 279257 w 7467600"/>
              <a:gd name="connsiteY713" fmla="*/ 2092102 h 6858000"/>
              <a:gd name="connsiteX714" fmla="*/ 65265 w 7467600"/>
              <a:gd name="connsiteY714" fmla="*/ 2006049 h 6858000"/>
              <a:gd name="connsiteX715" fmla="*/ 0 w 7467600"/>
              <a:gd name="connsiteY715" fmla="*/ 1982532 h 6858000"/>
              <a:gd name="connsiteX716" fmla="*/ 0 w 7467600"/>
              <a:gd name="connsiteY716" fmla="*/ 1912789 h 6858000"/>
              <a:gd name="connsiteX717" fmla="*/ 97460 w 7467600"/>
              <a:gd name="connsiteY717" fmla="*/ 1953725 h 6858000"/>
              <a:gd name="connsiteX718" fmla="*/ 221272 w 7467600"/>
              <a:gd name="connsiteY718" fmla="*/ 1980766 h 6858000"/>
              <a:gd name="connsiteX719" fmla="*/ 116765 w 7467600"/>
              <a:gd name="connsiteY719" fmla="*/ 1911033 h 6858000"/>
              <a:gd name="connsiteX720" fmla="*/ 16405 w 7467600"/>
              <a:gd name="connsiteY720" fmla="*/ 1803412 h 6858000"/>
              <a:gd name="connsiteX721" fmla="*/ 0 w 7467600"/>
              <a:gd name="connsiteY721" fmla="*/ 1784777 h 6858000"/>
              <a:gd name="connsiteX722" fmla="*/ 0 w 7467600"/>
              <a:gd name="connsiteY722" fmla="*/ 1740082 h 6858000"/>
              <a:gd name="connsiteX723" fmla="*/ 39394 w 7467600"/>
              <a:gd name="connsiteY723" fmla="*/ 1784856 h 6858000"/>
              <a:gd name="connsiteX724" fmla="*/ 135813 w 7467600"/>
              <a:gd name="connsiteY724" fmla="*/ 1888838 h 6858000"/>
              <a:gd name="connsiteX725" fmla="*/ 242575 w 7467600"/>
              <a:gd name="connsiteY725" fmla="*/ 1958841 h 6858000"/>
              <a:gd name="connsiteX726" fmla="*/ 82197 w 7467600"/>
              <a:gd name="connsiteY726" fmla="*/ 1754826 h 6858000"/>
              <a:gd name="connsiteX727" fmla="*/ 0 w 7467600"/>
              <a:gd name="connsiteY727" fmla="*/ 1679650 h 6858000"/>
              <a:gd name="connsiteX728" fmla="*/ 0 w 7467600"/>
              <a:gd name="connsiteY728" fmla="*/ 1602463 h 6858000"/>
              <a:gd name="connsiteX729" fmla="*/ 84689 w 7467600"/>
              <a:gd name="connsiteY729" fmla="*/ 1677442 h 6858000"/>
              <a:gd name="connsiteX730" fmla="*/ 298437 w 7467600"/>
              <a:gd name="connsiteY730" fmla="*/ 1968019 h 6858000"/>
              <a:gd name="connsiteX731" fmla="*/ 227269 w 7467600"/>
              <a:gd name="connsiteY731" fmla="*/ 1114064 h 6858000"/>
              <a:gd name="connsiteX732" fmla="*/ 248003 w 7467600"/>
              <a:gd name="connsiteY732" fmla="*/ 1089613 h 6858000"/>
              <a:gd name="connsiteX733" fmla="*/ 427020 w 7467600"/>
              <a:gd name="connsiteY733" fmla="*/ 1619803 h 6858000"/>
              <a:gd name="connsiteX734" fmla="*/ 340345 w 7467600"/>
              <a:gd name="connsiteY734" fmla="*/ 2027739 h 6858000"/>
              <a:gd name="connsiteX735" fmla="*/ 360865 w 7467600"/>
              <a:gd name="connsiteY735" fmla="*/ 2044827 h 6858000"/>
              <a:gd name="connsiteX736" fmla="*/ 560414 w 7467600"/>
              <a:gd name="connsiteY736" fmla="*/ 2421457 h 6858000"/>
              <a:gd name="connsiteX737" fmla="*/ 1359703 w 7467600"/>
              <a:gd name="connsiteY737" fmla="*/ 2578554 h 6858000"/>
              <a:gd name="connsiteX738" fmla="*/ 1359422 w 7467600"/>
              <a:gd name="connsiteY738" fmla="*/ 2577994 h 6858000"/>
              <a:gd name="connsiteX739" fmla="*/ 828701 w 7467600"/>
              <a:gd name="connsiteY739" fmla="*/ 1839520 h 6858000"/>
              <a:gd name="connsiteX740" fmla="*/ 494427 w 7467600"/>
              <a:gd name="connsiteY740" fmla="*/ 1092333 h 6858000"/>
              <a:gd name="connsiteX741" fmla="*/ 506322 w 7467600"/>
              <a:gd name="connsiteY741" fmla="*/ 1020997 h 6858000"/>
              <a:gd name="connsiteX742" fmla="*/ 4570198 w 7467600"/>
              <a:gd name="connsiteY742" fmla="*/ 978081 h 6858000"/>
              <a:gd name="connsiteX743" fmla="*/ 4523691 w 7467600"/>
              <a:gd name="connsiteY743" fmla="*/ 1127776 h 6858000"/>
              <a:gd name="connsiteX744" fmla="*/ 4509875 w 7467600"/>
              <a:gd name="connsiteY744" fmla="*/ 1167552 h 6858000"/>
              <a:gd name="connsiteX745" fmla="*/ 4478168 w 7467600"/>
              <a:gd name="connsiteY745" fmla="*/ 1260735 h 6858000"/>
              <a:gd name="connsiteX746" fmla="*/ 4409309 w 7467600"/>
              <a:gd name="connsiteY746" fmla="*/ 1666996 h 6858000"/>
              <a:gd name="connsiteX747" fmla="*/ 4370031 w 7467600"/>
              <a:gd name="connsiteY747" fmla="*/ 1955666 h 6858000"/>
              <a:gd name="connsiteX748" fmla="*/ 4570198 w 7467600"/>
              <a:gd name="connsiteY748" fmla="*/ 978081 h 6858000"/>
              <a:gd name="connsiteX749" fmla="*/ 4557898 w 7467600"/>
              <a:gd name="connsiteY749" fmla="*/ 900011 h 6858000"/>
              <a:gd name="connsiteX750" fmla="*/ 4344840 w 7467600"/>
              <a:gd name="connsiteY750" fmla="*/ 1922038 h 6858000"/>
              <a:gd name="connsiteX751" fmla="*/ 4378710 w 7467600"/>
              <a:gd name="connsiteY751" fmla="*/ 1665516 h 6858000"/>
              <a:gd name="connsiteX752" fmla="*/ 4448798 w 7467600"/>
              <a:gd name="connsiteY752" fmla="*/ 1253024 h 6858000"/>
              <a:gd name="connsiteX753" fmla="*/ 4480315 w 7467600"/>
              <a:gd name="connsiteY753" fmla="*/ 1158454 h 6858000"/>
              <a:gd name="connsiteX754" fmla="*/ 4494133 w 7467600"/>
              <a:gd name="connsiteY754" fmla="*/ 1118676 h 6858000"/>
              <a:gd name="connsiteX755" fmla="*/ 4557898 w 7467600"/>
              <a:gd name="connsiteY755" fmla="*/ 900011 h 6858000"/>
              <a:gd name="connsiteX756" fmla="*/ 5870151 w 7467600"/>
              <a:gd name="connsiteY756" fmla="*/ 898890 h 6858000"/>
              <a:gd name="connsiteX757" fmla="*/ 5861335 w 7467600"/>
              <a:gd name="connsiteY757" fmla="*/ 899177 h 6858000"/>
              <a:gd name="connsiteX758" fmla="*/ 5843702 w 7467600"/>
              <a:gd name="connsiteY758" fmla="*/ 899748 h 6858000"/>
              <a:gd name="connsiteX759" fmla="*/ 5651107 w 7467600"/>
              <a:gd name="connsiteY759" fmla="*/ 920306 h 6858000"/>
              <a:gd name="connsiteX760" fmla="*/ 5459407 w 7467600"/>
              <a:gd name="connsiteY760" fmla="*/ 940975 h 6858000"/>
              <a:gd name="connsiteX761" fmla="*/ 5374846 w 7467600"/>
              <a:gd name="connsiteY761" fmla="*/ 941988 h 6858000"/>
              <a:gd name="connsiteX762" fmla="*/ 5256105 w 7467600"/>
              <a:gd name="connsiteY762" fmla="*/ 945632 h 6858000"/>
              <a:gd name="connsiteX763" fmla="*/ 5107071 w 7467600"/>
              <a:gd name="connsiteY763" fmla="*/ 969720 h 6858000"/>
              <a:gd name="connsiteX764" fmla="*/ 4998681 w 7467600"/>
              <a:gd name="connsiteY764" fmla="*/ 988771 h 6858000"/>
              <a:gd name="connsiteX765" fmla="*/ 5870151 w 7467600"/>
              <a:gd name="connsiteY765" fmla="*/ 898890 h 6858000"/>
              <a:gd name="connsiteX766" fmla="*/ 5504425 w 7467600"/>
              <a:gd name="connsiteY766" fmla="*/ 848067 h 6858000"/>
              <a:gd name="connsiteX767" fmla="*/ 4968849 w 7467600"/>
              <a:gd name="connsiteY767" fmla="*/ 962318 h 6858000"/>
              <a:gd name="connsiteX768" fmla="*/ 5104039 w 7467600"/>
              <a:gd name="connsiteY768" fmla="*/ 940634 h 6858000"/>
              <a:gd name="connsiteX769" fmla="*/ 5256311 w 7467600"/>
              <a:gd name="connsiteY769" fmla="*/ 916490 h 6858000"/>
              <a:gd name="connsiteX770" fmla="*/ 5377381 w 7467600"/>
              <a:gd name="connsiteY770" fmla="*/ 912671 h 6858000"/>
              <a:gd name="connsiteX771" fmla="*/ 5460148 w 7467600"/>
              <a:gd name="connsiteY771" fmla="*/ 911442 h 6858000"/>
              <a:gd name="connsiteX772" fmla="*/ 5648971 w 7467600"/>
              <a:gd name="connsiteY772" fmla="*/ 891331 h 6858000"/>
              <a:gd name="connsiteX773" fmla="*/ 5844807 w 7467600"/>
              <a:gd name="connsiteY773" fmla="*/ 870718 h 6858000"/>
              <a:gd name="connsiteX774" fmla="*/ 5862975 w 7467600"/>
              <a:gd name="connsiteY774" fmla="*/ 869756 h 6858000"/>
              <a:gd name="connsiteX775" fmla="*/ 5920887 w 7467600"/>
              <a:gd name="connsiteY775" fmla="*/ 865929 h 6858000"/>
              <a:gd name="connsiteX776" fmla="*/ 5504425 w 7467600"/>
              <a:gd name="connsiteY776" fmla="*/ 848067 h 6858000"/>
              <a:gd name="connsiteX777" fmla="*/ 3607114 w 7467600"/>
              <a:gd name="connsiteY777" fmla="*/ 467441 h 6858000"/>
              <a:gd name="connsiteX778" fmla="*/ 3296242 w 7467600"/>
              <a:gd name="connsiteY778" fmla="*/ 807991 h 6858000"/>
              <a:gd name="connsiteX779" fmla="*/ 3174674 w 7467600"/>
              <a:gd name="connsiteY779" fmla="*/ 919759 h 6858000"/>
              <a:gd name="connsiteX780" fmla="*/ 3042978 w 7467600"/>
              <a:gd name="connsiteY780" fmla="*/ 1054894 h 6858000"/>
              <a:gd name="connsiteX781" fmla="*/ 2968914 w 7467600"/>
              <a:gd name="connsiteY781" fmla="*/ 1133756 h 6858000"/>
              <a:gd name="connsiteX782" fmla="*/ 3103823 w 7467600"/>
              <a:gd name="connsiteY782" fmla="*/ 1026814 h 6858000"/>
              <a:gd name="connsiteX783" fmla="*/ 3607114 w 7467600"/>
              <a:gd name="connsiteY783" fmla="*/ 467441 h 6858000"/>
              <a:gd name="connsiteX784" fmla="*/ 3744487 w 7467600"/>
              <a:gd name="connsiteY784" fmla="*/ 383136 h 6858000"/>
              <a:gd name="connsiteX785" fmla="*/ 3970213 w 7467600"/>
              <a:gd name="connsiteY785" fmla="*/ 995559 h 6858000"/>
              <a:gd name="connsiteX786" fmla="*/ 3744487 w 7467600"/>
              <a:gd name="connsiteY786" fmla="*/ 383136 h 6858000"/>
              <a:gd name="connsiteX787" fmla="*/ 3624562 w 7467600"/>
              <a:gd name="connsiteY787" fmla="*/ 367041 h 6858000"/>
              <a:gd name="connsiteX788" fmla="*/ 3489712 w 7467600"/>
              <a:gd name="connsiteY788" fmla="*/ 485386 h 6858000"/>
              <a:gd name="connsiteX789" fmla="*/ 3182994 w 7467600"/>
              <a:gd name="connsiteY789" fmla="*/ 828265 h 6858000"/>
              <a:gd name="connsiteX790" fmla="*/ 2892114 w 7467600"/>
              <a:gd name="connsiteY790" fmla="*/ 1172635 h 6858000"/>
              <a:gd name="connsiteX791" fmla="*/ 3021459 w 7467600"/>
              <a:gd name="connsiteY791" fmla="*/ 1035385 h 6858000"/>
              <a:gd name="connsiteX792" fmla="*/ 3153873 w 7467600"/>
              <a:gd name="connsiteY792" fmla="*/ 898971 h 6858000"/>
              <a:gd name="connsiteX793" fmla="*/ 3276511 w 7467600"/>
              <a:gd name="connsiteY793" fmla="*/ 786423 h 6858000"/>
              <a:gd name="connsiteX794" fmla="*/ 3584154 w 7467600"/>
              <a:gd name="connsiteY794" fmla="*/ 448218 h 6858000"/>
              <a:gd name="connsiteX795" fmla="*/ 3624562 w 7467600"/>
              <a:gd name="connsiteY795" fmla="*/ 367041 h 6858000"/>
              <a:gd name="connsiteX796" fmla="*/ 3766672 w 7467600"/>
              <a:gd name="connsiteY796" fmla="*/ 359429 h 6858000"/>
              <a:gd name="connsiteX797" fmla="*/ 3996338 w 7467600"/>
              <a:gd name="connsiteY797" fmla="*/ 968237 h 6858000"/>
              <a:gd name="connsiteX798" fmla="*/ 3766672 w 7467600"/>
              <a:gd name="connsiteY798" fmla="*/ 359429 h 6858000"/>
              <a:gd name="connsiteX799" fmla="*/ 5805386 w 7467600"/>
              <a:gd name="connsiteY799" fmla="*/ 239240 h 6858000"/>
              <a:gd name="connsiteX800" fmla="*/ 5736947 w 7467600"/>
              <a:gd name="connsiteY800" fmla="*/ 261367 h 6858000"/>
              <a:gd name="connsiteX801" fmla="*/ 5427012 w 7467600"/>
              <a:gd name="connsiteY801" fmla="*/ 311272 h 6858000"/>
              <a:gd name="connsiteX802" fmla="*/ 5147818 w 7467600"/>
              <a:gd name="connsiteY802" fmla="*/ 322112 h 6858000"/>
              <a:gd name="connsiteX803" fmla="*/ 5060854 w 7467600"/>
              <a:gd name="connsiteY803" fmla="*/ 311882 h 6858000"/>
              <a:gd name="connsiteX804" fmla="*/ 4945989 w 7467600"/>
              <a:gd name="connsiteY804" fmla="*/ 300516 h 6858000"/>
              <a:gd name="connsiteX805" fmla="*/ 5410479 w 7467600"/>
              <a:gd name="connsiteY805" fmla="*/ 348434 h 6858000"/>
              <a:gd name="connsiteX806" fmla="*/ 5805386 w 7467600"/>
              <a:gd name="connsiteY806" fmla="*/ 239240 h 6858000"/>
              <a:gd name="connsiteX807" fmla="*/ 5905192 w 7467600"/>
              <a:gd name="connsiteY807" fmla="*/ 163079 h 6858000"/>
              <a:gd name="connsiteX808" fmla="*/ 5865655 w 7467600"/>
              <a:gd name="connsiteY808" fmla="*/ 171901 h 6858000"/>
              <a:gd name="connsiteX809" fmla="*/ 5259740 w 7467600"/>
              <a:gd name="connsiteY809" fmla="*/ 257013 h 6858000"/>
              <a:gd name="connsiteX810" fmla="*/ 5208466 w 7467600"/>
              <a:gd name="connsiteY810" fmla="*/ 257550 h 6858000"/>
              <a:gd name="connsiteX811" fmla="*/ 4980204 w 7467600"/>
              <a:gd name="connsiteY811" fmla="*/ 271903 h 6858000"/>
              <a:gd name="connsiteX812" fmla="*/ 5068068 w 7467600"/>
              <a:gd name="connsiteY812" fmla="*/ 282244 h 6858000"/>
              <a:gd name="connsiteX813" fmla="*/ 5153231 w 7467600"/>
              <a:gd name="connsiteY813" fmla="*/ 292240 h 6858000"/>
              <a:gd name="connsiteX814" fmla="*/ 5426491 w 7467600"/>
              <a:gd name="connsiteY814" fmla="*/ 281128 h 6858000"/>
              <a:gd name="connsiteX815" fmla="*/ 5731212 w 7467600"/>
              <a:gd name="connsiteY815" fmla="*/ 231951 h 6858000"/>
              <a:gd name="connsiteX816" fmla="*/ 5905192 w 7467600"/>
              <a:gd name="connsiteY816" fmla="*/ 163079 h 6858000"/>
              <a:gd name="connsiteX817" fmla="*/ 5944437 w 7467600"/>
              <a:gd name="connsiteY817" fmla="*/ 113829 h 6858000"/>
              <a:gd name="connsiteX818" fmla="*/ 5825032 w 7467600"/>
              <a:gd name="connsiteY818" fmla="*/ 146405 h 6858000"/>
              <a:gd name="connsiteX819" fmla="*/ 4955599 w 7467600"/>
              <a:gd name="connsiteY819" fmla="*/ 247008 h 6858000"/>
              <a:gd name="connsiteX820" fmla="*/ 5210104 w 7467600"/>
              <a:gd name="connsiteY820" fmla="*/ 228123 h 6858000"/>
              <a:gd name="connsiteX821" fmla="*/ 5261015 w 7467600"/>
              <a:gd name="connsiteY821" fmla="*/ 227087 h 6858000"/>
              <a:gd name="connsiteX822" fmla="*/ 5861181 w 7467600"/>
              <a:gd name="connsiteY822" fmla="*/ 143093 h 6858000"/>
              <a:gd name="connsiteX823" fmla="*/ 5961252 w 7467600"/>
              <a:gd name="connsiteY823" fmla="*/ 114820 h 6858000"/>
              <a:gd name="connsiteX824" fmla="*/ 5944437 w 7467600"/>
              <a:gd name="connsiteY824" fmla="*/ 113829 h 6858000"/>
              <a:gd name="connsiteX825" fmla="*/ 3882765 w 7467600"/>
              <a:gd name="connsiteY825" fmla="*/ 0 h 6858000"/>
              <a:gd name="connsiteX826" fmla="*/ 3995099 w 7467600"/>
              <a:gd name="connsiteY826" fmla="*/ 0 h 6858000"/>
              <a:gd name="connsiteX827" fmla="*/ 4163818 w 7467600"/>
              <a:gd name="connsiteY827" fmla="*/ 234104 h 6858000"/>
              <a:gd name="connsiteX828" fmla="*/ 4172099 w 7467600"/>
              <a:gd name="connsiteY828" fmla="*/ 234207 h 6858000"/>
              <a:gd name="connsiteX829" fmla="*/ 4784282 w 7467600"/>
              <a:gd name="connsiteY829" fmla="*/ 276561 h 6858000"/>
              <a:gd name="connsiteX830" fmla="*/ 4801687 w 7467600"/>
              <a:gd name="connsiteY830" fmla="*/ 267764 h 6858000"/>
              <a:gd name="connsiteX831" fmla="*/ 6082788 w 7467600"/>
              <a:gd name="connsiteY831" fmla="*/ 64119 h 6858000"/>
              <a:gd name="connsiteX832" fmla="*/ 6099442 w 7467600"/>
              <a:gd name="connsiteY832" fmla="*/ 82568 h 6858000"/>
              <a:gd name="connsiteX833" fmla="*/ 4804137 w 7467600"/>
              <a:gd name="connsiteY833" fmla="*/ 320931 h 6858000"/>
              <a:gd name="connsiteX834" fmla="*/ 4227047 w 7467600"/>
              <a:gd name="connsiteY834" fmla="*/ 313415 h 6858000"/>
              <a:gd name="connsiteX835" fmla="*/ 4346041 w 7467600"/>
              <a:gd name="connsiteY835" fmla="*/ 456086 h 6858000"/>
              <a:gd name="connsiteX836" fmla="*/ 4870967 w 7467600"/>
              <a:gd name="connsiteY836" fmla="*/ 963061 h 6858000"/>
              <a:gd name="connsiteX837" fmla="*/ 4889647 w 7467600"/>
              <a:gd name="connsiteY837" fmla="*/ 957147 h 6858000"/>
              <a:gd name="connsiteX838" fmla="*/ 5422504 w 7467600"/>
              <a:gd name="connsiteY838" fmla="*/ 805191 h 6858000"/>
              <a:gd name="connsiteX839" fmla="*/ 6087656 w 7467600"/>
              <a:gd name="connsiteY839" fmla="*/ 826703 h 6858000"/>
              <a:gd name="connsiteX840" fmla="*/ 6058717 w 7467600"/>
              <a:gd name="connsiteY840" fmla="*/ 865992 h 6858000"/>
              <a:gd name="connsiteX841" fmla="*/ 4974153 w 7467600"/>
              <a:gd name="connsiteY841" fmla="*/ 1045456 h 6858000"/>
              <a:gd name="connsiteX842" fmla="*/ 5627835 w 7467600"/>
              <a:gd name="connsiteY842" fmla="*/ 1472077 h 6858000"/>
              <a:gd name="connsiteX843" fmla="*/ 5629817 w 7467600"/>
              <a:gd name="connsiteY843" fmla="*/ 1471412 h 6858000"/>
              <a:gd name="connsiteX844" fmla="*/ 5634124 w 7467600"/>
              <a:gd name="connsiteY844" fmla="*/ 1470572 h 6858000"/>
              <a:gd name="connsiteX845" fmla="*/ 5755832 w 7467600"/>
              <a:gd name="connsiteY845" fmla="*/ 1383886 h 6858000"/>
              <a:gd name="connsiteX846" fmla="*/ 6014186 w 7467600"/>
              <a:gd name="connsiteY846" fmla="*/ 1279799 h 6858000"/>
              <a:gd name="connsiteX847" fmla="*/ 6901619 w 7467600"/>
              <a:gd name="connsiteY847" fmla="*/ 1047874 h 6858000"/>
              <a:gd name="connsiteX848" fmla="*/ 6931566 w 7467600"/>
              <a:gd name="connsiteY848" fmla="*/ 1062034 h 6858000"/>
              <a:gd name="connsiteX849" fmla="*/ 5790982 w 7467600"/>
              <a:gd name="connsiteY849" fmla="*/ 1561380 h 6858000"/>
              <a:gd name="connsiteX850" fmla="*/ 6188971 w 7467600"/>
              <a:gd name="connsiteY850" fmla="*/ 1755168 h 6858000"/>
              <a:gd name="connsiteX851" fmla="*/ 6202446 w 7467600"/>
              <a:gd name="connsiteY851" fmla="*/ 1752268 h 6858000"/>
              <a:gd name="connsiteX852" fmla="*/ 7179560 w 7467600"/>
              <a:gd name="connsiteY852" fmla="*/ 1467551 h 6858000"/>
              <a:gd name="connsiteX853" fmla="*/ 7158730 w 7467600"/>
              <a:gd name="connsiteY853" fmla="*/ 1507835 h 6858000"/>
              <a:gd name="connsiteX854" fmla="*/ 6326959 w 7467600"/>
              <a:gd name="connsiteY854" fmla="*/ 1817686 h 6858000"/>
              <a:gd name="connsiteX855" fmla="*/ 6537433 w 7467600"/>
              <a:gd name="connsiteY855" fmla="*/ 1907790 h 6858000"/>
              <a:gd name="connsiteX856" fmla="*/ 6550221 w 7467600"/>
              <a:gd name="connsiteY856" fmla="*/ 1910729 h 6858000"/>
              <a:gd name="connsiteX857" fmla="*/ 6964438 w 7467600"/>
              <a:gd name="connsiteY857" fmla="*/ 2209505 h 6858000"/>
              <a:gd name="connsiteX858" fmla="*/ 7367862 w 7467600"/>
              <a:gd name="connsiteY858" fmla="*/ 2806833 h 6858000"/>
              <a:gd name="connsiteX859" fmla="*/ 7364329 w 7467600"/>
              <a:gd name="connsiteY859" fmla="*/ 2826907 h 6858000"/>
              <a:gd name="connsiteX860" fmla="*/ 7290545 w 7467600"/>
              <a:gd name="connsiteY860" fmla="*/ 2850663 h 6858000"/>
              <a:gd name="connsiteX861" fmla="*/ 6472036 w 7467600"/>
              <a:gd name="connsiteY861" fmla="*/ 1959003 h 6858000"/>
              <a:gd name="connsiteX862" fmla="*/ 5792897 w 7467600"/>
              <a:gd name="connsiteY862" fmla="*/ 1647747 h 6858000"/>
              <a:gd name="connsiteX863" fmla="*/ 5842751 w 7467600"/>
              <a:gd name="connsiteY863" fmla="*/ 1816112 h 6858000"/>
              <a:gd name="connsiteX864" fmla="*/ 5847424 w 7467600"/>
              <a:gd name="connsiteY864" fmla="*/ 1815776 h 6858000"/>
              <a:gd name="connsiteX865" fmla="*/ 6399821 w 7467600"/>
              <a:gd name="connsiteY865" fmla="*/ 2344799 h 6858000"/>
              <a:gd name="connsiteX866" fmla="*/ 6323232 w 7467600"/>
              <a:gd name="connsiteY866" fmla="*/ 2389634 h 6858000"/>
              <a:gd name="connsiteX867" fmla="*/ 5942958 w 7467600"/>
              <a:gd name="connsiteY867" fmla="*/ 2077708 h 6858000"/>
              <a:gd name="connsiteX868" fmla="*/ 5921559 w 7467600"/>
              <a:gd name="connsiteY868" fmla="*/ 2378596 h 6858000"/>
              <a:gd name="connsiteX869" fmla="*/ 5817651 w 7467600"/>
              <a:gd name="connsiteY869" fmla="*/ 3023919 h 6858000"/>
              <a:gd name="connsiteX870" fmla="*/ 5729634 w 7467600"/>
              <a:gd name="connsiteY870" fmla="*/ 3051849 h 6858000"/>
              <a:gd name="connsiteX871" fmla="*/ 5611018 w 7467600"/>
              <a:gd name="connsiteY871" fmla="*/ 2316769 h 6858000"/>
              <a:gd name="connsiteX872" fmla="*/ 5687608 w 7467600"/>
              <a:gd name="connsiteY872" fmla="*/ 2039972 h 6858000"/>
              <a:gd name="connsiteX873" fmla="*/ 5657554 w 7467600"/>
              <a:gd name="connsiteY873" fmla="*/ 1576445 h 6858000"/>
              <a:gd name="connsiteX874" fmla="*/ 5150475 w 7467600"/>
              <a:gd name="connsiteY874" fmla="*/ 1274012 h 6858000"/>
              <a:gd name="connsiteX875" fmla="*/ 5349142 w 7467600"/>
              <a:gd name="connsiteY875" fmla="*/ 2204405 h 6858000"/>
              <a:gd name="connsiteX876" fmla="*/ 5262214 w 7467600"/>
              <a:gd name="connsiteY876" fmla="*/ 2233836 h 6858000"/>
              <a:gd name="connsiteX877" fmla="*/ 4981539 w 7467600"/>
              <a:gd name="connsiteY877" fmla="*/ 1542201 h 6858000"/>
              <a:gd name="connsiteX878" fmla="*/ 4958461 w 7467600"/>
              <a:gd name="connsiteY878" fmla="*/ 1136957 h 6858000"/>
              <a:gd name="connsiteX879" fmla="*/ 4655015 w 7467600"/>
              <a:gd name="connsiteY879" fmla="*/ 891426 h 6858000"/>
              <a:gd name="connsiteX880" fmla="*/ 4348002 w 7467600"/>
              <a:gd name="connsiteY880" fmla="*/ 2205895 h 6858000"/>
              <a:gd name="connsiteX881" fmla="*/ 4262250 w 7467600"/>
              <a:gd name="connsiteY881" fmla="*/ 2219972 h 6858000"/>
              <a:gd name="connsiteX882" fmla="*/ 4550611 w 7467600"/>
              <a:gd name="connsiteY882" fmla="*/ 817540 h 6858000"/>
              <a:gd name="connsiteX883" fmla="*/ 4564418 w 7467600"/>
              <a:gd name="connsiteY883" fmla="*/ 808293 h 6858000"/>
              <a:gd name="connsiteX884" fmla="*/ 4266388 w 7467600"/>
              <a:gd name="connsiteY884" fmla="*/ 500083 h 6858000"/>
              <a:gd name="connsiteX885" fmla="*/ 4032842 w 7467600"/>
              <a:gd name="connsiteY885" fmla="*/ 211809 h 6858000"/>
              <a:gd name="connsiteX886" fmla="*/ 3882765 w 7467600"/>
              <a:gd name="connsiteY886" fmla="*/ 0 h 6858000"/>
              <a:gd name="connsiteX887" fmla="*/ 3721337 w 7467600"/>
              <a:gd name="connsiteY887" fmla="*/ 0 h 6858000"/>
              <a:gd name="connsiteX888" fmla="*/ 3797544 w 7467600"/>
              <a:gd name="connsiteY888" fmla="*/ 0 h 6858000"/>
              <a:gd name="connsiteX889" fmla="*/ 3775734 w 7467600"/>
              <a:gd name="connsiteY889" fmla="*/ 95131 h 6858000"/>
              <a:gd name="connsiteX890" fmla="*/ 3724807 w 7467600"/>
              <a:gd name="connsiteY890" fmla="*/ 272257 h 6858000"/>
              <a:gd name="connsiteX891" fmla="*/ 3726844 w 7467600"/>
              <a:gd name="connsiteY891" fmla="*/ 282988 h 6858000"/>
              <a:gd name="connsiteX892" fmla="*/ 3742664 w 7467600"/>
              <a:gd name="connsiteY892" fmla="*/ 279918 h 6858000"/>
              <a:gd name="connsiteX893" fmla="*/ 4103910 w 7467600"/>
              <a:gd name="connsiteY893" fmla="*/ 1161917 h 6858000"/>
              <a:gd name="connsiteX894" fmla="*/ 4020269 w 7467600"/>
              <a:gd name="connsiteY894" fmla="*/ 1200406 h 6858000"/>
              <a:gd name="connsiteX895" fmla="*/ 3674882 w 7467600"/>
              <a:gd name="connsiteY895" fmla="*/ 488524 h 6858000"/>
              <a:gd name="connsiteX896" fmla="*/ 3132682 w 7467600"/>
              <a:gd name="connsiteY896" fmla="*/ 1072284 h 6858000"/>
              <a:gd name="connsiteX897" fmla="*/ 2716346 w 7467600"/>
              <a:gd name="connsiteY897" fmla="*/ 1276376 h 6858000"/>
              <a:gd name="connsiteX898" fmla="*/ 2716772 w 7467600"/>
              <a:gd name="connsiteY898" fmla="*/ 1255462 h 6858000"/>
              <a:gd name="connsiteX899" fmla="*/ 3471096 w 7467600"/>
              <a:gd name="connsiteY899" fmla="*/ 437072 h 6858000"/>
              <a:gd name="connsiteX900" fmla="*/ 3639057 w 7467600"/>
              <a:gd name="connsiteY900" fmla="*/ 286334 h 6858000"/>
              <a:gd name="connsiteX901" fmla="*/ 3640309 w 7467600"/>
              <a:gd name="connsiteY901" fmla="*/ 284664 h 6858000"/>
              <a:gd name="connsiteX902" fmla="*/ 3646022 w 7467600"/>
              <a:gd name="connsiteY902" fmla="*/ 276711 h 6858000"/>
              <a:gd name="connsiteX903" fmla="*/ 3707943 w 7467600"/>
              <a:gd name="connsiteY903" fmla="*/ 65958 h 6858000"/>
              <a:gd name="connsiteX904" fmla="*/ 3721337 w 7467600"/>
              <a:gd name="connsiteY904" fmla="*/ 0 h 6858000"/>
              <a:gd name="connsiteX905" fmla="*/ 2867960 w 7467600"/>
              <a:gd name="connsiteY905" fmla="*/ 0 h 6858000"/>
              <a:gd name="connsiteX906" fmla="*/ 2926351 w 7467600"/>
              <a:gd name="connsiteY906" fmla="*/ 0 h 6858000"/>
              <a:gd name="connsiteX907" fmla="*/ 2902823 w 7467600"/>
              <a:gd name="connsiteY907" fmla="*/ 262929 h 6858000"/>
              <a:gd name="connsiteX908" fmla="*/ 2940663 w 7467600"/>
              <a:gd name="connsiteY908" fmla="*/ 140884 h 6858000"/>
              <a:gd name="connsiteX909" fmla="*/ 2947039 w 7467600"/>
              <a:gd name="connsiteY909" fmla="*/ 122524 h 6858000"/>
              <a:gd name="connsiteX910" fmla="*/ 2984316 w 7467600"/>
              <a:gd name="connsiteY910" fmla="*/ 0 h 6858000"/>
              <a:gd name="connsiteX911" fmla="*/ 3016114 w 7467600"/>
              <a:gd name="connsiteY911" fmla="*/ 0 h 6858000"/>
              <a:gd name="connsiteX912" fmla="*/ 2979949 w 7467600"/>
              <a:gd name="connsiteY912" fmla="*/ 119274 h 6858000"/>
              <a:gd name="connsiteX913" fmla="*/ 3023879 w 7467600"/>
              <a:gd name="connsiteY913" fmla="*/ 0 h 6858000"/>
              <a:gd name="connsiteX914" fmla="*/ 3105400 w 7467600"/>
              <a:gd name="connsiteY914" fmla="*/ 0 h 6858000"/>
              <a:gd name="connsiteX915" fmla="*/ 3094669 w 7467600"/>
              <a:gd name="connsiteY915" fmla="*/ 30308 h 6858000"/>
              <a:gd name="connsiteX916" fmla="*/ 2901945 w 7467600"/>
              <a:gd name="connsiteY916" fmla="*/ 466538 h 6858000"/>
              <a:gd name="connsiteX917" fmla="*/ 2815209 w 7467600"/>
              <a:gd name="connsiteY917" fmla="*/ 497361 h 6858000"/>
              <a:gd name="connsiteX918" fmla="*/ 2844845 w 7467600"/>
              <a:gd name="connsiteY918" fmla="*/ 127638 h 6858000"/>
              <a:gd name="connsiteX919" fmla="*/ 2867960 w 7467600"/>
              <a:gd name="connsiteY919" fmla="*/ 0 h 6858000"/>
              <a:gd name="connsiteX920" fmla="*/ 1057230 w 7467600"/>
              <a:gd name="connsiteY920" fmla="*/ 0 h 6858000"/>
              <a:gd name="connsiteX921" fmla="*/ 1111003 w 7467600"/>
              <a:gd name="connsiteY921" fmla="*/ 0 h 6858000"/>
              <a:gd name="connsiteX922" fmla="*/ 1125553 w 7467600"/>
              <a:gd name="connsiteY922" fmla="*/ 52588 h 6858000"/>
              <a:gd name="connsiteX923" fmla="*/ 1304276 w 7467600"/>
              <a:gd name="connsiteY923" fmla="*/ 476275 h 6858000"/>
              <a:gd name="connsiteX924" fmla="*/ 1492066 w 7467600"/>
              <a:gd name="connsiteY924" fmla="*/ 886333 h 6858000"/>
              <a:gd name="connsiteX925" fmla="*/ 1423698 w 7467600"/>
              <a:gd name="connsiteY925" fmla="*/ 710817 h 6858000"/>
              <a:gd name="connsiteX926" fmla="*/ 1357609 w 7467600"/>
              <a:gd name="connsiteY926" fmla="*/ 532892 h 6858000"/>
              <a:gd name="connsiteX927" fmla="*/ 1309550 w 7467600"/>
              <a:gd name="connsiteY927" fmla="*/ 374031 h 6858000"/>
              <a:gd name="connsiteX928" fmla="*/ 1193673 w 7467600"/>
              <a:gd name="connsiteY928" fmla="*/ 49533 h 6858000"/>
              <a:gd name="connsiteX929" fmla="*/ 1164391 w 7467600"/>
              <a:gd name="connsiteY929" fmla="*/ 0 h 6858000"/>
              <a:gd name="connsiteX930" fmla="*/ 1200666 w 7467600"/>
              <a:gd name="connsiteY930" fmla="*/ 0 h 6858000"/>
              <a:gd name="connsiteX931" fmla="*/ 1223408 w 7467600"/>
              <a:gd name="connsiteY931" fmla="*/ 38996 h 6858000"/>
              <a:gd name="connsiteX932" fmla="*/ 1339635 w 7467600"/>
              <a:gd name="connsiteY932" fmla="*/ 365517 h 6858000"/>
              <a:gd name="connsiteX933" fmla="*/ 1387469 w 7467600"/>
              <a:gd name="connsiteY933" fmla="*/ 523079 h 6858000"/>
              <a:gd name="connsiteX934" fmla="*/ 1452685 w 7467600"/>
              <a:gd name="connsiteY934" fmla="*/ 699806 h 6858000"/>
              <a:gd name="connsiteX935" fmla="*/ 1492092 w 7467600"/>
              <a:gd name="connsiteY935" fmla="*/ 800424 h 6858000"/>
              <a:gd name="connsiteX936" fmla="*/ 1455302 w 7467600"/>
              <a:gd name="connsiteY936" fmla="*/ 632913 h 6858000"/>
              <a:gd name="connsiteX937" fmla="*/ 1222336 w 7467600"/>
              <a:gd name="connsiteY937" fmla="*/ 9480 h 6858000"/>
              <a:gd name="connsiteX938" fmla="*/ 1214634 w 7467600"/>
              <a:gd name="connsiteY938" fmla="*/ 0 h 6858000"/>
              <a:gd name="connsiteX939" fmla="*/ 1289827 w 7467600"/>
              <a:gd name="connsiteY939" fmla="*/ 0 h 6858000"/>
              <a:gd name="connsiteX940" fmla="*/ 1321076 w 7467600"/>
              <a:gd name="connsiteY940" fmla="*/ 59722 h 6858000"/>
              <a:gd name="connsiteX941" fmla="*/ 1512579 w 7467600"/>
              <a:gd name="connsiteY941" fmla="*/ 626441 h 6858000"/>
              <a:gd name="connsiteX942" fmla="*/ 1506076 w 7467600"/>
              <a:gd name="connsiteY942" fmla="*/ 1089289 h 6858000"/>
              <a:gd name="connsiteX943" fmla="*/ 1486346 w 7467600"/>
              <a:gd name="connsiteY943" fmla="*/ 1079919 h 6858000"/>
              <a:gd name="connsiteX944" fmla="*/ 1070511 w 7467600"/>
              <a:gd name="connsiteY944" fmla="*/ 48609 h 6858000"/>
              <a:gd name="connsiteX945" fmla="*/ 1057230 w 7467600"/>
              <a:gd name="connsiteY945" fmla="*/ 0 h 6858000"/>
              <a:gd name="connsiteX946" fmla="*/ 43151 w 7467600"/>
              <a:gd name="connsiteY946" fmla="*/ 0 h 6858000"/>
              <a:gd name="connsiteX947" fmla="*/ 95283 w 7467600"/>
              <a:gd name="connsiteY947" fmla="*/ 0 h 6858000"/>
              <a:gd name="connsiteX948" fmla="*/ 300708 w 7467600"/>
              <a:gd name="connsiteY948" fmla="*/ 154571 h 6858000"/>
              <a:gd name="connsiteX949" fmla="*/ 530414 w 7467600"/>
              <a:gd name="connsiteY949" fmla="*/ 354673 h 6858000"/>
              <a:gd name="connsiteX950" fmla="*/ 333785 w 7467600"/>
              <a:gd name="connsiteY950" fmla="*/ 161564 h 6858000"/>
              <a:gd name="connsiteX951" fmla="*/ 147005 w 7467600"/>
              <a:gd name="connsiteY951" fmla="*/ 0 h 6858000"/>
              <a:gd name="connsiteX952" fmla="*/ 272509 w 7467600"/>
              <a:gd name="connsiteY952" fmla="*/ 0 h 6858000"/>
              <a:gd name="connsiteX953" fmla="*/ 326276 w 7467600"/>
              <a:gd name="connsiteY953" fmla="*/ 45847 h 6858000"/>
              <a:gd name="connsiteX954" fmla="*/ 823759 w 7467600"/>
              <a:gd name="connsiteY954" fmla="*/ 574145 h 6858000"/>
              <a:gd name="connsiteX955" fmla="*/ 811254 w 7467600"/>
              <a:gd name="connsiteY955" fmla="*/ 665546 h 6858000"/>
              <a:gd name="connsiteX956" fmla="*/ 154042 w 7467600"/>
              <a:gd name="connsiteY956" fmla="*/ 261522 h 6858000"/>
              <a:gd name="connsiteX957" fmla="*/ 13550 w 7467600"/>
              <a:gd name="connsiteY957" fmla="*/ 158423 h 6858000"/>
              <a:gd name="connsiteX958" fmla="*/ 0 w 7467600"/>
              <a:gd name="connsiteY958" fmla="*/ 146618 h 6858000"/>
              <a:gd name="connsiteX959" fmla="*/ 0 w 7467600"/>
              <a:gd name="connsiteY959" fmla="*/ 59161 h 6858000"/>
              <a:gd name="connsiteX960" fmla="*/ 45427 w 7467600"/>
              <a:gd name="connsiteY960" fmla="*/ 101078 h 6858000"/>
              <a:gd name="connsiteX961" fmla="*/ 630103 w 7467600"/>
              <a:gd name="connsiteY961" fmla="*/ 485885 h 6858000"/>
              <a:gd name="connsiteX962" fmla="*/ 532040 w 7467600"/>
              <a:gd name="connsiteY962" fmla="*/ 399359 h 6858000"/>
              <a:gd name="connsiteX963" fmla="*/ 517618 w 7467600"/>
              <a:gd name="connsiteY963" fmla="*/ 385726 h 6858000"/>
              <a:gd name="connsiteX964" fmla="*/ 285074 w 7467600"/>
              <a:gd name="connsiteY964" fmla="*/ 182755 h 6858000"/>
              <a:gd name="connsiteX965" fmla="*/ 43151 w 7467600"/>
              <a:gd name="connsiteY965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254615 w 7472601"/>
              <a:gd name="connsiteY80" fmla="*/ 5911918 h 6858000"/>
              <a:gd name="connsiteX81" fmla="*/ 7312589 w 7472601"/>
              <a:gd name="connsiteY81" fmla="*/ 5982309 h 6858000"/>
              <a:gd name="connsiteX82" fmla="*/ 7448321 w 7472601"/>
              <a:gd name="connsiteY82" fmla="*/ 6190991 h 6858000"/>
              <a:gd name="connsiteX83" fmla="*/ 7467600 w 7472601"/>
              <a:gd name="connsiteY83" fmla="*/ 6221686 h 6858000"/>
              <a:gd name="connsiteX84" fmla="*/ 7467600 w 7472601"/>
              <a:gd name="connsiteY84" fmla="*/ 6334256 h 6858000"/>
              <a:gd name="connsiteX85" fmla="*/ 7454976 w 7472601"/>
              <a:gd name="connsiteY85" fmla="*/ 6318297 h 6858000"/>
              <a:gd name="connsiteX86" fmla="*/ 1456157 w 7472601"/>
              <a:gd name="connsiteY86" fmla="*/ 5371404 h 6858000"/>
              <a:gd name="connsiteX87" fmla="*/ 1244432 w 7472601"/>
              <a:gd name="connsiteY87" fmla="*/ 5385601 h 6858000"/>
              <a:gd name="connsiteX88" fmla="*/ 973990 w 7472601"/>
              <a:gd name="connsiteY88" fmla="*/ 5424940 h 6858000"/>
              <a:gd name="connsiteX89" fmla="*/ 1103809 w 7472601"/>
              <a:gd name="connsiteY89" fmla="*/ 5433720 h 6858000"/>
              <a:gd name="connsiteX90" fmla="*/ 1123454 w 7472601"/>
              <a:gd name="connsiteY90" fmla="*/ 5435727 h 6858000"/>
              <a:gd name="connsiteX91" fmla="*/ 1737017 w 7472601"/>
              <a:gd name="connsiteY91" fmla="*/ 5452183 h 6858000"/>
              <a:gd name="connsiteX92" fmla="*/ 1824397 w 7472601"/>
              <a:gd name="connsiteY92" fmla="*/ 5447757 h 6858000"/>
              <a:gd name="connsiteX93" fmla="*/ 2070059 w 7472601"/>
              <a:gd name="connsiteY93" fmla="*/ 5441660 h 6858000"/>
              <a:gd name="connsiteX94" fmla="*/ 1456157 w 7472601"/>
              <a:gd name="connsiteY94" fmla="*/ 5371404 h 6858000"/>
              <a:gd name="connsiteX95" fmla="*/ 4988186 w 7472601"/>
              <a:gd name="connsiteY95" fmla="*/ 5216467 h 6858000"/>
              <a:gd name="connsiteX96" fmla="*/ 4777334 w 7472601"/>
              <a:gd name="connsiteY96" fmla="*/ 5406072 h 6858000"/>
              <a:gd name="connsiteX97" fmla="*/ 4718341 w 7472601"/>
              <a:gd name="connsiteY97" fmla="*/ 5468043 h 6858000"/>
              <a:gd name="connsiteX98" fmla="*/ 4604655 w 7472601"/>
              <a:gd name="connsiteY98" fmla="*/ 5583434 h 6858000"/>
              <a:gd name="connsiteX99" fmla="*/ 4565074 w 7472601"/>
              <a:gd name="connsiteY99" fmla="*/ 5618550 h 6858000"/>
              <a:gd name="connsiteX100" fmla="*/ 4988186 w 7472601"/>
              <a:gd name="connsiteY100" fmla="*/ 5216467 h 6858000"/>
              <a:gd name="connsiteX101" fmla="*/ 4978032 w 7472601"/>
              <a:gd name="connsiteY101" fmla="*/ 5183809 h 6858000"/>
              <a:gd name="connsiteX102" fmla="*/ 4463413 w 7472601"/>
              <a:gd name="connsiteY102" fmla="*/ 5615162 h 6858000"/>
              <a:gd name="connsiteX103" fmla="*/ 4358134 w 7472601"/>
              <a:gd name="connsiteY103" fmla="*/ 5742791 h 6858000"/>
              <a:gd name="connsiteX104" fmla="*/ 4376219 w 7472601"/>
              <a:gd name="connsiteY104" fmla="*/ 5729027 h 6858000"/>
              <a:gd name="connsiteX105" fmla="*/ 4582340 w 7472601"/>
              <a:gd name="connsiteY105" fmla="*/ 5561037 h 6858000"/>
              <a:gd name="connsiteX106" fmla="*/ 4694684 w 7472601"/>
              <a:gd name="connsiteY106" fmla="*/ 5447098 h 6858000"/>
              <a:gd name="connsiteX107" fmla="*/ 4754123 w 7472601"/>
              <a:gd name="connsiteY107" fmla="*/ 5384643 h 6858000"/>
              <a:gd name="connsiteX108" fmla="*/ 4978032 w 7472601"/>
              <a:gd name="connsiteY108" fmla="*/ 5183809 h 6858000"/>
              <a:gd name="connsiteX109" fmla="*/ 1903353 w 7472601"/>
              <a:gd name="connsiteY109" fmla="*/ 5044827 h 6858000"/>
              <a:gd name="connsiteX110" fmla="*/ 1936931 w 7472601"/>
              <a:gd name="connsiteY110" fmla="*/ 5093954 h 6858000"/>
              <a:gd name="connsiteX111" fmla="*/ 2195868 w 7472601"/>
              <a:gd name="connsiteY111" fmla="*/ 5396574 h 6858000"/>
              <a:gd name="connsiteX112" fmla="*/ 2088852 w 7472601"/>
              <a:gd name="connsiteY112" fmla="*/ 5166123 h 6858000"/>
              <a:gd name="connsiteX113" fmla="*/ 1958241 w 7472601"/>
              <a:gd name="connsiteY113" fmla="*/ 5067955 h 6858000"/>
              <a:gd name="connsiteX114" fmla="*/ 1903353 w 7472601"/>
              <a:gd name="connsiteY114" fmla="*/ 5044827 h 6858000"/>
              <a:gd name="connsiteX115" fmla="*/ 1979378 w 7472601"/>
              <a:gd name="connsiteY115" fmla="*/ 4769504 h 6858000"/>
              <a:gd name="connsiteX116" fmla="*/ 2882120 w 7472601"/>
              <a:gd name="connsiteY116" fmla="*/ 5064547 h 6858000"/>
              <a:gd name="connsiteX117" fmla="*/ 2793103 w 7472601"/>
              <a:gd name="connsiteY117" fmla="*/ 5039699 h 6858000"/>
              <a:gd name="connsiteX118" fmla="*/ 2770041 w 7472601"/>
              <a:gd name="connsiteY118" fmla="*/ 5033634 h 6858000"/>
              <a:gd name="connsiteX119" fmla="*/ 1979378 w 7472601"/>
              <a:gd name="connsiteY119" fmla="*/ 4769504 h 6858000"/>
              <a:gd name="connsiteX120" fmla="*/ 1927410 w 7472601"/>
              <a:gd name="connsiteY120" fmla="*/ 4716164 h 6858000"/>
              <a:gd name="connsiteX121" fmla="*/ 1959587 w 7472601"/>
              <a:gd name="connsiteY121" fmla="*/ 4728849 h 6858000"/>
              <a:gd name="connsiteX122" fmla="*/ 2777707 w 7472601"/>
              <a:gd name="connsiteY122" fmla="*/ 5003991 h 6858000"/>
              <a:gd name="connsiteX123" fmla="*/ 2800768 w 7472601"/>
              <a:gd name="connsiteY123" fmla="*/ 5010056 h 6858000"/>
              <a:gd name="connsiteX124" fmla="*/ 2879408 w 7472601"/>
              <a:gd name="connsiteY124" fmla="*/ 5031590 h 6858000"/>
              <a:gd name="connsiteX125" fmla="*/ 2862295 w 7472601"/>
              <a:gd name="connsiteY125" fmla="*/ 5022958 h 6858000"/>
              <a:gd name="connsiteX126" fmla="*/ 2813343 w 7472601"/>
              <a:gd name="connsiteY126" fmla="*/ 4998369 h 6858000"/>
              <a:gd name="connsiteX127" fmla="*/ 2646245 w 7472601"/>
              <a:gd name="connsiteY127" fmla="*/ 4930999 h 6858000"/>
              <a:gd name="connsiteX128" fmla="*/ 1999243 w 7472601"/>
              <a:gd name="connsiteY128" fmla="*/ 4730524 h 6858000"/>
              <a:gd name="connsiteX129" fmla="*/ 1979527 w 7472601"/>
              <a:gd name="connsiteY129" fmla="*/ 4726651 h 6858000"/>
              <a:gd name="connsiteX130" fmla="*/ 1927410 w 7472601"/>
              <a:gd name="connsiteY130" fmla="*/ 4716164 h 6858000"/>
              <a:gd name="connsiteX131" fmla="*/ 1997014 w 7472601"/>
              <a:gd name="connsiteY131" fmla="*/ 4698007 h 6858000"/>
              <a:gd name="connsiteX132" fmla="*/ 2005458 w 7472601"/>
              <a:gd name="connsiteY132" fmla="*/ 4699540 h 6858000"/>
              <a:gd name="connsiteX133" fmla="*/ 2657186 w 7472601"/>
              <a:gd name="connsiteY133" fmla="*/ 4901687 h 6858000"/>
              <a:gd name="connsiteX134" fmla="*/ 2826662 w 7472601"/>
              <a:gd name="connsiteY134" fmla="*/ 4970362 h 6858000"/>
              <a:gd name="connsiteX135" fmla="*/ 2876100 w 7472601"/>
              <a:gd name="connsiteY135" fmla="*/ 4995397 h 6858000"/>
              <a:gd name="connsiteX136" fmla="*/ 3042600 w 7472601"/>
              <a:gd name="connsiteY136" fmla="*/ 5059532 h 6858000"/>
              <a:gd name="connsiteX137" fmla="*/ 1997014 w 7472601"/>
              <a:gd name="connsiteY137" fmla="*/ 4698007 h 6858000"/>
              <a:gd name="connsiteX138" fmla="*/ 2305292 w 7472601"/>
              <a:gd name="connsiteY138" fmla="*/ 4219492 h 6858000"/>
              <a:gd name="connsiteX139" fmla="*/ 3360922 w 7472601"/>
              <a:gd name="connsiteY139" fmla="*/ 4529373 h 6858000"/>
              <a:gd name="connsiteX140" fmla="*/ 3492420 w 7472601"/>
              <a:gd name="connsiteY140" fmla="*/ 4510145 h 6858000"/>
              <a:gd name="connsiteX141" fmla="*/ 3364086 w 7472601"/>
              <a:gd name="connsiteY141" fmla="*/ 4480340 h 6858000"/>
              <a:gd name="connsiteX142" fmla="*/ 3225818 w 7472601"/>
              <a:gd name="connsiteY142" fmla="*/ 4411822 h 6858000"/>
              <a:gd name="connsiteX143" fmla="*/ 3129696 w 7472601"/>
              <a:gd name="connsiteY143" fmla="*/ 4360704 h 6858000"/>
              <a:gd name="connsiteX144" fmla="*/ 2814545 w 7472601"/>
              <a:gd name="connsiteY144" fmla="*/ 4282955 h 6858000"/>
              <a:gd name="connsiteX145" fmla="*/ 2305292 w 7472601"/>
              <a:gd name="connsiteY145" fmla="*/ 4219492 h 6858000"/>
              <a:gd name="connsiteX146" fmla="*/ 2626982 w 7472601"/>
              <a:gd name="connsiteY146" fmla="*/ 4206450 h 6858000"/>
              <a:gd name="connsiteX147" fmla="*/ 2490617 w 7472601"/>
              <a:gd name="connsiteY147" fmla="*/ 4206951 h 6858000"/>
              <a:gd name="connsiteX148" fmla="*/ 2819869 w 7472601"/>
              <a:gd name="connsiteY148" fmla="*/ 4252936 h 6858000"/>
              <a:gd name="connsiteX149" fmla="*/ 3143018 w 7472601"/>
              <a:gd name="connsiteY149" fmla="*/ 4332698 h 6858000"/>
              <a:gd name="connsiteX150" fmla="*/ 3241520 w 7472601"/>
              <a:gd name="connsiteY150" fmla="*/ 4385112 h 6858000"/>
              <a:gd name="connsiteX151" fmla="*/ 3374575 w 7472601"/>
              <a:gd name="connsiteY151" fmla="*/ 4451517 h 6858000"/>
              <a:gd name="connsiteX152" fmla="*/ 3505221 w 7472601"/>
              <a:gd name="connsiteY152" fmla="*/ 4480757 h 6858000"/>
              <a:gd name="connsiteX153" fmla="*/ 2626982 w 7472601"/>
              <a:gd name="connsiteY153" fmla="*/ 4206450 h 6858000"/>
              <a:gd name="connsiteX154" fmla="*/ 1310106 w 7472601"/>
              <a:gd name="connsiteY154" fmla="*/ 3943217 h 6858000"/>
              <a:gd name="connsiteX155" fmla="*/ 854994 w 7472601"/>
              <a:gd name="connsiteY155" fmla="*/ 4399136 h 6858000"/>
              <a:gd name="connsiteX156" fmla="*/ 742462 w 7472601"/>
              <a:gd name="connsiteY156" fmla="*/ 4594648 h 6858000"/>
              <a:gd name="connsiteX157" fmla="*/ 820602 w 7472601"/>
              <a:gd name="connsiteY157" fmla="*/ 4485915 h 6858000"/>
              <a:gd name="connsiteX158" fmla="*/ 878295 w 7472601"/>
              <a:gd name="connsiteY158" fmla="*/ 4403594 h 6858000"/>
              <a:gd name="connsiteX159" fmla="*/ 1240607 w 7472601"/>
              <a:gd name="connsiteY159" fmla="*/ 4010401 h 6858000"/>
              <a:gd name="connsiteX160" fmla="*/ 1310106 w 7472601"/>
              <a:gd name="connsiteY160" fmla="*/ 3943217 h 6858000"/>
              <a:gd name="connsiteX161" fmla="*/ 1423113 w 7472601"/>
              <a:gd name="connsiteY161" fmla="*/ 3874565 h 6858000"/>
              <a:gd name="connsiteX162" fmla="*/ 1260565 w 7472601"/>
              <a:gd name="connsiteY162" fmla="*/ 4031982 h 6858000"/>
              <a:gd name="connsiteX163" fmla="*/ 901900 w 7472601"/>
              <a:gd name="connsiteY163" fmla="*/ 4421236 h 6858000"/>
              <a:gd name="connsiteX164" fmla="*/ 845044 w 7472601"/>
              <a:gd name="connsiteY164" fmla="*/ 4502436 h 6858000"/>
              <a:gd name="connsiteX165" fmla="*/ 685926 w 7472601"/>
              <a:gd name="connsiteY165" fmla="*/ 4703069 h 6858000"/>
              <a:gd name="connsiteX166" fmla="*/ 684248 w 7472601"/>
              <a:gd name="connsiteY166" fmla="*/ 4706721 h 6858000"/>
              <a:gd name="connsiteX167" fmla="*/ 1423113 w 7472601"/>
              <a:gd name="connsiteY167" fmla="*/ 3874565 h 6858000"/>
              <a:gd name="connsiteX168" fmla="*/ 3316479 w 7472601"/>
              <a:gd name="connsiteY168" fmla="*/ 3872136 h 6858000"/>
              <a:gd name="connsiteX169" fmla="*/ 3546806 w 7472601"/>
              <a:gd name="connsiteY169" fmla="*/ 4356139 h 6858000"/>
              <a:gd name="connsiteX170" fmla="*/ 3364433 w 7472601"/>
              <a:gd name="connsiteY170" fmla="*/ 3953121 h 6858000"/>
              <a:gd name="connsiteX171" fmla="*/ 3316479 w 7472601"/>
              <a:gd name="connsiteY171" fmla="*/ 3872136 h 6858000"/>
              <a:gd name="connsiteX172" fmla="*/ 3291335 w 7472601"/>
              <a:gd name="connsiteY172" fmla="*/ 3767420 h 6858000"/>
              <a:gd name="connsiteX173" fmla="*/ 3390805 w 7472601"/>
              <a:gd name="connsiteY173" fmla="*/ 3937163 h 6858000"/>
              <a:gd name="connsiteX174" fmla="*/ 3579062 w 7472601"/>
              <a:gd name="connsiteY174" fmla="*/ 4359040 h 6858000"/>
              <a:gd name="connsiteX175" fmla="*/ 3467355 w 7472601"/>
              <a:gd name="connsiteY175" fmla="*/ 3988130 h 6858000"/>
              <a:gd name="connsiteX176" fmla="*/ 3310753 w 7472601"/>
              <a:gd name="connsiteY176" fmla="*/ 3787140 h 6858000"/>
              <a:gd name="connsiteX177" fmla="*/ 3291335 w 7472601"/>
              <a:gd name="connsiteY177" fmla="*/ 3767420 h 6858000"/>
              <a:gd name="connsiteX178" fmla="*/ 1635889 w 7472601"/>
              <a:gd name="connsiteY178" fmla="*/ 3709494 h 6858000"/>
              <a:gd name="connsiteX179" fmla="*/ 1634800 w 7472601"/>
              <a:gd name="connsiteY179" fmla="*/ 3731111 h 6858000"/>
              <a:gd name="connsiteX180" fmla="*/ 1635889 w 7472601"/>
              <a:gd name="connsiteY180" fmla="*/ 3709494 h 6858000"/>
              <a:gd name="connsiteX181" fmla="*/ 1510397 w 7472601"/>
              <a:gd name="connsiteY181" fmla="*/ 3684705 h 6858000"/>
              <a:gd name="connsiteX182" fmla="*/ 1146550 w 7472601"/>
              <a:gd name="connsiteY182" fmla="*/ 3802012 h 6858000"/>
              <a:gd name="connsiteX183" fmla="*/ 698834 w 7472601"/>
              <a:gd name="connsiteY183" fmla="*/ 3952272 h 6858000"/>
              <a:gd name="connsiteX184" fmla="*/ 34256 w 7472601"/>
              <a:gd name="connsiteY184" fmla="*/ 4347603 h 6858000"/>
              <a:gd name="connsiteX185" fmla="*/ 527241 w 7472601"/>
              <a:gd name="connsiteY185" fmla="*/ 4065078 h 6858000"/>
              <a:gd name="connsiteX186" fmla="*/ 1510397 w 7472601"/>
              <a:gd name="connsiteY186" fmla="*/ 3684705 h 6858000"/>
              <a:gd name="connsiteX187" fmla="*/ 1313114 w 7472601"/>
              <a:gd name="connsiteY187" fmla="*/ 3655216 h 6858000"/>
              <a:gd name="connsiteX188" fmla="*/ 1109304 w 7472601"/>
              <a:gd name="connsiteY188" fmla="*/ 3669030 h 6858000"/>
              <a:gd name="connsiteX189" fmla="*/ 8129 w 7472601"/>
              <a:gd name="connsiteY189" fmla="*/ 4330519 h 6858000"/>
              <a:gd name="connsiteX190" fmla="*/ 687572 w 7472601"/>
              <a:gd name="connsiteY190" fmla="*/ 3925629 h 6858000"/>
              <a:gd name="connsiteX191" fmla="*/ 1138365 w 7472601"/>
              <a:gd name="connsiteY191" fmla="*/ 3774515 h 6858000"/>
              <a:gd name="connsiteX192" fmla="*/ 1505579 w 7472601"/>
              <a:gd name="connsiteY192" fmla="*/ 3655526 h 6858000"/>
              <a:gd name="connsiteX193" fmla="*/ 1313114 w 7472601"/>
              <a:gd name="connsiteY193" fmla="*/ 3655216 h 6858000"/>
              <a:gd name="connsiteX194" fmla="*/ 3655073 w 7472601"/>
              <a:gd name="connsiteY194" fmla="*/ 3650884 h 6858000"/>
              <a:gd name="connsiteX195" fmla="*/ 3989938 w 7472601"/>
              <a:gd name="connsiteY195" fmla="*/ 3991685 h 6858000"/>
              <a:gd name="connsiteX196" fmla="*/ 4393907 w 7472601"/>
              <a:gd name="connsiteY196" fmla="*/ 4261258 h 6858000"/>
              <a:gd name="connsiteX197" fmla="*/ 4648051 w 7472601"/>
              <a:gd name="connsiteY197" fmla="*/ 4374051 h 6858000"/>
              <a:gd name="connsiteX198" fmla="*/ 4383389 w 7472601"/>
              <a:gd name="connsiteY198" fmla="*/ 4184369 h 6858000"/>
              <a:gd name="connsiteX199" fmla="*/ 4165508 w 7472601"/>
              <a:gd name="connsiteY199" fmla="*/ 4035196 h 6858000"/>
              <a:gd name="connsiteX200" fmla="*/ 4068162 w 7472601"/>
              <a:gd name="connsiteY200" fmla="*/ 3953394 h 6858000"/>
              <a:gd name="connsiteX201" fmla="*/ 3981416 w 7472601"/>
              <a:gd name="connsiteY201" fmla="*/ 3880482 h 6858000"/>
              <a:gd name="connsiteX202" fmla="*/ 3800147 w 7472601"/>
              <a:gd name="connsiteY202" fmla="*/ 3749872 h 6858000"/>
              <a:gd name="connsiteX203" fmla="*/ 3655073 w 7472601"/>
              <a:gd name="connsiteY203" fmla="*/ 3650884 h 6858000"/>
              <a:gd name="connsiteX204" fmla="*/ 3670252 w 7472601"/>
              <a:gd name="connsiteY204" fmla="*/ 3622798 h 6858000"/>
              <a:gd name="connsiteX205" fmla="*/ 3817258 w 7472601"/>
              <a:gd name="connsiteY205" fmla="*/ 3723577 h 6858000"/>
              <a:gd name="connsiteX206" fmla="*/ 4000461 w 7472601"/>
              <a:gd name="connsiteY206" fmla="*/ 3855966 h 6858000"/>
              <a:gd name="connsiteX207" fmla="*/ 4088180 w 7472601"/>
              <a:gd name="connsiteY207" fmla="*/ 3929774 h 6858000"/>
              <a:gd name="connsiteX208" fmla="*/ 4184555 w 7472601"/>
              <a:gd name="connsiteY208" fmla="*/ 4010683 h 6858000"/>
              <a:gd name="connsiteX209" fmla="*/ 4399563 w 7472601"/>
              <a:gd name="connsiteY209" fmla="*/ 4158106 h 6858000"/>
              <a:gd name="connsiteX210" fmla="*/ 4684469 w 7472601"/>
              <a:gd name="connsiteY210" fmla="*/ 4364680 h 6858000"/>
              <a:gd name="connsiteX211" fmla="*/ 4690271 w 7472601"/>
              <a:gd name="connsiteY211" fmla="*/ 4370034 h 6858000"/>
              <a:gd name="connsiteX212" fmla="*/ 4136093 w 7472601"/>
              <a:gd name="connsiteY212" fmla="*/ 3858466 h 6858000"/>
              <a:gd name="connsiteX213" fmla="*/ 3670252 w 7472601"/>
              <a:gd name="connsiteY213" fmla="*/ 3622798 h 6858000"/>
              <a:gd name="connsiteX214" fmla="*/ 4440129 w 7472601"/>
              <a:gd name="connsiteY214" fmla="*/ 3448571 h 6858000"/>
              <a:gd name="connsiteX215" fmla="*/ 4856525 w 7472601"/>
              <a:gd name="connsiteY215" fmla="*/ 3915351 h 6858000"/>
              <a:gd name="connsiteX216" fmla="*/ 5059055 w 7472601"/>
              <a:gd name="connsiteY216" fmla="*/ 4108918 h 6858000"/>
              <a:gd name="connsiteX217" fmla="*/ 5290070 w 7472601"/>
              <a:gd name="connsiteY217" fmla="*/ 4263619 h 6858000"/>
              <a:gd name="connsiteX218" fmla="*/ 4834991 w 7472601"/>
              <a:gd name="connsiteY218" fmla="*/ 3830985 h 6858000"/>
              <a:gd name="connsiteX219" fmla="*/ 4440129 w 7472601"/>
              <a:gd name="connsiteY219" fmla="*/ 3448571 h 6858000"/>
              <a:gd name="connsiteX220" fmla="*/ 4441737 w 7472601"/>
              <a:gd name="connsiteY220" fmla="*/ 3399734 h 6858000"/>
              <a:gd name="connsiteX221" fmla="*/ 4431236 w 7472601"/>
              <a:gd name="connsiteY221" fmla="*/ 3400954 h 6858000"/>
              <a:gd name="connsiteX222" fmla="*/ 4557150 w 7472601"/>
              <a:gd name="connsiteY222" fmla="*/ 3510023 h 6858000"/>
              <a:gd name="connsiteX223" fmla="*/ 4856936 w 7472601"/>
              <a:gd name="connsiteY223" fmla="*/ 3809146 h 6858000"/>
              <a:gd name="connsiteX224" fmla="*/ 5111996 w 7472601"/>
              <a:gd name="connsiteY224" fmla="*/ 4065759 h 6858000"/>
              <a:gd name="connsiteX225" fmla="*/ 5388878 w 7472601"/>
              <a:gd name="connsiteY225" fmla="*/ 4300185 h 6858000"/>
              <a:gd name="connsiteX226" fmla="*/ 5425556 w 7472601"/>
              <a:gd name="connsiteY226" fmla="*/ 4308967 h 6858000"/>
              <a:gd name="connsiteX227" fmla="*/ 4943646 w 7472601"/>
              <a:gd name="connsiteY227" fmla="*/ 3822916 h 6858000"/>
              <a:gd name="connsiteX228" fmla="*/ 4594837 w 7472601"/>
              <a:gd name="connsiteY228" fmla="*/ 3532274 h 6858000"/>
              <a:gd name="connsiteX229" fmla="*/ 4441737 w 7472601"/>
              <a:gd name="connsiteY229" fmla="*/ 3399734 h 6858000"/>
              <a:gd name="connsiteX230" fmla="*/ 5425834 w 7472601"/>
              <a:gd name="connsiteY230" fmla="*/ 3162785 h 6858000"/>
              <a:gd name="connsiteX231" fmla="*/ 5401644 w 7472601"/>
              <a:gd name="connsiteY231" fmla="*/ 3617847 h 6858000"/>
              <a:gd name="connsiteX232" fmla="*/ 5467256 w 7472601"/>
              <a:gd name="connsiteY232" fmla="*/ 4175494 h 6858000"/>
              <a:gd name="connsiteX233" fmla="*/ 5448069 w 7472601"/>
              <a:gd name="connsiteY233" fmla="*/ 3567554 h 6858000"/>
              <a:gd name="connsiteX234" fmla="*/ 5425834 w 7472601"/>
              <a:gd name="connsiteY234" fmla="*/ 3162785 h 6858000"/>
              <a:gd name="connsiteX235" fmla="*/ 1318687 w 7472601"/>
              <a:gd name="connsiteY235" fmla="*/ 3113840 h 6858000"/>
              <a:gd name="connsiteX236" fmla="*/ 1066793 w 7472601"/>
              <a:gd name="connsiteY236" fmla="*/ 3212171 h 6858000"/>
              <a:gd name="connsiteX237" fmla="*/ 993319 w 7472601"/>
              <a:gd name="connsiteY237" fmla="*/ 3247648 h 6858000"/>
              <a:gd name="connsiteX238" fmla="*/ 853081 w 7472601"/>
              <a:gd name="connsiteY238" fmla="*/ 3312410 h 6858000"/>
              <a:gd name="connsiteX239" fmla="*/ 805957 w 7472601"/>
              <a:gd name="connsiteY239" fmla="*/ 3330443 h 6858000"/>
              <a:gd name="connsiteX240" fmla="*/ 1318687 w 7472601"/>
              <a:gd name="connsiteY240" fmla="*/ 3113840 h 6858000"/>
              <a:gd name="connsiteX241" fmla="*/ 5453702 w 7472601"/>
              <a:gd name="connsiteY241" fmla="*/ 3090882 h 6858000"/>
              <a:gd name="connsiteX242" fmla="*/ 5480135 w 7472601"/>
              <a:gd name="connsiteY242" fmla="*/ 3565802 h 6858000"/>
              <a:gd name="connsiteX243" fmla="*/ 5499023 w 7472601"/>
              <a:gd name="connsiteY243" fmla="*/ 4166310 h 6858000"/>
              <a:gd name="connsiteX244" fmla="*/ 5547022 w 7472601"/>
              <a:gd name="connsiteY244" fmla="*/ 3607838 h 6858000"/>
              <a:gd name="connsiteX245" fmla="*/ 5515964 w 7472601"/>
              <a:gd name="connsiteY245" fmla="*/ 3378541 h 6858000"/>
              <a:gd name="connsiteX246" fmla="*/ 5453702 w 7472601"/>
              <a:gd name="connsiteY246" fmla="*/ 3090882 h 6858000"/>
              <a:gd name="connsiteX247" fmla="*/ 1238695 w 7472601"/>
              <a:gd name="connsiteY247" fmla="*/ 3076820 h 6858000"/>
              <a:gd name="connsiteX248" fmla="*/ 716371 w 7472601"/>
              <a:gd name="connsiteY248" fmla="*/ 3293249 h 6858000"/>
              <a:gd name="connsiteX249" fmla="*/ 579522 w 7472601"/>
              <a:gd name="connsiteY249" fmla="*/ 3371759 h 6858000"/>
              <a:gd name="connsiteX250" fmla="*/ 600288 w 7472601"/>
              <a:gd name="connsiteY250" fmla="*/ 3365555 h 6858000"/>
              <a:gd name="connsiteX251" fmla="*/ 840692 w 7472601"/>
              <a:gd name="connsiteY251" fmla="*/ 3284921 h 6858000"/>
              <a:gd name="connsiteX252" fmla="*/ 979248 w 7472601"/>
              <a:gd name="connsiteY252" fmla="*/ 3221003 h 6858000"/>
              <a:gd name="connsiteX253" fmla="*/ 1053282 w 7472601"/>
              <a:gd name="connsiteY253" fmla="*/ 3185247 h 6858000"/>
              <a:gd name="connsiteX254" fmla="*/ 1320603 w 7472601"/>
              <a:gd name="connsiteY254" fmla="*/ 3081281 h 6858000"/>
              <a:gd name="connsiteX255" fmla="*/ 1238695 w 7472601"/>
              <a:gd name="connsiteY255" fmla="*/ 3076820 h 6858000"/>
              <a:gd name="connsiteX256" fmla="*/ 5425627 w 7472601"/>
              <a:gd name="connsiteY256" fmla="*/ 2954192 h 6858000"/>
              <a:gd name="connsiteX257" fmla="*/ 5470770 w 7472601"/>
              <a:gd name="connsiteY257" fmla="*/ 3005435 h 6858000"/>
              <a:gd name="connsiteX258" fmla="*/ 5519779 w 7472601"/>
              <a:gd name="connsiteY258" fmla="*/ 4359223 h 6858000"/>
              <a:gd name="connsiteX259" fmla="*/ 5520293 w 7472601"/>
              <a:gd name="connsiteY259" fmla="*/ 4360602 h 6858000"/>
              <a:gd name="connsiteX260" fmla="*/ 5767221 w 7472601"/>
              <a:gd name="connsiteY260" fmla="*/ 4665564 h 6858000"/>
              <a:gd name="connsiteX261" fmla="*/ 6937169 w 7472601"/>
              <a:gd name="connsiteY261" fmla="*/ 4815941 h 6858000"/>
              <a:gd name="connsiteX262" fmla="*/ 6953922 w 7472601"/>
              <a:gd name="connsiteY262" fmla="*/ 4890068 h 6858000"/>
              <a:gd name="connsiteX263" fmla="*/ 6071359 w 7472601"/>
              <a:gd name="connsiteY263" fmla="*/ 4770770 h 6858000"/>
              <a:gd name="connsiteX264" fmla="*/ 6038839 w 7472601"/>
              <a:gd name="connsiteY264" fmla="*/ 4764474 h 6858000"/>
              <a:gd name="connsiteX265" fmla="*/ 6038706 w 7472601"/>
              <a:gd name="connsiteY265" fmla="*/ 4763847 h 6858000"/>
              <a:gd name="connsiteX266" fmla="*/ 6037784 w 7472601"/>
              <a:gd name="connsiteY266" fmla="*/ 4764270 h 6858000"/>
              <a:gd name="connsiteX267" fmla="*/ 6038839 w 7472601"/>
              <a:gd name="connsiteY267" fmla="*/ 4764474 h 6858000"/>
              <a:gd name="connsiteX268" fmla="*/ 6040338 w 7472601"/>
              <a:gd name="connsiteY268" fmla="*/ 4771418 h 6858000"/>
              <a:gd name="connsiteX269" fmla="*/ 6024488 w 7472601"/>
              <a:gd name="connsiteY269" fmla="*/ 4809903 h 6858000"/>
              <a:gd name="connsiteX270" fmla="*/ 5599771 w 7472601"/>
              <a:gd name="connsiteY270" fmla="*/ 5509652 h 6858000"/>
              <a:gd name="connsiteX271" fmla="*/ 5548843 w 7472601"/>
              <a:gd name="connsiteY271" fmla="*/ 5563845 h 6858000"/>
              <a:gd name="connsiteX272" fmla="*/ 5940952 w 7472601"/>
              <a:gd name="connsiteY272" fmla="*/ 6250028 h 6858000"/>
              <a:gd name="connsiteX273" fmla="*/ 6043441 w 7472601"/>
              <a:gd name="connsiteY273" fmla="*/ 6665847 h 6858000"/>
              <a:gd name="connsiteX274" fmla="*/ 6093432 w 7472601"/>
              <a:gd name="connsiteY274" fmla="*/ 6858000 h 6858000"/>
              <a:gd name="connsiteX275" fmla="*/ 6034344 w 7472601"/>
              <a:gd name="connsiteY275" fmla="*/ 6858000 h 6858000"/>
              <a:gd name="connsiteX276" fmla="*/ 6026679 w 7472601"/>
              <a:gd name="connsiteY276" fmla="*/ 6836959 h 6858000"/>
              <a:gd name="connsiteX277" fmla="*/ 5800441 w 7472601"/>
              <a:gd name="connsiteY277" fmla="*/ 6335286 h 6858000"/>
              <a:gd name="connsiteX278" fmla="*/ 5526562 w 7472601"/>
              <a:gd name="connsiteY278" fmla="*/ 5705388 h 6858000"/>
              <a:gd name="connsiteX279" fmla="*/ 5519640 w 7472601"/>
              <a:gd name="connsiteY279" fmla="*/ 5683774 h 6858000"/>
              <a:gd name="connsiteX280" fmla="*/ 5844559 w 7472601"/>
              <a:gd name="connsiteY280" fmla="*/ 6553349 h 6858000"/>
              <a:gd name="connsiteX281" fmla="*/ 5975994 w 7472601"/>
              <a:gd name="connsiteY281" fmla="*/ 6858000 h 6858000"/>
              <a:gd name="connsiteX282" fmla="*/ 5898547 w 7472601"/>
              <a:gd name="connsiteY282" fmla="*/ 6858000 h 6858000"/>
              <a:gd name="connsiteX283" fmla="*/ 5682041 w 7472601"/>
              <a:gd name="connsiteY283" fmla="*/ 6355860 h 6858000"/>
              <a:gd name="connsiteX284" fmla="*/ 5461758 w 7472601"/>
              <a:gd name="connsiteY284" fmla="*/ 5820220 h 6858000"/>
              <a:gd name="connsiteX285" fmla="*/ 5237282 w 7472601"/>
              <a:gd name="connsiteY285" fmla="*/ 6579086 h 6858000"/>
              <a:gd name="connsiteX286" fmla="*/ 5115009 w 7472601"/>
              <a:gd name="connsiteY286" fmla="*/ 6858000 h 6858000"/>
              <a:gd name="connsiteX287" fmla="*/ 5028074 w 7472601"/>
              <a:gd name="connsiteY287" fmla="*/ 6858000 h 6858000"/>
              <a:gd name="connsiteX288" fmla="*/ 5079508 w 7472601"/>
              <a:gd name="connsiteY288" fmla="*/ 6749074 h 6858000"/>
              <a:gd name="connsiteX289" fmla="*/ 5371846 w 7472601"/>
              <a:gd name="connsiteY289" fmla="*/ 5924413 h 6858000"/>
              <a:gd name="connsiteX290" fmla="*/ 5270512 w 7472601"/>
              <a:gd name="connsiteY290" fmla="*/ 6138975 h 6858000"/>
              <a:gd name="connsiteX291" fmla="*/ 5062409 w 7472601"/>
              <a:gd name="connsiteY291" fmla="*/ 6653544 h 6858000"/>
              <a:gd name="connsiteX292" fmla="*/ 5036628 w 7472601"/>
              <a:gd name="connsiteY292" fmla="*/ 6754247 h 6858000"/>
              <a:gd name="connsiteX293" fmla="*/ 5009112 w 7472601"/>
              <a:gd name="connsiteY293" fmla="*/ 6858000 h 6858000"/>
              <a:gd name="connsiteX294" fmla="*/ 4976679 w 7472601"/>
              <a:gd name="connsiteY294" fmla="*/ 6858000 h 6858000"/>
              <a:gd name="connsiteX295" fmla="*/ 5006537 w 7472601"/>
              <a:gd name="connsiteY295" fmla="*/ 6747068 h 6858000"/>
              <a:gd name="connsiteX296" fmla="*/ 5032723 w 7472601"/>
              <a:gd name="connsiteY296" fmla="*/ 6644957 h 6858000"/>
              <a:gd name="connsiteX297" fmla="*/ 5242949 w 7472601"/>
              <a:gd name="connsiteY297" fmla="*/ 6125175 h 6858000"/>
              <a:gd name="connsiteX298" fmla="*/ 5286321 w 7472601"/>
              <a:gd name="connsiteY298" fmla="*/ 6033555 h 6858000"/>
              <a:gd name="connsiteX299" fmla="*/ 5008210 w 7472601"/>
              <a:gd name="connsiteY299" fmla="*/ 6649194 h 6858000"/>
              <a:gd name="connsiteX300" fmla="*/ 4986321 w 7472601"/>
              <a:gd name="connsiteY300" fmla="*/ 6765687 h 6858000"/>
              <a:gd name="connsiteX301" fmla="*/ 4973474 w 7472601"/>
              <a:gd name="connsiteY301" fmla="*/ 6858000 h 6858000"/>
              <a:gd name="connsiteX302" fmla="*/ 4907178 w 7472601"/>
              <a:gd name="connsiteY302" fmla="*/ 6858000 h 6858000"/>
              <a:gd name="connsiteX303" fmla="*/ 4910810 w 7472601"/>
              <a:gd name="connsiteY303" fmla="*/ 6829660 h 6858000"/>
              <a:gd name="connsiteX304" fmla="*/ 4987461 w 7472601"/>
              <a:gd name="connsiteY304" fmla="*/ 6432994 h 6858000"/>
              <a:gd name="connsiteX305" fmla="*/ 5179262 w 7472601"/>
              <a:gd name="connsiteY305" fmla="*/ 6035044 h 6858000"/>
              <a:gd name="connsiteX306" fmla="*/ 4689678 w 7472601"/>
              <a:gd name="connsiteY306" fmla="*/ 6440241 h 6858000"/>
              <a:gd name="connsiteX307" fmla="*/ 4477543 w 7472601"/>
              <a:gd name="connsiteY307" fmla="*/ 6674836 h 6858000"/>
              <a:gd name="connsiteX308" fmla="*/ 4329957 w 7472601"/>
              <a:gd name="connsiteY308" fmla="*/ 6858000 h 6858000"/>
              <a:gd name="connsiteX309" fmla="*/ 4218595 w 7472601"/>
              <a:gd name="connsiteY309" fmla="*/ 6858000 h 6858000"/>
              <a:gd name="connsiteX310" fmla="*/ 4368888 w 7472601"/>
              <a:gd name="connsiteY310" fmla="*/ 6668412 h 6858000"/>
              <a:gd name="connsiteX311" fmla="*/ 4563091 w 7472601"/>
              <a:gd name="connsiteY311" fmla="*/ 6442508 h 6858000"/>
              <a:gd name="connsiteX312" fmla="*/ 5387324 w 7472601"/>
              <a:gd name="connsiteY312" fmla="*/ 5705830 h 6858000"/>
              <a:gd name="connsiteX313" fmla="*/ 5073620 w 7472601"/>
              <a:gd name="connsiteY313" fmla="*/ 5955437 h 6858000"/>
              <a:gd name="connsiteX314" fmla="*/ 4689789 w 7472601"/>
              <a:gd name="connsiteY314" fmla="*/ 6268382 h 6858000"/>
              <a:gd name="connsiteX315" fmla="*/ 4418722 w 7472601"/>
              <a:gd name="connsiteY315" fmla="*/ 6570886 h 6858000"/>
              <a:gd name="connsiteX316" fmla="*/ 4214944 w 7472601"/>
              <a:gd name="connsiteY316" fmla="*/ 6858000 h 6858000"/>
              <a:gd name="connsiteX317" fmla="*/ 4177898 w 7472601"/>
              <a:gd name="connsiteY317" fmla="*/ 6858000 h 6858000"/>
              <a:gd name="connsiteX318" fmla="*/ 4391597 w 7472601"/>
              <a:gd name="connsiteY318" fmla="*/ 6556370 h 6858000"/>
              <a:gd name="connsiteX319" fmla="*/ 4668889 w 7472601"/>
              <a:gd name="connsiteY319" fmla="*/ 6246399 h 6858000"/>
              <a:gd name="connsiteX320" fmla="*/ 5055427 w 7472601"/>
              <a:gd name="connsiteY320" fmla="*/ 5931476 h 6858000"/>
              <a:gd name="connsiteX321" fmla="*/ 5371814 w 7472601"/>
              <a:gd name="connsiteY321" fmla="*/ 5678975 h 6858000"/>
              <a:gd name="connsiteX322" fmla="*/ 4987918 w 7472601"/>
              <a:gd name="connsiteY322" fmla="*/ 5838701 h 6858000"/>
              <a:gd name="connsiteX323" fmla="*/ 4317146 w 7472601"/>
              <a:gd name="connsiteY323" fmla="*/ 6587716 h 6858000"/>
              <a:gd name="connsiteX324" fmla="*/ 4171627 w 7472601"/>
              <a:gd name="connsiteY324" fmla="*/ 6858000 h 6858000"/>
              <a:gd name="connsiteX325" fmla="*/ 4081585 w 7472601"/>
              <a:gd name="connsiteY325" fmla="*/ 6858000 h 6858000"/>
              <a:gd name="connsiteX326" fmla="*/ 4238603 w 7472601"/>
              <a:gd name="connsiteY326" fmla="*/ 6559341 h 6858000"/>
              <a:gd name="connsiteX327" fmla="*/ 4778333 w 7472601"/>
              <a:gd name="connsiteY327" fmla="*/ 5873626 h 6858000"/>
              <a:gd name="connsiteX328" fmla="*/ 5414185 w 7472601"/>
              <a:gd name="connsiteY328" fmla="*/ 5573882 h 6858000"/>
              <a:gd name="connsiteX329" fmla="*/ 5959648 w 7472601"/>
              <a:gd name="connsiteY329" fmla="*/ 4760797 h 6858000"/>
              <a:gd name="connsiteX330" fmla="*/ 5355019 w 7472601"/>
              <a:gd name="connsiteY330" fmla="*/ 4734672 h 6858000"/>
              <a:gd name="connsiteX331" fmla="*/ 5083565 w 7472601"/>
              <a:gd name="connsiteY331" fmla="*/ 5179121 h 6858000"/>
              <a:gd name="connsiteX332" fmla="*/ 4713577 w 7472601"/>
              <a:gd name="connsiteY332" fmla="*/ 5616803 h 6858000"/>
              <a:gd name="connsiteX333" fmla="*/ 3989559 w 7472601"/>
              <a:gd name="connsiteY333" fmla="*/ 6145945 h 6858000"/>
              <a:gd name="connsiteX334" fmla="*/ 3939824 w 7472601"/>
              <a:gd name="connsiteY334" fmla="*/ 6066900 h 6858000"/>
              <a:gd name="connsiteX335" fmla="*/ 4584537 w 7472601"/>
              <a:gd name="connsiteY335" fmla="*/ 5324826 h 6858000"/>
              <a:gd name="connsiteX336" fmla="*/ 5037105 w 7472601"/>
              <a:gd name="connsiteY336" fmla="*/ 5088765 h 6858000"/>
              <a:gd name="connsiteX337" fmla="*/ 5039930 w 7472601"/>
              <a:gd name="connsiteY337" fmla="*/ 5089585 h 6858000"/>
              <a:gd name="connsiteX338" fmla="*/ 5263764 w 7472601"/>
              <a:gd name="connsiteY338" fmla="*/ 4735525 h 6858000"/>
              <a:gd name="connsiteX339" fmla="*/ 4086300 w 7472601"/>
              <a:gd name="connsiteY339" fmla="*/ 4884599 h 6858000"/>
              <a:gd name="connsiteX340" fmla="*/ 4085485 w 7472601"/>
              <a:gd name="connsiteY340" fmla="*/ 4899070 h 6858000"/>
              <a:gd name="connsiteX341" fmla="*/ 3871915 w 7472601"/>
              <a:gd name="connsiteY341" fmla="*/ 5253645 h 6858000"/>
              <a:gd name="connsiteX342" fmla="*/ 3799374 w 7472601"/>
              <a:gd name="connsiteY342" fmla="*/ 5466127 h 6858000"/>
              <a:gd name="connsiteX343" fmla="*/ 3498850 w 7472601"/>
              <a:gd name="connsiteY343" fmla="*/ 6661888 h 6858000"/>
              <a:gd name="connsiteX344" fmla="*/ 3399216 w 7472601"/>
              <a:gd name="connsiteY344" fmla="*/ 6858000 h 6858000"/>
              <a:gd name="connsiteX345" fmla="*/ 3303688 w 7472601"/>
              <a:gd name="connsiteY345" fmla="*/ 6858000 h 6858000"/>
              <a:gd name="connsiteX346" fmla="*/ 3391774 w 7472601"/>
              <a:gd name="connsiteY346" fmla="*/ 6697181 h 6858000"/>
              <a:gd name="connsiteX347" fmla="*/ 3735540 w 7472601"/>
              <a:gd name="connsiteY347" fmla="*/ 5546923 h 6858000"/>
              <a:gd name="connsiteX348" fmla="*/ 3729438 w 7472601"/>
              <a:gd name="connsiteY348" fmla="*/ 5569058 h 6858000"/>
              <a:gd name="connsiteX349" fmla="*/ 3707782 w 7472601"/>
              <a:gd name="connsiteY349" fmla="*/ 5644908 h 6858000"/>
              <a:gd name="connsiteX350" fmla="*/ 3583827 w 7472601"/>
              <a:gd name="connsiteY350" fmla="*/ 6039215 h 6858000"/>
              <a:gd name="connsiteX351" fmla="*/ 3547861 w 7472601"/>
              <a:gd name="connsiteY351" fmla="*/ 6129609 h 6858000"/>
              <a:gd name="connsiteX352" fmla="*/ 3490905 w 7472601"/>
              <a:gd name="connsiteY352" fmla="*/ 6277660 h 6858000"/>
              <a:gd name="connsiteX353" fmla="*/ 3455859 w 7472601"/>
              <a:gd name="connsiteY353" fmla="*/ 6391301 h 6858000"/>
              <a:gd name="connsiteX354" fmla="*/ 3429112 w 7472601"/>
              <a:gd name="connsiteY354" fmla="*/ 6479469 h 6858000"/>
              <a:gd name="connsiteX355" fmla="*/ 3304862 w 7472601"/>
              <a:gd name="connsiteY355" fmla="*/ 6796476 h 6858000"/>
              <a:gd name="connsiteX356" fmla="*/ 3276071 w 7472601"/>
              <a:gd name="connsiteY356" fmla="*/ 6858000 h 6858000"/>
              <a:gd name="connsiteX357" fmla="*/ 3240805 w 7472601"/>
              <a:gd name="connsiteY357" fmla="*/ 6858000 h 6858000"/>
              <a:gd name="connsiteX358" fmla="*/ 3275917 w 7472601"/>
              <a:gd name="connsiteY358" fmla="*/ 6783192 h 6858000"/>
              <a:gd name="connsiteX359" fmla="*/ 3399358 w 7472601"/>
              <a:gd name="connsiteY359" fmla="*/ 6469011 h 6858000"/>
              <a:gd name="connsiteX360" fmla="*/ 3425650 w 7472601"/>
              <a:gd name="connsiteY360" fmla="*/ 6381333 h 6858000"/>
              <a:gd name="connsiteX361" fmla="*/ 3460661 w 7472601"/>
              <a:gd name="connsiteY361" fmla="*/ 6266763 h 6858000"/>
              <a:gd name="connsiteX362" fmla="*/ 3518021 w 7472601"/>
              <a:gd name="connsiteY362" fmla="*/ 6117298 h 6858000"/>
              <a:gd name="connsiteX363" fmla="*/ 3554035 w 7472601"/>
              <a:gd name="connsiteY363" fmla="*/ 6027832 h 6858000"/>
              <a:gd name="connsiteX364" fmla="*/ 3677174 w 7472601"/>
              <a:gd name="connsiteY364" fmla="*/ 5636351 h 6858000"/>
              <a:gd name="connsiteX365" fmla="*/ 3698819 w 7472601"/>
              <a:gd name="connsiteY365" fmla="*/ 5560503 h 6858000"/>
              <a:gd name="connsiteX366" fmla="*/ 3702094 w 7472601"/>
              <a:gd name="connsiteY366" fmla="*/ 5549194 h 6858000"/>
              <a:gd name="connsiteX367" fmla="*/ 3398355 w 7472601"/>
              <a:gd name="connsiteY367" fmla="*/ 6094603 h 6858000"/>
              <a:gd name="connsiteX368" fmla="*/ 3193941 w 7472601"/>
              <a:gd name="connsiteY368" fmla="*/ 6798775 h 6858000"/>
              <a:gd name="connsiteX369" fmla="*/ 3184140 w 7472601"/>
              <a:gd name="connsiteY369" fmla="*/ 6858000 h 6858000"/>
              <a:gd name="connsiteX370" fmla="*/ 3099978 w 7472601"/>
              <a:gd name="connsiteY370" fmla="*/ 6858000 h 6858000"/>
              <a:gd name="connsiteX371" fmla="*/ 3101556 w 7472601"/>
              <a:gd name="connsiteY371" fmla="*/ 6843337 h 6858000"/>
              <a:gd name="connsiteX372" fmla="*/ 3370162 w 7472601"/>
              <a:gd name="connsiteY372" fmla="*/ 5785550 h 6858000"/>
              <a:gd name="connsiteX373" fmla="*/ 3746477 w 7472601"/>
              <a:gd name="connsiteY373" fmla="*/ 5377889 h 6858000"/>
              <a:gd name="connsiteX374" fmla="*/ 3863399 w 7472601"/>
              <a:gd name="connsiteY374" fmla="*/ 5087257 h 6858000"/>
              <a:gd name="connsiteX375" fmla="*/ 3968712 w 7472601"/>
              <a:gd name="connsiteY375" fmla="*/ 4913989 h 6858000"/>
              <a:gd name="connsiteX376" fmla="*/ 2792390 w 7472601"/>
              <a:gd name="connsiteY376" fmla="*/ 5382974 h 6858000"/>
              <a:gd name="connsiteX377" fmla="*/ 2714982 w 7472601"/>
              <a:gd name="connsiteY377" fmla="*/ 5427051 h 6858000"/>
              <a:gd name="connsiteX378" fmla="*/ 2813361 w 7472601"/>
              <a:gd name="connsiteY378" fmla="*/ 6023912 h 6858000"/>
              <a:gd name="connsiteX379" fmla="*/ 2688430 w 7472601"/>
              <a:gd name="connsiteY379" fmla="*/ 6801564 h 6858000"/>
              <a:gd name="connsiteX380" fmla="*/ 2629626 w 7472601"/>
              <a:gd name="connsiteY380" fmla="*/ 6763394 h 6858000"/>
              <a:gd name="connsiteX381" fmla="*/ 2565328 w 7472601"/>
              <a:gd name="connsiteY381" fmla="*/ 5516399 h 6858000"/>
              <a:gd name="connsiteX382" fmla="*/ 1922999 w 7472601"/>
              <a:gd name="connsiteY382" fmla="*/ 5980343 h 6858000"/>
              <a:gd name="connsiteX383" fmla="*/ 1950261 w 7472601"/>
              <a:gd name="connsiteY383" fmla="*/ 6405858 h 6858000"/>
              <a:gd name="connsiteX384" fmla="*/ 2365554 w 7472601"/>
              <a:gd name="connsiteY384" fmla="*/ 6759107 h 6858000"/>
              <a:gd name="connsiteX385" fmla="*/ 2424142 w 7472601"/>
              <a:gd name="connsiteY385" fmla="*/ 6858000 h 6858000"/>
              <a:gd name="connsiteX386" fmla="*/ 2395994 w 7472601"/>
              <a:gd name="connsiteY386" fmla="*/ 6858000 h 6858000"/>
              <a:gd name="connsiteX387" fmla="*/ 2392863 w 7472601"/>
              <a:gd name="connsiteY387" fmla="*/ 6852964 h 6858000"/>
              <a:gd name="connsiteX388" fmla="*/ 2017589 w 7472601"/>
              <a:gd name="connsiteY388" fmla="*/ 6493982 h 6858000"/>
              <a:gd name="connsiteX389" fmla="*/ 2147336 w 7472601"/>
              <a:gd name="connsiteY389" fmla="*/ 6594052 h 6858000"/>
              <a:gd name="connsiteX390" fmla="*/ 2207047 w 7472601"/>
              <a:gd name="connsiteY390" fmla="*/ 6654540 h 6858000"/>
              <a:gd name="connsiteX391" fmla="*/ 2299106 w 7472601"/>
              <a:gd name="connsiteY391" fmla="*/ 6778931 h 6858000"/>
              <a:gd name="connsiteX392" fmla="*/ 2314430 w 7472601"/>
              <a:gd name="connsiteY392" fmla="*/ 6801144 h 6858000"/>
              <a:gd name="connsiteX393" fmla="*/ 2352406 w 7472601"/>
              <a:gd name="connsiteY393" fmla="*/ 6858000 h 6858000"/>
              <a:gd name="connsiteX394" fmla="*/ 2314492 w 7472601"/>
              <a:gd name="connsiteY394" fmla="*/ 6858000 h 6858000"/>
              <a:gd name="connsiteX395" fmla="*/ 2288095 w 7472601"/>
              <a:gd name="connsiteY395" fmla="*/ 6818030 h 6858000"/>
              <a:gd name="connsiteX396" fmla="*/ 2272768 w 7472601"/>
              <a:gd name="connsiteY396" fmla="*/ 6795822 h 6858000"/>
              <a:gd name="connsiteX397" fmla="*/ 2182715 w 7472601"/>
              <a:gd name="connsiteY397" fmla="*/ 6675071 h 6858000"/>
              <a:gd name="connsiteX398" fmla="*/ 2032061 w 7472601"/>
              <a:gd name="connsiteY398" fmla="*/ 6541380 h 6858000"/>
              <a:gd name="connsiteX399" fmla="*/ 2257220 w 7472601"/>
              <a:gd name="connsiteY399" fmla="*/ 6826257 h 6858000"/>
              <a:gd name="connsiteX400" fmla="*/ 2281324 w 7472601"/>
              <a:gd name="connsiteY400" fmla="*/ 6858000 h 6858000"/>
              <a:gd name="connsiteX401" fmla="*/ 2242860 w 7472601"/>
              <a:gd name="connsiteY401" fmla="*/ 6858000 h 6858000"/>
              <a:gd name="connsiteX402" fmla="*/ 2232818 w 7472601"/>
              <a:gd name="connsiteY402" fmla="*/ 6844926 h 6858000"/>
              <a:gd name="connsiteX403" fmla="*/ 1990172 w 7472601"/>
              <a:gd name="connsiteY403" fmla="*/ 6542121 h 6858000"/>
              <a:gd name="connsiteX404" fmla="*/ 2124090 w 7472601"/>
              <a:gd name="connsiteY404" fmla="*/ 6761017 h 6858000"/>
              <a:gd name="connsiteX405" fmla="*/ 2200380 w 7472601"/>
              <a:gd name="connsiteY405" fmla="*/ 6858000 h 6858000"/>
              <a:gd name="connsiteX406" fmla="*/ 2147507 w 7472601"/>
              <a:gd name="connsiteY406" fmla="*/ 6858000 h 6858000"/>
              <a:gd name="connsiteX407" fmla="*/ 2070668 w 7472601"/>
              <a:gd name="connsiteY407" fmla="*/ 6761520 h 6858000"/>
              <a:gd name="connsiteX408" fmla="*/ 1975142 w 7472601"/>
              <a:gd name="connsiteY408" fmla="*/ 6585570 h 6858000"/>
              <a:gd name="connsiteX409" fmla="*/ 2050035 w 7472601"/>
              <a:gd name="connsiteY409" fmla="*/ 6813345 h 6858000"/>
              <a:gd name="connsiteX410" fmla="*/ 2063025 w 7472601"/>
              <a:gd name="connsiteY410" fmla="*/ 6858000 h 6858000"/>
              <a:gd name="connsiteX411" fmla="*/ 2021675 w 7472601"/>
              <a:gd name="connsiteY411" fmla="*/ 6858000 h 6858000"/>
              <a:gd name="connsiteX412" fmla="*/ 2019308 w 7472601"/>
              <a:gd name="connsiteY412" fmla="*/ 6847118 h 6858000"/>
              <a:gd name="connsiteX413" fmla="*/ 1938835 w 7472601"/>
              <a:gd name="connsiteY413" fmla="*/ 6551160 h 6858000"/>
              <a:gd name="connsiteX414" fmla="*/ 1953230 w 7472601"/>
              <a:gd name="connsiteY414" fmla="*/ 6759699 h 6858000"/>
              <a:gd name="connsiteX415" fmla="*/ 1956763 w 7472601"/>
              <a:gd name="connsiteY415" fmla="*/ 6778191 h 6858000"/>
              <a:gd name="connsiteX416" fmla="*/ 1967925 w 7472601"/>
              <a:gd name="connsiteY416" fmla="*/ 6858000 h 6858000"/>
              <a:gd name="connsiteX417" fmla="*/ 1936622 w 7472601"/>
              <a:gd name="connsiteY417" fmla="*/ 6858000 h 6858000"/>
              <a:gd name="connsiteX418" fmla="*/ 1926261 w 7472601"/>
              <a:gd name="connsiteY418" fmla="*/ 6784064 h 6858000"/>
              <a:gd name="connsiteX419" fmla="*/ 1922724 w 7472601"/>
              <a:gd name="connsiteY419" fmla="*/ 6765577 h 6858000"/>
              <a:gd name="connsiteX420" fmla="*/ 1904650 w 7472601"/>
              <a:gd name="connsiteY420" fmla="*/ 6639616 h 6858000"/>
              <a:gd name="connsiteX421" fmla="*/ 1885273 w 7472601"/>
              <a:gd name="connsiteY421" fmla="*/ 6858000 h 6858000"/>
              <a:gd name="connsiteX422" fmla="*/ 1854363 w 7472601"/>
              <a:gd name="connsiteY422" fmla="*/ 6858000 h 6858000"/>
              <a:gd name="connsiteX423" fmla="*/ 1880391 w 7472601"/>
              <a:gd name="connsiteY423" fmla="*/ 6603796 h 6858000"/>
              <a:gd name="connsiteX424" fmla="*/ 1818273 w 7472601"/>
              <a:gd name="connsiteY424" fmla="*/ 6715729 h 6858000"/>
              <a:gd name="connsiteX425" fmla="*/ 1794691 w 7472601"/>
              <a:gd name="connsiteY425" fmla="*/ 6843239 h 6858000"/>
              <a:gd name="connsiteX426" fmla="*/ 1794914 w 7472601"/>
              <a:gd name="connsiteY426" fmla="*/ 6858000 h 6858000"/>
              <a:gd name="connsiteX427" fmla="*/ 1746128 w 7472601"/>
              <a:gd name="connsiteY427" fmla="*/ 6858000 h 6858000"/>
              <a:gd name="connsiteX428" fmla="*/ 1753934 w 7472601"/>
              <a:gd name="connsiteY428" fmla="*/ 6724796 h 6858000"/>
              <a:gd name="connsiteX429" fmla="*/ 1792053 w 7472601"/>
              <a:gd name="connsiteY429" fmla="*/ 6572396 h 6858000"/>
              <a:gd name="connsiteX430" fmla="*/ 1862248 w 7472601"/>
              <a:gd name="connsiteY430" fmla="*/ 6266397 h 6858000"/>
              <a:gd name="connsiteX431" fmla="*/ 1862250 w 7472601"/>
              <a:gd name="connsiteY431" fmla="*/ 6033531 h 6858000"/>
              <a:gd name="connsiteX432" fmla="*/ 1211999 w 7472601"/>
              <a:gd name="connsiteY432" fmla="*/ 6683610 h 6858000"/>
              <a:gd name="connsiteX433" fmla="*/ 1213266 w 7472601"/>
              <a:gd name="connsiteY433" fmla="*/ 6691947 h 6858000"/>
              <a:gd name="connsiteX434" fmla="*/ 1203370 w 7472601"/>
              <a:gd name="connsiteY434" fmla="*/ 6850676 h 6858000"/>
              <a:gd name="connsiteX435" fmla="*/ 1203671 w 7472601"/>
              <a:gd name="connsiteY435" fmla="*/ 6858000 h 6858000"/>
              <a:gd name="connsiteX436" fmla="*/ 1143180 w 7472601"/>
              <a:gd name="connsiteY436" fmla="*/ 6858000 h 6858000"/>
              <a:gd name="connsiteX437" fmla="*/ 1142176 w 7472601"/>
              <a:gd name="connsiteY437" fmla="*/ 6766045 h 6858000"/>
              <a:gd name="connsiteX438" fmla="*/ 1067484 w 7472601"/>
              <a:gd name="connsiteY438" fmla="*/ 6858000 h 6858000"/>
              <a:gd name="connsiteX439" fmla="*/ 953928 w 7472601"/>
              <a:gd name="connsiteY439" fmla="*/ 6858000 h 6858000"/>
              <a:gd name="connsiteX440" fmla="*/ 959715 w 7472601"/>
              <a:gd name="connsiteY440" fmla="*/ 6850185 h 6858000"/>
              <a:gd name="connsiteX441" fmla="*/ 1483788 w 7472601"/>
              <a:gd name="connsiteY441" fmla="*/ 6259174 h 6858000"/>
              <a:gd name="connsiteX442" fmla="*/ 1100671 w 7472601"/>
              <a:gd name="connsiteY442" fmla="*/ 6252137 h 6858000"/>
              <a:gd name="connsiteX443" fmla="*/ 1090144 w 7472601"/>
              <a:gd name="connsiteY443" fmla="*/ 6256748 h 6858000"/>
              <a:gd name="connsiteX444" fmla="*/ 1095872 w 7472601"/>
              <a:gd name="connsiteY444" fmla="*/ 6271892 h 6858000"/>
              <a:gd name="connsiteX445" fmla="*/ 262785 w 7472601"/>
              <a:gd name="connsiteY445" fmla="*/ 6845450 h 6858000"/>
              <a:gd name="connsiteX446" fmla="*/ 209968 w 7472601"/>
              <a:gd name="connsiteY446" fmla="*/ 6770713 h 6858000"/>
              <a:gd name="connsiteX447" fmla="*/ 873460 w 7472601"/>
              <a:gd name="connsiteY447" fmla="*/ 6253768 h 6858000"/>
              <a:gd name="connsiteX448" fmla="*/ 192686 w 7472601"/>
              <a:gd name="connsiteY448" fmla="*/ 5849257 h 6858000"/>
              <a:gd name="connsiteX449" fmla="*/ 4696 w 7472601"/>
              <a:gd name="connsiteY449" fmla="*/ 5697668 h 6858000"/>
              <a:gd name="connsiteX450" fmla="*/ 0 w 7472601"/>
              <a:gd name="connsiteY450" fmla="*/ 5689984 h 6858000"/>
              <a:gd name="connsiteX451" fmla="*/ 0 w 7472601"/>
              <a:gd name="connsiteY451" fmla="*/ 5513472 h 6858000"/>
              <a:gd name="connsiteX452" fmla="*/ 174101 w 7472601"/>
              <a:gd name="connsiteY452" fmla="*/ 5620277 h 6858000"/>
              <a:gd name="connsiteX453" fmla="*/ 891800 w 7472601"/>
              <a:gd name="connsiteY453" fmla="*/ 6036935 h 6858000"/>
              <a:gd name="connsiteX454" fmla="*/ 1072219 w 7472601"/>
              <a:gd name="connsiteY454" fmla="*/ 6169443 h 6858000"/>
              <a:gd name="connsiteX455" fmla="*/ 1074117 w 7472601"/>
              <a:gd name="connsiteY455" fmla="*/ 6170301 h 6858000"/>
              <a:gd name="connsiteX456" fmla="*/ 1083114 w 7472601"/>
              <a:gd name="connsiteY456" fmla="*/ 6174131 h 6858000"/>
              <a:gd name="connsiteX457" fmla="*/ 1543010 w 7472601"/>
              <a:gd name="connsiteY457" fmla="*/ 6191140 h 6858000"/>
              <a:gd name="connsiteX458" fmla="*/ 1551080 w 7472601"/>
              <a:gd name="connsiteY458" fmla="*/ 6195006 h 6858000"/>
              <a:gd name="connsiteX459" fmla="*/ 2345443 w 7472601"/>
              <a:gd name="connsiteY459" fmla="*/ 5549882 h 6858000"/>
              <a:gd name="connsiteX460" fmla="*/ 1721499 w 7472601"/>
              <a:gd name="connsiteY460" fmla="*/ 5599969 h 6858000"/>
              <a:gd name="connsiteX461" fmla="*/ 767716 w 7472601"/>
              <a:gd name="connsiteY461" fmla="*/ 5472768 h 6858000"/>
              <a:gd name="connsiteX462" fmla="*/ 722147 w 7472601"/>
              <a:gd name="connsiteY462" fmla="*/ 5393091 h 6858000"/>
              <a:gd name="connsiteX463" fmla="*/ 1485552 w 7472601"/>
              <a:gd name="connsiteY463" fmla="*/ 5313202 h 6858000"/>
              <a:gd name="connsiteX464" fmla="*/ 2143004 w 7472601"/>
              <a:gd name="connsiteY464" fmla="*/ 5402420 h 6858000"/>
              <a:gd name="connsiteX465" fmla="*/ 1933391 w 7472601"/>
              <a:gd name="connsiteY465" fmla="*/ 5156971 h 6858000"/>
              <a:gd name="connsiteX466" fmla="*/ 1827118 w 7472601"/>
              <a:gd name="connsiteY466" fmla="*/ 4968410 h 6858000"/>
              <a:gd name="connsiteX467" fmla="*/ 1837349 w 7472601"/>
              <a:gd name="connsiteY467" fmla="*/ 4956357 h 6858000"/>
              <a:gd name="connsiteX468" fmla="*/ 2162835 w 7472601"/>
              <a:gd name="connsiteY468" fmla="*/ 5187853 h 6858000"/>
              <a:gd name="connsiteX469" fmla="*/ 2257167 w 7472601"/>
              <a:gd name="connsiteY469" fmla="*/ 5462123 h 6858000"/>
              <a:gd name="connsiteX470" fmla="*/ 2261598 w 7472601"/>
              <a:gd name="connsiteY470" fmla="*/ 5467998 h 6858000"/>
              <a:gd name="connsiteX471" fmla="*/ 2437177 w 7472601"/>
              <a:gd name="connsiteY471" fmla="*/ 5479608 h 6858000"/>
              <a:gd name="connsiteX472" fmla="*/ 2445247 w 7472601"/>
              <a:gd name="connsiteY472" fmla="*/ 5483476 h 6858000"/>
              <a:gd name="connsiteX473" fmla="*/ 2743626 w 7472601"/>
              <a:gd name="connsiteY473" fmla="*/ 5304819 h 6858000"/>
              <a:gd name="connsiteX474" fmla="*/ 3048102 w 7472601"/>
              <a:gd name="connsiteY474" fmla="*/ 5150595 h 6858000"/>
              <a:gd name="connsiteX475" fmla="*/ 1799414 w 7472601"/>
              <a:gd name="connsiteY475" fmla="*/ 4694732 h 6858000"/>
              <a:gd name="connsiteX476" fmla="*/ 1771735 w 7472601"/>
              <a:gd name="connsiteY476" fmla="*/ 4619929 h 6858000"/>
              <a:gd name="connsiteX477" fmla="*/ 3104273 w 7472601"/>
              <a:gd name="connsiteY477" fmla="*/ 5076159 h 6858000"/>
              <a:gd name="connsiteX478" fmla="*/ 3113245 w 7472601"/>
              <a:gd name="connsiteY478" fmla="*/ 5090705 h 6858000"/>
              <a:gd name="connsiteX479" fmla="*/ 3126294 w 7472601"/>
              <a:gd name="connsiteY479" fmla="*/ 5114400 h 6858000"/>
              <a:gd name="connsiteX480" fmla="*/ 3937433 w 7472601"/>
              <a:gd name="connsiteY480" fmla="*/ 4830473 h 6858000"/>
              <a:gd name="connsiteX481" fmla="*/ 3590475 w 7472601"/>
              <a:gd name="connsiteY481" fmla="*/ 4597974 h 6858000"/>
              <a:gd name="connsiteX482" fmla="*/ 3100264 w 7472601"/>
              <a:gd name="connsiteY482" fmla="*/ 4579845 h 6858000"/>
              <a:gd name="connsiteX483" fmla="*/ 2183576 w 7472601"/>
              <a:gd name="connsiteY483" fmla="*/ 4227150 h 6858000"/>
              <a:gd name="connsiteX484" fmla="*/ 2151029 w 7472601"/>
              <a:gd name="connsiteY484" fmla="*/ 4146947 h 6858000"/>
              <a:gd name="connsiteX485" fmla="*/ 3563434 w 7472601"/>
              <a:gd name="connsiteY485" fmla="*/ 4469115 h 6858000"/>
              <a:gd name="connsiteX486" fmla="*/ 3177952 w 7472601"/>
              <a:gd name="connsiteY486" fmla="*/ 3657386 h 6858000"/>
              <a:gd name="connsiteX487" fmla="*/ 3189263 w 7472601"/>
              <a:gd name="connsiteY487" fmla="*/ 3625726 h 6858000"/>
              <a:gd name="connsiteX488" fmla="*/ 3560912 w 7472601"/>
              <a:gd name="connsiteY488" fmla="*/ 4079863 h 6858000"/>
              <a:gd name="connsiteX489" fmla="*/ 3626636 w 7472601"/>
              <a:gd name="connsiteY489" fmla="*/ 4512230 h 6858000"/>
              <a:gd name="connsiteX490" fmla="*/ 3653088 w 7472601"/>
              <a:gd name="connsiteY490" fmla="*/ 4521417 h 6858000"/>
              <a:gd name="connsiteX491" fmla="*/ 3988128 w 7472601"/>
              <a:gd name="connsiteY491" fmla="*/ 4817267 h 6858000"/>
              <a:gd name="connsiteX492" fmla="*/ 4830582 w 7472601"/>
              <a:gd name="connsiteY492" fmla="*/ 4676000 h 6858000"/>
              <a:gd name="connsiteX493" fmla="*/ 4830100 w 7472601"/>
              <a:gd name="connsiteY493" fmla="*/ 4675554 h 6858000"/>
              <a:gd name="connsiteX494" fmla="*/ 4036318 w 7472601"/>
              <a:gd name="connsiteY494" fmla="*/ 4147013 h 6858000"/>
              <a:gd name="connsiteX495" fmla="*/ 3432098 w 7472601"/>
              <a:gd name="connsiteY495" fmla="*/ 3537312 h 6858000"/>
              <a:gd name="connsiteX496" fmla="*/ 3446761 w 7472601"/>
              <a:gd name="connsiteY496" fmla="*/ 3461278 h 6858000"/>
              <a:gd name="connsiteX497" fmla="*/ 4419733 w 7472601"/>
              <a:gd name="connsiteY497" fmla="*/ 3963555 h 6858000"/>
              <a:gd name="connsiteX498" fmla="*/ 4781371 w 7472601"/>
              <a:gd name="connsiteY498" fmla="*/ 4458604 h 6858000"/>
              <a:gd name="connsiteX499" fmla="*/ 4780440 w 7472601"/>
              <a:gd name="connsiteY499" fmla="*/ 4470290 h 6858000"/>
              <a:gd name="connsiteX500" fmla="*/ 4898954 w 7472601"/>
              <a:gd name="connsiteY500" fmla="*/ 4662092 h 6858000"/>
              <a:gd name="connsiteX501" fmla="*/ 4900699 w 7472601"/>
              <a:gd name="connsiteY501" fmla="*/ 4670867 h 6858000"/>
              <a:gd name="connsiteX502" fmla="*/ 5714511 w 7472601"/>
              <a:gd name="connsiteY502" fmla="*/ 4663483 h 6858000"/>
              <a:gd name="connsiteX503" fmla="*/ 5464793 w 7472601"/>
              <a:gd name="connsiteY503" fmla="*/ 4393556 h 6858000"/>
              <a:gd name="connsiteX504" fmla="*/ 5461897 w 7472601"/>
              <a:gd name="connsiteY504" fmla="*/ 4390879 h 6858000"/>
              <a:gd name="connsiteX505" fmla="*/ 4294126 w 7472601"/>
              <a:gd name="connsiteY505" fmla="*/ 3303048 h 6858000"/>
              <a:gd name="connsiteX506" fmla="*/ 4305321 w 7472601"/>
              <a:gd name="connsiteY506" fmla="*/ 3256953 h 6858000"/>
              <a:gd name="connsiteX507" fmla="*/ 4949299 w 7472601"/>
              <a:gd name="connsiteY507" fmla="*/ 3766336 h 6858000"/>
              <a:gd name="connsiteX508" fmla="*/ 5291452 w 7472601"/>
              <a:gd name="connsiteY508" fmla="*/ 4076801 h 6858000"/>
              <a:gd name="connsiteX509" fmla="*/ 5434998 w 7472601"/>
              <a:gd name="connsiteY509" fmla="*/ 4254100 h 6858000"/>
              <a:gd name="connsiteX510" fmla="*/ 5351015 w 7472601"/>
              <a:gd name="connsiteY510" fmla="*/ 3760989 h 6858000"/>
              <a:gd name="connsiteX511" fmla="*/ 5413780 w 7472601"/>
              <a:gd name="connsiteY511" fmla="*/ 2966265 h 6858000"/>
              <a:gd name="connsiteX512" fmla="*/ 5425627 w 7472601"/>
              <a:gd name="connsiteY512" fmla="*/ 2954192 h 6858000"/>
              <a:gd name="connsiteX513" fmla="*/ 6604735 w 7472601"/>
              <a:gd name="connsiteY513" fmla="*/ 2041381 h 6858000"/>
              <a:gd name="connsiteX514" fmla="*/ 7204487 w 7472601"/>
              <a:gd name="connsiteY514" fmla="*/ 2742112 h 6858000"/>
              <a:gd name="connsiteX515" fmla="*/ 7131592 w 7472601"/>
              <a:gd name="connsiteY515" fmla="*/ 2672096 h 6858000"/>
              <a:gd name="connsiteX516" fmla="*/ 6996344 w 7472601"/>
              <a:gd name="connsiteY516" fmla="*/ 2518310 h 6858000"/>
              <a:gd name="connsiteX517" fmla="*/ 6735495 w 7472601"/>
              <a:gd name="connsiteY517" fmla="*/ 2196890 h 6858000"/>
              <a:gd name="connsiteX518" fmla="*/ 6721901 w 7472601"/>
              <a:gd name="connsiteY518" fmla="*/ 2179274 h 6858000"/>
              <a:gd name="connsiteX519" fmla="*/ 6604735 w 7472601"/>
              <a:gd name="connsiteY519" fmla="*/ 2041381 h 6858000"/>
              <a:gd name="connsiteX520" fmla="*/ 6591670 w 7472601"/>
              <a:gd name="connsiteY520" fmla="*/ 1988277 h 6858000"/>
              <a:gd name="connsiteX521" fmla="*/ 6747349 w 7472601"/>
              <a:gd name="connsiteY521" fmla="*/ 2160069 h 6858000"/>
              <a:gd name="connsiteX522" fmla="*/ 6760943 w 7472601"/>
              <a:gd name="connsiteY522" fmla="*/ 2177686 h 6858000"/>
              <a:gd name="connsiteX523" fmla="*/ 7021065 w 7472601"/>
              <a:gd name="connsiteY523" fmla="*/ 2498102 h 6858000"/>
              <a:gd name="connsiteX524" fmla="*/ 7155223 w 7472601"/>
              <a:gd name="connsiteY524" fmla="*/ 2650386 h 6858000"/>
              <a:gd name="connsiteX525" fmla="*/ 7203167 w 7472601"/>
              <a:gd name="connsiteY525" fmla="*/ 2697288 h 6858000"/>
              <a:gd name="connsiteX526" fmla="*/ 6937703 w 7472601"/>
              <a:gd name="connsiteY526" fmla="*/ 2321981 h 6858000"/>
              <a:gd name="connsiteX527" fmla="*/ 6591670 w 7472601"/>
              <a:gd name="connsiteY527" fmla="*/ 1988277 h 6858000"/>
              <a:gd name="connsiteX528" fmla="*/ 5798671 w 7472601"/>
              <a:gd name="connsiteY528" fmla="*/ 1981601 h 6858000"/>
              <a:gd name="connsiteX529" fmla="*/ 5754709 w 7472601"/>
              <a:gd name="connsiteY529" fmla="*/ 2071454 h 6858000"/>
              <a:gd name="connsiteX530" fmla="*/ 5763044 w 7472601"/>
              <a:gd name="connsiteY530" fmla="*/ 2842206 h 6858000"/>
              <a:gd name="connsiteX531" fmla="*/ 5764974 w 7472601"/>
              <a:gd name="connsiteY531" fmla="*/ 2799609 h 6858000"/>
              <a:gd name="connsiteX532" fmla="*/ 5767665 w 7472601"/>
              <a:gd name="connsiteY532" fmla="*/ 2666409 h 6858000"/>
              <a:gd name="connsiteX533" fmla="*/ 5763055 w 7472601"/>
              <a:gd name="connsiteY533" fmla="*/ 2579705 h 6858000"/>
              <a:gd name="connsiteX534" fmla="*/ 5758079 w 7472601"/>
              <a:gd name="connsiteY534" fmla="*/ 2492508 h 6858000"/>
              <a:gd name="connsiteX535" fmla="*/ 5779325 w 7472601"/>
              <a:gd name="connsiteY535" fmla="*/ 2197069 h 6858000"/>
              <a:gd name="connsiteX536" fmla="*/ 5798671 w 7472601"/>
              <a:gd name="connsiteY536" fmla="*/ 1981601 h 6858000"/>
              <a:gd name="connsiteX537" fmla="*/ 5829202 w 7472601"/>
              <a:gd name="connsiteY537" fmla="*/ 1971679 h 6858000"/>
              <a:gd name="connsiteX538" fmla="*/ 5809558 w 7472601"/>
              <a:gd name="connsiteY538" fmla="*/ 2198043 h 6858000"/>
              <a:gd name="connsiteX539" fmla="*/ 5788653 w 7472601"/>
              <a:gd name="connsiteY539" fmla="*/ 2489430 h 6858000"/>
              <a:gd name="connsiteX540" fmla="*/ 5793439 w 7472601"/>
              <a:gd name="connsiteY540" fmla="*/ 2575235 h 6858000"/>
              <a:gd name="connsiteX541" fmla="*/ 5796837 w 7472601"/>
              <a:gd name="connsiteY541" fmla="*/ 2637633 h 6858000"/>
              <a:gd name="connsiteX542" fmla="*/ 5818614 w 7472601"/>
              <a:gd name="connsiteY542" fmla="*/ 2473055 h 6858000"/>
              <a:gd name="connsiteX543" fmla="*/ 5829202 w 7472601"/>
              <a:gd name="connsiteY543" fmla="*/ 1971679 h 6858000"/>
              <a:gd name="connsiteX544" fmla="*/ 5911389 w 7472601"/>
              <a:gd name="connsiteY544" fmla="*/ 1898371 h 6858000"/>
              <a:gd name="connsiteX545" fmla="*/ 6237627 w 7472601"/>
              <a:gd name="connsiteY545" fmla="*/ 2231921 h 6858000"/>
              <a:gd name="connsiteX546" fmla="*/ 5911389 w 7472601"/>
              <a:gd name="connsiteY546" fmla="*/ 1898371 h 6858000"/>
              <a:gd name="connsiteX547" fmla="*/ 6944437 w 7472601"/>
              <a:gd name="connsiteY547" fmla="*/ 1575402 h 6858000"/>
              <a:gd name="connsiteX548" fmla="*/ 6304730 w 7472601"/>
              <a:gd name="connsiteY548" fmla="*/ 1766654 h 6858000"/>
              <a:gd name="connsiteX549" fmla="*/ 6944437 w 7472601"/>
              <a:gd name="connsiteY549" fmla="*/ 1575402 h 6858000"/>
              <a:gd name="connsiteX550" fmla="*/ 7019523 w 7472601"/>
              <a:gd name="connsiteY550" fmla="*/ 1519450 h 6858000"/>
              <a:gd name="connsiteX551" fmla="*/ 6298091 w 7472601"/>
              <a:gd name="connsiteY551" fmla="*/ 1737122 h 6858000"/>
              <a:gd name="connsiteX552" fmla="*/ 7019523 w 7472601"/>
              <a:gd name="connsiteY552" fmla="*/ 1519450 h 6858000"/>
              <a:gd name="connsiteX553" fmla="*/ 2399523 w 7472601"/>
              <a:gd name="connsiteY553" fmla="*/ 1428234 h 6858000"/>
              <a:gd name="connsiteX554" fmla="*/ 2224982 w 7472601"/>
              <a:gd name="connsiteY554" fmla="*/ 1826201 h 6858000"/>
              <a:gd name="connsiteX555" fmla="*/ 2096099 w 7472601"/>
              <a:gd name="connsiteY555" fmla="*/ 2345900 h 6858000"/>
              <a:gd name="connsiteX556" fmla="*/ 2283317 w 7472601"/>
              <a:gd name="connsiteY556" fmla="*/ 1796925 h 6858000"/>
              <a:gd name="connsiteX557" fmla="*/ 2399523 w 7472601"/>
              <a:gd name="connsiteY557" fmla="*/ 1428234 h 6858000"/>
              <a:gd name="connsiteX558" fmla="*/ 2448558 w 7472601"/>
              <a:gd name="connsiteY558" fmla="*/ 1373435 h 6858000"/>
              <a:gd name="connsiteX559" fmla="*/ 2312521 w 7472601"/>
              <a:gd name="connsiteY559" fmla="*/ 1806140 h 6858000"/>
              <a:gd name="connsiteX560" fmla="*/ 2127533 w 7472601"/>
              <a:gd name="connsiteY560" fmla="*/ 2348380 h 6858000"/>
              <a:gd name="connsiteX561" fmla="*/ 2358080 w 7472601"/>
              <a:gd name="connsiteY561" fmla="*/ 1866134 h 6858000"/>
              <a:gd name="connsiteX562" fmla="*/ 2407436 w 7472601"/>
              <a:gd name="connsiteY562" fmla="*/ 1651070 h 6858000"/>
              <a:gd name="connsiteX563" fmla="*/ 2448558 w 7472601"/>
              <a:gd name="connsiteY563" fmla="*/ 1373435 h 6858000"/>
              <a:gd name="connsiteX564" fmla="*/ 278707 w 7472601"/>
              <a:gd name="connsiteY564" fmla="*/ 1352270 h 6858000"/>
              <a:gd name="connsiteX565" fmla="*/ 321570 w 7472601"/>
              <a:gd name="connsiteY565" fmla="*/ 1861610 h 6858000"/>
              <a:gd name="connsiteX566" fmla="*/ 294281 w 7472601"/>
              <a:gd name="connsiteY566" fmla="*/ 1440658 h 6858000"/>
              <a:gd name="connsiteX567" fmla="*/ 278707 w 7472601"/>
              <a:gd name="connsiteY567" fmla="*/ 1352270 h 6858000"/>
              <a:gd name="connsiteX568" fmla="*/ 1423821 w 7472601"/>
              <a:gd name="connsiteY568" fmla="*/ 1351958 h 6858000"/>
              <a:gd name="connsiteX569" fmla="*/ 1638521 w 7472601"/>
              <a:gd name="connsiteY569" fmla="*/ 1908470 h 6858000"/>
              <a:gd name="connsiteX570" fmla="*/ 1754199 w 7472601"/>
              <a:gd name="connsiteY570" fmla="*/ 2149284 h 6858000"/>
              <a:gd name="connsiteX571" fmla="*/ 1908359 w 7472601"/>
              <a:gd name="connsiteY571" fmla="*/ 2364988 h 6858000"/>
              <a:gd name="connsiteX572" fmla="*/ 1647661 w 7472601"/>
              <a:gd name="connsiteY572" fmla="*/ 1825945 h 6858000"/>
              <a:gd name="connsiteX573" fmla="*/ 1423821 w 7472601"/>
              <a:gd name="connsiteY573" fmla="*/ 1351958 h 6858000"/>
              <a:gd name="connsiteX574" fmla="*/ 1431890 w 7472601"/>
              <a:gd name="connsiteY574" fmla="*/ 1306475 h 6858000"/>
              <a:gd name="connsiteX575" fmla="*/ 1507597 w 7472601"/>
              <a:gd name="connsiteY575" fmla="*/ 1446132 h 6858000"/>
              <a:gd name="connsiteX576" fmla="*/ 1674586 w 7472601"/>
              <a:gd name="connsiteY576" fmla="*/ 1813832 h 6858000"/>
              <a:gd name="connsiteX577" fmla="*/ 1815950 w 7472601"/>
              <a:gd name="connsiteY577" fmla="*/ 2128564 h 6858000"/>
              <a:gd name="connsiteX578" fmla="*/ 1984242 w 7472601"/>
              <a:gd name="connsiteY578" fmla="*/ 2430829 h 6858000"/>
              <a:gd name="connsiteX579" fmla="*/ 2014023 w 7472601"/>
              <a:gd name="connsiteY579" fmla="*/ 2450995 h 6858000"/>
              <a:gd name="connsiteX580" fmla="*/ 1747337 w 7472601"/>
              <a:gd name="connsiteY580" fmla="*/ 1855264 h 6858000"/>
              <a:gd name="connsiteX581" fmla="*/ 1533749 w 7472601"/>
              <a:gd name="connsiteY581" fmla="*/ 1478656 h 6858000"/>
              <a:gd name="connsiteX582" fmla="*/ 1431890 w 7472601"/>
              <a:gd name="connsiteY582" fmla="*/ 1306475 h 6858000"/>
              <a:gd name="connsiteX583" fmla="*/ 5052692 w 7472601"/>
              <a:gd name="connsiteY583" fmla="*/ 1292994 h 6858000"/>
              <a:gd name="connsiteX584" fmla="*/ 5200661 w 7472601"/>
              <a:gd name="connsiteY584" fmla="*/ 1635186 h 6858000"/>
              <a:gd name="connsiteX585" fmla="*/ 5297138 w 7472601"/>
              <a:gd name="connsiteY585" fmla="*/ 1906351 h 6858000"/>
              <a:gd name="connsiteX586" fmla="*/ 5052692 w 7472601"/>
              <a:gd name="connsiteY586" fmla="*/ 1292994 h 6858000"/>
              <a:gd name="connsiteX587" fmla="*/ 5009948 w 7472601"/>
              <a:gd name="connsiteY587" fmla="*/ 1273619 h 6858000"/>
              <a:gd name="connsiteX588" fmla="*/ 5121777 w 7472601"/>
              <a:gd name="connsiteY588" fmla="*/ 1654213 h 6858000"/>
              <a:gd name="connsiteX589" fmla="*/ 5293545 w 7472601"/>
              <a:gd name="connsiteY589" fmla="*/ 2072247 h 6858000"/>
              <a:gd name="connsiteX590" fmla="*/ 5294042 w 7472601"/>
              <a:gd name="connsiteY590" fmla="*/ 2065019 h 6858000"/>
              <a:gd name="connsiteX591" fmla="*/ 5171936 w 7472601"/>
              <a:gd name="connsiteY591" fmla="*/ 1647613 h 6858000"/>
              <a:gd name="connsiteX592" fmla="*/ 5009948 w 7472601"/>
              <a:gd name="connsiteY592" fmla="*/ 1273619 h 6858000"/>
              <a:gd name="connsiteX593" fmla="*/ 655236 w 7472601"/>
              <a:gd name="connsiteY593" fmla="*/ 1268632 h 6858000"/>
              <a:gd name="connsiteX594" fmla="*/ 839521 w 7472601"/>
              <a:gd name="connsiteY594" fmla="*/ 1685315 h 6858000"/>
              <a:gd name="connsiteX595" fmla="*/ 1109416 w 7472601"/>
              <a:gd name="connsiteY595" fmla="*/ 2061663 h 6858000"/>
              <a:gd name="connsiteX596" fmla="*/ 1298300 w 7472601"/>
              <a:gd name="connsiteY596" fmla="*/ 2247742 h 6858000"/>
              <a:gd name="connsiteX597" fmla="*/ 1125871 w 7472601"/>
              <a:gd name="connsiteY597" fmla="*/ 1989513 h 6858000"/>
              <a:gd name="connsiteX598" fmla="*/ 981574 w 7472601"/>
              <a:gd name="connsiteY598" fmla="*/ 1783157 h 6858000"/>
              <a:gd name="connsiteX599" fmla="*/ 922198 w 7472601"/>
              <a:gd name="connsiteY599" fmla="*/ 1677437 h 6858000"/>
              <a:gd name="connsiteX600" fmla="*/ 869293 w 7472601"/>
              <a:gd name="connsiteY600" fmla="*/ 1583214 h 6858000"/>
              <a:gd name="connsiteX601" fmla="*/ 751431 w 7472601"/>
              <a:gd name="connsiteY601" fmla="*/ 1405731 h 6858000"/>
              <a:gd name="connsiteX602" fmla="*/ 655236 w 7472601"/>
              <a:gd name="connsiteY602" fmla="*/ 1268632 h 6858000"/>
              <a:gd name="connsiteX603" fmla="*/ 6516292 w 7472601"/>
              <a:gd name="connsiteY603" fmla="*/ 1263064 h 6858000"/>
              <a:gd name="connsiteX604" fmla="*/ 5736320 w 7472601"/>
              <a:gd name="connsiteY604" fmla="*/ 1501803 h 6858000"/>
              <a:gd name="connsiteX605" fmla="*/ 6516292 w 7472601"/>
              <a:gd name="connsiteY605" fmla="*/ 1263064 h 6858000"/>
              <a:gd name="connsiteX606" fmla="*/ 291466 w 7472601"/>
              <a:gd name="connsiteY606" fmla="*/ 1250369 h 6858000"/>
              <a:gd name="connsiteX607" fmla="*/ 323180 w 7472601"/>
              <a:gd name="connsiteY607" fmla="*/ 1435283 h 6858000"/>
              <a:gd name="connsiteX608" fmla="*/ 349381 w 7472601"/>
              <a:gd name="connsiteY608" fmla="*/ 1875041 h 6858000"/>
              <a:gd name="connsiteX609" fmla="*/ 374363 w 7472601"/>
              <a:gd name="connsiteY609" fmla="*/ 1506494 h 6858000"/>
              <a:gd name="connsiteX610" fmla="*/ 302168 w 7472601"/>
              <a:gd name="connsiteY610" fmla="*/ 1274495 h 6858000"/>
              <a:gd name="connsiteX611" fmla="*/ 291466 w 7472601"/>
              <a:gd name="connsiteY611" fmla="*/ 1250369 h 6858000"/>
              <a:gd name="connsiteX612" fmla="*/ 678222 w 7472601"/>
              <a:gd name="connsiteY612" fmla="*/ 1248670 h 6858000"/>
              <a:gd name="connsiteX613" fmla="*/ 775536 w 7472601"/>
              <a:gd name="connsiteY613" fmla="*/ 1388015 h 6858000"/>
              <a:gd name="connsiteX614" fmla="*/ 894529 w 7472601"/>
              <a:gd name="connsiteY614" fmla="*/ 1567739 h 6858000"/>
              <a:gd name="connsiteX615" fmla="*/ 948000 w 7472601"/>
              <a:gd name="connsiteY615" fmla="*/ 1663088 h 6858000"/>
              <a:gd name="connsiteX616" fmla="*/ 1006812 w 7472601"/>
              <a:gd name="connsiteY616" fmla="*/ 1767683 h 6858000"/>
              <a:gd name="connsiteX617" fmla="*/ 1149133 w 7472601"/>
              <a:gd name="connsiteY617" fmla="*/ 1971513 h 6858000"/>
              <a:gd name="connsiteX618" fmla="*/ 1333952 w 7472601"/>
              <a:gd name="connsiteY618" fmla="*/ 2251620 h 6858000"/>
              <a:gd name="connsiteX619" fmla="*/ 1337329 w 7472601"/>
              <a:gd name="connsiteY619" fmla="*/ 2258350 h 6858000"/>
              <a:gd name="connsiteX620" fmla="*/ 1014726 w 7472601"/>
              <a:gd name="connsiteY620" fmla="*/ 1615556 h 6858000"/>
              <a:gd name="connsiteX621" fmla="*/ 678222 w 7472601"/>
              <a:gd name="connsiteY621" fmla="*/ 1248670 h 6858000"/>
              <a:gd name="connsiteX622" fmla="*/ 6691602 w 7472601"/>
              <a:gd name="connsiteY622" fmla="*/ 1140573 h 6858000"/>
              <a:gd name="connsiteX623" fmla="*/ 6571100 w 7472601"/>
              <a:gd name="connsiteY623" fmla="*/ 1183662 h 6858000"/>
              <a:gd name="connsiteX624" fmla="*/ 6241687 w 7472601"/>
              <a:gd name="connsiteY624" fmla="*/ 1257600 h 6858000"/>
              <a:gd name="connsiteX625" fmla="*/ 5693009 w 7472601"/>
              <a:gd name="connsiteY625" fmla="*/ 1478256 h 6858000"/>
              <a:gd name="connsiteX626" fmla="*/ 6548420 w 7472601"/>
              <a:gd name="connsiteY626" fmla="*/ 1214599 h 6858000"/>
              <a:gd name="connsiteX627" fmla="*/ 6605473 w 7472601"/>
              <a:gd name="connsiteY627" fmla="*/ 1184686 h 6858000"/>
              <a:gd name="connsiteX628" fmla="*/ 6691602 w 7472601"/>
              <a:gd name="connsiteY628" fmla="*/ 1140573 h 6858000"/>
              <a:gd name="connsiteX629" fmla="*/ 4002475 w 7472601"/>
              <a:gd name="connsiteY629" fmla="*/ 1037802 h 6858000"/>
              <a:gd name="connsiteX630" fmla="*/ 4000324 w 7472601"/>
              <a:gd name="connsiteY630" fmla="*/ 1039362 h 6858000"/>
              <a:gd name="connsiteX631" fmla="*/ 4002862 w 7472601"/>
              <a:gd name="connsiteY631" fmla="*/ 1042866 h 6858000"/>
              <a:gd name="connsiteX632" fmla="*/ 4002475 w 7472601"/>
              <a:gd name="connsiteY632" fmla="*/ 1037802 h 6858000"/>
              <a:gd name="connsiteX633" fmla="*/ 506322 w 7472601"/>
              <a:gd name="connsiteY633" fmla="*/ 1020997 h 6858000"/>
              <a:gd name="connsiteX634" fmla="*/ 533068 w 7472601"/>
              <a:gd name="connsiteY634" fmla="*/ 1029409 h 6858000"/>
              <a:gd name="connsiteX635" fmla="*/ 1232525 w 7472601"/>
              <a:gd name="connsiteY635" fmla="*/ 1804675 h 6858000"/>
              <a:gd name="connsiteX636" fmla="*/ 1388858 w 7472601"/>
              <a:gd name="connsiteY636" fmla="*/ 2368011 h 6858000"/>
              <a:gd name="connsiteX637" fmla="*/ 1384098 w 7472601"/>
              <a:gd name="connsiteY637" fmla="*/ 2378125 h 6858000"/>
              <a:gd name="connsiteX638" fmla="*/ 1425393 w 7472601"/>
              <a:gd name="connsiteY638" fmla="*/ 2589124 h 6858000"/>
              <a:gd name="connsiteX639" fmla="*/ 1424001 w 7472601"/>
              <a:gd name="connsiteY639" fmla="*/ 2597541 h 6858000"/>
              <a:gd name="connsiteX640" fmla="*/ 2152729 w 7472601"/>
              <a:gd name="connsiteY640" fmla="*/ 2864487 h 6858000"/>
              <a:gd name="connsiteX641" fmla="*/ 2020609 w 7472601"/>
              <a:gd name="connsiteY641" fmla="*/ 2539671 h 6858000"/>
              <a:gd name="connsiteX642" fmla="*/ 2018920 w 7472601"/>
              <a:gd name="connsiteY642" fmla="*/ 2536309 h 6858000"/>
              <a:gd name="connsiteX643" fmla="*/ 1342441 w 7472601"/>
              <a:gd name="connsiteY643" fmla="*/ 1173017 h 6858000"/>
              <a:gd name="connsiteX644" fmla="*/ 1367925 w 7472601"/>
              <a:gd name="connsiteY644" fmla="*/ 1135648 h 6858000"/>
              <a:gd name="connsiteX645" fmla="*/ 1771401 w 7472601"/>
              <a:gd name="connsiteY645" fmla="*/ 1806673 h 6858000"/>
              <a:gd name="connsiteX646" fmla="*/ 1972385 w 7472601"/>
              <a:gd name="connsiteY646" fmla="*/ 2198735 h 6858000"/>
              <a:gd name="connsiteX647" fmla="*/ 2040892 w 7472601"/>
              <a:gd name="connsiteY647" fmla="*/ 2405205 h 6858000"/>
              <a:gd name="connsiteX648" fmla="*/ 2131689 w 7472601"/>
              <a:gd name="connsiteY648" fmla="*/ 1936926 h 6858000"/>
              <a:gd name="connsiteX649" fmla="*/ 2454820 w 7472601"/>
              <a:gd name="connsiteY649" fmla="*/ 1248808 h 6858000"/>
              <a:gd name="connsiteX650" fmla="*/ 2492512 w 7472601"/>
              <a:gd name="connsiteY650" fmla="*/ 1302920 h 6858000"/>
              <a:gd name="connsiteX651" fmla="*/ 2081216 w 7472601"/>
              <a:gd name="connsiteY651" fmla="*/ 2527513 h 6858000"/>
              <a:gd name="connsiteX652" fmla="*/ 2081211 w 7472601"/>
              <a:gd name="connsiteY652" fmla="*/ 2528916 h 6858000"/>
              <a:gd name="connsiteX653" fmla="*/ 2199067 w 7472601"/>
              <a:gd name="connsiteY653" fmla="*/ 2884061 h 6858000"/>
              <a:gd name="connsiteX654" fmla="*/ 3192586 w 7472601"/>
              <a:gd name="connsiteY654" fmla="*/ 3411496 h 6858000"/>
              <a:gd name="connsiteX655" fmla="*/ 3182620 w 7472601"/>
              <a:gd name="connsiteY655" fmla="*/ 3483279 h 6858000"/>
              <a:gd name="connsiteX656" fmla="*/ 2435119 w 7472601"/>
              <a:gd name="connsiteY656" fmla="*/ 3080173 h 6858000"/>
              <a:gd name="connsiteX657" fmla="*/ 2410152 w 7472601"/>
              <a:gd name="connsiteY657" fmla="*/ 3063751 h 6858000"/>
              <a:gd name="connsiteX658" fmla="*/ 2408099 w 7472601"/>
              <a:gd name="connsiteY658" fmla="*/ 3064403 h 6858000"/>
              <a:gd name="connsiteX659" fmla="*/ 2407218 w 7472601"/>
              <a:gd name="connsiteY659" fmla="*/ 3070324 h 6858000"/>
              <a:gd name="connsiteX660" fmla="*/ 2380138 w 7472601"/>
              <a:gd name="connsiteY660" fmla="*/ 3099341 h 6858000"/>
              <a:gd name="connsiteX661" fmla="*/ 1765923 w 7472601"/>
              <a:gd name="connsiteY661" fmla="*/ 3581043 h 6858000"/>
              <a:gd name="connsiteX662" fmla="*/ 1702258 w 7472601"/>
              <a:gd name="connsiteY662" fmla="*/ 3612286 h 6858000"/>
              <a:gd name="connsiteX663" fmla="*/ 1538370 w 7472601"/>
              <a:gd name="connsiteY663" fmla="*/ 3811804 h 6858000"/>
              <a:gd name="connsiteX664" fmla="*/ 542867 w 7472601"/>
              <a:gd name="connsiteY664" fmla="*/ 4944092 h 6858000"/>
              <a:gd name="connsiteX665" fmla="*/ 515800 w 7472601"/>
              <a:gd name="connsiteY665" fmla="*/ 4862180 h 6858000"/>
              <a:gd name="connsiteX666" fmla="*/ 909145 w 7472601"/>
              <a:gd name="connsiteY666" fmla="*/ 4199225 h 6858000"/>
              <a:gd name="connsiteX667" fmla="*/ 1214067 w 7472601"/>
              <a:gd name="connsiteY667" fmla="*/ 3908561 h 6858000"/>
              <a:gd name="connsiteX668" fmla="*/ 640967 w 7472601"/>
              <a:gd name="connsiteY668" fmla="*/ 4105601 h 6858000"/>
              <a:gd name="connsiteX669" fmla="*/ 112563 w 7472601"/>
              <a:gd name="connsiteY669" fmla="*/ 4396952 h 6858000"/>
              <a:gd name="connsiteX670" fmla="*/ 0 w 7472601"/>
              <a:gd name="connsiteY670" fmla="*/ 4466006 h 6858000"/>
              <a:gd name="connsiteX671" fmla="*/ 0 w 7472601"/>
              <a:gd name="connsiteY671" fmla="*/ 4233763 h 6858000"/>
              <a:gd name="connsiteX672" fmla="*/ 36881 w 7472601"/>
              <a:gd name="connsiteY672" fmla="*/ 4200118 h 6858000"/>
              <a:gd name="connsiteX673" fmla="*/ 910534 w 7472601"/>
              <a:gd name="connsiteY673" fmla="*/ 3629753 h 6858000"/>
              <a:gd name="connsiteX674" fmla="*/ 1578717 w 7472601"/>
              <a:gd name="connsiteY674" fmla="*/ 3575982 h 6858000"/>
              <a:gd name="connsiteX675" fmla="*/ 2338780 w 7472601"/>
              <a:gd name="connsiteY675" fmla="*/ 3033725 h 6858000"/>
              <a:gd name="connsiteX676" fmla="*/ 1807991 w 7472601"/>
              <a:gd name="connsiteY676" fmla="*/ 2807184 h 6858000"/>
              <a:gd name="connsiteX677" fmla="*/ 1416358 w 7472601"/>
              <a:gd name="connsiteY677" fmla="*/ 3112571 h 6858000"/>
              <a:gd name="connsiteX678" fmla="*/ 939066 w 7472601"/>
              <a:gd name="connsiteY678" fmla="*/ 3378798 h 6858000"/>
              <a:gd name="connsiteX679" fmla="*/ 115099 w 7472601"/>
              <a:gd name="connsiteY679" fmla="*/ 3607650 h 6858000"/>
              <a:gd name="connsiteX680" fmla="*/ 97284 w 7472601"/>
              <a:gd name="connsiteY680" fmla="*/ 3520393 h 6858000"/>
              <a:gd name="connsiteX681" fmla="*/ 922050 w 7472601"/>
              <a:gd name="connsiteY681" fmla="*/ 3074867 h 6858000"/>
              <a:gd name="connsiteX682" fmla="*/ 1405265 w 7472601"/>
              <a:gd name="connsiteY682" fmla="*/ 3016319 h 6858000"/>
              <a:gd name="connsiteX683" fmla="*/ 1407512 w 7472601"/>
              <a:gd name="connsiteY683" fmla="*/ 3018001 h 6858000"/>
              <a:gd name="connsiteX684" fmla="*/ 1726266 w 7472601"/>
              <a:gd name="connsiteY684" fmla="*/ 2777274 h 6858000"/>
              <a:gd name="connsiteX685" fmla="*/ 625390 w 7472601"/>
              <a:gd name="connsiteY685" fmla="*/ 2514541 h 6858000"/>
              <a:gd name="connsiteX686" fmla="*/ 619799 w 7472601"/>
              <a:gd name="connsiteY686" fmla="*/ 2527180 h 6858000"/>
              <a:gd name="connsiteX687" fmla="*/ 310030 w 7472601"/>
              <a:gd name="connsiteY687" fmla="*/ 2771818 h 6858000"/>
              <a:gd name="connsiteX688" fmla="*/ 173877 w 7472601"/>
              <a:gd name="connsiteY688" fmla="*/ 2937056 h 6858000"/>
              <a:gd name="connsiteX689" fmla="*/ 77889 w 7472601"/>
              <a:gd name="connsiteY689" fmla="*/ 3138440 h 6858000"/>
              <a:gd name="connsiteX690" fmla="*/ 0 w 7472601"/>
              <a:gd name="connsiteY690" fmla="*/ 3271395 h 6858000"/>
              <a:gd name="connsiteX691" fmla="*/ 0 w 7472601"/>
              <a:gd name="connsiteY691" fmla="*/ 3153002 h 6858000"/>
              <a:gd name="connsiteX692" fmla="*/ 2386 w 7472601"/>
              <a:gd name="connsiteY692" fmla="*/ 3149203 h 6858000"/>
              <a:gd name="connsiteX693" fmla="*/ 89753 w 7472601"/>
              <a:gd name="connsiteY693" fmla="*/ 2987702 h 6858000"/>
              <a:gd name="connsiteX694" fmla="*/ 76869 w 7472601"/>
              <a:gd name="connsiteY694" fmla="*/ 3005404 h 6858000"/>
              <a:gd name="connsiteX695" fmla="*/ 32049 w 7472601"/>
              <a:gd name="connsiteY695" fmla="*/ 3065814 h 6858000"/>
              <a:gd name="connsiteX696" fmla="*/ 0 w 7472601"/>
              <a:gd name="connsiteY696" fmla="*/ 3108744 h 6858000"/>
              <a:gd name="connsiteX697" fmla="*/ 0 w 7472601"/>
              <a:gd name="connsiteY697" fmla="*/ 3058059 h 6858000"/>
              <a:gd name="connsiteX698" fmla="*/ 7610 w 7472601"/>
              <a:gd name="connsiteY698" fmla="*/ 3047889 h 6858000"/>
              <a:gd name="connsiteX699" fmla="*/ 52419 w 7472601"/>
              <a:gd name="connsiteY699" fmla="*/ 2987479 h 6858000"/>
              <a:gd name="connsiteX700" fmla="*/ 59142 w 7472601"/>
              <a:gd name="connsiteY700" fmla="*/ 2978488 h 6858000"/>
              <a:gd name="connsiteX701" fmla="*/ 0 w 7472601"/>
              <a:gd name="connsiteY701" fmla="*/ 3015334 h 6858000"/>
              <a:gd name="connsiteX702" fmla="*/ 0 w 7472601"/>
              <a:gd name="connsiteY702" fmla="*/ 2914286 h 6858000"/>
              <a:gd name="connsiteX703" fmla="*/ 36383 w 7472601"/>
              <a:gd name="connsiteY703" fmla="*/ 2901128 h 6858000"/>
              <a:gd name="connsiteX704" fmla="*/ 156329 w 7472601"/>
              <a:gd name="connsiteY704" fmla="*/ 2840533 h 6858000"/>
              <a:gd name="connsiteX705" fmla="*/ 358355 w 7472601"/>
              <a:gd name="connsiteY705" fmla="*/ 2620471 h 6858000"/>
              <a:gd name="connsiteX706" fmla="*/ 510577 w 7472601"/>
              <a:gd name="connsiteY706" fmla="*/ 2501244 h 6858000"/>
              <a:gd name="connsiteX707" fmla="*/ 211967 w 7472601"/>
              <a:gd name="connsiteY707" fmla="*/ 2479171 h 6858000"/>
              <a:gd name="connsiteX708" fmla="*/ 0 w 7472601"/>
              <a:gd name="connsiteY708" fmla="*/ 2476398 h 6858000"/>
              <a:gd name="connsiteX709" fmla="*/ 0 w 7472601"/>
              <a:gd name="connsiteY709" fmla="*/ 2389189 h 6858000"/>
              <a:gd name="connsiteX710" fmla="*/ 103062 w 7472601"/>
              <a:gd name="connsiteY710" fmla="*/ 2389518 h 6858000"/>
              <a:gd name="connsiteX711" fmla="*/ 510734 w 7472601"/>
              <a:gd name="connsiteY711" fmla="*/ 2416201 h 6858000"/>
              <a:gd name="connsiteX712" fmla="*/ 279257 w 7472601"/>
              <a:gd name="connsiteY712" fmla="*/ 2092102 h 6858000"/>
              <a:gd name="connsiteX713" fmla="*/ 65265 w 7472601"/>
              <a:gd name="connsiteY713" fmla="*/ 2006049 h 6858000"/>
              <a:gd name="connsiteX714" fmla="*/ 0 w 7472601"/>
              <a:gd name="connsiteY714" fmla="*/ 1982532 h 6858000"/>
              <a:gd name="connsiteX715" fmla="*/ 0 w 7472601"/>
              <a:gd name="connsiteY715" fmla="*/ 1912789 h 6858000"/>
              <a:gd name="connsiteX716" fmla="*/ 97460 w 7472601"/>
              <a:gd name="connsiteY716" fmla="*/ 1953725 h 6858000"/>
              <a:gd name="connsiteX717" fmla="*/ 221272 w 7472601"/>
              <a:gd name="connsiteY717" fmla="*/ 1980766 h 6858000"/>
              <a:gd name="connsiteX718" fmla="*/ 116765 w 7472601"/>
              <a:gd name="connsiteY718" fmla="*/ 1911033 h 6858000"/>
              <a:gd name="connsiteX719" fmla="*/ 16405 w 7472601"/>
              <a:gd name="connsiteY719" fmla="*/ 1803412 h 6858000"/>
              <a:gd name="connsiteX720" fmla="*/ 0 w 7472601"/>
              <a:gd name="connsiteY720" fmla="*/ 1784777 h 6858000"/>
              <a:gd name="connsiteX721" fmla="*/ 0 w 7472601"/>
              <a:gd name="connsiteY721" fmla="*/ 1740082 h 6858000"/>
              <a:gd name="connsiteX722" fmla="*/ 39394 w 7472601"/>
              <a:gd name="connsiteY722" fmla="*/ 1784856 h 6858000"/>
              <a:gd name="connsiteX723" fmla="*/ 135813 w 7472601"/>
              <a:gd name="connsiteY723" fmla="*/ 1888838 h 6858000"/>
              <a:gd name="connsiteX724" fmla="*/ 242575 w 7472601"/>
              <a:gd name="connsiteY724" fmla="*/ 1958841 h 6858000"/>
              <a:gd name="connsiteX725" fmla="*/ 82197 w 7472601"/>
              <a:gd name="connsiteY725" fmla="*/ 1754826 h 6858000"/>
              <a:gd name="connsiteX726" fmla="*/ 0 w 7472601"/>
              <a:gd name="connsiteY726" fmla="*/ 1679650 h 6858000"/>
              <a:gd name="connsiteX727" fmla="*/ 0 w 7472601"/>
              <a:gd name="connsiteY727" fmla="*/ 1602463 h 6858000"/>
              <a:gd name="connsiteX728" fmla="*/ 84689 w 7472601"/>
              <a:gd name="connsiteY728" fmla="*/ 1677442 h 6858000"/>
              <a:gd name="connsiteX729" fmla="*/ 298437 w 7472601"/>
              <a:gd name="connsiteY729" fmla="*/ 1968019 h 6858000"/>
              <a:gd name="connsiteX730" fmla="*/ 227269 w 7472601"/>
              <a:gd name="connsiteY730" fmla="*/ 1114064 h 6858000"/>
              <a:gd name="connsiteX731" fmla="*/ 248003 w 7472601"/>
              <a:gd name="connsiteY731" fmla="*/ 1089613 h 6858000"/>
              <a:gd name="connsiteX732" fmla="*/ 427020 w 7472601"/>
              <a:gd name="connsiteY732" fmla="*/ 1619803 h 6858000"/>
              <a:gd name="connsiteX733" fmla="*/ 340345 w 7472601"/>
              <a:gd name="connsiteY733" fmla="*/ 2027739 h 6858000"/>
              <a:gd name="connsiteX734" fmla="*/ 360865 w 7472601"/>
              <a:gd name="connsiteY734" fmla="*/ 2044827 h 6858000"/>
              <a:gd name="connsiteX735" fmla="*/ 560414 w 7472601"/>
              <a:gd name="connsiteY735" fmla="*/ 2421457 h 6858000"/>
              <a:gd name="connsiteX736" fmla="*/ 1359703 w 7472601"/>
              <a:gd name="connsiteY736" fmla="*/ 2578554 h 6858000"/>
              <a:gd name="connsiteX737" fmla="*/ 1359422 w 7472601"/>
              <a:gd name="connsiteY737" fmla="*/ 2577994 h 6858000"/>
              <a:gd name="connsiteX738" fmla="*/ 828701 w 7472601"/>
              <a:gd name="connsiteY738" fmla="*/ 1839520 h 6858000"/>
              <a:gd name="connsiteX739" fmla="*/ 494427 w 7472601"/>
              <a:gd name="connsiteY739" fmla="*/ 1092333 h 6858000"/>
              <a:gd name="connsiteX740" fmla="*/ 506322 w 7472601"/>
              <a:gd name="connsiteY740" fmla="*/ 1020997 h 6858000"/>
              <a:gd name="connsiteX741" fmla="*/ 4570198 w 7472601"/>
              <a:gd name="connsiteY741" fmla="*/ 978081 h 6858000"/>
              <a:gd name="connsiteX742" fmla="*/ 4523691 w 7472601"/>
              <a:gd name="connsiteY742" fmla="*/ 1127776 h 6858000"/>
              <a:gd name="connsiteX743" fmla="*/ 4509875 w 7472601"/>
              <a:gd name="connsiteY743" fmla="*/ 1167552 h 6858000"/>
              <a:gd name="connsiteX744" fmla="*/ 4478168 w 7472601"/>
              <a:gd name="connsiteY744" fmla="*/ 1260735 h 6858000"/>
              <a:gd name="connsiteX745" fmla="*/ 4409309 w 7472601"/>
              <a:gd name="connsiteY745" fmla="*/ 1666996 h 6858000"/>
              <a:gd name="connsiteX746" fmla="*/ 4370031 w 7472601"/>
              <a:gd name="connsiteY746" fmla="*/ 1955666 h 6858000"/>
              <a:gd name="connsiteX747" fmla="*/ 4570198 w 7472601"/>
              <a:gd name="connsiteY747" fmla="*/ 978081 h 6858000"/>
              <a:gd name="connsiteX748" fmla="*/ 4557898 w 7472601"/>
              <a:gd name="connsiteY748" fmla="*/ 900011 h 6858000"/>
              <a:gd name="connsiteX749" fmla="*/ 4344840 w 7472601"/>
              <a:gd name="connsiteY749" fmla="*/ 1922038 h 6858000"/>
              <a:gd name="connsiteX750" fmla="*/ 4378710 w 7472601"/>
              <a:gd name="connsiteY750" fmla="*/ 1665516 h 6858000"/>
              <a:gd name="connsiteX751" fmla="*/ 4448798 w 7472601"/>
              <a:gd name="connsiteY751" fmla="*/ 1253024 h 6858000"/>
              <a:gd name="connsiteX752" fmla="*/ 4480315 w 7472601"/>
              <a:gd name="connsiteY752" fmla="*/ 1158454 h 6858000"/>
              <a:gd name="connsiteX753" fmla="*/ 4494133 w 7472601"/>
              <a:gd name="connsiteY753" fmla="*/ 1118676 h 6858000"/>
              <a:gd name="connsiteX754" fmla="*/ 4557898 w 7472601"/>
              <a:gd name="connsiteY754" fmla="*/ 900011 h 6858000"/>
              <a:gd name="connsiteX755" fmla="*/ 5870151 w 7472601"/>
              <a:gd name="connsiteY755" fmla="*/ 898890 h 6858000"/>
              <a:gd name="connsiteX756" fmla="*/ 5861335 w 7472601"/>
              <a:gd name="connsiteY756" fmla="*/ 899177 h 6858000"/>
              <a:gd name="connsiteX757" fmla="*/ 5843702 w 7472601"/>
              <a:gd name="connsiteY757" fmla="*/ 899748 h 6858000"/>
              <a:gd name="connsiteX758" fmla="*/ 5651107 w 7472601"/>
              <a:gd name="connsiteY758" fmla="*/ 920306 h 6858000"/>
              <a:gd name="connsiteX759" fmla="*/ 5459407 w 7472601"/>
              <a:gd name="connsiteY759" fmla="*/ 940975 h 6858000"/>
              <a:gd name="connsiteX760" fmla="*/ 5374846 w 7472601"/>
              <a:gd name="connsiteY760" fmla="*/ 941988 h 6858000"/>
              <a:gd name="connsiteX761" fmla="*/ 5256105 w 7472601"/>
              <a:gd name="connsiteY761" fmla="*/ 945632 h 6858000"/>
              <a:gd name="connsiteX762" fmla="*/ 5107071 w 7472601"/>
              <a:gd name="connsiteY762" fmla="*/ 969720 h 6858000"/>
              <a:gd name="connsiteX763" fmla="*/ 4998681 w 7472601"/>
              <a:gd name="connsiteY763" fmla="*/ 988771 h 6858000"/>
              <a:gd name="connsiteX764" fmla="*/ 5870151 w 7472601"/>
              <a:gd name="connsiteY764" fmla="*/ 898890 h 6858000"/>
              <a:gd name="connsiteX765" fmla="*/ 5504425 w 7472601"/>
              <a:gd name="connsiteY765" fmla="*/ 848067 h 6858000"/>
              <a:gd name="connsiteX766" fmla="*/ 4968849 w 7472601"/>
              <a:gd name="connsiteY766" fmla="*/ 962318 h 6858000"/>
              <a:gd name="connsiteX767" fmla="*/ 5104039 w 7472601"/>
              <a:gd name="connsiteY767" fmla="*/ 940634 h 6858000"/>
              <a:gd name="connsiteX768" fmla="*/ 5256311 w 7472601"/>
              <a:gd name="connsiteY768" fmla="*/ 916490 h 6858000"/>
              <a:gd name="connsiteX769" fmla="*/ 5377381 w 7472601"/>
              <a:gd name="connsiteY769" fmla="*/ 912671 h 6858000"/>
              <a:gd name="connsiteX770" fmla="*/ 5460148 w 7472601"/>
              <a:gd name="connsiteY770" fmla="*/ 911442 h 6858000"/>
              <a:gd name="connsiteX771" fmla="*/ 5648971 w 7472601"/>
              <a:gd name="connsiteY771" fmla="*/ 891331 h 6858000"/>
              <a:gd name="connsiteX772" fmla="*/ 5844807 w 7472601"/>
              <a:gd name="connsiteY772" fmla="*/ 870718 h 6858000"/>
              <a:gd name="connsiteX773" fmla="*/ 5862975 w 7472601"/>
              <a:gd name="connsiteY773" fmla="*/ 869756 h 6858000"/>
              <a:gd name="connsiteX774" fmla="*/ 5920887 w 7472601"/>
              <a:gd name="connsiteY774" fmla="*/ 865929 h 6858000"/>
              <a:gd name="connsiteX775" fmla="*/ 5504425 w 7472601"/>
              <a:gd name="connsiteY775" fmla="*/ 848067 h 6858000"/>
              <a:gd name="connsiteX776" fmla="*/ 3607114 w 7472601"/>
              <a:gd name="connsiteY776" fmla="*/ 467441 h 6858000"/>
              <a:gd name="connsiteX777" fmla="*/ 3296242 w 7472601"/>
              <a:gd name="connsiteY777" fmla="*/ 807991 h 6858000"/>
              <a:gd name="connsiteX778" fmla="*/ 3174674 w 7472601"/>
              <a:gd name="connsiteY778" fmla="*/ 919759 h 6858000"/>
              <a:gd name="connsiteX779" fmla="*/ 3042978 w 7472601"/>
              <a:gd name="connsiteY779" fmla="*/ 1054894 h 6858000"/>
              <a:gd name="connsiteX780" fmla="*/ 2968914 w 7472601"/>
              <a:gd name="connsiteY780" fmla="*/ 1133756 h 6858000"/>
              <a:gd name="connsiteX781" fmla="*/ 3103823 w 7472601"/>
              <a:gd name="connsiteY781" fmla="*/ 1026814 h 6858000"/>
              <a:gd name="connsiteX782" fmla="*/ 3607114 w 7472601"/>
              <a:gd name="connsiteY782" fmla="*/ 467441 h 6858000"/>
              <a:gd name="connsiteX783" fmla="*/ 3744487 w 7472601"/>
              <a:gd name="connsiteY783" fmla="*/ 383136 h 6858000"/>
              <a:gd name="connsiteX784" fmla="*/ 3970213 w 7472601"/>
              <a:gd name="connsiteY784" fmla="*/ 995559 h 6858000"/>
              <a:gd name="connsiteX785" fmla="*/ 3744487 w 7472601"/>
              <a:gd name="connsiteY785" fmla="*/ 383136 h 6858000"/>
              <a:gd name="connsiteX786" fmla="*/ 3624562 w 7472601"/>
              <a:gd name="connsiteY786" fmla="*/ 367041 h 6858000"/>
              <a:gd name="connsiteX787" fmla="*/ 3489712 w 7472601"/>
              <a:gd name="connsiteY787" fmla="*/ 485386 h 6858000"/>
              <a:gd name="connsiteX788" fmla="*/ 3182994 w 7472601"/>
              <a:gd name="connsiteY788" fmla="*/ 828265 h 6858000"/>
              <a:gd name="connsiteX789" fmla="*/ 2892114 w 7472601"/>
              <a:gd name="connsiteY789" fmla="*/ 1172635 h 6858000"/>
              <a:gd name="connsiteX790" fmla="*/ 3021459 w 7472601"/>
              <a:gd name="connsiteY790" fmla="*/ 1035385 h 6858000"/>
              <a:gd name="connsiteX791" fmla="*/ 3153873 w 7472601"/>
              <a:gd name="connsiteY791" fmla="*/ 898971 h 6858000"/>
              <a:gd name="connsiteX792" fmla="*/ 3276511 w 7472601"/>
              <a:gd name="connsiteY792" fmla="*/ 786423 h 6858000"/>
              <a:gd name="connsiteX793" fmla="*/ 3584154 w 7472601"/>
              <a:gd name="connsiteY793" fmla="*/ 448218 h 6858000"/>
              <a:gd name="connsiteX794" fmla="*/ 3624562 w 7472601"/>
              <a:gd name="connsiteY794" fmla="*/ 367041 h 6858000"/>
              <a:gd name="connsiteX795" fmla="*/ 3766672 w 7472601"/>
              <a:gd name="connsiteY795" fmla="*/ 359429 h 6858000"/>
              <a:gd name="connsiteX796" fmla="*/ 3996338 w 7472601"/>
              <a:gd name="connsiteY796" fmla="*/ 968237 h 6858000"/>
              <a:gd name="connsiteX797" fmla="*/ 3766672 w 7472601"/>
              <a:gd name="connsiteY797" fmla="*/ 359429 h 6858000"/>
              <a:gd name="connsiteX798" fmla="*/ 5805386 w 7472601"/>
              <a:gd name="connsiteY798" fmla="*/ 239240 h 6858000"/>
              <a:gd name="connsiteX799" fmla="*/ 5736947 w 7472601"/>
              <a:gd name="connsiteY799" fmla="*/ 261367 h 6858000"/>
              <a:gd name="connsiteX800" fmla="*/ 5427012 w 7472601"/>
              <a:gd name="connsiteY800" fmla="*/ 311272 h 6858000"/>
              <a:gd name="connsiteX801" fmla="*/ 5147818 w 7472601"/>
              <a:gd name="connsiteY801" fmla="*/ 322112 h 6858000"/>
              <a:gd name="connsiteX802" fmla="*/ 5060854 w 7472601"/>
              <a:gd name="connsiteY802" fmla="*/ 311882 h 6858000"/>
              <a:gd name="connsiteX803" fmla="*/ 4945989 w 7472601"/>
              <a:gd name="connsiteY803" fmla="*/ 300516 h 6858000"/>
              <a:gd name="connsiteX804" fmla="*/ 5410479 w 7472601"/>
              <a:gd name="connsiteY804" fmla="*/ 348434 h 6858000"/>
              <a:gd name="connsiteX805" fmla="*/ 5805386 w 7472601"/>
              <a:gd name="connsiteY805" fmla="*/ 239240 h 6858000"/>
              <a:gd name="connsiteX806" fmla="*/ 5905192 w 7472601"/>
              <a:gd name="connsiteY806" fmla="*/ 163079 h 6858000"/>
              <a:gd name="connsiteX807" fmla="*/ 5865655 w 7472601"/>
              <a:gd name="connsiteY807" fmla="*/ 171901 h 6858000"/>
              <a:gd name="connsiteX808" fmla="*/ 5259740 w 7472601"/>
              <a:gd name="connsiteY808" fmla="*/ 257013 h 6858000"/>
              <a:gd name="connsiteX809" fmla="*/ 5208466 w 7472601"/>
              <a:gd name="connsiteY809" fmla="*/ 257550 h 6858000"/>
              <a:gd name="connsiteX810" fmla="*/ 4980204 w 7472601"/>
              <a:gd name="connsiteY810" fmla="*/ 271903 h 6858000"/>
              <a:gd name="connsiteX811" fmla="*/ 5068068 w 7472601"/>
              <a:gd name="connsiteY811" fmla="*/ 282244 h 6858000"/>
              <a:gd name="connsiteX812" fmla="*/ 5153231 w 7472601"/>
              <a:gd name="connsiteY812" fmla="*/ 292240 h 6858000"/>
              <a:gd name="connsiteX813" fmla="*/ 5426491 w 7472601"/>
              <a:gd name="connsiteY813" fmla="*/ 281128 h 6858000"/>
              <a:gd name="connsiteX814" fmla="*/ 5731212 w 7472601"/>
              <a:gd name="connsiteY814" fmla="*/ 231951 h 6858000"/>
              <a:gd name="connsiteX815" fmla="*/ 5905192 w 7472601"/>
              <a:gd name="connsiteY815" fmla="*/ 163079 h 6858000"/>
              <a:gd name="connsiteX816" fmla="*/ 5944437 w 7472601"/>
              <a:gd name="connsiteY816" fmla="*/ 113829 h 6858000"/>
              <a:gd name="connsiteX817" fmla="*/ 5825032 w 7472601"/>
              <a:gd name="connsiteY817" fmla="*/ 146405 h 6858000"/>
              <a:gd name="connsiteX818" fmla="*/ 4955599 w 7472601"/>
              <a:gd name="connsiteY818" fmla="*/ 247008 h 6858000"/>
              <a:gd name="connsiteX819" fmla="*/ 5210104 w 7472601"/>
              <a:gd name="connsiteY819" fmla="*/ 228123 h 6858000"/>
              <a:gd name="connsiteX820" fmla="*/ 5261015 w 7472601"/>
              <a:gd name="connsiteY820" fmla="*/ 227087 h 6858000"/>
              <a:gd name="connsiteX821" fmla="*/ 5861181 w 7472601"/>
              <a:gd name="connsiteY821" fmla="*/ 143093 h 6858000"/>
              <a:gd name="connsiteX822" fmla="*/ 5961252 w 7472601"/>
              <a:gd name="connsiteY822" fmla="*/ 114820 h 6858000"/>
              <a:gd name="connsiteX823" fmla="*/ 5944437 w 7472601"/>
              <a:gd name="connsiteY823" fmla="*/ 113829 h 6858000"/>
              <a:gd name="connsiteX824" fmla="*/ 3882765 w 7472601"/>
              <a:gd name="connsiteY824" fmla="*/ 0 h 6858000"/>
              <a:gd name="connsiteX825" fmla="*/ 3995099 w 7472601"/>
              <a:gd name="connsiteY825" fmla="*/ 0 h 6858000"/>
              <a:gd name="connsiteX826" fmla="*/ 4163818 w 7472601"/>
              <a:gd name="connsiteY826" fmla="*/ 234104 h 6858000"/>
              <a:gd name="connsiteX827" fmla="*/ 4172099 w 7472601"/>
              <a:gd name="connsiteY827" fmla="*/ 234207 h 6858000"/>
              <a:gd name="connsiteX828" fmla="*/ 4784282 w 7472601"/>
              <a:gd name="connsiteY828" fmla="*/ 276561 h 6858000"/>
              <a:gd name="connsiteX829" fmla="*/ 4801687 w 7472601"/>
              <a:gd name="connsiteY829" fmla="*/ 267764 h 6858000"/>
              <a:gd name="connsiteX830" fmla="*/ 6082788 w 7472601"/>
              <a:gd name="connsiteY830" fmla="*/ 64119 h 6858000"/>
              <a:gd name="connsiteX831" fmla="*/ 6099442 w 7472601"/>
              <a:gd name="connsiteY831" fmla="*/ 82568 h 6858000"/>
              <a:gd name="connsiteX832" fmla="*/ 4804137 w 7472601"/>
              <a:gd name="connsiteY832" fmla="*/ 320931 h 6858000"/>
              <a:gd name="connsiteX833" fmla="*/ 4227047 w 7472601"/>
              <a:gd name="connsiteY833" fmla="*/ 313415 h 6858000"/>
              <a:gd name="connsiteX834" fmla="*/ 4346041 w 7472601"/>
              <a:gd name="connsiteY834" fmla="*/ 456086 h 6858000"/>
              <a:gd name="connsiteX835" fmla="*/ 4870967 w 7472601"/>
              <a:gd name="connsiteY835" fmla="*/ 963061 h 6858000"/>
              <a:gd name="connsiteX836" fmla="*/ 4889647 w 7472601"/>
              <a:gd name="connsiteY836" fmla="*/ 957147 h 6858000"/>
              <a:gd name="connsiteX837" fmla="*/ 5422504 w 7472601"/>
              <a:gd name="connsiteY837" fmla="*/ 805191 h 6858000"/>
              <a:gd name="connsiteX838" fmla="*/ 6087656 w 7472601"/>
              <a:gd name="connsiteY838" fmla="*/ 826703 h 6858000"/>
              <a:gd name="connsiteX839" fmla="*/ 6058717 w 7472601"/>
              <a:gd name="connsiteY839" fmla="*/ 865992 h 6858000"/>
              <a:gd name="connsiteX840" fmla="*/ 4974153 w 7472601"/>
              <a:gd name="connsiteY840" fmla="*/ 1045456 h 6858000"/>
              <a:gd name="connsiteX841" fmla="*/ 5627835 w 7472601"/>
              <a:gd name="connsiteY841" fmla="*/ 1472077 h 6858000"/>
              <a:gd name="connsiteX842" fmla="*/ 5629817 w 7472601"/>
              <a:gd name="connsiteY842" fmla="*/ 1471412 h 6858000"/>
              <a:gd name="connsiteX843" fmla="*/ 5634124 w 7472601"/>
              <a:gd name="connsiteY843" fmla="*/ 1470572 h 6858000"/>
              <a:gd name="connsiteX844" fmla="*/ 5755832 w 7472601"/>
              <a:gd name="connsiteY844" fmla="*/ 1383886 h 6858000"/>
              <a:gd name="connsiteX845" fmla="*/ 6014186 w 7472601"/>
              <a:gd name="connsiteY845" fmla="*/ 1279799 h 6858000"/>
              <a:gd name="connsiteX846" fmla="*/ 6901619 w 7472601"/>
              <a:gd name="connsiteY846" fmla="*/ 1047874 h 6858000"/>
              <a:gd name="connsiteX847" fmla="*/ 6931566 w 7472601"/>
              <a:gd name="connsiteY847" fmla="*/ 1062034 h 6858000"/>
              <a:gd name="connsiteX848" fmla="*/ 5790982 w 7472601"/>
              <a:gd name="connsiteY848" fmla="*/ 1561380 h 6858000"/>
              <a:gd name="connsiteX849" fmla="*/ 6188971 w 7472601"/>
              <a:gd name="connsiteY849" fmla="*/ 1755168 h 6858000"/>
              <a:gd name="connsiteX850" fmla="*/ 6202446 w 7472601"/>
              <a:gd name="connsiteY850" fmla="*/ 1752268 h 6858000"/>
              <a:gd name="connsiteX851" fmla="*/ 7179560 w 7472601"/>
              <a:gd name="connsiteY851" fmla="*/ 1467551 h 6858000"/>
              <a:gd name="connsiteX852" fmla="*/ 7158730 w 7472601"/>
              <a:gd name="connsiteY852" fmla="*/ 1507835 h 6858000"/>
              <a:gd name="connsiteX853" fmla="*/ 6326959 w 7472601"/>
              <a:gd name="connsiteY853" fmla="*/ 1817686 h 6858000"/>
              <a:gd name="connsiteX854" fmla="*/ 6537433 w 7472601"/>
              <a:gd name="connsiteY854" fmla="*/ 1907790 h 6858000"/>
              <a:gd name="connsiteX855" fmla="*/ 6550221 w 7472601"/>
              <a:gd name="connsiteY855" fmla="*/ 1910729 h 6858000"/>
              <a:gd name="connsiteX856" fmla="*/ 6964438 w 7472601"/>
              <a:gd name="connsiteY856" fmla="*/ 2209505 h 6858000"/>
              <a:gd name="connsiteX857" fmla="*/ 7367862 w 7472601"/>
              <a:gd name="connsiteY857" fmla="*/ 2806833 h 6858000"/>
              <a:gd name="connsiteX858" fmla="*/ 7364329 w 7472601"/>
              <a:gd name="connsiteY858" fmla="*/ 2826907 h 6858000"/>
              <a:gd name="connsiteX859" fmla="*/ 7290545 w 7472601"/>
              <a:gd name="connsiteY859" fmla="*/ 2850663 h 6858000"/>
              <a:gd name="connsiteX860" fmla="*/ 6472036 w 7472601"/>
              <a:gd name="connsiteY860" fmla="*/ 1959003 h 6858000"/>
              <a:gd name="connsiteX861" fmla="*/ 5792897 w 7472601"/>
              <a:gd name="connsiteY861" fmla="*/ 1647747 h 6858000"/>
              <a:gd name="connsiteX862" fmla="*/ 5842751 w 7472601"/>
              <a:gd name="connsiteY862" fmla="*/ 1816112 h 6858000"/>
              <a:gd name="connsiteX863" fmla="*/ 5847424 w 7472601"/>
              <a:gd name="connsiteY863" fmla="*/ 1815776 h 6858000"/>
              <a:gd name="connsiteX864" fmla="*/ 6399821 w 7472601"/>
              <a:gd name="connsiteY864" fmla="*/ 2344799 h 6858000"/>
              <a:gd name="connsiteX865" fmla="*/ 6323232 w 7472601"/>
              <a:gd name="connsiteY865" fmla="*/ 2389634 h 6858000"/>
              <a:gd name="connsiteX866" fmla="*/ 5942958 w 7472601"/>
              <a:gd name="connsiteY866" fmla="*/ 2077708 h 6858000"/>
              <a:gd name="connsiteX867" fmla="*/ 5921559 w 7472601"/>
              <a:gd name="connsiteY867" fmla="*/ 2378596 h 6858000"/>
              <a:gd name="connsiteX868" fmla="*/ 5817651 w 7472601"/>
              <a:gd name="connsiteY868" fmla="*/ 3023919 h 6858000"/>
              <a:gd name="connsiteX869" fmla="*/ 5729634 w 7472601"/>
              <a:gd name="connsiteY869" fmla="*/ 3051849 h 6858000"/>
              <a:gd name="connsiteX870" fmla="*/ 5611018 w 7472601"/>
              <a:gd name="connsiteY870" fmla="*/ 2316769 h 6858000"/>
              <a:gd name="connsiteX871" fmla="*/ 5687608 w 7472601"/>
              <a:gd name="connsiteY871" fmla="*/ 2039972 h 6858000"/>
              <a:gd name="connsiteX872" fmla="*/ 5657554 w 7472601"/>
              <a:gd name="connsiteY872" fmla="*/ 1576445 h 6858000"/>
              <a:gd name="connsiteX873" fmla="*/ 5150475 w 7472601"/>
              <a:gd name="connsiteY873" fmla="*/ 1274012 h 6858000"/>
              <a:gd name="connsiteX874" fmla="*/ 5349142 w 7472601"/>
              <a:gd name="connsiteY874" fmla="*/ 2204405 h 6858000"/>
              <a:gd name="connsiteX875" fmla="*/ 5262214 w 7472601"/>
              <a:gd name="connsiteY875" fmla="*/ 2233836 h 6858000"/>
              <a:gd name="connsiteX876" fmla="*/ 4981539 w 7472601"/>
              <a:gd name="connsiteY876" fmla="*/ 1542201 h 6858000"/>
              <a:gd name="connsiteX877" fmla="*/ 4958461 w 7472601"/>
              <a:gd name="connsiteY877" fmla="*/ 1136957 h 6858000"/>
              <a:gd name="connsiteX878" fmla="*/ 4655015 w 7472601"/>
              <a:gd name="connsiteY878" fmla="*/ 891426 h 6858000"/>
              <a:gd name="connsiteX879" fmla="*/ 4348002 w 7472601"/>
              <a:gd name="connsiteY879" fmla="*/ 2205895 h 6858000"/>
              <a:gd name="connsiteX880" fmla="*/ 4262250 w 7472601"/>
              <a:gd name="connsiteY880" fmla="*/ 2219972 h 6858000"/>
              <a:gd name="connsiteX881" fmla="*/ 4550611 w 7472601"/>
              <a:gd name="connsiteY881" fmla="*/ 817540 h 6858000"/>
              <a:gd name="connsiteX882" fmla="*/ 4564418 w 7472601"/>
              <a:gd name="connsiteY882" fmla="*/ 808293 h 6858000"/>
              <a:gd name="connsiteX883" fmla="*/ 4266388 w 7472601"/>
              <a:gd name="connsiteY883" fmla="*/ 500083 h 6858000"/>
              <a:gd name="connsiteX884" fmla="*/ 4032842 w 7472601"/>
              <a:gd name="connsiteY884" fmla="*/ 211809 h 6858000"/>
              <a:gd name="connsiteX885" fmla="*/ 3882765 w 7472601"/>
              <a:gd name="connsiteY885" fmla="*/ 0 h 6858000"/>
              <a:gd name="connsiteX886" fmla="*/ 3721337 w 7472601"/>
              <a:gd name="connsiteY886" fmla="*/ 0 h 6858000"/>
              <a:gd name="connsiteX887" fmla="*/ 3797544 w 7472601"/>
              <a:gd name="connsiteY887" fmla="*/ 0 h 6858000"/>
              <a:gd name="connsiteX888" fmla="*/ 3775734 w 7472601"/>
              <a:gd name="connsiteY888" fmla="*/ 95131 h 6858000"/>
              <a:gd name="connsiteX889" fmla="*/ 3724807 w 7472601"/>
              <a:gd name="connsiteY889" fmla="*/ 272257 h 6858000"/>
              <a:gd name="connsiteX890" fmla="*/ 3726844 w 7472601"/>
              <a:gd name="connsiteY890" fmla="*/ 282988 h 6858000"/>
              <a:gd name="connsiteX891" fmla="*/ 3742664 w 7472601"/>
              <a:gd name="connsiteY891" fmla="*/ 279918 h 6858000"/>
              <a:gd name="connsiteX892" fmla="*/ 4103910 w 7472601"/>
              <a:gd name="connsiteY892" fmla="*/ 1161917 h 6858000"/>
              <a:gd name="connsiteX893" fmla="*/ 4020269 w 7472601"/>
              <a:gd name="connsiteY893" fmla="*/ 1200406 h 6858000"/>
              <a:gd name="connsiteX894" fmla="*/ 3674882 w 7472601"/>
              <a:gd name="connsiteY894" fmla="*/ 488524 h 6858000"/>
              <a:gd name="connsiteX895" fmla="*/ 3132682 w 7472601"/>
              <a:gd name="connsiteY895" fmla="*/ 1072284 h 6858000"/>
              <a:gd name="connsiteX896" fmla="*/ 2716346 w 7472601"/>
              <a:gd name="connsiteY896" fmla="*/ 1276376 h 6858000"/>
              <a:gd name="connsiteX897" fmla="*/ 2716772 w 7472601"/>
              <a:gd name="connsiteY897" fmla="*/ 1255462 h 6858000"/>
              <a:gd name="connsiteX898" fmla="*/ 3471096 w 7472601"/>
              <a:gd name="connsiteY898" fmla="*/ 437072 h 6858000"/>
              <a:gd name="connsiteX899" fmla="*/ 3639057 w 7472601"/>
              <a:gd name="connsiteY899" fmla="*/ 286334 h 6858000"/>
              <a:gd name="connsiteX900" fmla="*/ 3640309 w 7472601"/>
              <a:gd name="connsiteY900" fmla="*/ 284664 h 6858000"/>
              <a:gd name="connsiteX901" fmla="*/ 3646022 w 7472601"/>
              <a:gd name="connsiteY901" fmla="*/ 276711 h 6858000"/>
              <a:gd name="connsiteX902" fmla="*/ 3707943 w 7472601"/>
              <a:gd name="connsiteY902" fmla="*/ 65958 h 6858000"/>
              <a:gd name="connsiteX903" fmla="*/ 3721337 w 7472601"/>
              <a:gd name="connsiteY903" fmla="*/ 0 h 6858000"/>
              <a:gd name="connsiteX904" fmla="*/ 2867960 w 7472601"/>
              <a:gd name="connsiteY904" fmla="*/ 0 h 6858000"/>
              <a:gd name="connsiteX905" fmla="*/ 2926351 w 7472601"/>
              <a:gd name="connsiteY905" fmla="*/ 0 h 6858000"/>
              <a:gd name="connsiteX906" fmla="*/ 2902823 w 7472601"/>
              <a:gd name="connsiteY906" fmla="*/ 262929 h 6858000"/>
              <a:gd name="connsiteX907" fmla="*/ 2940663 w 7472601"/>
              <a:gd name="connsiteY907" fmla="*/ 140884 h 6858000"/>
              <a:gd name="connsiteX908" fmla="*/ 2947039 w 7472601"/>
              <a:gd name="connsiteY908" fmla="*/ 122524 h 6858000"/>
              <a:gd name="connsiteX909" fmla="*/ 2984316 w 7472601"/>
              <a:gd name="connsiteY909" fmla="*/ 0 h 6858000"/>
              <a:gd name="connsiteX910" fmla="*/ 3016114 w 7472601"/>
              <a:gd name="connsiteY910" fmla="*/ 0 h 6858000"/>
              <a:gd name="connsiteX911" fmla="*/ 2979949 w 7472601"/>
              <a:gd name="connsiteY911" fmla="*/ 119274 h 6858000"/>
              <a:gd name="connsiteX912" fmla="*/ 3023879 w 7472601"/>
              <a:gd name="connsiteY912" fmla="*/ 0 h 6858000"/>
              <a:gd name="connsiteX913" fmla="*/ 3105400 w 7472601"/>
              <a:gd name="connsiteY913" fmla="*/ 0 h 6858000"/>
              <a:gd name="connsiteX914" fmla="*/ 3094669 w 7472601"/>
              <a:gd name="connsiteY914" fmla="*/ 30308 h 6858000"/>
              <a:gd name="connsiteX915" fmla="*/ 2901945 w 7472601"/>
              <a:gd name="connsiteY915" fmla="*/ 466538 h 6858000"/>
              <a:gd name="connsiteX916" fmla="*/ 2815209 w 7472601"/>
              <a:gd name="connsiteY916" fmla="*/ 497361 h 6858000"/>
              <a:gd name="connsiteX917" fmla="*/ 2844845 w 7472601"/>
              <a:gd name="connsiteY917" fmla="*/ 127638 h 6858000"/>
              <a:gd name="connsiteX918" fmla="*/ 2867960 w 7472601"/>
              <a:gd name="connsiteY918" fmla="*/ 0 h 6858000"/>
              <a:gd name="connsiteX919" fmla="*/ 1057230 w 7472601"/>
              <a:gd name="connsiteY919" fmla="*/ 0 h 6858000"/>
              <a:gd name="connsiteX920" fmla="*/ 1111003 w 7472601"/>
              <a:gd name="connsiteY920" fmla="*/ 0 h 6858000"/>
              <a:gd name="connsiteX921" fmla="*/ 1125553 w 7472601"/>
              <a:gd name="connsiteY921" fmla="*/ 52588 h 6858000"/>
              <a:gd name="connsiteX922" fmla="*/ 1304276 w 7472601"/>
              <a:gd name="connsiteY922" fmla="*/ 476275 h 6858000"/>
              <a:gd name="connsiteX923" fmla="*/ 1492066 w 7472601"/>
              <a:gd name="connsiteY923" fmla="*/ 886333 h 6858000"/>
              <a:gd name="connsiteX924" fmla="*/ 1423698 w 7472601"/>
              <a:gd name="connsiteY924" fmla="*/ 710817 h 6858000"/>
              <a:gd name="connsiteX925" fmla="*/ 1357609 w 7472601"/>
              <a:gd name="connsiteY925" fmla="*/ 532892 h 6858000"/>
              <a:gd name="connsiteX926" fmla="*/ 1309550 w 7472601"/>
              <a:gd name="connsiteY926" fmla="*/ 374031 h 6858000"/>
              <a:gd name="connsiteX927" fmla="*/ 1193673 w 7472601"/>
              <a:gd name="connsiteY927" fmla="*/ 49533 h 6858000"/>
              <a:gd name="connsiteX928" fmla="*/ 1164391 w 7472601"/>
              <a:gd name="connsiteY928" fmla="*/ 0 h 6858000"/>
              <a:gd name="connsiteX929" fmla="*/ 1200666 w 7472601"/>
              <a:gd name="connsiteY929" fmla="*/ 0 h 6858000"/>
              <a:gd name="connsiteX930" fmla="*/ 1223408 w 7472601"/>
              <a:gd name="connsiteY930" fmla="*/ 38996 h 6858000"/>
              <a:gd name="connsiteX931" fmla="*/ 1339635 w 7472601"/>
              <a:gd name="connsiteY931" fmla="*/ 365517 h 6858000"/>
              <a:gd name="connsiteX932" fmla="*/ 1387469 w 7472601"/>
              <a:gd name="connsiteY932" fmla="*/ 523079 h 6858000"/>
              <a:gd name="connsiteX933" fmla="*/ 1452685 w 7472601"/>
              <a:gd name="connsiteY933" fmla="*/ 699806 h 6858000"/>
              <a:gd name="connsiteX934" fmla="*/ 1492092 w 7472601"/>
              <a:gd name="connsiteY934" fmla="*/ 800424 h 6858000"/>
              <a:gd name="connsiteX935" fmla="*/ 1455302 w 7472601"/>
              <a:gd name="connsiteY935" fmla="*/ 632913 h 6858000"/>
              <a:gd name="connsiteX936" fmla="*/ 1222336 w 7472601"/>
              <a:gd name="connsiteY936" fmla="*/ 9480 h 6858000"/>
              <a:gd name="connsiteX937" fmla="*/ 1214634 w 7472601"/>
              <a:gd name="connsiteY937" fmla="*/ 0 h 6858000"/>
              <a:gd name="connsiteX938" fmla="*/ 1289827 w 7472601"/>
              <a:gd name="connsiteY938" fmla="*/ 0 h 6858000"/>
              <a:gd name="connsiteX939" fmla="*/ 1321076 w 7472601"/>
              <a:gd name="connsiteY939" fmla="*/ 59722 h 6858000"/>
              <a:gd name="connsiteX940" fmla="*/ 1512579 w 7472601"/>
              <a:gd name="connsiteY940" fmla="*/ 626441 h 6858000"/>
              <a:gd name="connsiteX941" fmla="*/ 1506076 w 7472601"/>
              <a:gd name="connsiteY941" fmla="*/ 1089289 h 6858000"/>
              <a:gd name="connsiteX942" fmla="*/ 1486346 w 7472601"/>
              <a:gd name="connsiteY942" fmla="*/ 1079919 h 6858000"/>
              <a:gd name="connsiteX943" fmla="*/ 1070511 w 7472601"/>
              <a:gd name="connsiteY943" fmla="*/ 48609 h 6858000"/>
              <a:gd name="connsiteX944" fmla="*/ 1057230 w 7472601"/>
              <a:gd name="connsiteY944" fmla="*/ 0 h 6858000"/>
              <a:gd name="connsiteX945" fmla="*/ 43151 w 7472601"/>
              <a:gd name="connsiteY945" fmla="*/ 0 h 6858000"/>
              <a:gd name="connsiteX946" fmla="*/ 95283 w 7472601"/>
              <a:gd name="connsiteY946" fmla="*/ 0 h 6858000"/>
              <a:gd name="connsiteX947" fmla="*/ 300708 w 7472601"/>
              <a:gd name="connsiteY947" fmla="*/ 154571 h 6858000"/>
              <a:gd name="connsiteX948" fmla="*/ 530414 w 7472601"/>
              <a:gd name="connsiteY948" fmla="*/ 354673 h 6858000"/>
              <a:gd name="connsiteX949" fmla="*/ 333785 w 7472601"/>
              <a:gd name="connsiteY949" fmla="*/ 161564 h 6858000"/>
              <a:gd name="connsiteX950" fmla="*/ 147005 w 7472601"/>
              <a:gd name="connsiteY950" fmla="*/ 0 h 6858000"/>
              <a:gd name="connsiteX951" fmla="*/ 272509 w 7472601"/>
              <a:gd name="connsiteY951" fmla="*/ 0 h 6858000"/>
              <a:gd name="connsiteX952" fmla="*/ 326276 w 7472601"/>
              <a:gd name="connsiteY952" fmla="*/ 45847 h 6858000"/>
              <a:gd name="connsiteX953" fmla="*/ 823759 w 7472601"/>
              <a:gd name="connsiteY953" fmla="*/ 574145 h 6858000"/>
              <a:gd name="connsiteX954" fmla="*/ 811254 w 7472601"/>
              <a:gd name="connsiteY954" fmla="*/ 665546 h 6858000"/>
              <a:gd name="connsiteX955" fmla="*/ 154042 w 7472601"/>
              <a:gd name="connsiteY955" fmla="*/ 261522 h 6858000"/>
              <a:gd name="connsiteX956" fmla="*/ 13550 w 7472601"/>
              <a:gd name="connsiteY956" fmla="*/ 158423 h 6858000"/>
              <a:gd name="connsiteX957" fmla="*/ 0 w 7472601"/>
              <a:gd name="connsiteY957" fmla="*/ 146618 h 6858000"/>
              <a:gd name="connsiteX958" fmla="*/ 0 w 7472601"/>
              <a:gd name="connsiteY958" fmla="*/ 59161 h 6858000"/>
              <a:gd name="connsiteX959" fmla="*/ 45427 w 7472601"/>
              <a:gd name="connsiteY959" fmla="*/ 101078 h 6858000"/>
              <a:gd name="connsiteX960" fmla="*/ 630103 w 7472601"/>
              <a:gd name="connsiteY960" fmla="*/ 485885 h 6858000"/>
              <a:gd name="connsiteX961" fmla="*/ 532040 w 7472601"/>
              <a:gd name="connsiteY961" fmla="*/ 399359 h 6858000"/>
              <a:gd name="connsiteX962" fmla="*/ 517618 w 7472601"/>
              <a:gd name="connsiteY962" fmla="*/ 385726 h 6858000"/>
              <a:gd name="connsiteX963" fmla="*/ 285074 w 7472601"/>
              <a:gd name="connsiteY963" fmla="*/ 182755 h 6858000"/>
              <a:gd name="connsiteX964" fmla="*/ 43151 w 7472601"/>
              <a:gd name="connsiteY964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312589 w 7472601"/>
              <a:gd name="connsiteY80" fmla="*/ 5982309 h 6858000"/>
              <a:gd name="connsiteX81" fmla="*/ 7448321 w 7472601"/>
              <a:gd name="connsiteY81" fmla="*/ 6190991 h 6858000"/>
              <a:gd name="connsiteX82" fmla="*/ 7467600 w 7472601"/>
              <a:gd name="connsiteY82" fmla="*/ 6221686 h 6858000"/>
              <a:gd name="connsiteX83" fmla="*/ 7467600 w 7472601"/>
              <a:gd name="connsiteY83" fmla="*/ 6334256 h 6858000"/>
              <a:gd name="connsiteX84" fmla="*/ 7454976 w 7472601"/>
              <a:gd name="connsiteY84" fmla="*/ 6318297 h 6858000"/>
              <a:gd name="connsiteX85" fmla="*/ 1456157 w 7472601"/>
              <a:gd name="connsiteY85" fmla="*/ 5371404 h 6858000"/>
              <a:gd name="connsiteX86" fmla="*/ 1244432 w 7472601"/>
              <a:gd name="connsiteY86" fmla="*/ 5385601 h 6858000"/>
              <a:gd name="connsiteX87" fmla="*/ 973990 w 7472601"/>
              <a:gd name="connsiteY87" fmla="*/ 5424940 h 6858000"/>
              <a:gd name="connsiteX88" fmla="*/ 1103809 w 7472601"/>
              <a:gd name="connsiteY88" fmla="*/ 5433720 h 6858000"/>
              <a:gd name="connsiteX89" fmla="*/ 1123454 w 7472601"/>
              <a:gd name="connsiteY89" fmla="*/ 5435727 h 6858000"/>
              <a:gd name="connsiteX90" fmla="*/ 1737017 w 7472601"/>
              <a:gd name="connsiteY90" fmla="*/ 5452183 h 6858000"/>
              <a:gd name="connsiteX91" fmla="*/ 1824397 w 7472601"/>
              <a:gd name="connsiteY91" fmla="*/ 5447757 h 6858000"/>
              <a:gd name="connsiteX92" fmla="*/ 2070059 w 7472601"/>
              <a:gd name="connsiteY92" fmla="*/ 5441660 h 6858000"/>
              <a:gd name="connsiteX93" fmla="*/ 1456157 w 7472601"/>
              <a:gd name="connsiteY93" fmla="*/ 5371404 h 6858000"/>
              <a:gd name="connsiteX94" fmla="*/ 4988186 w 7472601"/>
              <a:gd name="connsiteY94" fmla="*/ 5216467 h 6858000"/>
              <a:gd name="connsiteX95" fmla="*/ 4777334 w 7472601"/>
              <a:gd name="connsiteY95" fmla="*/ 5406072 h 6858000"/>
              <a:gd name="connsiteX96" fmla="*/ 4718341 w 7472601"/>
              <a:gd name="connsiteY96" fmla="*/ 5468043 h 6858000"/>
              <a:gd name="connsiteX97" fmla="*/ 4604655 w 7472601"/>
              <a:gd name="connsiteY97" fmla="*/ 5583434 h 6858000"/>
              <a:gd name="connsiteX98" fmla="*/ 4565074 w 7472601"/>
              <a:gd name="connsiteY98" fmla="*/ 5618550 h 6858000"/>
              <a:gd name="connsiteX99" fmla="*/ 4988186 w 7472601"/>
              <a:gd name="connsiteY99" fmla="*/ 5216467 h 6858000"/>
              <a:gd name="connsiteX100" fmla="*/ 4978032 w 7472601"/>
              <a:gd name="connsiteY100" fmla="*/ 5183809 h 6858000"/>
              <a:gd name="connsiteX101" fmla="*/ 4463413 w 7472601"/>
              <a:gd name="connsiteY101" fmla="*/ 5615162 h 6858000"/>
              <a:gd name="connsiteX102" fmla="*/ 4358134 w 7472601"/>
              <a:gd name="connsiteY102" fmla="*/ 5742791 h 6858000"/>
              <a:gd name="connsiteX103" fmla="*/ 4376219 w 7472601"/>
              <a:gd name="connsiteY103" fmla="*/ 5729027 h 6858000"/>
              <a:gd name="connsiteX104" fmla="*/ 4582340 w 7472601"/>
              <a:gd name="connsiteY104" fmla="*/ 5561037 h 6858000"/>
              <a:gd name="connsiteX105" fmla="*/ 4694684 w 7472601"/>
              <a:gd name="connsiteY105" fmla="*/ 5447098 h 6858000"/>
              <a:gd name="connsiteX106" fmla="*/ 4754123 w 7472601"/>
              <a:gd name="connsiteY106" fmla="*/ 5384643 h 6858000"/>
              <a:gd name="connsiteX107" fmla="*/ 4978032 w 7472601"/>
              <a:gd name="connsiteY107" fmla="*/ 5183809 h 6858000"/>
              <a:gd name="connsiteX108" fmla="*/ 1903353 w 7472601"/>
              <a:gd name="connsiteY108" fmla="*/ 5044827 h 6858000"/>
              <a:gd name="connsiteX109" fmla="*/ 1936931 w 7472601"/>
              <a:gd name="connsiteY109" fmla="*/ 5093954 h 6858000"/>
              <a:gd name="connsiteX110" fmla="*/ 2195868 w 7472601"/>
              <a:gd name="connsiteY110" fmla="*/ 5396574 h 6858000"/>
              <a:gd name="connsiteX111" fmla="*/ 2088852 w 7472601"/>
              <a:gd name="connsiteY111" fmla="*/ 5166123 h 6858000"/>
              <a:gd name="connsiteX112" fmla="*/ 1958241 w 7472601"/>
              <a:gd name="connsiteY112" fmla="*/ 5067955 h 6858000"/>
              <a:gd name="connsiteX113" fmla="*/ 1903353 w 7472601"/>
              <a:gd name="connsiteY113" fmla="*/ 5044827 h 6858000"/>
              <a:gd name="connsiteX114" fmla="*/ 1979378 w 7472601"/>
              <a:gd name="connsiteY114" fmla="*/ 4769504 h 6858000"/>
              <a:gd name="connsiteX115" fmla="*/ 2882120 w 7472601"/>
              <a:gd name="connsiteY115" fmla="*/ 5064547 h 6858000"/>
              <a:gd name="connsiteX116" fmla="*/ 2793103 w 7472601"/>
              <a:gd name="connsiteY116" fmla="*/ 5039699 h 6858000"/>
              <a:gd name="connsiteX117" fmla="*/ 2770041 w 7472601"/>
              <a:gd name="connsiteY117" fmla="*/ 5033634 h 6858000"/>
              <a:gd name="connsiteX118" fmla="*/ 1979378 w 7472601"/>
              <a:gd name="connsiteY118" fmla="*/ 4769504 h 6858000"/>
              <a:gd name="connsiteX119" fmla="*/ 1927410 w 7472601"/>
              <a:gd name="connsiteY119" fmla="*/ 4716164 h 6858000"/>
              <a:gd name="connsiteX120" fmla="*/ 1959587 w 7472601"/>
              <a:gd name="connsiteY120" fmla="*/ 4728849 h 6858000"/>
              <a:gd name="connsiteX121" fmla="*/ 2777707 w 7472601"/>
              <a:gd name="connsiteY121" fmla="*/ 5003991 h 6858000"/>
              <a:gd name="connsiteX122" fmla="*/ 2800768 w 7472601"/>
              <a:gd name="connsiteY122" fmla="*/ 5010056 h 6858000"/>
              <a:gd name="connsiteX123" fmla="*/ 2879408 w 7472601"/>
              <a:gd name="connsiteY123" fmla="*/ 5031590 h 6858000"/>
              <a:gd name="connsiteX124" fmla="*/ 2862295 w 7472601"/>
              <a:gd name="connsiteY124" fmla="*/ 5022958 h 6858000"/>
              <a:gd name="connsiteX125" fmla="*/ 2813343 w 7472601"/>
              <a:gd name="connsiteY125" fmla="*/ 4998369 h 6858000"/>
              <a:gd name="connsiteX126" fmla="*/ 2646245 w 7472601"/>
              <a:gd name="connsiteY126" fmla="*/ 4930999 h 6858000"/>
              <a:gd name="connsiteX127" fmla="*/ 1999243 w 7472601"/>
              <a:gd name="connsiteY127" fmla="*/ 4730524 h 6858000"/>
              <a:gd name="connsiteX128" fmla="*/ 1979527 w 7472601"/>
              <a:gd name="connsiteY128" fmla="*/ 4726651 h 6858000"/>
              <a:gd name="connsiteX129" fmla="*/ 1927410 w 7472601"/>
              <a:gd name="connsiteY129" fmla="*/ 4716164 h 6858000"/>
              <a:gd name="connsiteX130" fmla="*/ 1997014 w 7472601"/>
              <a:gd name="connsiteY130" fmla="*/ 4698007 h 6858000"/>
              <a:gd name="connsiteX131" fmla="*/ 2005458 w 7472601"/>
              <a:gd name="connsiteY131" fmla="*/ 4699540 h 6858000"/>
              <a:gd name="connsiteX132" fmla="*/ 2657186 w 7472601"/>
              <a:gd name="connsiteY132" fmla="*/ 4901687 h 6858000"/>
              <a:gd name="connsiteX133" fmla="*/ 2826662 w 7472601"/>
              <a:gd name="connsiteY133" fmla="*/ 4970362 h 6858000"/>
              <a:gd name="connsiteX134" fmla="*/ 2876100 w 7472601"/>
              <a:gd name="connsiteY134" fmla="*/ 4995397 h 6858000"/>
              <a:gd name="connsiteX135" fmla="*/ 3042600 w 7472601"/>
              <a:gd name="connsiteY135" fmla="*/ 5059532 h 6858000"/>
              <a:gd name="connsiteX136" fmla="*/ 1997014 w 7472601"/>
              <a:gd name="connsiteY136" fmla="*/ 4698007 h 6858000"/>
              <a:gd name="connsiteX137" fmla="*/ 2305292 w 7472601"/>
              <a:gd name="connsiteY137" fmla="*/ 4219492 h 6858000"/>
              <a:gd name="connsiteX138" fmla="*/ 3360922 w 7472601"/>
              <a:gd name="connsiteY138" fmla="*/ 4529373 h 6858000"/>
              <a:gd name="connsiteX139" fmla="*/ 3492420 w 7472601"/>
              <a:gd name="connsiteY139" fmla="*/ 4510145 h 6858000"/>
              <a:gd name="connsiteX140" fmla="*/ 3364086 w 7472601"/>
              <a:gd name="connsiteY140" fmla="*/ 4480340 h 6858000"/>
              <a:gd name="connsiteX141" fmla="*/ 3225818 w 7472601"/>
              <a:gd name="connsiteY141" fmla="*/ 4411822 h 6858000"/>
              <a:gd name="connsiteX142" fmla="*/ 3129696 w 7472601"/>
              <a:gd name="connsiteY142" fmla="*/ 4360704 h 6858000"/>
              <a:gd name="connsiteX143" fmla="*/ 2814545 w 7472601"/>
              <a:gd name="connsiteY143" fmla="*/ 4282955 h 6858000"/>
              <a:gd name="connsiteX144" fmla="*/ 2305292 w 7472601"/>
              <a:gd name="connsiteY144" fmla="*/ 4219492 h 6858000"/>
              <a:gd name="connsiteX145" fmla="*/ 2626982 w 7472601"/>
              <a:gd name="connsiteY145" fmla="*/ 4206450 h 6858000"/>
              <a:gd name="connsiteX146" fmla="*/ 2490617 w 7472601"/>
              <a:gd name="connsiteY146" fmla="*/ 4206951 h 6858000"/>
              <a:gd name="connsiteX147" fmla="*/ 2819869 w 7472601"/>
              <a:gd name="connsiteY147" fmla="*/ 4252936 h 6858000"/>
              <a:gd name="connsiteX148" fmla="*/ 3143018 w 7472601"/>
              <a:gd name="connsiteY148" fmla="*/ 4332698 h 6858000"/>
              <a:gd name="connsiteX149" fmla="*/ 3241520 w 7472601"/>
              <a:gd name="connsiteY149" fmla="*/ 4385112 h 6858000"/>
              <a:gd name="connsiteX150" fmla="*/ 3374575 w 7472601"/>
              <a:gd name="connsiteY150" fmla="*/ 4451517 h 6858000"/>
              <a:gd name="connsiteX151" fmla="*/ 3505221 w 7472601"/>
              <a:gd name="connsiteY151" fmla="*/ 4480757 h 6858000"/>
              <a:gd name="connsiteX152" fmla="*/ 2626982 w 7472601"/>
              <a:gd name="connsiteY152" fmla="*/ 4206450 h 6858000"/>
              <a:gd name="connsiteX153" fmla="*/ 1310106 w 7472601"/>
              <a:gd name="connsiteY153" fmla="*/ 3943217 h 6858000"/>
              <a:gd name="connsiteX154" fmla="*/ 854994 w 7472601"/>
              <a:gd name="connsiteY154" fmla="*/ 4399136 h 6858000"/>
              <a:gd name="connsiteX155" fmla="*/ 742462 w 7472601"/>
              <a:gd name="connsiteY155" fmla="*/ 4594648 h 6858000"/>
              <a:gd name="connsiteX156" fmla="*/ 820602 w 7472601"/>
              <a:gd name="connsiteY156" fmla="*/ 4485915 h 6858000"/>
              <a:gd name="connsiteX157" fmla="*/ 878295 w 7472601"/>
              <a:gd name="connsiteY157" fmla="*/ 4403594 h 6858000"/>
              <a:gd name="connsiteX158" fmla="*/ 1240607 w 7472601"/>
              <a:gd name="connsiteY158" fmla="*/ 4010401 h 6858000"/>
              <a:gd name="connsiteX159" fmla="*/ 1310106 w 7472601"/>
              <a:gd name="connsiteY159" fmla="*/ 3943217 h 6858000"/>
              <a:gd name="connsiteX160" fmla="*/ 1423113 w 7472601"/>
              <a:gd name="connsiteY160" fmla="*/ 3874565 h 6858000"/>
              <a:gd name="connsiteX161" fmla="*/ 1260565 w 7472601"/>
              <a:gd name="connsiteY161" fmla="*/ 4031982 h 6858000"/>
              <a:gd name="connsiteX162" fmla="*/ 901900 w 7472601"/>
              <a:gd name="connsiteY162" fmla="*/ 4421236 h 6858000"/>
              <a:gd name="connsiteX163" fmla="*/ 845044 w 7472601"/>
              <a:gd name="connsiteY163" fmla="*/ 4502436 h 6858000"/>
              <a:gd name="connsiteX164" fmla="*/ 685926 w 7472601"/>
              <a:gd name="connsiteY164" fmla="*/ 4703069 h 6858000"/>
              <a:gd name="connsiteX165" fmla="*/ 684248 w 7472601"/>
              <a:gd name="connsiteY165" fmla="*/ 4706721 h 6858000"/>
              <a:gd name="connsiteX166" fmla="*/ 1423113 w 7472601"/>
              <a:gd name="connsiteY166" fmla="*/ 3874565 h 6858000"/>
              <a:gd name="connsiteX167" fmla="*/ 3316479 w 7472601"/>
              <a:gd name="connsiteY167" fmla="*/ 3872136 h 6858000"/>
              <a:gd name="connsiteX168" fmla="*/ 3546806 w 7472601"/>
              <a:gd name="connsiteY168" fmla="*/ 4356139 h 6858000"/>
              <a:gd name="connsiteX169" fmla="*/ 3364433 w 7472601"/>
              <a:gd name="connsiteY169" fmla="*/ 3953121 h 6858000"/>
              <a:gd name="connsiteX170" fmla="*/ 3316479 w 7472601"/>
              <a:gd name="connsiteY170" fmla="*/ 3872136 h 6858000"/>
              <a:gd name="connsiteX171" fmla="*/ 3291335 w 7472601"/>
              <a:gd name="connsiteY171" fmla="*/ 3767420 h 6858000"/>
              <a:gd name="connsiteX172" fmla="*/ 3390805 w 7472601"/>
              <a:gd name="connsiteY172" fmla="*/ 3937163 h 6858000"/>
              <a:gd name="connsiteX173" fmla="*/ 3579062 w 7472601"/>
              <a:gd name="connsiteY173" fmla="*/ 4359040 h 6858000"/>
              <a:gd name="connsiteX174" fmla="*/ 3467355 w 7472601"/>
              <a:gd name="connsiteY174" fmla="*/ 3988130 h 6858000"/>
              <a:gd name="connsiteX175" fmla="*/ 3310753 w 7472601"/>
              <a:gd name="connsiteY175" fmla="*/ 3787140 h 6858000"/>
              <a:gd name="connsiteX176" fmla="*/ 3291335 w 7472601"/>
              <a:gd name="connsiteY176" fmla="*/ 3767420 h 6858000"/>
              <a:gd name="connsiteX177" fmla="*/ 1635889 w 7472601"/>
              <a:gd name="connsiteY177" fmla="*/ 3709494 h 6858000"/>
              <a:gd name="connsiteX178" fmla="*/ 1634800 w 7472601"/>
              <a:gd name="connsiteY178" fmla="*/ 3731111 h 6858000"/>
              <a:gd name="connsiteX179" fmla="*/ 1635889 w 7472601"/>
              <a:gd name="connsiteY179" fmla="*/ 3709494 h 6858000"/>
              <a:gd name="connsiteX180" fmla="*/ 1510397 w 7472601"/>
              <a:gd name="connsiteY180" fmla="*/ 3684705 h 6858000"/>
              <a:gd name="connsiteX181" fmla="*/ 1146550 w 7472601"/>
              <a:gd name="connsiteY181" fmla="*/ 3802012 h 6858000"/>
              <a:gd name="connsiteX182" fmla="*/ 698834 w 7472601"/>
              <a:gd name="connsiteY182" fmla="*/ 3952272 h 6858000"/>
              <a:gd name="connsiteX183" fmla="*/ 34256 w 7472601"/>
              <a:gd name="connsiteY183" fmla="*/ 4347603 h 6858000"/>
              <a:gd name="connsiteX184" fmla="*/ 527241 w 7472601"/>
              <a:gd name="connsiteY184" fmla="*/ 4065078 h 6858000"/>
              <a:gd name="connsiteX185" fmla="*/ 1510397 w 7472601"/>
              <a:gd name="connsiteY185" fmla="*/ 3684705 h 6858000"/>
              <a:gd name="connsiteX186" fmla="*/ 1313114 w 7472601"/>
              <a:gd name="connsiteY186" fmla="*/ 3655216 h 6858000"/>
              <a:gd name="connsiteX187" fmla="*/ 1109304 w 7472601"/>
              <a:gd name="connsiteY187" fmla="*/ 3669030 h 6858000"/>
              <a:gd name="connsiteX188" fmla="*/ 8129 w 7472601"/>
              <a:gd name="connsiteY188" fmla="*/ 4330519 h 6858000"/>
              <a:gd name="connsiteX189" fmla="*/ 687572 w 7472601"/>
              <a:gd name="connsiteY189" fmla="*/ 3925629 h 6858000"/>
              <a:gd name="connsiteX190" fmla="*/ 1138365 w 7472601"/>
              <a:gd name="connsiteY190" fmla="*/ 3774515 h 6858000"/>
              <a:gd name="connsiteX191" fmla="*/ 1505579 w 7472601"/>
              <a:gd name="connsiteY191" fmla="*/ 3655526 h 6858000"/>
              <a:gd name="connsiteX192" fmla="*/ 1313114 w 7472601"/>
              <a:gd name="connsiteY192" fmla="*/ 3655216 h 6858000"/>
              <a:gd name="connsiteX193" fmla="*/ 3655073 w 7472601"/>
              <a:gd name="connsiteY193" fmla="*/ 3650884 h 6858000"/>
              <a:gd name="connsiteX194" fmla="*/ 3989938 w 7472601"/>
              <a:gd name="connsiteY194" fmla="*/ 3991685 h 6858000"/>
              <a:gd name="connsiteX195" fmla="*/ 4393907 w 7472601"/>
              <a:gd name="connsiteY195" fmla="*/ 4261258 h 6858000"/>
              <a:gd name="connsiteX196" fmla="*/ 4648051 w 7472601"/>
              <a:gd name="connsiteY196" fmla="*/ 4374051 h 6858000"/>
              <a:gd name="connsiteX197" fmla="*/ 4383389 w 7472601"/>
              <a:gd name="connsiteY197" fmla="*/ 4184369 h 6858000"/>
              <a:gd name="connsiteX198" fmla="*/ 4165508 w 7472601"/>
              <a:gd name="connsiteY198" fmla="*/ 4035196 h 6858000"/>
              <a:gd name="connsiteX199" fmla="*/ 4068162 w 7472601"/>
              <a:gd name="connsiteY199" fmla="*/ 3953394 h 6858000"/>
              <a:gd name="connsiteX200" fmla="*/ 3981416 w 7472601"/>
              <a:gd name="connsiteY200" fmla="*/ 3880482 h 6858000"/>
              <a:gd name="connsiteX201" fmla="*/ 3800147 w 7472601"/>
              <a:gd name="connsiteY201" fmla="*/ 3749872 h 6858000"/>
              <a:gd name="connsiteX202" fmla="*/ 3655073 w 7472601"/>
              <a:gd name="connsiteY202" fmla="*/ 3650884 h 6858000"/>
              <a:gd name="connsiteX203" fmla="*/ 3670252 w 7472601"/>
              <a:gd name="connsiteY203" fmla="*/ 3622798 h 6858000"/>
              <a:gd name="connsiteX204" fmla="*/ 3817258 w 7472601"/>
              <a:gd name="connsiteY204" fmla="*/ 3723577 h 6858000"/>
              <a:gd name="connsiteX205" fmla="*/ 4000461 w 7472601"/>
              <a:gd name="connsiteY205" fmla="*/ 3855966 h 6858000"/>
              <a:gd name="connsiteX206" fmla="*/ 4088180 w 7472601"/>
              <a:gd name="connsiteY206" fmla="*/ 3929774 h 6858000"/>
              <a:gd name="connsiteX207" fmla="*/ 4184555 w 7472601"/>
              <a:gd name="connsiteY207" fmla="*/ 4010683 h 6858000"/>
              <a:gd name="connsiteX208" fmla="*/ 4399563 w 7472601"/>
              <a:gd name="connsiteY208" fmla="*/ 4158106 h 6858000"/>
              <a:gd name="connsiteX209" fmla="*/ 4684469 w 7472601"/>
              <a:gd name="connsiteY209" fmla="*/ 4364680 h 6858000"/>
              <a:gd name="connsiteX210" fmla="*/ 4690271 w 7472601"/>
              <a:gd name="connsiteY210" fmla="*/ 4370034 h 6858000"/>
              <a:gd name="connsiteX211" fmla="*/ 4136093 w 7472601"/>
              <a:gd name="connsiteY211" fmla="*/ 3858466 h 6858000"/>
              <a:gd name="connsiteX212" fmla="*/ 3670252 w 7472601"/>
              <a:gd name="connsiteY212" fmla="*/ 3622798 h 6858000"/>
              <a:gd name="connsiteX213" fmla="*/ 4440129 w 7472601"/>
              <a:gd name="connsiteY213" fmla="*/ 3448571 h 6858000"/>
              <a:gd name="connsiteX214" fmla="*/ 4856525 w 7472601"/>
              <a:gd name="connsiteY214" fmla="*/ 3915351 h 6858000"/>
              <a:gd name="connsiteX215" fmla="*/ 5059055 w 7472601"/>
              <a:gd name="connsiteY215" fmla="*/ 4108918 h 6858000"/>
              <a:gd name="connsiteX216" fmla="*/ 5290070 w 7472601"/>
              <a:gd name="connsiteY216" fmla="*/ 4263619 h 6858000"/>
              <a:gd name="connsiteX217" fmla="*/ 4834991 w 7472601"/>
              <a:gd name="connsiteY217" fmla="*/ 3830985 h 6858000"/>
              <a:gd name="connsiteX218" fmla="*/ 4440129 w 7472601"/>
              <a:gd name="connsiteY218" fmla="*/ 3448571 h 6858000"/>
              <a:gd name="connsiteX219" fmla="*/ 4441737 w 7472601"/>
              <a:gd name="connsiteY219" fmla="*/ 3399734 h 6858000"/>
              <a:gd name="connsiteX220" fmla="*/ 4431236 w 7472601"/>
              <a:gd name="connsiteY220" fmla="*/ 3400954 h 6858000"/>
              <a:gd name="connsiteX221" fmla="*/ 4557150 w 7472601"/>
              <a:gd name="connsiteY221" fmla="*/ 3510023 h 6858000"/>
              <a:gd name="connsiteX222" fmla="*/ 4856936 w 7472601"/>
              <a:gd name="connsiteY222" fmla="*/ 3809146 h 6858000"/>
              <a:gd name="connsiteX223" fmla="*/ 5111996 w 7472601"/>
              <a:gd name="connsiteY223" fmla="*/ 4065759 h 6858000"/>
              <a:gd name="connsiteX224" fmla="*/ 5388878 w 7472601"/>
              <a:gd name="connsiteY224" fmla="*/ 4300185 h 6858000"/>
              <a:gd name="connsiteX225" fmla="*/ 5425556 w 7472601"/>
              <a:gd name="connsiteY225" fmla="*/ 4308967 h 6858000"/>
              <a:gd name="connsiteX226" fmla="*/ 4943646 w 7472601"/>
              <a:gd name="connsiteY226" fmla="*/ 3822916 h 6858000"/>
              <a:gd name="connsiteX227" fmla="*/ 4594837 w 7472601"/>
              <a:gd name="connsiteY227" fmla="*/ 3532274 h 6858000"/>
              <a:gd name="connsiteX228" fmla="*/ 4441737 w 7472601"/>
              <a:gd name="connsiteY228" fmla="*/ 3399734 h 6858000"/>
              <a:gd name="connsiteX229" fmla="*/ 5425834 w 7472601"/>
              <a:gd name="connsiteY229" fmla="*/ 3162785 h 6858000"/>
              <a:gd name="connsiteX230" fmla="*/ 5401644 w 7472601"/>
              <a:gd name="connsiteY230" fmla="*/ 3617847 h 6858000"/>
              <a:gd name="connsiteX231" fmla="*/ 5467256 w 7472601"/>
              <a:gd name="connsiteY231" fmla="*/ 4175494 h 6858000"/>
              <a:gd name="connsiteX232" fmla="*/ 5448069 w 7472601"/>
              <a:gd name="connsiteY232" fmla="*/ 3567554 h 6858000"/>
              <a:gd name="connsiteX233" fmla="*/ 5425834 w 7472601"/>
              <a:gd name="connsiteY233" fmla="*/ 3162785 h 6858000"/>
              <a:gd name="connsiteX234" fmla="*/ 1318687 w 7472601"/>
              <a:gd name="connsiteY234" fmla="*/ 3113840 h 6858000"/>
              <a:gd name="connsiteX235" fmla="*/ 1066793 w 7472601"/>
              <a:gd name="connsiteY235" fmla="*/ 3212171 h 6858000"/>
              <a:gd name="connsiteX236" fmla="*/ 993319 w 7472601"/>
              <a:gd name="connsiteY236" fmla="*/ 3247648 h 6858000"/>
              <a:gd name="connsiteX237" fmla="*/ 853081 w 7472601"/>
              <a:gd name="connsiteY237" fmla="*/ 3312410 h 6858000"/>
              <a:gd name="connsiteX238" fmla="*/ 805957 w 7472601"/>
              <a:gd name="connsiteY238" fmla="*/ 3330443 h 6858000"/>
              <a:gd name="connsiteX239" fmla="*/ 1318687 w 7472601"/>
              <a:gd name="connsiteY239" fmla="*/ 3113840 h 6858000"/>
              <a:gd name="connsiteX240" fmla="*/ 5453702 w 7472601"/>
              <a:gd name="connsiteY240" fmla="*/ 3090882 h 6858000"/>
              <a:gd name="connsiteX241" fmla="*/ 5480135 w 7472601"/>
              <a:gd name="connsiteY241" fmla="*/ 3565802 h 6858000"/>
              <a:gd name="connsiteX242" fmla="*/ 5499023 w 7472601"/>
              <a:gd name="connsiteY242" fmla="*/ 4166310 h 6858000"/>
              <a:gd name="connsiteX243" fmla="*/ 5547022 w 7472601"/>
              <a:gd name="connsiteY243" fmla="*/ 3607838 h 6858000"/>
              <a:gd name="connsiteX244" fmla="*/ 5515964 w 7472601"/>
              <a:gd name="connsiteY244" fmla="*/ 3378541 h 6858000"/>
              <a:gd name="connsiteX245" fmla="*/ 5453702 w 7472601"/>
              <a:gd name="connsiteY245" fmla="*/ 3090882 h 6858000"/>
              <a:gd name="connsiteX246" fmla="*/ 1238695 w 7472601"/>
              <a:gd name="connsiteY246" fmla="*/ 3076820 h 6858000"/>
              <a:gd name="connsiteX247" fmla="*/ 716371 w 7472601"/>
              <a:gd name="connsiteY247" fmla="*/ 3293249 h 6858000"/>
              <a:gd name="connsiteX248" fmla="*/ 579522 w 7472601"/>
              <a:gd name="connsiteY248" fmla="*/ 3371759 h 6858000"/>
              <a:gd name="connsiteX249" fmla="*/ 600288 w 7472601"/>
              <a:gd name="connsiteY249" fmla="*/ 3365555 h 6858000"/>
              <a:gd name="connsiteX250" fmla="*/ 840692 w 7472601"/>
              <a:gd name="connsiteY250" fmla="*/ 3284921 h 6858000"/>
              <a:gd name="connsiteX251" fmla="*/ 979248 w 7472601"/>
              <a:gd name="connsiteY251" fmla="*/ 3221003 h 6858000"/>
              <a:gd name="connsiteX252" fmla="*/ 1053282 w 7472601"/>
              <a:gd name="connsiteY252" fmla="*/ 3185247 h 6858000"/>
              <a:gd name="connsiteX253" fmla="*/ 1320603 w 7472601"/>
              <a:gd name="connsiteY253" fmla="*/ 3081281 h 6858000"/>
              <a:gd name="connsiteX254" fmla="*/ 1238695 w 7472601"/>
              <a:gd name="connsiteY254" fmla="*/ 3076820 h 6858000"/>
              <a:gd name="connsiteX255" fmla="*/ 5425627 w 7472601"/>
              <a:gd name="connsiteY255" fmla="*/ 2954192 h 6858000"/>
              <a:gd name="connsiteX256" fmla="*/ 5470770 w 7472601"/>
              <a:gd name="connsiteY256" fmla="*/ 3005435 h 6858000"/>
              <a:gd name="connsiteX257" fmla="*/ 5519779 w 7472601"/>
              <a:gd name="connsiteY257" fmla="*/ 4359223 h 6858000"/>
              <a:gd name="connsiteX258" fmla="*/ 5520293 w 7472601"/>
              <a:gd name="connsiteY258" fmla="*/ 4360602 h 6858000"/>
              <a:gd name="connsiteX259" fmla="*/ 5767221 w 7472601"/>
              <a:gd name="connsiteY259" fmla="*/ 4665564 h 6858000"/>
              <a:gd name="connsiteX260" fmla="*/ 6937169 w 7472601"/>
              <a:gd name="connsiteY260" fmla="*/ 4815941 h 6858000"/>
              <a:gd name="connsiteX261" fmla="*/ 6953922 w 7472601"/>
              <a:gd name="connsiteY261" fmla="*/ 4890068 h 6858000"/>
              <a:gd name="connsiteX262" fmla="*/ 6071359 w 7472601"/>
              <a:gd name="connsiteY262" fmla="*/ 4770770 h 6858000"/>
              <a:gd name="connsiteX263" fmla="*/ 6038839 w 7472601"/>
              <a:gd name="connsiteY263" fmla="*/ 4764474 h 6858000"/>
              <a:gd name="connsiteX264" fmla="*/ 6038706 w 7472601"/>
              <a:gd name="connsiteY264" fmla="*/ 4763847 h 6858000"/>
              <a:gd name="connsiteX265" fmla="*/ 6037784 w 7472601"/>
              <a:gd name="connsiteY265" fmla="*/ 4764270 h 6858000"/>
              <a:gd name="connsiteX266" fmla="*/ 6038839 w 7472601"/>
              <a:gd name="connsiteY266" fmla="*/ 4764474 h 6858000"/>
              <a:gd name="connsiteX267" fmla="*/ 6040338 w 7472601"/>
              <a:gd name="connsiteY267" fmla="*/ 4771418 h 6858000"/>
              <a:gd name="connsiteX268" fmla="*/ 6024488 w 7472601"/>
              <a:gd name="connsiteY268" fmla="*/ 4809903 h 6858000"/>
              <a:gd name="connsiteX269" fmla="*/ 5599771 w 7472601"/>
              <a:gd name="connsiteY269" fmla="*/ 5509652 h 6858000"/>
              <a:gd name="connsiteX270" fmla="*/ 5548843 w 7472601"/>
              <a:gd name="connsiteY270" fmla="*/ 5563845 h 6858000"/>
              <a:gd name="connsiteX271" fmla="*/ 5940952 w 7472601"/>
              <a:gd name="connsiteY271" fmla="*/ 6250028 h 6858000"/>
              <a:gd name="connsiteX272" fmla="*/ 6043441 w 7472601"/>
              <a:gd name="connsiteY272" fmla="*/ 6665847 h 6858000"/>
              <a:gd name="connsiteX273" fmla="*/ 6093432 w 7472601"/>
              <a:gd name="connsiteY273" fmla="*/ 6858000 h 6858000"/>
              <a:gd name="connsiteX274" fmla="*/ 6034344 w 7472601"/>
              <a:gd name="connsiteY274" fmla="*/ 6858000 h 6858000"/>
              <a:gd name="connsiteX275" fmla="*/ 6026679 w 7472601"/>
              <a:gd name="connsiteY275" fmla="*/ 6836959 h 6858000"/>
              <a:gd name="connsiteX276" fmla="*/ 5800441 w 7472601"/>
              <a:gd name="connsiteY276" fmla="*/ 6335286 h 6858000"/>
              <a:gd name="connsiteX277" fmla="*/ 5526562 w 7472601"/>
              <a:gd name="connsiteY277" fmla="*/ 5705388 h 6858000"/>
              <a:gd name="connsiteX278" fmla="*/ 5519640 w 7472601"/>
              <a:gd name="connsiteY278" fmla="*/ 5683774 h 6858000"/>
              <a:gd name="connsiteX279" fmla="*/ 5844559 w 7472601"/>
              <a:gd name="connsiteY279" fmla="*/ 6553349 h 6858000"/>
              <a:gd name="connsiteX280" fmla="*/ 5975994 w 7472601"/>
              <a:gd name="connsiteY280" fmla="*/ 6858000 h 6858000"/>
              <a:gd name="connsiteX281" fmla="*/ 5898547 w 7472601"/>
              <a:gd name="connsiteY281" fmla="*/ 6858000 h 6858000"/>
              <a:gd name="connsiteX282" fmla="*/ 5682041 w 7472601"/>
              <a:gd name="connsiteY282" fmla="*/ 6355860 h 6858000"/>
              <a:gd name="connsiteX283" fmla="*/ 5461758 w 7472601"/>
              <a:gd name="connsiteY283" fmla="*/ 5820220 h 6858000"/>
              <a:gd name="connsiteX284" fmla="*/ 5237282 w 7472601"/>
              <a:gd name="connsiteY284" fmla="*/ 6579086 h 6858000"/>
              <a:gd name="connsiteX285" fmla="*/ 5115009 w 7472601"/>
              <a:gd name="connsiteY285" fmla="*/ 6858000 h 6858000"/>
              <a:gd name="connsiteX286" fmla="*/ 5028074 w 7472601"/>
              <a:gd name="connsiteY286" fmla="*/ 6858000 h 6858000"/>
              <a:gd name="connsiteX287" fmla="*/ 5079508 w 7472601"/>
              <a:gd name="connsiteY287" fmla="*/ 6749074 h 6858000"/>
              <a:gd name="connsiteX288" fmla="*/ 5371846 w 7472601"/>
              <a:gd name="connsiteY288" fmla="*/ 5924413 h 6858000"/>
              <a:gd name="connsiteX289" fmla="*/ 5270512 w 7472601"/>
              <a:gd name="connsiteY289" fmla="*/ 6138975 h 6858000"/>
              <a:gd name="connsiteX290" fmla="*/ 5062409 w 7472601"/>
              <a:gd name="connsiteY290" fmla="*/ 6653544 h 6858000"/>
              <a:gd name="connsiteX291" fmla="*/ 5036628 w 7472601"/>
              <a:gd name="connsiteY291" fmla="*/ 6754247 h 6858000"/>
              <a:gd name="connsiteX292" fmla="*/ 5009112 w 7472601"/>
              <a:gd name="connsiteY292" fmla="*/ 6858000 h 6858000"/>
              <a:gd name="connsiteX293" fmla="*/ 4976679 w 7472601"/>
              <a:gd name="connsiteY293" fmla="*/ 6858000 h 6858000"/>
              <a:gd name="connsiteX294" fmla="*/ 5006537 w 7472601"/>
              <a:gd name="connsiteY294" fmla="*/ 6747068 h 6858000"/>
              <a:gd name="connsiteX295" fmla="*/ 5032723 w 7472601"/>
              <a:gd name="connsiteY295" fmla="*/ 6644957 h 6858000"/>
              <a:gd name="connsiteX296" fmla="*/ 5242949 w 7472601"/>
              <a:gd name="connsiteY296" fmla="*/ 6125175 h 6858000"/>
              <a:gd name="connsiteX297" fmla="*/ 5286321 w 7472601"/>
              <a:gd name="connsiteY297" fmla="*/ 6033555 h 6858000"/>
              <a:gd name="connsiteX298" fmla="*/ 5008210 w 7472601"/>
              <a:gd name="connsiteY298" fmla="*/ 6649194 h 6858000"/>
              <a:gd name="connsiteX299" fmla="*/ 4986321 w 7472601"/>
              <a:gd name="connsiteY299" fmla="*/ 6765687 h 6858000"/>
              <a:gd name="connsiteX300" fmla="*/ 4973474 w 7472601"/>
              <a:gd name="connsiteY300" fmla="*/ 6858000 h 6858000"/>
              <a:gd name="connsiteX301" fmla="*/ 4907178 w 7472601"/>
              <a:gd name="connsiteY301" fmla="*/ 6858000 h 6858000"/>
              <a:gd name="connsiteX302" fmla="*/ 4910810 w 7472601"/>
              <a:gd name="connsiteY302" fmla="*/ 6829660 h 6858000"/>
              <a:gd name="connsiteX303" fmla="*/ 4987461 w 7472601"/>
              <a:gd name="connsiteY303" fmla="*/ 6432994 h 6858000"/>
              <a:gd name="connsiteX304" fmla="*/ 5179262 w 7472601"/>
              <a:gd name="connsiteY304" fmla="*/ 6035044 h 6858000"/>
              <a:gd name="connsiteX305" fmla="*/ 4689678 w 7472601"/>
              <a:gd name="connsiteY305" fmla="*/ 6440241 h 6858000"/>
              <a:gd name="connsiteX306" fmla="*/ 4477543 w 7472601"/>
              <a:gd name="connsiteY306" fmla="*/ 6674836 h 6858000"/>
              <a:gd name="connsiteX307" fmla="*/ 4329957 w 7472601"/>
              <a:gd name="connsiteY307" fmla="*/ 6858000 h 6858000"/>
              <a:gd name="connsiteX308" fmla="*/ 4218595 w 7472601"/>
              <a:gd name="connsiteY308" fmla="*/ 6858000 h 6858000"/>
              <a:gd name="connsiteX309" fmla="*/ 4368888 w 7472601"/>
              <a:gd name="connsiteY309" fmla="*/ 6668412 h 6858000"/>
              <a:gd name="connsiteX310" fmla="*/ 4563091 w 7472601"/>
              <a:gd name="connsiteY310" fmla="*/ 6442508 h 6858000"/>
              <a:gd name="connsiteX311" fmla="*/ 5387324 w 7472601"/>
              <a:gd name="connsiteY311" fmla="*/ 5705830 h 6858000"/>
              <a:gd name="connsiteX312" fmla="*/ 5073620 w 7472601"/>
              <a:gd name="connsiteY312" fmla="*/ 5955437 h 6858000"/>
              <a:gd name="connsiteX313" fmla="*/ 4689789 w 7472601"/>
              <a:gd name="connsiteY313" fmla="*/ 6268382 h 6858000"/>
              <a:gd name="connsiteX314" fmla="*/ 4418722 w 7472601"/>
              <a:gd name="connsiteY314" fmla="*/ 6570886 h 6858000"/>
              <a:gd name="connsiteX315" fmla="*/ 4214944 w 7472601"/>
              <a:gd name="connsiteY315" fmla="*/ 6858000 h 6858000"/>
              <a:gd name="connsiteX316" fmla="*/ 4177898 w 7472601"/>
              <a:gd name="connsiteY316" fmla="*/ 6858000 h 6858000"/>
              <a:gd name="connsiteX317" fmla="*/ 4391597 w 7472601"/>
              <a:gd name="connsiteY317" fmla="*/ 6556370 h 6858000"/>
              <a:gd name="connsiteX318" fmla="*/ 4668889 w 7472601"/>
              <a:gd name="connsiteY318" fmla="*/ 6246399 h 6858000"/>
              <a:gd name="connsiteX319" fmla="*/ 5055427 w 7472601"/>
              <a:gd name="connsiteY319" fmla="*/ 5931476 h 6858000"/>
              <a:gd name="connsiteX320" fmla="*/ 5371814 w 7472601"/>
              <a:gd name="connsiteY320" fmla="*/ 5678975 h 6858000"/>
              <a:gd name="connsiteX321" fmla="*/ 4987918 w 7472601"/>
              <a:gd name="connsiteY321" fmla="*/ 5838701 h 6858000"/>
              <a:gd name="connsiteX322" fmla="*/ 4317146 w 7472601"/>
              <a:gd name="connsiteY322" fmla="*/ 6587716 h 6858000"/>
              <a:gd name="connsiteX323" fmla="*/ 4171627 w 7472601"/>
              <a:gd name="connsiteY323" fmla="*/ 6858000 h 6858000"/>
              <a:gd name="connsiteX324" fmla="*/ 4081585 w 7472601"/>
              <a:gd name="connsiteY324" fmla="*/ 6858000 h 6858000"/>
              <a:gd name="connsiteX325" fmla="*/ 4238603 w 7472601"/>
              <a:gd name="connsiteY325" fmla="*/ 6559341 h 6858000"/>
              <a:gd name="connsiteX326" fmla="*/ 4778333 w 7472601"/>
              <a:gd name="connsiteY326" fmla="*/ 5873626 h 6858000"/>
              <a:gd name="connsiteX327" fmla="*/ 5414185 w 7472601"/>
              <a:gd name="connsiteY327" fmla="*/ 5573882 h 6858000"/>
              <a:gd name="connsiteX328" fmla="*/ 5959648 w 7472601"/>
              <a:gd name="connsiteY328" fmla="*/ 4760797 h 6858000"/>
              <a:gd name="connsiteX329" fmla="*/ 5355019 w 7472601"/>
              <a:gd name="connsiteY329" fmla="*/ 4734672 h 6858000"/>
              <a:gd name="connsiteX330" fmla="*/ 5083565 w 7472601"/>
              <a:gd name="connsiteY330" fmla="*/ 5179121 h 6858000"/>
              <a:gd name="connsiteX331" fmla="*/ 4713577 w 7472601"/>
              <a:gd name="connsiteY331" fmla="*/ 5616803 h 6858000"/>
              <a:gd name="connsiteX332" fmla="*/ 3989559 w 7472601"/>
              <a:gd name="connsiteY332" fmla="*/ 6145945 h 6858000"/>
              <a:gd name="connsiteX333" fmla="*/ 3939824 w 7472601"/>
              <a:gd name="connsiteY333" fmla="*/ 6066900 h 6858000"/>
              <a:gd name="connsiteX334" fmla="*/ 4584537 w 7472601"/>
              <a:gd name="connsiteY334" fmla="*/ 5324826 h 6858000"/>
              <a:gd name="connsiteX335" fmla="*/ 5037105 w 7472601"/>
              <a:gd name="connsiteY335" fmla="*/ 5088765 h 6858000"/>
              <a:gd name="connsiteX336" fmla="*/ 5039930 w 7472601"/>
              <a:gd name="connsiteY336" fmla="*/ 5089585 h 6858000"/>
              <a:gd name="connsiteX337" fmla="*/ 5263764 w 7472601"/>
              <a:gd name="connsiteY337" fmla="*/ 4735525 h 6858000"/>
              <a:gd name="connsiteX338" fmla="*/ 4086300 w 7472601"/>
              <a:gd name="connsiteY338" fmla="*/ 4884599 h 6858000"/>
              <a:gd name="connsiteX339" fmla="*/ 4085485 w 7472601"/>
              <a:gd name="connsiteY339" fmla="*/ 4899070 h 6858000"/>
              <a:gd name="connsiteX340" fmla="*/ 3871915 w 7472601"/>
              <a:gd name="connsiteY340" fmla="*/ 5253645 h 6858000"/>
              <a:gd name="connsiteX341" fmla="*/ 3799374 w 7472601"/>
              <a:gd name="connsiteY341" fmla="*/ 5466127 h 6858000"/>
              <a:gd name="connsiteX342" fmla="*/ 3498850 w 7472601"/>
              <a:gd name="connsiteY342" fmla="*/ 6661888 h 6858000"/>
              <a:gd name="connsiteX343" fmla="*/ 3399216 w 7472601"/>
              <a:gd name="connsiteY343" fmla="*/ 6858000 h 6858000"/>
              <a:gd name="connsiteX344" fmla="*/ 3303688 w 7472601"/>
              <a:gd name="connsiteY344" fmla="*/ 6858000 h 6858000"/>
              <a:gd name="connsiteX345" fmla="*/ 3391774 w 7472601"/>
              <a:gd name="connsiteY345" fmla="*/ 6697181 h 6858000"/>
              <a:gd name="connsiteX346" fmla="*/ 3735540 w 7472601"/>
              <a:gd name="connsiteY346" fmla="*/ 5546923 h 6858000"/>
              <a:gd name="connsiteX347" fmla="*/ 3729438 w 7472601"/>
              <a:gd name="connsiteY347" fmla="*/ 5569058 h 6858000"/>
              <a:gd name="connsiteX348" fmla="*/ 3707782 w 7472601"/>
              <a:gd name="connsiteY348" fmla="*/ 5644908 h 6858000"/>
              <a:gd name="connsiteX349" fmla="*/ 3583827 w 7472601"/>
              <a:gd name="connsiteY349" fmla="*/ 6039215 h 6858000"/>
              <a:gd name="connsiteX350" fmla="*/ 3547861 w 7472601"/>
              <a:gd name="connsiteY350" fmla="*/ 6129609 h 6858000"/>
              <a:gd name="connsiteX351" fmla="*/ 3490905 w 7472601"/>
              <a:gd name="connsiteY351" fmla="*/ 6277660 h 6858000"/>
              <a:gd name="connsiteX352" fmla="*/ 3455859 w 7472601"/>
              <a:gd name="connsiteY352" fmla="*/ 6391301 h 6858000"/>
              <a:gd name="connsiteX353" fmla="*/ 3429112 w 7472601"/>
              <a:gd name="connsiteY353" fmla="*/ 6479469 h 6858000"/>
              <a:gd name="connsiteX354" fmla="*/ 3304862 w 7472601"/>
              <a:gd name="connsiteY354" fmla="*/ 6796476 h 6858000"/>
              <a:gd name="connsiteX355" fmla="*/ 3276071 w 7472601"/>
              <a:gd name="connsiteY355" fmla="*/ 6858000 h 6858000"/>
              <a:gd name="connsiteX356" fmla="*/ 3240805 w 7472601"/>
              <a:gd name="connsiteY356" fmla="*/ 6858000 h 6858000"/>
              <a:gd name="connsiteX357" fmla="*/ 3275917 w 7472601"/>
              <a:gd name="connsiteY357" fmla="*/ 6783192 h 6858000"/>
              <a:gd name="connsiteX358" fmla="*/ 3399358 w 7472601"/>
              <a:gd name="connsiteY358" fmla="*/ 6469011 h 6858000"/>
              <a:gd name="connsiteX359" fmla="*/ 3425650 w 7472601"/>
              <a:gd name="connsiteY359" fmla="*/ 6381333 h 6858000"/>
              <a:gd name="connsiteX360" fmla="*/ 3460661 w 7472601"/>
              <a:gd name="connsiteY360" fmla="*/ 6266763 h 6858000"/>
              <a:gd name="connsiteX361" fmla="*/ 3518021 w 7472601"/>
              <a:gd name="connsiteY361" fmla="*/ 6117298 h 6858000"/>
              <a:gd name="connsiteX362" fmla="*/ 3554035 w 7472601"/>
              <a:gd name="connsiteY362" fmla="*/ 6027832 h 6858000"/>
              <a:gd name="connsiteX363" fmla="*/ 3677174 w 7472601"/>
              <a:gd name="connsiteY363" fmla="*/ 5636351 h 6858000"/>
              <a:gd name="connsiteX364" fmla="*/ 3698819 w 7472601"/>
              <a:gd name="connsiteY364" fmla="*/ 5560503 h 6858000"/>
              <a:gd name="connsiteX365" fmla="*/ 3702094 w 7472601"/>
              <a:gd name="connsiteY365" fmla="*/ 5549194 h 6858000"/>
              <a:gd name="connsiteX366" fmla="*/ 3398355 w 7472601"/>
              <a:gd name="connsiteY366" fmla="*/ 6094603 h 6858000"/>
              <a:gd name="connsiteX367" fmla="*/ 3193941 w 7472601"/>
              <a:gd name="connsiteY367" fmla="*/ 6798775 h 6858000"/>
              <a:gd name="connsiteX368" fmla="*/ 3184140 w 7472601"/>
              <a:gd name="connsiteY368" fmla="*/ 6858000 h 6858000"/>
              <a:gd name="connsiteX369" fmla="*/ 3099978 w 7472601"/>
              <a:gd name="connsiteY369" fmla="*/ 6858000 h 6858000"/>
              <a:gd name="connsiteX370" fmla="*/ 3101556 w 7472601"/>
              <a:gd name="connsiteY370" fmla="*/ 6843337 h 6858000"/>
              <a:gd name="connsiteX371" fmla="*/ 3370162 w 7472601"/>
              <a:gd name="connsiteY371" fmla="*/ 5785550 h 6858000"/>
              <a:gd name="connsiteX372" fmla="*/ 3746477 w 7472601"/>
              <a:gd name="connsiteY372" fmla="*/ 5377889 h 6858000"/>
              <a:gd name="connsiteX373" fmla="*/ 3863399 w 7472601"/>
              <a:gd name="connsiteY373" fmla="*/ 5087257 h 6858000"/>
              <a:gd name="connsiteX374" fmla="*/ 3968712 w 7472601"/>
              <a:gd name="connsiteY374" fmla="*/ 4913989 h 6858000"/>
              <a:gd name="connsiteX375" fmla="*/ 2792390 w 7472601"/>
              <a:gd name="connsiteY375" fmla="*/ 5382974 h 6858000"/>
              <a:gd name="connsiteX376" fmla="*/ 2714982 w 7472601"/>
              <a:gd name="connsiteY376" fmla="*/ 5427051 h 6858000"/>
              <a:gd name="connsiteX377" fmla="*/ 2813361 w 7472601"/>
              <a:gd name="connsiteY377" fmla="*/ 6023912 h 6858000"/>
              <a:gd name="connsiteX378" fmla="*/ 2688430 w 7472601"/>
              <a:gd name="connsiteY378" fmla="*/ 6801564 h 6858000"/>
              <a:gd name="connsiteX379" fmla="*/ 2629626 w 7472601"/>
              <a:gd name="connsiteY379" fmla="*/ 6763394 h 6858000"/>
              <a:gd name="connsiteX380" fmla="*/ 2565328 w 7472601"/>
              <a:gd name="connsiteY380" fmla="*/ 5516399 h 6858000"/>
              <a:gd name="connsiteX381" fmla="*/ 1922999 w 7472601"/>
              <a:gd name="connsiteY381" fmla="*/ 5980343 h 6858000"/>
              <a:gd name="connsiteX382" fmla="*/ 1950261 w 7472601"/>
              <a:gd name="connsiteY382" fmla="*/ 6405858 h 6858000"/>
              <a:gd name="connsiteX383" fmla="*/ 2365554 w 7472601"/>
              <a:gd name="connsiteY383" fmla="*/ 6759107 h 6858000"/>
              <a:gd name="connsiteX384" fmla="*/ 2424142 w 7472601"/>
              <a:gd name="connsiteY384" fmla="*/ 6858000 h 6858000"/>
              <a:gd name="connsiteX385" fmla="*/ 2395994 w 7472601"/>
              <a:gd name="connsiteY385" fmla="*/ 6858000 h 6858000"/>
              <a:gd name="connsiteX386" fmla="*/ 2392863 w 7472601"/>
              <a:gd name="connsiteY386" fmla="*/ 6852964 h 6858000"/>
              <a:gd name="connsiteX387" fmla="*/ 2017589 w 7472601"/>
              <a:gd name="connsiteY387" fmla="*/ 6493982 h 6858000"/>
              <a:gd name="connsiteX388" fmla="*/ 2147336 w 7472601"/>
              <a:gd name="connsiteY388" fmla="*/ 6594052 h 6858000"/>
              <a:gd name="connsiteX389" fmla="*/ 2207047 w 7472601"/>
              <a:gd name="connsiteY389" fmla="*/ 6654540 h 6858000"/>
              <a:gd name="connsiteX390" fmla="*/ 2299106 w 7472601"/>
              <a:gd name="connsiteY390" fmla="*/ 6778931 h 6858000"/>
              <a:gd name="connsiteX391" fmla="*/ 2314430 w 7472601"/>
              <a:gd name="connsiteY391" fmla="*/ 6801144 h 6858000"/>
              <a:gd name="connsiteX392" fmla="*/ 2352406 w 7472601"/>
              <a:gd name="connsiteY392" fmla="*/ 6858000 h 6858000"/>
              <a:gd name="connsiteX393" fmla="*/ 2314492 w 7472601"/>
              <a:gd name="connsiteY393" fmla="*/ 6858000 h 6858000"/>
              <a:gd name="connsiteX394" fmla="*/ 2288095 w 7472601"/>
              <a:gd name="connsiteY394" fmla="*/ 6818030 h 6858000"/>
              <a:gd name="connsiteX395" fmla="*/ 2272768 w 7472601"/>
              <a:gd name="connsiteY395" fmla="*/ 6795822 h 6858000"/>
              <a:gd name="connsiteX396" fmla="*/ 2182715 w 7472601"/>
              <a:gd name="connsiteY396" fmla="*/ 6675071 h 6858000"/>
              <a:gd name="connsiteX397" fmla="*/ 2032061 w 7472601"/>
              <a:gd name="connsiteY397" fmla="*/ 6541380 h 6858000"/>
              <a:gd name="connsiteX398" fmla="*/ 2257220 w 7472601"/>
              <a:gd name="connsiteY398" fmla="*/ 6826257 h 6858000"/>
              <a:gd name="connsiteX399" fmla="*/ 2281324 w 7472601"/>
              <a:gd name="connsiteY399" fmla="*/ 6858000 h 6858000"/>
              <a:gd name="connsiteX400" fmla="*/ 2242860 w 7472601"/>
              <a:gd name="connsiteY400" fmla="*/ 6858000 h 6858000"/>
              <a:gd name="connsiteX401" fmla="*/ 2232818 w 7472601"/>
              <a:gd name="connsiteY401" fmla="*/ 6844926 h 6858000"/>
              <a:gd name="connsiteX402" fmla="*/ 1990172 w 7472601"/>
              <a:gd name="connsiteY402" fmla="*/ 6542121 h 6858000"/>
              <a:gd name="connsiteX403" fmla="*/ 2124090 w 7472601"/>
              <a:gd name="connsiteY403" fmla="*/ 6761017 h 6858000"/>
              <a:gd name="connsiteX404" fmla="*/ 2200380 w 7472601"/>
              <a:gd name="connsiteY404" fmla="*/ 6858000 h 6858000"/>
              <a:gd name="connsiteX405" fmla="*/ 2147507 w 7472601"/>
              <a:gd name="connsiteY405" fmla="*/ 6858000 h 6858000"/>
              <a:gd name="connsiteX406" fmla="*/ 2070668 w 7472601"/>
              <a:gd name="connsiteY406" fmla="*/ 6761520 h 6858000"/>
              <a:gd name="connsiteX407" fmla="*/ 1975142 w 7472601"/>
              <a:gd name="connsiteY407" fmla="*/ 6585570 h 6858000"/>
              <a:gd name="connsiteX408" fmla="*/ 2050035 w 7472601"/>
              <a:gd name="connsiteY408" fmla="*/ 6813345 h 6858000"/>
              <a:gd name="connsiteX409" fmla="*/ 2063025 w 7472601"/>
              <a:gd name="connsiteY409" fmla="*/ 6858000 h 6858000"/>
              <a:gd name="connsiteX410" fmla="*/ 2021675 w 7472601"/>
              <a:gd name="connsiteY410" fmla="*/ 6858000 h 6858000"/>
              <a:gd name="connsiteX411" fmla="*/ 2019308 w 7472601"/>
              <a:gd name="connsiteY411" fmla="*/ 6847118 h 6858000"/>
              <a:gd name="connsiteX412" fmla="*/ 1938835 w 7472601"/>
              <a:gd name="connsiteY412" fmla="*/ 6551160 h 6858000"/>
              <a:gd name="connsiteX413" fmla="*/ 1953230 w 7472601"/>
              <a:gd name="connsiteY413" fmla="*/ 6759699 h 6858000"/>
              <a:gd name="connsiteX414" fmla="*/ 1956763 w 7472601"/>
              <a:gd name="connsiteY414" fmla="*/ 6778191 h 6858000"/>
              <a:gd name="connsiteX415" fmla="*/ 1967925 w 7472601"/>
              <a:gd name="connsiteY415" fmla="*/ 6858000 h 6858000"/>
              <a:gd name="connsiteX416" fmla="*/ 1936622 w 7472601"/>
              <a:gd name="connsiteY416" fmla="*/ 6858000 h 6858000"/>
              <a:gd name="connsiteX417" fmla="*/ 1926261 w 7472601"/>
              <a:gd name="connsiteY417" fmla="*/ 6784064 h 6858000"/>
              <a:gd name="connsiteX418" fmla="*/ 1922724 w 7472601"/>
              <a:gd name="connsiteY418" fmla="*/ 6765577 h 6858000"/>
              <a:gd name="connsiteX419" fmla="*/ 1904650 w 7472601"/>
              <a:gd name="connsiteY419" fmla="*/ 6639616 h 6858000"/>
              <a:gd name="connsiteX420" fmla="*/ 1885273 w 7472601"/>
              <a:gd name="connsiteY420" fmla="*/ 6858000 h 6858000"/>
              <a:gd name="connsiteX421" fmla="*/ 1854363 w 7472601"/>
              <a:gd name="connsiteY421" fmla="*/ 6858000 h 6858000"/>
              <a:gd name="connsiteX422" fmla="*/ 1880391 w 7472601"/>
              <a:gd name="connsiteY422" fmla="*/ 6603796 h 6858000"/>
              <a:gd name="connsiteX423" fmla="*/ 1818273 w 7472601"/>
              <a:gd name="connsiteY423" fmla="*/ 6715729 h 6858000"/>
              <a:gd name="connsiteX424" fmla="*/ 1794691 w 7472601"/>
              <a:gd name="connsiteY424" fmla="*/ 6843239 h 6858000"/>
              <a:gd name="connsiteX425" fmla="*/ 1794914 w 7472601"/>
              <a:gd name="connsiteY425" fmla="*/ 6858000 h 6858000"/>
              <a:gd name="connsiteX426" fmla="*/ 1746128 w 7472601"/>
              <a:gd name="connsiteY426" fmla="*/ 6858000 h 6858000"/>
              <a:gd name="connsiteX427" fmla="*/ 1753934 w 7472601"/>
              <a:gd name="connsiteY427" fmla="*/ 6724796 h 6858000"/>
              <a:gd name="connsiteX428" fmla="*/ 1792053 w 7472601"/>
              <a:gd name="connsiteY428" fmla="*/ 6572396 h 6858000"/>
              <a:gd name="connsiteX429" fmla="*/ 1862248 w 7472601"/>
              <a:gd name="connsiteY429" fmla="*/ 6266397 h 6858000"/>
              <a:gd name="connsiteX430" fmla="*/ 1862250 w 7472601"/>
              <a:gd name="connsiteY430" fmla="*/ 6033531 h 6858000"/>
              <a:gd name="connsiteX431" fmla="*/ 1211999 w 7472601"/>
              <a:gd name="connsiteY431" fmla="*/ 6683610 h 6858000"/>
              <a:gd name="connsiteX432" fmla="*/ 1213266 w 7472601"/>
              <a:gd name="connsiteY432" fmla="*/ 6691947 h 6858000"/>
              <a:gd name="connsiteX433" fmla="*/ 1203370 w 7472601"/>
              <a:gd name="connsiteY433" fmla="*/ 6850676 h 6858000"/>
              <a:gd name="connsiteX434" fmla="*/ 1203671 w 7472601"/>
              <a:gd name="connsiteY434" fmla="*/ 6858000 h 6858000"/>
              <a:gd name="connsiteX435" fmla="*/ 1143180 w 7472601"/>
              <a:gd name="connsiteY435" fmla="*/ 6858000 h 6858000"/>
              <a:gd name="connsiteX436" fmla="*/ 1142176 w 7472601"/>
              <a:gd name="connsiteY436" fmla="*/ 6766045 h 6858000"/>
              <a:gd name="connsiteX437" fmla="*/ 1067484 w 7472601"/>
              <a:gd name="connsiteY437" fmla="*/ 6858000 h 6858000"/>
              <a:gd name="connsiteX438" fmla="*/ 953928 w 7472601"/>
              <a:gd name="connsiteY438" fmla="*/ 6858000 h 6858000"/>
              <a:gd name="connsiteX439" fmla="*/ 959715 w 7472601"/>
              <a:gd name="connsiteY439" fmla="*/ 6850185 h 6858000"/>
              <a:gd name="connsiteX440" fmla="*/ 1483788 w 7472601"/>
              <a:gd name="connsiteY440" fmla="*/ 6259174 h 6858000"/>
              <a:gd name="connsiteX441" fmla="*/ 1100671 w 7472601"/>
              <a:gd name="connsiteY441" fmla="*/ 6252137 h 6858000"/>
              <a:gd name="connsiteX442" fmla="*/ 1090144 w 7472601"/>
              <a:gd name="connsiteY442" fmla="*/ 6256748 h 6858000"/>
              <a:gd name="connsiteX443" fmla="*/ 1095872 w 7472601"/>
              <a:gd name="connsiteY443" fmla="*/ 6271892 h 6858000"/>
              <a:gd name="connsiteX444" fmla="*/ 262785 w 7472601"/>
              <a:gd name="connsiteY444" fmla="*/ 6845450 h 6858000"/>
              <a:gd name="connsiteX445" fmla="*/ 209968 w 7472601"/>
              <a:gd name="connsiteY445" fmla="*/ 6770713 h 6858000"/>
              <a:gd name="connsiteX446" fmla="*/ 873460 w 7472601"/>
              <a:gd name="connsiteY446" fmla="*/ 6253768 h 6858000"/>
              <a:gd name="connsiteX447" fmla="*/ 192686 w 7472601"/>
              <a:gd name="connsiteY447" fmla="*/ 5849257 h 6858000"/>
              <a:gd name="connsiteX448" fmla="*/ 4696 w 7472601"/>
              <a:gd name="connsiteY448" fmla="*/ 5697668 h 6858000"/>
              <a:gd name="connsiteX449" fmla="*/ 0 w 7472601"/>
              <a:gd name="connsiteY449" fmla="*/ 5689984 h 6858000"/>
              <a:gd name="connsiteX450" fmla="*/ 0 w 7472601"/>
              <a:gd name="connsiteY450" fmla="*/ 5513472 h 6858000"/>
              <a:gd name="connsiteX451" fmla="*/ 174101 w 7472601"/>
              <a:gd name="connsiteY451" fmla="*/ 5620277 h 6858000"/>
              <a:gd name="connsiteX452" fmla="*/ 891800 w 7472601"/>
              <a:gd name="connsiteY452" fmla="*/ 6036935 h 6858000"/>
              <a:gd name="connsiteX453" fmla="*/ 1072219 w 7472601"/>
              <a:gd name="connsiteY453" fmla="*/ 6169443 h 6858000"/>
              <a:gd name="connsiteX454" fmla="*/ 1074117 w 7472601"/>
              <a:gd name="connsiteY454" fmla="*/ 6170301 h 6858000"/>
              <a:gd name="connsiteX455" fmla="*/ 1083114 w 7472601"/>
              <a:gd name="connsiteY455" fmla="*/ 6174131 h 6858000"/>
              <a:gd name="connsiteX456" fmla="*/ 1543010 w 7472601"/>
              <a:gd name="connsiteY456" fmla="*/ 6191140 h 6858000"/>
              <a:gd name="connsiteX457" fmla="*/ 1551080 w 7472601"/>
              <a:gd name="connsiteY457" fmla="*/ 6195006 h 6858000"/>
              <a:gd name="connsiteX458" fmla="*/ 2345443 w 7472601"/>
              <a:gd name="connsiteY458" fmla="*/ 5549882 h 6858000"/>
              <a:gd name="connsiteX459" fmla="*/ 1721499 w 7472601"/>
              <a:gd name="connsiteY459" fmla="*/ 5599969 h 6858000"/>
              <a:gd name="connsiteX460" fmla="*/ 767716 w 7472601"/>
              <a:gd name="connsiteY460" fmla="*/ 5472768 h 6858000"/>
              <a:gd name="connsiteX461" fmla="*/ 722147 w 7472601"/>
              <a:gd name="connsiteY461" fmla="*/ 5393091 h 6858000"/>
              <a:gd name="connsiteX462" fmla="*/ 1485552 w 7472601"/>
              <a:gd name="connsiteY462" fmla="*/ 5313202 h 6858000"/>
              <a:gd name="connsiteX463" fmla="*/ 2143004 w 7472601"/>
              <a:gd name="connsiteY463" fmla="*/ 5402420 h 6858000"/>
              <a:gd name="connsiteX464" fmla="*/ 1933391 w 7472601"/>
              <a:gd name="connsiteY464" fmla="*/ 5156971 h 6858000"/>
              <a:gd name="connsiteX465" fmla="*/ 1827118 w 7472601"/>
              <a:gd name="connsiteY465" fmla="*/ 4968410 h 6858000"/>
              <a:gd name="connsiteX466" fmla="*/ 1837349 w 7472601"/>
              <a:gd name="connsiteY466" fmla="*/ 4956357 h 6858000"/>
              <a:gd name="connsiteX467" fmla="*/ 2162835 w 7472601"/>
              <a:gd name="connsiteY467" fmla="*/ 5187853 h 6858000"/>
              <a:gd name="connsiteX468" fmla="*/ 2257167 w 7472601"/>
              <a:gd name="connsiteY468" fmla="*/ 5462123 h 6858000"/>
              <a:gd name="connsiteX469" fmla="*/ 2261598 w 7472601"/>
              <a:gd name="connsiteY469" fmla="*/ 5467998 h 6858000"/>
              <a:gd name="connsiteX470" fmla="*/ 2437177 w 7472601"/>
              <a:gd name="connsiteY470" fmla="*/ 5479608 h 6858000"/>
              <a:gd name="connsiteX471" fmla="*/ 2445247 w 7472601"/>
              <a:gd name="connsiteY471" fmla="*/ 5483476 h 6858000"/>
              <a:gd name="connsiteX472" fmla="*/ 2743626 w 7472601"/>
              <a:gd name="connsiteY472" fmla="*/ 5304819 h 6858000"/>
              <a:gd name="connsiteX473" fmla="*/ 3048102 w 7472601"/>
              <a:gd name="connsiteY473" fmla="*/ 5150595 h 6858000"/>
              <a:gd name="connsiteX474" fmla="*/ 1799414 w 7472601"/>
              <a:gd name="connsiteY474" fmla="*/ 4694732 h 6858000"/>
              <a:gd name="connsiteX475" fmla="*/ 1771735 w 7472601"/>
              <a:gd name="connsiteY475" fmla="*/ 4619929 h 6858000"/>
              <a:gd name="connsiteX476" fmla="*/ 3104273 w 7472601"/>
              <a:gd name="connsiteY476" fmla="*/ 5076159 h 6858000"/>
              <a:gd name="connsiteX477" fmla="*/ 3113245 w 7472601"/>
              <a:gd name="connsiteY477" fmla="*/ 5090705 h 6858000"/>
              <a:gd name="connsiteX478" fmla="*/ 3126294 w 7472601"/>
              <a:gd name="connsiteY478" fmla="*/ 5114400 h 6858000"/>
              <a:gd name="connsiteX479" fmla="*/ 3937433 w 7472601"/>
              <a:gd name="connsiteY479" fmla="*/ 4830473 h 6858000"/>
              <a:gd name="connsiteX480" fmla="*/ 3590475 w 7472601"/>
              <a:gd name="connsiteY480" fmla="*/ 4597974 h 6858000"/>
              <a:gd name="connsiteX481" fmla="*/ 3100264 w 7472601"/>
              <a:gd name="connsiteY481" fmla="*/ 4579845 h 6858000"/>
              <a:gd name="connsiteX482" fmla="*/ 2183576 w 7472601"/>
              <a:gd name="connsiteY482" fmla="*/ 4227150 h 6858000"/>
              <a:gd name="connsiteX483" fmla="*/ 2151029 w 7472601"/>
              <a:gd name="connsiteY483" fmla="*/ 4146947 h 6858000"/>
              <a:gd name="connsiteX484" fmla="*/ 3563434 w 7472601"/>
              <a:gd name="connsiteY484" fmla="*/ 4469115 h 6858000"/>
              <a:gd name="connsiteX485" fmla="*/ 3177952 w 7472601"/>
              <a:gd name="connsiteY485" fmla="*/ 3657386 h 6858000"/>
              <a:gd name="connsiteX486" fmla="*/ 3189263 w 7472601"/>
              <a:gd name="connsiteY486" fmla="*/ 3625726 h 6858000"/>
              <a:gd name="connsiteX487" fmla="*/ 3560912 w 7472601"/>
              <a:gd name="connsiteY487" fmla="*/ 4079863 h 6858000"/>
              <a:gd name="connsiteX488" fmla="*/ 3626636 w 7472601"/>
              <a:gd name="connsiteY488" fmla="*/ 4512230 h 6858000"/>
              <a:gd name="connsiteX489" fmla="*/ 3653088 w 7472601"/>
              <a:gd name="connsiteY489" fmla="*/ 4521417 h 6858000"/>
              <a:gd name="connsiteX490" fmla="*/ 3988128 w 7472601"/>
              <a:gd name="connsiteY490" fmla="*/ 4817267 h 6858000"/>
              <a:gd name="connsiteX491" fmla="*/ 4830582 w 7472601"/>
              <a:gd name="connsiteY491" fmla="*/ 4676000 h 6858000"/>
              <a:gd name="connsiteX492" fmla="*/ 4830100 w 7472601"/>
              <a:gd name="connsiteY492" fmla="*/ 4675554 h 6858000"/>
              <a:gd name="connsiteX493" fmla="*/ 4036318 w 7472601"/>
              <a:gd name="connsiteY493" fmla="*/ 4147013 h 6858000"/>
              <a:gd name="connsiteX494" fmla="*/ 3432098 w 7472601"/>
              <a:gd name="connsiteY494" fmla="*/ 3537312 h 6858000"/>
              <a:gd name="connsiteX495" fmla="*/ 3446761 w 7472601"/>
              <a:gd name="connsiteY495" fmla="*/ 3461278 h 6858000"/>
              <a:gd name="connsiteX496" fmla="*/ 4419733 w 7472601"/>
              <a:gd name="connsiteY496" fmla="*/ 3963555 h 6858000"/>
              <a:gd name="connsiteX497" fmla="*/ 4781371 w 7472601"/>
              <a:gd name="connsiteY497" fmla="*/ 4458604 h 6858000"/>
              <a:gd name="connsiteX498" fmla="*/ 4780440 w 7472601"/>
              <a:gd name="connsiteY498" fmla="*/ 4470290 h 6858000"/>
              <a:gd name="connsiteX499" fmla="*/ 4898954 w 7472601"/>
              <a:gd name="connsiteY499" fmla="*/ 4662092 h 6858000"/>
              <a:gd name="connsiteX500" fmla="*/ 4900699 w 7472601"/>
              <a:gd name="connsiteY500" fmla="*/ 4670867 h 6858000"/>
              <a:gd name="connsiteX501" fmla="*/ 5714511 w 7472601"/>
              <a:gd name="connsiteY501" fmla="*/ 4663483 h 6858000"/>
              <a:gd name="connsiteX502" fmla="*/ 5464793 w 7472601"/>
              <a:gd name="connsiteY502" fmla="*/ 4393556 h 6858000"/>
              <a:gd name="connsiteX503" fmla="*/ 5461897 w 7472601"/>
              <a:gd name="connsiteY503" fmla="*/ 4390879 h 6858000"/>
              <a:gd name="connsiteX504" fmla="*/ 4294126 w 7472601"/>
              <a:gd name="connsiteY504" fmla="*/ 3303048 h 6858000"/>
              <a:gd name="connsiteX505" fmla="*/ 4305321 w 7472601"/>
              <a:gd name="connsiteY505" fmla="*/ 3256953 h 6858000"/>
              <a:gd name="connsiteX506" fmla="*/ 4949299 w 7472601"/>
              <a:gd name="connsiteY506" fmla="*/ 3766336 h 6858000"/>
              <a:gd name="connsiteX507" fmla="*/ 5291452 w 7472601"/>
              <a:gd name="connsiteY507" fmla="*/ 4076801 h 6858000"/>
              <a:gd name="connsiteX508" fmla="*/ 5434998 w 7472601"/>
              <a:gd name="connsiteY508" fmla="*/ 4254100 h 6858000"/>
              <a:gd name="connsiteX509" fmla="*/ 5351015 w 7472601"/>
              <a:gd name="connsiteY509" fmla="*/ 3760989 h 6858000"/>
              <a:gd name="connsiteX510" fmla="*/ 5413780 w 7472601"/>
              <a:gd name="connsiteY510" fmla="*/ 2966265 h 6858000"/>
              <a:gd name="connsiteX511" fmla="*/ 5425627 w 7472601"/>
              <a:gd name="connsiteY511" fmla="*/ 2954192 h 6858000"/>
              <a:gd name="connsiteX512" fmla="*/ 6604735 w 7472601"/>
              <a:gd name="connsiteY512" fmla="*/ 2041381 h 6858000"/>
              <a:gd name="connsiteX513" fmla="*/ 7204487 w 7472601"/>
              <a:gd name="connsiteY513" fmla="*/ 2742112 h 6858000"/>
              <a:gd name="connsiteX514" fmla="*/ 7131592 w 7472601"/>
              <a:gd name="connsiteY514" fmla="*/ 2672096 h 6858000"/>
              <a:gd name="connsiteX515" fmla="*/ 6996344 w 7472601"/>
              <a:gd name="connsiteY515" fmla="*/ 2518310 h 6858000"/>
              <a:gd name="connsiteX516" fmla="*/ 6735495 w 7472601"/>
              <a:gd name="connsiteY516" fmla="*/ 2196890 h 6858000"/>
              <a:gd name="connsiteX517" fmla="*/ 6721901 w 7472601"/>
              <a:gd name="connsiteY517" fmla="*/ 2179274 h 6858000"/>
              <a:gd name="connsiteX518" fmla="*/ 6604735 w 7472601"/>
              <a:gd name="connsiteY518" fmla="*/ 2041381 h 6858000"/>
              <a:gd name="connsiteX519" fmla="*/ 6591670 w 7472601"/>
              <a:gd name="connsiteY519" fmla="*/ 1988277 h 6858000"/>
              <a:gd name="connsiteX520" fmla="*/ 6747349 w 7472601"/>
              <a:gd name="connsiteY520" fmla="*/ 2160069 h 6858000"/>
              <a:gd name="connsiteX521" fmla="*/ 6760943 w 7472601"/>
              <a:gd name="connsiteY521" fmla="*/ 2177686 h 6858000"/>
              <a:gd name="connsiteX522" fmla="*/ 7021065 w 7472601"/>
              <a:gd name="connsiteY522" fmla="*/ 2498102 h 6858000"/>
              <a:gd name="connsiteX523" fmla="*/ 7155223 w 7472601"/>
              <a:gd name="connsiteY523" fmla="*/ 2650386 h 6858000"/>
              <a:gd name="connsiteX524" fmla="*/ 7203167 w 7472601"/>
              <a:gd name="connsiteY524" fmla="*/ 2697288 h 6858000"/>
              <a:gd name="connsiteX525" fmla="*/ 6937703 w 7472601"/>
              <a:gd name="connsiteY525" fmla="*/ 2321981 h 6858000"/>
              <a:gd name="connsiteX526" fmla="*/ 6591670 w 7472601"/>
              <a:gd name="connsiteY526" fmla="*/ 1988277 h 6858000"/>
              <a:gd name="connsiteX527" fmla="*/ 5798671 w 7472601"/>
              <a:gd name="connsiteY527" fmla="*/ 1981601 h 6858000"/>
              <a:gd name="connsiteX528" fmla="*/ 5754709 w 7472601"/>
              <a:gd name="connsiteY528" fmla="*/ 2071454 h 6858000"/>
              <a:gd name="connsiteX529" fmla="*/ 5763044 w 7472601"/>
              <a:gd name="connsiteY529" fmla="*/ 2842206 h 6858000"/>
              <a:gd name="connsiteX530" fmla="*/ 5764974 w 7472601"/>
              <a:gd name="connsiteY530" fmla="*/ 2799609 h 6858000"/>
              <a:gd name="connsiteX531" fmla="*/ 5767665 w 7472601"/>
              <a:gd name="connsiteY531" fmla="*/ 2666409 h 6858000"/>
              <a:gd name="connsiteX532" fmla="*/ 5763055 w 7472601"/>
              <a:gd name="connsiteY532" fmla="*/ 2579705 h 6858000"/>
              <a:gd name="connsiteX533" fmla="*/ 5758079 w 7472601"/>
              <a:gd name="connsiteY533" fmla="*/ 2492508 h 6858000"/>
              <a:gd name="connsiteX534" fmla="*/ 5779325 w 7472601"/>
              <a:gd name="connsiteY534" fmla="*/ 2197069 h 6858000"/>
              <a:gd name="connsiteX535" fmla="*/ 5798671 w 7472601"/>
              <a:gd name="connsiteY535" fmla="*/ 1981601 h 6858000"/>
              <a:gd name="connsiteX536" fmla="*/ 5829202 w 7472601"/>
              <a:gd name="connsiteY536" fmla="*/ 1971679 h 6858000"/>
              <a:gd name="connsiteX537" fmla="*/ 5809558 w 7472601"/>
              <a:gd name="connsiteY537" fmla="*/ 2198043 h 6858000"/>
              <a:gd name="connsiteX538" fmla="*/ 5788653 w 7472601"/>
              <a:gd name="connsiteY538" fmla="*/ 2489430 h 6858000"/>
              <a:gd name="connsiteX539" fmla="*/ 5793439 w 7472601"/>
              <a:gd name="connsiteY539" fmla="*/ 2575235 h 6858000"/>
              <a:gd name="connsiteX540" fmla="*/ 5796837 w 7472601"/>
              <a:gd name="connsiteY540" fmla="*/ 2637633 h 6858000"/>
              <a:gd name="connsiteX541" fmla="*/ 5818614 w 7472601"/>
              <a:gd name="connsiteY541" fmla="*/ 2473055 h 6858000"/>
              <a:gd name="connsiteX542" fmla="*/ 5829202 w 7472601"/>
              <a:gd name="connsiteY542" fmla="*/ 1971679 h 6858000"/>
              <a:gd name="connsiteX543" fmla="*/ 5911389 w 7472601"/>
              <a:gd name="connsiteY543" fmla="*/ 1898371 h 6858000"/>
              <a:gd name="connsiteX544" fmla="*/ 6237627 w 7472601"/>
              <a:gd name="connsiteY544" fmla="*/ 2231921 h 6858000"/>
              <a:gd name="connsiteX545" fmla="*/ 5911389 w 7472601"/>
              <a:gd name="connsiteY545" fmla="*/ 1898371 h 6858000"/>
              <a:gd name="connsiteX546" fmla="*/ 6944437 w 7472601"/>
              <a:gd name="connsiteY546" fmla="*/ 1575402 h 6858000"/>
              <a:gd name="connsiteX547" fmla="*/ 6304730 w 7472601"/>
              <a:gd name="connsiteY547" fmla="*/ 1766654 h 6858000"/>
              <a:gd name="connsiteX548" fmla="*/ 6944437 w 7472601"/>
              <a:gd name="connsiteY548" fmla="*/ 1575402 h 6858000"/>
              <a:gd name="connsiteX549" fmla="*/ 7019523 w 7472601"/>
              <a:gd name="connsiteY549" fmla="*/ 1519450 h 6858000"/>
              <a:gd name="connsiteX550" fmla="*/ 6298091 w 7472601"/>
              <a:gd name="connsiteY550" fmla="*/ 1737122 h 6858000"/>
              <a:gd name="connsiteX551" fmla="*/ 7019523 w 7472601"/>
              <a:gd name="connsiteY551" fmla="*/ 1519450 h 6858000"/>
              <a:gd name="connsiteX552" fmla="*/ 2399523 w 7472601"/>
              <a:gd name="connsiteY552" fmla="*/ 1428234 h 6858000"/>
              <a:gd name="connsiteX553" fmla="*/ 2224982 w 7472601"/>
              <a:gd name="connsiteY553" fmla="*/ 1826201 h 6858000"/>
              <a:gd name="connsiteX554" fmla="*/ 2096099 w 7472601"/>
              <a:gd name="connsiteY554" fmla="*/ 2345900 h 6858000"/>
              <a:gd name="connsiteX555" fmla="*/ 2283317 w 7472601"/>
              <a:gd name="connsiteY555" fmla="*/ 1796925 h 6858000"/>
              <a:gd name="connsiteX556" fmla="*/ 2399523 w 7472601"/>
              <a:gd name="connsiteY556" fmla="*/ 1428234 h 6858000"/>
              <a:gd name="connsiteX557" fmla="*/ 2448558 w 7472601"/>
              <a:gd name="connsiteY557" fmla="*/ 1373435 h 6858000"/>
              <a:gd name="connsiteX558" fmla="*/ 2312521 w 7472601"/>
              <a:gd name="connsiteY558" fmla="*/ 1806140 h 6858000"/>
              <a:gd name="connsiteX559" fmla="*/ 2127533 w 7472601"/>
              <a:gd name="connsiteY559" fmla="*/ 2348380 h 6858000"/>
              <a:gd name="connsiteX560" fmla="*/ 2358080 w 7472601"/>
              <a:gd name="connsiteY560" fmla="*/ 1866134 h 6858000"/>
              <a:gd name="connsiteX561" fmla="*/ 2407436 w 7472601"/>
              <a:gd name="connsiteY561" fmla="*/ 1651070 h 6858000"/>
              <a:gd name="connsiteX562" fmla="*/ 2448558 w 7472601"/>
              <a:gd name="connsiteY562" fmla="*/ 1373435 h 6858000"/>
              <a:gd name="connsiteX563" fmla="*/ 278707 w 7472601"/>
              <a:gd name="connsiteY563" fmla="*/ 1352270 h 6858000"/>
              <a:gd name="connsiteX564" fmla="*/ 321570 w 7472601"/>
              <a:gd name="connsiteY564" fmla="*/ 1861610 h 6858000"/>
              <a:gd name="connsiteX565" fmla="*/ 294281 w 7472601"/>
              <a:gd name="connsiteY565" fmla="*/ 1440658 h 6858000"/>
              <a:gd name="connsiteX566" fmla="*/ 278707 w 7472601"/>
              <a:gd name="connsiteY566" fmla="*/ 1352270 h 6858000"/>
              <a:gd name="connsiteX567" fmla="*/ 1423821 w 7472601"/>
              <a:gd name="connsiteY567" fmla="*/ 1351958 h 6858000"/>
              <a:gd name="connsiteX568" fmla="*/ 1638521 w 7472601"/>
              <a:gd name="connsiteY568" fmla="*/ 1908470 h 6858000"/>
              <a:gd name="connsiteX569" fmla="*/ 1754199 w 7472601"/>
              <a:gd name="connsiteY569" fmla="*/ 2149284 h 6858000"/>
              <a:gd name="connsiteX570" fmla="*/ 1908359 w 7472601"/>
              <a:gd name="connsiteY570" fmla="*/ 2364988 h 6858000"/>
              <a:gd name="connsiteX571" fmla="*/ 1647661 w 7472601"/>
              <a:gd name="connsiteY571" fmla="*/ 1825945 h 6858000"/>
              <a:gd name="connsiteX572" fmla="*/ 1423821 w 7472601"/>
              <a:gd name="connsiteY572" fmla="*/ 1351958 h 6858000"/>
              <a:gd name="connsiteX573" fmla="*/ 1431890 w 7472601"/>
              <a:gd name="connsiteY573" fmla="*/ 1306475 h 6858000"/>
              <a:gd name="connsiteX574" fmla="*/ 1507597 w 7472601"/>
              <a:gd name="connsiteY574" fmla="*/ 1446132 h 6858000"/>
              <a:gd name="connsiteX575" fmla="*/ 1674586 w 7472601"/>
              <a:gd name="connsiteY575" fmla="*/ 1813832 h 6858000"/>
              <a:gd name="connsiteX576" fmla="*/ 1815950 w 7472601"/>
              <a:gd name="connsiteY576" fmla="*/ 2128564 h 6858000"/>
              <a:gd name="connsiteX577" fmla="*/ 1984242 w 7472601"/>
              <a:gd name="connsiteY577" fmla="*/ 2430829 h 6858000"/>
              <a:gd name="connsiteX578" fmla="*/ 2014023 w 7472601"/>
              <a:gd name="connsiteY578" fmla="*/ 2450995 h 6858000"/>
              <a:gd name="connsiteX579" fmla="*/ 1747337 w 7472601"/>
              <a:gd name="connsiteY579" fmla="*/ 1855264 h 6858000"/>
              <a:gd name="connsiteX580" fmla="*/ 1533749 w 7472601"/>
              <a:gd name="connsiteY580" fmla="*/ 1478656 h 6858000"/>
              <a:gd name="connsiteX581" fmla="*/ 1431890 w 7472601"/>
              <a:gd name="connsiteY581" fmla="*/ 1306475 h 6858000"/>
              <a:gd name="connsiteX582" fmla="*/ 5052692 w 7472601"/>
              <a:gd name="connsiteY582" fmla="*/ 1292994 h 6858000"/>
              <a:gd name="connsiteX583" fmla="*/ 5200661 w 7472601"/>
              <a:gd name="connsiteY583" fmla="*/ 1635186 h 6858000"/>
              <a:gd name="connsiteX584" fmla="*/ 5297138 w 7472601"/>
              <a:gd name="connsiteY584" fmla="*/ 1906351 h 6858000"/>
              <a:gd name="connsiteX585" fmla="*/ 5052692 w 7472601"/>
              <a:gd name="connsiteY585" fmla="*/ 1292994 h 6858000"/>
              <a:gd name="connsiteX586" fmla="*/ 5009948 w 7472601"/>
              <a:gd name="connsiteY586" fmla="*/ 1273619 h 6858000"/>
              <a:gd name="connsiteX587" fmla="*/ 5121777 w 7472601"/>
              <a:gd name="connsiteY587" fmla="*/ 1654213 h 6858000"/>
              <a:gd name="connsiteX588" fmla="*/ 5293545 w 7472601"/>
              <a:gd name="connsiteY588" fmla="*/ 2072247 h 6858000"/>
              <a:gd name="connsiteX589" fmla="*/ 5294042 w 7472601"/>
              <a:gd name="connsiteY589" fmla="*/ 2065019 h 6858000"/>
              <a:gd name="connsiteX590" fmla="*/ 5171936 w 7472601"/>
              <a:gd name="connsiteY590" fmla="*/ 1647613 h 6858000"/>
              <a:gd name="connsiteX591" fmla="*/ 5009948 w 7472601"/>
              <a:gd name="connsiteY591" fmla="*/ 1273619 h 6858000"/>
              <a:gd name="connsiteX592" fmla="*/ 655236 w 7472601"/>
              <a:gd name="connsiteY592" fmla="*/ 1268632 h 6858000"/>
              <a:gd name="connsiteX593" fmla="*/ 839521 w 7472601"/>
              <a:gd name="connsiteY593" fmla="*/ 1685315 h 6858000"/>
              <a:gd name="connsiteX594" fmla="*/ 1109416 w 7472601"/>
              <a:gd name="connsiteY594" fmla="*/ 2061663 h 6858000"/>
              <a:gd name="connsiteX595" fmla="*/ 1298300 w 7472601"/>
              <a:gd name="connsiteY595" fmla="*/ 2247742 h 6858000"/>
              <a:gd name="connsiteX596" fmla="*/ 1125871 w 7472601"/>
              <a:gd name="connsiteY596" fmla="*/ 1989513 h 6858000"/>
              <a:gd name="connsiteX597" fmla="*/ 981574 w 7472601"/>
              <a:gd name="connsiteY597" fmla="*/ 1783157 h 6858000"/>
              <a:gd name="connsiteX598" fmla="*/ 922198 w 7472601"/>
              <a:gd name="connsiteY598" fmla="*/ 1677437 h 6858000"/>
              <a:gd name="connsiteX599" fmla="*/ 869293 w 7472601"/>
              <a:gd name="connsiteY599" fmla="*/ 1583214 h 6858000"/>
              <a:gd name="connsiteX600" fmla="*/ 751431 w 7472601"/>
              <a:gd name="connsiteY600" fmla="*/ 1405731 h 6858000"/>
              <a:gd name="connsiteX601" fmla="*/ 655236 w 7472601"/>
              <a:gd name="connsiteY601" fmla="*/ 1268632 h 6858000"/>
              <a:gd name="connsiteX602" fmla="*/ 6516292 w 7472601"/>
              <a:gd name="connsiteY602" fmla="*/ 1263064 h 6858000"/>
              <a:gd name="connsiteX603" fmla="*/ 5736320 w 7472601"/>
              <a:gd name="connsiteY603" fmla="*/ 1501803 h 6858000"/>
              <a:gd name="connsiteX604" fmla="*/ 6516292 w 7472601"/>
              <a:gd name="connsiteY604" fmla="*/ 1263064 h 6858000"/>
              <a:gd name="connsiteX605" fmla="*/ 291466 w 7472601"/>
              <a:gd name="connsiteY605" fmla="*/ 1250369 h 6858000"/>
              <a:gd name="connsiteX606" fmla="*/ 323180 w 7472601"/>
              <a:gd name="connsiteY606" fmla="*/ 1435283 h 6858000"/>
              <a:gd name="connsiteX607" fmla="*/ 349381 w 7472601"/>
              <a:gd name="connsiteY607" fmla="*/ 1875041 h 6858000"/>
              <a:gd name="connsiteX608" fmla="*/ 374363 w 7472601"/>
              <a:gd name="connsiteY608" fmla="*/ 1506494 h 6858000"/>
              <a:gd name="connsiteX609" fmla="*/ 302168 w 7472601"/>
              <a:gd name="connsiteY609" fmla="*/ 1274495 h 6858000"/>
              <a:gd name="connsiteX610" fmla="*/ 291466 w 7472601"/>
              <a:gd name="connsiteY610" fmla="*/ 1250369 h 6858000"/>
              <a:gd name="connsiteX611" fmla="*/ 678222 w 7472601"/>
              <a:gd name="connsiteY611" fmla="*/ 1248670 h 6858000"/>
              <a:gd name="connsiteX612" fmla="*/ 775536 w 7472601"/>
              <a:gd name="connsiteY612" fmla="*/ 1388015 h 6858000"/>
              <a:gd name="connsiteX613" fmla="*/ 894529 w 7472601"/>
              <a:gd name="connsiteY613" fmla="*/ 1567739 h 6858000"/>
              <a:gd name="connsiteX614" fmla="*/ 948000 w 7472601"/>
              <a:gd name="connsiteY614" fmla="*/ 1663088 h 6858000"/>
              <a:gd name="connsiteX615" fmla="*/ 1006812 w 7472601"/>
              <a:gd name="connsiteY615" fmla="*/ 1767683 h 6858000"/>
              <a:gd name="connsiteX616" fmla="*/ 1149133 w 7472601"/>
              <a:gd name="connsiteY616" fmla="*/ 1971513 h 6858000"/>
              <a:gd name="connsiteX617" fmla="*/ 1333952 w 7472601"/>
              <a:gd name="connsiteY617" fmla="*/ 2251620 h 6858000"/>
              <a:gd name="connsiteX618" fmla="*/ 1337329 w 7472601"/>
              <a:gd name="connsiteY618" fmla="*/ 2258350 h 6858000"/>
              <a:gd name="connsiteX619" fmla="*/ 1014726 w 7472601"/>
              <a:gd name="connsiteY619" fmla="*/ 1615556 h 6858000"/>
              <a:gd name="connsiteX620" fmla="*/ 678222 w 7472601"/>
              <a:gd name="connsiteY620" fmla="*/ 1248670 h 6858000"/>
              <a:gd name="connsiteX621" fmla="*/ 6691602 w 7472601"/>
              <a:gd name="connsiteY621" fmla="*/ 1140573 h 6858000"/>
              <a:gd name="connsiteX622" fmla="*/ 6571100 w 7472601"/>
              <a:gd name="connsiteY622" fmla="*/ 1183662 h 6858000"/>
              <a:gd name="connsiteX623" fmla="*/ 6241687 w 7472601"/>
              <a:gd name="connsiteY623" fmla="*/ 1257600 h 6858000"/>
              <a:gd name="connsiteX624" fmla="*/ 5693009 w 7472601"/>
              <a:gd name="connsiteY624" fmla="*/ 1478256 h 6858000"/>
              <a:gd name="connsiteX625" fmla="*/ 6548420 w 7472601"/>
              <a:gd name="connsiteY625" fmla="*/ 1214599 h 6858000"/>
              <a:gd name="connsiteX626" fmla="*/ 6605473 w 7472601"/>
              <a:gd name="connsiteY626" fmla="*/ 1184686 h 6858000"/>
              <a:gd name="connsiteX627" fmla="*/ 6691602 w 7472601"/>
              <a:gd name="connsiteY627" fmla="*/ 1140573 h 6858000"/>
              <a:gd name="connsiteX628" fmla="*/ 4002475 w 7472601"/>
              <a:gd name="connsiteY628" fmla="*/ 1037802 h 6858000"/>
              <a:gd name="connsiteX629" fmla="*/ 4000324 w 7472601"/>
              <a:gd name="connsiteY629" fmla="*/ 1039362 h 6858000"/>
              <a:gd name="connsiteX630" fmla="*/ 4002862 w 7472601"/>
              <a:gd name="connsiteY630" fmla="*/ 1042866 h 6858000"/>
              <a:gd name="connsiteX631" fmla="*/ 4002475 w 7472601"/>
              <a:gd name="connsiteY631" fmla="*/ 1037802 h 6858000"/>
              <a:gd name="connsiteX632" fmla="*/ 506322 w 7472601"/>
              <a:gd name="connsiteY632" fmla="*/ 1020997 h 6858000"/>
              <a:gd name="connsiteX633" fmla="*/ 533068 w 7472601"/>
              <a:gd name="connsiteY633" fmla="*/ 1029409 h 6858000"/>
              <a:gd name="connsiteX634" fmla="*/ 1232525 w 7472601"/>
              <a:gd name="connsiteY634" fmla="*/ 1804675 h 6858000"/>
              <a:gd name="connsiteX635" fmla="*/ 1388858 w 7472601"/>
              <a:gd name="connsiteY635" fmla="*/ 2368011 h 6858000"/>
              <a:gd name="connsiteX636" fmla="*/ 1384098 w 7472601"/>
              <a:gd name="connsiteY636" fmla="*/ 2378125 h 6858000"/>
              <a:gd name="connsiteX637" fmla="*/ 1425393 w 7472601"/>
              <a:gd name="connsiteY637" fmla="*/ 2589124 h 6858000"/>
              <a:gd name="connsiteX638" fmla="*/ 1424001 w 7472601"/>
              <a:gd name="connsiteY638" fmla="*/ 2597541 h 6858000"/>
              <a:gd name="connsiteX639" fmla="*/ 2152729 w 7472601"/>
              <a:gd name="connsiteY639" fmla="*/ 2864487 h 6858000"/>
              <a:gd name="connsiteX640" fmla="*/ 2020609 w 7472601"/>
              <a:gd name="connsiteY640" fmla="*/ 2539671 h 6858000"/>
              <a:gd name="connsiteX641" fmla="*/ 2018920 w 7472601"/>
              <a:gd name="connsiteY641" fmla="*/ 2536309 h 6858000"/>
              <a:gd name="connsiteX642" fmla="*/ 1342441 w 7472601"/>
              <a:gd name="connsiteY642" fmla="*/ 1173017 h 6858000"/>
              <a:gd name="connsiteX643" fmla="*/ 1367925 w 7472601"/>
              <a:gd name="connsiteY643" fmla="*/ 1135648 h 6858000"/>
              <a:gd name="connsiteX644" fmla="*/ 1771401 w 7472601"/>
              <a:gd name="connsiteY644" fmla="*/ 1806673 h 6858000"/>
              <a:gd name="connsiteX645" fmla="*/ 1972385 w 7472601"/>
              <a:gd name="connsiteY645" fmla="*/ 2198735 h 6858000"/>
              <a:gd name="connsiteX646" fmla="*/ 2040892 w 7472601"/>
              <a:gd name="connsiteY646" fmla="*/ 2405205 h 6858000"/>
              <a:gd name="connsiteX647" fmla="*/ 2131689 w 7472601"/>
              <a:gd name="connsiteY647" fmla="*/ 1936926 h 6858000"/>
              <a:gd name="connsiteX648" fmla="*/ 2454820 w 7472601"/>
              <a:gd name="connsiteY648" fmla="*/ 1248808 h 6858000"/>
              <a:gd name="connsiteX649" fmla="*/ 2492512 w 7472601"/>
              <a:gd name="connsiteY649" fmla="*/ 1302920 h 6858000"/>
              <a:gd name="connsiteX650" fmla="*/ 2081216 w 7472601"/>
              <a:gd name="connsiteY650" fmla="*/ 2527513 h 6858000"/>
              <a:gd name="connsiteX651" fmla="*/ 2081211 w 7472601"/>
              <a:gd name="connsiteY651" fmla="*/ 2528916 h 6858000"/>
              <a:gd name="connsiteX652" fmla="*/ 2199067 w 7472601"/>
              <a:gd name="connsiteY652" fmla="*/ 2884061 h 6858000"/>
              <a:gd name="connsiteX653" fmla="*/ 3192586 w 7472601"/>
              <a:gd name="connsiteY653" fmla="*/ 3411496 h 6858000"/>
              <a:gd name="connsiteX654" fmla="*/ 3182620 w 7472601"/>
              <a:gd name="connsiteY654" fmla="*/ 3483279 h 6858000"/>
              <a:gd name="connsiteX655" fmla="*/ 2435119 w 7472601"/>
              <a:gd name="connsiteY655" fmla="*/ 3080173 h 6858000"/>
              <a:gd name="connsiteX656" fmla="*/ 2410152 w 7472601"/>
              <a:gd name="connsiteY656" fmla="*/ 3063751 h 6858000"/>
              <a:gd name="connsiteX657" fmla="*/ 2408099 w 7472601"/>
              <a:gd name="connsiteY657" fmla="*/ 3064403 h 6858000"/>
              <a:gd name="connsiteX658" fmla="*/ 2407218 w 7472601"/>
              <a:gd name="connsiteY658" fmla="*/ 3070324 h 6858000"/>
              <a:gd name="connsiteX659" fmla="*/ 2380138 w 7472601"/>
              <a:gd name="connsiteY659" fmla="*/ 3099341 h 6858000"/>
              <a:gd name="connsiteX660" fmla="*/ 1765923 w 7472601"/>
              <a:gd name="connsiteY660" fmla="*/ 3581043 h 6858000"/>
              <a:gd name="connsiteX661" fmla="*/ 1702258 w 7472601"/>
              <a:gd name="connsiteY661" fmla="*/ 3612286 h 6858000"/>
              <a:gd name="connsiteX662" fmla="*/ 1538370 w 7472601"/>
              <a:gd name="connsiteY662" fmla="*/ 3811804 h 6858000"/>
              <a:gd name="connsiteX663" fmla="*/ 542867 w 7472601"/>
              <a:gd name="connsiteY663" fmla="*/ 4944092 h 6858000"/>
              <a:gd name="connsiteX664" fmla="*/ 515800 w 7472601"/>
              <a:gd name="connsiteY664" fmla="*/ 4862180 h 6858000"/>
              <a:gd name="connsiteX665" fmla="*/ 909145 w 7472601"/>
              <a:gd name="connsiteY665" fmla="*/ 4199225 h 6858000"/>
              <a:gd name="connsiteX666" fmla="*/ 1214067 w 7472601"/>
              <a:gd name="connsiteY666" fmla="*/ 3908561 h 6858000"/>
              <a:gd name="connsiteX667" fmla="*/ 640967 w 7472601"/>
              <a:gd name="connsiteY667" fmla="*/ 4105601 h 6858000"/>
              <a:gd name="connsiteX668" fmla="*/ 112563 w 7472601"/>
              <a:gd name="connsiteY668" fmla="*/ 4396952 h 6858000"/>
              <a:gd name="connsiteX669" fmla="*/ 0 w 7472601"/>
              <a:gd name="connsiteY669" fmla="*/ 4466006 h 6858000"/>
              <a:gd name="connsiteX670" fmla="*/ 0 w 7472601"/>
              <a:gd name="connsiteY670" fmla="*/ 4233763 h 6858000"/>
              <a:gd name="connsiteX671" fmla="*/ 36881 w 7472601"/>
              <a:gd name="connsiteY671" fmla="*/ 4200118 h 6858000"/>
              <a:gd name="connsiteX672" fmla="*/ 910534 w 7472601"/>
              <a:gd name="connsiteY672" fmla="*/ 3629753 h 6858000"/>
              <a:gd name="connsiteX673" fmla="*/ 1578717 w 7472601"/>
              <a:gd name="connsiteY673" fmla="*/ 3575982 h 6858000"/>
              <a:gd name="connsiteX674" fmla="*/ 2338780 w 7472601"/>
              <a:gd name="connsiteY674" fmla="*/ 3033725 h 6858000"/>
              <a:gd name="connsiteX675" fmla="*/ 1807991 w 7472601"/>
              <a:gd name="connsiteY675" fmla="*/ 2807184 h 6858000"/>
              <a:gd name="connsiteX676" fmla="*/ 1416358 w 7472601"/>
              <a:gd name="connsiteY676" fmla="*/ 3112571 h 6858000"/>
              <a:gd name="connsiteX677" fmla="*/ 939066 w 7472601"/>
              <a:gd name="connsiteY677" fmla="*/ 3378798 h 6858000"/>
              <a:gd name="connsiteX678" fmla="*/ 115099 w 7472601"/>
              <a:gd name="connsiteY678" fmla="*/ 3607650 h 6858000"/>
              <a:gd name="connsiteX679" fmla="*/ 97284 w 7472601"/>
              <a:gd name="connsiteY679" fmla="*/ 3520393 h 6858000"/>
              <a:gd name="connsiteX680" fmla="*/ 922050 w 7472601"/>
              <a:gd name="connsiteY680" fmla="*/ 3074867 h 6858000"/>
              <a:gd name="connsiteX681" fmla="*/ 1405265 w 7472601"/>
              <a:gd name="connsiteY681" fmla="*/ 3016319 h 6858000"/>
              <a:gd name="connsiteX682" fmla="*/ 1407512 w 7472601"/>
              <a:gd name="connsiteY682" fmla="*/ 3018001 h 6858000"/>
              <a:gd name="connsiteX683" fmla="*/ 1726266 w 7472601"/>
              <a:gd name="connsiteY683" fmla="*/ 2777274 h 6858000"/>
              <a:gd name="connsiteX684" fmla="*/ 625390 w 7472601"/>
              <a:gd name="connsiteY684" fmla="*/ 2514541 h 6858000"/>
              <a:gd name="connsiteX685" fmla="*/ 619799 w 7472601"/>
              <a:gd name="connsiteY685" fmla="*/ 2527180 h 6858000"/>
              <a:gd name="connsiteX686" fmla="*/ 310030 w 7472601"/>
              <a:gd name="connsiteY686" fmla="*/ 2771818 h 6858000"/>
              <a:gd name="connsiteX687" fmla="*/ 173877 w 7472601"/>
              <a:gd name="connsiteY687" fmla="*/ 2937056 h 6858000"/>
              <a:gd name="connsiteX688" fmla="*/ 77889 w 7472601"/>
              <a:gd name="connsiteY688" fmla="*/ 3138440 h 6858000"/>
              <a:gd name="connsiteX689" fmla="*/ 0 w 7472601"/>
              <a:gd name="connsiteY689" fmla="*/ 3271395 h 6858000"/>
              <a:gd name="connsiteX690" fmla="*/ 0 w 7472601"/>
              <a:gd name="connsiteY690" fmla="*/ 3153002 h 6858000"/>
              <a:gd name="connsiteX691" fmla="*/ 2386 w 7472601"/>
              <a:gd name="connsiteY691" fmla="*/ 3149203 h 6858000"/>
              <a:gd name="connsiteX692" fmla="*/ 89753 w 7472601"/>
              <a:gd name="connsiteY692" fmla="*/ 2987702 h 6858000"/>
              <a:gd name="connsiteX693" fmla="*/ 76869 w 7472601"/>
              <a:gd name="connsiteY693" fmla="*/ 3005404 h 6858000"/>
              <a:gd name="connsiteX694" fmla="*/ 32049 w 7472601"/>
              <a:gd name="connsiteY694" fmla="*/ 3065814 h 6858000"/>
              <a:gd name="connsiteX695" fmla="*/ 0 w 7472601"/>
              <a:gd name="connsiteY695" fmla="*/ 3108744 h 6858000"/>
              <a:gd name="connsiteX696" fmla="*/ 0 w 7472601"/>
              <a:gd name="connsiteY696" fmla="*/ 3058059 h 6858000"/>
              <a:gd name="connsiteX697" fmla="*/ 7610 w 7472601"/>
              <a:gd name="connsiteY697" fmla="*/ 3047889 h 6858000"/>
              <a:gd name="connsiteX698" fmla="*/ 52419 w 7472601"/>
              <a:gd name="connsiteY698" fmla="*/ 2987479 h 6858000"/>
              <a:gd name="connsiteX699" fmla="*/ 59142 w 7472601"/>
              <a:gd name="connsiteY699" fmla="*/ 2978488 h 6858000"/>
              <a:gd name="connsiteX700" fmla="*/ 0 w 7472601"/>
              <a:gd name="connsiteY700" fmla="*/ 3015334 h 6858000"/>
              <a:gd name="connsiteX701" fmla="*/ 0 w 7472601"/>
              <a:gd name="connsiteY701" fmla="*/ 2914286 h 6858000"/>
              <a:gd name="connsiteX702" fmla="*/ 36383 w 7472601"/>
              <a:gd name="connsiteY702" fmla="*/ 2901128 h 6858000"/>
              <a:gd name="connsiteX703" fmla="*/ 156329 w 7472601"/>
              <a:gd name="connsiteY703" fmla="*/ 2840533 h 6858000"/>
              <a:gd name="connsiteX704" fmla="*/ 358355 w 7472601"/>
              <a:gd name="connsiteY704" fmla="*/ 2620471 h 6858000"/>
              <a:gd name="connsiteX705" fmla="*/ 510577 w 7472601"/>
              <a:gd name="connsiteY705" fmla="*/ 2501244 h 6858000"/>
              <a:gd name="connsiteX706" fmla="*/ 211967 w 7472601"/>
              <a:gd name="connsiteY706" fmla="*/ 2479171 h 6858000"/>
              <a:gd name="connsiteX707" fmla="*/ 0 w 7472601"/>
              <a:gd name="connsiteY707" fmla="*/ 2476398 h 6858000"/>
              <a:gd name="connsiteX708" fmla="*/ 0 w 7472601"/>
              <a:gd name="connsiteY708" fmla="*/ 2389189 h 6858000"/>
              <a:gd name="connsiteX709" fmla="*/ 103062 w 7472601"/>
              <a:gd name="connsiteY709" fmla="*/ 2389518 h 6858000"/>
              <a:gd name="connsiteX710" fmla="*/ 510734 w 7472601"/>
              <a:gd name="connsiteY710" fmla="*/ 2416201 h 6858000"/>
              <a:gd name="connsiteX711" fmla="*/ 279257 w 7472601"/>
              <a:gd name="connsiteY711" fmla="*/ 2092102 h 6858000"/>
              <a:gd name="connsiteX712" fmla="*/ 65265 w 7472601"/>
              <a:gd name="connsiteY712" fmla="*/ 2006049 h 6858000"/>
              <a:gd name="connsiteX713" fmla="*/ 0 w 7472601"/>
              <a:gd name="connsiteY713" fmla="*/ 1982532 h 6858000"/>
              <a:gd name="connsiteX714" fmla="*/ 0 w 7472601"/>
              <a:gd name="connsiteY714" fmla="*/ 1912789 h 6858000"/>
              <a:gd name="connsiteX715" fmla="*/ 97460 w 7472601"/>
              <a:gd name="connsiteY715" fmla="*/ 1953725 h 6858000"/>
              <a:gd name="connsiteX716" fmla="*/ 221272 w 7472601"/>
              <a:gd name="connsiteY716" fmla="*/ 1980766 h 6858000"/>
              <a:gd name="connsiteX717" fmla="*/ 116765 w 7472601"/>
              <a:gd name="connsiteY717" fmla="*/ 1911033 h 6858000"/>
              <a:gd name="connsiteX718" fmla="*/ 16405 w 7472601"/>
              <a:gd name="connsiteY718" fmla="*/ 1803412 h 6858000"/>
              <a:gd name="connsiteX719" fmla="*/ 0 w 7472601"/>
              <a:gd name="connsiteY719" fmla="*/ 1784777 h 6858000"/>
              <a:gd name="connsiteX720" fmla="*/ 0 w 7472601"/>
              <a:gd name="connsiteY720" fmla="*/ 1740082 h 6858000"/>
              <a:gd name="connsiteX721" fmla="*/ 39394 w 7472601"/>
              <a:gd name="connsiteY721" fmla="*/ 1784856 h 6858000"/>
              <a:gd name="connsiteX722" fmla="*/ 135813 w 7472601"/>
              <a:gd name="connsiteY722" fmla="*/ 1888838 h 6858000"/>
              <a:gd name="connsiteX723" fmla="*/ 242575 w 7472601"/>
              <a:gd name="connsiteY723" fmla="*/ 1958841 h 6858000"/>
              <a:gd name="connsiteX724" fmla="*/ 82197 w 7472601"/>
              <a:gd name="connsiteY724" fmla="*/ 1754826 h 6858000"/>
              <a:gd name="connsiteX725" fmla="*/ 0 w 7472601"/>
              <a:gd name="connsiteY725" fmla="*/ 1679650 h 6858000"/>
              <a:gd name="connsiteX726" fmla="*/ 0 w 7472601"/>
              <a:gd name="connsiteY726" fmla="*/ 1602463 h 6858000"/>
              <a:gd name="connsiteX727" fmla="*/ 84689 w 7472601"/>
              <a:gd name="connsiteY727" fmla="*/ 1677442 h 6858000"/>
              <a:gd name="connsiteX728" fmla="*/ 298437 w 7472601"/>
              <a:gd name="connsiteY728" fmla="*/ 1968019 h 6858000"/>
              <a:gd name="connsiteX729" fmla="*/ 227269 w 7472601"/>
              <a:gd name="connsiteY729" fmla="*/ 1114064 h 6858000"/>
              <a:gd name="connsiteX730" fmla="*/ 248003 w 7472601"/>
              <a:gd name="connsiteY730" fmla="*/ 1089613 h 6858000"/>
              <a:gd name="connsiteX731" fmla="*/ 427020 w 7472601"/>
              <a:gd name="connsiteY731" fmla="*/ 1619803 h 6858000"/>
              <a:gd name="connsiteX732" fmla="*/ 340345 w 7472601"/>
              <a:gd name="connsiteY732" fmla="*/ 2027739 h 6858000"/>
              <a:gd name="connsiteX733" fmla="*/ 360865 w 7472601"/>
              <a:gd name="connsiteY733" fmla="*/ 2044827 h 6858000"/>
              <a:gd name="connsiteX734" fmla="*/ 560414 w 7472601"/>
              <a:gd name="connsiteY734" fmla="*/ 2421457 h 6858000"/>
              <a:gd name="connsiteX735" fmla="*/ 1359703 w 7472601"/>
              <a:gd name="connsiteY735" fmla="*/ 2578554 h 6858000"/>
              <a:gd name="connsiteX736" fmla="*/ 1359422 w 7472601"/>
              <a:gd name="connsiteY736" fmla="*/ 2577994 h 6858000"/>
              <a:gd name="connsiteX737" fmla="*/ 828701 w 7472601"/>
              <a:gd name="connsiteY737" fmla="*/ 1839520 h 6858000"/>
              <a:gd name="connsiteX738" fmla="*/ 494427 w 7472601"/>
              <a:gd name="connsiteY738" fmla="*/ 1092333 h 6858000"/>
              <a:gd name="connsiteX739" fmla="*/ 506322 w 7472601"/>
              <a:gd name="connsiteY739" fmla="*/ 1020997 h 6858000"/>
              <a:gd name="connsiteX740" fmla="*/ 4570198 w 7472601"/>
              <a:gd name="connsiteY740" fmla="*/ 978081 h 6858000"/>
              <a:gd name="connsiteX741" fmla="*/ 4523691 w 7472601"/>
              <a:gd name="connsiteY741" fmla="*/ 1127776 h 6858000"/>
              <a:gd name="connsiteX742" fmla="*/ 4509875 w 7472601"/>
              <a:gd name="connsiteY742" fmla="*/ 1167552 h 6858000"/>
              <a:gd name="connsiteX743" fmla="*/ 4478168 w 7472601"/>
              <a:gd name="connsiteY743" fmla="*/ 1260735 h 6858000"/>
              <a:gd name="connsiteX744" fmla="*/ 4409309 w 7472601"/>
              <a:gd name="connsiteY744" fmla="*/ 1666996 h 6858000"/>
              <a:gd name="connsiteX745" fmla="*/ 4370031 w 7472601"/>
              <a:gd name="connsiteY745" fmla="*/ 1955666 h 6858000"/>
              <a:gd name="connsiteX746" fmla="*/ 4570198 w 7472601"/>
              <a:gd name="connsiteY746" fmla="*/ 978081 h 6858000"/>
              <a:gd name="connsiteX747" fmla="*/ 4557898 w 7472601"/>
              <a:gd name="connsiteY747" fmla="*/ 900011 h 6858000"/>
              <a:gd name="connsiteX748" fmla="*/ 4344840 w 7472601"/>
              <a:gd name="connsiteY748" fmla="*/ 1922038 h 6858000"/>
              <a:gd name="connsiteX749" fmla="*/ 4378710 w 7472601"/>
              <a:gd name="connsiteY749" fmla="*/ 1665516 h 6858000"/>
              <a:gd name="connsiteX750" fmla="*/ 4448798 w 7472601"/>
              <a:gd name="connsiteY750" fmla="*/ 1253024 h 6858000"/>
              <a:gd name="connsiteX751" fmla="*/ 4480315 w 7472601"/>
              <a:gd name="connsiteY751" fmla="*/ 1158454 h 6858000"/>
              <a:gd name="connsiteX752" fmla="*/ 4494133 w 7472601"/>
              <a:gd name="connsiteY752" fmla="*/ 1118676 h 6858000"/>
              <a:gd name="connsiteX753" fmla="*/ 4557898 w 7472601"/>
              <a:gd name="connsiteY753" fmla="*/ 900011 h 6858000"/>
              <a:gd name="connsiteX754" fmla="*/ 5870151 w 7472601"/>
              <a:gd name="connsiteY754" fmla="*/ 898890 h 6858000"/>
              <a:gd name="connsiteX755" fmla="*/ 5861335 w 7472601"/>
              <a:gd name="connsiteY755" fmla="*/ 899177 h 6858000"/>
              <a:gd name="connsiteX756" fmla="*/ 5843702 w 7472601"/>
              <a:gd name="connsiteY756" fmla="*/ 899748 h 6858000"/>
              <a:gd name="connsiteX757" fmla="*/ 5651107 w 7472601"/>
              <a:gd name="connsiteY757" fmla="*/ 920306 h 6858000"/>
              <a:gd name="connsiteX758" fmla="*/ 5459407 w 7472601"/>
              <a:gd name="connsiteY758" fmla="*/ 940975 h 6858000"/>
              <a:gd name="connsiteX759" fmla="*/ 5374846 w 7472601"/>
              <a:gd name="connsiteY759" fmla="*/ 941988 h 6858000"/>
              <a:gd name="connsiteX760" fmla="*/ 5256105 w 7472601"/>
              <a:gd name="connsiteY760" fmla="*/ 945632 h 6858000"/>
              <a:gd name="connsiteX761" fmla="*/ 5107071 w 7472601"/>
              <a:gd name="connsiteY761" fmla="*/ 969720 h 6858000"/>
              <a:gd name="connsiteX762" fmla="*/ 4998681 w 7472601"/>
              <a:gd name="connsiteY762" fmla="*/ 988771 h 6858000"/>
              <a:gd name="connsiteX763" fmla="*/ 5870151 w 7472601"/>
              <a:gd name="connsiteY763" fmla="*/ 898890 h 6858000"/>
              <a:gd name="connsiteX764" fmla="*/ 5504425 w 7472601"/>
              <a:gd name="connsiteY764" fmla="*/ 848067 h 6858000"/>
              <a:gd name="connsiteX765" fmla="*/ 4968849 w 7472601"/>
              <a:gd name="connsiteY765" fmla="*/ 962318 h 6858000"/>
              <a:gd name="connsiteX766" fmla="*/ 5104039 w 7472601"/>
              <a:gd name="connsiteY766" fmla="*/ 940634 h 6858000"/>
              <a:gd name="connsiteX767" fmla="*/ 5256311 w 7472601"/>
              <a:gd name="connsiteY767" fmla="*/ 916490 h 6858000"/>
              <a:gd name="connsiteX768" fmla="*/ 5377381 w 7472601"/>
              <a:gd name="connsiteY768" fmla="*/ 912671 h 6858000"/>
              <a:gd name="connsiteX769" fmla="*/ 5460148 w 7472601"/>
              <a:gd name="connsiteY769" fmla="*/ 911442 h 6858000"/>
              <a:gd name="connsiteX770" fmla="*/ 5648971 w 7472601"/>
              <a:gd name="connsiteY770" fmla="*/ 891331 h 6858000"/>
              <a:gd name="connsiteX771" fmla="*/ 5844807 w 7472601"/>
              <a:gd name="connsiteY771" fmla="*/ 870718 h 6858000"/>
              <a:gd name="connsiteX772" fmla="*/ 5862975 w 7472601"/>
              <a:gd name="connsiteY772" fmla="*/ 869756 h 6858000"/>
              <a:gd name="connsiteX773" fmla="*/ 5920887 w 7472601"/>
              <a:gd name="connsiteY773" fmla="*/ 865929 h 6858000"/>
              <a:gd name="connsiteX774" fmla="*/ 5504425 w 7472601"/>
              <a:gd name="connsiteY774" fmla="*/ 848067 h 6858000"/>
              <a:gd name="connsiteX775" fmla="*/ 3607114 w 7472601"/>
              <a:gd name="connsiteY775" fmla="*/ 467441 h 6858000"/>
              <a:gd name="connsiteX776" fmla="*/ 3296242 w 7472601"/>
              <a:gd name="connsiteY776" fmla="*/ 807991 h 6858000"/>
              <a:gd name="connsiteX777" fmla="*/ 3174674 w 7472601"/>
              <a:gd name="connsiteY777" fmla="*/ 919759 h 6858000"/>
              <a:gd name="connsiteX778" fmla="*/ 3042978 w 7472601"/>
              <a:gd name="connsiteY778" fmla="*/ 1054894 h 6858000"/>
              <a:gd name="connsiteX779" fmla="*/ 2968914 w 7472601"/>
              <a:gd name="connsiteY779" fmla="*/ 1133756 h 6858000"/>
              <a:gd name="connsiteX780" fmla="*/ 3103823 w 7472601"/>
              <a:gd name="connsiteY780" fmla="*/ 1026814 h 6858000"/>
              <a:gd name="connsiteX781" fmla="*/ 3607114 w 7472601"/>
              <a:gd name="connsiteY781" fmla="*/ 467441 h 6858000"/>
              <a:gd name="connsiteX782" fmla="*/ 3744487 w 7472601"/>
              <a:gd name="connsiteY782" fmla="*/ 383136 h 6858000"/>
              <a:gd name="connsiteX783" fmla="*/ 3970213 w 7472601"/>
              <a:gd name="connsiteY783" fmla="*/ 995559 h 6858000"/>
              <a:gd name="connsiteX784" fmla="*/ 3744487 w 7472601"/>
              <a:gd name="connsiteY784" fmla="*/ 383136 h 6858000"/>
              <a:gd name="connsiteX785" fmla="*/ 3624562 w 7472601"/>
              <a:gd name="connsiteY785" fmla="*/ 367041 h 6858000"/>
              <a:gd name="connsiteX786" fmla="*/ 3489712 w 7472601"/>
              <a:gd name="connsiteY786" fmla="*/ 485386 h 6858000"/>
              <a:gd name="connsiteX787" fmla="*/ 3182994 w 7472601"/>
              <a:gd name="connsiteY787" fmla="*/ 828265 h 6858000"/>
              <a:gd name="connsiteX788" fmla="*/ 2892114 w 7472601"/>
              <a:gd name="connsiteY788" fmla="*/ 1172635 h 6858000"/>
              <a:gd name="connsiteX789" fmla="*/ 3021459 w 7472601"/>
              <a:gd name="connsiteY789" fmla="*/ 1035385 h 6858000"/>
              <a:gd name="connsiteX790" fmla="*/ 3153873 w 7472601"/>
              <a:gd name="connsiteY790" fmla="*/ 898971 h 6858000"/>
              <a:gd name="connsiteX791" fmla="*/ 3276511 w 7472601"/>
              <a:gd name="connsiteY791" fmla="*/ 786423 h 6858000"/>
              <a:gd name="connsiteX792" fmla="*/ 3584154 w 7472601"/>
              <a:gd name="connsiteY792" fmla="*/ 448218 h 6858000"/>
              <a:gd name="connsiteX793" fmla="*/ 3624562 w 7472601"/>
              <a:gd name="connsiteY793" fmla="*/ 367041 h 6858000"/>
              <a:gd name="connsiteX794" fmla="*/ 3766672 w 7472601"/>
              <a:gd name="connsiteY794" fmla="*/ 359429 h 6858000"/>
              <a:gd name="connsiteX795" fmla="*/ 3996338 w 7472601"/>
              <a:gd name="connsiteY795" fmla="*/ 968237 h 6858000"/>
              <a:gd name="connsiteX796" fmla="*/ 3766672 w 7472601"/>
              <a:gd name="connsiteY796" fmla="*/ 359429 h 6858000"/>
              <a:gd name="connsiteX797" fmla="*/ 5805386 w 7472601"/>
              <a:gd name="connsiteY797" fmla="*/ 239240 h 6858000"/>
              <a:gd name="connsiteX798" fmla="*/ 5736947 w 7472601"/>
              <a:gd name="connsiteY798" fmla="*/ 261367 h 6858000"/>
              <a:gd name="connsiteX799" fmla="*/ 5427012 w 7472601"/>
              <a:gd name="connsiteY799" fmla="*/ 311272 h 6858000"/>
              <a:gd name="connsiteX800" fmla="*/ 5147818 w 7472601"/>
              <a:gd name="connsiteY800" fmla="*/ 322112 h 6858000"/>
              <a:gd name="connsiteX801" fmla="*/ 5060854 w 7472601"/>
              <a:gd name="connsiteY801" fmla="*/ 311882 h 6858000"/>
              <a:gd name="connsiteX802" fmla="*/ 4945989 w 7472601"/>
              <a:gd name="connsiteY802" fmla="*/ 300516 h 6858000"/>
              <a:gd name="connsiteX803" fmla="*/ 5410479 w 7472601"/>
              <a:gd name="connsiteY803" fmla="*/ 348434 h 6858000"/>
              <a:gd name="connsiteX804" fmla="*/ 5805386 w 7472601"/>
              <a:gd name="connsiteY804" fmla="*/ 239240 h 6858000"/>
              <a:gd name="connsiteX805" fmla="*/ 5905192 w 7472601"/>
              <a:gd name="connsiteY805" fmla="*/ 163079 h 6858000"/>
              <a:gd name="connsiteX806" fmla="*/ 5865655 w 7472601"/>
              <a:gd name="connsiteY806" fmla="*/ 171901 h 6858000"/>
              <a:gd name="connsiteX807" fmla="*/ 5259740 w 7472601"/>
              <a:gd name="connsiteY807" fmla="*/ 257013 h 6858000"/>
              <a:gd name="connsiteX808" fmla="*/ 5208466 w 7472601"/>
              <a:gd name="connsiteY808" fmla="*/ 257550 h 6858000"/>
              <a:gd name="connsiteX809" fmla="*/ 4980204 w 7472601"/>
              <a:gd name="connsiteY809" fmla="*/ 271903 h 6858000"/>
              <a:gd name="connsiteX810" fmla="*/ 5068068 w 7472601"/>
              <a:gd name="connsiteY810" fmla="*/ 282244 h 6858000"/>
              <a:gd name="connsiteX811" fmla="*/ 5153231 w 7472601"/>
              <a:gd name="connsiteY811" fmla="*/ 292240 h 6858000"/>
              <a:gd name="connsiteX812" fmla="*/ 5426491 w 7472601"/>
              <a:gd name="connsiteY812" fmla="*/ 281128 h 6858000"/>
              <a:gd name="connsiteX813" fmla="*/ 5731212 w 7472601"/>
              <a:gd name="connsiteY813" fmla="*/ 231951 h 6858000"/>
              <a:gd name="connsiteX814" fmla="*/ 5905192 w 7472601"/>
              <a:gd name="connsiteY814" fmla="*/ 163079 h 6858000"/>
              <a:gd name="connsiteX815" fmla="*/ 5944437 w 7472601"/>
              <a:gd name="connsiteY815" fmla="*/ 113829 h 6858000"/>
              <a:gd name="connsiteX816" fmla="*/ 5825032 w 7472601"/>
              <a:gd name="connsiteY816" fmla="*/ 146405 h 6858000"/>
              <a:gd name="connsiteX817" fmla="*/ 4955599 w 7472601"/>
              <a:gd name="connsiteY817" fmla="*/ 247008 h 6858000"/>
              <a:gd name="connsiteX818" fmla="*/ 5210104 w 7472601"/>
              <a:gd name="connsiteY818" fmla="*/ 228123 h 6858000"/>
              <a:gd name="connsiteX819" fmla="*/ 5261015 w 7472601"/>
              <a:gd name="connsiteY819" fmla="*/ 227087 h 6858000"/>
              <a:gd name="connsiteX820" fmla="*/ 5861181 w 7472601"/>
              <a:gd name="connsiteY820" fmla="*/ 143093 h 6858000"/>
              <a:gd name="connsiteX821" fmla="*/ 5961252 w 7472601"/>
              <a:gd name="connsiteY821" fmla="*/ 114820 h 6858000"/>
              <a:gd name="connsiteX822" fmla="*/ 5944437 w 7472601"/>
              <a:gd name="connsiteY822" fmla="*/ 113829 h 6858000"/>
              <a:gd name="connsiteX823" fmla="*/ 3882765 w 7472601"/>
              <a:gd name="connsiteY823" fmla="*/ 0 h 6858000"/>
              <a:gd name="connsiteX824" fmla="*/ 3995099 w 7472601"/>
              <a:gd name="connsiteY824" fmla="*/ 0 h 6858000"/>
              <a:gd name="connsiteX825" fmla="*/ 4163818 w 7472601"/>
              <a:gd name="connsiteY825" fmla="*/ 234104 h 6858000"/>
              <a:gd name="connsiteX826" fmla="*/ 4172099 w 7472601"/>
              <a:gd name="connsiteY826" fmla="*/ 234207 h 6858000"/>
              <a:gd name="connsiteX827" fmla="*/ 4784282 w 7472601"/>
              <a:gd name="connsiteY827" fmla="*/ 276561 h 6858000"/>
              <a:gd name="connsiteX828" fmla="*/ 4801687 w 7472601"/>
              <a:gd name="connsiteY828" fmla="*/ 267764 h 6858000"/>
              <a:gd name="connsiteX829" fmla="*/ 6082788 w 7472601"/>
              <a:gd name="connsiteY829" fmla="*/ 64119 h 6858000"/>
              <a:gd name="connsiteX830" fmla="*/ 6099442 w 7472601"/>
              <a:gd name="connsiteY830" fmla="*/ 82568 h 6858000"/>
              <a:gd name="connsiteX831" fmla="*/ 4804137 w 7472601"/>
              <a:gd name="connsiteY831" fmla="*/ 320931 h 6858000"/>
              <a:gd name="connsiteX832" fmla="*/ 4227047 w 7472601"/>
              <a:gd name="connsiteY832" fmla="*/ 313415 h 6858000"/>
              <a:gd name="connsiteX833" fmla="*/ 4346041 w 7472601"/>
              <a:gd name="connsiteY833" fmla="*/ 456086 h 6858000"/>
              <a:gd name="connsiteX834" fmla="*/ 4870967 w 7472601"/>
              <a:gd name="connsiteY834" fmla="*/ 963061 h 6858000"/>
              <a:gd name="connsiteX835" fmla="*/ 4889647 w 7472601"/>
              <a:gd name="connsiteY835" fmla="*/ 957147 h 6858000"/>
              <a:gd name="connsiteX836" fmla="*/ 5422504 w 7472601"/>
              <a:gd name="connsiteY836" fmla="*/ 805191 h 6858000"/>
              <a:gd name="connsiteX837" fmla="*/ 6087656 w 7472601"/>
              <a:gd name="connsiteY837" fmla="*/ 826703 h 6858000"/>
              <a:gd name="connsiteX838" fmla="*/ 6058717 w 7472601"/>
              <a:gd name="connsiteY838" fmla="*/ 865992 h 6858000"/>
              <a:gd name="connsiteX839" fmla="*/ 4974153 w 7472601"/>
              <a:gd name="connsiteY839" fmla="*/ 1045456 h 6858000"/>
              <a:gd name="connsiteX840" fmla="*/ 5627835 w 7472601"/>
              <a:gd name="connsiteY840" fmla="*/ 1472077 h 6858000"/>
              <a:gd name="connsiteX841" fmla="*/ 5629817 w 7472601"/>
              <a:gd name="connsiteY841" fmla="*/ 1471412 h 6858000"/>
              <a:gd name="connsiteX842" fmla="*/ 5634124 w 7472601"/>
              <a:gd name="connsiteY842" fmla="*/ 1470572 h 6858000"/>
              <a:gd name="connsiteX843" fmla="*/ 5755832 w 7472601"/>
              <a:gd name="connsiteY843" fmla="*/ 1383886 h 6858000"/>
              <a:gd name="connsiteX844" fmla="*/ 6014186 w 7472601"/>
              <a:gd name="connsiteY844" fmla="*/ 1279799 h 6858000"/>
              <a:gd name="connsiteX845" fmla="*/ 6901619 w 7472601"/>
              <a:gd name="connsiteY845" fmla="*/ 1047874 h 6858000"/>
              <a:gd name="connsiteX846" fmla="*/ 6931566 w 7472601"/>
              <a:gd name="connsiteY846" fmla="*/ 1062034 h 6858000"/>
              <a:gd name="connsiteX847" fmla="*/ 5790982 w 7472601"/>
              <a:gd name="connsiteY847" fmla="*/ 1561380 h 6858000"/>
              <a:gd name="connsiteX848" fmla="*/ 6188971 w 7472601"/>
              <a:gd name="connsiteY848" fmla="*/ 1755168 h 6858000"/>
              <a:gd name="connsiteX849" fmla="*/ 6202446 w 7472601"/>
              <a:gd name="connsiteY849" fmla="*/ 1752268 h 6858000"/>
              <a:gd name="connsiteX850" fmla="*/ 7179560 w 7472601"/>
              <a:gd name="connsiteY850" fmla="*/ 1467551 h 6858000"/>
              <a:gd name="connsiteX851" fmla="*/ 7158730 w 7472601"/>
              <a:gd name="connsiteY851" fmla="*/ 1507835 h 6858000"/>
              <a:gd name="connsiteX852" fmla="*/ 6326959 w 7472601"/>
              <a:gd name="connsiteY852" fmla="*/ 1817686 h 6858000"/>
              <a:gd name="connsiteX853" fmla="*/ 6537433 w 7472601"/>
              <a:gd name="connsiteY853" fmla="*/ 1907790 h 6858000"/>
              <a:gd name="connsiteX854" fmla="*/ 6550221 w 7472601"/>
              <a:gd name="connsiteY854" fmla="*/ 1910729 h 6858000"/>
              <a:gd name="connsiteX855" fmla="*/ 6964438 w 7472601"/>
              <a:gd name="connsiteY855" fmla="*/ 2209505 h 6858000"/>
              <a:gd name="connsiteX856" fmla="*/ 7367862 w 7472601"/>
              <a:gd name="connsiteY856" fmla="*/ 2806833 h 6858000"/>
              <a:gd name="connsiteX857" fmla="*/ 7364329 w 7472601"/>
              <a:gd name="connsiteY857" fmla="*/ 2826907 h 6858000"/>
              <a:gd name="connsiteX858" fmla="*/ 7290545 w 7472601"/>
              <a:gd name="connsiteY858" fmla="*/ 2850663 h 6858000"/>
              <a:gd name="connsiteX859" fmla="*/ 6472036 w 7472601"/>
              <a:gd name="connsiteY859" fmla="*/ 1959003 h 6858000"/>
              <a:gd name="connsiteX860" fmla="*/ 5792897 w 7472601"/>
              <a:gd name="connsiteY860" fmla="*/ 1647747 h 6858000"/>
              <a:gd name="connsiteX861" fmla="*/ 5842751 w 7472601"/>
              <a:gd name="connsiteY861" fmla="*/ 1816112 h 6858000"/>
              <a:gd name="connsiteX862" fmla="*/ 5847424 w 7472601"/>
              <a:gd name="connsiteY862" fmla="*/ 1815776 h 6858000"/>
              <a:gd name="connsiteX863" fmla="*/ 6399821 w 7472601"/>
              <a:gd name="connsiteY863" fmla="*/ 2344799 h 6858000"/>
              <a:gd name="connsiteX864" fmla="*/ 6323232 w 7472601"/>
              <a:gd name="connsiteY864" fmla="*/ 2389634 h 6858000"/>
              <a:gd name="connsiteX865" fmla="*/ 5942958 w 7472601"/>
              <a:gd name="connsiteY865" fmla="*/ 2077708 h 6858000"/>
              <a:gd name="connsiteX866" fmla="*/ 5921559 w 7472601"/>
              <a:gd name="connsiteY866" fmla="*/ 2378596 h 6858000"/>
              <a:gd name="connsiteX867" fmla="*/ 5817651 w 7472601"/>
              <a:gd name="connsiteY867" fmla="*/ 3023919 h 6858000"/>
              <a:gd name="connsiteX868" fmla="*/ 5729634 w 7472601"/>
              <a:gd name="connsiteY868" fmla="*/ 3051849 h 6858000"/>
              <a:gd name="connsiteX869" fmla="*/ 5611018 w 7472601"/>
              <a:gd name="connsiteY869" fmla="*/ 2316769 h 6858000"/>
              <a:gd name="connsiteX870" fmla="*/ 5687608 w 7472601"/>
              <a:gd name="connsiteY870" fmla="*/ 2039972 h 6858000"/>
              <a:gd name="connsiteX871" fmla="*/ 5657554 w 7472601"/>
              <a:gd name="connsiteY871" fmla="*/ 1576445 h 6858000"/>
              <a:gd name="connsiteX872" fmla="*/ 5150475 w 7472601"/>
              <a:gd name="connsiteY872" fmla="*/ 1274012 h 6858000"/>
              <a:gd name="connsiteX873" fmla="*/ 5349142 w 7472601"/>
              <a:gd name="connsiteY873" fmla="*/ 2204405 h 6858000"/>
              <a:gd name="connsiteX874" fmla="*/ 5262214 w 7472601"/>
              <a:gd name="connsiteY874" fmla="*/ 2233836 h 6858000"/>
              <a:gd name="connsiteX875" fmla="*/ 4981539 w 7472601"/>
              <a:gd name="connsiteY875" fmla="*/ 1542201 h 6858000"/>
              <a:gd name="connsiteX876" fmla="*/ 4958461 w 7472601"/>
              <a:gd name="connsiteY876" fmla="*/ 1136957 h 6858000"/>
              <a:gd name="connsiteX877" fmla="*/ 4655015 w 7472601"/>
              <a:gd name="connsiteY877" fmla="*/ 891426 h 6858000"/>
              <a:gd name="connsiteX878" fmla="*/ 4348002 w 7472601"/>
              <a:gd name="connsiteY878" fmla="*/ 2205895 h 6858000"/>
              <a:gd name="connsiteX879" fmla="*/ 4262250 w 7472601"/>
              <a:gd name="connsiteY879" fmla="*/ 2219972 h 6858000"/>
              <a:gd name="connsiteX880" fmla="*/ 4550611 w 7472601"/>
              <a:gd name="connsiteY880" fmla="*/ 817540 h 6858000"/>
              <a:gd name="connsiteX881" fmla="*/ 4564418 w 7472601"/>
              <a:gd name="connsiteY881" fmla="*/ 808293 h 6858000"/>
              <a:gd name="connsiteX882" fmla="*/ 4266388 w 7472601"/>
              <a:gd name="connsiteY882" fmla="*/ 500083 h 6858000"/>
              <a:gd name="connsiteX883" fmla="*/ 4032842 w 7472601"/>
              <a:gd name="connsiteY883" fmla="*/ 211809 h 6858000"/>
              <a:gd name="connsiteX884" fmla="*/ 3882765 w 7472601"/>
              <a:gd name="connsiteY884" fmla="*/ 0 h 6858000"/>
              <a:gd name="connsiteX885" fmla="*/ 3721337 w 7472601"/>
              <a:gd name="connsiteY885" fmla="*/ 0 h 6858000"/>
              <a:gd name="connsiteX886" fmla="*/ 3797544 w 7472601"/>
              <a:gd name="connsiteY886" fmla="*/ 0 h 6858000"/>
              <a:gd name="connsiteX887" fmla="*/ 3775734 w 7472601"/>
              <a:gd name="connsiteY887" fmla="*/ 95131 h 6858000"/>
              <a:gd name="connsiteX888" fmla="*/ 3724807 w 7472601"/>
              <a:gd name="connsiteY888" fmla="*/ 272257 h 6858000"/>
              <a:gd name="connsiteX889" fmla="*/ 3726844 w 7472601"/>
              <a:gd name="connsiteY889" fmla="*/ 282988 h 6858000"/>
              <a:gd name="connsiteX890" fmla="*/ 3742664 w 7472601"/>
              <a:gd name="connsiteY890" fmla="*/ 279918 h 6858000"/>
              <a:gd name="connsiteX891" fmla="*/ 4103910 w 7472601"/>
              <a:gd name="connsiteY891" fmla="*/ 1161917 h 6858000"/>
              <a:gd name="connsiteX892" fmla="*/ 4020269 w 7472601"/>
              <a:gd name="connsiteY892" fmla="*/ 1200406 h 6858000"/>
              <a:gd name="connsiteX893" fmla="*/ 3674882 w 7472601"/>
              <a:gd name="connsiteY893" fmla="*/ 488524 h 6858000"/>
              <a:gd name="connsiteX894" fmla="*/ 3132682 w 7472601"/>
              <a:gd name="connsiteY894" fmla="*/ 1072284 h 6858000"/>
              <a:gd name="connsiteX895" fmla="*/ 2716346 w 7472601"/>
              <a:gd name="connsiteY895" fmla="*/ 1276376 h 6858000"/>
              <a:gd name="connsiteX896" fmla="*/ 2716772 w 7472601"/>
              <a:gd name="connsiteY896" fmla="*/ 1255462 h 6858000"/>
              <a:gd name="connsiteX897" fmla="*/ 3471096 w 7472601"/>
              <a:gd name="connsiteY897" fmla="*/ 437072 h 6858000"/>
              <a:gd name="connsiteX898" fmla="*/ 3639057 w 7472601"/>
              <a:gd name="connsiteY898" fmla="*/ 286334 h 6858000"/>
              <a:gd name="connsiteX899" fmla="*/ 3640309 w 7472601"/>
              <a:gd name="connsiteY899" fmla="*/ 284664 h 6858000"/>
              <a:gd name="connsiteX900" fmla="*/ 3646022 w 7472601"/>
              <a:gd name="connsiteY900" fmla="*/ 276711 h 6858000"/>
              <a:gd name="connsiteX901" fmla="*/ 3707943 w 7472601"/>
              <a:gd name="connsiteY901" fmla="*/ 65958 h 6858000"/>
              <a:gd name="connsiteX902" fmla="*/ 3721337 w 7472601"/>
              <a:gd name="connsiteY902" fmla="*/ 0 h 6858000"/>
              <a:gd name="connsiteX903" fmla="*/ 2867960 w 7472601"/>
              <a:gd name="connsiteY903" fmla="*/ 0 h 6858000"/>
              <a:gd name="connsiteX904" fmla="*/ 2926351 w 7472601"/>
              <a:gd name="connsiteY904" fmla="*/ 0 h 6858000"/>
              <a:gd name="connsiteX905" fmla="*/ 2902823 w 7472601"/>
              <a:gd name="connsiteY905" fmla="*/ 262929 h 6858000"/>
              <a:gd name="connsiteX906" fmla="*/ 2940663 w 7472601"/>
              <a:gd name="connsiteY906" fmla="*/ 140884 h 6858000"/>
              <a:gd name="connsiteX907" fmla="*/ 2947039 w 7472601"/>
              <a:gd name="connsiteY907" fmla="*/ 122524 h 6858000"/>
              <a:gd name="connsiteX908" fmla="*/ 2984316 w 7472601"/>
              <a:gd name="connsiteY908" fmla="*/ 0 h 6858000"/>
              <a:gd name="connsiteX909" fmla="*/ 3016114 w 7472601"/>
              <a:gd name="connsiteY909" fmla="*/ 0 h 6858000"/>
              <a:gd name="connsiteX910" fmla="*/ 2979949 w 7472601"/>
              <a:gd name="connsiteY910" fmla="*/ 119274 h 6858000"/>
              <a:gd name="connsiteX911" fmla="*/ 3023879 w 7472601"/>
              <a:gd name="connsiteY911" fmla="*/ 0 h 6858000"/>
              <a:gd name="connsiteX912" fmla="*/ 3105400 w 7472601"/>
              <a:gd name="connsiteY912" fmla="*/ 0 h 6858000"/>
              <a:gd name="connsiteX913" fmla="*/ 3094669 w 7472601"/>
              <a:gd name="connsiteY913" fmla="*/ 30308 h 6858000"/>
              <a:gd name="connsiteX914" fmla="*/ 2901945 w 7472601"/>
              <a:gd name="connsiteY914" fmla="*/ 466538 h 6858000"/>
              <a:gd name="connsiteX915" fmla="*/ 2815209 w 7472601"/>
              <a:gd name="connsiteY915" fmla="*/ 497361 h 6858000"/>
              <a:gd name="connsiteX916" fmla="*/ 2844845 w 7472601"/>
              <a:gd name="connsiteY916" fmla="*/ 127638 h 6858000"/>
              <a:gd name="connsiteX917" fmla="*/ 2867960 w 7472601"/>
              <a:gd name="connsiteY917" fmla="*/ 0 h 6858000"/>
              <a:gd name="connsiteX918" fmla="*/ 1057230 w 7472601"/>
              <a:gd name="connsiteY918" fmla="*/ 0 h 6858000"/>
              <a:gd name="connsiteX919" fmla="*/ 1111003 w 7472601"/>
              <a:gd name="connsiteY919" fmla="*/ 0 h 6858000"/>
              <a:gd name="connsiteX920" fmla="*/ 1125553 w 7472601"/>
              <a:gd name="connsiteY920" fmla="*/ 52588 h 6858000"/>
              <a:gd name="connsiteX921" fmla="*/ 1304276 w 7472601"/>
              <a:gd name="connsiteY921" fmla="*/ 476275 h 6858000"/>
              <a:gd name="connsiteX922" fmla="*/ 1492066 w 7472601"/>
              <a:gd name="connsiteY922" fmla="*/ 886333 h 6858000"/>
              <a:gd name="connsiteX923" fmla="*/ 1423698 w 7472601"/>
              <a:gd name="connsiteY923" fmla="*/ 710817 h 6858000"/>
              <a:gd name="connsiteX924" fmla="*/ 1357609 w 7472601"/>
              <a:gd name="connsiteY924" fmla="*/ 532892 h 6858000"/>
              <a:gd name="connsiteX925" fmla="*/ 1309550 w 7472601"/>
              <a:gd name="connsiteY925" fmla="*/ 374031 h 6858000"/>
              <a:gd name="connsiteX926" fmla="*/ 1193673 w 7472601"/>
              <a:gd name="connsiteY926" fmla="*/ 49533 h 6858000"/>
              <a:gd name="connsiteX927" fmla="*/ 1164391 w 7472601"/>
              <a:gd name="connsiteY927" fmla="*/ 0 h 6858000"/>
              <a:gd name="connsiteX928" fmla="*/ 1200666 w 7472601"/>
              <a:gd name="connsiteY928" fmla="*/ 0 h 6858000"/>
              <a:gd name="connsiteX929" fmla="*/ 1223408 w 7472601"/>
              <a:gd name="connsiteY929" fmla="*/ 38996 h 6858000"/>
              <a:gd name="connsiteX930" fmla="*/ 1339635 w 7472601"/>
              <a:gd name="connsiteY930" fmla="*/ 365517 h 6858000"/>
              <a:gd name="connsiteX931" fmla="*/ 1387469 w 7472601"/>
              <a:gd name="connsiteY931" fmla="*/ 523079 h 6858000"/>
              <a:gd name="connsiteX932" fmla="*/ 1452685 w 7472601"/>
              <a:gd name="connsiteY932" fmla="*/ 699806 h 6858000"/>
              <a:gd name="connsiteX933" fmla="*/ 1492092 w 7472601"/>
              <a:gd name="connsiteY933" fmla="*/ 800424 h 6858000"/>
              <a:gd name="connsiteX934" fmla="*/ 1455302 w 7472601"/>
              <a:gd name="connsiteY934" fmla="*/ 632913 h 6858000"/>
              <a:gd name="connsiteX935" fmla="*/ 1222336 w 7472601"/>
              <a:gd name="connsiteY935" fmla="*/ 9480 h 6858000"/>
              <a:gd name="connsiteX936" fmla="*/ 1214634 w 7472601"/>
              <a:gd name="connsiteY936" fmla="*/ 0 h 6858000"/>
              <a:gd name="connsiteX937" fmla="*/ 1289827 w 7472601"/>
              <a:gd name="connsiteY937" fmla="*/ 0 h 6858000"/>
              <a:gd name="connsiteX938" fmla="*/ 1321076 w 7472601"/>
              <a:gd name="connsiteY938" fmla="*/ 59722 h 6858000"/>
              <a:gd name="connsiteX939" fmla="*/ 1512579 w 7472601"/>
              <a:gd name="connsiteY939" fmla="*/ 626441 h 6858000"/>
              <a:gd name="connsiteX940" fmla="*/ 1506076 w 7472601"/>
              <a:gd name="connsiteY940" fmla="*/ 1089289 h 6858000"/>
              <a:gd name="connsiteX941" fmla="*/ 1486346 w 7472601"/>
              <a:gd name="connsiteY941" fmla="*/ 1079919 h 6858000"/>
              <a:gd name="connsiteX942" fmla="*/ 1070511 w 7472601"/>
              <a:gd name="connsiteY942" fmla="*/ 48609 h 6858000"/>
              <a:gd name="connsiteX943" fmla="*/ 1057230 w 7472601"/>
              <a:gd name="connsiteY943" fmla="*/ 0 h 6858000"/>
              <a:gd name="connsiteX944" fmla="*/ 43151 w 7472601"/>
              <a:gd name="connsiteY944" fmla="*/ 0 h 6858000"/>
              <a:gd name="connsiteX945" fmla="*/ 95283 w 7472601"/>
              <a:gd name="connsiteY945" fmla="*/ 0 h 6858000"/>
              <a:gd name="connsiteX946" fmla="*/ 300708 w 7472601"/>
              <a:gd name="connsiteY946" fmla="*/ 154571 h 6858000"/>
              <a:gd name="connsiteX947" fmla="*/ 530414 w 7472601"/>
              <a:gd name="connsiteY947" fmla="*/ 354673 h 6858000"/>
              <a:gd name="connsiteX948" fmla="*/ 333785 w 7472601"/>
              <a:gd name="connsiteY948" fmla="*/ 161564 h 6858000"/>
              <a:gd name="connsiteX949" fmla="*/ 147005 w 7472601"/>
              <a:gd name="connsiteY949" fmla="*/ 0 h 6858000"/>
              <a:gd name="connsiteX950" fmla="*/ 272509 w 7472601"/>
              <a:gd name="connsiteY950" fmla="*/ 0 h 6858000"/>
              <a:gd name="connsiteX951" fmla="*/ 326276 w 7472601"/>
              <a:gd name="connsiteY951" fmla="*/ 45847 h 6858000"/>
              <a:gd name="connsiteX952" fmla="*/ 823759 w 7472601"/>
              <a:gd name="connsiteY952" fmla="*/ 574145 h 6858000"/>
              <a:gd name="connsiteX953" fmla="*/ 811254 w 7472601"/>
              <a:gd name="connsiteY953" fmla="*/ 665546 h 6858000"/>
              <a:gd name="connsiteX954" fmla="*/ 154042 w 7472601"/>
              <a:gd name="connsiteY954" fmla="*/ 261522 h 6858000"/>
              <a:gd name="connsiteX955" fmla="*/ 13550 w 7472601"/>
              <a:gd name="connsiteY955" fmla="*/ 158423 h 6858000"/>
              <a:gd name="connsiteX956" fmla="*/ 0 w 7472601"/>
              <a:gd name="connsiteY956" fmla="*/ 146618 h 6858000"/>
              <a:gd name="connsiteX957" fmla="*/ 0 w 7472601"/>
              <a:gd name="connsiteY957" fmla="*/ 59161 h 6858000"/>
              <a:gd name="connsiteX958" fmla="*/ 45427 w 7472601"/>
              <a:gd name="connsiteY958" fmla="*/ 101078 h 6858000"/>
              <a:gd name="connsiteX959" fmla="*/ 630103 w 7472601"/>
              <a:gd name="connsiteY959" fmla="*/ 485885 h 6858000"/>
              <a:gd name="connsiteX960" fmla="*/ 532040 w 7472601"/>
              <a:gd name="connsiteY960" fmla="*/ 399359 h 6858000"/>
              <a:gd name="connsiteX961" fmla="*/ 517618 w 7472601"/>
              <a:gd name="connsiteY961" fmla="*/ 385726 h 6858000"/>
              <a:gd name="connsiteX962" fmla="*/ 285074 w 7472601"/>
              <a:gd name="connsiteY962" fmla="*/ 182755 h 6858000"/>
              <a:gd name="connsiteX963" fmla="*/ 43151 w 7472601"/>
              <a:gd name="connsiteY963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448321 w 7472601"/>
              <a:gd name="connsiteY80" fmla="*/ 6190991 h 6858000"/>
              <a:gd name="connsiteX81" fmla="*/ 7467600 w 7472601"/>
              <a:gd name="connsiteY81" fmla="*/ 6221686 h 6858000"/>
              <a:gd name="connsiteX82" fmla="*/ 7467600 w 7472601"/>
              <a:gd name="connsiteY82" fmla="*/ 6334256 h 6858000"/>
              <a:gd name="connsiteX83" fmla="*/ 7454976 w 7472601"/>
              <a:gd name="connsiteY83" fmla="*/ 6318297 h 6858000"/>
              <a:gd name="connsiteX84" fmla="*/ 1456157 w 7472601"/>
              <a:gd name="connsiteY84" fmla="*/ 5371404 h 6858000"/>
              <a:gd name="connsiteX85" fmla="*/ 1244432 w 7472601"/>
              <a:gd name="connsiteY85" fmla="*/ 5385601 h 6858000"/>
              <a:gd name="connsiteX86" fmla="*/ 973990 w 7472601"/>
              <a:gd name="connsiteY86" fmla="*/ 5424940 h 6858000"/>
              <a:gd name="connsiteX87" fmla="*/ 1103809 w 7472601"/>
              <a:gd name="connsiteY87" fmla="*/ 5433720 h 6858000"/>
              <a:gd name="connsiteX88" fmla="*/ 1123454 w 7472601"/>
              <a:gd name="connsiteY88" fmla="*/ 5435727 h 6858000"/>
              <a:gd name="connsiteX89" fmla="*/ 1737017 w 7472601"/>
              <a:gd name="connsiteY89" fmla="*/ 5452183 h 6858000"/>
              <a:gd name="connsiteX90" fmla="*/ 1824397 w 7472601"/>
              <a:gd name="connsiteY90" fmla="*/ 5447757 h 6858000"/>
              <a:gd name="connsiteX91" fmla="*/ 2070059 w 7472601"/>
              <a:gd name="connsiteY91" fmla="*/ 5441660 h 6858000"/>
              <a:gd name="connsiteX92" fmla="*/ 1456157 w 7472601"/>
              <a:gd name="connsiteY92" fmla="*/ 5371404 h 6858000"/>
              <a:gd name="connsiteX93" fmla="*/ 4988186 w 7472601"/>
              <a:gd name="connsiteY93" fmla="*/ 5216467 h 6858000"/>
              <a:gd name="connsiteX94" fmla="*/ 4777334 w 7472601"/>
              <a:gd name="connsiteY94" fmla="*/ 5406072 h 6858000"/>
              <a:gd name="connsiteX95" fmla="*/ 4718341 w 7472601"/>
              <a:gd name="connsiteY95" fmla="*/ 5468043 h 6858000"/>
              <a:gd name="connsiteX96" fmla="*/ 4604655 w 7472601"/>
              <a:gd name="connsiteY96" fmla="*/ 5583434 h 6858000"/>
              <a:gd name="connsiteX97" fmla="*/ 4565074 w 7472601"/>
              <a:gd name="connsiteY97" fmla="*/ 5618550 h 6858000"/>
              <a:gd name="connsiteX98" fmla="*/ 4988186 w 7472601"/>
              <a:gd name="connsiteY98" fmla="*/ 5216467 h 6858000"/>
              <a:gd name="connsiteX99" fmla="*/ 4978032 w 7472601"/>
              <a:gd name="connsiteY99" fmla="*/ 5183809 h 6858000"/>
              <a:gd name="connsiteX100" fmla="*/ 4463413 w 7472601"/>
              <a:gd name="connsiteY100" fmla="*/ 5615162 h 6858000"/>
              <a:gd name="connsiteX101" fmla="*/ 4358134 w 7472601"/>
              <a:gd name="connsiteY101" fmla="*/ 5742791 h 6858000"/>
              <a:gd name="connsiteX102" fmla="*/ 4376219 w 7472601"/>
              <a:gd name="connsiteY102" fmla="*/ 5729027 h 6858000"/>
              <a:gd name="connsiteX103" fmla="*/ 4582340 w 7472601"/>
              <a:gd name="connsiteY103" fmla="*/ 5561037 h 6858000"/>
              <a:gd name="connsiteX104" fmla="*/ 4694684 w 7472601"/>
              <a:gd name="connsiteY104" fmla="*/ 5447098 h 6858000"/>
              <a:gd name="connsiteX105" fmla="*/ 4754123 w 7472601"/>
              <a:gd name="connsiteY105" fmla="*/ 5384643 h 6858000"/>
              <a:gd name="connsiteX106" fmla="*/ 4978032 w 7472601"/>
              <a:gd name="connsiteY106" fmla="*/ 5183809 h 6858000"/>
              <a:gd name="connsiteX107" fmla="*/ 1903353 w 7472601"/>
              <a:gd name="connsiteY107" fmla="*/ 5044827 h 6858000"/>
              <a:gd name="connsiteX108" fmla="*/ 1936931 w 7472601"/>
              <a:gd name="connsiteY108" fmla="*/ 5093954 h 6858000"/>
              <a:gd name="connsiteX109" fmla="*/ 2195868 w 7472601"/>
              <a:gd name="connsiteY109" fmla="*/ 5396574 h 6858000"/>
              <a:gd name="connsiteX110" fmla="*/ 2088852 w 7472601"/>
              <a:gd name="connsiteY110" fmla="*/ 5166123 h 6858000"/>
              <a:gd name="connsiteX111" fmla="*/ 1958241 w 7472601"/>
              <a:gd name="connsiteY111" fmla="*/ 5067955 h 6858000"/>
              <a:gd name="connsiteX112" fmla="*/ 1903353 w 7472601"/>
              <a:gd name="connsiteY112" fmla="*/ 5044827 h 6858000"/>
              <a:gd name="connsiteX113" fmla="*/ 1979378 w 7472601"/>
              <a:gd name="connsiteY113" fmla="*/ 4769504 h 6858000"/>
              <a:gd name="connsiteX114" fmla="*/ 2882120 w 7472601"/>
              <a:gd name="connsiteY114" fmla="*/ 5064547 h 6858000"/>
              <a:gd name="connsiteX115" fmla="*/ 2793103 w 7472601"/>
              <a:gd name="connsiteY115" fmla="*/ 5039699 h 6858000"/>
              <a:gd name="connsiteX116" fmla="*/ 2770041 w 7472601"/>
              <a:gd name="connsiteY116" fmla="*/ 5033634 h 6858000"/>
              <a:gd name="connsiteX117" fmla="*/ 1979378 w 7472601"/>
              <a:gd name="connsiteY117" fmla="*/ 4769504 h 6858000"/>
              <a:gd name="connsiteX118" fmla="*/ 1927410 w 7472601"/>
              <a:gd name="connsiteY118" fmla="*/ 4716164 h 6858000"/>
              <a:gd name="connsiteX119" fmla="*/ 1959587 w 7472601"/>
              <a:gd name="connsiteY119" fmla="*/ 4728849 h 6858000"/>
              <a:gd name="connsiteX120" fmla="*/ 2777707 w 7472601"/>
              <a:gd name="connsiteY120" fmla="*/ 5003991 h 6858000"/>
              <a:gd name="connsiteX121" fmla="*/ 2800768 w 7472601"/>
              <a:gd name="connsiteY121" fmla="*/ 5010056 h 6858000"/>
              <a:gd name="connsiteX122" fmla="*/ 2879408 w 7472601"/>
              <a:gd name="connsiteY122" fmla="*/ 5031590 h 6858000"/>
              <a:gd name="connsiteX123" fmla="*/ 2862295 w 7472601"/>
              <a:gd name="connsiteY123" fmla="*/ 5022958 h 6858000"/>
              <a:gd name="connsiteX124" fmla="*/ 2813343 w 7472601"/>
              <a:gd name="connsiteY124" fmla="*/ 4998369 h 6858000"/>
              <a:gd name="connsiteX125" fmla="*/ 2646245 w 7472601"/>
              <a:gd name="connsiteY125" fmla="*/ 4930999 h 6858000"/>
              <a:gd name="connsiteX126" fmla="*/ 1999243 w 7472601"/>
              <a:gd name="connsiteY126" fmla="*/ 4730524 h 6858000"/>
              <a:gd name="connsiteX127" fmla="*/ 1979527 w 7472601"/>
              <a:gd name="connsiteY127" fmla="*/ 4726651 h 6858000"/>
              <a:gd name="connsiteX128" fmla="*/ 1927410 w 7472601"/>
              <a:gd name="connsiteY128" fmla="*/ 4716164 h 6858000"/>
              <a:gd name="connsiteX129" fmla="*/ 1997014 w 7472601"/>
              <a:gd name="connsiteY129" fmla="*/ 4698007 h 6858000"/>
              <a:gd name="connsiteX130" fmla="*/ 2005458 w 7472601"/>
              <a:gd name="connsiteY130" fmla="*/ 4699540 h 6858000"/>
              <a:gd name="connsiteX131" fmla="*/ 2657186 w 7472601"/>
              <a:gd name="connsiteY131" fmla="*/ 4901687 h 6858000"/>
              <a:gd name="connsiteX132" fmla="*/ 2826662 w 7472601"/>
              <a:gd name="connsiteY132" fmla="*/ 4970362 h 6858000"/>
              <a:gd name="connsiteX133" fmla="*/ 2876100 w 7472601"/>
              <a:gd name="connsiteY133" fmla="*/ 4995397 h 6858000"/>
              <a:gd name="connsiteX134" fmla="*/ 3042600 w 7472601"/>
              <a:gd name="connsiteY134" fmla="*/ 5059532 h 6858000"/>
              <a:gd name="connsiteX135" fmla="*/ 1997014 w 7472601"/>
              <a:gd name="connsiteY135" fmla="*/ 4698007 h 6858000"/>
              <a:gd name="connsiteX136" fmla="*/ 2305292 w 7472601"/>
              <a:gd name="connsiteY136" fmla="*/ 4219492 h 6858000"/>
              <a:gd name="connsiteX137" fmla="*/ 3360922 w 7472601"/>
              <a:gd name="connsiteY137" fmla="*/ 4529373 h 6858000"/>
              <a:gd name="connsiteX138" fmla="*/ 3492420 w 7472601"/>
              <a:gd name="connsiteY138" fmla="*/ 4510145 h 6858000"/>
              <a:gd name="connsiteX139" fmla="*/ 3364086 w 7472601"/>
              <a:gd name="connsiteY139" fmla="*/ 4480340 h 6858000"/>
              <a:gd name="connsiteX140" fmla="*/ 3225818 w 7472601"/>
              <a:gd name="connsiteY140" fmla="*/ 4411822 h 6858000"/>
              <a:gd name="connsiteX141" fmla="*/ 3129696 w 7472601"/>
              <a:gd name="connsiteY141" fmla="*/ 4360704 h 6858000"/>
              <a:gd name="connsiteX142" fmla="*/ 2814545 w 7472601"/>
              <a:gd name="connsiteY142" fmla="*/ 4282955 h 6858000"/>
              <a:gd name="connsiteX143" fmla="*/ 2305292 w 7472601"/>
              <a:gd name="connsiteY143" fmla="*/ 4219492 h 6858000"/>
              <a:gd name="connsiteX144" fmla="*/ 2626982 w 7472601"/>
              <a:gd name="connsiteY144" fmla="*/ 4206450 h 6858000"/>
              <a:gd name="connsiteX145" fmla="*/ 2490617 w 7472601"/>
              <a:gd name="connsiteY145" fmla="*/ 4206951 h 6858000"/>
              <a:gd name="connsiteX146" fmla="*/ 2819869 w 7472601"/>
              <a:gd name="connsiteY146" fmla="*/ 4252936 h 6858000"/>
              <a:gd name="connsiteX147" fmla="*/ 3143018 w 7472601"/>
              <a:gd name="connsiteY147" fmla="*/ 4332698 h 6858000"/>
              <a:gd name="connsiteX148" fmla="*/ 3241520 w 7472601"/>
              <a:gd name="connsiteY148" fmla="*/ 4385112 h 6858000"/>
              <a:gd name="connsiteX149" fmla="*/ 3374575 w 7472601"/>
              <a:gd name="connsiteY149" fmla="*/ 4451517 h 6858000"/>
              <a:gd name="connsiteX150" fmla="*/ 3505221 w 7472601"/>
              <a:gd name="connsiteY150" fmla="*/ 4480757 h 6858000"/>
              <a:gd name="connsiteX151" fmla="*/ 2626982 w 7472601"/>
              <a:gd name="connsiteY151" fmla="*/ 4206450 h 6858000"/>
              <a:gd name="connsiteX152" fmla="*/ 1310106 w 7472601"/>
              <a:gd name="connsiteY152" fmla="*/ 3943217 h 6858000"/>
              <a:gd name="connsiteX153" fmla="*/ 854994 w 7472601"/>
              <a:gd name="connsiteY153" fmla="*/ 4399136 h 6858000"/>
              <a:gd name="connsiteX154" fmla="*/ 742462 w 7472601"/>
              <a:gd name="connsiteY154" fmla="*/ 4594648 h 6858000"/>
              <a:gd name="connsiteX155" fmla="*/ 820602 w 7472601"/>
              <a:gd name="connsiteY155" fmla="*/ 4485915 h 6858000"/>
              <a:gd name="connsiteX156" fmla="*/ 878295 w 7472601"/>
              <a:gd name="connsiteY156" fmla="*/ 4403594 h 6858000"/>
              <a:gd name="connsiteX157" fmla="*/ 1240607 w 7472601"/>
              <a:gd name="connsiteY157" fmla="*/ 4010401 h 6858000"/>
              <a:gd name="connsiteX158" fmla="*/ 1310106 w 7472601"/>
              <a:gd name="connsiteY158" fmla="*/ 3943217 h 6858000"/>
              <a:gd name="connsiteX159" fmla="*/ 1423113 w 7472601"/>
              <a:gd name="connsiteY159" fmla="*/ 3874565 h 6858000"/>
              <a:gd name="connsiteX160" fmla="*/ 1260565 w 7472601"/>
              <a:gd name="connsiteY160" fmla="*/ 4031982 h 6858000"/>
              <a:gd name="connsiteX161" fmla="*/ 901900 w 7472601"/>
              <a:gd name="connsiteY161" fmla="*/ 4421236 h 6858000"/>
              <a:gd name="connsiteX162" fmla="*/ 845044 w 7472601"/>
              <a:gd name="connsiteY162" fmla="*/ 4502436 h 6858000"/>
              <a:gd name="connsiteX163" fmla="*/ 685926 w 7472601"/>
              <a:gd name="connsiteY163" fmla="*/ 4703069 h 6858000"/>
              <a:gd name="connsiteX164" fmla="*/ 684248 w 7472601"/>
              <a:gd name="connsiteY164" fmla="*/ 4706721 h 6858000"/>
              <a:gd name="connsiteX165" fmla="*/ 1423113 w 7472601"/>
              <a:gd name="connsiteY165" fmla="*/ 3874565 h 6858000"/>
              <a:gd name="connsiteX166" fmla="*/ 3316479 w 7472601"/>
              <a:gd name="connsiteY166" fmla="*/ 3872136 h 6858000"/>
              <a:gd name="connsiteX167" fmla="*/ 3546806 w 7472601"/>
              <a:gd name="connsiteY167" fmla="*/ 4356139 h 6858000"/>
              <a:gd name="connsiteX168" fmla="*/ 3364433 w 7472601"/>
              <a:gd name="connsiteY168" fmla="*/ 3953121 h 6858000"/>
              <a:gd name="connsiteX169" fmla="*/ 3316479 w 7472601"/>
              <a:gd name="connsiteY169" fmla="*/ 3872136 h 6858000"/>
              <a:gd name="connsiteX170" fmla="*/ 3291335 w 7472601"/>
              <a:gd name="connsiteY170" fmla="*/ 3767420 h 6858000"/>
              <a:gd name="connsiteX171" fmla="*/ 3390805 w 7472601"/>
              <a:gd name="connsiteY171" fmla="*/ 3937163 h 6858000"/>
              <a:gd name="connsiteX172" fmla="*/ 3579062 w 7472601"/>
              <a:gd name="connsiteY172" fmla="*/ 4359040 h 6858000"/>
              <a:gd name="connsiteX173" fmla="*/ 3467355 w 7472601"/>
              <a:gd name="connsiteY173" fmla="*/ 3988130 h 6858000"/>
              <a:gd name="connsiteX174" fmla="*/ 3310753 w 7472601"/>
              <a:gd name="connsiteY174" fmla="*/ 3787140 h 6858000"/>
              <a:gd name="connsiteX175" fmla="*/ 3291335 w 7472601"/>
              <a:gd name="connsiteY175" fmla="*/ 3767420 h 6858000"/>
              <a:gd name="connsiteX176" fmla="*/ 1635889 w 7472601"/>
              <a:gd name="connsiteY176" fmla="*/ 3709494 h 6858000"/>
              <a:gd name="connsiteX177" fmla="*/ 1634800 w 7472601"/>
              <a:gd name="connsiteY177" fmla="*/ 3731111 h 6858000"/>
              <a:gd name="connsiteX178" fmla="*/ 1635889 w 7472601"/>
              <a:gd name="connsiteY178" fmla="*/ 3709494 h 6858000"/>
              <a:gd name="connsiteX179" fmla="*/ 1510397 w 7472601"/>
              <a:gd name="connsiteY179" fmla="*/ 3684705 h 6858000"/>
              <a:gd name="connsiteX180" fmla="*/ 1146550 w 7472601"/>
              <a:gd name="connsiteY180" fmla="*/ 3802012 h 6858000"/>
              <a:gd name="connsiteX181" fmla="*/ 698834 w 7472601"/>
              <a:gd name="connsiteY181" fmla="*/ 3952272 h 6858000"/>
              <a:gd name="connsiteX182" fmla="*/ 34256 w 7472601"/>
              <a:gd name="connsiteY182" fmla="*/ 4347603 h 6858000"/>
              <a:gd name="connsiteX183" fmla="*/ 527241 w 7472601"/>
              <a:gd name="connsiteY183" fmla="*/ 4065078 h 6858000"/>
              <a:gd name="connsiteX184" fmla="*/ 1510397 w 7472601"/>
              <a:gd name="connsiteY184" fmla="*/ 3684705 h 6858000"/>
              <a:gd name="connsiteX185" fmla="*/ 1313114 w 7472601"/>
              <a:gd name="connsiteY185" fmla="*/ 3655216 h 6858000"/>
              <a:gd name="connsiteX186" fmla="*/ 1109304 w 7472601"/>
              <a:gd name="connsiteY186" fmla="*/ 3669030 h 6858000"/>
              <a:gd name="connsiteX187" fmla="*/ 8129 w 7472601"/>
              <a:gd name="connsiteY187" fmla="*/ 4330519 h 6858000"/>
              <a:gd name="connsiteX188" fmla="*/ 687572 w 7472601"/>
              <a:gd name="connsiteY188" fmla="*/ 3925629 h 6858000"/>
              <a:gd name="connsiteX189" fmla="*/ 1138365 w 7472601"/>
              <a:gd name="connsiteY189" fmla="*/ 3774515 h 6858000"/>
              <a:gd name="connsiteX190" fmla="*/ 1505579 w 7472601"/>
              <a:gd name="connsiteY190" fmla="*/ 3655526 h 6858000"/>
              <a:gd name="connsiteX191" fmla="*/ 1313114 w 7472601"/>
              <a:gd name="connsiteY191" fmla="*/ 3655216 h 6858000"/>
              <a:gd name="connsiteX192" fmla="*/ 3655073 w 7472601"/>
              <a:gd name="connsiteY192" fmla="*/ 3650884 h 6858000"/>
              <a:gd name="connsiteX193" fmla="*/ 3989938 w 7472601"/>
              <a:gd name="connsiteY193" fmla="*/ 3991685 h 6858000"/>
              <a:gd name="connsiteX194" fmla="*/ 4393907 w 7472601"/>
              <a:gd name="connsiteY194" fmla="*/ 4261258 h 6858000"/>
              <a:gd name="connsiteX195" fmla="*/ 4648051 w 7472601"/>
              <a:gd name="connsiteY195" fmla="*/ 4374051 h 6858000"/>
              <a:gd name="connsiteX196" fmla="*/ 4383389 w 7472601"/>
              <a:gd name="connsiteY196" fmla="*/ 4184369 h 6858000"/>
              <a:gd name="connsiteX197" fmla="*/ 4165508 w 7472601"/>
              <a:gd name="connsiteY197" fmla="*/ 4035196 h 6858000"/>
              <a:gd name="connsiteX198" fmla="*/ 4068162 w 7472601"/>
              <a:gd name="connsiteY198" fmla="*/ 3953394 h 6858000"/>
              <a:gd name="connsiteX199" fmla="*/ 3981416 w 7472601"/>
              <a:gd name="connsiteY199" fmla="*/ 3880482 h 6858000"/>
              <a:gd name="connsiteX200" fmla="*/ 3800147 w 7472601"/>
              <a:gd name="connsiteY200" fmla="*/ 3749872 h 6858000"/>
              <a:gd name="connsiteX201" fmla="*/ 3655073 w 7472601"/>
              <a:gd name="connsiteY201" fmla="*/ 3650884 h 6858000"/>
              <a:gd name="connsiteX202" fmla="*/ 3670252 w 7472601"/>
              <a:gd name="connsiteY202" fmla="*/ 3622798 h 6858000"/>
              <a:gd name="connsiteX203" fmla="*/ 3817258 w 7472601"/>
              <a:gd name="connsiteY203" fmla="*/ 3723577 h 6858000"/>
              <a:gd name="connsiteX204" fmla="*/ 4000461 w 7472601"/>
              <a:gd name="connsiteY204" fmla="*/ 3855966 h 6858000"/>
              <a:gd name="connsiteX205" fmla="*/ 4088180 w 7472601"/>
              <a:gd name="connsiteY205" fmla="*/ 3929774 h 6858000"/>
              <a:gd name="connsiteX206" fmla="*/ 4184555 w 7472601"/>
              <a:gd name="connsiteY206" fmla="*/ 4010683 h 6858000"/>
              <a:gd name="connsiteX207" fmla="*/ 4399563 w 7472601"/>
              <a:gd name="connsiteY207" fmla="*/ 4158106 h 6858000"/>
              <a:gd name="connsiteX208" fmla="*/ 4684469 w 7472601"/>
              <a:gd name="connsiteY208" fmla="*/ 4364680 h 6858000"/>
              <a:gd name="connsiteX209" fmla="*/ 4690271 w 7472601"/>
              <a:gd name="connsiteY209" fmla="*/ 4370034 h 6858000"/>
              <a:gd name="connsiteX210" fmla="*/ 4136093 w 7472601"/>
              <a:gd name="connsiteY210" fmla="*/ 3858466 h 6858000"/>
              <a:gd name="connsiteX211" fmla="*/ 3670252 w 7472601"/>
              <a:gd name="connsiteY211" fmla="*/ 3622798 h 6858000"/>
              <a:gd name="connsiteX212" fmla="*/ 4440129 w 7472601"/>
              <a:gd name="connsiteY212" fmla="*/ 3448571 h 6858000"/>
              <a:gd name="connsiteX213" fmla="*/ 4856525 w 7472601"/>
              <a:gd name="connsiteY213" fmla="*/ 3915351 h 6858000"/>
              <a:gd name="connsiteX214" fmla="*/ 5059055 w 7472601"/>
              <a:gd name="connsiteY214" fmla="*/ 4108918 h 6858000"/>
              <a:gd name="connsiteX215" fmla="*/ 5290070 w 7472601"/>
              <a:gd name="connsiteY215" fmla="*/ 4263619 h 6858000"/>
              <a:gd name="connsiteX216" fmla="*/ 4834991 w 7472601"/>
              <a:gd name="connsiteY216" fmla="*/ 3830985 h 6858000"/>
              <a:gd name="connsiteX217" fmla="*/ 4440129 w 7472601"/>
              <a:gd name="connsiteY217" fmla="*/ 3448571 h 6858000"/>
              <a:gd name="connsiteX218" fmla="*/ 4441737 w 7472601"/>
              <a:gd name="connsiteY218" fmla="*/ 3399734 h 6858000"/>
              <a:gd name="connsiteX219" fmla="*/ 4431236 w 7472601"/>
              <a:gd name="connsiteY219" fmla="*/ 3400954 h 6858000"/>
              <a:gd name="connsiteX220" fmla="*/ 4557150 w 7472601"/>
              <a:gd name="connsiteY220" fmla="*/ 3510023 h 6858000"/>
              <a:gd name="connsiteX221" fmla="*/ 4856936 w 7472601"/>
              <a:gd name="connsiteY221" fmla="*/ 3809146 h 6858000"/>
              <a:gd name="connsiteX222" fmla="*/ 5111996 w 7472601"/>
              <a:gd name="connsiteY222" fmla="*/ 4065759 h 6858000"/>
              <a:gd name="connsiteX223" fmla="*/ 5388878 w 7472601"/>
              <a:gd name="connsiteY223" fmla="*/ 4300185 h 6858000"/>
              <a:gd name="connsiteX224" fmla="*/ 5425556 w 7472601"/>
              <a:gd name="connsiteY224" fmla="*/ 4308967 h 6858000"/>
              <a:gd name="connsiteX225" fmla="*/ 4943646 w 7472601"/>
              <a:gd name="connsiteY225" fmla="*/ 3822916 h 6858000"/>
              <a:gd name="connsiteX226" fmla="*/ 4594837 w 7472601"/>
              <a:gd name="connsiteY226" fmla="*/ 3532274 h 6858000"/>
              <a:gd name="connsiteX227" fmla="*/ 4441737 w 7472601"/>
              <a:gd name="connsiteY227" fmla="*/ 3399734 h 6858000"/>
              <a:gd name="connsiteX228" fmla="*/ 5425834 w 7472601"/>
              <a:gd name="connsiteY228" fmla="*/ 3162785 h 6858000"/>
              <a:gd name="connsiteX229" fmla="*/ 5401644 w 7472601"/>
              <a:gd name="connsiteY229" fmla="*/ 3617847 h 6858000"/>
              <a:gd name="connsiteX230" fmla="*/ 5467256 w 7472601"/>
              <a:gd name="connsiteY230" fmla="*/ 4175494 h 6858000"/>
              <a:gd name="connsiteX231" fmla="*/ 5448069 w 7472601"/>
              <a:gd name="connsiteY231" fmla="*/ 3567554 h 6858000"/>
              <a:gd name="connsiteX232" fmla="*/ 5425834 w 7472601"/>
              <a:gd name="connsiteY232" fmla="*/ 3162785 h 6858000"/>
              <a:gd name="connsiteX233" fmla="*/ 1318687 w 7472601"/>
              <a:gd name="connsiteY233" fmla="*/ 3113840 h 6858000"/>
              <a:gd name="connsiteX234" fmla="*/ 1066793 w 7472601"/>
              <a:gd name="connsiteY234" fmla="*/ 3212171 h 6858000"/>
              <a:gd name="connsiteX235" fmla="*/ 993319 w 7472601"/>
              <a:gd name="connsiteY235" fmla="*/ 3247648 h 6858000"/>
              <a:gd name="connsiteX236" fmla="*/ 853081 w 7472601"/>
              <a:gd name="connsiteY236" fmla="*/ 3312410 h 6858000"/>
              <a:gd name="connsiteX237" fmla="*/ 805957 w 7472601"/>
              <a:gd name="connsiteY237" fmla="*/ 3330443 h 6858000"/>
              <a:gd name="connsiteX238" fmla="*/ 1318687 w 7472601"/>
              <a:gd name="connsiteY238" fmla="*/ 3113840 h 6858000"/>
              <a:gd name="connsiteX239" fmla="*/ 5453702 w 7472601"/>
              <a:gd name="connsiteY239" fmla="*/ 3090882 h 6858000"/>
              <a:gd name="connsiteX240" fmla="*/ 5480135 w 7472601"/>
              <a:gd name="connsiteY240" fmla="*/ 3565802 h 6858000"/>
              <a:gd name="connsiteX241" fmla="*/ 5499023 w 7472601"/>
              <a:gd name="connsiteY241" fmla="*/ 4166310 h 6858000"/>
              <a:gd name="connsiteX242" fmla="*/ 5547022 w 7472601"/>
              <a:gd name="connsiteY242" fmla="*/ 3607838 h 6858000"/>
              <a:gd name="connsiteX243" fmla="*/ 5515964 w 7472601"/>
              <a:gd name="connsiteY243" fmla="*/ 3378541 h 6858000"/>
              <a:gd name="connsiteX244" fmla="*/ 5453702 w 7472601"/>
              <a:gd name="connsiteY244" fmla="*/ 3090882 h 6858000"/>
              <a:gd name="connsiteX245" fmla="*/ 1238695 w 7472601"/>
              <a:gd name="connsiteY245" fmla="*/ 3076820 h 6858000"/>
              <a:gd name="connsiteX246" fmla="*/ 716371 w 7472601"/>
              <a:gd name="connsiteY246" fmla="*/ 3293249 h 6858000"/>
              <a:gd name="connsiteX247" fmla="*/ 579522 w 7472601"/>
              <a:gd name="connsiteY247" fmla="*/ 3371759 h 6858000"/>
              <a:gd name="connsiteX248" fmla="*/ 600288 w 7472601"/>
              <a:gd name="connsiteY248" fmla="*/ 3365555 h 6858000"/>
              <a:gd name="connsiteX249" fmla="*/ 840692 w 7472601"/>
              <a:gd name="connsiteY249" fmla="*/ 3284921 h 6858000"/>
              <a:gd name="connsiteX250" fmla="*/ 979248 w 7472601"/>
              <a:gd name="connsiteY250" fmla="*/ 3221003 h 6858000"/>
              <a:gd name="connsiteX251" fmla="*/ 1053282 w 7472601"/>
              <a:gd name="connsiteY251" fmla="*/ 3185247 h 6858000"/>
              <a:gd name="connsiteX252" fmla="*/ 1320603 w 7472601"/>
              <a:gd name="connsiteY252" fmla="*/ 3081281 h 6858000"/>
              <a:gd name="connsiteX253" fmla="*/ 1238695 w 7472601"/>
              <a:gd name="connsiteY253" fmla="*/ 3076820 h 6858000"/>
              <a:gd name="connsiteX254" fmla="*/ 5425627 w 7472601"/>
              <a:gd name="connsiteY254" fmla="*/ 2954192 h 6858000"/>
              <a:gd name="connsiteX255" fmla="*/ 5470770 w 7472601"/>
              <a:gd name="connsiteY255" fmla="*/ 3005435 h 6858000"/>
              <a:gd name="connsiteX256" fmla="*/ 5519779 w 7472601"/>
              <a:gd name="connsiteY256" fmla="*/ 4359223 h 6858000"/>
              <a:gd name="connsiteX257" fmla="*/ 5520293 w 7472601"/>
              <a:gd name="connsiteY257" fmla="*/ 4360602 h 6858000"/>
              <a:gd name="connsiteX258" fmla="*/ 5767221 w 7472601"/>
              <a:gd name="connsiteY258" fmla="*/ 4665564 h 6858000"/>
              <a:gd name="connsiteX259" fmla="*/ 6937169 w 7472601"/>
              <a:gd name="connsiteY259" fmla="*/ 4815941 h 6858000"/>
              <a:gd name="connsiteX260" fmla="*/ 6953922 w 7472601"/>
              <a:gd name="connsiteY260" fmla="*/ 4890068 h 6858000"/>
              <a:gd name="connsiteX261" fmla="*/ 6071359 w 7472601"/>
              <a:gd name="connsiteY261" fmla="*/ 4770770 h 6858000"/>
              <a:gd name="connsiteX262" fmla="*/ 6038839 w 7472601"/>
              <a:gd name="connsiteY262" fmla="*/ 4764474 h 6858000"/>
              <a:gd name="connsiteX263" fmla="*/ 6038706 w 7472601"/>
              <a:gd name="connsiteY263" fmla="*/ 4763847 h 6858000"/>
              <a:gd name="connsiteX264" fmla="*/ 6037784 w 7472601"/>
              <a:gd name="connsiteY264" fmla="*/ 4764270 h 6858000"/>
              <a:gd name="connsiteX265" fmla="*/ 6038839 w 7472601"/>
              <a:gd name="connsiteY265" fmla="*/ 4764474 h 6858000"/>
              <a:gd name="connsiteX266" fmla="*/ 6040338 w 7472601"/>
              <a:gd name="connsiteY266" fmla="*/ 4771418 h 6858000"/>
              <a:gd name="connsiteX267" fmla="*/ 6024488 w 7472601"/>
              <a:gd name="connsiteY267" fmla="*/ 4809903 h 6858000"/>
              <a:gd name="connsiteX268" fmla="*/ 5599771 w 7472601"/>
              <a:gd name="connsiteY268" fmla="*/ 5509652 h 6858000"/>
              <a:gd name="connsiteX269" fmla="*/ 5548843 w 7472601"/>
              <a:gd name="connsiteY269" fmla="*/ 5563845 h 6858000"/>
              <a:gd name="connsiteX270" fmla="*/ 5940952 w 7472601"/>
              <a:gd name="connsiteY270" fmla="*/ 6250028 h 6858000"/>
              <a:gd name="connsiteX271" fmla="*/ 6043441 w 7472601"/>
              <a:gd name="connsiteY271" fmla="*/ 6665847 h 6858000"/>
              <a:gd name="connsiteX272" fmla="*/ 6093432 w 7472601"/>
              <a:gd name="connsiteY272" fmla="*/ 6858000 h 6858000"/>
              <a:gd name="connsiteX273" fmla="*/ 6034344 w 7472601"/>
              <a:gd name="connsiteY273" fmla="*/ 6858000 h 6858000"/>
              <a:gd name="connsiteX274" fmla="*/ 6026679 w 7472601"/>
              <a:gd name="connsiteY274" fmla="*/ 6836959 h 6858000"/>
              <a:gd name="connsiteX275" fmla="*/ 5800441 w 7472601"/>
              <a:gd name="connsiteY275" fmla="*/ 6335286 h 6858000"/>
              <a:gd name="connsiteX276" fmla="*/ 5526562 w 7472601"/>
              <a:gd name="connsiteY276" fmla="*/ 5705388 h 6858000"/>
              <a:gd name="connsiteX277" fmla="*/ 5519640 w 7472601"/>
              <a:gd name="connsiteY277" fmla="*/ 5683774 h 6858000"/>
              <a:gd name="connsiteX278" fmla="*/ 5844559 w 7472601"/>
              <a:gd name="connsiteY278" fmla="*/ 6553349 h 6858000"/>
              <a:gd name="connsiteX279" fmla="*/ 5975994 w 7472601"/>
              <a:gd name="connsiteY279" fmla="*/ 6858000 h 6858000"/>
              <a:gd name="connsiteX280" fmla="*/ 5898547 w 7472601"/>
              <a:gd name="connsiteY280" fmla="*/ 6858000 h 6858000"/>
              <a:gd name="connsiteX281" fmla="*/ 5682041 w 7472601"/>
              <a:gd name="connsiteY281" fmla="*/ 6355860 h 6858000"/>
              <a:gd name="connsiteX282" fmla="*/ 5461758 w 7472601"/>
              <a:gd name="connsiteY282" fmla="*/ 5820220 h 6858000"/>
              <a:gd name="connsiteX283" fmla="*/ 5237282 w 7472601"/>
              <a:gd name="connsiteY283" fmla="*/ 6579086 h 6858000"/>
              <a:gd name="connsiteX284" fmla="*/ 5115009 w 7472601"/>
              <a:gd name="connsiteY284" fmla="*/ 6858000 h 6858000"/>
              <a:gd name="connsiteX285" fmla="*/ 5028074 w 7472601"/>
              <a:gd name="connsiteY285" fmla="*/ 6858000 h 6858000"/>
              <a:gd name="connsiteX286" fmla="*/ 5079508 w 7472601"/>
              <a:gd name="connsiteY286" fmla="*/ 6749074 h 6858000"/>
              <a:gd name="connsiteX287" fmla="*/ 5371846 w 7472601"/>
              <a:gd name="connsiteY287" fmla="*/ 5924413 h 6858000"/>
              <a:gd name="connsiteX288" fmla="*/ 5270512 w 7472601"/>
              <a:gd name="connsiteY288" fmla="*/ 6138975 h 6858000"/>
              <a:gd name="connsiteX289" fmla="*/ 5062409 w 7472601"/>
              <a:gd name="connsiteY289" fmla="*/ 6653544 h 6858000"/>
              <a:gd name="connsiteX290" fmla="*/ 5036628 w 7472601"/>
              <a:gd name="connsiteY290" fmla="*/ 6754247 h 6858000"/>
              <a:gd name="connsiteX291" fmla="*/ 5009112 w 7472601"/>
              <a:gd name="connsiteY291" fmla="*/ 6858000 h 6858000"/>
              <a:gd name="connsiteX292" fmla="*/ 4976679 w 7472601"/>
              <a:gd name="connsiteY292" fmla="*/ 6858000 h 6858000"/>
              <a:gd name="connsiteX293" fmla="*/ 5006537 w 7472601"/>
              <a:gd name="connsiteY293" fmla="*/ 6747068 h 6858000"/>
              <a:gd name="connsiteX294" fmla="*/ 5032723 w 7472601"/>
              <a:gd name="connsiteY294" fmla="*/ 6644957 h 6858000"/>
              <a:gd name="connsiteX295" fmla="*/ 5242949 w 7472601"/>
              <a:gd name="connsiteY295" fmla="*/ 6125175 h 6858000"/>
              <a:gd name="connsiteX296" fmla="*/ 5286321 w 7472601"/>
              <a:gd name="connsiteY296" fmla="*/ 6033555 h 6858000"/>
              <a:gd name="connsiteX297" fmla="*/ 5008210 w 7472601"/>
              <a:gd name="connsiteY297" fmla="*/ 6649194 h 6858000"/>
              <a:gd name="connsiteX298" fmla="*/ 4986321 w 7472601"/>
              <a:gd name="connsiteY298" fmla="*/ 6765687 h 6858000"/>
              <a:gd name="connsiteX299" fmla="*/ 4973474 w 7472601"/>
              <a:gd name="connsiteY299" fmla="*/ 6858000 h 6858000"/>
              <a:gd name="connsiteX300" fmla="*/ 4907178 w 7472601"/>
              <a:gd name="connsiteY300" fmla="*/ 6858000 h 6858000"/>
              <a:gd name="connsiteX301" fmla="*/ 4910810 w 7472601"/>
              <a:gd name="connsiteY301" fmla="*/ 6829660 h 6858000"/>
              <a:gd name="connsiteX302" fmla="*/ 4987461 w 7472601"/>
              <a:gd name="connsiteY302" fmla="*/ 6432994 h 6858000"/>
              <a:gd name="connsiteX303" fmla="*/ 5179262 w 7472601"/>
              <a:gd name="connsiteY303" fmla="*/ 6035044 h 6858000"/>
              <a:gd name="connsiteX304" fmla="*/ 4689678 w 7472601"/>
              <a:gd name="connsiteY304" fmla="*/ 6440241 h 6858000"/>
              <a:gd name="connsiteX305" fmla="*/ 4477543 w 7472601"/>
              <a:gd name="connsiteY305" fmla="*/ 6674836 h 6858000"/>
              <a:gd name="connsiteX306" fmla="*/ 4329957 w 7472601"/>
              <a:gd name="connsiteY306" fmla="*/ 6858000 h 6858000"/>
              <a:gd name="connsiteX307" fmla="*/ 4218595 w 7472601"/>
              <a:gd name="connsiteY307" fmla="*/ 6858000 h 6858000"/>
              <a:gd name="connsiteX308" fmla="*/ 4368888 w 7472601"/>
              <a:gd name="connsiteY308" fmla="*/ 6668412 h 6858000"/>
              <a:gd name="connsiteX309" fmla="*/ 4563091 w 7472601"/>
              <a:gd name="connsiteY309" fmla="*/ 6442508 h 6858000"/>
              <a:gd name="connsiteX310" fmla="*/ 5387324 w 7472601"/>
              <a:gd name="connsiteY310" fmla="*/ 5705830 h 6858000"/>
              <a:gd name="connsiteX311" fmla="*/ 5073620 w 7472601"/>
              <a:gd name="connsiteY311" fmla="*/ 5955437 h 6858000"/>
              <a:gd name="connsiteX312" fmla="*/ 4689789 w 7472601"/>
              <a:gd name="connsiteY312" fmla="*/ 6268382 h 6858000"/>
              <a:gd name="connsiteX313" fmla="*/ 4418722 w 7472601"/>
              <a:gd name="connsiteY313" fmla="*/ 6570886 h 6858000"/>
              <a:gd name="connsiteX314" fmla="*/ 4214944 w 7472601"/>
              <a:gd name="connsiteY314" fmla="*/ 6858000 h 6858000"/>
              <a:gd name="connsiteX315" fmla="*/ 4177898 w 7472601"/>
              <a:gd name="connsiteY315" fmla="*/ 6858000 h 6858000"/>
              <a:gd name="connsiteX316" fmla="*/ 4391597 w 7472601"/>
              <a:gd name="connsiteY316" fmla="*/ 6556370 h 6858000"/>
              <a:gd name="connsiteX317" fmla="*/ 4668889 w 7472601"/>
              <a:gd name="connsiteY317" fmla="*/ 6246399 h 6858000"/>
              <a:gd name="connsiteX318" fmla="*/ 5055427 w 7472601"/>
              <a:gd name="connsiteY318" fmla="*/ 5931476 h 6858000"/>
              <a:gd name="connsiteX319" fmla="*/ 5371814 w 7472601"/>
              <a:gd name="connsiteY319" fmla="*/ 5678975 h 6858000"/>
              <a:gd name="connsiteX320" fmla="*/ 4987918 w 7472601"/>
              <a:gd name="connsiteY320" fmla="*/ 5838701 h 6858000"/>
              <a:gd name="connsiteX321" fmla="*/ 4317146 w 7472601"/>
              <a:gd name="connsiteY321" fmla="*/ 6587716 h 6858000"/>
              <a:gd name="connsiteX322" fmla="*/ 4171627 w 7472601"/>
              <a:gd name="connsiteY322" fmla="*/ 6858000 h 6858000"/>
              <a:gd name="connsiteX323" fmla="*/ 4081585 w 7472601"/>
              <a:gd name="connsiteY323" fmla="*/ 6858000 h 6858000"/>
              <a:gd name="connsiteX324" fmla="*/ 4238603 w 7472601"/>
              <a:gd name="connsiteY324" fmla="*/ 6559341 h 6858000"/>
              <a:gd name="connsiteX325" fmla="*/ 4778333 w 7472601"/>
              <a:gd name="connsiteY325" fmla="*/ 5873626 h 6858000"/>
              <a:gd name="connsiteX326" fmla="*/ 5414185 w 7472601"/>
              <a:gd name="connsiteY326" fmla="*/ 5573882 h 6858000"/>
              <a:gd name="connsiteX327" fmla="*/ 5959648 w 7472601"/>
              <a:gd name="connsiteY327" fmla="*/ 4760797 h 6858000"/>
              <a:gd name="connsiteX328" fmla="*/ 5355019 w 7472601"/>
              <a:gd name="connsiteY328" fmla="*/ 4734672 h 6858000"/>
              <a:gd name="connsiteX329" fmla="*/ 5083565 w 7472601"/>
              <a:gd name="connsiteY329" fmla="*/ 5179121 h 6858000"/>
              <a:gd name="connsiteX330" fmla="*/ 4713577 w 7472601"/>
              <a:gd name="connsiteY330" fmla="*/ 5616803 h 6858000"/>
              <a:gd name="connsiteX331" fmla="*/ 3989559 w 7472601"/>
              <a:gd name="connsiteY331" fmla="*/ 6145945 h 6858000"/>
              <a:gd name="connsiteX332" fmla="*/ 3939824 w 7472601"/>
              <a:gd name="connsiteY332" fmla="*/ 6066900 h 6858000"/>
              <a:gd name="connsiteX333" fmla="*/ 4584537 w 7472601"/>
              <a:gd name="connsiteY333" fmla="*/ 5324826 h 6858000"/>
              <a:gd name="connsiteX334" fmla="*/ 5037105 w 7472601"/>
              <a:gd name="connsiteY334" fmla="*/ 5088765 h 6858000"/>
              <a:gd name="connsiteX335" fmla="*/ 5039930 w 7472601"/>
              <a:gd name="connsiteY335" fmla="*/ 5089585 h 6858000"/>
              <a:gd name="connsiteX336" fmla="*/ 5263764 w 7472601"/>
              <a:gd name="connsiteY336" fmla="*/ 4735525 h 6858000"/>
              <a:gd name="connsiteX337" fmla="*/ 4086300 w 7472601"/>
              <a:gd name="connsiteY337" fmla="*/ 4884599 h 6858000"/>
              <a:gd name="connsiteX338" fmla="*/ 4085485 w 7472601"/>
              <a:gd name="connsiteY338" fmla="*/ 4899070 h 6858000"/>
              <a:gd name="connsiteX339" fmla="*/ 3871915 w 7472601"/>
              <a:gd name="connsiteY339" fmla="*/ 5253645 h 6858000"/>
              <a:gd name="connsiteX340" fmla="*/ 3799374 w 7472601"/>
              <a:gd name="connsiteY340" fmla="*/ 5466127 h 6858000"/>
              <a:gd name="connsiteX341" fmla="*/ 3498850 w 7472601"/>
              <a:gd name="connsiteY341" fmla="*/ 6661888 h 6858000"/>
              <a:gd name="connsiteX342" fmla="*/ 3399216 w 7472601"/>
              <a:gd name="connsiteY342" fmla="*/ 6858000 h 6858000"/>
              <a:gd name="connsiteX343" fmla="*/ 3303688 w 7472601"/>
              <a:gd name="connsiteY343" fmla="*/ 6858000 h 6858000"/>
              <a:gd name="connsiteX344" fmla="*/ 3391774 w 7472601"/>
              <a:gd name="connsiteY344" fmla="*/ 6697181 h 6858000"/>
              <a:gd name="connsiteX345" fmla="*/ 3735540 w 7472601"/>
              <a:gd name="connsiteY345" fmla="*/ 5546923 h 6858000"/>
              <a:gd name="connsiteX346" fmla="*/ 3729438 w 7472601"/>
              <a:gd name="connsiteY346" fmla="*/ 5569058 h 6858000"/>
              <a:gd name="connsiteX347" fmla="*/ 3707782 w 7472601"/>
              <a:gd name="connsiteY347" fmla="*/ 5644908 h 6858000"/>
              <a:gd name="connsiteX348" fmla="*/ 3583827 w 7472601"/>
              <a:gd name="connsiteY348" fmla="*/ 6039215 h 6858000"/>
              <a:gd name="connsiteX349" fmla="*/ 3547861 w 7472601"/>
              <a:gd name="connsiteY349" fmla="*/ 6129609 h 6858000"/>
              <a:gd name="connsiteX350" fmla="*/ 3490905 w 7472601"/>
              <a:gd name="connsiteY350" fmla="*/ 6277660 h 6858000"/>
              <a:gd name="connsiteX351" fmla="*/ 3455859 w 7472601"/>
              <a:gd name="connsiteY351" fmla="*/ 6391301 h 6858000"/>
              <a:gd name="connsiteX352" fmla="*/ 3429112 w 7472601"/>
              <a:gd name="connsiteY352" fmla="*/ 6479469 h 6858000"/>
              <a:gd name="connsiteX353" fmla="*/ 3304862 w 7472601"/>
              <a:gd name="connsiteY353" fmla="*/ 6796476 h 6858000"/>
              <a:gd name="connsiteX354" fmla="*/ 3276071 w 7472601"/>
              <a:gd name="connsiteY354" fmla="*/ 6858000 h 6858000"/>
              <a:gd name="connsiteX355" fmla="*/ 3240805 w 7472601"/>
              <a:gd name="connsiteY355" fmla="*/ 6858000 h 6858000"/>
              <a:gd name="connsiteX356" fmla="*/ 3275917 w 7472601"/>
              <a:gd name="connsiteY356" fmla="*/ 6783192 h 6858000"/>
              <a:gd name="connsiteX357" fmla="*/ 3399358 w 7472601"/>
              <a:gd name="connsiteY357" fmla="*/ 6469011 h 6858000"/>
              <a:gd name="connsiteX358" fmla="*/ 3425650 w 7472601"/>
              <a:gd name="connsiteY358" fmla="*/ 6381333 h 6858000"/>
              <a:gd name="connsiteX359" fmla="*/ 3460661 w 7472601"/>
              <a:gd name="connsiteY359" fmla="*/ 6266763 h 6858000"/>
              <a:gd name="connsiteX360" fmla="*/ 3518021 w 7472601"/>
              <a:gd name="connsiteY360" fmla="*/ 6117298 h 6858000"/>
              <a:gd name="connsiteX361" fmla="*/ 3554035 w 7472601"/>
              <a:gd name="connsiteY361" fmla="*/ 6027832 h 6858000"/>
              <a:gd name="connsiteX362" fmla="*/ 3677174 w 7472601"/>
              <a:gd name="connsiteY362" fmla="*/ 5636351 h 6858000"/>
              <a:gd name="connsiteX363" fmla="*/ 3698819 w 7472601"/>
              <a:gd name="connsiteY363" fmla="*/ 5560503 h 6858000"/>
              <a:gd name="connsiteX364" fmla="*/ 3702094 w 7472601"/>
              <a:gd name="connsiteY364" fmla="*/ 5549194 h 6858000"/>
              <a:gd name="connsiteX365" fmla="*/ 3398355 w 7472601"/>
              <a:gd name="connsiteY365" fmla="*/ 6094603 h 6858000"/>
              <a:gd name="connsiteX366" fmla="*/ 3193941 w 7472601"/>
              <a:gd name="connsiteY366" fmla="*/ 6798775 h 6858000"/>
              <a:gd name="connsiteX367" fmla="*/ 3184140 w 7472601"/>
              <a:gd name="connsiteY367" fmla="*/ 6858000 h 6858000"/>
              <a:gd name="connsiteX368" fmla="*/ 3099978 w 7472601"/>
              <a:gd name="connsiteY368" fmla="*/ 6858000 h 6858000"/>
              <a:gd name="connsiteX369" fmla="*/ 3101556 w 7472601"/>
              <a:gd name="connsiteY369" fmla="*/ 6843337 h 6858000"/>
              <a:gd name="connsiteX370" fmla="*/ 3370162 w 7472601"/>
              <a:gd name="connsiteY370" fmla="*/ 5785550 h 6858000"/>
              <a:gd name="connsiteX371" fmla="*/ 3746477 w 7472601"/>
              <a:gd name="connsiteY371" fmla="*/ 5377889 h 6858000"/>
              <a:gd name="connsiteX372" fmla="*/ 3863399 w 7472601"/>
              <a:gd name="connsiteY372" fmla="*/ 5087257 h 6858000"/>
              <a:gd name="connsiteX373" fmla="*/ 3968712 w 7472601"/>
              <a:gd name="connsiteY373" fmla="*/ 4913989 h 6858000"/>
              <a:gd name="connsiteX374" fmla="*/ 2792390 w 7472601"/>
              <a:gd name="connsiteY374" fmla="*/ 5382974 h 6858000"/>
              <a:gd name="connsiteX375" fmla="*/ 2714982 w 7472601"/>
              <a:gd name="connsiteY375" fmla="*/ 5427051 h 6858000"/>
              <a:gd name="connsiteX376" fmla="*/ 2813361 w 7472601"/>
              <a:gd name="connsiteY376" fmla="*/ 6023912 h 6858000"/>
              <a:gd name="connsiteX377" fmla="*/ 2688430 w 7472601"/>
              <a:gd name="connsiteY377" fmla="*/ 6801564 h 6858000"/>
              <a:gd name="connsiteX378" fmla="*/ 2629626 w 7472601"/>
              <a:gd name="connsiteY378" fmla="*/ 6763394 h 6858000"/>
              <a:gd name="connsiteX379" fmla="*/ 2565328 w 7472601"/>
              <a:gd name="connsiteY379" fmla="*/ 5516399 h 6858000"/>
              <a:gd name="connsiteX380" fmla="*/ 1922999 w 7472601"/>
              <a:gd name="connsiteY380" fmla="*/ 5980343 h 6858000"/>
              <a:gd name="connsiteX381" fmla="*/ 1950261 w 7472601"/>
              <a:gd name="connsiteY381" fmla="*/ 6405858 h 6858000"/>
              <a:gd name="connsiteX382" fmla="*/ 2365554 w 7472601"/>
              <a:gd name="connsiteY382" fmla="*/ 6759107 h 6858000"/>
              <a:gd name="connsiteX383" fmla="*/ 2424142 w 7472601"/>
              <a:gd name="connsiteY383" fmla="*/ 6858000 h 6858000"/>
              <a:gd name="connsiteX384" fmla="*/ 2395994 w 7472601"/>
              <a:gd name="connsiteY384" fmla="*/ 6858000 h 6858000"/>
              <a:gd name="connsiteX385" fmla="*/ 2392863 w 7472601"/>
              <a:gd name="connsiteY385" fmla="*/ 6852964 h 6858000"/>
              <a:gd name="connsiteX386" fmla="*/ 2017589 w 7472601"/>
              <a:gd name="connsiteY386" fmla="*/ 6493982 h 6858000"/>
              <a:gd name="connsiteX387" fmla="*/ 2147336 w 7472601"/>
              <a:gd name="connsiteY387" fmla="*/ 6594052 h 6858000"/>
              <a:gd name="connsiteX388" fmla="*/ 2207047 w 7472601"/>
              <a:gd name="connsiteY388" fmla="*/ 6654540 h 6858000"/>
              <a:gd name="connsiteX389" fmla="*/ 2299106 w 7472601"/>
              <a:gd name="connsiteY389" fmla="*/ 6778931 h 6858000"/>
              <a:gd name="connsiteX390" fmla="*/ 2314430 w 7472601"/>
              <a:gd name="connsiteY390" fmla="*/ 6801144 h 6858000"/>
              <a:gd name="connsiteX391" fmla="*/ 2352406 w 7472601"/>
              <a:gd name="connsiteY391" fmla="*/ 6858000 h 6858000"/>
              <a:gd name="connsiteX392" fmla="*/ 2314492 w 7472601"/>
              <a:gd name="connsiteY392" fmla="*/ 6858000 h 6858000"/>
              <a:gd name="connsiteX393" fmla="*/ 2288095 w 7472601"/>
              <a:gd name="connsiteY393" fmla="*/ 6818030 h 6858000"/>
              <a:gd name="connsiteX394" fmla="*/ 2272768 w 7472601"/>
              <a:gd name="connsiteY394" fmla="*/ 6795822 h 6858000"/>
              <a:gd name="connsiteX395" fmla="*/ 2182715 w 7472601"/>
              <a:gd name="connsiteY395" fmla="*/ 6675071 h 6858000"/>
              <a:gd name="connsiteX396" fmla="*/ 2032061 w 7472601"/>
              <a:gd name="connsiteY396" fmla="*/ 6541380 h 6858000"/>
              <a:gd name="connsiteX397" fmla="*/ 2257220 w 7472601"/>
              <a:gd name="connsiteY397" fmla="*/ 6826257 h 6858000"/>
              <a:gd name="connsiteX398" fmla="*/ 2281324 w 7472601"/>
              <a:gd name="connsiteY398" fmla="*/ 6858000 h 6858000"/>
              <a:gd name="connsiteX399" fmla="*/ 2242860 w 7472601"/>
              <a:gd name="connsiteY399" fmla="*/ 6858000 h 6858000"/>
              <a:gd name="connsiteX400" fmla="*/ 2232818 w 7472601"/>
              <a:gd name="connsiteY400" fmla="*/ 6844926 h 6858000"/>
              <a:gd name="connsiteX401" fmla="*/ 1990172 w 7472601"/>
              <a:gd name="connsiteY401" fmla="*/ 6542121 h 6858000"/>
              <a:gd name="connsiteX402" fmla="*/ 2124090 w 7472601"/>
              <a:gd name="connsiteY402" fmla="*/ 6761017 h 6858000"/>
              <a:gd name="connsiteX403" fmla="*/ 2200380 w 7472601"/>
              <a:gd name="connsiteY403" fmla="*/ 6858000 h 6858000"/>
              <a:gd name="connsiteX404" fmla="*/ 2147507 w 7472601"/>
              <a:gd name="connsiteY404" fmla="*/ 6858000 h 6858000"/>
              <a:gd name="connsiteX405" fmla="*/ 2070668 w 7472601"/>
              <a:gd name="connsiteY405" fmla="*/ 6761520 h 6858000"/>
              <a:gd name="connsiteX406" fmla="*/ 1975142 w 7472601"/>
              <a:gd name="connsiteY406" fmla="*/ 6585570 h 6858000"/>
              <a:gd name="connsiteX407" fmla="*/ 2050035 w 7472601"/>
              <a:gd name="connsiteY407" fmla="*/ 6813345 h 6858000"/>
              <a:gd name="connsiteX408" fmla="*/ 2063025 w 7472601"/>
              <a:gd name="connsiteY408" fmla="*/ 6858000 h 6858000"/>
              <a:gd name="connsiteX409" fmla="*/ 2021675 w 7472601"/>
              <a:gd name="connsiteY409" fmla="*/ 6858000 h 6858000"/>
              <a:gd name="connsiteX410" fmla="*/ 2019308 w 7472601"/>
              <a:gd name="connsiteY410" fmla="*/ 6847118 h 6858000"/>
              <a:gd name="connsiteX411" fmla="*/ 1938835 w 7472601"/>
              <a:gd name="connsiteY411" fmla="*/ 6551160 h 6858000"/>
              <a:gd name="connsiteX412" fmla="*/ 1953230 w 7472601"/>
              <a:gd name="connsiteY412" fmla="*/ 6759699 h 6858000"/>
              <a:gd name="connsiteX413" fmla="*/ 1956763 w 7472601"/>
              <a:gd name="connsiteY413" fmla="*/ 6778191 h 6858000"/>
              <a:gd name="connsiteX414" fmla="*/ 1967925 w 7472601"/>
              <a:gd name="connsiteY414" fmla="*/ 6858000 h 6858000"/>
              <a:gd name="connsiteX415" fmla="*/ 1936622 w 7472601"/>
              <a:gd name="connsiteY415" fmla="*/ 6858000 h 6858000"/>
              <a:gd name="connsiteX416" fmla="*/ 1926261 w 7472601"/>
              <a:gd name="connsiteY416" fmla="*/ 6784064 h 6858000"/>
              <a:gd name="connsiteX417" fmla="*/ 1922724 w 7472601"/>
              <a:gd name="connsiteY417" fmla="*/ 6765577 h 6858000"/>
              <a:gd name="connsiteX418" fmla="*/ 1904650 w 7472601"/>
              <a:gd name="connsiteY418" fmla="*/ 6639616 h 6858000"/>
              <a:gd name="connsiteX419" fmla="*/ 1885273 w 7472601"/>
              <a:gd name="connsiteY419" fmla="*/ 6858000 h 6858000"/>
              <a:gd name="connsiteX420" fmla="*/ 1854363 w 7472601"/>
              <a:gd name="connsiteY420" fmla="*/ 6858000 h 6858000"/>
              <a:gd name="connsiteX421" fmla="*/ 1880391 w 7472601"/>
              <a:gd name="connsiteY421" fmla="*/ 6603796 h 6858000"/>
              <a:gd name="connsiteX422" fmla="*/ 1818273 w 7472601"/>
              <a:gd name="connsiteY422" fmla="*/ 6715729 h 6858000"/>
              <a:gd name="connsiteX423" fmla="*/ 1794691 w 7472601"/>
              <a:gd name="connsiteY423" fmla="*/ 6843239 h 6858000"/>
              <a:gd name="connsiteX424" fmla="*/ 1794914 w 7472601"/>
              <a:gd name="connsiteY424" fmla="*/ 6858000 h 6858000"/>
              <a:gd name="connsiteX425" fmla="*/ 1746128 w 7472601"/>
              <a:gd name="connsiteY425" fmla="*/ 6858000 h 6858000"/>
              <a:gd name="connsiteX426" fmla="*/ 1753934 w 7472601"/>
              <a:gd name="connsiteY426" fmla="*/ 6724796 h 6858000"/>
              <a:gd name="connsiteX427" fmla="*/ 1792053 w 7472601"/>
              <a:gd name="connsiteY427" fmla="*/ 6572396 h 6858000"/>
              <a:gd name="connsiteX428" fmla="*/ 1862248 w 7472601"/>
              <a:gd name="connsiteY428" fmla="*/ 6266397 h 6858000"/>
              <a:gd name="connsiteX429" fmla="*/ 1862250 w 7472601"/>
              <a:gd name="connsiteY429" fmla="*/ 6033531 h 6858000"/>
              <a:gd name="connsiteX430" fmla="*/ 1211999 w 7472601"/>
              <a:gd name="connsiteY430" fmla="*/ 6683610 h 6858000"/>
              <a:gd name="connsiteX431" fmla="*/ 1213266 w 7472601"/>
              <a:gd name="connsiteY431" fmla="*/ 6691947 h 6858000"/>
              <a:gd name="connsiteX432" fmla="*/ 1203370 w 7472601"/>
              <a:gd name="connsiteY432" fmla="*/ 6850676 h 6858000"/>
              <a:gd name="connsiteX433" fmla="*/ 1203671 w 7472601"/>
              <a:gd name="connsiteY433" fmla="*/ 6858000 h 6858000"/>
              <a:gd name="connsiteX434" fmla="*/ 1143180 w 7472601"/>
              <a:gd name="connsiteY434" fmla="*/ 6858000 h 6858000"/>
              <a:gd name="connsiteX435" fmla="*/ 1142176 w 7472601"/>
              <a:gd name="connsiteY435" fmla="*/ 6766045 h 6858000"/>
              <a:gd name="connsiteX436" fmla="*/ 1067484 w 7472601"/>
              <a:gd name="connsiteY436" fmla="*/ 6858000 h 6858000"/>
              <a:gd name="connsiteX437" fmla="*/ 953928 w 7472601"/>
              <a:gd name="connsiteY437" fmla="*/ 6858000 h 6858000"/>
              <a:gd name="connsiteX438" fmla="*/ 959715 w 7472601"/>
              <a:gd name="connsiteY438" fmla="*/ 6850185 h 6858000"/>
              <a:gd name="connsiteX439" fmla="*/ 1483788 w 7472601"/>
              <a:gd name="connsiteY439" fmla="*/ 6259174 h 6858000"/>
              <a:gd name="connsiteX440" fmla="*/ 1100671 w 7472601"/>
              <a:gd name="connsiteY440" fmla="*/ 6252137 h 6858000"/>
              <a:gd name="connsiteX441" fmla="*/ 1090144 w 7472601"/>
              <a:gd name="connsiteY441" fmla="*/ 6256748 h 6858000"/>
              <a:gd name="connsiteX442" fmla="*/ 1095872 w 7472601"/>
              <a:gd name="connsiteY442" fmla="*/ 6271892 h 6858000"/>
              <a:gd name="connsiteX443" fmla="*/ 262785 w 7472601"/>
              <a:gd name="connsiteY443" fmla="*/ 6845450 h 6858000"/>
              <a:gd name="connsiteX444" fmla="*/ 209968 w 7472601"/>
              <a:gd name="connsiteY444" fmla="*/ 6770713 h 6858000"/>
              <a:gd name="connsiteX445" fmla="*/ 873460 w 7472601"/>
              <a:gd name="connsiteY445" fmla="*/ 6253768 h 6858000"/>
              <a:gd name="connsiteX446" fmla="*/ 192686 w 7472601"/>
              <a:gd name="connsiteY446" fmla="*/ 5849257 h 6858000"/>
              <a:gd name="connsiteX447" fmla="*/ 4696 w 7472601"/>
              <a:gd name="connsiteY447" fmla="*/ 5697668 h 6858000"/>
              <a:gd name="connsiteX448" fmla="*/ 0 w 7472601"/>
              <a:gd name="connsiteY448" fmla="*/ 5689984 h 6858000"/>
              <a:gd name="connsiteX449" fmla="*/ 0 w 7472601"/>
              <a:gd name="connsiteY449" fmla="*/ 5513472 h 6858000"/>
              <a:gd name="connsiteX450" fmla="*/ 174101 w 7472601"/>
              <a:gd name="connsiteY450" fmla="*/ 5620277 h 6858000"/>
              <a:gd name="connsiteX451" fmla="*/ 891800 w 7472601"/>
              <a:gd name="connsiteY451" fmla="*/ 6036935 h 6858000"/>
              <a:gd name="connsiteX452" fmla="*/ 1072219 w 7472601"/>
              <a:gd name="connsiteY452" fmla="*/ 6169443 h 6858000"/>
              <a:gd name="connsiteX453" fmla="*/ 1074117 w 7472601"/>
              <a:gd name="connsiteY453" fmla="*/ 6170301 h 6858000"/>
              <a:gd name="connsiteX454" fmla="*/ 1083114 w 7472601"/>
              <a:gd name="connsiteY454" fmla="*/ 6174131 h 6858000"/>
              <a:gd name="connsiteX455" fmla="*/ 1543010 w 7472601"/>
              <a:gd name="connsiteY455" fmla="*/ 6191140 h 6858000"/>
              <a:gd name="connsiteX456" fmla="*/ 1551080 w 7472601"/>
              <a:gd name="connsiteY456" fmla="*/ 6195006 h 6858000"/>
              <a:gd name="connsiteX457" fmla="*/ 2345443 w 7472601"/>
              <a:gd name="connsiteY457" fmla="*/ 5549882 h 6858000"/>
              <a:gd name="connsiteX458" fmla="*/ 1721499 w 7472601"/>
              <a:gd name="connsiteY458" fmla="*/ 5599969 h 6858000"/>
              <a:gd name="connsiteX459" fmla="*/ 767716 w 7472601"/>
              <a:gd name="connsiteY459" fmla="*/ 5472768 h 6858000"/>
              <a:gd name="connsiteX460" fmla="*/ 722147 w 7472601"/>
              <a:gd name="connsiteY460" fmla="*/ 5393091 h 6858000"/>
              <a:gd name="connsiteX461" fmla="*/ 1485552 w 7472601"/>
              <a:gd name="connsiteY461" fmla="*/ 5313202 h 6858000"/>
              <a:gd name="connsiteX462" fmla="*/ 2143004 w 7472601"/>
              <a:gd name="connsiteY462" fmla="*/ 5402420 h 6858000"/>
              <a:gd name="connsiteX463" fmla="*/ 1933391 w 7472601"/>
              <a:gd name="connsiteY463" fmla="*/ 5156971 h 6858000"/>
              <a:gd name="connsiteX464" fmla="*/ 1827118 w 7472601"/>
              <a:gd name="connsiteY464" fmla="*/ 4968410 h 6858000"/>
              <a:gd name="connsiteX465" fmla="*/ 1837349 w 7472601"/>
              <a:gd name="connsiteY465" fmla="*/ 4956357 h 6858000"/>
              <a:gd name="connsiteX466" fmla="*/ 2162835 w 7472601"/>
              <a:gd name="connsiteY466" fmla="*/ 5187853 h 6858000"/>
              <a:gd name="connsiteX467" fmla="*/ 2257167 w 7472601"/>
              <a:gd name="connsiteY467" fmla="*/ 5462123 h 6858000"/>
              <a:gd name="connsiteX468" fmla="*/ 2261598 w 7472601"/>
              <a:gd name="connsiteY468" fmla="*/ 5467998 h 6858000"/>
              <a:gd name="connsiteX469" fmla="*/ 2437177 w 7472601"/>
              <a:gd name="connsiteY469" fmla="*/ 5479608 h 6858000"/>
              <a:gd name="connsiteX470" fmla="*/ 2445247 w 7472601"/>
              <a:gd name="connsiteY470" fmla="*/ 5483476 h 6858000"/>
              <a:gd name="connsiteX471" fmla="*/ 2743626 w 7472601"/>
              <a:gd name="connsiteY471" fmla="*/ 5304819 h 6858000"/>
              <a:gd name="connsiteX472" fmla="*/ 3048102 w 7472601"/>
              <a:gd name="connsiteY472" fmla="*/ 5150595 h 6858000"/>
              <a:gd name="connsiteX473" fmla="*/ 1799414 w 7472601"/>
              <a:gd name="connsiteY473" fmla="*/ 4694732 h 6858000"/>
              <a:gd name="connsiteX474" fmla="*/ 1771735 w 7472601"/>
              <a:gd name="connsiteY474" fmla="*/ 4619929 h 6858000"/>
              <a:gd name="connsiteX475" fmla="*/ 3104273 w 7472601"/>
              <a:gd name="connsiteY475" fmla="*/ 5076159 h 6858000"/>
              <a:gd name="connsiteX476" fmla="*/ 3113245 w 7472601"/>
              <a:gd name="connsiteY476" fmla="*/ 5090705 h 6858000"/>
              <a:gd name="connsiteX477" fmla="*/ 3126294 w 7472601"/>
              <a:gd name="connsiteY477" fmla="*/ 5114400 h 6858000"/>
              <a:gd name="connsiteX478" fmla="*/ 3937433 w 7472601"/>
              <a:gd name="connsiteY478" fmla="*/ 4830473 h 6858000"/>
              <a:gd name="connsiteX479" fmla="*/ 3590475 w 7472601"/>
              <a:gd name="connsiteY479" fmla="*/ 4597974 h 6858000"/>
              <a:gd name="connsiteX480" fmla="*/ 3100264 w 7472601"/>
              <a:gd name="connsiteY480" fmla="*/ 4579845 h 6858000"/>
              <a:gd name="connsiteX481" fmla="*/ 2183576 w 7472601"/>
              <a:gd name="connsiteY481" fmla="*/ 4227150 h 6858000"/>
              <a:gd name="connsiteX482" fmla="*/ 2151029 w 7472601"/>
              <a:gd name="connsiteY482" fmla="*/ 4146947 h 6858000"/>
              <a:gd name="connsiteX483" fmla="*/ 3563434 w 7472601"/>
              <a:gd name="connsiteY483" fmla="*/ 4469115 h 6858000"/>
              <a:gd name="connsiteX484" fmla="*/ 3177952 w 7472601"/>
              <a:gd name="connsiteY484" fmla="*/ 3657386 h 6858000"/>
              <a:gd name="connsiteX485" fmla="*/ 3189263 w 7472601"/>
              <a:gd name="connsiteY485" fmla="*/ 3625726 h 6858000"/>
              <a:gd name="connsiteX486" fmla="*/ 3560912 w 7472601"/>
              <a:gd name="connsiteY486" fmla="*/ 4079863 h 6858000"/>
              <a:gd name="connsiteX487" fmla="*/ 3626636 w 7472601"/>
              <a:gd name="connsiteY487" fmla="*/ 4512230 h 6858000"/>
              <a:gd name="connsiteX488" fmla="*/ 3653088 w 7472601"/>
              <a:gd name="connsiteY488" fmla="*/ 4521417 h 6858000"/>
              <a:gd name="connsiteX489" fmla="*/ 3988128 w 7472601"/>
              <a:gd name="connsiteY489" fmla="*/ 4817267 h 6858000"/>
              <a:gd name="connsiteX490" fmla="*/ 4830582 w 7472601"/>
              <a:gd name="connsiteY490" fmla="*/ 4676000 h 6858000"/>
              <a:gd name="connsiteX491" fmla="*/ 4830100 w 7472601"/>
              <a:gd name="connsiteY491" fmla="*/ 4675554 h 6858000"/>
              <a:gd name="connsiteX492" fmla="*/ 4036318 w 7472601"/>
              <a:gd name="connsiteY492" fmla="*/ 4147013 h 6858000"/>
              <a:gd name="connsiteX493" fmla="*/ 3432098 w 7472601"/>
              <a:gd name="connsiteY493" fmla="*/ 3537312 h 6858000"/>
              <a:gd name="connsiteX494" fmla="*/ 3446761 w 7472601"/>
              <a:gd name="connsiteY494" fmla="*/ 3461278 h 6858000"/>
              <a:gd name="connsiteX495" fmla="*/ 4419733 w 7472601"/>
              <a:gd name="connsiteY495" fmla="*/ 3963555 h 6858000"/>
              <a:gd name="connsiteX496" fmla="*/ 4781371 w 7472601"/>
              <a:gd name="connsiteY496" fmla="*/ 4458604 h 6858000"/>
              <a:gd name="connsiteX497" fmla="*/ 4780440 w 7472601"/>
              <a:gd name="connsiteY497" fmla="*/ 4470290 h 6858000"/>
              <a:gd name="connsiteX498" fmla="*/ 4898954 w 7472601"/>
              <a:gd name="connsiteY498" fmla="*/ 4662092 h 6858000"/>
              <a:gd name="connsiteX499" fmla="*/ 4900699 w 7472601"/>
              <a:gd name="connsiteY499" fmla="*/ 4670867 h 6858000"/>
              <a:gd name="connsiteX500" fmla="*/ 5714511 w 7472601"/>
              <a:gd name="connsiteY500" fmla="*/ 4663483 h 6858000"/>
              <a:gd name="connsiteX501" fmla="*/ 5464793 w 7472601"/>
              <a:gd name="connsiteY501" fmla="*/ 4393556 h 6858000"/>
              <a:gd name="connsiteX502" fmla="*/ 5461897 w 7472601"/>
              <a:gd name="connsiteY502" fmla="*/ 4390879 h 6858000"/>
              <a:gd name="connsiteX503" fmla="*/ 4294126 w 7472601"/>
              <a:gd name="connsiteY503" fmla="*/ 3303048 h 6858000"/>
              <a:gd name="connsiteX504" fmla="*/ 4305321 w 7472601"/>
              <a:gd name="connsiteY504" fmla="*/ 3256953 h 6858000"/>
              <a:gd name="connsiteX505" fmla="*/ 4949299 w 7472601"/>
              <a:gd name="connsiteY505" fmla="*/ 3766336 h 6858000"/>
              <a:gd name="connsiteX506" fmla="*/ 5291452 w 7472601"/>
              <a:gd name="connsiteY506" fmla="*/ 4076801 h 6858000"/>
              <a:gd name="connsiteX507" fmla="*/ 5434998 w 7472601"/>
              <a:gd name="connsiteY507" fmla="*/ 4254100 h 6858000"/>
              <a:gd name="connsiteX508" fmla="*/ 5351015 w 7472601"/>
              <a:gd name="connsiteY508" fmla="*/ 3760989 h 6858000"/>
              <a:gd name="connsiteX509" fmla="*/ 5413780 w 7472601"/>
              <a:gd name="connsiteY509" fmla="*/ 2966265 h 6858000"/>
              <a:gd name="connsiteX510" fmla="*/ 5425627 w 7472601"/>
              <a:gd name="connsiteY510" fmla="*/ 2954192 h 6858000"/>
              <a:gd name="connsiteX511" fmla="*/ 6604735 w 7472601"/>
              <a:gd name="connsiteY511" fmla="*/ 2041381 h 6858000"/>
              <a:gd name="connsiteX512" fmla="*/ 7204487 w 7472601"/>
              <a:gd name="connsiteY512" fmla="*/ 2742112 h 6858000"/>
              <a:gd name="connsiteX513" fmla="*/ 7131592 w 7472601"/>
              <a:gd name="connsiteY513" fmla="*/ 2672096 h 6858000"/>
              <a:gd name="connsiteX514" fmla="*/ 6996344 w 7472601"/>
              <a:gd name="connsiteY514" fmla="*/ 2518310 h 6858000"/>
              <a:gd name="connsiteX515" fmla="*/ 6735495 w 7472601"/>
              <a:gd name="connsiteY515" fmla="*/ 2196890 h 6858000"/>
              <a:gd name="connsiteX516" fmla="*/ 6721901 w 7472601"/>
              <a:gd name="connsiteY516" fmla="*/ 2179274 h 6858000"/>
              <a:gd name="connsiteX517" fmla="*/ 6604735 w 7472601"/>
              <a:gd name="connsiteY517" fmla="*/ 2041381 h 6858000"/>
              <a:gd name="connsiteX518" fmla="*/ 6591670 w 7472601"/>
              <a:gd name="connsiteY518" fmla="*/ 1988277 h 6858000"/>
              <a:gd name="connsiteX519" fmla="*/ 6747349 w 7472601"/>
              <a:gd name="connsiteY519" fmla="*/ 2160069 h 6858000"/>
              <a:gd name="connsiteX520" fmla="*/ 6760943 w 7472601"/>
              <a:gd name="connsiteY520" fmla="*/ 2177686 h 6858000"/>
              <a:gd name="connsiteX521" fmla="*/ 7021065 w 7472601"/>
              <a:gd name="connsiteY521" fmla="*/ 2498102 h 6858000"/>
              <a:gd name="connsiteX522" fmla="*/ 7155223 w 7472601"/>
              <a:gd name="connsiteY522" fmla="*/ 2650386 h 6858000"/>
              <a:gd name="connsiteX523" fmla="*/ 7203167 w 7472601"/>
              <a:gd name="connsiteY523" fmla="*/ 2697288 h 6858000"/>
              <a:gd name="connsiteX524" fmla="*/ 6937703 w 7472601"/>
              <a:gd name="connsiteY524" fmla="*/ 2321981 h 6858000"/>
              <a:gd name="connsiteX525" fmla="*/ 6591670 w 7472601"/>
              <a:gd name="connsiteY525" fmla="*/ 1988277 h 6858000"/>
              <a:gd name="connsiteX526" fmla="*/ 5798671 w 7472601"/>
              <a:gd name="connsiteY526" fmla="*/ 1981601 h 6858000"/>
              <a:gd name="connsiteX527" fmla="*/ 5754709 w 7472601"/>
              <a:gd name="connsiteY527" fmla="*/ 2071454 h 6858000"/>
              <a:gd name="connsiteX528" fmla="*/ 5763044 w 7472601"/>
              <a:gd name="connsiteY528" fmla="*/ 2842206 h 6858000"/>
              <a:gd name="connsiteX529" fmla="*/ 5764974 w 7472601"/>
              <a:gd name="connsiteY529" fmla="*/ 2799609 h 6858000"/>
              <a:gd name="connsiteX530" fmla="*/ 5767665 w 7472601"/>
              <a:gd name="connsiteY530" fmla="*/ 2666409 h 6858000"/>
              <a:gd name="connsiteX531" fmla="*/ 5763055 w 7472601"/>
              <a:gd name="connsiteY531" fmla="*/ 2579705 h 6858000"/>
              <a:gd name="connsiteX532" fmla="*/ 5758079 w 7472601"/>
              <a:gd name="connsiteY532" fmla="*/ 2492508 h 6858000"/>
              <a:gd name="connsiteX533" fmla="*/ 5779325 w 7472601"/>
              <a:gd name="connsiteY533" fmla="*/ 2197069 h 6858000"/>
              <a:gd name="connsiteX534" fmla="*/ 5798671 w 7472601"/>
              <a:gd name="connsiteY534" fmla="*/ 1981601 h 6858000"/>
              <a:gd name="connsiteX535" fmla="*/ 5829202 w 7472601"/>
              <a:gd name="connsiteY535" fmla="*/ 1971679 h 6858000"/>
              <a:gd name="connsiteX536" fmla="*/ 5809558 w 7472601"/>
              <a:gd name="connsiteY536" fmla="*/ 2198043 h 6858000"/>
              <a:gd name="connsiteX537" fmla="*/ 5788653 w 7472601"/>
              <a:gd name="connsiteY537" fmla="*/ 2489430 h 6858000"/>
              <a:gd name="connsiteX538" fmla="*/ 5793439 w 7472601"/>
              <a:gd name="connsiteY538" fmla="*/ 2575235 h 6858000"/>
              <a:gd name="connsiteX539" fmla="*/ 5796837 w 7472601"/>
              <a:gd name="connsiteY539" fmla="*/ 2637633 h 6858000"/>
              <a:gd name="connsiteX540" fmla="*/ 5818614 w 7472601"/>
              <a:gd name="connsiteY540" fmla="*/ 2473055 h 6858000"/>
              <a:gd name="connsiteX541" fmla="*/ 5829202 w 7472601"/>
              <a:gd name="connsiteY541" fmla="*/ 1971679 h 6858000"/>
              <a:gd name="connsiteX542" fmla="*/ 5911389 w 7472601"/>
              <a:gd name="connsiteY542" fmla="*/ 1898371 h 6858000"/>
              <a:gd name="connsiteX543" fmla="*/ 6237627 w 7472601"/>
              <a:gd name="connsiteY543" fmla="*/ 2231921 h 6858000"/>
              <a:gd name="connsiteX544" fmla="*/ 5911389 w 7472601"/>
              <a:gd name="connsiteY544" fmla="*/ 1898371 h 6858000"/>
              <a:gd name="connsiteX545" fmla="*/ 6944437 w 7472601"/>
              <a:gd name="connsiteY545" fmla="*/ 1575402 h 6858000"/>
              <a:gd name="connsiteX546" fmla="*/ 6304730 w 7472601"/>
              <a:gd name="connsiteY546" fmla="*/ 1766654 h 6858000"/>
              <a:gd name="connsiteX547" fmla="*/ 6944437 w 7472601"/>
              <a:gd name="connsiteY547" fmla="*/ 1575402 h 6858000"/>
              <a:gd name="connsiteX548" fmla="*/ 7019523 w 7472601"/>
              <a:gd name="connsiteY548" fmla="*/ 1519450 h 6858000"/>
              <a:gd name="connsiteX549" fmla="*/ 6298091 w 7472601"/>
              <a:gd name="connsiteY549" fmla="*/ 1737122 h 6858000"/>
              <a:gd name="connsiteX550" fmla="*/ 7019523 w 7472601"/>
              <a:gd name="connsiteY550" fmla="*/ 1519450 h 6858000"/>
              <a:gd name="connsiteX551" fmla="*/ 2399523 w 7472601"/>
              <a:gd name="connsiteY551" fmla="*/ 1428234 h 6858000"/>
              <a:gd name="connsiteX552" fmla="*/ 2224982 w 7472601"/>
              <a:gd name="connsiteY552" fmla="*/ 1826201 h 6858000"/>
              <a:gd name="connsiteX553" fmla="*/ 2096099 w 7472601"/>
              <a:gd name="connsiteY553" fmla="*/ 2345900 h 6858000"/>
              <a:gd name="connsiteX554" fmla="*/ 2283317 w 7472601"/>
              <a:gd name="connsiteY554" fmla="*/ 1796925 h 6858000"/>
              <a:gd name="connsiteX555" fmla="*/ 2399523 w 7472601"/>
              <a:gd name="connsiteY555" fmla="*/ 1428234 h 6858000"/>
              <a:gd name="connsiteX556" fmla="*/ 2448558 w 7472601"/>
              <a:gd name="connsiteY556" fmla="*/ 1373435 h 6858000"/>
              <a:gd name="connsiteX557" fmla="*/ 2312521 w 7472601"/>
              <a:gd name="connsiteY557" fmla="*/ 1806140 h 6858000"/>
              <a:gd name="connsiteX558" fmla="*/ 2127533 w 7472601"/>
              <a:gd name="connsiteY558" fmla="*/ 2348380 h 6858000"/>
              <a:gd name="connsiteX559" fmla="*/ 2358080 w 7472601"/>
              <a:gd name="connsiteY559" fmla="*/ 1866134 h 6858000"/>
              <a:gd name="connsiteX560" fmla="*/ 2407436 w 7472601"/>
              <a:gd name="connsiteY560" fmla="*/ 1651070 h 6858000"/>
              <a:gd name="connsiteX561" fmla="*/ 2448558 w 7472601"/>
              <a:gd name="connsiteY561" fmla="*/ 1373435 h 6858000"/>
              <a:gd name="connsiteX562" fmla="*/ 278707 w 7472601"/>
              <a:gd name="connsiteY562" fmla="*/ 1352270 h 6858000"/>
              <a:gd name="connsiteX563" fmla="*/ 321570 w 7472601"/>
              <a:gd name="connsiteY563" fmla="*/ 1861610 h 6858000"/>
              <a:gd name="connsiteX564" fmla="*/ 294281 w 7472601"/>
              <a:gd name="connsiteY564" fmla="*/ 1440658 h 6858000"/>
              <a:gd name="connsiteX565" fmla="*/ 278707 w 7472601"/>
              <a:gd name="connsiteY565" fmla="*/ 1352270 h 6858000"/>
              <a:gd name="connsiteX566" fmla="*/ 1423821 w 7472601"/>
              <a:gd name="connsiteY566" fmla="*/ 1351958 h 6858000"/>
              <a:gd name="connsiteX567" fmla="*/ 1638521 w 7472601"/>
              <a:gd name="connsiteY567" fmla="*/ 1908470 h 6858000"/>
              <a:gd name="connsiteX568" fmla="*/ 1754199 w 7472601"/>
              <a:gd name="connsiteY568" fmla="*/ 2149284 h 6858000"/>
              <a:gd name="connsiteX569" fmla="*/ 1908359 w 7472601"/>
              <a:gd name="connsiteY569" fmla="*/ 2364988 h 6858000"/>
              <a:gd name="connsiteX570" fmla="*/ 1647661 w 7472601"/>
              <a:gd name="connsiteY570" fmla="*/ 1825945 h 6858000"/>
              <a:gd name="connsiteX571" fmla="*/ 1423821 w 7472601"/>
              <a:gd name="connsiteY571" fmla="*/ 1351958 h 6858000"/>
              <a:gd name="connsiteX572" fmla="*/ 1431890 w 7472601"/>
              <a:gd name="connsiteY572" fmla="*/ 1306475 h 6858000"/>
              <a:gd name="connsiteX573" fmla="*/ 1507597 w 7472601"/>
              <a:gd name="connsiteY573" fmla="*/ 1446132 h 6858000"/>
              <a:gd name="connsiteX574" fmla="*/ 1674586 w 7472601"/>
              <a:gd name="connsiteY574" fmla="*/ 1813832 h 6858000"/>
              <a:gd name="connsiteX575" fmla="*/ 1815950 w 7472601"/>
              <a:gd name="connsiteY575" fmla="*/ 2128564 h 6858000"/>
              <a:gd name="connsiteX576" fmla="*/ 1984242 w 7472601"/>
              <a:gd name="connsiteY576" fmla="*/ 2430829 h 6858000"/>
              <a:gd name="connsiteX577" fmla="*/ 2014023 w 7472601"/>
              <a:gd name="connsiteY577" fmla="*/ 2450995 h 6858000"/>
              <a:gd name="connsiteX578" fmla="*/ 1747337 w 7472601"/>
              <a:gd name="connsiteY578" fmla="*/ 1855264 h 6858000"/>
              <a:gd name="connsiteX579" fmla="*/ 1533749 w 7472601"/>
              <a:gd name="connsiteY579" fmla="*/ 1478656 h 6858000"/>
              <a:gd name="connsiteX580" fmla="*/ 1431890 w 7472601"/>
              <a:gd name="connsiteY580" fmla="*/ 1306475 h 6858000"/>
              <a:gd name="connsiteX581" fmla="*/ 5052692 w 7472601"/>
              <a:gd name="connsiteY581" fmla="*/ 1292994 h 6858000"/>
              <a:gd name="connsiteX582" fmla="*/ 5200661 w 7472601"/>
              <a:gd name="connsiteY582" fmla="*/ 1635186 h 6858000"/>
              <a:gd name="connsiteX583" fmla="*/ 5297138 w 7472601"/>
              <a:gd name="connsiteY583" fmla="*/ 1906351 h 6858000"/>
              <a:gd name="connsiteX584" fmla="*/ 5052692 w 7472601"/>
              <a:gd name="connsiteY584" fmla="*/ 1292994 h 6858000"/>
              <a:gd name="connsiteX585" fmla="*/ 5009948 w 7472601"/>
              <a:gd name="connsiteY585" fmla="*/ 1273619 h 6858000"/>
              <a:gd name="connsiteX586" fmla="*/ 5121777 w 7472601"/>
              <a:gd name="connsiteY586" fmla="*/ 1654213 h 6858000"/>
              <a:gd name="connsiteX587" fmla="*/ 5293545 w 7472601"/>
              <a:gd name="connsiteY587" fmla="*/ 2072247 h 6858000"/>
              <a:gd name="connsiteX588" fmla="*/ 5294042 w 7472601"/>
              <a:gd name="connsiteY588" fmla="*/ 2065019 h 6858000"/>
              <a:gd name="connsiteX589" fmla="*/ 5171936 w 7472601"/>
              <a:gd name="connsiteY589" fmla="*/ 1647613 h 6858000"/>
              <a:gd name="connsiteX590" fmla="*/ 5009948 w 7472601"/>
              <a:gd name="connsiteY590" fmla="*/ 1273619 h 6858000"/>
              <a:gd name="connsiteX591" fmla="*/ 655236 w 7472601"/>
              <a:gd name="connsiteY591" fmla="*/ 1268632 h 6858000"/>
              <a:gd name="connsiteX592" fmla="*/ 839521 w 7472601"/>
              <a:gd name="connsiteY592" fmla="*/ 1685315 h 6858000"/>
              <a:gd name="connsiteX593" fmla="*/ 1109416 w 7472601"/>
              <a:gd name="connsiteY593" fmla="*/ 2061663 h 6858000"/>
              <a:gd name="connsiteX594" fmla="*/ 1298300 w 7472601"/>
              <a:gd name="connsiteY594" fmla="*/ 2247742 h 6858000"/>
              <a:gd name="connsiteX595" fmla="*/ 1125871 w 7472601"/>
              <a:gd name="connsiteY595" fmla="*/ 1989513 h 6858000"/>
              <a:gd name="connsiteX596" fmla="*/ 981574 w 7472601"/>
              <a:gd name="connsiteY596" fmla="*/ 1783157 h 6858000"/>
              <a:gd name="connsiteX597" fmla="*/ 922198 w 7472601"/>
              <a:gd name="connsiteY597" fmla="*/ 1677437 h 6858000"/>
              <a:gd name="connsiteX598" fmla="*/ 869293 w 7472601"/>
              <a:gd name="connsiteY598" fmla="*/ 1583214 h 6858000"/>
              <a:gd name="connsiteX599" fmla="*/ 751431 w 7472601"/>
              <a:gd name="connsiteY599" fmla="*/ 1405731 h 6858000"/>
              <a:gd name="connsiteX600" fmla="*/ 655236 w 7472601"/>
              <a:gd name="connsiteY600" fmla="*/ 1268632 h 6858000"/>
              <a:gd name="connsiteX601" fmla="*/ 6516292 w 7472601"/>
              <a:gd name="connsiteY601" fmla="*/ 1263064 h 6858000"/>
              <a:gd name="connsiteX602" fmla="*/ 5736320 w 7472601"/>
              <a:gd name="connsiteY602" fmla="*/ 1501803 h 6858000"/>
              <a:gd name="connsiteX603" fmla="*/ 6516292 w 7472601"/>
              <a:gd name="connsiteY603" fmla="*/ 1263064 h 6858000"/>
              <a:gd name="connsiteX604" fmla="*/ 291466 w 7472601"/>
              <a:gd name="connsiteY604" fmla="*/ 1250369 h 6858000"/>
              <a:gd name="connsiteX605" fmla="*/ 323180 w 7472601"/>
              <a:gd name="connsiteY605" fmla="*/ 1435283 h 6858000"/>
              <a:gd name="connsiteX606" fmla="*/ 349381 w 7472601"/>
              <a:gd name="connsiteY606" fmla="*/ 1875041 h 6858000"/>
              <a:gd name="connsiteX607" fmla="*/ 374363 w 7472601"/>
              <a:gd name="connsiteY607" fmla="*/ 1506494 h 6858000"/>
              <a:gd name="connsiteX608" fmla="*/ 302168 w 7472601"/>
              <a:gd name="connsiteY608" fmla="*/ 1274495 h 6858000"/>
              <a:gd name="connsiteX609" fmla="*/ 291466 w 7472601"/>
              <a:gd name="connsiteY609" fmla="*/ 1250369 h 6858000"/>
              <a:gd name="connsiteX610" fmla="*/ 678222 w 7472601"/>
              <a:gd name="connsiteY610" fmla="*/ 1248670 h 6858000"/>
              <a:gd name="connsiteX611" fmla="*/ 775536 w 7472601"/>
              <a:gd name="connsiteY611" fmla="*/ 1388015 h 6858000"/>
              <a:gd name="connsiteX612" fmla="*/ 894529 w 7472601"/>
              <a:gd name="connsiteY612" fmla="*/ 1567739 h 6858000"/>
              <a:gd name="connsiteX613" fmla="*/ 948000 w 7472601"/>
              <a:gd name="connsiteY613" fmla="*/ 1663088 h 6858000"/>
              <a:gd name="connsiteX614" fmla="*/ 1006812 w 7472601"/>
              <a:gd name="connsiteY614" fmla="*/ 1767683 h 6858000"/>
              <a:gd name="connsiteX615" fmla="*/ 1149133 w 7472601"/>
              <a:gd name="connsiteY615" fmla="*/ 1971513 h 6858000"/>
              <a:gd name="connsiteX616" fmla="*/ 1333952 w 7472601"/>
              <a:gd name="connsiteY616" fmla="*/ 2251620 h 6858000"/>
              <a:gd name="connsiteX617" fmla="*/ 1337329 w 7472601"/>
              <a:gd name="connsiteY617" fmla="*/ 2258350 h 6858000"/>
              <a:gd name="connsiteX618" fmla="*/ 1014726 w 7472601"/>
              <a:gd name="connsiteY618" fmla="*/ 1615556 h 6858000"/>
              <a:gd name="connsiteX619" fmla="*/ 678222 w 7472601"/>
              <a:gd name="connsiteY619" fmla="*/ 1248670 h 6858000"/>
              <a:gd name="connsiteX620" fmla="*/ 6691602 w 7472601"/>
              <a:gd name="connsiteY620" fmla="*/ 1140573 h 6858000"/>
              <a:gd name="connsiteX621" fmla="*/ 6571100 w 7472601"/>
              <a:gd name="connsiteY621" fmla="*/ 1183662 h 6858000"/>
              <a:gd name="connsiteX622" fmla="*/ 6241687 w 7472601"/>
              <a:gd name="connsiteY622" fmla="*/ 1257600 h 6858000"/>
              <a:gd name="connsiteX623" fmla="*/ 5693009 w 7472601"/>
              <a:gd name="connsiteY623" fmla="*/ 1478256 h 6858000"/>
              <a:gd name="connsiteX624" fmla="*/ 6548420 w 7472601"/>
              <a:gd name="connsiteY624" fmla="*/ 1214599 h 6858000"/>
              <a:gd name="connsiteX625" fmla="*/ 6605473 w 7472601"/>
              <a:gd name="connsiteY625" fmla="*/ 1184686 h 6858000"/>
              <a:gd name="connsiteX626" fmla="*/ 6691602 w 7472601"/>
              <a:gd name="connsiteY626" fmla="*/ 1140573 h 6858000"/>
              <a:gd name="connsiteX627" fmla="*/ 4002475 w 7472601"/>
              <a:gd name="connsiteY627" fmla="*/ 1037802 h 6858000"/>
              <a:gd name="connsiteX628" fmla="*/ 4000324 w 7472601"/>
              <a:gd name="connsiteY628" fmla="*/ 1039362 h 6858000"/>
              <a:gd name="connsiteX629" fmla="*/ 4002862 w 7472601"/>
              <a:gd name="connsiteY629" fmla="*/ 1042866 h 6858000"/>
              <a:gd name="connsiteX630" fmla="*/ 4002475 w 7472601"/>
              <a:gd name="connsiteY630" fmla="*/ 1037802 h 6858000"/>
              <a:gd name="connsiteX631" fmla="*/ 506322 w 7472601"/>
              <a:gd name="connsiteY631" fmla="*/ 1020997 h 6858000"/>
              <a:gd name="connsiteX632" fmla="*/ 533068 w 7472601"/>
              <a:gd name="connsiteY632" fmla="*/ 1029409 h 6858000"/>
              <a:gd name="connsiteX633" fmla="*/ 1232525 w 7472601"/>
              <a:gd name="connsiteY633" fmla="*/ 1804675 h 6858000"/>
              <a:gd name="connsiteX634" fmla="*/ 1388858 w 7472601"/>
              <a:gd name="connsiteY634" fmla="*/ 2368011 h 6858000"/>
              <a:gd name="connsiteX635" fmla="*/ 1384098 w 7472601"/>
              <a:gd name="connsiteY635" fmla="*/ 2378125 h 6858000"/>
              <a:gd name="connsiteX636" fmla="*/ 1425393 w 7472601"/>
              <a:gd name="connsiteY636" fmla="*/ 2589124 h 6858000"/>
              <a:gd name="connsiteX637" fmla="*/ 1424001 w 7472601"/>
              <a:gd name="connsiteY637" fmla="*/ 2597541 h 6858000"/>
              <a:gd name="connsiteX638" fmla="*/ 2152729 w 7472601"/>
              <a:gd name="connsiteY638" fmla="*/ 2864487 h 6858000"/>
              <a:gd name="connsiteX639" fmla="*/ 2020609 w 7472601"/>
              <a:gd name="connsiteY639" fmla="*/ 2539671 h 6858000"/>
              <a:gd name="connsiteX640" fmla="*/ 2018920 w 7472601"/>
              <a:gd name="connsiteY640" fmla="*/ 2536309 h 6858000"/>
              <a:gd name="connsiteX641" fmla="*/ 1342441 w 7472601"/>
              <a:gd name="connsiteY641" fmla="*/ 1173017 h 6858000"/>
              <a:gd name="connsiteX642" fmla="*/ 1367925 w 7472601"/>
              <a:gd name="connsiteY642" fmla="*/ 1135648 h 6858000"/>
              <a:gd name="connsiteX643" fmla="*/ 1771401 w 7472601"/>
              <a:gd name="connsiteY643" fmla="*/ 1806673 h 6858000"/>
              <a:gd name="connsiteX644" fmla="*/ 1972385 w 7472601"/>
              <a:gd name="connsiteY644" fmla="*/ 2198735 h 6858000"/>
              <a:gd name="connsiteX645" fmla="*/ 2040892 w 7472601"/>
              <a:gd name="connsiteY645" fmla="*/ 2405205 h 6858000"/>
              <a:gd name="connsiteX646" fmla="*/ 2131689 w 7472601"/>
              <a:gd name="connsiteY646" fmla="*/ 1936926 h 6858000"/>
              <a:gd name="connsiteX647" fmla="*/ 2454820 w 7472601"/>
              <a:gd name="connsiteY647" fmla="*/ 1248808 h 6858000"/>
              <a:gd name="connsiteX648" fmla="*/ 2492512 w 7472601"/>
              <a:gd name="connsiteY648" fmla="*/ 1302920 h 6858000"/>
              <a:gd name="connsiteX649" fmla="*/ 2081216 w 7472601"/>
              <a:gd name="connsiteY649" fmla="*/ 2527513 h 6858000"/>
              <a:gd name="connsiteX650" fmla="*/ 2081211 w 7472601"/>
              <a:gd name="connsiteY650" fmla="*/ 2528916 h 6858000"/>
              <a:gd name="connsiteX651" fmla="*/ 2199067 w 7472601"/>
              <a:gd name="connsiteY651" fmla="*/ 2884061 h 6858000"/>
              <a:gd name="connsiteX652" fmla="*/ 3192586 w 7472601"/>
              <a:gd name="connsiteY652" fmla="*/ 3411496 h 6858000"/>
              <a:gd name="connsiteX653" fmla="*/ 3182620 w 7472601"/>
              <a:gd name="connsiteY653" fmla="*/ 3483279 h 6858000"/>
              <a:gd name="connsiteX654" fmla="*/ 2435119 w 7472601"/>
              <a:gd name="connsiteY654" fmla="*/ 3080173 h 6858000"/>
              <a:gd name="connsiteX655" fmla="*/ 2410152 w 7472601"/>
              <a:gd name="connsiteY655" fmla="*/ 3063751 h 6858000"/>
              <a:gd name="connsiteX656" fmla="*/ 2408099 w 7472601"/>
              <a:gd name="connsiteY656" fmla="*/ 3064403 h 6858000"/>
              <a:gd name="connsiteX657" fmla="*/ 2407218 w 7472601"/>
              <a:gd name="connsiteY657" fmla="*/ 3070324 h 6858000"/>
              <a:gd name="connsiteX658" fmla="*/ 2380138 w 7472601"/>
              <a:gd name="connsiteY658" fmla="*/ 3099341 h 6858000"/>
              <a:gd name="connsiteX659" fmla="*/ 1765923 w 7472601"/>
              <a:gd name="connsiteY659" fmla="*/ 3581043 h 6858000"/>
              <a:gd name="connsiteX660" fmla="*/ 1702258 w 7472601"/>
              <a:gd name="connsiteY660" fmla="*/ 3612286 h 6858000"/>
              <a:gd name="connsiteX661" fmla="*/ 1538370 w 7472601"/>
              <a:gd name="connsiteY661" fmla="*/ 3811804 h 6858000"/>
              <a:gd name="connsiteX662" fmla="*/ 542867 w 7472601"/>
              <a:gd name="connsiteY662" fmla="*/ 4944092 h 6858000"/>
              <a:gd name="connsiteX663" fmla="*/ 515800 w 7472601"/>
              <a:gd name="connsiteY663" fmla="*/ 4862180 h 6858000"/>
              <a:gd name="connsiteX664" fmla="*/ 909145 w 7472601"/>
              <a:gd name="connsiteY664" fmla="*/ 4199225 h 6858000"/>
              <a:gd name="connsiteX665" fmla="*/ 1214067 w 7472601"/>
              <a:gd name="connsiteY665" fmla="*/ 3908561 h 6858000"/>
              <a:gd name="connsiteX666" fmla="*/ 640967 w 7472601"/>
              <a:gd name="connsiteY666" fmla="*/ 4105601 h 6858000"/>
              <a:gd name="connsiteX667" fmla="*/ 112563 w 7472601"/>
              <a:gd name="connsiteY667" fmla="*/ 4396952 h 6858000"/>
              <a:gd name="connsiteX668" fmla="*/ 0 w 7472601"/>
              <a:gd name="connsiteY668" fmla="*/ 4466006 h 6858000"/>
              <a:gd name="connsiteX669" fmla="*/ 0 w 7472601"/>
              <a:gd name="connsiteY669" fmla="*/ 4233763 h 6858000"/>
              <a:gd name="connsiteX670" fmla="*/ 36881 w 7472601"/>
              <a:gd name="connsiteY670" fmla="*/ 4200118 h 6858000"/>
              <a:gd name="connsiteX671" fmla="*/ 910534 w 7472601"/>
              <a:gd name="connsiteY671" fmla="*/ 3629753 h 6858000"/>
              <a:gd name="connsiteX672" fmla="*/ 1578717 w 7472601"/>
              <a:gd name="connsiteY672" fmla="*/ 3575982 h 6858000"/>
              <a:gd name="connsiteX673" fmla="*/ 2338780 w 7472601"/>
              <a:gd name="connsiteY673" fmla="*/ 3033725 h 6858000"/>
              <a:gd name="connsiteX674" fmla="*/ 1807991 w 7472601"/>
              <a:gd name="connsiteY674" fmla="*/ 2807184 h 6858000"/>
              <a:gd name="connsiteX675" fmla="*/ 1416358 w 7472601"/>
              <a:gd name="connsiteY675" fmla="*/ 3112571 h 6858000"/>
              <a:gd name="connsiteX676" fmla="*/ 939066 w 7472601"/>
              <a:gd name="connsiteY676" fmla="*/ 3378798 h 6858000"/>
              <a:gd name="connsiteX677" fmla="*/ 115099 w 7472601"/>
              <a:gd name="connsiteY677" fmla="*/ 3607650 h 6858000"/>
              <a:gd name="connsiteX678" fmla="*/ 97284 w 7472601"/>
              <a:gd name="connsiteY678" fmla="*/ 3520393 h 6858000"/>
              <a:gd name="connsiteX679" fmla="*/ 922050 w 7472601"/>
              <a:gd name="connsiteY679" fmla="*/ 3074867 h 6858000"/>
              <a:gd name="connsiteX680" fmla="*/ 1405265 w 7472601"/>
              <a:gd name="connsiteY680" fmla="*/ 3016319 h 6858000"/>
              <a:gd name="connsiteX681" fmla="*/ 1407512 w 7472601"/>
              <a:gd name="connsiteY681" fmla="*/ 3018001 h 6858000"/>
              <a:gd name="connsiteX682" fmla="*/ 1726266 w 7472601"/>
              <a:gd name="connsiteY682" fmla="*/ 2777274 h 6858000"/>
              <a:gd name="connsiteX683" fmla="*/ 625390 w 7472601"/>
              <a:gd name="connsiteY683" fmla="*/ 2514541 h 6858000"/>
              <a:gd name="connsiteX684" fmla="*/ 619799 w 7472601"/>
              <a:gd name="connsiteY684" fmla="*/ 2527180 h 6858000"/>
              <a:gd name="connsiteX685" fmla="*/ 310030 w 7472601"/>
              <a:gd name="connsiteY685" fmla="*/ 2771818 h 6858000"/>
              <a:gd name="connsiteX686" fmla="*/ 173877 w 7472601"/>
              <a:gd name="connsiteY686" fmla="*/ 2937056 h 6858000"/>
              <a:gd name="connsiteX687" fmla="*/ 77889 w 7472601"/>
              <a:gd name="connsiteY687" fmla="*/ 3138440 h 6858000"/>
              <a:gd name="connsiteX688" fmla="*/ 0 w 7472601"/>
              <a:gd name="connsiteY688" fmla="*/ 3271395 h 6858000"/>
              <a:gd name="connsiteX689" fmla="*/ 0 w 7472601"/>
              <a:gd name="connsiteY689" fmla="*/ 3153002 h 6858000"/>
              <a:gd name="connsiteX690" fmla="*/ 2386 w 7472601"/>
              <a:gd name="connsiteY690" fmla="*/ 3149203 h 6858000"/>
              <a:gd name="connsiteX691" fmla="*/ 89753 w 7472601"/>
              <a:gd name="connsiteY691" fmla="*/ 2987702 h 6858000"/>
              <a:gd name="connsiteX692" fmla="*/ 76869 w 7472601"/>
              <a:gd name="connsiteY692" fmla="*/ 3005404 h 6858000"/>
              <a:gd name="connsiteX693" fmla="*/ 32049 w 7472601"/>
              <a:gd name="connsiteY693" fmla="*/ 3065814 h 6858000"/>
              <a:gd name="connsiteX694" fmla="*/ 0 w 7472601"/>
              <a:gd name="connsiteY694" fmla="*/ 3108744 h 6858000"/>
              <a:gd name="connsiteX695" fmla="*/ 0 w 7472601"/>
              <a:gd name="connsiteY695" fmla="*/ 3058059 h 6858000"/>
              <a:gd name="connsiteX696" fmla="*/ 7610 w 7472601"/>
              <a:gd name="connsiteY696" fmla="*/ 3047889 h 6858000"/>
              <a:gd name="connsiteX697" fmla="*/ 52419 w 7472601"/>
              <a:gd name="connsiteY697" fmla="*/ 2987479 h 6858000"/>
              <a:gd name="connsiteX698" fmla="*/ 59142 w 7472601"/>
              <a:gd name="connsiteY698" fmla="*/ 2978488 h 6858000"/>
              <a:gd name="connsiteX699" fmla="*/ 0 w 7472601"/>
              <a:gd name="connsiteY699" fmla="*/ 3015334 h 6858000"/>
              <a:gd name="connsiteX700" fmla="*/ 0 w 7472601"/>
              <a:gd name="connsiteY700" fmla="*/ 2914286 h 6858000"/>
              <a:gd name="connsiteX701" fmla="*/ 36383 w 7472601"/>
              <a:gd name="connsiteY701" fmla="*/ 2901128 h 6858000"/>
              <a:gd name="connsiteX702" fmla="*/ 156329 w 7472601"/>
              <a:gd name="connsiteY702" fmla="*/ 2840533 h 6858000"/>
              <a:gd name="connsiteX703" fmla="*/ 358355 w 7472601"/>
              <a:gd name="connsiteY703" fmla="*/ 2620471 h 6858000"/>
              <a:gd name="connsiteX704" fmla="*/ 510577 w 7472601"/>
              <a:gd name="connsiteY704" fmla="*/ 2501244 h 6858000"/>
              <a:gd name="connsiteX705" fmla="*/ 211967 w 7472601"/>
              <a:gd name="connsiteY705" fmla="*/ 2479171 h 6858000"/>
              <a:gd name="connsiteX706" fmla="*/ 0 w 7472601"/>
              <a:gd name="connsiteY706" fmla="*/ 2476398 h 6858000"/>
              <a:gd name="connsiteX707" fmla="*/ 0 w 7472601"/>
              <a:gd name="connsiteY707" fmla="*/ 2389189 h 6858000"/>
              <a:gd name="connsiteX708" fmla="*/ 103062 w 7472601"/>
              <a:gd name="connsiteY708" fmla="*/ 2389518 h 6858000"/>
              <a:gd name="connsiteX709" fmla="*/ 510734 w 7472601"/>
              <a:gd name="connsiteY709" fmla="*/ 2416201 h 6858000"/>
              <a:gd name="connsiteX710" fmla="*/ 279257 w 7472601"/>
              <a:gd name="connsiteY710" fmla="*/ 2092102 h 6858000"/>
              <a:gd name="connsiteX711" fmla="*/ 65265 w 7472601"/>
              <a:gd name="connsiteY711" fmla="*/ 2006049 h 6858000"/>
              <a:gd name="connsiteX712" fmla="*/ 0 w 7472601"/>
              <a:gd name="connsiteY712" fmla="*/ 1982532 h 6858000"/>
              <a:gd name="connsiteX713" fmla="*/ 0 w 7472601"/>
              <a:gd name="connsiteY713" fmla="*/ 1912789 h 6858000"/>
              <a:gd name="connsiteX714" fmla="*/ 97460 w 7472601"/>
              <a:gd name="connsiteY714" fmla="*/ 1953725 h 6858000"/>
              <a:gd name="connsiteX715" fmla="*/ 221272 w 7472601"/>
              <a:gd name="connsiteY715" fmla="*/ 1980766 h 6858000"/>
              <a:gd name="connsiteX716" fmla="*/ 116765 w 7472601"/>
              <a:gd name="connsiteY716" fmla="*/ 1911033 h 6858000"/>
              <a:gd name="connsiteX717" fmla="*/ 16405 w 7472601"/>
              <a:gd name="connsiteY717" fmla="*/ 1803412 h 6858000"/>
              <a:gd name="connsiteX718" fmla="*/ 0 w 7472601"/>
              <a:gd name="connsiteY718" fmla="*/ 1784777 h 6858000"/>
              <a:gd name="connsiteX719" fmla="*/ 0 w 7472601"/>
              <a:gd name="connsiteY719" fmla="*/ 1740082 h 6858000"/>
              <a:gd name="connsiteX720" fmla="*/ 39394 w 7472601"/>
              <a:gd name="connsiteY720" fmla="*/ 1784856 h 6858000"/>
              <a:gd name="connsiteX721" fmla="*/ 135813 w 7472601"/>
              <a:gd name="connsiteY721" fmla="*/ 1888838 h 6858000"/>
              <a:gd name="connsiteX722" fmla="*/ 242575 w 7472601"/>
              <a:gd name="connsiteY722" fmla="*/ 1958841 h 6858000"/>
              <a:gd name="connsiteX723" fmla="*/ 82197 w 7472601"/>
              <a:gd name="connsiteY723" fmla="*/ 1754826 h 6858000"/>
              <a:gd name="connsiteX724" fmla="*/ 0 w 7472601"/>
              <a:gd name="connsiteY724" fmla="*/ 1679650 h 6858000"/>
              <a:gd name="connsiteX725" fmla="*/ 0 w 7472601"/>
              <a:gd name="connsiteY725" fmla="*/ 1602463 h 6858000"/>
              <a:gd name="connsiteX726" fmla="*/ 84689 w 7472601"/>
              <a:gd name="connsiteY726" fmla="*/ 1677442 h 6858000"/>
              <a:gd name="connsiteX727" fmla="*/ 298437 w 7472601"/>
              <a:gd name="connsiteY727" fmla="*/ 1968019 h 6858000"/>
              <a:gd name="connsiteX728" fmla="*/ 227269 w 7472601"/>
              <a:gd name="connsiteY728" fmla="*/ 1114064 h 6858000"/>
              <a:gd name="connsiteX729" fmla="*/ 248003 w 7472601"/>
              <a:gd name="connsiteY729" fmla="*/ 1089613 h 6858000"/>
              <a:gd name="connsiteX730" fmla="*/ 427020 w 7472601"/>
              <a:gd name="connsiteY730" fmla="*/ 1619803 h 6858000"/>
              <a:gd name="connsiteX731" fmla="*/ 340345 w 7472601"/>
              <a:gd name="connsiteY731" fmla="*/ 2027739 h 6858000"/>
              <a:gd name="connsiteX732" fmla="*/ 360865 w 7472601"/>
              <a:gd name="connsiteY732" fmla="*/ 2044827 h 6858000"/>
              <a:gd name="connsiteX733" fmla="*/ 560414 w 7472601"/>
              <a:gd name="connsiteY733" fmla="*/ 2421457 h 6858000"/>
              <a:gd name="connsiteX734" fmla="*/ 1359703 w 7472601"/>
              <a:gd name="connsiteY734" fmla="*/ 2578554 h 6858000"/>
              <a:gd name="connsiteX735" fmla="*/ 1359422 w 7472601"/>
              <a:gd name="connsiteY735" fmla="*/ 2577994 h 6858000"/>
              <a:gd name="connsiteX736" fmla="*/ 828701 w 7472601"/>
              <a:gd name="connsiteY736" fmla="*/ 1839520 h 6858000"/>
              <a:gd name="connsiteX737" fmla="*/ 494427 w 7472601"/>
              <a:gd name="connsiteY737" fmla="*/ 1092333 h 6858000"/>
              <a:gd name="connsiteX738" fmla="*/ 506322 w 7472601"/>
              <a:gd name="connsiteY738" fmla="*/ 1020997 h 6858000"/>
              <a:gd name="connsiteX739" fmla="*/ 4570198 w 7472601"/>
              <a:gd name="connsiteY739" fmla="*/ 978081 h 6858000"/>
              <a:gd name="connsiteX740" fmla="*/ 4523691 w 7472601"/>
              <a:gd name="connsiteY740" fmla="*/ 1127776 h 6858000"/>
              <a:gd name="connsiteX741" fmla="*/ 4509875 w 7472601"/>
              <a:gd name="connsiteY741" fmla="*/ 1167552 h 6858000"/>
              <a:gd name="connsiteX742" fmla="*/ 4478168 w 7472601"/>
              <a:gd name="connsiteY742" fmla="*/ 1260735 h 6858000"/>
              <a:gd name="connsiteX743" fmla="*/ 4409309 w 7472601"/>
              <a:gd name="connsiteY743" fmla="*/ 1666996 h 6858000"/>
              <a:gd name="connsiteX744" fmla="*/ 4370031 w 7472601"/>
              <a:gd name="connsiteY744" fmla="*/ 1955666 h 6858000"/>
              <a:gd name="connsiteX745" fmla="*/ 4570198 w 7472601"/>
              <a:gd name="connsiteY745" fmla="*/ 978081 h 6858000"/>
              <a:gd name="connsiteX746" fmla="*/ 4557898 w 7472601"/>
              <a:gd name="connsiteY746" fmla="*/ 900011 h 6858000"/>
              <a:gd name="connsiteX747" fmla="*/ 4344840 w 7472601"/>
              <a:gd name="connsiteY747" fmla="*/ 1922038 h 6858000"/>
              <a:gd name="connsiteX748" fmla="*/ 4378710 w 7472601"/>
              <a:gd name="connsiteY748" fmla="*/ 1665516 h 6858000"/>
              <a:gd name="connsiteX749" fmla="*/ 4448798 w 7472601"/>
              <a:gd name="connsiteY749" fmla="*/ 1253024 h 6858000"/>
              <a:gd name="connsiteX750" fmla="*/ 4480315 w 7472601"/>
              <a:gd name="connsiteY750" fmla="*/ 1158454 h 6858000"/>
              <a:gd name="connsiteX751" fmla="*/ 4494133 w 7472601"/>
              <a:gd name="connsiteY751" fmla="*/ 1118676 h 6858000"/>
              <a:gd name="connsiteX752" fmla="*/ 4557898 w 7472601"/>
              <a:gd name="connsiteY752" fmla="*/ 900011 h 6858000"/>
              <a:gd name="connsiteX753" fmla="*/ 5870151 w 7472601"/>
              <a:gd name="connsiteY753" fmla="*/ 898890 h 6858000"/>
              <a:gd name="connsiteX754" fmla="*/ 5861335 w 7472601"/>
              <a:gd name="connsiteY754" fmla="*/ 899177 h 6858000"/>
              <a:gd name="connsiteX755" fmla="*/ 5843702 w 7472601"/>
              <a:gd name="connsiteY755" fmla="*/ 899748 h 6858000"/>
              <a:gd name="connsiteX756" fmla="*/ 5651107 w 7472601"/>
              <a:gd name="connsiteY756" fmla="*/ 920306 h 6858000"/>
              <a:gd name="connsiteX757" fmla="*/ 5459407 w 7472601"/>
              <a:gd name="connsiteY757" fmla="*/ 940975 h 6858000"/>
              <a:gd name="connsiteX758" fmla="*/ 5374846 w 7472601"/>
              <a:gd name="connsiteY758" fmla="*/ 941988 h 6858000"/>
              <a:gd name="connsiteX759" fmla="*/ 5256105 w 7472601"/>
              <a:gd name="connsiteY759" fmla="*/ 945632 h 6858000"/>
              <a:gd name="connsiteX760" fmla="*/ 5107071 w 7472601"/>
              <a:gd name="connsiteY760" fmla="*/ 969720 h 6858000"/>
              <a:gd name="connsiteX761" fmla="*/ 4998681 w 7472601"/>
              <a:gd name="connsiteY761" fmla="*/ 988771 h 6858000"/>
              <a:gd name="connsiteX762" fmla="*/ 5870151 w 7472601"/>
              <a:gd name="connsiteY762" fmla="*/ 898890 h 6858000"/>
              <a:gd name="connsiteX763" fmla="*/ 5504425 w 7472601"/>
              <a:gd name="connsiteY763" fmla="*/ 848067 h 6858000"/>
              <a:gd name="connsiteX764" fmla="*/ 4968849 w 7472601"/>
              <a:gd name="connsiteY764" fmla="*/ 962318 h 6858000"/>
              <a:gd name="connsiteX765" fmla="*/ 5104039 w 7472601"/>
              <a:gd name="connsiteY765" fmla="*/ 940634 h 6858000"/>
              <a:gd name="connsiteX766" fmla="*/ 5256311 w 7472601"/>
              <a:gd name="connsiteY766" fmla="*/ 916490 h 6858000"/>
              <a:gd name="connsiteX767" fmla="*/ 5377381 w 7472601"/>
              <a:gd name="connsiteY767" fmla="*/ 912671 h 6858000"/>
              <a:gd name="connsiteX768" fmla="*/ 5460148 w 7472601"/>
              <a:gd name="connsiteY768" fmla="*/ 911442 h 6858000"/>
              <a:gd name="connsiteX769" fmla="*/ 5648971 w 7472601"/>
              <a:gd name="connsiteY769" fmla="*/ 891331 h 6858000"/>
              <a:gd name="connsiteX770" fmla="*/ 5844807 w 7472601"/>
              <a:gd name="connsiteY770" fmla="*/ 870718 h 6858000"/>
              <a:gd name="connsiteX771" fmla="*/ 5862975 w 7472601"/>
              <a:gd name="connsiteY771" fmla="*/ 869756 h 6858000"/>
              <a:gd name="connsiteX772" fmla="*/ 5920887 w 7472601"/>
              <a:gd name="connsiteY772" fmla="*/ 865929 h 6858000"/>
              <a:gd name="connsiteX773" fmla="*/ 5504425 w 7472601"/>
              <a:gd name="connsiteY773" fmla="*/ 848067 h 6858000"/>
              <a:gd name="connsiteX774" fmla="*/ 3607114 w 7472601"/>
              <a:gd name="connsiteY774" fmla="*/ 467441 h 6858000"/>
              <a:gd name="connsiteX775" fmla="*/ 3296242 w 7472601"/>
              <a:gd name="connsiteY775" fmla="*/ 807991 h 6858000"/>
              <a:gd name="connsiteX776" fmla="*/ 3174674 w 7472601"/>
              <a:gd name="connsiteY776" fmla="*/ 919759 h 6858000"/>
              <a:gd name="connsiteX777" fmla="*/ 3042978 w 7472601"/>
              <a:gd name="connsiteY777" fmla="*/ 1054894 h 6858000"/>
              <a:gd name="connsiteX778" fmla="*/ 2968914 w 7472601"/>
              <a:gd name="connsiteY778" fmla="*/ 1133756 h 6858000"/>
              <a:gd name="connsiteX779" fmla="*/ 3103823 w 7472601"/>
              <a:gd name="connsiteY779" fmla="*/ 1026814 h 6858000"/>
              <a:gd name="connsiteX780" fmla="*/ 3607114 w 7472601"/>
              <a:gd name="connsiteY780" fmla="*/ 467441 h 6858000"/>
              <a:gd name="connsiteX781" fmla="*/ 3744487 w 7472601"/>
              <a:gd name="connsiteY781" fmla="*/ 383136 h 6858000"/>
              <a:gd name="connsiteX782" fmla="*/ 3970213 w 7472601"/>
              <a:gd name="connsiteY782" fmla="*/ 995559 h 6858000"/>
              <a:gd name="connsiteX783" fmla="*/ 3744487 w 7472601"/>
              <a:gd name="connsiteY783" fmla="*/ 383136 h 6858000"/>
              <a:gd name="connsiteX784" fmla="*/ 3624562 w 7472601"/>
              <a:gd name="connsiteY784" fmla="*/ 367041 h 6858000"/>
              <a:gd name="connsiteX785" fmla="*/ 3489712 w 7472601"/>
              <a:gd name="connsiteY785" fmla="*/ 485386 h 6858000"/>
              <a:gd name="connsiteX786" fmla="*/ 3182994 w 7472601"/>
              <a:gd name="connsiteY786" fmla="*/ 828265 h 6858000"/>
              <a:gd name="connsiteX787" fmla="*/ 2892114 w 7472601"/>
              <a:gd name="connsiteY787" fmla="*/ 1172635 h 6858000"/>
              <a:gd name="connsiteX788" fmla="*/ 3021459 w 7472601"/>
              <a:gd name="connsiteY788" fmla="*/ 1035385 h 6858000"/>
              <a:gd name="connsiteX789" fmla="*/ 3153873 w 7472601"/>
              <a:gd name="connsiteY789" fmla="*/ 898971 h 6858000"/>
              <a:gd name="connsiteX790" fmla="*/ 3276511 w 7472601"/>
              <a:gd name="connsiteY790" fmla="*/ 786423 h 6858000"/>
              <a:gd name="connsiteX791" fmla="*/ 3584154 w 7472601"/>
              <a:gd name="connsiteY791" fmla="*/ 448218 h 6858000"/>
              <a:gd name="connsiteX792" fmla="*/ 3624562 w 7472601"/>
              <a:gd name="connsiteY792" fmla="*/ 367041 h 6858000"/>
              <a:gd name="connsiteX793" fmla="*/ 3766672 w 7472601"/>
              <a:gd name="connsiteY793" fmla="*/ 359429 h 6858000"/>
              <a:gd name="connsiteX794" fmla="*/ 3996338 w 7472601"/>
              <a:gd name="connsiteY794" fmla="*/ 968237 h 6858000"/>
              <a:gd name="connsiteX795" fmla="*/ 3766672 w 7472601"/>
              <a:gd name="connsiteY795" fmla="*/ 359429 h 6858000"/>
              <a:gd name="connsiteX796" fmla="*/ 5805386 w 7472601"/>
              <a:gd name="connsiteY796" fmla="*/ 239240 h 6858000"/>
              <a:gd name="connsiteX797" fmla="*/ 5736947 w 7472601"/>
              <a:gd name="connsiteY797" fmla="*/ 261367 h 6858000"/>
              <a:gd name="connsiteX798" fmla="*/ 5427012 w 7472601"/>
              <a:gd name="connsiteY798" fmla="*/ 311272 h 6858000"/>
              <a:gd name="connsiteX799" fmla="*/ 5147818 w 7472601"/>
              <a:gd name="connsiteY799" fmla="*/ 322112 h 6858000"/>
              <a:gd name="connsiteX800" fmla="*/ 5060854 w 7472601"/>
              <a:gd name="connsiteY800" fmla="*/ 311882 h 6858000"/>
              <a:gd name="connsiteX801" fmla="*/ 4945989 w 7472601"/>
              <a:gd name="connsiteY801" fmla="*/ 300516 h 6858000"/>
              <a:gd name="connsiteX802" fmla="*/ 5410479 w 7472601"/>
              <a:gd name="connsiteY802" fmla="*/ 348434 h 6858000"/>
              <a:gd name="connsiteX803" fmla="*/ 5805386 w 7472601"/>
              <a:gd name="connsiteY803" fmla="*/ 239240 h 6858000"/>
              <a:gd name="connsiteX804" fmla="*/ 5905192 w 7472601"/>
              <a:gd name="connsiteY804" fmla="*/ 163079 h 6858000"/>
              <a:gd name="connsiteX805" fmla="*/ 5865655 w 7472601"/>
              <a:gd name="connsiteY805" fmla="*/ 171901 h 6858000"/>
              <a:gd name="connsiteX806" fmla="*/ 5259740 w 7472601"/>
              <a:gd name="connsiteY806" fmla="*/ 257013 h 6858000"/>
              <a:gd name="connsiteX807" fmla="*/ 5208466 w 7472601"/>
              <a:gd name="connsiteY807" fmla="*/ 257550 h 6858000"/>
              <a:gd name="connsiteX808" fmla="*/ 4980204 w 7472601"/>
              <a:gd name="connsiteY808" fmla="*/ 271903 h 6858000"/>
              <a:gd name="connsiteX809" fmla="*/ 5068068 w 7472601"/>
              <a:gd name="connsiteY809" fmla="*/ 282244 h 6858000"/>
              <a:gd name="connsiteX810" fmla="*/ 5153231 w 7472601"/>
              <a:gd name="connsiteY810" fmla="*/ 292240 h 6858000"/>
              <a:gd name="connsiteX811" fmla="*/ 5426491 w 7472601"/>
              <a:gd name="connsiteY811" fmla="*/ 281128 h 6858000"/>
              <a:gd name="connsiteX812" fmla="*/ 5731212 w 7472601"/>
              <a:gd name="connsiteY812" fmla="*/ 231951 h 6858000"/>
              <a:gd name="connsiteX813" fmla="*/ 5905192 w 7472601"/>
              <a:gd name="connsiteY813" fmla="*/ 163079 h 6858000"/>
              <a:gd name="connsiteX814" fmla="*/ 5944437 w 7472601"/>
              <a:gd name="connsiteY814" fmla="*/ 113829 h 6858000"/>
              <a:gd name="connsiteX815" fmla="*/ 5825032 w 7472601"/>
              <a:gd name="connsiteY815" fmla="*/ 146405 h 6858000"/>
              <a:gd name="connsiteX816" fmla="*/ 4955599 w 7472601"/>
              <a:gd name="connsiteY816" fmla="*/ 247008 h 6858000"/>
              <a:gd name="connsiteX817" fmla="*/ 5210104 w 7472601"/>
              <a:gd name="connsiteY817" fmla="*/ 228123 h 6858000"/>
              <a:gd name="connsiteX818" fmla="*/ 5261015 w 7472601"/>
              <a:gd name="connsiteY818" fmla="*/ 227087 h 6858000"/>
              <a:gd name="connsiteX819" fmla="*/ 5861181 w 7472601"/>
              <a:gd name="connsiteY819" fmla="*/ 143093 h 6858000"/>
              <a:gd name="connsiteX820" fmla="*/ 5961252 w 7472601"/>
              <a:gd name="connsiteY820" fmla="*/ 114820 h 6858000"/>
              <a:gd name="connsiteX821" fmla="*/ 5944437 w 7472601"/>
              <a:gd name="connsiteY821" fmla="*/ 113829 h 6858000"/>
              <a:gd name="connsiteX822" fmla="*/ 3882765 w 7472601"/>
              <a:gd name="connsiteY822" fmla="*/ 0 h 6858000"/>
              <a:gd name="connsiteX823" fmla="*/ 3995099 w 7472601"/>
              <a:gd name="connsiteY823" fmla="*/ 0 h 6858000"/>
              <a:gd name="connsiteX824" fmla="*/ 4163818 w 7472601"/>
              <a:gd name="connsiteY824" fmla="*/ 234104 h 6858000"/>
              <a:gd name="connsiteX825" fmla="*/ 4172099 w 7472601"/>
              <a:gd name="connsiteY825" fmla="*/ 234207 h 6858000"/>
              <a:gd name="connsiteX826" fmla="*/ 4784282 w 7472601"/>
              <a:gd name="connsiteY826" fmla="*/ 276561 h 6858000"/>
              <a:gd name="connsiteX827" fmla="*/ 4801687 w 7472601"/>
              <a:gd name="connsiteY827" fmla="*/ 267764 h 6858000"/>
              <a:gd name="connsiteX828" fmla="*/ 6082788 w 7472601"/>
              <a:gd name="connsiteY828" fmla="*/ 64119 h 6858000"/>
              <a:gd name="connsiteX829" fmla="*/ 6099442 w 7472601"/>
              <a:gd name="connsiteY829" fmla="*/ 82568 h 6858000"/>
              <a:gd name="connsiteX830" fmla="*/ 4804137 w 7472601"/>
              <a:gd name="connsiteY830" fmla="*/ 320931 h 6858000"/>
              <a:gd name="connsiteX831" fmla="*/ 4227047 w 7472601"/>
              <a:gd name="connsiteY831" fmla="*/ 313415 h 6858000"/>
              <a:gd name="connsiteX832" fmla="*/ 4346041 w 7472601"/>
              <a:gd name="connsiteY832" fmla="*/ 456086 h 6858000"/>
              <a:gd name="connsiteX833" fmla="*/ 4870967 w 7472601"/>
              <a:gd name="connsiteY833" fmla="*/ 963061 h 6858000"/>
              <a:gd name="connsiteX834" fmla="*/ 4889647 w 7472601"/>
              <a:gd name="connsiteY834" fmla="*/ 957147 h 6858000"/>
              <a:gd name="connsiteX835" fmla="*/ 5422504 w 7472601"/>
              <a:gd name="connsiteY835" fmla="*/ 805191 h 6858000"/>
              <a:gd name="connsiteX836" fmla="*/ 6087656 w 7472601"/>
              <a:gd name="connsiteY836" fmla="*/ 826703 h 6858000"/>
              <a:gd name="connsiteX837" fmla="*/ 6058717 w 7472601"/>
              <a:gd name="connsiteY837" fmla="*/ 865992 h 6858000"/>
              <a:gd name="connsiteX838" fmla="*/ 4974153 w 7472601"/>
              <a:gd name="connsiteY838" fmla="*/ 1045456 h 6858000"/>
              <a:gd name="connsiteX839" fmla="*/ 5627835 w 7472601"/>
              <a:gd name="connsiteY839" fmla="*/ 1472077 h 6858000"/>
              <a:gd name="connsiteX840" fmla="*/ 5629817 w 7472601"/>
              <a:gd name="connsiteY840" fmla="*/ 1471412 h 6858000"/>
              <a:gd name="connsiteX841" fmla="*/ 5634124 w 7472601"/>
              <a:gd name="connsiteY841" fmla="*/ 1470572 h 6858000"/>
              <a:gd name="connsiteX842" fmla="*/ 5755832 w 7472601"/>
              <a:gd name="connsiteY842" fmla="*/ 1383886 h 6858000"/>
              <a:gd name="connsiteX843" fmla="*/ 6014186 w 7472601"/>
              <a:gd name="connsiteY843" fmla="*/ 1279799 h 6858000"/>
              <a:gd name="connsiteX844" fmla="*/ 6901619 w 7472601"/>
              <a:gd name="connsiteY844" fmla="*/ 1047874 h 6858000"/>
              <a:gd name="connsiteX845" fmla="*/ 6931566 w 7472601"/>
              <a:gd name="connsiteY845" fmla="*/ 1062034 h 6858000"/>
              <a:gd name="connsiteX846" fmla="*/ 5790982 w 7472601"/>
              <a:gd name="connsiteY846" fmla="*/ 1561380 h 6858000"/>
              <a:gd name="connsiteX847" fmla="*/ 6188971 w 7472601"/>
              <a:gd name="connsiteY847" fmla="*/ 1755168 h 6858000"/>
              <a:gd name="connsiteX848" fmla="*/ 6202446 w 7472601"/>
              <a:gd name="connsiteY848" fmla="*/ 1752268 h 6858000"/>
              <a:gd name="connsiteX849" fmla="*/ 7179560 w 7472601"/>
              <a:gd name="connsiteY849" fmla="*/ 1467551 h 6858000"/>
              <a:gd name="connsiteX850" fmla="*/ 7158730 w 7472601"/>
              <a:gd name="connsiteY850" fmla="*/ 1507835 h 6858000"/>
              <a:gd name="connsiteX851" fmla="*/ 6326959 w 7472601"/>
              <a:gd name="connsiteY851" fmla="*/ 1817686 h 6858000"/>
              <a:gd name="connsiteX852" fmla="*/ 6537433 w 7472601"/>
              <a:gd name="connsiteY852" fmla="*/ 1907790 h 6858000"/>
              <a:gd name="connsiteX853" fmla="*/ 6550221 w 7472601"/>
              <a:gd name="connsiteY853" fmla="*/ 1910729 h 6858000"/>
              <a:gd name="connsiteX854" fmla="*/ 6964438 w 7472601"/>
              <a:gd name="connsiteY854" fmla="*/ 2209505 h 6858000"/>
              <a:gd name="connsiteX855" fmla="*/ 7367862 w 7472601"/>
              <a:gd name="connsiteY855" fmla="*/ 2806833 h 6858000"/>
              <a:gd name="connsiteX856" fmla="*/ 7364329 w 7472601"/>
              <a:gd name="connsiteY856" fmla="*/ 2826907 h 6858000"/>
              <a:gd name="connsiteX857" fmla="*/ 7290545 w 7472601"/>
              <a:gd name="connsiteY857" fmla="*/ 2850663 h 6858000"/>
              <a:gd name="connsiteX858" fmla="*/ 6472036 w 7472601"/>
              <a:gd name="connsiteY858" fmla="*/ 1959003 h 6858000"/>
              <a:gd name="connsiteX859" fmla="*/ 5792897 w 7472601"/>
              <a:gd name="connsiteY859" fmla="*/ 1647747 h 6858000"/>
              <a:gd name="connsiteX860" fmla="*/ 5842751 w 7472601"/>
              <a:gd name="connsiteY860" fmla="*/ 1816112 h 6858000"/>
              <a:gd name="connsiteX861" fmla="*/ 5847424 w 7472601"/>
              <a:gd name="connsiteY861" fmla="*/ 1815776 h 6858000"/>
              <a:gd name="connsiteX862" fmla="*/ 6399821 w 7472601"/>
              <a:gd name="connsiteY862" fmla="*/ 2344799 h 6858000"/>
              <a:gd name="connsiteX863" fmla="*/ 6323232 w 7472601"/>
              <a:gd name="connsiteY863" fmla="*/ 2389634 h 6858000"/>
              <a:gd name="connsiteX864" fmla="*/ 5942958 w 7472601"/>
              <a:gd name="connsiteY864" fmla="*/ 2077708 h 6858000"/>
              <a:gd name="connsiteX865" fmla="*/ 5921559 w 7472601"/>
              <a:gd name="connsiteY865" fmla="*/ 2378596 h 6858000"/>
              <a:gd name="connsiteX866" fmla="*/ 5817651 w 7472601"/>
              <a:gd name="connsiteY866" fmla="*/ 3023919 h 6858000"/>
              <a:gd name="connsiteX867" fmla="*/ 5729634 w 7472601"/>
              <a:gd name="connsiteY867" fmla="*/ 3051849 h 6858000"/>
              <a:gd name="connsiteX868" fmla="*/ 5611018 w 7472601"/>
              <a:gd name="connsiteY868" fmla="*/ 2316769 h 6858000"/>
              <a:gd name="connsiteX869" fmla="*/ 5687608 w 7472601"/>
              <a:gd name="connsiteY869" fmla="*/ 2039972 h 6858000"/>
              <a:gd name="connsiteX870" fmla="*/ 5657554 w 7472601"/>
              <a:gd name="connsiteY870" fmla="*/ 1576445 h 6858000"/>
              <a:gd name="connsiteX871" fmla="*/ 5150475 w 7472601"/>
              <a:gd name="connsiteY871" fmla="*/ 1274012 h 6858000"/>
              <a:gd name="connsiteX872" fmla="*/ 5349142 w 7472601"/>
              <a:gd name="connsiteY872" fmla="*/ 2204405 h 6858000"/>
              <a:gd name="connsiteX873" fmla="*/ 5262214 w 7472601"/>
              <a:gd name="connsiteY873" fmla="*/ 2233836 h 6858000"/>
              <a:gd name="connsiteX874" fmla="*/ 4981539 w 7472601"/>
              <a:gd name="connsiteY874" fmla="*/ 1542201 h 6858000"/>
              <a:gd name="connsiteX875" fmla="*/ 4958461 w 7472601"/>
              <a:gd name="connsiteY875" fmla="*/ 1136957 h 6858000"/>
              <a:gd name="connsiteX876" fmla="*/ 4655015 w 7472601"/>
              <a:gd name="connsiteY876" fmla="*/ 891426 h 6858000"/>
              <a:gd name="connsiteX877" fmla="*/ 4348002 w 7472601"/>
              <a:gd name="connsiteY877" fmla="*/ 2205895 h 6858000"/>
              <a:gd name="connsiteX878" fmla="*/ 4262250 w 7472601"/>
              <a:gd name="connsiteY878" fmla="*/ 2219972 h 6858000"/>
              <a:gd name="connsiteX879" fmla="*/ 4550611 w 7472601"/>
              <a:gd name="connsiteY879" fmla="*/ 817540 h 6858000"/>
              <a:gd name="connsiteX880" fmla="*/ 4564418 w 7472601"/>
              <a:gd name="connsiteY880" fmla="*/ 808293 h 6858000"/>
              <a:gd name="connsiteX881" fmla="*/ 4266388 w 7472601"/>
              <a:gd name="connsiteY881" fmla="*/ 500083 h 6858000"/>
              <a:gd name="connsiteX882" fmla="*/ 4032842 w 7472601"/>
              <a:gd name="connsiteY882" fmla="*/ 211809 h 6858000"/>
              <a:gd name="connsiteX883" fmla="*/ 3882765 w 7472601"/>
              <a:gd name="connsiteY883" fmla="*/ 0 h 6858000"/>
              <a:gd name="connsiteX884" fmla="*/ 3721337 w 7472601"/>
              <a:gd name="connsiteY884" fmla="*/ 0 h 6858000"/>
              <a:gd name="connsiteX885" fmla="*/ 3797544 w 7472601"/>
              <a:gd name="connsiteY885" fmla="*/ 0 h 6858000"/>
              <a:gd name="connsiteX886" fmla="*/ 3775734 w 7472601"/>
              <a:gd name="connsiteY886" fmla="*/ 95131 h 6858000"/>
              <a:gd name="connsiteX887" fmla="*/ 3724807 w 7472601"/>
              <a:gd name="connsiteY887" fmla="*/ 272257 h 6858000"/>
              <a:gd name="connsiteX888" fmla="*/ 3726844 w 7472601"/>
              <a:gd name="connsiteY888" fmla="*/ 282988 h 6858000"/>
              <a:gd name="connsiteX889" fmla="*/ 3742664 w 7472601"/>
              <a:gd name="connsiteY889" fmla="*/ 279918 h 6858000"/>
              <a:gd name="connsiteX890" fmla="*/ 4103910 w 7472601"/>
              <a:gd name="connsiteY890" fmla="*/ 1161917 h 6858000"/>
              <a:gd name="connsiteX891" fmla="*/ 4020269 w 7472601"/>
              <a:gd name="connsiteY891" fmla="*/ 1200406 h 6858000"/>
              <a:gd name="connsiteX892" fmla="*/ 3674882 w 7472601"/>
              <a:gd name="connsiteY892" fmla="*/ 488524 h 6858000"/>
              <a:gd name="connsiteX893" fmla="*/ 3132682 w 7472601"/>
              <a:gd name="connsiteY893" fmla="*/ 1072284 h 6858000"/>
              <a:gd name="connsiteX894" fmla="*/ 2716346 w 7472601"/>
              <a:gd name="connsiteY894" fmla="*/ 1276376 h 6858000"/>
              <a:gd name="connsiteX895" fmla="*/ 2716772 w 7472601"/>
              <a:gd name="connsiteY895" fmla="*/ 1255462 h 6858000"/>
              <a:gd name="connsiteX896" fmla="*/ 3471096 w 7472601"/>
              <a:gd name="connsiteY896" fmla="*/ 437072 h 6858000"/>
              <a:gd name="connsiteX897" fmla="*/ 3639057 w 7472601"/>
              <a:gd name="connsiteY897" fmla="*/ 286334 h 6858000"/>
              <a:gd name="connsiteX898" fmla="*/ 3640309 w 7472601"/>
              <a:gd name="connsiteY898" fmla="*/ 284664 h 6858000"/>
              <a:gd name="connsiteX899" fmla="*/ 3646022 w 7472601"/>
              <a:gd name="connsiteY899" fmla="*/ 276711 h 6858000"/>
              <a:gd name="connsiteX900" fmla="*/ 3707943 w 7472601"/>
              <a:gd name="connsiteY900" fmla="*/ 65958 h 6858000"/>
              <a:gd name="connsiteX901" fmla="*/ 3721337 w 7472601"/>
              <a:gd name="connsiteY901" fmla="*/ 0 h 6858000"/>
              <a:gd name="connsiteX902" fmla="*/ 2867960 w 7472601"/>
              <a:gd name="connsiteY902" fmla="*/ 0 h 6858000"/>
              <a:gd name="connsiteX903" fmla="*/ 2926351 w 7472601"/>
              <a:gd name="connsiteY903" fmla="*/ 0 h 6858000"/>
              <a:gd name="connsiteX904" fmla="*/ 2902823 w 7472601"/>
              <a:gd name="connsiteY904" fmla="*/ 262929 h 6858000"/>
              <a:gd name="connsiteX905" fmla="*/ 2940663 w 7472601"/>
              <a:gd name="connsiteY905" fmla="*/ 140884 h 6858000"/>
              <a:gd name="connsiteX906" fmla="*/ 2947039 w 7472601"/>
              <a:gd name="connsiteY906" fmla="*/ 122524 h 6858000"/>
              <a:gd name="connsiteX907" fmla="*/ 2984316 w 7472601"/>
              <a:gd name="connsiteY907" fmla="*/ 0 h 6858000"/>
              <a:gd name="connsiteX908" fmla="*/ 3016114 w 7472601"/>
              <a:gd name="connsiteY908" fmla="*/ 0 h 6858000"/>
              <a:gd name="connsiteX909" fmla="*/ 2979949 w 7472601"/>
              <a:gd name="connsiteY909" fmla="*/ 119274 h 6858000"/>
              <a:gd name="connsiteX910" fmla="*/ 3023879 w 7472601"/>
              <a:gd name="connsiteY910" fmla="*/ 0 h 6858000"/>
              <a:gd name="connsiteX911" fmla="*/ 3105400 w 7472601"/>
              <a:gd name="connsiteY911" fmla="*/ 0 h 6858000"/>
              <a:gd name="connsiteX912" fmla="*/ 3094669 w 7472601"/>
              <a:gd name="connsiteY912" fmla="*/ 30308 h 6858000"/>
              <a:gd name="connsiteX913" fmla="*/ 2901945 w 7472601"/>
              <a:gd name="connsiteY913" fmla="*/ 466538 h 6858000"/>
              <a:gd name="connsiteX914" fmla="*/ 2815209 w 7472601"/>
              <a:gd name="connsiteY914" fmla="*/ 497361 h 6858000"/>
              <a:gd name="connsiteX915" fmla="*/ 2844845 w 7472601"/>
              <a:gd name="connsiteY915" fmla="*/ 127638 h 6858000"/>
              <a:gd name="connsiteX916" fmla="*/ 2867960 w 7472601"/>
              <a:gd name="connsiteY916" fmla="*/ 0 h 6858000"/>
              <a:gd name="connsiteX917" fmla="*/ 1057230 w 7472601"/>
              <a:gd name="connsiteY917" fmla="*/ 0 h 6858000"/>
              <a:gd name="connsiteX918" fmla="*/ 1111003 w 7472601"/>
              <a:gd name="connsiteY918" fmla="*/ 0 h 6858000"/>
              <a:gd name="connsiteX919" fmla="*/ 1125553 w 7472601"/>
              <a:gd name="connsiteY919" fmla="*/ 52588 h 6858000"/>
              <a:gd name="connsiteX920" fmla="*/ 1304276 w 7472601"/>
              <a:gd name="connsiteY920" fmla="*/ 476275 h 6858000"/>
              <a:gd name="connsiteX921" fmla="*/ 1492066 w 7472601"/>
              <a:gd name="connsiteY921" fmla="*/ 886333 h 6858000"/>
              <a:gd name="connsiteX922" fmla="*/ 1423698 w 7472601"/>
              <a:gd name="connsiteY922" fmla="*/ 710817 h 6858000"/>
              <a:gd name="connsiteX923" fmla="*/ 1357609 w 7472601"/>
              <a:gd name="connsiteY923" fmla="*/ 532892 h 6858000"/>
              <a:gd name="connsiteX924" fmla="*/ 1309550 w 7472601"/>
              <a:gd name="connsiteY924" fmla="*/ 374031 h 6858000"/>
              <a:gd name="connsiteX925" fmla="*/ 1193673 w 7472601"/>
              <a:gd name="connsiteY925" fmla="*/ 49533 h 6858000"/>
              <a:gd name="connsiteX926" fmla="*/ 1164391 w 7472601"/>
              <a:gd name="connsiteY926" fmla="*/ 0 h 6858000"/>
              <a:gd name="connsiteX927" fmla="*/ 1200666 w 7472601"/>
              <a:gd name="connsiteY927" fmla="*/ 0 h 6858000"/>
              <a:gd name="connsiteX928" fmla="*/ 1223408 w 7472601"/>
              <a:gd name="connsiteY928" fmla="*/ 38996 h 6858000"/>
              <a:gd name="connsiteX929" fmla="*/ 1339635 w 7472601"/>
              <a:gd name="connsiteY929" fmla="*/ 365517 h 6858000"/>
              <a:gd name="connsiteX930" fmla="*/ 1387469 w 7472601"/>
              <a:gd name="connsiteY930" fmla="*/ 523079 h 6858000"/>
              <a:gd name="connsiteX931" fmla="*/ 1452685 w 7472601"/>
              <a:gd name="connsiteY931" fmla="*/ 699806 h 6858000"/>
              <a:gd name="connsiteX932" fmla="*/ 1492092 w 7472601"/>
              <a:gd name="connsiteY932" fmla="*/ 800424 h 6858000"/>
              <a:gd name="connsiteX933" fmla="*/ 1455302 w 7472601"/>
              <a:gd name="connsiteY933" fmla="*/ 632913 h 6858000"/>
              <a:gd name="connsiteX934" fmla="*/ 1222336 w 7472601"/>
              <a:gd name="connsiteY934" fmla="*/ 9480 h 6858000"/>
              <a:gd name="connsiteX935" fmla="*/ 1214634 w 7472601"/>
              <a:gd name="connsiteY935" fmla="*/ 0 h 6858000"/>
              <a:gd name="connsiteX936" fmla="*/ 1289827 w 7472601"/>
              <a:gd name="connsiteY936" fmla="*/ 0 h 6858000"/>
              <a:gd name="connsiteX937" fmla="*/ 1321076 w 7472601"/>
              <a:gd name="connsiteY937" fmla="*/ 59722 h 6858000"/>
              <a:gd name="connsiteX938" fmla="*/ 1512579 w 7472601"/>
              <a:gd name="connsiteY938" fmla="*/ 626441 h 6858000"/>
              <a:gd name="connsiteX939" fmla="*/ 1506076 w 7472601"/>
              <a:gd name="connsiteY939" fmla="*/ 1089289 h 6858000"/>
              <a:gd name="connsiteX940" fmla="*/ 1486346 w 7472601"/>
              <a:gd name="connsiteY940" fmla="*/ 1079919 h 6858000"/>
              <a:gd name="connsiteX941" fmla="*/ 1070511 w 7472601"/>
              <a:gd name="connsiteY941" fmla="*/ 48609 h 6858000"/>
              <a:gd name="connsiteX942" fmla="*/ 1057230 w 7472601"/>
              <a:gd name="connsiteY942" fmla="*/ 0 h 6858000"/>
              <a:gd name="connsiteX943" fmla="*/ 43151 w 7472601"/>
              <a:gd name="connsiteY943" fmla="*/ 0 h 6858000"/>
              <a:gd name="connsiteX944" fmla="*/ 95283 w 7472601"/>
              <a:gd name="connsiteY944" fmla="*/ 0 h 6858000"/>
              <a:gd name="connsiteX945" fmla="*/ 300708 w 7472601"/>
              <a:gd name="connsiteY945" fmla="*/ 154571 h 6858000"/>
              <a:gd name="connsiteX946" fmla="*/ 530414 w 7472601"/>
              <a:gd name="connsiteY946" fmla="*/ 354673 h 6858000"/>
              <a:gd name="connsiteX947" fmla="*/ 333785 w 7472601"/>
              <a:gd name="connsiteY947" fmla="*/ 161564 h 6858000"/>
              <a:gd name="connsiteX948" fmla="*/ 147005 w 7472601"/>
              <a:gd name="connsiteY948" fmla="*/ 0 h 6858000"/>
              <a:gd name="connsiteX949" fmla="*/ 272509 w 7472601"/>
              <a:gd name="connsiteY949" fmla="*/ 0 h 6858000"/>
              <a:gd name="connsiteX950" fmla="*/ 326276 w 7472601"/>
              <a:gd name="connsiteY950" fmla="*/ 45847 h 6858000"/>
              <a:gd name="connsiteX951" fmla="*/ 823759 w 7472601"/>
              <a:gd name="connsiteY951" fmla="*/ 574145 h 6858000"/>
              <a:gd name="connsiteX952" fmla="*/ 811254 w 7472601"/>
              <a:gd name="connsiteY952" fmla="*/ 665546 h 6858000"/>
              <a:gd name="connsiteX953" fmla="*/ 154042 w 7472601"/>
              <a:gd name="connsiteY953" fmla="*/ 261522 h 6858000"/>
              <a:gd name="connsiteX954" fmla="*/ 13550 w 7472601"/>
              <a:gd name="connsiteY954" fmla="*/ 158423 h 6858000"/>
              <a:gd name="connsiteX955" fmla="*/ 0 w 7472601"/>
              <a:gd name="connsiteY955" fmla="*/ 146618 h 6858000"/>
              <a:gd name="connsiteX956" fmla="*/ 0 w 7472601"/>
              <a:gd name="connsiteY956" fmla="*/ 59161 h 6858000"/>
              <a:gd name="connsiteX957" fmla="*/ 45427 w 7472601"/>
              <a:gd name="connsiteY957" fmla="*/ 101078 h 6858000"/>
              <a:gd name="connsiteX958" fmla="*/ 630103 w 7472601"/>
              <a:gd name="connsiteY958" fmla="*/ 485885 h 6858000"/>
              <a:gd name="connsiteX959" fmla="*/ 532040 w 7472601"/>
              <a:gd name="connsiteY959" fmla="*/ 399359 h 6858000"/>
              <a:gd name="connsiteX960" fmla="*/ 517618 w 7472601"/>
              <a:gd name="connsiteY960" fmla="*/ 385726 h 6858000"/>
              <a:gd name="connsiteX961" fmla="*/ 285074 w 7472601"/>
              <a:gd name="connsiteY961" fmla="*/ 182755 h 6858000"/>
              <a:gd name="connsiteX962" fmla="*/ 43151 w 7472601"/>
              <a:gd name="connsiteY962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48321 w 7472601"/>
              <a:gd name="connsiteY79" fmla="*/ 6190991 h 6858000"/>
              <a:gd name="connsiteX80" fmla="*/ 7467600 w 7472601"/>
              <a:gd name="connsiteY80" fmla="*/ 6221686 h 6858000"/>
              <a:gd name="connsiteX81" fmla="*/ 7467600 w 7472601"/>
              <a:gd name="connsiteY81" fmla="*/ 6334256 h 6858000"/>
              <a:gd name="connsiteX82" fmla="*/ 7454976 w 7472601"/>
              <a:gd name="connsiteY82" fmla="*/ 6318297 h 6858000"/>
              <a:gd name="connsiteX83" fmla="*/ 1456157 w 7472601"/>
              <a:gd name="connsiteY83" fmla="*/ 5371404 h 6858000"/>
              <a:gd name="connsiteX84" fmla="*/ 1244432 w 7472601"/>
              <a:gd name="connsiteY84" fmla="*/ 5385601 h 6858000"/>
              <a:gd name="connsiteX85" fmla="*/ 973990 w 7472601"/>
              <a:gd name="connsiteY85" fmla="*/ 5424940 h 6858000"/>
              <a:gd name="connsiteX86" fmla="*/ 1103809 w 7472601"/>
              <a:gd name="connsiteY86" fmla="*/ 5433720 h 6858000"/>
              <a:gd name="connsiteX87" fmla="*/ 1123454 w 7472601"/>
              <a:gd name="connsiteY87" fmla="*/ 5435727 h 6858000"/>
              <a:gd name="connsiteX88" fmla="*/ 1737017 w 7472601"/>
              <a:gd name="connsiteY88" fmla="*/ 5452183 h 6858000"/>
              <a:gd name="connsiteX89" fmla="*/ 1824397 w 7472601"/>
              <a:gd name="connsiteY89" fmla="*/ 5447757 h 6858000"/>
              <a:gd name="connsiteX90" fmla="*/ 2070059 w 7472601"/>
              <a:gd name="connsiteY90" fmla="*/ 5441660 h 6858000"/>
              <a:gd name="connsiteX91" fmla="*/ 1456157 w 7472601"/>
              <a:gd name="connsiteY91" fmla="*/ 5371404 h 6858000"/>
              <a:gd name="connsiteX92" fmla="*/ 4988186 w 7472601"/>
              <a:gd name="connsiteY92" fmla="*/ 5216467 h 6858000"/>
              <a:gd name="connsiteX93" fmla="*/ 4777334 w 7472601"/>
              <a:gd name="connsiteY93" fmla="*/ 5406072 h 6858000"/>
              <a:gd name="connsiteX94" fmla="*/ 4718341 w 7472601"/>
              <a:gd name="connsiteY94" fmla="*/ 5468043 h 6858000"/>
              <a:gd name="connsiteX95" fmla="*/ 4604655 w 7472601"/>
              <a:gd name="connsiteY95" fmla="*/ 5583434 h 6858000"/>
              <a:gd name="connsiteX96" fmla="*/ 4565074 w 7472601"/>
              <a:gd name="connsiteY96" fmla="*/ 5618550 h 6858000"/>
              <a:gd name="connsiteX97" fmla="*/ 4988186 w 7472601"/>
              <a:gd name="connsiteY97" fmla="*/ 5216467 h 6858000"/>
              <a:gd name="connsiteX98" fmla="*/ 4978032 w 7472601"/>
              <a:gd name="connsiteY98" fmla="*/ 5183809 h 6858000"/>
              <a:gd name="connsiteX99" fmla="*/ 4463413 w 7472601"/>
              <a:gd name="connsiteY99" fmla="*/ 5615162 h 6858000"/>
              <a:gd name="connsiteX100" fmla="*/ 4358134 w 7472601"/>
              <a:gd name="connsiteY100" fmla="*/ 5742791 h 6858000"/>
              <a:gd name="connsiteX101" fmla="*/ 4376219 w 7472601"/>
              <a:gd name="connsiteY101" fmla="*/ 5729027 h 6858000"/>
              <a:gd name="connsiteX102" fmla="*/ 4582340 w 7472601"/>
              <a:gd name="connsiteY102" fmla="*/ 5561037 h 6858000"/>
              <a:gd name="connsiteX103" fmla="*/ 4694684 w 7472601"/>
              <a:gd name="connsiteY103" fmla="*/ 5447098 h 6858000"/>
              <a:gd name="connsiteX104" fmla="*/ 4754123 w 7472601"/>
              <a:gd name="connsiteY104" fmla="*/ 5384643 h 6858000"/>
              <a:gd name="connsiteX105" fmla="*/ 4978032 w 7472601"/>
              <a:gd name="connsiteY105" fmla="*/ 5183809 h 6858000"/>
              <a:gd name="connsiteX106" fmla="*/ 1903353 w 7472601"/>
              <a:gd name="connsiteY106" fmla="*/ 5044827 h 6858000"/>
              <a:gd name="connsiteX107" fmla="*/ 1936931 w 7472601"/>
              <a:gd name="connsiteY107" fmla="*/ 5093954 h 6858000"/>
              <a:gd name="connsiteX108" fmla="*/ 2195868 w 7472601"/>
              <a:gd name="connsiteY108" fmla="*/ 5396574 h 6858000"/>
              <a:gd name="connsiteX109" fmla="*/ 2088852 w 7472601"/>
              <a:gd name="connsiteY109" fmla="*/ 5166123 h 6858000"/>
              <a:gd name="connsiteX110" fmla="*/ 1958241 w 7472601"/>
              <a:gd name="connsiteY110" fmla="*/ 5067955 h 6858000"/>
              <a:gd name="connsiteX111" fmla="*/ 1903353 w 7472601"/>
              <a:gd name="connsiteY111" fmla="*/ 5044827 h 6858000"/>
              <a:gd name="connsiteX112" fmla="*/ 1979378 w 7472601"/>
              <a:gd name="connsiteY112" fmla="*/ 4769504 h 6858000"/>
              <a:gd name="connsiteX113" fmla="*/ 2882120 w 7472601"/>
              <a:gd name="connsiteY113" fmla="*/ 5064547 h 6858000"/>
              <a:gd name="connsiteX114" fmla="*/ 2793103 w 7472601"/>
              <a:gd name="connsiteY114" fmla="*/ 5039699 h 6858000"/>
              <a:gd name="connsiteX115" fmla="*/ 2770041 w 7472601"/>
              <a:gd name="connsiteY115" fmla="*/ 5033634 h 6858000"/>
              <a:gd name="connsiteX116" fmla="*/ 1979378 w 7472601"/>
              <a:gd name="connsiteY116" fmla="*/ 4769504 h 6858000"/>
              <a:gd name="connsiteX117" fmla="*/ 1927410 w 7472601"/>
              <a:gd name="connsiteY117" fmla="*/ 4716164 h 6858000"/>
              <a:gd name="connsiteX118" fmla="*/ 1959587 w 7472601"/>
              <a:gd name="connsiteY118" fmla="*/ 4728849 h 6858000"/>
              <a:gd name="connsiteX119" fmla="*/ 2777707 w 7472601"/>
              <a:gd name="connsiteY119" fmla="*/ 5003991 h 6858000"/>
              <a:gd name="connsiteX120" fmla="*/ 2800768 w 7472601"/>
              <a:gd name="connsiteY120" fmla="*/ 5010056 h 6858000"/>
              <a:gd name="connsiteX121" fmla="*/ 2879408 w 7472601"/>
              <a:gd name="connsiteY121" fmla="*/ 5031590 h 6858000"/>
              <a:gd name="connsiteX122" fmla="*/ 2862295 w 7472601"/>
              <a:gd name="connsiteY122" fmla="*/ 5022958 h 6858000"/>
              <a:gd name="connsiteX123" fmla="*/ 2813343 w 7472601"/>
              <a:gd name="connsiteY123" fmla="*/ 4998369 h 6858000"/>
              <a:gd name="connsiteX124" fmla="*/ 2646245 w 7472601"/>
              <a:gd name="connsiteY124" fmla="*/ 4930999 h 6858000"/>
              <a:gd name="connsiteX125" fmla="*/ 1999243 w 7472601"/>
              <a:gd name="connsiteY125" fmla="*/ 4730524 h 6858000"/>
              <a:gd name="connsiteX126" fmla="*/ 1979527 w 7472601"/>
              <a:gd name="connsiteY126" fmla="*/ 4726651 h 6858000"/>
              <a:gd name="connsiteX127" fmla="*/ 1927410 w 7472601"/>
              <a:gd name="connsiteY127" fmla="*/ 4716164 h 6858000"/>
              <a:gd name="connsiteX128" fmla="*/ 1997014 w 7472601"/>
              <a:gd name="connsiteY128" fmla="*/ 4698007 h 6858000"/>
              <a:gd name="connsiteX129" fmla="*/ 2005458 w 7472601"/>
              <a:gd name="connsiteY129" fmla="*/ 4699540 h 6858000"/>
              <a:gd name="connsiteX130" fmla="*/ 2657186 w 7472601"/>
              <a:gd name="connsiteY130" fmla="*/ 4901687 h 6858000"/>
              <a:gd name="connsiteX131" fmla="*/ 2826662 w 7472601"/>
              <a:gd name="connsiteY131" fmla="*/ 4970362 h 6858000"/>
              <a:gd name="connsiteX132" fmla="*/ 2876100 w 7472601"/>
              <a:gd name="connsiteY132" fmla="*/ 4995397 h 6858000"/>
              <a:gd name="connsiteX133" fmla="*/ 3042600 w 7472601"/>
              <a:gd name="connsiteY133" fmla="*/ 5059532 h 6858000"/>
              <a:gd name="connsiteX134" fmla="*/ 1997014 w 7472601"/>
              <a:gd name="connsiteY134" fmla="*/ 4698007 h 6858000"/>
              <a:gd name="connsiteX135" fmla="*/ 2305292 w 7472601"/>
              <a:gd name="connsiteY135" fmla="*/ 4219492 h 6858000"/>
              <a:gd name="connsiteX136" fmla="*/ 3360922 w 7472601"/>
              <a:gd name="connsiteY136" fmla="*/ 4529373 h 6858000"/>
              <a:gd name="connsiteX137" fmla="*/ 3492420 w 7472601"/>
              <a:gd name="connsiteY137" fmla="*/ 4510145 h 6858000"/>
              <a:gd name="connsiteX138" fmla="*/ 3364086 w 7472601"/>
              <a:gd name="connsiteY138" fmla="*/ 4480340 h 6858000"/>
              <a:gd name="connsiteX139" fmla="*/ 3225818 w 7472601"/>
              <a:gd name="connsiteY139" fmla="*/ 4411822 h 6858000"/>
              <a:gd name="connsiteX140" fmla="*/ 3129696 w 7472601"/>
              <a:gd name="connsiteY140" fmla="*/ 4360704 h 6858000"/>
              <a:gd name="connsiteX141" fmla="*/ 2814545 w 7472601"/>
              <a:gd name="connsiteY141" fmla="*/ 4282955 h 6858000"/>
              <a:gd name="connsiteX142" fmla="*/ 2305292 w 7472601"/>
              <a:gd name="connsiteY142" fmla="*/ 4219492 h 6858000"/>
              <a:gd name="connsiteX143" fmla="*/ 2626982 w 7472601"/>
              <a:gd name="connsiteY143" fmla="*/ 4206450 h 6858000"/>
              <a:gd name="connsiteX144" fmla="*/ 2490617 w 7472601"/>
              <a:gd name="connsiteY144" fmla="*/ 4206951 h 6858000"/>
              <a:gd name="connsiteX145" fmla="*/ 2819869 w 7472601"/>
              <a:gd name="connsiteY145" fmla="*/ 4252936 h 6858000"/>
              <a:gd name="connsiteX146" fmla="*/ 3143018 w 7472601"/>
              <a:gd name="connsiteY146" fmla="*/ 4332698 h 6858000"/>
              <a:gd name="connsiteX147" fmla="*/ 3241520 w 7472601"/>
              <a:gd name="connsiteY147" fmla="*/ 4385112 h 6858000"/>
              <a:gd name="connsiteX148" fmla="*/ 3374575 w 7472601"/>
              <a:gd name="connsiteY148" fmla="*/ 4451517 h 6858000"/>
              <a:gd name="connsiteX149" fmla="*/ 3505221 w 7472601"/>
              <a:gd name="connsiteY149" fmla="*/ 4480757 h 6858000"/>
              <a:gd name="connsiteX150" fmla="*/ 2626982 w 7472601"/>
              <a:gd name="connsiteY150" fmla="*/ 4206450 h 6858000"/>
              <a:gd name="connsiteX151" fmla="*/ 1310106 w 7472601"/>
              <a:gd name="connsiteY151" fmla="*/ 3943217 h 6858000"/>
              <a:gd name="connsiteX152" fmla="*/ 854994 w 7472601"/>
              <a:gd name="connsiteY152" fmla="*/ 4399136 h 6858000"/>
              <a:gd name="connsiteX153" fmla="*/ 742462 w 7472601"/>
              <a:gd name="connsiteY153" fmla="*/ 4594648 h 6858000"/>
              <a:gd name="connsiteX154" fmla="*/ 820602 w 7472601"/>
              <a:gd name="connsiteY154" fmla="*/ 4485915 h 6858000"/>
              <a:gd name="connsiteX155" fmla="*/ 878295 w 7472601"/>
              <a:gd name="connsiteY155" fmla="*/ 4403594 h 6858000"/>
              <a:gd name="connsiteX156" fmla="*/ 1240607 w 7472601"/>
              <a:gd name="connsiteY156" fmla="*/ 4010401 h 6858000"/>
              <a:gd name="connsiteX157" fmla="*/ 1310106 w 7472601"/>
              <a:gd name="connsiteY157" fmla="*/ 3943217 h 6858000"/>
              <a:gd name="connsiteX158" fmla="*/ 1423113 w 7472601"/>
              <a:gd name="connsiteY158" fmla="*/ 3874565 h 6858000"/>
              <a:gd name="connsiteX159" fmla="*/ 1260565 w 7472601"/>
              <a:gd name="connsiteY159" fmla="*/ 4031982 h 6858000"/>
              <a:gd name="connsiteX160" fmla="*/ 901900 w 7472601"/>
              <a:gd name="connsiteY160" fmla="*/ 4421236 h 6858000"/>
              <a:gd name="connsiteX161" fmla="*/ 845044 w 7472601"/>
              <a:gd name="connsiteY161" fmla="*/ 4502436 h 6858000"/>
              <a:gd name="connsiteX162" fmla="*/ 685926 w 7472601"/>
              <a:gd name="connsiteY162" fmla="*/ 4703069 h 6858000"/>
              <a:gd name="connsiteX163" fmla="*/ 684248 w 7472601"/>
              <a:gd name="connsiteY163" fmla="*/ 4706721 h 6858000"/>
              <a:gd name="connsiteX164" fmla="*/ 1423113 w 7472601"/>
              <a:gd name="connsiteY164" fmla="*/ 3874565 h 6858000"/>
              <a:gd name="connsiteX165" fmla="*/ 3316479 w 7472601"/>
              <a:gd name="connsiteY165" fmla="*/ 3872136 h 6858000"/>
              <a:gd name="connsiteX166" fmla="*/ 3546806 w 7472601"/>
              <a:gd name="connsiteY166" fmla="*/ 4356139 h 6858000"/>
              <a:gd name="connsiteX167" fmla="*/ 3364433 w 7472601"/>
              <a:gd name="connsiteY167" fmla="*/ 3953121 h 6858000"/>
              <a:gd name="connsiteX168" fmla="*/ 3316479 w 7472601"/>
              <a:gd name="connsiteY168" fmla="*/ 3872136 h 6858000"/>
              <a:gd name="connsiteX169" fmla="*/ 3291335 w 7472601"/>
              <a:gd name="connsiteY169" fmla="*/ 3767420 h 6858000"/>
              <a:gd name="connsiteX170" fmla="*/ 3390805 w 7472601"/>
              <a:gd name="connsiteY170" fmla="*/ 3937163 h 6858000"/>
              <a:gd name="connsiteX171" fmla="*/ 3579062 w 7472601"/>
              <a:gd name="connsiteY171" fmla="*/ 4359040 h 6858000"/>
              <a:gd name="connsiteX172" fmla="*/ 3467355 w 7472601"/>
              <a:gd name="connsiteY172" fmla="*/ 3988130 h 6858000"/>
              <a:gd name="connsiteX173" fmla="*/ 3310753 w 7472601"/>
              <a:gd name="connsiteY173" fmla="*/ 3787140 h 6858000"/>
              <a:gd name="connsiteX174" fmla="*/ 3291335 w 7472601"/>
              <a:gd name="connsiteY174" fmla="*/ 3767420 h 6858000"/>
              <a:gd name="connsiteX175" fmla="*/ 1635889 w 7472601"/>
              <a:gd name="connsiteY175" fmla="*/ 3709494 h 6858000"/>
              <a:gd name="connsiteX176" fmla="*/ 1634800 w 7472601"/>
              <a:gd name="connsiteY176" fmla="*/ 3731111 h 6858000"/>
              <a:gd name="connsiteX177" fmla="*/ 1635889 w 7472601"/>
              <a:gd name="connsiteY177" fmla="*/ 3709494 h 6858000"/>
              <a:gd name="connsiteX178" fmla="*/ 1510397 w 7472601"/>
              <a:gd name="connsiteY178" fmla="*/ 3684705 h 6858000"/>
              <a:gd name="connsiteX179" fmla="*/ 1146550 w 7472601"/>
              <a:gd name="connsiteY179" fmla="*/ 3802012 h 6858000"/>
              <a:gd name="connsiteX180" fmla="*/ 698834 w 7472601"/>
              <a:gd name="connsiteY180" fmla="*/ 3952272 h 6858000"/>
              <a:gd name="connsiteX181" fmla="*/ 34256 w 7472601"/>
              <a:gd name="connsiteY181" fmla="*/ 4347603 h 6858000"/>
              <a:gd name="connsiteX182" fmla="*/ 527241 w 7472601"/>
              <a:gd name="connsiteY182" fmla="*/ 4065078 h 6858000"/>
              <a:gd name="connsiteX183" fmla="*/ 1510397 w 7472601"/>
              <a:gd name="connsiteY183" fmla="*/ 3684705 h 6858000"/>
              <a:gd name="connsiteX184" fmla="*/ 1313114 w 7472601"/>
              <a:gd name="connsiteY184" fmla="*/ 3655216 h 6858000"/>
              <a:gd name="connsiteX185" fmla="*/ 1109304 w 7472601"/>
              <a:gd name="connsiteY185" fmla="*/ 3669030 h 6858000"/>
              <a:gd name="connsiteX186" fmla="*/ 8129 w 7472601"/>
              <a:gd name="connsiteY186" fmla="*/ 4330519 h 6858000"/>
              <a:gd name="connsiteX187" fmla="*/ 687572 w 7472601"/>
              <a:gd name="connsiteY187" fmla="*/ 3925629 h 6858000"/>
              <a:gd name="connsiteX188" fmla="*/ 1138365 w 7472601"/>
              <a:gd name="connsiteY188" fmla="*/ 3774515 h 6858000"/>
              <a:gd name="connsiteX189" fmla="*/ 1505579 w 7472601"/>
              <a:gd name="connsiteY189" fmla="*/ 3655526 h 6858000"/>
              <a:gd name="connsiteX190" fmla="*/ 1313114 w 7472601"/>
              <a:gd name="connsiteY190" fmla="*/ 3655216 h 6858000"/>
              <a:gd name="connsiteX191" fmla="*/ 3655073 w 7472601"/>
              <a:gd name="connsiteY191" fmla="*/ 3650884 h 6858000"/>
              <a:gd name="connsiteX192" fmla="*/ 3989938 w 7472601"/>
              <a:gd name="connsiteY192" fmla="*/ 3991685 h 6858000"/>
              <a:gd name="connsiteX193" fmla="*/ 4393907 w 7472601"/>
              <a:gd name="connsiteY193" fmla="*/ 4261258 h 6858000"/>
              <a:gd name="connsiteX194" fmla="*/ 4648051 w 7472601"/>
              <a:gd name="connsiteY194" fmla="*/ 4374051 h 6858000"/>
              <a:gd name="connsiteX195" fmla="*/ 4383389 w 7472601"/>
              <a:gd name="connsiteY195" fmla="*/ 4184369 h 6858000"/>
              <a:gd name="connsiteX196" fmla="*/ 4165508 w 7472601"/>
              <a:gd name="connsiteY196" fmla="*/ 4035196 h 6858000"/>
              <a:gd name="connsiteX197" fmla="*/ 4068162 w 7472601"/>
              <a:gd name="connsiteY197" fmla="*/ 3953394 h 6858000"/>
              <a:gd name="connsiteX198" fmla="*/ 3981416 w 7472601"/>
              <a:gd name="connsiteY198" fmla="*/ 3880482 h 6858000"/>
              <a:gd name="connsiteX199" fmla="*/ 3800147 w 7472601"/>
              <a:gd name="connsiteY199" fmla="*/ 3749872 h 6858000"/>
              <a:gd name="connsiteX200" fmla="*/ 3655073 w 7472601"/>
              <a:gd name="connsiteY200" fmla="*/ 3650884 h 6858000"/>
              <a:gd name="connsiteX201" fmla="*/ 3670252 w 7472601"/>
              <a:gd name="connsiteY201" fmla="*/ 3622798 h 6858000"/>
              <a:gd name="connsiteX202" fmla="*/ 3817258 w 7472601"/>
              <a:gd name="connsiteY202" fmla="*/ 3723577 h 6858000"/>
              <a:gd name="connsiteX203" fmla="*/ 4000461 w 7472601"/>
              <a:gd name="connsiteY203" fmla="*/ 3855966 h 6858000"/>
              <a:gd name="connsiteX204" fmla="*/ 4088180 w 7472601"/>
              <a:gd name="connsiteY204" fmla="*/ 3929774 h 6858000"/>
              <a:gd name="connsiteX205" fmla="*/ 4184555 w 7472601"/>
              <a:gd name="connsiteY205" fmla="*/ 4010683 h 6858000"/>
              <a:gd name="connsiteX206" fmla="*/ 4399563 w 7472601"/>
              <a:gd name="connsiteY206" fmla="*/ 4158106 h 6858000"/>
              <a:gd name="connsiteX207" fmla="*/ 4684469 w 7472601"/>
              <a:gd name="connsiteY207" fmla="*/ 4364680 h 6858000"/>
              <a:gd name="connsiteX208" fmla="*/ 4690271 w 7472601"/>
              <a:gd name="connsiteY208" fmla="*/ 4370034 h 6858000"/>
              <a:gd name="connsiteX209" fmla="*/ 4136093 w 7472601"/>
              <a:gd name="connsiteY209" fmla="*/ 3858466 h 6858000"/>
              <a:gd name="connsiteX210" fmla="*/ 3670252 w 7472601"/>
              <a:gd name="connsiteY210" fmla="*/ 3622798 h 6858000"/>
              <a:gd name="connsiteX211" fmla="*/ 4440129 w 7472601"/>
              <a:gd name="connsiteY211" fmla="*/ 3448571 h 6858000"/>
              <a:gd name="connsiteX212" fmla="*/ 4856525 w 7472601"/>
              <a:gd name="connsiteY212" fmla="*/ 3915351 h 6858000"/>
              <a:gd name="connsiteX213" fmla="*/ 5059055 w 7472601"/>
              <a:gd name="connsiteY213" fmla="*/ 4108918 h 6858000"/>
              <a:gd name="connsiteX214" fmla="*/ 5290070 w 7472601"/>
              <a:gd name="connsiteY214" fmla="*/ 4263619 h 6858000"/>
              <a:gd name="connsiteX215" fmla="*/ 4834991 w 7472601"/>
              <a:gd name="connsiteY215" fmla="*/ 3830985 h 6858000"/>
              <a:gd name="connsiteX216" fmla="*/ 4440129 w 7472601"/>
              <a:gd name="connsiteY216" fmla="*/ 3448571 h 6858000"/>
              <a:gd name="connsiteX217" fmla="*/ 4441737 w 7472601"/>
              <a:gd name="connsiteY217" fmla="*/ 3399734 h 6858000"/>
              <a:gd name="connsiteX218" fmla="*/ 4431236 w 7472601"/>
              <a:gd name="connsiteY218" fmla="*/ 3400954 h 6858000"/>
              <a:gd name="connsiteX219" fmla="*/ 4557150 w 7472601"/>
              <a:gd name="connsiteY219" fmla="*/ 3510023 h 6858000"/>
              <a:gd name="connsiteX220" fmla="*/ 4856936 w 7472601"/>
              <a:gd name="connsiteY220" fmla="*/ 3809146 h 6858000"/>
              <a:gd name="connsiteX221" fmla="*/ 5111996 w 7472601"/>
              <a:gd name="connsiteY221" fmla="*/ 4065759 h 6858000"/>
              <a:gd name="connsiteX222" fmla="*/ 5388878 w 7472601"/>
              <a:gd name="connsiteY222" fmla="*/ 4300185 h 6858000"/>
              <a:gd name="connsiteX223" fmla="*/ 5425556 w 7472601"/>
              <a:gd name="connsiteY223" fmla="*/ 4308967 h 6858000"/>
              <a:gd name="connsiteX224" fmla="*/ 4943646 w 7472601"/>
              <a:gd name="connsiteY224" fmla="*/ 3822916 h 6858000"/>
              <a:gd name="connsiteX225" fmla="*/ 4594837 w 7472601"/>
              <a:gd name="connsiteY225" fmla="*/ 3532274 h 6858000"/>
              <a:gd name="connsiteX226" fmla="*/ 4441737 w 7472601"/>
              <a:gd name="connsiteY226" fmla="*/ 3399734 h 6858000"/>
              <a:gd name="connsiteX227" fmla="*/ 5425834 w 7472601"/>
              <a:gd name="connsiteY227" fmla="*/ 3162785 h 6858000"/>
              <a:gd name="connsiteX228" fmla="*/ 5401644 w 7472601"/>
              <a:gd name="connsiteY228" fmla="*/ 3617847 h 6858000"/>
              <a:gd name="connsiteX229" fmla="*/ 5467256 w 7472601"/>
              <a:gd name="connsiteY229" fmla="*/ 4175494 h 6858000"/>
              <a:gd name="connsiteX230" fmla="*/ 5448069 w 7472601"/>
              <a:gd name="connsiteY230" fmla="*/ 3567554 h 6858000"/>
              <a:gd name="connsiteX231" fmla="*/ 5425834 w 7472601"/>
              <a:gd name="connsiteY231" fmla="*/ 3162785 h 6858000"/>
              <a:gd name="connsiteX232" fmla="*/ 1318687 w 7472601"/>
              <a:gd name="connsiteY232" fmla="*/ 3113840 h 6858000"/>
              <a:gd name="connsiteX233" fmla="*/ 1066793 w 7472601"/>
              <a:gd name="connsiteY233" fmla="*/ 3212171 h 6858000"/>
              <a:gd name="connsiteX234" fmla="*/ 993319 w 7472601"/>
              <a:gd name="connsiteY234" fmla="*/ 3247648 h 6858000"/>
              <a:gd name="connsiteX235" fmla="*/ 853081 w 7472601"/>
              <a:gd name="connsiteY235" fmla="*/ 3312410 h 6858000"/>
              <a:gd name="connsiteX236" fmla="*/ 805957 w 7472601"/>
              <a:gd name="connsiteY236" fmla="*/ 3330443 h 6858000"/>
              <a:gd name="connsiteX237" fmla="*/ 1318687 w 7472601"/>
              <a:gd name="connsiteY237" fmla="*/ 3113840 h 6858000"/>
              <a:gd name="connsiteX238" fmla="*/ 5453702 w 7472601"/>
              <a:gd name="connsiteY238" fmla="*/ 3090882 h 6858000"/>
              <a:gd name="connsiteX239" fmla="*/ 5480135 w 7472601"/>
              <a:gd name="connsiteY239" fmla="*/ 3565802 h 6858000"/>
              <a:gd name="connsiteX240" fmla="*/ 5499023 w 7472601"/>
              <a:gd name="connsiteY240" fmla="*/ 4166310 h 6858000"/>
              <a:gd name="connsiteX241" fmla="*/ 5547022 w 7472601"/>
              <a:gd name="connsiteY241" fmla="*/ 3607838 h 6858000"/>
              <a:gd name="connsiteX242" fmla="*/ 5515964 w 7472601"/>
              <a:gd name="connsiteY242" fmla="*/ 3378541 h 6858000"/>
              <a:gd name="connsiteX243" fmla="*/ 5453702 w 7472601"/>
              <a:gd name="connsiteY243" fmla="*/ 3090882 h 6858000"/>
              <a:gd name="connsiteX244" fmla="*/ 1238695 w 7472601"/>
              <a:gd name="connsiteY244" fmla="*/ 3076820 h 6858000"/>
              <a:gd name="connsiteX245" fmla="*/ 716371 w 7472601"/>
              <a:gd name="connsiteY245" fmla="*/ 3293249 h 6858000"/>
              <a:gd name="connsiteX246" fmla="*/ 579522 w 7472601"/>
              <a:gd name="connsiteY246" fmla="*/ 3371759 h 6858000"/>
              <a:gd name="connsiteX247" fmla="*/ 600288 w 7472601"/>
              <a:gd name="connsiteY247" fmla="*/ 3365555 h 6858000"/>
              <a:gd name="connsiteX248" fmla="*/ 840692 w 7472601"/>
              <a:gd name="connsiteY248" fmla="*/ 3284921 h 6858000"/>
              <a:gd name="connsiteX249" fmla="*/ 979248 w 7472601"/>
              <a:gd name="connsiteY249" fmla="*/ 3221003 h 6858000"/>
              <a:gd name="connsiteX250" fmla="*/ 1053282 w 7472601"/>
              <a:gd name="connsiteY250" fmla="*/ 3185247 h 6858000"/>
              <a:gd name="connsiteX251" fmla="*/ 1320603 w 7472601"/>
              <a:gd name="connsiteY251" fmla="*/ 3081281 h 6858000"/>
              <a:gd name="connsiteX252" fmla="*/ 1238695 w 7472601"/>
              <a:gd name="connsiteY252" fmla="*/ 3076820 h 6858000"/>
              <a:gd name="connsiteX253" fmla="*/ 5425627 w 7472601"/>
              <a:gd name="connsiteY253" fmla="*/ 2954192 h 6858000"/>
              <a:gd name="connsiteX254" fmla="*/ 5470770 w 7472601"/>
              <a:gd name="connsiteY254" fmla="*/ 3005435 h 6858000"/>
              <a:gd name="connsiteX255" fmla="*/ 5519779 w 7472601"/>
              <a:gd name="connsiteY255" fmla="*/ 4359223 h 6858000"/>
              <a:gd name="connsiteX256" fmla="*/ 5520293 w 7472601"/>
              <a:gd name="connsiteY256" fmla="*/ 4360602 h 6858000"/>
              <a:gd name="connsiteX257" fmla="*/ 5767221 w 7472601"/>
              <a:gd name="connsiteY257" fmla="*/ 4665564 h 6858000"/>
              <a:gd name="connsiteX258" fmla="*/ 6937169 w 7472601"/>
              <a:gd name="connsiteY258" fmla="*/ 4815941 h 6858000"/>
              <a:gd name="connsiteX259" fmla="*/ 6953922 w 7472601"/>
              <a:gd name="connsiteY259" fmla="*/ 4890068 h 6858000"/>
              <a:gd name="connsiteX260" fmla="*/ 6071359 w 7472601"/>
              <a:gd name="connsiteY260" fmla="*/ 4770770 h 6858000"/>
              <a:gd name="connsiteX261" fmla="*/ 6038839 w 7472601"/>
              <a:gd name="connsiteY261" fmla="*/ 4764474 h 6858000"/>
              <a:gd name="connsiteX262" fmla="*/ 6038706 w 7472601"/>
              <a:gd name="connsiteY262" fmla="*/ 4763847 h 6858000"/>
              <a:gd name="connsiteX263" fmla="*/ 6037784 w 7472601"/>
              <a:gd name="connsiteY263" fmla="*/ 4764270 h 6858000"/>
              <a:gd name="connsiteX264" fmla="*/ 6038839 w 7472601"/>
              <a:gd name="connsiteY264" fmla="*/ 4764474 h 6858000"/>
              <a:gd name="connsiteX265" fmla="*/ 6040338 w 7472601"/>
              <a:gd name="connsiteY265" fmla="*/ 4771418 h 6858000"/>
              <a:gd name="connsiteX266" fmla="*/ 6024488 w 7472601"/>
              <a:gd name="connsiteY266" fmla="*/ 4809903 h 6858000"/>
              <a:gd name="connsiteX267" fmla="*/ 5599771 w 7472601"/>
              <a:gd name="connsiteY267" fmla="*/ 5509652 h 6858000"/>
              <a:gd name="connsiteX268" fmla="*/ 5548843 w 7472601"/>
              <a:gd name="connsiteY268" fmla="*/ 5563845 h 6858000"/>
              <a:gd name="connsiteX269" fmla="*/ 5940952 w 7472601"/>
              <a:gd name="connsiteY269" fmla="*/ 6250028 h 6858000"/>
              <a:gd name="connsiteX270" fmla="*/ 6043441 w 7472601"/>
              <a:gd name="connsiteY270" fmla="*/ 6665847 h 6858000"/>
              <a:gd name="connsiteX271" fmla="*/ 6093432 w 7472601"/>
              <a:gd name="connsiteY271" fmla="*/ 6858000 h 6858000"/>
              <a:gd name="connsiteX272" fmla="*/ 6034344 w 7472601"/>
              <a:gd name="connsiteY272" fmla="*/ 6858000 h 6858000"/>
              <a:gd name="connsiteX273" fmla="*/ 6026679 w 7472601"/>
              <a:gd name="connsiteY273" fmla="*/ 6836959 h 6858000"/>
              <a:gd name="connsiteX274" fmla="*/ 5800441 w 7472601"/>
              <a:gd name="connsiteY274" fmla="*/ 6335286 h 6858000"/>
              <a:gd name="connsiteX275" fmla="*/ 5526562 w 7472601"/>
              <a:gd name="connsiteY275" fmla="*/ 5705388 h 6858000"/>
              <a:gd name="connsiteX276" fmla="*/ 5519640 w 7472601"/>
              <a:gd name="connsiteY276" fmla="*/ 5683774 h 6858000"/>
              <a:gd name="connsiteX277" fmla="*/ 5844559 w 7472601"/>
              <a:gd name="connsiteY277" fmla="*/ 6553349 h 6858000"/>
              <a:gd name="connsiteX278" fmla="*/ 5975994 w 7472601"/>
              <a:gd name="connsiteY278" fmla="*/ 6858000 h 6858000"/>
              <a:gd name="connsiteX279" fmla="*/ 5898547 w 7472601"/>
              <a:gd name="connsiteY279" fmla="*/ 6858000 h 6858000"/>
              <a:gd name="connsiteX280" fmla="*/ 5682041 w 7472601"/>
              <a:gd name="connsiteY280" fmla="*/ 6355860 h 6858000"/>
              <a:gd name="connsiteX281" fmla="*/ 5461758 w 7472601"/>
              <a:gd name="connsiteY281" fmla="*/ 5820220 h 6858000"/>
              <a:gd name="connsiteX282" fmla="*/ 5237282 w 7472601"/>
              <a:gd name="connsiteY282" fmla="*/ 6579086 h 6858000"/>
              <a:gd name="connsiteX283" fmla="*/ 5115009 w 7472601"/>
              <a:gd name="connsiteY283" fmla="*/ 6858000 h 6858000"/>
              <a:gd name="connsiteX284" fmla="*/ 5028074 w 7472601"/>
              <a:gd name="connsiteY284" fmla="*/ 6858000 h 6858000"/>
              <a:gd name="connsiteX285" fmla="*/ 5079508 w 7472601"/>
              <a:gd name="connsiteY285" fmla="*/ 6749074 h 6858000"/>
              <a:gd name="connsiteX286" fmla="*/ 5371846 w 7472601"/>
              <a:gd name="connsiteY286" fmla="*/ 5924413 h 6858000"/>
              <a:gd name="connsiteX287" fmla="*/ 5270512 w 7472601"/>
              <a:gd name="connsiteY287" fmla="*/ 6138975 h 6858000"/>
              <a:gd name="connsiteX288" fmla="*/ 5062409 w 7472601"/>
              <a:gd name="connsiteY288" fmla="*/ 6653544 h 6858000"/>
              <a:gd name="connsiteX289" fmla="*/ 5036628 w 7472601"/>
              <a:gd name="connsiteY289" fmla="*/ 6754247 h 6858000"/>
              <a:gd name="connsiteX290" fmla="*/ 5009112 w 7472601"/>
              <a:gd name="connsiteY290" fmla="*/ 6858000 h 6858000"/>
              <a:gd name="connsiteX291" fmla="*/ 4976679 w 7472601"/>
              <a:gd name="connsiteY291" fmla="*/ 6858000 h 6858000"/>
              <a:gd name="connsiteX292" fmla="*/ 5006537 w 7472601"/>
              <a:gd name="connsiteY292" fmla="*/ 6747068 h 6858000"/>
              <a:gd name="connsiteX293" fmla="*/ 5032723 w 7472601"/>
              <a:gd name="connsiteY293" fmla="*/ 6644957 h 6858000"/>
              <a:gd name="connsiteX294" fmla="*/ 5242949 w 7472601"/>
              <a:gd name="connsiteY294" fmla="*/ 6125175 h 6858000"/>
              <a:gd name="connsiteX295" fmla="*/ 5286321 w 7472601"/>
              <a:gd name="connsiteY295" fmla="*/ 6033555 h 6858000"/>
              <a:gd name="connsiteX296" fmla="*/ 5008210 w 7472601"/>
              <a:gd name="connsiteY296" fmla="*/ 6649194 h 6858000"/>
              <a:gd name="connsiteX297" fmla="*/ 4986321 w 7472601"/>
              <a:gd name="connsiteY297" fmla="*/ 6765687 h 6858000"/>
              <a:gd name="connsiteX298" fmla="*/ 4973474 w 7472601"/>
              <a:gd name="connsiteY298" fmla="*/ 6858000 h 6858000"/>
              <a:gd name="connsiteX299" fmla="*/ 4907178 w 7472601"/>
              <a:gd name="connsiteY299" fmla="*/ 6858000 h 6858000"/>
              <a:gd name="connsiteX300" fmla="*/ 4910810 w 7472601"/>
              <a:gd name="connsiteY300" fmla="*/ 6829660 h 6858000"/>
              <a:gd name="connsiteX301" fmla="*/ 4987461 w 7472601"/>
              <a:gd name="connsiteY301" fmla="*/ 6432994 h 6858000"/>
              <a:gd name="connsiteX302" fmla="*/ 5179262 w 7472601"/>
              <a:gd name="connsiteY302" fmla="*/ 6035044 h 6858000"/>
              <a:gd name="connsiteX303" fmla="*/ 4689678 w 7472601"/>
              <a:gd name="connsiteY303" fmla="*/ 6440241 h 6858000"/>
              <a:gd name="connsiteX304" fmla="*/ 4477543 w 7472601"/>
              <a:gd name="connsiteY304" fmla="*/ 6674836 h 6858000"/>
              <a:gd name="connsiteX305" fmla="*/ 4329957 w 7472601"/>
              <a:gd name="connsiteY305" fmla="*/ 6858000 h 6858000"/>
              <a:gd name="connsiteX306" fmla="*/ 4218595 w 7472601"/>
              <a:gd name="connsiteY306" fmla="*/ 6858000 h 6858000"/>
              <a:gd name="connsiteX307" fmla="*/ 4368888 w 7472601"/>
              <a:gd name="connsiteY307" fmla="*/ 6668412 h 6858000"/>
              <a:gd name="connsiteX308" fmla="*/ 4563091 w 7472601"/>
              <a:gd name="connsiteY308" fmla="*/ 6442508 h 6858000"/>
              <a:gd name="connsiteX309" fmla="*/ 5387324 w 7472601"/>
              <a:gd name="connsiteY309" fmla="*/ 5705830 h 6858000"/>
              <a:gd name="connsiteX310" fmla="*/ 5073620 w 7472601"/>
              <a:gd name="connsiteY310" fmla="*/ 5955437 h 6858000"/>
              <a:gd name="connsiteX311" fmla="*/ 4689789 w 7472601"/>
              <a:gd name="connsiteY311" fmla="*/ 6268382 h 6858000"/>
              <a:gd name="connsiteX312" fmla="*/ 4418722 w 7472601"/>
              <a:gd name="connsiteY312" fmla="*/ 6570886 h 6858000"/>
              <a:gd name="connsiteX313" fmla="*/ 4214944 w 7472601"/>
              <a:gd name="connsiteY313" fmla="*/ 6858000 h 6858000"/>
              <a:gd name="connsiteX314" fmla="*/ 4177898 w 7472601"/>
              <a:gd name="connsiteY314" fmla="*/ 6858000 h 6858000"/>
              <a:gd name="connsiteX315" fmla="*/ 4391597 w 7472601"/>
              <a:gd name="connsiteY315" fmla="*/ 6556370 h 6858000"/>
              <a:gd name="connsiteX316" fmla="*/ 4668889 w 7472601"/>
              <a:gd name="connsiteY316" fmla="*/ 6246399 h 6858000"/>
              <a:gd name="connsiteX317" fmla="*/ 5055427 w 7472601"/>
              <a:gd name="connsiteY317" fmla="*/ 5931476 h 6858000"/>
              <a:gd name="connsiteX318" fmla="*/ 5371814 w 7472601"/>
              <a:gd name="connsiteY318" fmla="*/ 5678975 h 6858000"/>
              <a:gd name="connsiteX319" fmla="*/ 4987918 w 7472601"/>
              <a:gd name="connsiteY319" fmla="*/ 5838701 h 6858000"/>
              <a:gd name="connsiteX320" fmla="*/ 4317146 w 7472601"/>
              <a:gd name="connsiteY320" fmla="*/ 6587716 h 6858000"/>
              <a:gd name="connsiteX321" fmla="*/ 4171627 w 7472601"/>
              <a:gd name="connsiteY321" fmla="*/ 6858000 h 6858000"/>
              <a:gd name="connsiteX322" fmla="*/ 4081585 w 7472601"/>
              <a:gd name="connsiteY322" fmla="*/ 6858000 h 6858000"/>
              <a:gd name="connsiteX323" fmla="*/ 4238603 w 7472601"/>
              <a:gd name="connsiteY323" fmla="*/ 6559341 h 6858000"/>
              <a:gd name="connsiteX324" fmla="*/ 4778333 w 7472601"/>
              <a:gd name="connsiteY324" fmla="*/ 5873626 h 6858000"/>
              <a:gd name="connsiteX325" fmla="*/ 5414185 w 7472601"/>
              <a:gd name="connsiteY325" fmla="*/ 5573882 h 6858000"/>
              <a:gd name="connsiteX326" fmla="*/ 5959648 w 7472601"/>
              <a:gd name="connsiteY326" fmla="*/ 4760797 h 6858000"/>
              <a:gd name="connsiteX327" fmla="*/ 5355019 w 7472601"/>
              <a:gd name="connsiteY327" fmla="*/ 4734672 h 6858000"/>
              <a:gd name="connsiteX328" fmla="*/ 5083565 w 7472601"/>
              <a:gd name="connsiteY328" fmla="*/ 5179121 h 6858000"/>
              <a:gd name="connsiteX329" fmla="*/ 4713577 w 7472601"/>
              <a:gd name="connsiteY329" fmla="*/ 5616803 h 6858000"/>
              <a:gd name="connsiteX330" fmla="*/ 3989559 w 7472601"/>
              <a:gd name="connsiteY330" fmla="*/ 6145945 h 6858000"/>
              <a:gd name="connsiteX331" fmla="*/ 3939824 w 7472601"/>
              <a:gd name="connsiteY331" fmla="*/ 6066900 h 6858000"/>
              <a:gd name="connsiteX332" fmla="*/ 4584537 w 7472601"/>
              <a:gd name="connsiteY332" fmla="*/ 5324826 h 6858000"/>
              <a:gd name="connsiteX333" fmla="*/ 5037105 w 7472601"/>
              <a:gd name="connsiteY333" fmla="*/ 5088765 h 6858000"/>
              <a:gd name="connsiteX334" fmla="*/ 5039930 w 7472601"/>
              <a:gd name="connsiteY334" fmla="*/ 5089585 h 6858000"/>
              <a:gd name="connsiteX335" fmla="*/ 5263764 w 7472601"/>
              <a:gd name="connsiteY335" fmla="*/ 4735525 h 6858000"/>
              <a:gd name="connsiteX336" fmla="*/ 4086300 w 7472601"/>
              <a:gd name="connsiteY336" fmla="*/ 4884599 h 6858000"/>
              <a:gd name="connsiteX337" fmla="*/ 4085485 w 7472601"/>
              <a:gd name="connsiteY337" fmla="*/ 4899070 h 6858000"/>
              <a:gd name="connsiteX338" fmla="*/ 3871915 w 7472601"/>
              <a:gd name="connsiteY338" fmla="*/ 5253645 h 6858000"/>
              <a:gd name="connsiteX339" fmla="*/ 3799374 w 7472601"/>
              <a:gd name="connsiteY339" fmla="*/ 5466127 h 6858000"/>
              <a:gd name="connsiteX340" fmla="*/ 3498850 w 7472601"/>
              <a:gd name="connsiteY340" fmla="*/ 6661888 h 6858000"/>
              <a:gd name="connsiteX341" fmla="*/ 3399216 w 7472601"/>
              <a:gd name="connsiteY341" fmla="*/ 6858000 h 6858000"/>
              <a:gd name="connsiteX342" fmla="*/ 3303688 w 7472601"/>
              <a:gd name="connsiteY342" fmla="*/ 6858000 h 6858000"/>
              <a:gd name="connsiteX343" fmla="*/ 3391774 w 7472601"/>
              <a:gd name="connsiteY343" fmla="*/ 6697181 h 6858000"/>
              <a:gd name="connsiteX344" fmla="*/ 3735540 w 7472601"/>
              <a:gd name="connsiteY344" fmla="*/ 5546923 h 6858000"/>
              <a:gd name="connsiteX345" fmla="*/ 3729438 w 7472601"/>
              <a:gd name="connsiteY345" fmla="*/ 5569058 h 6858000"/>
              <a:gd name="connsiteX346" fmla="*/ 3707782 w 7472601"/>
              <a:gd name="connsiteY346" fmla="*/ 5644908 h 6858000"/>
              <a:gd name="connsiteX347" fmla="*/ 3583827 w 7472601"/>
              <a:gd name="connsiteY347" fmla="*/ 6039215 h 6858000"/>
              <a:gd name="connsiteX348" fmla="*/ 3547861 w 7472601"/>
              <a:gd name="connsiteY348" fmla="*/ 6129609 h 6858000"/>
              <a:gd name="connsiteX349" fmla="*/ 3490905 w 7472601"/>
              <a:gd name="connsiteY349" fmla="*/ 6277660 h 6858000"/>
              <a:gd name="connsiteX350" fmla="*/ 3455859 w 7472601"/>
              <a:gd name="connsiteY350" fmla="*/ 6391301 h 6858000"/>
              <a:gd name="connsiteX351" fmla="*/ 3429112 w 7472601"/>
              <a:gd name="connsiteY351" fmla="*/ 6479469 h 6858000"/>
              <a:gd name="connsiteX352" fmla="*/ 3304862 w 7472601"/>
              <a:gd name="connsiteY352" fmla="*/ 6796476 h 6858000"/>
              <a:gd name="connsiteX353" fmla="*/ 3276071 w 7472601"/>
              <a:gd name="connsiteY353" fmla="*/ 6858000 h 6858000"/>
              <a:gd name="connsiteX354" fmla="*/ 3240805 w 7472601"/>
              <a:gd name="connsiteY354" fmla="*/ 6858000 h 6858000"/>
              <a:gd name="connsiteX355" fmla="*/ 3275917 w 7472601"/>
              <a:gd name="connsiteY355" fmla="*/ 6783192 h 6858000"/>
              <a:gd name="connsiteX356" fmla="*/ 3399358 w 7472601"/>
              <a:gd name="connsiteY356" fmla="*/ 6469011 h 6858000"/>
              <a:gd name="connsiteX357" fmla="*/ 3425650 w 7472601"/>
              <a:gd name="connsiteY357" fmla="*/ 6381333 h 6858000"/>
              <a:gd name="connsiteX358" fmla="*/ 3460661 w 7472601"/>
              <a:gd name="connsiteY358" fmla="*/ 6266763 h 6858000"/>
              <a:gd name="connsiteX359" fmla="*/ 3518021 w 7472601"/>
              <a:gd name="connsiteY359" fmla="*/ 6117298 h 6858000"/>
              <a:gd name="connsiteX360" fmla="*/ 3554035 w 7472601"/>
              <a:gd name="connsiteY360" fmla="*/ 6027832 h 6858000"/>
              <a:gd name="connsiteX361" fmla="*/ 3677174 w 7472601"/>
              <a:gd name="connsiteY361" fmla="*/ 5636351 h 6858000"/>
              <a:gd name="connsiteX362" fmla="*/ 3698819 w 7472601"/>
              <a:gd name="connsiteY362" fmla="*/ 5560503 h 6858000"/>
              <a:gd name="connsiteX363" fmla="*/ 3702094 w 7472601"/>
              <a:gd name="connsiteY363" fmla="*/ 5549194 h 6858000"/>
              <a:gd name="connsiteX364" fmla="*/ 3398355 w 7472601"/>
              <a:gd name="connsiteY364" fmla="*/ 6094603 h 6858000"/>
              <a:gd name="connsiteX365" fmla="*/ 3193941 w 7472601"/>
              <a:gd name="connsiteY365" fmla="*/ 6798775 h 6858000"/>
              <a:gd name="connsiteX366" fmla="*/ 3184140 w 7472601"/>
              <a:gd name="connsiteY366" fmla="*/ 6858000 h 6858000"/>
              <a:gd name="connsiteX367" fmla="*/ 3099978 w 7472601"/>
              <a:gd name="connsiteY367" fmla="*/ 6858000 h 6858000"/>
              <a:gd name="connsiteX368" fmla="*/ 3101556 w 7472601"/>
              <a:gd name="connsiteY368" fmla="*/ 6843337 h 6858000"/>
              <a:gd name="connsiteX369" fmla="*/ 3370162 w 7472601"/>
              <a:gd name="connsiteY369" fmla="*/ 5785550 h 6858000"/>
              <a:gd name="connsiteX370" fmla="*/ 3746477 w 7472601"/>
              <a:gd name="connsiteY370" fmla="*/ 5377889 h 6858000"/>
              <a:gd name="connsiteX371" fmla="*/ 3863399 w 7472601"/>
              <a:gd name="connsiteY371" fmla="*/ 5087257 h 6858000"/>
              <a:gd name="connsiteX372" fmla="*/ 3968712 w 7472601"/>
              <a:gd name="connsiteY372" fmla="*/ 4913989 h 6858000"/>
              <a:gd name="connsiteX373" fmla="*/ 2792390 w 7472601"/>
              <a:gd name="connsiteY373" fmla="*/ 5382974 h 6858000"/>
              <a:gd name="connsiteX374" fmla="*/ 2714982 w 7472601"/>
              <a:gd name="connsiteY374" fmla="*/ 5427051 h 6858000"/>
              <a:gd name="connsiteX375" fmla="*/ 2813361 w 7472601"/>
              <a:gd name="connsiteY375" fmla="*/ 6023912 h 6858000"/>
              <a:gd name="connsiteX376" fmla="*/ 2688430 w 7472601"/>
              <a:gd name="connsiteY376" fmla="*/ 6801564 h 6858000"/>
              <a:gd name="connsiteX377" fmla="*/ 2629626 w 7472601"/>
              <a:gd name="connsiteY377" fmla="*/ 6763394 h 6858000"/>
              <a:gd name="connsiteX378" fmla="*/ 2565328 w 7472601"/>
              <a:gd name="connsiteY378" fmla="*/ 5516399 h 6858000"/>
              <a:gd name="connsiteX379" fmla="*/ 1922999 w 7472601"/>
              <a:gd name="connsiteY379" fmla="*/ 5980343 h 6858000"/>
              <a:gd name="connsiteX380" fmla="*/ 1950261 w 7472601"/>
              <a:gd name="connsiteY380" fmla="*/ 6405858 h 6858000"/>
              <a:gd name="connsiteX381" fmla="*/ 2365554 w 7472601"/>
              <a:gd name="connsiteY381" fmla="*/ 6759107 h 6858000"/>
              <a:gd name="connsiteX382" fmla="*/ 2424142 w 7472601"/>
              <a:gd name="connsiteY382" fmla="*/ 6858000 h 6858000"/>
              <a:gd name="connsiteX383" fmla="*/ 2395994 w 7472601"/>
              <a:gd name="connsiteY383" fmla="*/ 6858000 h 6858000"/>
              <a:gd name="connsiteX384" fmla="*/ 2392863 w 7472601"/>
              <a:gd name="connsiteY384" fmla="*/ 6852964 h 6858000"/>
              <a:gd name="connsiteX385" fmla="*/ 2017589 w 7472601"/>
              <a:gd name="connsiteY385" fmla="*/ 6493982 h 6858000"/>
              <a:gd name="connsiteX386" fmla="*/ 2147336 w 7472601"/>
              <a:gd name="connsiteY386" fmla="*/ 6594052 h 6858000"/>
              <a:gd name="connsiteX387" fmla="*/ 2207047 w 7472601"/>
              <a:gd name="connsiteY387" fmla="*/ 6654540 h 6858000"/>
              <a:gd name="connsiteX388" fmla="*/ 2299106 w 7472601"/>
              <a:gd name="connsiteY388" fmla="*/ 6778931 h 6858000"/>
              <a:gd name="connsiteX389" fmla="*/ 2314430 w 7472601"/>
              <a:gd name="connsiteY389" fmla="*/ 6801144 h 6858000"/>
              <a:gd name="connsiteX390" fmla="*/ 2352406 w 7472601"/>
              <a:gd name="connsiteY390" fmla="*/ 6858000 h 6858000"/>
              <a:gd name="connsiteX391" fmla="*/ 2314492 w 7472601"/>
              <a:gd name="connsiteY391" fmla="*/ 6858000 h 6858000"/>
              <a:gd name="connsiteX392" fmla="*/ 2288095 w 7472601"/>
              <a:gd name="connsiteY392" fmla="*/ 6818030 h 6858000"/>
              <a:gd name="connsiteX393" fmla="*/ 2272768 w 7472601"/>
              <a:gd name="connsiteY393" fmla="*/ 6795822 h 6858000"/>
              <a:gd name="connsiteX394" fmla="*/ 2182715 w 7472601"/>
              <a:gd name="connsiteY394" fmla="*/ 6675071 h 6858000"/>
              <a:gd name="connsiteX395" fmla="*/ 2032061 w 7472601"/>
              <a:gd name="connsiteY395" fmla="*/ 6541380 h 6858000"/>
              <a:gd name="connsiteX396" fmla="*/ 2257220 w 7472601"/>
              <a:gd name="connsiteY396" fmla="*/ 6826257 h 6858000"/>
              <a:gd name="connsiteX397" fmla="*/ 2281324 w 7472601"/>
              <a:gd name="connsiteY397" fmla="*/ 6858000 h 6858000"/>
              <a:gd name="connsiteX398" fmla="*/ 2242860 w 7472601"/>
              <a:gd name="connsiteY398" fmla="*/ 6858000 h 6858000"/>
              <a:gd name="connsiteX399" fmla="*/ 2232818 w 7472601"/>
              <a:gd name="connsiteY399" fmla="*/ 6844926 h 6858000"/>
              <a:gd name="connsiteX400" fmla="*/ 1990172 w 7472601"/>
              <a:gd name="connsiteY400" fmla="*/ 6542121 h 6858000"/>
              <a:gd name="connsiteX401" fmla="*/ 2124090 w 7472601"/>
              <a:gd name="connsiteY401" fmla="*/ 6761017 h 6858000"/>
              <a:gd name="connsiteX402" fmla="*/ 2200380 w 7472601"/>
              <a:gd name="connsiteY402" fmla="*/ 6858000 h 6858000"/>
              <a:gd name="connsiteX403" fmla="*/ 2147507 w 7472601"/>
              <a:gd name="connsiteY403" fmla="*/ 6858000 h 6858000"/>
              <a:gd name="connsiteX404" fmla="*/ 2070668 w 7472601"/>
              <a:gd name="connsiteY404" fmla="*/ 6761520 h 6858000"/>
              <a:gd name="connsiteX405" fmla="*/ 1975142 w 7472601"/>
              <a:gd name="connsiteY405" fmla="*/ 6585570 h 6858000"/>
              <a:gd name="connsiteX406" fmla="*/ 2050035 w 7472601"/>
              <a:gd name="connsiteY406" fmla="*/ 6813345 h 6858000"/>
              <a:gd name="connsiteX407" fmla="*/ 2063025 w 7472601"/>
              <a:gd name="connsiteY407" fmla="*/ 6858000 h 6858000"/>
              <a:gd name="connsiteX408" fmla="*/ 2021675 w 7472601"/>
              <a:gd name="connsiteY408" fmla="*/ 6858000 h 6858000"/>
              <a:gd name="connsiteX409" fmla="*/ 2019308 w 7472601"/>
              <a:gd name="connsiteY409" fmla="*/ 6847118 h 6858000"/>
              <a:gd name="connsiteX410" fmla="*/ 1938835 w 7472601"/>
              <a:gd name="connsiteY410" fmla="*/ 6551160 h 6858000"/>
              <a:gd name="connsiteX411" fmla="*/ 1953230 w 7472601"/>
              <a:gd name="connsiteY411" fmla="*/ 6759699 h 6858000"/>
              <a:gd name="connsiteX412" fmla="*/ 1956763 w 7472601"/>
              <a:gd name="connsiteY412" fmla="*/ 6778191 h 6858000"/>
              <a:gd name="connsiteX413" fmla="*/ 1967925 w 7472601"/>
              <a:gd name="connsiteY413" fmla="*/ 6858000 h 6858000"/>
              <a:gd name="connsiteX414" fmla="*/ 1936622 w 7472601"/>
              <a:gd name="connsiteY414" fmla="*/ 6858000 h 6858000"/>
              <a:gd name="connsiteX415" fmla="*/ 1926261 w 7472601"/>
              <a:gd name="connsiteY415" fmla="*/ 6784064 h 6858000"/>
              <a:gd name="connsiteX416" fmla="*/ 1922724 w 7472601"/>
              <a:gd name="connsiteY416" fmla="*/ 6765577 h 6858000"/>
              <a:gd name="connsiteX417" fmla="*/ 1904650 w 7472601"/>
              <a:gd name="connsiteY417" fmla="*/ 6639616 h 6858000"/>
              <a:gd name="connsiteX418" fmla="*/ 1885273 w 7472601"/>
              <a:gd name="connsiteY418" fmla="*/ 6858000 h 6858000"/>
              <a:gd name="connsiteX419" fmla="*/ 1854363 w 7472601"/>
              <a:gd name="connsiteY419" fmla="*/ 6858000 h 6858000"/>
              <a:gd name="connsiteX420" fmla="*/ 1880391 w 7472601"/>
              <a:gd name="connsiteY420" fmla="*/ 6603796 h 6858000"/>
              <a:gd name="connsiteX421" fmla="*/ 1818273 w 7472601"/>
              <a:gd name="connsiteY421" fmla="*/ 6715729 h 6858000"/>
              <a:gd name="connsiteX422" fmla="*/ 1794691 w 7472601"/>
              <a:gd name="connsiteY422" fmla="*/ 6843239 h 6858000"/>
              <a:gd name="connsiteX423" fmla="*/ 1794914 w 7472601"/>
              <a:gd name="connsiteY423" fmla="*/ 6858000 h 6858000"/>
              <a:gd name="connsiteX424" fmla="*/ 1746128 w 7472601"/>
              <a:gd name="connsiteY424" fmla="*/ 6858000 h 6858000"/>
              <a:gd name="connsiteX425" fmla="*/ 1753934 w 7472601"/>
              <a:gd name="connsiteY425" fmla="*/ 6724796 h 6858000"/>
              <a:gd name="connsiteX426" fmla="*/ 1792053 w 7472601"/>
              <a:gd name="connsiteY426" fmla="*/ 6572396 h 6858000"/>
              <a:gd name="connsiteX427" fmla="*/ 1862248 w 7472601"/>
              <a:gd name="connsiteY427" fmla="*/ 6266397 h 6858000"/>
              <a:gd name="connsiteX428" fmla="*/ 1862250 w 7472601"/>
              <a:gd name="connsiteY428" fmla="*/ 6033531 h 6858000"/>
              <a:gd name="connsiteX429" fmla="*/ 1211999 w 7472601"/>
              <a:gd name="connsiteY429" fmla="*/ 6683610 h 6858000"/>
              <a:gd name="connsiteX430" fmla="*/ 1213266 w 7472601"/>
              <a:gd name="connsiteY430" fmla="*/ 6691947 h 6858000"/>
              <a:gd name="connsiteX431" fmla="*/ 1203370 w 7472601"/>
              <a:gd name="connsiteY431" fmla="*/ 6850676 h 6858000"/>
              <a:gd name="connsiteX432" fmla="*/ 1203671 w 7472601"/>
              <a:gd name="connsiteY432" fmla="*/ 6858000 h 6858000"/>
              <a:gd name="connsiteX433" fmla="*/ 1143180 w 7472601"/>
              <a:gd name="connsiteY433" fmla="*/ 6858000 h 6858000"/>
              <a:gd name="connsiteX434" fmla="*/ 1142176 w 7472601"/>
              <a:gd name="connsiteY434" fmla="*/ 6766045 h 6858000"/>
              <a:gd name="connsiteX435" fmla="*/ 1067484 w 7472601"/>
              <a:gd name="connsiteY435" fmla="*/ 6858000 h 6858000"/>
              <a:gd name="connsiteX436" fmla="*/ 953928 w 7472601"/>
              <a:gd name="connsiteY436" fmla="*/ 6858000 h 6858000"/>
              <a:gd name="connsiteX437" fmla="*/ 959715 w 7472601"/>
              <a:gd name="connsiteY437" fmla="*/ 6850185 h 6858000"/>
              <a:gd name="connsiteX438" fmla="*/ 1483788 w 7472601"/>
              <a:gd name="connsiteY438" fmla="*/ 6259174 h 6858000"/>
              <a:gd name="connsiteX439" fmla="*/ 1100671 w 7472601"/>
              <a:gd name="connsiteY439" fmla="*/ 6252137 h 6858000"/>
              <a:gd name="connsiteX440" fmla="*/ 1090144 w 7472601"/>
              <a:gd name="connsiteY440" fmla="*/ 6256748 h 6858000"/>
              <a:gd name="connsiteX441" fmla="*/ 1095872 w 7472601"/>
              <a:gd name="connsiteY441" fmla="*/ 6271892 h 6858000"/>
              <a:gd name="connsiteX442" fmla="*/ 262785 w 7472601"/>
              <a:gd name="connsiteY442" fmla="*/ 6845450 h 6858000"/>
              <a:gd name="connsiteX443" fmla="*/ 209968 w 7472601"/>
              <a:gd name="connsiteY443" fmla="*/ 6770713 h 6858000"/>
              <a:gd name="connsiteX444" fmla="*/ 873460 w 7472601"/>
              <a:gd name="connsiteY444" fmla="*/ 6253768 h 6858000"/>
              <a:gd name="connsiteX445" fmla="*/ 192686 w 7472601"/>
              <a:gd name="connsiteY445" fmla="*/ 5849257 h 6858000"/>
              <a:gd name="connsiteX446" fmla="*/ 4696 w 7472601"/>
              <a:gd name="connsiteY446" fmla="*/ 5697668 h 6858000"/>
              <a:gd name="connsiteX447" fmla="*/ 0 w 7472601"/>
              <a:gd name="connsiteY447" fmla="*/ 5689984 h 6858000"/>
              <a:gd name="connsiteX448" fmla="*/ 0 w 7472601"/>
              <a:gd name="connsiteY448" fmla="*/ 5513472 h 6858000"/>
              <a:gd name="connsiteX449" fmla="*/ 174101 w 7472601"/>
              <a:gd name="connsiteY449" fmla="*/ 5620277 h 6858000"/>
              <a:gd name="connsiteX450" fmla="*/ 891800 w 7472601"/>
              <a:gd name="connsiteY450" fmla="*/ 6036935 h 6858000"/>
              <a:gd name="connsiteX451" fmla="*/ 1072219 w 7472601"/>
              <a:gd name="connsiteY451" fmla="*/ 6169443 h 6858000"/>
              <a:gd name="connsiteX452" fmla="*/ 1074117 w 7472601"/>
              <a:gd name="connsiteY452" fmla="*/ 6170301 h 6858000"/>
              <a:gd name="connsiteX453" fmla="*/ 1083114 w 7472601"/>
              <a:gd name="connsiteY453" fmla="*/ 6174131 h 6858000"/>
              <a:gd name="connsiteX454" fmla="*/ 1543010 w 7472601"/>
              <a:gd name="connsiteY454" fmla="*/ 6191140 h 6858000"/>
              <a:gd name="connsiteX455" fmla="*/ 1551080 w 7472601"/>
              <a:gd name="connsiteY455" fmla="*/ 6195006 h 6858000"/>
              <a:gd name="connsiteX456" fmla="*/ 2345443 w 7472601"/>
              <a:gd name="connsiteY456" fmla="*/ 5549882 h 6858000"/>
              <a:gd name="connsiteX457" fmla="*/ 1721499 w 7472601"/>
              <a:gd name="connsiteY457" fmla="*/ 5599969 h 6858000"/>
              <a:gd name="connsiteX458" fmla="*/ 767716 w 7472601"/>
              <a:gd name="connsiteY458" fmla="*/ 5472768 h 6858000"/>
              <a:gd name="connsiteX459" fmla="*/ 722147 w 7472601"/>
              <a:gd name="connsiteY459" fmla="*/ 5393091 h 6858000"/>
              <a:gd name="connsiteX460" fmla="*/ 1485552 w 7472601"/>
              <a:gd name="connsiteY460" fmla="*/ 5313202 h 6858000"/>
              <a:gd name="connsiteX461" fmla="*/ 2143004 w 7472601"/>
              <a:gd name="connsiteY461" fmla="*/ 5402420 h 6858000"/>
              <a:gd name="connsiteX462" fmla="*/ 1933391 w 7472601"/>
              <a:gd name="connsiteY462" fmla="*/ 5156971 h 6858000"/>
              <a:gd name="connsiteX463" fmla="*/ 1827118 w 7472601"/>
              <a:gd name="connsiteY463" fmla="*/ 4968410 h 6858000"/>
              <a:gd name="connsiteX464" fmla="*/ 1837349 w 7472601"/>
              <a:gd name="connsiteY464" fmla="*/ 4956357 h 6858000"/>
              <a:gd name="connsiteX465" fmla="*/ 2162835 w 7472601"/>
              <a:gd name="connsiteY465" fmla="*/ 5187853 h 6858000"/>
              <a:gd name="connsiteX466" fmla="*/ 2257167 w 7472601"/>
              <a:gd name="connsiteY466" fmla="*/ 5462123 h 6858000"/>
              <a:gd name="connsiteX467" fmla="*/ 2261598 w 7472601"/>
              <a:gd name="connsiteY467" fmla="*/ 5467998 h 6858000"/>
              <a:gd name="connsiteX468" fmla="*/ 2437177 w 7472601"/>
              <a:gd name="connsiteY468" fmla="*/ 5479608 h 6858000"/>
              <a:gd name="connsiteX469" fmla="*/ 2445247 w 7472601"/>
              <a:gd name="connsiteY469" fmla="*/ 5483476 h 6858000"/>
              <a:gd name="connsiteX470" fmla="*/ 2743626 w 7472601"/>
              <a:gd name="connsiteY470" fmla="*/ 5304819 h 6858000"/>
              <a:gd name="connsiteX471" fmla="*/ 3048102 w 7472601"/>
              <a:gd name="connsiteY471" fmla="*/ 5150595 h 6858000"/>
              <a:gd name="connsiteX472" fmla="*/ 1799414 w 7472601"/>
              <a:gd name="connsiteY472" fmla="*/ 4694732 h 6858000"/>
              <a:gd name="connsiteX473" fmla="*/ 1771735 w 7472601"/>
              <a:gd name="connsiteY473" fmla="*/ 4619929 h 6858000"/>
              <a:gd name="connsiteX474" fmla="*/ 3104273 w 7472601"/>
              <a:gd name="connsiteY474" fmla="*/ 5076159 h 6858000"/>
              <a:gd name="connsiteX475" fmla="*/ 3113245 w 7472601"/>
              <a:gd name="connsiteY475" fmla="*/ 5090705 h 6858000"/>
              <a:gd name="connsiteX476" fmla="*/ 3126294 w 7472601"/>
              <a:gd name="connsiteY476" fmla="*/ 5114400 h 6858000"/>
              <a:gd name="connsiteX477" fmla="*/ 3937433 w 7472601"/>
              <a:gd name="connsiteY477" fmla="*/ 4830473 h 6858000"/>
              <a:gd name="connsiteX478" fmla="*/ 3590475 w 7472601"/>
              <a:gd name="connsiteY478" fmla="*/ 4597974 h 6858000"/>
              <a:gd name="connsiteX479" fmla="*/ 3100264 w 7472601"/>
              <a:gd name="connsiteY479" fmla="*/ 4579845 h 6858000"/>
              <a:gd name="connsiteX480" fmla="*/ 2183576 w 7472601"/>
              <a:gd name="connsiteY480" fmla="*/ 4227150 h 6858000"/>
              <a:gd name="connsiteX481" fmla="*/ 2151029 w 7472601"/>
              <a:gd name="connsiteY481" fmla="*/ 4146947 h 6858000"/>
              <a:gd name="connsiteX482" fmla="*/ 3563434 w 7472601"/>
              <a:gd name="connsiteY482" fmla="*/ 4469115 h 6858000"/>
              <a:gd name="connsiteX483" fmla="*/ 3177952 w 7472601"/>
              <a:gd name="connsiteY483" fmla="*/ 3657386 h 6858000"/>
              <a:gd name="connsiteX484" fmla="*/ 3189263 w 7472601"/>
              <a:gd name="connsiteY484" fmla="*/ 3625726 h 6858000"/>
              <a:gd name="connsiteX485" fmla="*/ 3560912 w 7472601"/>
              <a:gd name="connsiteY485" fmla="*/ 4079863 h 6858000"/>
              <a:gd name="connsiteX486" fmla="*/ 3626636 w 7472601"/>
              <a:gd name="connsiteY486" fmla="*/ 4512230 h 6858000"/>
              <a:gd name="connsiteX487" fmla="*/ 3653088 w 7472601"/>
              <a:gd name="connsiteY487" fmla="*/ 4521417 h 6858000"/>
              <a:gd name="connsiteX488" fmla="*/ 3988128 w 7472601"/>
              <a:gd name="connsiteY488" fmla="*/ 4817267 h 6858000"/>
              <a:gd name="connsiteX489" fmla="*/ 4830582 w 7472601"/>
              <a:gd name="connsiteY489" fmla="*/ 4676000 h 6858000"/>
              <a:gd name="connsiteX490" fmla="*/ 4830100 w 7472601"/>
              <a:gd name="connsiteY490" fmla="*/ 4675554 h 6858000"/>
              <a:gd name="connsiteX491" fmla="*/ 4036318 w 7472601"/>
              <a:gd name="connsiteY491" fmla="*/ 4147013 h 6858000"/>
              <a:gd name="connsiteX492" fmla="*/ 3432098 w 7472601"/>
              <a:gd name="connsiteY492" fmla="*/ 3537312 h 6858000"/>
              <a:gd name="connsiteX493" fmla="*/ 3446761 w 7472601"/>
              <a:gd name="connsiteY493" fmla="*/ 3461278 h 6858000"/>
              <a:gd name="connsiteX494" fmla="*/ 4419733 w 7472601"/>
              <a:gd name="connsiteY494" fmla="*/ 3963555 h 6858000"/>
              <a:gd name="connsiteX495" fmla="*/ 4781371 w 7472601"/>
              <a:gd name="connsiteY495" fmla="*/ 4458604 h 6858000"/>
              <a:gd name="connsiteX496" fmla="*/ 4780440 w 7472601"/>
              <a:gd name="connsiteY496" fmla="*/ 4470290 h 6858000"/>
              <a:gd name="connsiteX497" fmla="*/ 4898954 w 7472601"/>
              <a:gd name="connsiteY497" fmla="*/ 4662092 h 6858000"/>
              <a:gd name="connsiteX498" fmla="*/ 4900699 w 7472601"/>
              <a:gd name="connsiteY498" fmla="*/ 4670867 h 6858000"/>
              <a:gd name="connsiteX499" fmla="*/ 5714511 w 7472601"/>
              <a:gd name="connsiteY499" fmla="*/ 4663483 h 6858000"/>
              <a:gd name="connsiteX500" fmla="*/ 5464793 w 7472601"/>
              <a:gd name="connsiteY500" fmla="*/ 4393556 h 6858000"/>
              <a:gd name="connsiteX501" fmla="*/ 5461897 w 7472601"/>
              <a:gd name="connsiteY501" fmla="*/ 4390879 h 6858000"/>
              <a:gd name="connsiteX502" fmla="*/ 4294126 w 7472601"/>
              <a:gd name="connsiteY502" fmla="*/ 3303048 h 6858000"/>
              <a:gd name="connsiteX503" fmla="*/ 4305321 w 7472601"/>
              <a:gd name="connsiteY503" fmla="*/ 3256953 h 6858000"/>
              <a:gd name="connsiteX504" fmla="*/ 4949299 w 7472601"/>
              <a:gd name="connsiteY504" fmla="*/ 3766336 h 6858000"/>
              <a:gd name="connsiteX505" fmla="*/ 5291452 w 7472601"/>
              <a:gd name="connsiteY505" fmla="*/ 4076801 h 6858000"/>
              <a:gd name="connsiteX506" fmla="*/ 5434998 w 7472601"/>
              <a:gd name="connsiteY506" fmla="*/ 4254100 h 6858000"/>
              <a:gd name="connsiteX507" fmla="*/ 5351015 w 7472601"/>
              <a:gd name="connsiteY507" fmla="*/ 3760989 h 6858000"/>
              <a:gd name="connsiteX508" fmla="*/ 5413780 w 7472601"/>
              <a:gd name="connsiteY508" fmla="*/ 2966265 h 6858000"/>
              <a:gd name="connsiteX509" fmla="*/ 5425627 w 7472601"/>
              <a:gd name="connsiteY509" fmla="*/ 2954192 h 6858000"/>
              <a:gd name="connsiteX510" fmla="*/ 6604735 w 7472601"/>
              <a:gd name="connsiteY510" fmla="*/ 2041381 h 6858000"/>
              <a:gd name="connsiteX511" fmla="*/ 7204487 w 7472601"/>
              <a:gd name="connsiteY511" fmla="*/ 2742112 h 6858000"/>
              <a:gd name="connsiteX512" fmla="*/ 7131592 w 7472601"/>
              <a:gd name="connsiteY512" fmla="*/ 2672096 h 6858000"/>
              <a:gd name="connsiteX513" fmla="*/ 6996344 w 7472601"/>
              <a:gd name="connsiteY513" fmla="*/ 2518310 h 6858000"/>
              <a:gd name="connsiteX514" fmla="*/ 6735495 w 7472601"/>
              <a:gd name="connsiteY514" fmla="*/ 2196890 h 6858000"/>
              <a:gd name="connsiteX515" fmla="*/ 6721901 w 7472601"/>
              <a:gd name="connsiteY515" fmla="*/ 2179274 h 6858000"/>
              <a:gd name="connsiteX516" fmla="*/ 6604735 w 7472601"/>
              <a:gd name="connsiteY516" fmla="*/ 2041381 h 6858000"/>
              <a:gd name="connsiteX517" fmla="*/ 6591670 w 7472601"/>
              <a:gd name="connsiteY517" fmla="*/ 1988277 h 6858000"/>
              <a:gd name="connsiteX518" fmla="*/ 6747349 w 7472601"/>
              <a:gd name="connsiteY518" fmla="*/ 2160069 h 6858000"/>
              <a:gd name="connsiteX519" fmla="*/ 6760943 w 7472601"/>
              <a:gd name="connsiteY519" fmla="*/ 2177686 h 6858000"/>
              <a:gd name="connsiteX520" fmla="*/ 7021065 w 7472601"/>
              <a:gd name="connsiteY520" fmla="*/ 2498102 h 6858000"/>
              <a:gd name="connsiteX521" fmla="*/ 7155223 w 7472601"/>
              <a:gd name="connsiteY521" fmla="*/ 2650386 h 6858000"/>
              <a:gd name="connsiteX522" fmla="*/ 7203167 w 7472601"/>
              <a:gd name="connsiteY522" fmla="*/ 2697288 h 6858000"/>
              <a:gd name="connsiteX523" fmla="*/ 6937703 w 7472601"/>
              <a:gd name="connsiteY523" fmla="*/ 2321981 h 6858000"/>
              <a:gd name="connsiteX524" fmla="*/ 6591670 w 7472601"/>
              <a:gd name="connsiteY524" fmla="*/ 1988277 h 6858000"/>
              <a:gd name="connsiteX525" fmla="*/ 5798671 w 7472601"/>
              <a:gd name="connsiteY525" fmla="*/ 1981601 h 6858000"/>
              <a:gd name="connsiteX526" fmla="*/ 5754709 w 7472601"/>
              <a:gd name="connsiteY526" fmla="*/ 2071454 h 6858000"/>
              <a:gd name="connsiteX527" fmla="*/ 5763044 w 7472601"/>
              <a:gd name="connsiteY527" fmla="*/ 2842206 h 6858000"/>
              <a:gd name="connsiteX528" fmla="*/ 5764974 w 7472601"/>
              <a:gd name="connsiteY528" fmla="*/ 2799609 h 6858000"/>
              <a:gd name="connsiteX529" fmla="*/ 5767665 w 7472601"/>
              <a:gd name="connsiteY529" fmla="*/ 2666409 h 6858000"/>
              <a:gd name="connsiteX530" fmla="*/ 5763055 w 7472601"/>
              <a:gd name="connsiteY530" fmla="*/ 2579705 h 6858000"/>
              <a:gd name="connsiteX531" fmla="*/ 5758079 w 7472601"/>
              <a:gd name="connsiteY531" fmla="*/ 2492508 h 6858000"/>
              <a:gd name="connsiteX532" fmla="*/ 5779325 w 7472601"/>
              <a:gd name="connsiteY532" fmla="*/ 2197069 h 6858000"/>
              <a:gd name="connsiteX533" fmla="*/ 5798671 w 7472601"/>
              <a:gd name="connsiteY533" fmla="*/ 1981601 h 6858000"/>
              <a:gd name="connsiteX534" fmla="*/ 5829202 w 7472601"/>
              <a:gd name="connsiteY534" fmla="*/ 1971679 h 6858000"/>
              <a:gd name="connsiteX535" fmla="*/ 5809558 w 7472601"/>
              <a:gd name="connsiteY535" fmla="*/ 2198043 h 6858000"/>
              <a:gd name="connsiteX536" fmla="*/ 5788653 w 7472601"/>
              <a:gd name="connsiteY536" fmla="*/ 2489430 h 6858000"/>
              <a:gd name="connsiteX537" fmla="*/ 5793439 w 7472601"/>
              <a:gd name="connsiteY537" fmla="*/ 2575235 h 6858000"/>
              <a:gd name="connsiteX538" fmla="*/ 5796837 w 7472601"/>
              <a:gd name="connsiteY538" fmla="*/ 2637633 h 6858000"/>
              <a:gd name="connsiteX539" fmla="*/ 5818614 w 7472601"/>
              <a:gd name="connsiteY539" fmla="*/ 2473055 h 6858000"/>
              <a:gd name="connsiteX540" fmla="*/ 5829202 w 7472601"/>
              <a:gd name="connsiteY540" fmla="*/ 1971679 h 6858000"/>
              <a:gd name="connsiteX541" fmla="*/ 5911389 w 7472601"/>
              <a:gd name="connsiteY541" fmla="*/ 1898371 h 6858000"/>
              <a:gd name="connsiteX542" fmla="*/ 6237627 w 7472601"/>
              <a:gd name="connsiteY542" fmla="*/ 2231921 h 6858000"/>
              <a:gd name="connsiteX543" fmla="*/ 5911389 w 7472601"/>
              <a:gd name="connsiteY543" fmla="*/ 1898371 h 6858000"/>
              <a:gd name="connsiteX544" fmla="*/ 6944437 w 7472601"/>
              <a:gd name="connsiteY544" fmla="*/ 1575402 h 6858000"/>
              <a:gd name="connsiteX545" fmla="*/ 6304730 w 7472601"/>
              <a:gd name="connsiteY545" fmla="*/ 1766654 h 6858000"/>
              <a:gd name="connsiteX546" fmla="*/ 6944437 w 7472601"/>
              <a:gd name="connsiteY546" fmla="*/ 1575402 h 6858000"/>
              <a:gd name="connsiteX547" fmla="*/ 7019523 w 7472601"/>
              <a:gd name="connsiteY547" fmla="*/ 1519450 h 6858000"/>
              <a:gd name="connsiteX548" fmla="*/ 6298091 w 7472601"/>
              <a:gd name="connsiteY548" fmla="*/ 1737122 h 6858000"/>
              <a:gd name="connsiteX549" fmla="*/ 7019523 w 7472601"/>
              <a:gd name="connsiteY549" fmla="*/ 1519450 h 6858000"/>
              <a:gd name="connsiteX550" fmla="*/ 2399523 w 7472601"/>
              <a:gd name="connsiteY550" fmla="*/ 1428234 h 6858000"/>
              <a:gd name="connsiteX551" fmla="*/ 2224982 w 7472601"/>
              <a:gd name="connsiteY551" fmla="*/ 1826201 h 6858000"/>
              <a:gd name="connsiteX552" fmla="*/ 2096099 w 7472601"/>
              <a:gd name="connsiteY552" fmla="*/ 2345900 h 6858000"/>
              <a:gd name="connsiteX553" fmla="*/ 2283317 w 7472601"/>
              <a:gd name="connsiteY553" fmla="*/ 1796925 h 6858000"/>
              <a:gd name="connsiteX554" fmla="*/ 2399523 w 7472601"/>
              <a:gd name="connsiteY554" fmla="*/ 1428234 h 6858000"/>
              <a:gd name="connsiteX555" fmla="*/ 2448558 w 7472601"/>
              <a:gd name="connsiteY555" fmla="*/ 1373435 h 6858000"/>
              <a:gd name="connsiteX556" fmla="*/ 2312521 w 7472601"/>
              <a:gd name="connsiteY556" fmla="*/ 1806140 h 6858000"/>
              <a:gd name="connsiteX557" fmla="*/ 2127533 w 7472601"/>
              <a:gd name="connsiteY557" fmla="*/ 2348380 h 6858000"/>
              <a:gd name="connsiteX558" fmla="*/ 2358080 w 7472601"/>
              <a:gd name="connsiteY558" fmla="*/ 1866134 h 6858000"/>
              <a:gd name="connsiteX559" fmla="*/ 2407436 w 7472601"/>
              <a:gd name="connsiteY559" fmla="*/ 1651070 h 6858000"/>
              <a:gd name="connsiteX560" fmla="*/ 2448558 w 7472601"/>
              <a:gd name="connsiteY560" fmla="*/ 1373435 h 6858000"/>
              <a:gd name="connsiteX561" fmla="*/ 278707 w 7472601"/>
              <a:gd name="connsiteY561" fmla="*/ 1352270 h 6858000"/>
              <a:gd name="connsiteX562" fmla="*/ 321570 w 7472601"/>
              <a:gd name="connsiteY562" fmla="*/ 1861610 h 6858000"/>
              <a:gd name="connsiteX563" fmla="*/ 294281 w 7472601"/>
              <a:gd name="connsiteY563" fmla="*/ 1440658 h 6858000"/>
              <a:gd name="connsiteX564" fmla="*/ 278707 w 7472601"/>
              <a:gd name="connsiteY564" fmla="*/ 1352270 h 6858000"/>
              <a:gd name="connsiteX565" fmla="*/ 1423821 w 7472601"/>
              <a:gd name="connsiteY565" fmla="*/ 1351958 h 6858000"/>
              <a:gd name="connsiteX566" fmla="*/ 1638521 w 7472601"/>
              <a:gd name="connsiteY566" fmla="*/ 1908470 h 6858000"/>
              <a:gd name="connsiteX567" fmla="*/ 1754199 w 7472601"/>
              <a:gd name="connsiteY567" fmla="*/ 2149284 h 6858000"/>
              <a:gd name="connsiteX568" fmla="*/ 1908359 w 7472601"/>
              <a:gd name="connsiteY568" fmla="*/ 2364988 h 6858000"/>
              <a:gd name="connsiteX569" fmla="*/ 1647661 w 7472601"/>
              <a:gd name="connsiteY569" fmla="*/ 1825945 h 6858000"/>
              <a:gd name="connsiteX570" fmla="*/ 1423821 w 7472601"/>
              <a:gd name="connsiteY570" fmla="*/ 1351958 h 6858000"/>
              <a:gd name="connsiteX571" fmla="*/ 1431890 w 7472601"/>
              <a:gd name="connsiteY571" fmla="*/ 1306475 h 6858000"/>
              <a:gd name="connsiteX572" fmla="*/ 1507597 w 7472601"/>
              <a:gd name="connsiteY572" fmla="*/ 1446132 h 6858000"/>
              <a:gd name="connsiteX573" fmla="*/ 1674586 w 7472601"/>
              <a:gd name="connsiteY573" fmla="*/ 1813832 h 6858000"/>
              <a:gd name="connsiteX574" fmla="*/ 1815950 w 7472601"/>
              <a:gd name="connsiteY574" fmla="*/ 2128564 h 6858000"/>
              <a:gd name="connsiteX575" fmla="*/ 1984242 w 7472601"/>
              <a:gd name="connsiteY575" fmla="*/ 2430829 h 6858000"/>
              <a:gd name="connsiteX576" fmla="*/ 2014023 w 7472601"/>
              <a:gd name="connsiteY576" fmla="*/ 2450995 h 6858000"/>
              <a:gd name="connsiteX577" fmla="*/ 1747337 w 7472601"/>
              <a:gd name="connsiteY577" fmla="*/ 1855264 h 6858000"/>
              <a:gd name="connsiteX578" fmla="*/ 1533749 w 7472601"/>
              <a:gd name="connsiteY578" fmla="*/ 1478656 h 6858000"/>
              <a:gd name="connsiteX579" fmla="*/ 1431890 w 7472601"/>
              <a:gd name="connsiteY579" fmla="*/ 1306475 h 6858000"/>
              <a:gd name="connsiteX580" fmla="*/ 5052692 w 7472601"/>
              <a:gd name="connsiteY580" fmla="*/ 1292994 h 6858000"/>
              <a:gd name="connsiteX581" fmla="*/ 5200661 w 7472601"/>
              <a:gd name="connsiteY581" fmla="*/ 1635186 h 6858000"/>
              <a:gd name="connsiteX582" fmla="*/ 5297138 w 7472601"/>
              <a:gd name="connsiteY582" fmla="*/ 1906351 h 6858000"/>
              <a:gd name="connsiteX583" fmla="*/ 5052692 w 7472601"/>
              <a:gd name="connsiteY583" fmla="*/ 1292994 h 6858000"/>
              <a:gd name="connsiteX584" fmla="*/ 5009948 w 7472601"/>
              <a:gd name="connsiteY584" fmla="*/ 1273619 h 6858000"/>
              <a:gd name="connsiteX585" fmla="*/ 5121777 w 7472601"/>
              <a:gd name="connsiteY585" fmla="*/ 1654213 h 6858000"/>
              <a:gd name="connsiteX586" fmla="*/ 5293545 w 7472601"/>
              <a:gd name="connsiteY586" fmla="*/ 2072247 h 6858000"/>
              <a:gd name="connsiteX587" fmla="*/ 5294042 w 7472601"/>
              <a:gd name="connsiteY587" fmla="*/ 2065019 h 6858000"/>
              <a:gd name="connsiteX588" fmla="*/ 5171936 w 7472601"/>
              <a:gd name="connsiteY588" fmla="*/ 1647613 h 6858000"/>
              <a:gd name="connsiteX589" fmla="*/ 5009948 w 7472601"/>
              <a:gd name="connsiteY589" fmla="*/ 1273619 h 6858000"/>
              <a:gd name="connsiteX590" fmla="*/ 655236 w 7472601"/>
              <a:gd name="connsiteY590" fmla="*/ 1268632 h 6858000"/>
              <a:gd name="connsiteX591" fmla="*/ 839521 w 7472601"/>
              <a:gd name="connsiteY591" fmla="*/ 1685315 h 6858000"/>
              <a:gd name="connsiteX592" fmla="*/ 1109416 w 7472601"/>
              <a:gd name="connsiteY592" fmla="*/ 2061663 h 6858000"/>
              <a:gd name="connsiteX593" fmla="*/ 1298300 w 7472601"/>
              <a:gd name="connsiteY593" fmla="*/ 2247742 h 6858000"/>
              <a:gd name="connsiteX594" fmla="*/ 1125871 w 7472601"/>
              <a:gd name="connsiteY594" fmla="*/ 1989513 h 6858000"/>
              <a:gd name="connsiteX595" fmla="*/ 981574 w 7472601"/>
              <a:gd name="connsiteY595" fmla="*/ 1783157 h 6858000"/>
              <a:gd name="connsiteX596" fmla="*/ 922198 w 7472601"/>
              <a:gd name="connsiteY596" fmla="*/ 1677437 h 6858000"/>
              <a:gd name="connsiteX597" fmla="*/ 869293 w 7472601"/>
              <a:gd name="connsiteY597" fmla="*/ 1583214 h 6858000"/>
              <a:gd name="connsiteX598" fmla="*/ 751431 w 7472601"/>
              <a:gd name="connsiteY598" fmla="*/ 1405731 h 6858000"/>
              <a:gd name="connsiteX599" fmla="*/ 655236 w 7472601"/>
              <a:gd name="connsiteY599" fmla="*/ 1268632 h 6858000"/>
              <a:gd name="connsiteX600" fmla="*/ 6516292 w 7472601"/>
              <a:gd name="connsiteY600" fmla="*/ 1263064 h 6858000"/>
              <a:gd name="connsiteX601" fmla="*/ 5736320 w 7472601"/>
              <a:gd name="connsiteY601" fmla="*/ 1501803 h 6858000"/>
              <a:gd name="connsiteX602" fmla="*/ 6516292 w 7472601"/>
              <a:gd name="connsiteY602" fmla="*/ 1263064 h 6858000"/>
              <a:gd name="connsiteX603" fmla="*/ 291466 w 7472601"/>
              <a:gd name="connsiteY603" fmla="*/ 1250369 h 6858000"/>
              <a:gd name="connsiteX604" fmla="*/ 323180 w 7472601"/>
              <a:gd name="connsiteY604" fmla="*/ 1435283 h 6858000"/>
              <a:gd name="connsiteX605" fmla="*/ 349381 w 7472601"/>
              <a:gd name="connsiteY605" fmla="*/ 1875041 h 6858000"/>
              <a:gd name="connsiteX606" fmla="*/ 374363 w 7472601"/>
              <a:gd name="connsiteY606" fmla="*/ 1506494 h 6858000"/>
              <a:gd name="connsiteX607" fmla="*/ 302168 w 7472601"/>
              <a:gd name="connsiteY607" fmla="*/ 1274495 h 6858000"/>
              <a:gd name="connsiteX608" fmla="*/ 291466 w 7472601"/>
              <a:gd name="connsiteY608" fmla="*/ 1250369 h 6858000"/>
              <a:gd name="connsiteX609" fmla="*/ 678222 w 7472601"/>
              <a:gd name="connsiteY609" fmla="*/ 1248670 h 6858000"/>
              <a:gd name="connsiteX610" fmla="*/ 775536 w 7472601"/>
              <a:gd name="connsiteY610" fmla="*/ 1388015 h 6858000"/>
              <a:gd name="connsiteX611" fmla="*/ 894529 w 7472601"/>
              <a:gd name="connsiteY611" fmla="*/ 1567739 h 6858000"/>
              <a:gd name="connsiteX612" fmla="*/ 948000 w 7472601"/>
              <a:gd name="connsiteY612" fmla="*/ 1663088 h 6858000"/>
              <a:gd name="connsiteX613" fmla="*/ 1006812 w 7472601"/>
              <a:gd name="connsiteY613" fmla="*/ 1767683 h 6858000"/>
              <a:gd name="connsiteX614" fmla="*/ 1149133 w 7472601"/>
              <a:gd name="connsiteY614" fmla="*/ 1971513 h 6858000"/>
              <a:gd name="connsiteX615" fmla="*/ 1333952 w 7472601"/>
              <a:gd name="connsiteY615" fmla="*/ 2251620 h 6858000"/>
              <a:gd name="connsiteX616" fmla="*/ 1337329 w 7472601"/>
              <a:gd name="connsiteY616" fmla="*/ 2258350 h 6858000"/>
              <a:gd name="connsiteX617" fmla="*/ 1014726 w 7472601"/>
              <a:gd name="connsiteY617" fmla="*/ 1615556 h 6858000"/>
              <a:gd name="connsiteX618" fmla="*/ 678222 w 7472601"/>
              <a:gd name="connsiteY618" fmla="*/ 1248670 h 6858000"/>
              <a:gd name="connsiteX619" fmla="*/ 6691602 w 7472601"/>
              <a:gd name="connsiteY619" fmla="*/ 1140573 h 6858000"/>
              <a:gd name="connsiteX620" fmla="*/ 6571100 w 7472601"/>
              <a:gd name="connsiteY620" fmla="*/ 1183662 h 6858000"/>
              <a:gd name="connsiteX621" fmla="*/ 6241687 w 7472601"/>
              <a:gd name="connsiteY621" fmla="*/ 1257600 h 6858000"/>
              <a:gd name="connsiteX622" fmla="*/ 5693009 w 7472601"/>
              <a:gd name="connsiteY622" fmla="*/ 1478256 h 6858000"/>
              <a:gd name="connsiteX623" fmla="*/ 6548420 w 7472601"/>
              <a:gd name="connsiteY623" fmla="*/ 1214599 h 6858000"/>
              <a:gd name="connsiteX624" fmla="*/ 6605473 w 7472601"/>
              <a:gd name="connsiteY624" fmla="*/ 1184686 h 6858000"/>
              <a:gd name="connsiteX625" fmla="*/ 6691602 w 7472601"/>
              <a:gd name="connsiteY625" fmla="*/ 1140573 h 6858000"/>
              <a:gd name="connsiteX626" fmla="*/ 4002475 w 7472601"/>
              <a:gd name="connsiteY626" fmla="*/ 1037802 h 6858000"/>
              <a:gd name="connsiteX627" fmla="*/ 4000324 w 7472601"/>
              <a:gd name="connsiteY627" fmla="*/ 1039362 h 6858000"/>
              <a:gd name="connsiteX628" fmla="*/ 4002862 w 7472601"/>
              <a:gd name="connsiteY628" fmla="*/ 1042866 h 6858000"/>
              <a:gd name="connsiteX629" fmla="*/ 4002475 w 7472601"/>
              <a:gd name="connsiteY629" fmla="*/ 1037802 h 6858000"/>
              <a:gd name="connsiteX630" fmla="*/ 506322 w 7472601"/>
              <a:gd name="connsiteY630" fmla="*/ 1020997 h 6858000"/>
              <a:gd name="connsiteX631" fmla="*/ 533068 w 7472601"/>
              <a:gd name="connsiteY631" fmla="*/ 1029409 h 6858000"/>
              <a:gd name="connsiteX632" fmla="*/ 1232525 w 7472601"/>
              <a:gd name="connsiteY632" fmla="*/ 1804675 h 6858000"/>
              <a:gd name="connsiteX633" fmla="*/ 1388858 w 7472601"/>
              <a:gd name="connsiteY633" fmla="*/ 2368011 h 6858000"/>
              <a:gd name="connsiteX634" fmla="*/ 1384098 w 7472601"/>
              <a:gd name="connsiteY634" fmla="*/ 2378125 h 6858000"/>
              <a:gd name="connsiteX635" fmla="*/ 1425393 w 7472601"/>
              <a:gd name="connsiteY635" fmla="*/ 2589124 h 6858000"/>
              <a:gd name="connsiteX636" fmla="*/ 1424001 w 7472601"/>
              <a:gd name="connsiteY636" fmla="*/ 2597541 h 6858000"/>
              <a:gd name="connsiteX637" fmla="*/ 2152729 w 7472601"/>
              <a:gd name="connsiteY637" fmla="*/ 2864487 h 6858000"/>
              <a:gd name="connsiteX638" fmla="*/ 2020609 w 7472601"/>
              <a:gd name="connsiteY638" fmla="*/ 2539671 h 6858000"/>
              <a:gd name="connsiteX639" fmla="*/ 2018920 w 7472601"/>
              <a:gd name="connsiteY639" fmla="*/ 2536309 h 6858000"/>
              <a:gd name="connsiteX640" fmla="*/ 1342441 w 7472601"/>
              <a:gd name="connsiteY640" fmla="*/ 1173017 h 6858000"/>
              <a:gd name="connsiteX641" fmla="*/ 1367925 w 7472601"/>
              <a:gd name="connsiteY641" fmla="*/ 1135648 h 6858000"/>
              <a:gd name="connsiteX642" fmla="*/ 1771401 w 7472601"/>
              <a:gd name="connsiteY642" fmla="*/ 1806673 h 6858000"/>
              <a:gd name="connsiteX643" fmla="*/ 1972385 w 7472601"/>
              <a:gd name="connsiteY643" fmla="*/ 2198735 h 6858000"/>
              <a:gd name="connsiteX644" fmla="*/ 2040892 w 7472601"/>
              <a:gd name="connsiteY644" fmla="*/ 2405205 h 6858000"/>
              <a:gd name="connsiteX645" fmla="*/ 2131689 w 7472601"/>
              <a:gd name="connsiteY645" fmla="*/ 1936926 h 6858000"/>
              <a:gd name="connsiteX646" fmla="*/ 2454820 w 7472601"/>
              <a:gd name="connsiteY646" fmla="*/ 1248808 h 6858000"/>
              <a:gd name="connsiteX647" fmla="*/ 2492512 w 7472601"/>
              <a:gd name="connsiteY647" fmla="*/ 1302920 h 6858000"/>
              <a:gd name="connsiteX648" fmla="*/ 2081216 w 7472601"/>
              <a:gd name="connsiteY648" fmla="*/ 2527513 h 6858000"/>
              <a:gd name="connsiteX649" fmla="*/ 2081211 w 7472601"/>
              <a:gd name="connsiteY649" fmla="*/ 2528916 h 6858000"/>
              <a:gd name="connsiteX650" fmla="*/ 2199067 w 7472601"/>
              <a:gd name="connsiteY650" fmla="*/ 2884061 h 6858000"/>
              <a:gd name="connsiteX651" fmla="*/ 3192586 w 7472601"/>
              <a:gd name="connsiteY651" fmla="*/ 3411496 h 6858000"/>
              <a:gd name="connsiteX652" fmla="*/ 3182620 w 7472601"/>
              <a:gd name="connsiteY652" fmla="*/ 3483279 h 6858000"/>
              <a:gd name="connsiteX653" fmla="*/ 2435119 w 7472601"/>
              <a:gd name="connsiteY653" fmla="*/ 3080173 h 6858000"/>
              <a:gd name="connsiteX654" fmla="*/ 2410152 w 7472601"/>
              <a:gd name="connsiteY654" fmla="*/ 3063751 h 6858000"/>
              <a:gd name="connsiteX655" fmla="*/ 2408099 w 7472601"/>
              <a:gd name="connsiteY655" fmla="*/ 3064403 h 6858000"/>
              <a:gd name="connsiteX656" fmla="*/ 2407218 w 7472601"/>
              <a:gd name="connsiteY656" fmla="*/ 3070324 h 6858000"/>
              <a:gd name="connsiteX657" fmla="*/ 2380138 w 7472601"/>
              <a:gd name="connsiteY657" fmla="*/ 3099341 h 6858000"/>
              <a:gd name="connsiteX658" fmla="*/ 1765923 w 7472601"/>
              <a:gd name="connsiteY658" fmla="*/ 3581043 h 6858000"/>
              <a:gd name="connsiteX659" fmla="*/ 1702258 w 7472601"/>
              <a:gd name="connsiteY659" fmla="*/ 3612286 h 6858000"/>
              <a:gd name="connsiteX660" fmla="*/ 1538370 w 7472601"/>
              <a:gd name="connsiteY660" fmla="*/ 3811804 h 6858000"/>
              <a:gd name="connsiteX661" fmla="*/ 542867 w 7472601"/>
              <a:gd name="connsiteY661" fmla="*/ 4944092 h 6858000"/>
              <a:gd name="connsiteX662" fmla="*/ 515800 w 7472601"/>
              <a:gd name="connsiteY662" fmla="*/ 4862180 h 6858000"/>
              <a:gd name="connsiteX663" fmla="*/ 909145 w 7472601"/>
              <a:gd name="connsiteY663" fmla="*/ 4199225 h 6858000"/>
              <a:gd name="connsiteX664" fmla="*/ 1214067 w 7472601"/>
              <a:gd name="connsiteY664" fmla="*/ 3908561 h 6858000"/>
              <a:gd name="connsiteX665" fmla="*/ 640967 w 7472601"/>
              <a:gd name="connsiteY665" fmla="*/ 4105601 h 6858000"/>
              <a:gd name="connsiteX666" fmla="*/ 112563 w 7472601"/>
              <a:gd name="connsiteY666" fmla="*/ 4396952 h 6858000"/>
              <a:gd name="connsiteX667" fmla="*/ 0 w 7472601"/>
              <a:gd name="connsiteY667" fmla="*/ 4466006 h 6858000"/>
              <a:gd name="connsiteX668" fmla="*/ 0 w 7472601"/>
              <a:gd name="connsiteY668" fmla="*/ 4233763 h 6858000"/>
              <a:gd name="connsiteX669" fmla="*/ 36881 w 7472601"/>
              <a:gd name="connsiteY669" fmla="*/ 4200118 h 6858000"/>
              <a:gd name="connsiteX670" fmla="*/ 910534 w 7472601"/>
              <a:gd name="connsiteY670" fmla="*/ 3629753 h 6858000"/>
              <a:gd name="connsiteX671" fmla="*/ 1578717 w 7472601"/>
              <a:gd name="connsiteY671" fmla="*/ 3575982 h 6858000"/>
              <a:gd name="connsiteX672" fmla="*/ 2338780 w 7472601"/>
              <a:gd name="connsiteY672" fmla="*/ 3033725 h 6858000"/>
              <a:gd name="connsiteX673" fmla="*/ 1807991 w 7472601"/>
              <a:gd name="connsiteY673" fmla="*/ 2807184 h 6858000"/>
              <a:gd name="connsiteX674" fmla="*/ 1416358 w 7472601"/>
              <a:gd name="connsiteY674" fmla="*/ 3112571 h 6858000"/>
              <a:gd name="connsiteX675" fmla="*/ 939066 w 7472601"/>
              <a:gd name="connsiteY675" fmla="*/ 3378798 h 6858000"/>
              <a:gd name="connsiteX676" fmla="*/ 115099 w 7472601"/>
              <a:gd name="connsiteY676" fmla="*/ 3607650 h 6858000"/>
              <a:gd name="connsiteX677" fmla="*/ 97284 w 7472601"/>
              <a:gd name="connsiteY677" fmla="*/ 3520393 h 6858000"/>
              <a:gd name="connsiteX678" fmla="*/ 922050 w 7472601"/>
              <a:gd name="connsiteY678" fmla="*/ 3074867 h 6858000"/>
              <a:gd name="connsiteX679" fmla="*/ 1405265 w 7472601"/>
              <a:gd name="connsiteY679" fmla="*/ 3016319 h 6858000"/>
              <a:gd name="connsiteX680" fmla="*/ 1407512 w 7472601"/>
              <a:gd name="connsiteY680" fmla="*/ 3018001 h 6858000"/>
              <a:gd name="connsiteX681" fmla="*/ 1726266 w 7472601"/>
              <a:gd name="connsiteY681" fmla="*/ 2777274 h 6858000"/>
              <a:gd name="connsiteX682" fmla="*/ 625390 w 7472601"/>
              <a:gd name="connsiteY682" fmla="*/ 2514541 h 6858000"/>
              <a:gd name="connsiteX683" fmla="*/ 619799 w 7472601"/>
              <a:gd name="connsiteY683" fmla="*/ 2527180 h 6858000"/>
              <a:gd name="connsiteX684" fmla="*/ 310030 w 7472601"/>
              <a:gd name="connsiteY684" fmla="*/ 2771818 h 6858000"/>
              <a:gd name="connsiteX685" fmla="*/ 173877 w 7472601"/>
              <a:gd name="connsiteY685" fmla="*/ 2937056 h 6858000"/>
              <a:gd name="connsiteX686" fmla="*/ 77889 w 7472601"/>
              <a:gd name="connsiteY686" fmla="*/ 3138440 h 6858000"/>
              <a:gd name="connsiteX687" fmla="*/ 0 w 7472601"/>
              <a:gd name="connsiteY687" fmla="*/ 3271395 h 6858000"/>
              <a:gd name="connsiteX688" fmla="*/ 0 w 7472601"/>
              <a:gd name="connsiteY688" fmla="*/ 3153002 h 6858000"/>
              <a:gd name="connsiteX689" fmla="*/ 2386 w 7472601"/>
              <a:gd name="connsiteY689" fmla="*/ 3149203 h 6858000"/>
              <a:gd name="connsiteX690" fmla="*/ 89753 w 7472601"/>
              <a:gd name="connsiteY690" fmla="*/ 2987702 h 6858000"/>
              <a:gd name="connsiteX691" fmla="*/ 76869 w 7472601"/>
              <a:gd name="connsiteY691" fmla="*/ 3005404 h 6858000"/>
              <a:gd name="connsiteX692" fmla="*/ 32049 w 7472601"/>
              <a:gd name="connsiteY692" fmla="*/ 3065814 h 6858000"/>
              <a:gd name="connsiteX693" fmla="*/ 0 w 7472601"/>
              <a:gd name="connsiteY693" fmla="*/ 3108744 h 6858000"/>
              <a:gd name="connsiteX694" fmla="*/ 0 w 7472601"/>
              <a:gd name="connsiteY694" fmla="*/ 3058059 h 6858000"/>
              <a:gd name="connsiteX695" fmla="*/ 7610 w 7472601"/>
              <a:gd name="connsiteY695" fmla="*/ 3047889 h 6858000"/>
              <a:gd name="connsiteX696" fmla="*/ 52419 w 7472601"/>
              <a:gd name="connsiteY696" fmla="*/ 2987479 h 6858000"/>
              <a:gd name="connsiteX697" fmla="*/ 59142 w 7472601"/>
              <a:gd name="connsiteY697" fmla="*/ 2978488 h 6858000"/>
              <a:gd name="connsiteX698" fmla="*/ 0 w 7472601"/>
              <a:gd name="connsiteY698" fmla="*/ 3015334 h 6858000"/>
              <a:gd name="connsiteX699" fmla="*/ 0 w 7472601"/>
              <a:gd name="connsiteY699" fmla="*/ 2914286 h 6858000"/>
              <a:gd name="connsiteX700" fmla="*/ 36383 w 7472601"/>
              <a:gd name="connsiteY700" fmla="*/ 2901128 h 6858000"/>
              <a:gd name="connsiteX701" fmla="*/ 156329 w 7472601"/>
              <a:gd name="connsiteY701" fmla="*/ 2840533 h 6858000"/>
              <a:gd name="connsiteX702" fmla="*/ 358355 w 7472601"/>
              <a:gd name="connsiteY702" fmla="*/ 2620471 h 6858000"/>
              <a:gd name="connsiteX703" fmla="*/ 510577 w 7472601"/>
              <a:gd name="connsiteY703" fmla="*/ 2501244 h 6858000"/>
              <a:gd name="connsiteX704" fmla="*/ 211967 w 7472601"/>
              <a:gd name="connsiteY704" fmla="*/ 2479171 h 6858000"/>
              <a:gd name="connsiteX705" fmla="*/ 0 w 7472601"/>
              <a:gd name="connsiteY705" fmla="*/ 2476398 h 6858000"/>
              <a:gd name="connsiteX706" fmla="*/ 0 w 7472601"/>
              <a:gd name="connsiteY706" fmla="*/ 2389189 h 6858000"/>
              <a:gd name="connsiteX707" fmla="*/ 103062 w 7472601"/>
              <a:gd name="connsiteY707" fmla="*/ 2389518 h 6858000"/>
              <a:gd name="connsiteX708" fmla="*/ 510734 w 7472601"/>
              <a:gd name="connsiteY708" fmla="*/ 2416201 h 6858000"/>
              <a:gd name="connsiteX709" fmla="*/ 279257 w 7472601"/>
              <a:gd name="connsiteY709" fmla="*/ 2092102 h 6858000"/>
              <a:gd name="connsiteX710" fmla="*/ 65265 w 7472601"/>
              <a:gd name="connsiteY710" fmla="*/ 2006049 h 6858000"/>
              <a:gd name="connsiteX711" fmla="*/ 0 w 7472601"/>
              <a:gd name="connsiteY711" fmla="*/ 1982532 h 6858000"/>
              <a:gd name="connsiteX712" fmla="*/ 0 w 7472601"/>
              <a:gd name="connsiteY712" fmla="*/ 1912789 h 6858000"/>
              <a:gd name="connsiteX713" fmla="*/ 97460 w 7472601"/>
              <a:gd name="connsiteY713" fmla="*/ 1953725 h 6858000"/>
              <a:gd name="connsiteX714" fmla="*/ 221272 w 7472601"/>
              <a:gd name="connsiteY714" fmla="*/ 1980766 h 6858000"/>
              <a:gd name="connsiteX715" fmla="*/ 116765 w 7472601"/>
              <a:gd name="connsiteY715" fmla="*/ 1911033 h 6858000"/>
              <a:gd name="connsiteX716" fmla="*/ 16405 w 7472601"/>
              <a:gd name="connsiteY716" fmla="*/ 1803412 h 6858000"/>
              <a:gd name="connsiteX717" fmla="*/ 0 w 7472601"/>
              <a:gd name="connsiteY717" fmla="*/ 1784777 h 6858000"/>
              <a:gd name="connsiteX718" fmla="*/ 0 w 7472601"/>
              <a:gd name="connsiteY718" fmla="*/ 1740082 h 6858000"/>
              <a:gd name="connsiteX719" fmla="*/ 39394 w 7472601"/>
              <a:gd name="connsiteY719" fmla="*/ 1784856 h 6858000"/>
              <a:gd name="connsiteX720" fmla="*/ 135813 w 7472601"/>
              <a:gd name="connsiteY720" fmla="*/ 1888838 h 6858000"/>
              <a:gd name="connsiteX721" fmla="*/ 242575 w 7472601"/>
              <a:gd name="connsiteY721" fmla="*/ 1958841 h 6858000"/>
              <a:gd name="connsiteX722" fmla="*/ 82197 w 7472601"/>
              <a:gd name="connsiteY722" fmla="*/ 1754826 h 6858000"/>
              <a:gd name="connsiteX723" fmla="*/ 0 w 7472601"/>
              <a:gd name="connsiteY723" fmla="*/ 1679650 h 6858000"/>
              <a:gd name="connsiteX724" fmla="*/ 0 w 7472601"/>
              <a:gd name="connsiteY724" fmla="*/ 1602463 h 6858000"/>
              <a:gd name="connsiteX725" fmla="*/ 84689 w 7472601"/>
              <a:gd name="connsiteY725" fmla="*/ 1677442 h 6858000"/>
              <a:gd name="connsiteX726" fmla="*/ 298437 w 7472601"/>
              <a:gd name="connsiteY726" fmla="*/ 1968019 h 6858000"/>
              <a:gd name="connsiteX727" fmla="*/ 227269 w 7472601"/>
              <a:gd name="connsiteY727" fmla="*/ 1114064 h 6858000"/>
              <a:gd name="connsiteX728" fmla="*/ 248003 w 7472601"/>
              <a:gd name="connsiteY728" fmla="*/ 1089613 h 6858000"/>
              <a:gd name="connsiteX729" fmla="*/ 427020 w 7472601"/>
              <a:gd name="connsiteY729" fmla="*/ 1619803 h 6858000"/>
              <a:gd name="connsiteX730" fmla="*/ 340345 w 7472601"/>
              <a:gd name="connsiteY730" fmla="*/ 2027739 h 6858000"/>
              <a:gd name="connsiteX731" fmla="*/ 360865 w 7472601"/>
              <a:gd name="connsiteY731" fmla="*/ 2044827 h 6858000"/>
              <a:gd name="connsiteX732" fmla="*/ 560414 w 7472601"/>
              <a:gd name="connsiteY732" fmla="*/ 2421457 h 6858000"/>
              <a:gd name="connsiteX733" fmla="*/ 1359703 w 7472601"/>
              <a:gd name="connsiteY733" fmla="*/ 2578554 h 6858000"/>
              <a:gd name="connsiteX734" fmla="*/ 1359422 w 7472601"/>
              <a:gd name="connsiteY734" fmla="*/ 2577994 h 6858000"/>
              <a:gd name="connsiteX735" fmla="*/ 828701 w 7472601"/>
              <a:gd name="connsiteY735" fmla="*/ 1839520 h 6858000"/>
              <a:gd name="connsiteX736" fmla="*/ 494427 w 7472601"/>
              <a:gd name="connsiteY736" fmla="*/ 1092333 h 6858000"/>
              <a:gd name="connsiteX737" fmla="*/ 506322 w 7472601"/>
              <a:gd name="connsiteY737" fmla="*/ 1020997 h 6858000"/>
              <a:gd name="connsiteX738" fmla="*/ 4570198 w 7472601"/>
              <a:gd name="connsiteY738" fmla="*/ 978081 h 6858000"/>
              <a:gd name="connsiteX739" fmla="*/ 4523691 w 7472601"/>
              <a:gd name="connsiteY739" fmla="*/ 1127776 h 6858000"/>
              <a:gd name="connsiteX740" fmla="*/ 4509875 w 7472601"/>
              <a:gd name="connsiteY740" fmla="*/ 1167552 h 6858000"/>
              <a:gd name="connsiteX741" fmla="*/ 4478168 w 7472601"/>
              <a:gd name="connsiteY741" fmla="*/ 1260735 h 6858000"/>
              <a:gd name="connsiteX742" fmla="*/ 4409309 w 7472601"/>
              <a:gd name="connsiteY742" fmla="*/ 1666996 h 6858000"/>
              <a:gd name="connsiteX743" fmla="*/ 4370031 w 7472601"/>
              <a:gd name="connsiteY743" fmla="*/ 1955666 h 6858000"/>
              <a:gd name="connsiteX744" fmla="*/ 4570198 w 7472601"/>
              <a:gd name="connsiteY744" fmla="*/ 978081 h 6858000"/>
              <a:gd name="connsiteX745" fmla="*/ 4557898 w 7472601"/>
              <a:gd name="connsiteY745" fmla="*/ 900011 h 6858000"/>
              <a:gd name="connsiteX746" fmla="*/ 4344840 w 7472601"/>
              <a:gd name="connsiteY746" fmla="*/ 1922038 h 6858000"/>
              <a:gd name="connsiteX747" fmla="*/ 4378710 w 7472601"/>
              <a:gd name="connsiteY747" fmla="*/ 1665516 h 6858000"/>
              <a:gd name="connsiteX748" fmla="*/ 4448798 w 7472601"/>
              <a:gd name="connsiteY748" fmla="*/ 1253024 h 6858000"/>
              <a:gd name="connsiteX749" fmla="*/ 4480315 w 7472601"/>
              <a:gd name="connsiteY749" fmla="*/ 1158454 h 6858000"/>
              <a:gd name="connsiteX750" fmla="*/ 4494133 w 7472601"/>
              <a:gd name="connsiteY750" fmla="*/ 1118676 h 6858000"/>
              <a:gd name="connsiteX751" fmla="*/ 4557898 w 7472601"/>
              <a:gd name="connsiteY751" fmla="*/ 900011 h 6858000"/>
              <a:gd name="connsiteX752" fmla="*/ 5870151 w 7472601"/>
              <a:gd name="connsiteY752" fmla="*/ 898890 h 6858000"/>
              <a:gd name="connsiteX753" fmla="*/ 5861335 w 7472601"/>
              <a:gd name="connsiteY753" fmla="*/ 899177 h 6858000"/>
              <a:gd name="connsiteX754" fmla="*/ 5843702 w 7472601"/>
              <a:gd name="connsiteY754" fmla="*/ 899748 h 6858000"/>
              <a:gd name="connsiteX755" fmla="*/ 5651107 w 7472601"/>
              <a:gd name="connsiteY755" fmla="*/ 920306 h 6858000"/>
              <a:gd name="connsiteX756" fmla="*/ 5459407 w 7472601"/>
              <a:gd name="connsiteY756" fmla="*/ 940975 h 6858000"/>
              <a:gd name="connsiteX757" fmla="*/ 5374846 w 7472601"/>
              <a:gd name="connsiteY757" fmla="*/ 941988 h 6858000"/>
              <a:gd name="connsiteX758" fmla="*/ 5256105 w 7472601"/>
              <a:gd name="connsiteY758" fmla="*/ 945632 h 6858000"/>
              <a:gd name="connsiteX759" fmla="*/ 5107071 w 7472601"/>
              <a:gd name="connsiteY759" fmla="*/ 969720 h 6858000"/>
              <a:gd name="connsiteX760" fmla="*/ 4998681 w 7472601"/>
              <a:gd name="connsiteY760" fmla="*/ 988771 h 6858000"/>
              <a:gd name="connsiteX761" fmla="*/ 5870151 w 7472601"/>
              <a:gd name="connsiteY761" fmla="*/ 898890 h 6858000"/>
              <a:gd name="connsiteX762" fmla="*/ 5504425 w 7472601"/>
              <a:gd name="connsiteY762" fmla="*/ 848067 h 6858000"/>
              <a:gd name="connsiteX763" fmla="*/ 4968849 w 7472601"/>
              <a:gd name="connsiteY763" fmla="*/ 962318 h 6858000"/>
              <a:gd name="connsiteX764" fmla="*/ 5104039 w 7472601"/>
              <a:gd name="connsiteY764" fmla="*/ 940634 h 6858000"/>
              <a:gd name="connsiteX765" fmla="*/ 5256311 w 7472601"/>
              <a:gd name="connsiteY765" fmla="*/ 916490 h 6858000"/>
              <a:gd name="connsiteX766" fmla="*/ 5377381 w 7472601"/>
              <a:gd name="connsiteY766" fmla="*/ 912671 h 6858000"/>
              <a:gd name="connsiteX767" fmla="*/ 5460148 w 7472601"/>
              <a:gd name="connsiteY767" fmla="*/ 911442 h 6858000"/>
              <a:gd name="connsiteX768" fmla="*/ 5648971 w 7472601"/>
              <a:gd name="connsiteY768" fmla="*/ 891331 h 6858000"/>
              <a:gd name="connsiteX769" fmla="*/ 5844807 w 7472601"/>
              <a:gd name="connsiteY769" fmla="*/ 870718 h 6858000"/>
              <a:gd name="connsiteX770" fmla="*/ 5862975 w 7472601"/>
              <a:gd name="connsiteY770" fmla="*/ 869756 h 6858000"/>
              <a:gd name="connsiteX771" fmla="*/ 5920887 w 7472601"/>
              <a:gd name="connsiteY771" fmla="*/ 865929 h 6858000"/>
              <a:gd name="connsiteX772" fmla="*/ 5504425 w 7472601"/>
              <a:gd name="connsiteY772" fmla="*/ 848067 h 6858000"/>
              <a:gd name="connsiteX773" fmla="*/ 3607114 w 7472601"/>
              <a:gd name="connsiteY773" fmla="*/ 467441 h 6858000"/>
              <a:gd name="connsiteX774" fmla="*/ 3296242 w 7472601"/>
              <a:gd name="connsiteY774" fmla="*/ 807991 h 6858000"/>
              <a:gd name="connsiteX775" fmla="*/ 3174674 w 7472601"/>
              <a:gd name="connsiteY775" fmla="*/ 919759 h 6858000"/>
              <a:gd name="connsiteX776" fmla="*/ 3042978 w 7472601"/>
              <a:gd name="connsiteY776" fmla="*/ 1054894 h 6858000"/>
              <a:gd name="connsiteX777" fmla="*/ 2968914 w 7472601"/>
              <a:gd name="connsiteY777" fmla="*/ 1133756 h 6858000"/>
              <a:gd name="connsiteX778" fmla="*/ 3103823 w 7472601"/>
              <a:gd name="connsiteY778" fmla="*/ 1026814 h 6858000"/>
              <a:gd name="connsiteX779" fmla="*/ 3607114 w 7472601"/>
              <a:gd name="connsiteY779" fmla="*/ 467441 h 6858000"/>
              <a:gd name="connsiteX780" fmla="*/ 3744487 w 7472601"/>
              <a:gd name="connsiteY780" fmla="*/ 383136 h 6858000"/>
              <a:gd name="connsiteX781" fmla="*/ 3970213 w 7472601"/>
              <a:gd name="connsiteY781" fmla="*/ 995559 h 6858000"/>
              <a:gd name="connsiteX782" fmla="*/ 3744487 w 7472601"/>
              <a:gd name="connsiteY782" fmla="*/ 383136 h 6858000"/>
              <a:gd name="connsiteX783" fmla="*/ 3624562 w 7472601"/>
              <a:gd name="connsiteY783" fmla="*/ 367041 h 6858000"/>
              <a:gd name="connsiteX784" fmla="*/ 3489712 w 7472601"/>
              <a:gd name="connsiteY784" fmla="*/ 485386 h 6858000"/>
              <a:gd name="connsiteX785" fmla="*/ 3182994 w 7472601"/>
              <a:gd name="connsiteY785" fmla="*/ 828265 h 6858000"/>
              <a:gd name="connsiteX786" fmla="*/ 2892114 w 7472601"/>
              <a:gd name="connsiteY786" fmla="*/ 1172635 h 6858000"/>
              <a:gd name="connsiteX787" fmla="*/ 3021459 w 7472601"/>
              <a:gd name="connsiteY787" fmla="*/ 1035385 h 6858000"/>
              <a:gd name="connsiteX788" fmla="*/ 3153873 w 7472601"/>
              <a:gd name="connsiteY788" fmla="*/ 898971 h 6858000"/>
              <a:gd name="connsiteX789" fmla="*/ 3276511 w 7472601"/>
              <a:gd name="connsiteY789" fmla="*/ 786423 h 6858000"/>
              <a:gd name="connsiteX790" fmla="*/ 3584154 w 7472601"/>
              <a:gd name="connsiteY790" fmla="*/ 448218 h 6858000"/>
              <a:gd name="connsiteX791" fmla="*/ 3624562 w 7472601"/>
              <a:gd name="connsiteY791" fmla="*/ 367041 h 6858000"/>
              <a:gd name="connsiteX792" fmla="*/ 3766672 w 7472601"/>
              <a:gd name="connsiteY792" fmla="*/ 359429 h 6858000"/>
              <a:gd name="connsiteX793" fmla="*/ 3996338 w 7472601"/>
              <a:gd name="connsiteY793" fmla="*/ 968237 h 6858000"/>
              <a:gd name="connsiteX794" fmla="*/ 3766672 w 7472601"/>
              <a:gd name="connsiteY794" fmla="*/ 359429 h 6858000"/>
              <a:gd name="connsiteX795" fmla="*/ 5805386 w 7472601"/>
              <a:gd name="connsiteY795" fmla="*/ 239240 h 6858000"/>
              <a:gd name="connsiteX796" fmla="*/ 5736947 w 7472601"/>
              <a:gd name="connsiteY796" fmla="*/ 261367 h 6858000"/>
              <a:gd name="connsiteX797" fmla="*/ 5427012 w 7472601"/>
              <a:gd name="connsiteY797" fmla="*/ 311272 h 6858000"/>
              <a:gd name="connsiteX798" fmla="*/ 5147818 w 7472601"/>
              <a:gd name="connsiteY798" fmla="*/ 322112 h 6858000"/>
              <a:gd name="connsiteX799" fmla="*/ 5060854 w 7472601"/>
              <a:gd name="connsiteY799" fmla="*/ 311882 h 6858000"/>
              <a:gd name="connsiteX800" fmla="*/ 4945989 w 7472601"/>
              <a:gd name="connsiteY800" fmla="*/ 300516 h 6858000"/>
              <a:gd name="connsiteX801" fmla="*/ 5410479 w 7472601"/>
              <a:gd name="connsiteY801" fmla="*/ 348434 h 6858000"/>
              <a:gd name="connsiteX802" fmla="*/ 5805386 w 7472601"/>
              <a:gd name="connsiteY802" fmla="*/ 239240 h 6858000"/>
              <a:gd name="connsiteX803" fmla="*/ 5905192 w 7472601"/>
              <a:gd name="connsiteY803" fmla="*/ 163079 h 6858000"/>
              <a:gd name="connsiteX804" fmla="*/ 5865655 w 7472601"/>
              <a:gd name="connsiteY804" fmla="*/ 171901 h 6858000"/>
              <a:gd name="connsiteX805" fmla="*/ 5259740 w 7472601"/>
              <a:gd name="connsiteY805" fmla="*/ 257013 h 6858000"/>
              <a:gd name="connsiteX806" fmla="*/ 5208466 w 7472601"/>
              <a:gd name="connsiteY806" fmla="*/ 257550 h 6858000"/>
              <a:gd name="connsiteX807" fmla="*/ 4980204 w 7472601"/>
              <a:gd name="connsiteY807" fmla="*/ 271903 h 6858000"/>
              <a:gd name="connsiteX808" fmla="*/ 5068068 w 7472601"/>
              <a:gd name="connsiteY808" fmla="*/ 282244 h 6858000"/>
              <a:gd name="connsiteX809" fmla="*/ 5153231 w 7472601"/>
              <a:gd name="connsiteY809" fmla="*/ 292240 h 6858000"/>
              <a:gd name="connsiteX810" fmla="*/ 5426491 w 7472601"/>
              <a:gd name="connsiteY810" fmla="*/ 281128 h 6858000"/>
              <a:gd name="connsiteX811" fmla="*/ 5731212 w 7472601"/>
              <a:gd name="connsiteY811" fmla="*/ 231951 h 6858000"/>
              <a:gd name="connsiteX812" fmla="*/ 5905192 w 7472601"/>
              <a:gd name="connsiteY812" fmla="*/ 163079 h 6858000"/>
              <a:gd name="connsiteX813" fmla="*/ 5944437 w 7472601"/>
              <a:gd name="connsiteY813" fmla="*/ 113829 h 6858000"/>
              <a:gd name="connsiteX814" fmla="*/ 5825032 w 7472601"/>
              <a:gd name="connsiteY814" fmla="*/ 146405 h 6858000"/>
              <a:gd name="connsiteX815" fmla="*/ 4955599 w 7472601"/>
              <a:gd name="connsiteY815" fmla="*/ 247008 h 6858000"/>
              <a:gd name="connsiteX816" fmla="*/ 5210104 w 7472601"/>
              <a:gd name="connsiteY816" fmla="*/ 228123 h 6858000"/>
              <a:gd name="connsiteX817" fmla="*/ 5261015 w 7472601"/>
              <a:gd name="connsiteY817" fmla="*/ 227087 h 6858000"/>
              <a:gd name="connsiteX818" fmla="*/ 5861181 w 7472601"/>
              <a:gd name="connsiteY818" fmla="*/ 143093 h 6858000"/>
              <a:gd name="connsiteX819" fmla="*/ 5961252 w 7472601"/>
              <a:gd name="connsiteY819" fmla="*/ 114820 h 6858000"/>
              <a:gd name="connsiteX820" fmla="*/ 5944437 w 7472601"/>
              <a:gd name="connsiteY820" fmla="*/ 113829 h 6858000"/>
              <a:gd name="connsiteX821" fmla="*/ 3882765 w 7472601"/>
              <a:gd name="connsiteY821" fmla="*/ 0 h 6858000"/>
              <a:gd name="connsiteX822" fmla="*/ 3995099 w 7472601"/>
              <a:gd name="connsiteY822" fmla="*/ 0 h 6858000"/>
              <a:gd name="connsiteX823" fmla="*/ 4163818 w 7472601"/>
              <a:gd name="connsiteY823" fmla="*/ 234104 h 6858000"/>
              <a:gd name="connsiteX824" fmla="*/ 4172099 w 7472601"/>
              <a:gd name="connsiteY824" fmla="*/ 234207 h 6858000"/>
              <a:gd name="connsiteX825" fmla="*/ 4784282 w 7472601"/>
              <a:gd name="connsiteY825" fmla="*/ 276561 h 6858000"/>
              <a:gd name="connsiteX826" fmla="*/ 4801687 w 7472601"/>
              <a:gd name="connsiteY826" fmla="*/ 267764 h 6858000"/>
              <a:gd name="connsiteX827" fmla="*/ 6082788 w 7472601"/>
              <a:gd name="connsiteY827" fmla="*/ 64119 h 6858000"/>
              <a:gd name="connsiteX828" fmla="*/ 6099442 w 7472601"/>
              <a:gd name="connsiteY828" fmla="*/ 82568 h 6858000"/>
              <a:gd name="connsiteX829" fmla="*/ 4804137 w 7472601"/>
              <a:gd name="connsiteY829" fmla="*/ 320931 h 6858000"/>
              <a:gd name="connsiteX830" fmla="*/ 4227047 w 7472601"/>
              <a:gd name="connsiteY830" fmla="*/ 313415 h 6858000"/>
              <a:gd name="connsiteX831" fmla="*/ 4346041 w 7472601"/>
              <a:gd name="connsiteY831" fmla="*/ 456086 h 6858000"/>
              <a:gd name="connsiteX832" fmla="*/ 4870967 w 7472601"/>
              <a:gd name="connsiteY832" fmla="*/ 963061 h 6858000"/>
              <a:gd name="connsiteX833" fmla="*/ 4889647 w 7472601"/>
              <a:gd name="connsiteY833" fmla="*/ 957147 h 6858000"/>
              <a:gd name="connsiteX834" fmla="*/ 5422504 w 7472601"/>
              <a:gd name="connsiteY834" fmla="*/ 805191 h 6858000"/>
              <a:gd name="connsiteX835" fmla="*/ 6087656 w 7472601"/>
              <a:gd name="connsiteY835" fmla="*/ 826703 h 6858000"/>
              <a:gd name="connsiteX836" fmla="*/ 6058717 w 7472601"/>
              <a:gd name="connsiteY836" fmla="*/ 865992 h 6858000"/>
              <a:gd name="connsiteX837" fmla="*/ 4974153 w 7472601"/>
              <a:gd name="connsiteY837" fmla="*/ 1045456 h 6858000"/>
              <a:gd name="connsiteX838" fmla="*/ 5627835 w 7472601"/>
              <a:gd name="connsiteY838" fmla="*/ 1472077 h 6858000"/>
              <a:gd name="connsiteX839" fmla="*/ 5629817 w 7472601"/>
              <a:gd name="connsiteY839" fmla="*/ 1471412 h 6858000"/>
              <a:gd name="connsiteX840" fmla="*/ 5634124 w 7472601"/>
              <a:gd name="connsiteY840" fmla="*/ 1470572 h 6858000"/>
              <a:gd name="connsiteX841" fmla="*/ 5755832 w 7472601"/>
              <a:gd name="connsiteY841" fmla="*/ 1383886 h 6858000"/>
              <a:gd name="connsiteX842" fmla="*/ 6014186 w 7472601"/>
              <a:gd name="connsiteY842" fmla="*/ 1279799 h 6858000"/>
              <a:gd name="connsiteX843" fmla="*/ 6901619 w 7472601"/>
              <a:gd name="connsiteY843" fmla="*/ 1047874 h 6858000"/>
              <a:gd name="connsiteX844" fmla="*/ 6931566 w 7472601"/>
              <a:gd name="connsiteY844" fmla="*/ 1062034 h 6858000"/>
              <a:gd name="connsiteX845" fmla="*/ 5790982 w 7472601"/>
              <a:gd name="connsiteY845" fmla="*/ 1561380 h 6858000"/>
              <a:gd name="connsiteX846" fmla="*/ 6188971 w 7472601"/>
              <a:gd name="connsiteY846" fmla="*/ 1755168 h 6858000"/>
              <a:gd name="connsiteX847" fmla="*/ 6202446 w 7472601"/>
              <a:gd name="connsiteY847" fmla="*/ 1752268 h 6858000"/>
              <a:gd name="connsiteX848" fmla="*/ 7179560 w 7472601"/>
              <a:gd name="connsiteY848" fmla="*/ 1467551 h 6858000"/>
              <a:gd name="connsiteX849" fmla="*/ 7158730 w 7472601"/>
              <a:gd name="connsiteY849" fmla="*/ 1507835 h 6858000"/>
              <a:gd name="connsiteX850" fmla="*/ 6326959 w 7472601"/>
              <a:gd name="connsiteY850" fmla="*/ 1817686 h 6858000"/>
              <a:gd name="connsiteX851" fmla="*/ 6537433 w 7472601"/>
              <a:gd name="connsiteY851" fmla="*/ 1907790 h 6858000"/>
              <a:gd name="connsiteX852" fmla="*/ 6550221 w 7472601"/>
              <a:gd name="connsiteY852" fmla="*/ 1910729 h 6858000"/>
              <a:gd name="connsiteX853" fmla="*/ 6964438 w 7472601"/>
              <a:gd name="connsiteY853" fmla="*/ 2209505 h 6858000"/>
              <a:gd name="connsiteX854" fmla="*/ 7367862 w 7472601"/>
              <a:gd name="connsiteY854" fmla="*/ 2806833 h 6858000"/>
              <a:gd name="connsiteX855" fmla="*/ 7364329 w 7472601"/>
              <a:gd name="connsiteY855" fmla="*/ 2826907 h 6858000"/>
              <a:gd name="connsiteX856" fmla="*/ 7290545 w 7472601"/>
              <a:gd name="connsiteY856" fmla="*/ 2850663 h 6858000"/>
              <a:gd name="connsiteX857" fmla="*/ 6472036 w 7472601"/>
              <a:gd name="connsiteY857" fmla="*/ 1959003 h 6858000"/>
              <a:gd name="connsiteX858" fmla="*/ 5792897 w 7472601"/>
              <a:gd name="connsiteY858" fmla="*/ 1647747 h 6858000"/>
              <a:gd name="connsiteX859" fmla="*/ 5842751 w 7472601"/>
              <a:gd name="connsiteY859" fmla="*/ 1816112 h 6858000"/>
              <a:gd name="connsiteX860" fmla="*/ 5847424 w 7472601"/>
              <a:gd name="connsiteY860" fmla="*/ 1815776 h 6858000"/>
              <a:gd name="connsiteX861" fmla="*/ 6399821 w 7472601"/>
              <a:gd name="connsiteY861" fmla="*/ 2344799 h 6858000"/>
              <a:gd name="connsiteX862" fmla="*/ 6323232 w 7472601"/>
              <a:gd name="connsiteY862" fmla="*/ 2389634 h 6858000"/>
              <a:gd name="connsiteX863" fmla="*/ 5942958 w 7472601"/>
              <a:gd name="connsiteY863" fmla="*/ 2077708 h 6858000"/>
              <a:gd name="connsiteX864" fmla="*/ 5921559 w 7472601"/>
              <a:gd name="connsiteY864" fmla="*/ 2378596 h 6858000"/>
              <a:gd name="connsiteX865" fmla="*/ 5817651 w 7472601"/>
              <a:gd name="connsiteY865" fmla="*/ 3023919 h 6858000"/>
              <a:gd name="connsiteX866" fmla="*/ 5729634 w 7472601"/>
              <a:gd name="connsiteY866" fmla="*/ 3051849 h 6858000"/>
              <a:gd name="connsiteX867" fmla="*/ 5611018 w 7472601"/>
              <a:gd name="connsiteY867" fmla="*/ 2316769 h 6858000"/>
              <a:gd name="connsiteX868" fmla="*/ 5687608 w 7472601"/>
              <a:gd name="connsiteY868" fmla="*/ 2039972 h 6858000"/>
              <a:gd name="connsiteX869" fmla="*/ 5657554 w 7472601"/>
              <a:gd name="connsiteY869" fmla="*/ 1576445 h 6858000"/>
              <a:gd name="connsiteX870" fmla="*/ 5150475 w 7472601"/>
              <a:gd name="connsiteY870" fmla="*/ 1274012 h 6858000"/>
              <a:gd name="connsiteX871" fmla="*/ 5349142 w 7472601"/>
              <a:gd name="connsiteY871" fmla="*/ 2204405 h 6858000"/>
              <a:gd name="connsiteX872" fmla="*/ 5262214 w 7472601"/>
              <a:gd name="connsiteY872" fmla="*/ 2233836 h 6858000"/>
              <a:gd name="connsiteX873" fmla="*/ 4981539 w 7472601"/>
              <a:gd name="connsiteY873" fmla="*/ 1542201 h 6858000"/>
              <a:gd name="connsiteX874" fmla="*/ 4958461 w 7472601"/>
              <a:gd name="connsiteY874" fmla="*/ 1136957 h 6858000"/>
              <a:gd name="connsiteX875" fmla="*/ 4655015 w 7472601"/>
              <a:gd name="connsiteY875" fmla="*/ 891426 h 6858000"/>
              <a:gd name="connsiteX876" fmla="*/ 4348002 w 7472601"/>
              <a:gd name="connsiteY876" fmla="*/ 2205895 h 6858000"/>
              <a:gd name="connsiteX877" fmla="*/ 4262250 w 7472601"/>
              <a:gd name="connsiteY877" fmla="*/ 2219972 h 6858000"/>
              <a:gd name="connsiteX878" fmla="*/ 4550611 w 7472601"/>
              <a:gd name="connsiteY878" fmla="*/ 817540 h 6858000"/>
              <a:gd name="connsiteX879" fmla="*/ 4564418 w 7472601"/>
              <a:gd name="connsiteY879" fmla="*/ 808293 h 6858000"/>
              <a:gd name="connsiteX880" fmla="*/ 4266388 w 7472601"/>
              <a:gd name="connsiteY880" fmla="*/ 500083 h 6858000"/>
              <a:gd name="connsiteX881" fmla="*/ 4032842 w 7472601"/>
              <a:gd name="connsiteY881" fmla="*/ 211809 h 6858000"/>
              <a:gd name="connsiteX882" fmla="*/ 3882765 w 7472601"/>
              <a:gd name="connsiteY882" fmla="*/ 0 h 6858000"/>
              <a:gd name="connsiteX883" fmla="*/ 3721337 w 7472601"/>
              <a:gd name="connsiteY883" fmla="*/ 0 h 6858000"/>
              <a:gd name="connsiteX884" fmla="*/ 3797544 w 7472601"/>
              <a:gd name="connsiteY884" fmla="*/ 0 h 6858000"/>
              <a:gd name="connsiteX885" fmla="*/ 3775734 w 7472601"/>
              <a:gd name="connsiteY885" fmla="*/ 95131 h 6858000"/>
              <a:gd name="connsiteX886" fmla="*/ 3724807 w 7472601"/>
              <a:gd name="connsiteY886" fmla="*/ 272257 h 6858000"/>
              <a:gd name="connsiteX887" fmla="*/ 3726844 w 7472601"/>
              <a:gd name="connsiteY887" fmla="*/ 282988 h 6858000"/>
              <a:gd name="connsiteX888" fmla="*/ 3742664 w 7472601"/>
              <a:gd name="connsiteY888" fmla="*/ 279918 h 6858000"/>
              <a:gd name="connsiteX889" fmla="*/ 4103910 w 7472601"/>
              <a:gd name="connsiteY889" fmla="*/ 1161917 h 6858000"/>
              <a:gd name="connsiteX890" fmla="*/ 4020269 w 7472601"/>
              <a:gd name="connsiteY890" fmla="*/ 1200406 h 6858000"/>
              <a:gd name="connsiteX891" fmla="*/ 3674882 w 7472601"/>
              <a:gd name="connsiteY891" fmla="*/ 488524 h 6858000"/>
              <a:gd name="connsiteX892" fmla="*/ 3132682 w 7472601"/>
              <a:gd name="connsiteY892" fmla="*/ 1072284 h 6858000"/>
              <a:gd name="connsiteX893" fmla="*/ 2716346 w 7472601"/>
              <a:gd name="connsiteY893" fmla="*/ 1276376 h 6858000"/>
              <a:gd name="connsiteX894" fmla="*/ 2716772 w 7472601"/>
              <a:gd name="connsiteY894" fmla="*/ 1255462 h 6858000"/>
              <a:gd name="connsiteX895" fmla="*/ 3471096 w 7472601"/>
              <a:gd name="connsiteY895" fmla="*/ 437072 h 6858000"/>
              <a:gd name="connsiteX896" fmla="*/ 3639057 w 7472601"/>
              <a:gd name="connsiteY896" fmla="*/ 286334 h 6858000"/>
              <a:gd name="connsiteX897" fmla="*/ 3640309 w 7472601"/>
              <a:gd name="connsiteY897" fmla="*/ 284664 h 6858000"/>
              <a:gd name="connsiteX898" fmla="*/ 3646022 w 7472601"/>
              <a:gd name="connsiteY898" fmla="*/ 276711 h 6858000"/>
              <a:gd name="connsiteX899" fmla="*/ 3707943 w 7472601"/>
              <a:gd name="connsiteY899" fmla="*/ 65958 h 6858000"/>
              <a:gd name="connsiteX900" fmla="*/ 3721337 w 7472601"/>
              <a:gd name="connsiteY900" fmla="*/ 0 h 6858000"/>
              <a:gd name="connsiteX901" fmla="*/ 2867960 w 7472601"/>
              <a:gd name="connsiteY901" fmla="*/ 0 h 6858000"/>
              <a:gd name="connsiteX902" fmla="*/ 2926351 w 7472601"/>
              <a:gd name="connsiteY902" fmla="*/ 0 h 6858000"/>
              <a:gd name="connsiteX903" fmla="*/ 2902823 w 7472601"/>
              <a:gd name="connsiteY903" fmla="*/ 262929 h 6858000"/>
              <a:gd name="connsiteX904" fmla="*/ 2940663 w 7472601"/>
              <a:gd name="connsiteY904" fmla="*/ 140884 h 6858000"/>
              <a:gd name="connsiteX905" fmla="*/ 2947039 w 7472601"/>
              <a:gd name="connsiteY905" fmla="*/ 122524 h 6858000"/>
              <a:gd name="connsiteX906" fmla="*/ 2984316 w 7472601"/>
              <a:gd name="connsiteY906" fmla="*/ 0 h 6858000"/>
              <a:gd name="connsiteX907" fmla="*/ 3016114 w 7472601"/>
              <a:gd name="connsiteY907" fmla="*/ 0 h 6858000"/>
              <a:gd name="connsiteX908" fmla="*/ 2979949 w 7472601"/>
              <a:gd name="connsiteY908" fmla="*/ 119274 h 6858000"/>
              <a:gd name="connsiteX909" fmla="*/ 3023879 w 7472601"/>
              <a:gd name="connsiteY909" fmla="*/ 0 h 6858000"/>
              <a:gd name="connsiteX910" fmla="*/ 3105400 w 7472601"/>
              <a:gd name="connsiteY910" fmla="*/ 0 h 6858000"/>
              <a:gd name="connsiteX911" fmla="*/ 3094669 w 7472601"/>
              <a:gd name="connsiteY911" fmla="*/ 30308 h 6858000"/>
              <a:gd name="connsiteX912" fmla="*/ 2901945 w 7472601"/>
              <a:gd name="connsiteY912" fmla="*/ 466538 h 6858000"/>
              <a:gd name="connsiteX913" fmla="*/ 2815209 w 7472601"/>
              <a:gd name="connsiteY913" fmla="*/ 497361 h 6858000"/>
              <a:gd name="connsiteX914" fmla="*/ 2844845 w 7472601"/>
              <a:gd name="connsiteY914" fmla="*/ 127638 h 6858000"/>
              <a:gd name="connsiteX915" fmla="*/ 2867960 w 7472601"/>
              <a:gd name="connsiteY915" fmla="*/ 0 h 6858000"/>
              <a:gd name="connsiteX916" fmla="*/ 1057230 w 7472601"/>
              <a:gd name="connsiteY916" fmla="*/ 0 h 6858000"/>
              <a:gd name="connsiteX917" fmla="*/ 1111003 w 7472601"/>
              <a:gd name="connsiteY917" fmla="*/ 0 h 6858000"/>
              <a:gd name="connsiteX918" fmla="*/ 1125553 w 7472601"/>
              <a:gd name="connsiteY918" fmla="*/ 52588 h 6858000"/>
              <a:gd name="connsiteX919" fmla="*/ 1304276 w 7472601"/>
              <a:gd name="connsiteY919" fmla="*/ 476275 h 6858000"/>
              <a:gd name="connsiteX920" fmla="*/ 1492066 w 7472601"/>
              <a:gd name="connsiteY920" fmla="*/ 886333 h 6858000"/>
              <a:gd name="connsiteX921" fmla="*/ 1423698 w 7472601"/>
              <a:gd name="connsiteY921" fmla="*/ 710817 h 6858000"/>
              <a:gd name="connsiteX922" fmla="*/ 1357609 w 7472601"/>
              <a:gd name="connsiteY922" fmla="*/ 532892 h 6858000"/>
              <a:gd name="connsiteX923" fmla="*/ 1309550 w 7472601"/>
              <a:gd name="connsiteY923" fmla="*/ 374031 h 6858000"/>
              <a:gd name="connsiteX924" fmla="*/ 1193673 w 7472601"/>
              <a:gd name="connsiteY924" fmla="*/ 49533 h 6858000"/>
              <a:gd name="connsiteX925" fmla="*/ 1164391 w 7472601"/>
              <a:gd name="connsiteY925" fmla="*/ 0 h 6858000"/>
              <a:gd name="connsiteX926" fmla="*/ 1200666 w 7472601"/>
              <a:gd name="connsiteY926" fmla="*/ 0 h 6858000"/>
              <a:gd name="connsiteX927" fmla="*/ 1223408 w 7472601"/>
              <a:gd name="connsiteY927" fmla="*/ 38996 h 6858000"/>
              <a:gd name="connsiteX928" fmla="*/ 1339635 w 7472601"/>
              <a:gd name="connsiteY928" fmla="*/ 365517 h 6858000"/>
              <a:gd name="connsiteX929" fmla="*/ 1387469 w 7472601"/>
              <a:gd name="connsiteY929" fmla="*/ 523079 h 6858000"/>
              <a:gd name="connsiteX930" fmla="*/ 1452685 w 7472601"/>
              <a:gd name="connsiteY930" fmla="*/ 699806 h 6858000"/>
              <a:gd name="connsiteX931" fmla="*/ 1492092 w 7472601"/>
              <a:gd name="connsiteY931" fmla="*/ 800424 h 6858000"/>
              <a:gd name="connsiteX932" fmla="*/ 1455302 w 7472601"/>
              <a:gd name="connsiteY932" fmla="*/ 632913 h 6858000"/>
              <a:gd name="connsiteX933" fmla="*/ 1222336 w 7472601"/>
              <a:gd name="connsiteY933" fmla="*/ 9480 h 6858000"/>
              <a:gd name="connsiteX934" fmla="*/ 1214634 w 7472601"/>
              <a:gd name="connsiteY934" fmla="*/ 0 h 6858000"/>
              <a:gd name="connsiteX935" fmla="*/ 1289827 w 7472601"/>
              <a:gd name="connsiteY935" fmla="*/ 0 h 6858000"/>
              <a:gd name="connsiteX936" fmla="*/ 1321076 w 7472601"/>
              <a:gd name="connsiteY936" fmla="*/ 59722 h 6858000"/>
              <a:gd name="connsiteX937" fmla="*/ 1512579 w 7472601"/>
              <a:gd name="connsiteY937" fmla="*/ 626441 h 6858000"/>
              <a:gd name="connsiteX938" fmla="*/ 1506076 w 7472601"/>
              <a:gd name="connsiteY938" fmla="*/ 1089289 h 6858000"/>
              <a:gd name="connsiteX939" fmla="*/ 1486346 w 7472601"/>
              <a:gd name="connsiteY939" fmla="*/ 1079919 h 6858000"/>
              <a:gd name="connsiteX940" fmla="*/ 1070511 w 7472601"/>
              <a:gd name="connsiteY940" fmla="*/ 48609 h 6858000"/>
              <a:gd name="connsiteX941" fmla="*/ 1057230 w 7472601"/>
              <a:gd name="connsiteY941" fmla="*/ 0 h 6858000"/>
              <a:gd name="connsiteX942" fmla="*/ 43151 w 7472601"/>
              <a:gd name="connsiteY942" fmla="*/ 0 h 6858000"/>
              <a:gd name="connsiteX943" fmla="*/ 95283 w 7472601"/>
              <a:gd name="connsiteY943" fmla="*/ 0 h 6858000"/>
              <a:gd name="connsiteX944" fmla="*/ 300708 w 7472601"/>
              <a:gd name="connsiteY944" fmla="*/ 154571 h 6858000"/>
              <a:gd name="connsiteX945" fmla="*/ 530414 w 7472601"/>
              <a:gd name="connsiteY945" fmla="*/ 354673 h 6858000"/>
              <a:gd name="connsiteX946" fmla="*/ 333785 w 7472601"/>
              <a:gd name="connsiteY946" fmla="*/ 161564 h 6858000"/>
              <a:gd name="connsiteX947" fmla="*/ 147005 w 7472601"/>
              <a:gd name="connsiteY947" fmla="*/ 0 h 6858000"/>
              <a:gd name="connsiteX948" fmla="*/ 272509 w 7472601"/>
              <a:gd name="connsiteY948" fmla="*/ 0 h 6858000"/>
              <a:gd name="connsiteX949" fmla="*/ 326276 w 7472601"/>
              <a:gd name="connsiteY949" fmla="*/ 45847 h 6858000"/>
              <a:gd name="connsiteX950" fmla="*/ 823759 w 7472601"/>
              <a:gd name="connsiteY950" fmla="*/ 574145 h 6858000"/>
              <a:gd name="connsiteX951" fmla="*/ 811254 w 7472601"/>
              <a:gd name="connsiteY951" fmla="*/ 665546 h 6858000"/>
              <a:gd name="connsiteX952" fmla="*/ 154042 w 7472601"/>
              <a:gd name="connsiteY952" fmla="*/ 261522 h 6858000"/>
              <a:gd name="connsiteX953" fmla="*/ 13550 w 7472601"/>
              <a:gd name="connsiteY953" fmla="*/ 158423 h 6858000"/>
              <a:gd name="connsiteX954" fmla="*/ 0 w 7472601"/>
              <a:gd name="connsiteY954" fmla="*/ 146618 h 6858000"/>
              <a:gd name="connsiteX955" fmla="*/ 0 w 7472601"/>
              <a:gd name="connsiteY955" fmla="*/ 59161 h 6858000"/>
              <a:gd name="connsiteX956" fmla="*/ 45427 w 7472601"/>
              <a:gd name="connsiteY956" fmla="*/ 101078 h 6858000"/>
              <a:gd name="connsiteX957" fmla="*/ 630103 w 7472601"/>
              <a:gd name="connsiteY957" fmla="*/ 485885 h 6858000"/>
              <a:gd name="connsiteX958" fmla="*/ 532040 w 7472601"/>
              <a:gd name="connsiteY958" fmla="*/ 399359 h 6858000"/>
              <a:gd name="connsiteX959" fmla="*/ 517618 w 7472601"/>
              <a:gd name="connsiteY959" fmla="*/ 385726 h 6858000"/>
              <a:gd name="connsiteX960" fmla="*/ 285074 w 7472601"/>
              <a:gd name="connsiteY960" fmla="*/ 182755 h 6858000"/>
              <a:gd name="connsiteX961" fmla="*/ 43151 w 7472601"/>
              <a:gd name="connsiteY961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63634 h 6858000"/>
              <a:gd name="connsiteX78" fmla="*/ 7448321 w 7472601"/>
              <a:gd name="connsiteY78" fmla="*/ 6190991 h 6858000"/>
              <a:gd name="connsiteX79" fmla="*/ 7467600 w 7472601"/>
              <a:gd name="connsiteY79" fmla="*/ 6221686 h 6858000"/>
              <a:gd name="connsiteX80" fmla="*/ 7467600 w 7472601"/>
              <a:gd name="connsiteY80" fmla="*/ 6334256 h 6858000"/>
              <a:gd name="connsiteX81" fmla="*/ 7454976 w 7472601"/>
              <a:gd name="connsiteY81" fmla="*/ 6318297 h 6858000"/>
              <a:gd name="connsiteX82" fmla="*/ 1456157 w 7472601"/>
              <a:gd name="connsiteY82" fmla="*/ 5371404 h 6858000"/>
              <a:gd name="connsiteX83" fmla="*/ 1244432 w 7472601"/>
              <a:gd name="connsiteY83" fmla="*/ 5385601 h 6858000"/>
              <a:gd name="connsiteX84" fmla="*/ 973990 w 7472601"/>
              <a:gd name="connsiteY84" fmla="*/ 5424940 h 6858000"/>
              <a:gd name="connsiteX85" fmla="*/ 1103809 w 7472601"/>
              <a:gd name="connsiteY85" fmla="*/ 5433720 h 6858000"/>
              <a:gd name="connsiteX86" fmla="*/ 1123454 w 7472601"/>
              <a:gd name="connsiteY86" fmla="*/ 5435727 h 6858000"/>
              <a:gd name="connsiteX87" fmla="*/ 1737017 w 7472601"/>
              <a:gd name="connsiteY87" fmla="*/ 5452183 h 6858000"/>
              <a:gd name="connsiteX88" fmla="*/ 1824397 w 7472601"/>
              <a:gd name="connsiteY88" fmla="*/ 5447757 h 6858000"/>
              <a:gd name="connsiteX89" fmla="*/ 2070059 w 7472601"/>
              <a:gd name="connsiteY89" fmla="*/ 5441660 h 6858000"/>
              <a:gd name="connsiteX90" fmla="*/ 1456157 w 7472601"/>
              <a:gd name="connsiteY90" fmla="*/ 5371404 h 6858000"/>
              <a:gd name="connsiteX91" fmla="*/ 4988186 w 7472601"/>
              <a:gd name="connsiteY91" fmla="*/ 5216467 h 6858000"/>
              <a:gd name="connsiteX92" fmla="*/ 4777334 w 7472601"/>
              <a:gd name="connsiteY92" fmla="*/ 5406072 h 6858000"/>
              <a:gd name="connsiteX93" fmla="*/ 4718341 w 7472601"/>
              <a:gd name="connsiteY93" fmla="*/ 5468043 h 6858000"/>
              <a:gd name="connsiteX94" fmla="*/ 4604655 w 7472601"/>
              <a:gd name="connsiteY94" fmla="*/ 5583434 h 6858000"/>
              <a:gd name="connsiteX95" fmla="*/ 4565074 w 7472601"/>
              <a:gd name="connsiteY95" fmla="*/ 5618550 h 6858000"/>
              <a:gd name="connsiteX96" fmla="*/ 4988186 w 7472601"/>
              <a:gd name="connsiteY96" fmla="*/ 5216467 h 6858000"/>
              <a:gd name="connsiteX97" fmla="*/ 4978032 w 7472601"/>
              <a:gd name="connsiteY97" fmla="*/ 5183809 h 6858000"/>
              <a:gd name="connsiteX98" fmla="*/ 4463413 w 7472601"/>
              <a:gd name="connsiteY98" fmla="*/ 5615162 h 6858000"/>
              <a:gd name="connsiteX99" fmla="*/ 4358134 w 7472601"/>
              <a:gd name="connsiteY99" fmla="*/ 5742791 h 6858000"/>
              <a:gd name="connsiteX100" fmla="*/ 4376219 w 7472601"/>
              <a:gd name="connsiteY100" fmla="*/ 5729027 h 6858000"/>
              <a:gd name="connsiteX101" fmla="*/ 4582340 w 7472601"/>
              <a:gd name="connsiteY101" fmla="*/ 5561037 h 6858000"/>
              <a:gd name="connsiteX102" fmla="*/ 4694684 w 7472601"/>
              <a:gd name="connsiteY102" fmla="*/ 5447098 h 6858000"/>
              <a:gd name="connsiteX103" fmla="*/ 4754123 w 7472601"/>
              <a:gd name="connsiteY103" fmla="*/ 5384643 h 6858000"/>
              <a:gd name="connsiteX104" fmla="*/ 4978032 w 7472601"/>
              <a:gd name="connsiteY104" fmla="*/ 5183809 h 6858000"/>
              <a:gd name="connsiteX105" fmla="*/ 1903353 w 7472601"/>
              <a:gd name="connsiteY105" fmla="*/ 5044827 h 6858000"/>
              <a:gd name="connsiteX106" fmla="*/ 1936931 w 7472601"/>
              <a:gd name="connsiteY106" fmla="*/ 5093954 h 6858000"/>
              <a:gd name="connsiteX107" fmla="*/ 2195868 w 7472601"/>
              <a:gd name="connsiteY107" fmla="*/ 5396574 h 6858000"/>
              <a:gd name="connsiteX108" fmla="*/ 2088852 w 7472601"/>
              <a:gd name="connsiteY108" fmla="*/ 5166123 h 6858000"/>
              <a:gd name="connsiteX109" fmla="*/ 1958241 w 7472601"/>
              <a:gd name="connsiteY109" fmla="*/ 5067955 h 6858000"/>
              <a:gd name="connsiteX110" fmla="*/ 1903353 w 7472601"/>
              <a:gd name="connsiteY110" fmla="*/ 5044827 h 6858000"/>
              <a:gd name="connsiteX111" fmla="*/ 1979378 w 7472601"/>
              <a:gd name="connsiteY111" fmla="*/ 4769504 h 6858000"/>
              <a:gd name="connsiteX112" fmla="*/ 2882120 w 7472601"/>
              <a:gd name="connsiteY112" fmla="*/ 5064547 h 6858000"/>
              <a:gd name="connsiteX113" fmla="*/ 2793103 w 7472601"/>
              <a:gd name="connsiteY113" fmla="*/ 5039699 h 6858000"/>
              <a:gd name="connsiteX114" fmla="*/ 2770041 w 7472601"/>
              <a:gd name="connsiteY114" fmla="*/ 5033634 h 6858000"/>
              <a:gd name="connsiteX115" fmla="*/ 1979378 w 7472601"/>
              <a:gd name="connsiteY115" fmla="*/ 4769504 h 6858000"/>
              <a:gd name="connsiteX116" fmla="*/ 1927410 w 7472601"/>
              <a:gd name="connsiteY116" fmla="*/ 4716164 h 6858000"/>
              <a:gd name="connsiteX117" fmla="*/ 1959587 w 7472601"/>
              <a:gd name="connsiteY117" fmla="*/ 4728849 h 6858000"/>
              <a:gd name="connsiteX118" fmla="*/ 2777707 w 7472601"/>
              <a:gd name="connsiteY118" fmla="*/ 5003991 h 6858000"/>
              <a:gd name="connsiteX119" fmla="*/ 2800768 w 7472601"/>
              <a:gd name="connsiteY119" fmla="*/ 5010056 h 6858000"/>
              <a:gd name="connsiteX120" fmla="*/ 2879408 w 7472601"/>
              <a:gd name="connsiteY120" fmla="*/ 5031590 h 6858000"/>
              <a:gd name="connsiteX121" fmla="*/ 2862295 w 7472601"/>
              <a:gd name="connsiteY121" fmla="*/ 5022958 h 6858000"/>
              <a:gd name="connsiteX122" fmla="*/ 2813343 w 7472601"/>
              <a:gd name="connsiteY122" fmla="*/ 4998369 h 6858000"/>
              <a:gd name="connsiteX123" fmla="*/ 2646245 w 7472601"/>
              <a:gd name="connsiteY123" fmla="*/ 4930999 h 6858000"/>
              <a:gd name="connsiteX124" fmla="*/ 1999243 w 7472601"/>
              <a:gd name="connsiteY124" fmla="*/ 4730524 h 6858000"/>
              <a:gd name="connsiteX125" fmla="*/ 1979527 w 7472601"/>
              <a:gd name="connsiteY125" fmla="*/ 4726651 h 6858000"/>
              <a:gd name="connsiteX126" fmla="*/ 1927410 w 7472601"/>
              <a:gd name="connsiteY126" fmla="*/ 4716164 h 6858000"/>
              <a:gd name="connsiteX127" fmla="*/ 1997014 w 7472601"/>
              <a:gd name="connsiteY127" fmla="*/ 4698007 h 6858000"/>
              <a:gd name="connsiteX128" fmla="*/ 2005458 w 7472601"/>
              <a:gd name="connsiteY128" fmla="*/ 4699540 h 6858000"/>
              <a:gd name="connsiteX129" fmla="*/ 2657186 w 7472601"/>
              <a:gd name="connsiteY129" fmla="*/ 4901687 h 6858000"/>
              <a:gd name="connsiteX130" fmla="*/ 2826662 w 7472601"/>
              <a:gd name="connsiteY130" fmla="*/ 4970362 h 6858000"/>
              <a:gd name="connsiteX131" fmla="*/ 2876100 w 7472601"/>
              <a:gd name="connsiteY131" fmla="*/ 4995397 h 6858000"/>
              <a:gd name="connsiteX132" fmla="*/ 3042600 w 7472601"/>
              <a:gd name="connsiteY132" fmla="*/ 5059532 h 6858000"/>
              <a:gd name="connsiteX133" fmla="*/ 1997014 w 7472601"/>
              <a:gd name="connsiteY133" fmla="*/ 4698007 h 6858000"/>
              <a:gd name="connsiteX134" fmla="*/ 2305292 w 7472601"/>
              <a:gd name="connsiteY134" fmla="*/ 4219492 h 6858000"/>
              <a:gd name="connsiteX135" fmla="*/ 3360922 w 7472601"/>
              <a:gd name="connsiteY135" fmla="*/ 4529373 h 6858000"/>
              <a:gd name="connsiteX136" fmla="*/ 3492420 w 7472601"/>
              <a:gd name="connsiteY136" fmla="*/ 4510145 h 6858000"/>
              <a:gd name="connsiteX137" fmla="*/ 3364086 w 7472601"/>
              <a:gd name="connsiteY137" fmla="*/ 4480340 h 6858000"/>
              <a:gd name="connsiteX138" fmla="*/ 3225818 w 7472601"/>
              <a:gd name="connsiteY138" fmla="*/ 4411822 h 6858000"/>
              <a:gd name="connsiteX139" fmla="*/ 3129696 w 7472601"/>
              <a:gd name="connsiteY139" fmla="*/ 4360704 h 6858000"/>
              <a:gd name="connsiteX140" fmla="*/ 2814545 w 7472601"/>
              <a:gd name="connsiteY140" fmla="*/ 4282955 h 6858000"/>
              <a:gd name="connsiteX141" fmla="*/ 2305292 w 7472601"/>
              <a:gd name="connsiteY141" fmla="*/ 4219492 h 6858000"/>
              <a:gd name="connsiteX142" fmla="*/ 2626982 w 7472601"/>
              <a:gd name="connsiteY142" fmla="*/ 4206450 h 6858000"/>
              <a:gd name="connsiteX143" fmla="*/ 2490617 w 7472601"/>
              <a:gd name="connsiteY143" fmla="*/ 4206951 h 6858000"/>
              <a:gd name="connsiteX144" fmla="*/ 2819869 w 7472601"/>
              <a:gd name="connsiteY144" fmla="*/ 4252936 h 6858000"/>
              <a:gd name="connsiteX145" fmla="*/ 3143018 w 7472601"/>
              <a:gd name="connsiteY145" fmla="*/ 4332698 h 6858000"/>
              <a:gd name="connsiteX146" fmla="*/ 3241520 w 7472601"/>
              <a:gd name="connsiteY146" fmla="*/ 4385112 h 6858000"/>
              <a:gd name="connsiteX147" fmla="*/ 3374575 w 7472601"/>
              <a:gd name="connsiteY147" fmla="*/ 4451517 h 6858000"/>
              <a:gd name="connsiteX148" fmla="*/ 3505221 w 7472601"/>
              <a:gd name="connsiteY148" fmla="*/ 4480757 h 6858000"/>
              <a:gd name="connsiteX149" fmla="*/ 2626982 w 7472601"/>
              <a:gd name="connsiteY149" fmla="*/ 4206450 h 6858000"/>
              <a:gd name="connsiteX150" fmla="*/ 1310106 w 7472601"/>
              <a:gd name="connsiteY150" fmla="*/ 3943217 h 6858000"/>
              <a:gd name="connsiteX151" fmla="*/ 854994 w 7472601"/>
              <a:gd name="connsiteY151" fmla="*/ 4399136 h 6858000"/>
              <a:gd name="connsiteX152" fmla="*/ 742462 w 7472601"/>
              <a:gd name="connsiteY152" fmla="*/ 4594648 h 6858000"/>
              <a:gd name="connsiteX153" fmla="*/ 820602 w 7472601"/>
              <a:gd name="connsiteY153" fmla="*/ 4485915 h 6858000"/>
              <a:gd name="connsiteX154" fmla="*/ 878295 w 7472601"/>
              <a:gd name="connsiteY154" fmla="*/ 4403594 h 6858000"/>
              <a:gd name="connsiteX155" fmla="*/ 1240607 w 7472601"/>
              <a:gd name="connsiteY155" fmla="*/ 4010401 h 6858000"/>
              <a:gd name="connsiteX156" fmla="*/ 1310106 w 7472601"/>
              <a:gd name="connsiteY156" fmla="*/ 3943217 h 6858000"/>
              <a:gd name="connsiteX157" fmla="*/ 1423113 w 7472601"/>
              <a:gd name="connsiteY157" fmla="*/ 3874565 h 6858000"/>
              <a:gd name="connsiteX158" fmla="*/ 1260565 w 7472601"/>
              <a:gd name="connsiteY158" fmla="*/ 4031982 h 6858000"/>
              <a:gd name="connsiteX159" fmla="*/ 901900 w 7472601"/>
              <a:gd name="connsiteY159" fmla="*/ 4421236 h 6858000"/>
              <a:gd name="connsiteX160" fmla="*/ 845044 w 7472601"/>
              <a:gd name="connsiteY160" fmla="*/ 4502436 h 6858000"/>
              <a:gd name="connsiteX161" fmla="*/ 685926 w 7472601"/>
              <a:gd name="connsiteY161" fmla="*/ 4703069 h 6858000"/>
              <a:gd name="connsiteX162" fmla="*/ 684248 w 7472601"/>
              <a:gd name="connsiteY162" fmla="*/ 4706721 h 6858000"/>
              <a:gd name="connsiteX163" fmla="*/ 1423113 w 7472601"/>
              <a:gd name="connsiteY163" fmla="*/ 3874565 h 6858000"/>
              <a:gd name="connsiteX164" fmla="*/ 3316479 w 7472601"/>
              <a:gd name="connsiteY164" fmla="*/ 3872136 h 6858000"/>
              <a:gd name="connsiteX165" fmla="*/ 3546806 w 7472601"/>
              <a:gd name="connsiteY165" fmla="*/ 4356139 h 6858000"/>
              <a:gd name="connsiteX166" fmla="*/ 3364433 w 7472601"/>
              <a:gd name="connsiteY166" fmla="*/ 3953121 h 6858000"/>
              <a:gd name="connsiteX167" fmla="*/ 3316479 w 7472601"/>
              <a:gd name="connsiteY167" fmla="*/ 3872136 h 6858000"/>
              <a:gd name="connsiteX168" fmla="*/ 3291335 w 7472601"/>
              <a:gd name="connsiteY168" fmla="*/ 3767420 h 6858000"/>
              <a:gd name="connsiteX169" fmla="*/ 3390805 w 7472601"/>
              <a:gd name="connsiteY169" fmla="*/ 3937163 h 6858000"/>
              <a:gd name="connsiteX170" fmla="*/ 3579062 w 7472601"/>
              <a:gd name="connsiteY170" fmla="*/ 4359040 h 6858000"/>
              <a:gd name="connsiteX171" fmla="*/ 3467355 w 7472601"/>
              <a:gd name="connsiteY171" fmla="*/ 3988130 h 6858000"/>
              <a:gd name="connsiteX172" fmla="*/ 3310753 w 7472601"/>
              <a:gd name="connsiteY172" fmla="*/ 3787140 h 6858000"/>
              <a:gd name="connsiteX173" fmla="*/ 3291335 w 7472601"/>
              <a:gd name="connsiteY173" fmla="*/ 3767420 h 6858000"/>
              <a:gd name="connsiteX174" fmla="*/ 1635889 w 7472601"/>
              <a:gd name="connsiteY174" fmla="*/ 3709494 h 6858000"/>
              <a:gd name="connsiteX175" fmla="*/ 1634800 w 7472601"/>
              <a:gd name="connsiteY175" fmla="*/ 3731111 h 6858000"/>
              <a:gd name="connsiteX176" fmla="*/ 1635889 w 7472601"/>
              <a:gd name="connsiteY176" fmla="*/ 3709494 h 6858000"/>
              <a:gd name="connsiteX177" fmla="*/ 1510397 w 7472601"/>
              <a:gd name="connsiteY177" fmla="*/ 3684705 h 6858000"/>
              <a:gd name="connsiteX178" fmla="*/ 1146550 w 7472601"/>
              <a:gd name="connsiteY178" fmla="*/ 3802012 h 6858000"/>
              <a:gd name="connsiteX179" fmla="*/ 698834 w 7472601"/>
              <a:gd name="connsiteY179" fmla="*/ 3952272 h 6858000"/>
              <a:gd name="connsiteX180" fmla="*/ 34256 w 7472601"/>
              <a:gd name="connsiteY180" fmla="*/ 4347603 h 6858000"/>
              <a:gd name="connsiteX181" fmla="*/ 527241 w 7472601"/>
              <a:gd name="connsiteY181" fmla="*/ 4065078 h 6858000"/>
              <a:gd name="connsiteX182" fmla="*/ 1510397 w 7472601"/>
              <a:gd name="connsiteY182" fmla="*/ 3684705 h 6858000"/>
              <a:gd name="connsiteX183" fmla="*/ 1313114 w 7472601"/>
              <a:gd name="connsiteY183" fmla="*/ 3655216 h 6858000"/>
              <a:gd name="connsiteX184" fmla="*/ 1109304 w 7472601"/>
              <a:gd name="connsiteY184" fmla="*/ 3669030 h 6858000"/>
              <a:gd name="connsiteX185" fmla="*/ 8129 w 7472601"/>
              <a:gd name="connsiteY185" fmla="*/ 4330519 h 6858000"/>
              <a:gd name="connsiteX186" fmla="*/ 687572 w 7472601"/>
              <a:gd name="connsiteY186" fmla="*/ 3925629 h 6858000"/>
              <a:gd name="connsiteX187" fmla="*/ 1138365 w 7472601"/>
              <a:gd name="connsiteY187" fmla="*/ 3774515 h 6858000"/>
              <a:gd name="connsiteX188" fmla="*/ 1505579 w 7472601"/>
              <a:gd name="connsiteY188" fmla="*/ 3655526 h 6858000"/>
              <a:gd name="connsiteX189" fmla="*/ 1313114 w 7472601"/>
              <a:gd name="connsiteY189" fmla="*/ 3655216 h 6858000"/>
              <a:gd name="connsiteX190" fmla="*/ 3655073 w 7472601"/>
              <a:gd name="connsiteY190" fmla="*/ 3650884 h 6858000"/>
              <a:gd name="connsiteX191" fmla="*/ 3989938 w 7472601"/>
              <a:gd name="connsiteY191" fmla="*/ 3991685 h 6858000"/>
              <a:gd name="connsiteX192" fmla="*/ 4393907 w 7472601"/>
              <a:gd name="connsiteY192" fmla="*/ 4261258 h 6858000"/>
              <a:gd name="connsiteX193" fmla="*/ 4648051 w 7472601"/>
              <a:gd name="connsiteY193" fmla="*/ 4374051 h 6858000"/>
              <a:gd name="connsiteX194" fmla="*/ 4383389 w 7472601"/>
              <a:gd name="connsiteY194" fmla="*/ 4184369 h 6858000"/>
              <a:gd name="connsiteX195" fmla="*/ 4165508 w 7472601"/>
              <a:gd name="connsiteY195" fmla="*/ 4035196 h 6858000"/>
              <a:gd name="connsiteX196" fmla="*/ 4068162 w 7472601"/>
              <a:gd name="connsiteY196" fmla="*/ 3953394 h 6858000"/>
              <a:gd name="connsiteX197" fmla="*/ 3981416 w 7472601"/>
              <a:gd name="connsiteY197" fmla="*/ 3880482 h 6858000"/>
              <a:gd name="connsiteX198" fmla="*/ 3800147 w 7472601"/>
              <a:gd name="connsiteY198" fmla="*/ 3749872 h 6858000"/>
              <a:gd name="connsiteX199" fmla="*/ 3655073 w 7472601"/>
              <a:gd name="connsiteY199" fmla="*/ 3650884 h 6858000"/>
              <a:gd name="connsiteX200" fmla="*/ 3670252 w 7472601"/>
              <a:gd name="connsiteY200" fmla="*/ 3622798 h 6858000"/>
              <a:gd name="connsiteX201" fmla="*/ 3817258 w 7472601"/>
              <a:gd name="connsiteY201" fmla="*/ 3723577 h 6858000"/>
              <a:gd name="connsiteX202" fmla="*/ 4000461 w 7472601"/>
              <a:gd name="connsiteY202" fmla="*/ 3855966 h 6858000"/>
              <a:gd name="connsiteX203" fmla="*/ 4088180 w 7472601"/>
              <a:gd name="connsiteY203" fmla="*/ 3929774 h 6858000"/>
              <a:gd name="connsiteX204" fmla="*/ 4184555 w 7472601"/>
              <a:gd name="connsiteY204" fmla="*/ 4010683 h 6858000"/>
              <a:gd name="connsiteX205" fmla="*/ 4399563 w 7472601"/>
              <a:gd name="connsiteY205" fmla="*/ 4158106 h 6858000"/>
              <a:gd name="connsiteX206" fmla="*/ 4684469 w 7472601"/>
              <a:gd name="connsiteY206" fmla="*/ 4364680 h 6858000"/>
              <a:gd name="connsiteX207" fmla="*/ 4690271 w 7472601"/>
              <a:gd name="connsiteY207" fmla="*/ 4370034 h 6858000"/>
              <a:gd name="connsiteX208" fmla="*/ 4136093 w 7472601"/>
              <a:gd name="connsiteY208" fmla="*/ 3858466 h 6858000"/>
              <a:gd name="connsiteX209" fmla="*/ 3670252 w 7472601"/>
              <a:gd name="connsiteY209" fmla="*/ 3622798 h 6858000"/>
              <a:gd name="connsiteX210" fmla="*/ 4440129 w 7472601"/>
              <a:gd name="connsiteY210" fmla="*/ 3448571 h 6858000"/>
              <a:gd name="connsiteX211" fmla="*/ 4856525 w 7472601"/>
              <a:gd name="connsiteY211" fmla="*/ 3915351 h 6858000"/>
              <a:gd name="connsiteX212" fmla="*/ 5059055 w 7472601"/>
              <a:gd name="connsiteY212" fmla="*/ 4108918 h 6858000"/>
              <a:gd name="connsiteX213" fmla="*/ 5290070 w 7472601"/>
              <a:gd name="connsiteY213" fmla="*/ 4263619 h 6858000"/>
              <a:gd name="connsiteX214" fmla="*/ 4834991 w 7472601"/>
              <a:gd name="connsiteY214" fmla="*/ 3830985 h 6858000"/>
              <a:gd name="connsiteX215" fmla="*/ 4440129 w 7472601"/>
              <a:gd name="connsiteY215" fmla="*/ 3448571 h 6858000"/>
              <a:gd name="connsiteX216" fmla="*/ 4441737 w 7472601"/>
              <a:gd name="connsiteY216" fmla="*/ 3399734 h 6858000"/>
              <a:gd name="connsiteX217" fmla="*/ 4431236 w 7472601"/>
              <a:gd name="connsiteY217" fmla="*/ 3400954 h 6858000"/>
              <a:gd name="connsiteX218" fmla="*/ 4557150 w 7472601"/>
              <a:gd name="connsiteY218" fmla="*/ 3510023 h 6858000"/>
              <a:gd name="connsiteX219" fmla="*/ 4856936 w 7472601"/>
              <a:gd name="connsiteY219" fmla="*/ 3809146 h 6858000"/>
              <a:gd name="connsiteX220" fmla="*/ 5111996 w 7472601"/>
              <a:gd name="connsiteY220" fmla="*/ 4065759 h 6858000"/>
              <a:gd name="connsiteX221" fmla="*/ 5388878 w 7472601"/>
              <a:gd name="connsiteY221" fmla="*/ 4300185 h 6858000"/>
              <a:gd name="connsiteX222" fmla="*/ 5425556 w 7472601"/>
              <a:gd name="connsiteY222" fmla="*/ 4308967 h 6858000"/>
              <a:gd name="connsiteX223" fmla="*/ 4943646 w 7472601"/>
              <a:gd name="connsiteY223" fmla="*/ 3822916 h 6858000"/>
              <a:gd name="connsiteX224" fmla="*/ 4594837 w 7472601"/>
              <a:gd name="connsiteY224" fmla="*/ 3532274 h 6858000"/>
              <a:gd name="connsiteX225" fmla="*/ 4441737 w 7472601"/>
              <a:gd name="connsiteY225" fmla="*/ 3399734 h 6858000"/>
              <a:gd name="connsiteX226" fmla="*/ 5425834 w 7472601"/>
              <a:gd name="connsiteY226" fmla="*/ 3162785 h 6858000"/>
              <a:gd name="connsiteX227" fmla="*/ 5401644 w 7472601"/>
              <a:gd name="connsiteY227" fmla="*/ 3617847 h 6858000"/>
              <a:gd name="connsiteX228" fmla="*/ 5467256 w 7472601"/>
              <a:gd name="connsiteY228" fmla="*/ 4175494 h 6858000"/>
              <a:gd name="connsiteX229" fmla="*/ 5448069 w 7472601"/>
              <a:gd name="connsiteY229" fmla="*/ 3567554 h 6858000"/>
              <a:gd name="connsiteX230" fmla="*/ 5425834 w 7472601"/>
              <a:gd name="connsiteY230" fmla="*/ 3162785 h 6858000"/>
              <a:gd name="connsiteX231" fmla="*/ 1318687 w 7472601"/>
              <a:gd name="connsiteY231" fmla="*/ 3113840 h 6858000"/>
              <a:gd name="connsiteX232" fmla="*/ 1066793 w 7472601"/>
              <a:gd name="connsiteY232" fmla="*/ 3212171 h 6858000"/>
              <a:gd name="connsiteX233" fmla="*/ 993319 w 7472601"/>
              <a:gd name="connsiteY233" fmla="*/ 3247648 h 6858000"/>
              <a:gd name="connsiteX234" fmla="*/ 853081 w 7472601"/>
              <a:gd name="connsiteY234" fmla="*/ 3312410 h 6858000"/>
              <a:gd name="connsiteX235" fmla="*/ 805957 w 7472601"/>
              <a:gd name="connsiteY235" fmla="*/ 3330443 h 6858000"/>
              <a:gd name="connsiteX236" fmla="*/ 1318687 w 7472601"/>
              <a:gd name="connsiteY236" fmla="*/ 3113840 h 6858000"/>
              <a:gd name="connsiteX237" fmla="*/ 5453702 w 7472601"/>
              <a:gd name="connsiteY237" fmla="*/ 3090882 h 6858000"/>
              <a:gd name="connsiteX238" fmla="*/ 5480135 w 7472601"/>
              <a:gd name="connsiteY238" fmla="*/ 3565802 h 6858000"/>
              <a:gd name="connsiteX239" fmla="*/ 5499023 w 7472601"/>
              <a:gd name="connsiteY239" fmla="*/ 4166310 h 6858000"/>
              <a:gd name="connsiteX240" fmla="*/ 5547022 w 7472601"/>
              <a:gd name="connsiteY240" fmla="*/ 3607838 h 6858000"/>
              <a:gd name="connsiteX241" fmla="*/ 5515964 w 7472601"/>
              <a:gd name="connsiteY241" fmla="*/ 3378541 h 6858000"/>
              <a:gd name="connsiteX242" fmla="*/ 5453702 w 7472601"/>
              <a:gd name="connsiteY242" fmla="*/ 3090882 h 6858000"/>
              <a:gd name="connsiteX243" fmla="*/ 1238695 w 7472601"/>
              <a:gd name="connsiteY243" fmla="*/ 3076820 h 6858000"/>
              <a:gd name="connsiteX244" fmla="*/ 716371 w 7472601"/>
              <a:gd name="connsiteY244" fmla="*/ 3293249 h 6858000"/>
              <a:gd name="connsiteX245" fmla="*/ 579522 w 7472601"/>
              <a:gd name="connsiteY245" fmla="*/ 3371759 h 6858000"/>
              <a:gd name="connsiteX246" fmla="*/ 600288 w 7472601"/>
              <a:gd name="connsiteY246" fmla="*/ 3365555 h 6858000"/>
              <a:gd name="connsiteX247" fmla="*/ 840692 w 7472601"/>
              <a:gd name="connsiteY247" fmla="*/ 3284921 h 6858000"/>
              <a:gd name="connsiteX248" fmla="*/ 979248 w 7472601"/>
              <a:gd name="connsiteY248" fmla="*/ 3221003 h 6858000"/>
              <a:gd name="connsiteX249" fmla="*/ 1053282 w 7472601"/>
              <a:gd name="connsiteY249" fmla="*/ 3185247 h 6858000"/>
              <a:gd name="connsiteX250" fmla="*/ 1320603 w 7472601"/>
              <a:gd name="connsiteY250" fmla="*/ 3081281 h 6858000"/>
              <a:gd name="connsiteX251" fmla="*/ 1238695 w 7472601"/>
              <a:gd name="connsiteY251" fmla="*/ 3076820 h 6858000"/>
              <a:gd name="connsiteX252" fmla="*/ 5425627 w 7472601"/>
              <a:gd name="connsiteY252" fmla="*/ 2954192 h 6858000"/>
              <a:gd name="connsiteX253" fmla="*/ 5470770 w 7472601"/>
              <a:gd name="connsiteY253" fmla="*/ 3005435 h 6858000"/>
              <a:gd name="connsiteX254" fmla="*/ 5519779 w 7472601"/>
              <a:gd name="connsiteY254" fmla="*/ 4359223 h 6858000"/>
              <a:gd name="connsiteX255" fmla="*/ 5520293 w 7472601"/>
              <a:gd name="connsiteY255" fmla="*/ 4360602 h 6858000"/>
              <a:gd name="connsiteX256" fmla="*/ 5767221 w 7472601"/>
              <a:gd name="connsiteY256" fmla="*/ 4665564 h 6858000"/>
              <a:gd name="connsiteX257" fmla="*/ 6937169 w 7472601"/>
              <a:gd name="connsiteY257" fmla="*/ 4815941 h 6858000"/>
              <a:gd name="connsiteX258" fmla="*/ 6953922 w 7472601"/>
              <a:gd name="connsiteY258" fmla="*/ 4890068 h 6858000"/>
              <a:gd name="connsiteX259" fmla="*/ 6071359 w 7472601"/>
              <a:gd name="connsiteY259" fmla="*/ 4770770 h 6858000"/>
              <a:gd name="connsiteX260" fmla="*/ 6038839 w 7472601"/>
              <a:gd name="connsiteY260" fmla="*/ 4764474 h 6858000"/>
              <a:gd name="connsiteX261" fmla="*/ 6038706 w 7472601"/>
              <a:gd name="connsiteY261" fmla="*/ 4763847 h 6858000"/>
              <a:gd name="connsiteX262" fmla="*/ 6037784 w 7472601"/>
              <a:gd name="connsiteY262" fmla="*/ 4764270 h 6858000"/>
              <a:gd name="connsiteX263" fmla="*/ 6038839 w 7472601"/>
              <a:gd name="connsiteY263" fmla="*/ 4764474 h 6858000"/>
              <a:gd name="connsiteX264" fmla="*/ 6040338 w 7472601"/>
              <a:gd name="connsiteY264" fmla="*/ 4771418 h 6858000"/>
              <a:gd name="connsiteX265" fmla="*/ 6024488 w 7472601"/>
              <a:gd name="connsiteY265" fmla="*/ 4809903 h 6858000"/>
              <a:gd name="connsiteX266" fmla="*/ 5599771 w 7472601"/>
              <a:gd name="connsiteY266" fmla="*/ 5509652 h 6858000"/>
              <a:gd name="connsiteX267" fmla="*/ 5548843 w 7472601"/>
              <a:gd name="connsiteY267" fmla="*/ 5563845 h 6858000"/>
              <a:gd name="connsiteX268" fmla="*/ 5940952 w 7472601"/>
              <a:gd name="connsiteY268" fmla="*/ 6250028 h 6858000"/>
              <a:gd name="connsiteX269" fmla="*/ 6043441 w 7472601"/>
              <a:gd name="connsiteY269" fmla="*/ 6665847 h 6858000"/>
              <a:gd name="connsiteX270" fmla="*/ 6093432 w 7472601"/>
              <a:gd name="connsiteY270" fmla="*/ 6858000 h 6858000"/>
              <a:gd name="connsiteX271" fmla="*/ 6034344 w 7472601"/>
              <a:gd name="connsiteY271" fmla="*/ 6858000 h 6858000"/>
              <a:gd name="connsiteX272" fmla="*/ 6026679 w 7472601"/>
              <a:gd name="connsiteY272" fmla="*/ 6836959 h 6858000"/>
              <a:gd name="connsiteX273" fmla="*/ 5800441 w 7472601"/>
              <a:gd name="connsiteY273" fmla="*/ 6335286 h 6858000"/>
              <a:gd name="connsiteX274" fmla="*/ 5526562 w 7472601"/>
              <a:gd name="connsiteY274" fmla="*/ 5705388 h 6858000"/>
              <a:gd name="connsiteX275" fmla="*/ 5519640 w 7472601"/>
              <a:gd name="connsiteY275" fmla="*/ 5683774 h 6858000"/>
              <a:gd name="connsiteX276" fmla="*/ 5844559 w 7472601"/>
              <a:gd name="connsiteY276" fmla="*/ 6553349 h 6858000"/>
              <a:gd name="connsiteX277" fmla="*/ 5975994 w 7472601"/>
              <a:gd name="connsiteY277" fmla="*/ 6858000 h 6858000"/>
              <a:gd name="connsiteX278" fmla="*/ 5898547 w 7472601"/>
              <a:gd name="connsiteY278" fmla="*/ 6858000 h 6858000"/>
              <a:gd name="connsiteX279" fmla="*/ 5682041 w 7472601"/>
              <a:gd name="connsiteY279" fmla="*/ 6355860 h 6858000"/>
              <a:gd name="connsiteX280" fmla="*/ 5461758 w 7472601"/>
              <a:gd name="connsiteY280" fmla="*/ 5820220 h 6858000"/>
              <a:gd name="connsiteX281" fmla="*/ 5237282 w 7472601"/>
              <a:gd name="connsiteY281" fmla="*/ 6579086 h 6858000"/>
              <a:gd name="connsiteX282" fmla="*/ 5115009 w 7472601"/>
              <a:gd name="connsiteY282" fmla="*/ 6858000 h 6858000"/>
              <a:gd name="connsiteX283" fmla="*/ 5028074 w 7472601"/>
              <a:gd name="connsiteY283" fmla="*/ 6858000 h 6858000"/>
              <a:gd name="connsiteX284" fmla="*/ 5079508 w 7472601"/>
              <a:gd name="connsiteY284" fmla="*/ 6749074 h 6858000"/>
              <a:gd name="connsiteX285" fmla="*/ 5371846 w 7472601"/>
              <a:gd name="connsiteY285" fmla="*/ 5924413 h 6858000"/>
              <a:gd name="connsiteX286" fmla="*/ 5270512 w 7472601"/>
              <a:gd name="connsiteY286" fmla="*/ 6138975 h 6858000"/>
              <a:gd name="connsiteX287" fmla="*/ 5062409 w 7472601"/>
              <a:gd name="connsiteY287" fmla="*/ 6653544 h 6858000"/>
              <a:gd name="connsiteX288" fmla="*/ 5036628 w 7472601"/>
              <a:gd name="connsiteY288" fmla="*/ 6754247 h 6858000"/>
              <a:gd name="connsiteX289" fmla="*/ 5009112 w 7472601"/>
              <a:gd name="connsiteY289" fmla="*/ 6858000 h 6858000"/>
              <a:gd name="connsiteX290" fmla="*/ 4976679 w 7472601"/>
              <a:gd name="connsiteY290" fmla="*/ 6858000 h 6858000"/>
              <a:gd name="connsiteX291" fmla="*/ 5006537 w 7472601"/>
              <a:gd name="connsiteY291" fmla="*/ 6747068 h 6858000"/>
              <a:gd name="connsiteX292" fmla="*/ 5032723 w 7472601"/>
              <a:gd name="connsiteY292" fmla="*/ 6644957 h 6858000"/>
              <a:gd name="connsiteX293" fmla="*/ 5242949 w 7472601"/>
              <a:gd name="connsiteY293" fmla="*/ 6125175 h 6858000"/>
              <a:gd name="connsiteX294" fmla="*/ 5286321 w 7472601"/>
              <a:gd name="connsiteY294" fmla="*/ 6033555 h 6858000"/>
              <a:gd name="connsiteX295" fmla="*/ 5008210 w 7472601"/>
              <a:gd name="connsiteY295" fmla="*/ 6649194 h 6858000"/>
              <a:gd name="connsiteX296" fmla="*/ 4986321 w 7472601"/>
              <a:gd name="connsiteY296" fmla="*/ 6765687 h 6858000"/>
              <a:gd name="connsiteX297" fmla="*/ 4973474 w 7472601"/>
              <a:gd name="connsiteY297" fmla="*/ 6858000 h 6858000"/>
              <a:gd name="connsiteX298" fmla="*/ 4907178 w 7472601"/>
              <a:gd name="connsiteY298" fmla="*/ 6858000 h 6858000"/>
              <a:gd name="connsiteX299" fmla="*/ 4910810 w 7472601"/>
              <a:gd name="connsiteY299" fmla="*/ 6829660 h 6858000"/>
              <a:gd name="connsiteX300" fmla="*/ 4987461 w 7472601"/>
              <a:gd name="connsiteY300" fmla="*/ 6432994 h 6858000"/>
              <a:gd name="connsiteX301" fmla="*/ 5179262 w 7472601"/>
              <a:gd name="connsiteY301" fmla="*/ 6035044 h 6858000"/>
              <a:gd name="connsiteX302" fmla="*/ 4689678 w 7472601"/>
              <a:gd name="connsiteY302" fmla="*/ 6440241 h 6858000"/>
              <a:gd name="connsiteX303" fmla="*/ 4477543 w 7472601"/>
              <a:gd name="connsiteY303" fmla="*/ 6674836 h 6858000"/>
              <a:gd name="connsiteX304" fmla="*/ 4329957 w 7472601"/>
              <a:gd name="connsiteY304" fmla="*/ 6858000 h 6858000"/>
              <a:gd name="connsiteX305" fmla="*/ 4218595 w 7472601"/>
              <a:gd name="connsiteY305" fmla="*/ 6858000 h 6858000"/>
              <a:gd name="connsiteX306" fmla="*/ 4368888 w 7472601"/>
              <a:gd name="connsiteY306" fmla="*/ 6668412 h 6858000"/>
              <a:gd name="connsiteX307" fmla="*/ 4563091 w 7472601"/>
              <a:gd name="connsiteY307" fmla="*/ 6442508 h 6858000"/>
              <a:gd name="connsiteX308" fmla="*/ 5387324 w 7472601"/>
              <a:gd name="connsiteY308" fmla="*/ 5705830 h 6858000"/>
              <a:gd name="connsiteX309" fmla="*/ 5073620 w 7472601"/>
              <a:gd name="connsiteY309" fmla="*/ 5955437 h 6858000"/>
              <a:gd name="connsiteX310" fmla="*/ 4689789 w 7472601"/>
              <a:gd name="connsiteY310" fmla="*/ 6268382 h 6858000"/>
              <a:gd name="connsiteX311" fmla="*/ 4418722 w 7472601"/>
              <a:gd name="connsiteY311" fmla="*/ 6570886 h 6858000"/>
              <a:gd name="connsiteX312" fmla="*/ 4214944 w 7472601"/>
              <a:gd name="connsiteY312" fmla="*/ 6858000 h 6858000"/>
              <a:gd name="connsiteX313" fmla="*/ 4177898 w 7472601"/>
              <a:gd name="connsiteY313" fmla="*/ 6858000 h 6858000"/>
              <a:gd name="connsiteX314" fmla="*/ 4391597 w 7472601"/>
              <a:gd name="connsiteY314" fmla="*/ 6556370 h 6858000"/>
              <a:gd name="connsiteX315" fmla="*/ 4668889 w 7472601"/>
              <a:gd name="connsiteY315" fmla="*/ 6246399 h 6858000"/>
              <a:gd name="connsiteX316" fmla="*/ 5055427 w 7472601"/>
              <a:gd name="connsiteY316" fmla="*/ 5931476 h 6858000"/>
              <a:gd name="connsiteX317" fmla="*/ 5371814 w 7472601"/>
              <a:gd name="connsiteY317" fmla="*/ 5678975 h 6858000"/>
              <a:gd name="connsiteX318" fmla="*/ 4987918 w 7472601"/>
              <a:gd name="connsiteY318" fmla="*/ 5838701 h 6858000"/>
              <a:gd name="connsiteX319" fmla="*/ 4317146 w 7472601"/>
              <a:gd name="connsiteY319" fmla="*/ 6587716 h 6858000"/>
              <a:gd name="connsiteX320" fmla="*/ 4171627 w 7472601"/>
              <a:gd name="connsiteY320" fmla="*/ 6858000 h 6858000"/>
              <a:gd name="connsiteX321" fmla="*/ 4081585 w 7472601"/>
              <a:gd name="connsiteY321" fmla="*/ 6858000 h 6858000"/>
              <a:gd name="connsiteX322" fmla="*/ 4238603 w 7472601"/>
              <a:gd name="connsiteY322" fmla="*/ 6559341 h 6858000"/>
              <a:gd name="connsiteX323" fmla="*/ 4778333 w 7472601"/>
              <a:gd name="connsiteY323" fmla="*/ 5873626 h 6858000"/>
              <a:gd name="connsiteX324" fmla="*/ 5414185 w 7472601"/>
              <a:gd name="connsiteY324" fmla="*/ 5573882 h 6858000"/>
              <a:gd name="connsiteX325" fmla="*/ 5959648 w 7472601"/>
              <a:gd name="connsiteY325" fmla="*/ 4760797 h 6858000"/>
              <a:gd name="connsiteX326" fmla="*/ 5355019 w 7472601"/>
              <a:gd name="connsiteY326" fmla="*/ 4734672 h 6858000"/>
              <a:gd name="connsiteX327" fmla="*/ 5083565 w 7472601"/>
              <a:gd name="connsiteY327" fmla="*/ 5179121 h 6858000"/>
              <a:gd name="connsiteX328" fmla="*/ 4713577 w 7472601"/>
              <a:gd name="connsiteY328" fmla="*/ 5616803 h 6858000"/>
              <a:gd name="connsiteX329" fmla="*/ 3989559 w 7472601"/>
              <a:gd name="connsiteY329" fmla="*/ 6145945 h 6858000"/>
              <a:gd name="connsiteX330" fmla="*/ 3939824 w 7472601"/>
              <a:gd name="connsiteY330" fmla="*/ 6066900 h 6858000"/>
              <a:gd name="connsiteX331" fmla="*/ 4584537 w 7472601"/>
              <a:gd name="connsiteY331" fmla="*/ 5324826 h 6858000"/>
              <a:gd name="connsiteX332" fmla="*/ 5037105 w 7472601"/>
              <a:gd name="connsiteY332" fmla="*/ 5088765 h 6858000"/>
              <a:gd name="connsiteX333" fmla="*/ 5039930 w 7472601"/>
              <a:gd name="connsiteY333" fmla="*/ 5089585 h 6858000"/>
              <a:gd name="connsiteX334" fmla="*/ 5263764 w 7472601"/>
              <a:gd name="connsiteY334" fmla="*/ 4735525 h 6858000"/>
              <a:gd name="connsiteX335" fmla="*/ 4086300 w 7472601"/>
              <a:gd name="connsiteY335" fmla="*/ 4884599 h 6858000"/>
              <a:gd name="connsiteX336" fmla="*/ 4085485 w 7472601"/>
              <a:gd name="connsiteY336" fmla="*/ 4899070 h 6858000"/>
              <a:gd name="connsiteX337" fmla="*/ 3871915 w 7472601"/>
              <a:gd name="connsiteY337" fmla="*/ 5253645 h 6858000"/>
              <a:gd name="connsiteX338" fmla="*/ 3799374 w 7472601"/>
              <a:gd name="connsiteY338" fmla="*/ 5466127 h 6858000"/>
              <a:gd name="connsiteX339" fmla="*/ 3498850 w 7472601"/>
              <a:gd name="connsiteY339" fmla="*/ 6661888 h 6858000"/>
              <a:gd name="connsiteX340" fmla="*/ 3399216 w 7472601"/>
              <a:gd name="connsiteY340" fmla="*/ 6858000 h 6858000"/>
              <a:gd name="connsiteX341" fmla="*/ 3303688 w 7472601"/>
              <a:gd name="connsiteY341" fmla="*/ 6858000 h 6858000"/>
              <a:gd name="connsiteX342" fmla="*/ 3391774 w 7472601"/>
              <a:gd name="connsiteY342" fmla="*/ 6697181 h 6858000"/>
              <a:gd name="connsiteX343" fmla="*/ 3735540 w 7472601"/>
              <a:gd name="connsiteY343" fmla="*/ 5546923 h 6858000"/>
              <a:gd name="connsiteX344" fmla="*/ 3729438 w 7472601"/>
              <a:gd name="connsiteY344" fmla="*/ 5569058 h 6858000"/>
              <a:gd name="connsiteX345" fmla="*/ 3707782 w 7472601"/>
              <a:gd name="connsiteY345" fmla="*/ 5644908 h 6858000"/>
              <a:gd name="connsiteX346" fmla="*/ 3583827 w 7472601"/>
              <a:gd name="connsiteY346" fmla="*/ 6039215 h 6858000"/>
              <a:gd name="connsiteX347" fmla="*/ 3547861 w 7472601"/>
              <a:gd name="connsiteY347" fmla="*/ 6129609 h 6858000"/>
              <a:gd name="connsiteX348" fmla="*/ 3490905 w 7472601"/>
              <a:gd name="connsiteY348" fmla="*/ 6277660 h 6858000"/>
              <a:gd name="connsiteX349" fmla="*/ 3455859 w 7472601"/>
              <a:gd name="connsiteY349" fmla="*/ 6391301 h 6858000"/>
              <a:gd name="connsiteX350" fmla="*/ 3429112 w 7472601"/>
              <a:gd name="connsiteY350" fmla="*/ 6479469 h 6858000"/>
              <a:gd name="connsiteX351" fmla="*/ 3304862 w 7472601"/>
              <a:gd name="connsiteY351" fmla="*/ 6796476 h 6858000"/>
              <a:gd name="connsiteX352" fmla="*/ 3276071 w 7472601"/>
              <a:gd name="connsiteY352" fmla="*/ 6858000 h 6858000"/>
              <a:gd name="connsiteX353" fmla="*/ 3240805 w 7472601"/>
              <a:gd name="connsiteY353" fmla="*/ 6858000 h 6858000"/>
              <a:gd name="connsiteX354" fmla="*/ 3275917 w 7472601"/>
              <a:gd name="connsiteY354" fmla="*/ 6783192 h 6858000"/>
              <a:gd name="connsiteX355" fmla="*/ 3399358 w 7472601"/>
              <a:gd name="connsiteY355" fmla="*/ 6469011 h 6858000"/>
              <a:gd name="connsiteX356" fmla="*/ 3425650 w 7472601"/>
              <a:gd name="connsiteY356" fmla="*/ 6381333 h 6858000"/>
              <a:gd name="connsiteX357" fmla="*/ 3460661 w 7472601"/>
              <a:gd name="connsiteY357" fmla="*/ 6266763 h 6858000"/>
              <a:gd name="connsiteX358" fmla="*/ 3518021 w 7472601"/>
              <a:gd name="connsiteY358" fmla="*/ 6117298 h 6858000"/>
              <a:gd name="connsiteX359" fmla="*/ 3554035 w 7472601"/>
              <a:gd name="connsiteY359" fmla="*/ 6027832 h 6858000"/>
              <a:gd name="connsiteX360" fmla="*/ 3677174 w 7472601"/>
              <a:gd name="connsiteY360" fmla="*/ 5636351 h 6858000"/>
              <a:gd name="connsiteX361" fmla="*/ 3698819 w 7472601"/>
              <a:gd name="connsiteY361" fmla="*/ 5560503 h 6858000"/>
              <a:gd name="connsiteX362" fmla="*/ 3702094 w 7472601"/>
              <a:gd name="connsiteY362" fmla="*/ 5549194 h 6858000"/>
              <a:gd name="connsiteX363" fmla="*/ 3398355 w 7472601"/>
              <a:gd name="connsiteY363" fmla="*/ 6094603 h 6858000"/>
              <a:gd name="connsiteX364" fmla="*/ 3193941 w 7472601"/>
              <a:gd name="connsiteY364" fmla="*/ 6798775 h 6858000"/>
              <a:gd name="connsiteX365" fmla="*/ 3184140 w 7472601"/>
              <a:gd name="connsiteY365" fmla="*/ 6858000 h 6858000"/>
              <a:gd name="connsiteX366" fmla="*/ 3099978 w 7472601"/>
              <a:gd name="connsiteY366" fmla="*/ 6858000 h 6858000"/>
              <a:gd name="connsiteX367" fmla="*/ 3101556 w 7472601"/>
              <a:gd name="connsiteY367" fmla="*/ 6843337 h 6858000"/>
              <a:gd name="connsiteX368" fmla="*/ 3370162 w 7472601"/>
              <a:gd name="connsiteY368" fmla="*/ 5785550 h 6858000"/>
              <a:gd name="connsiteX369" fmla="*/ 3746477 w 7472601"/>
              <a:gd name="connsiteY369" fmla="*/ 5377889 h 6858000"/>
              <a:gd name="connsiteX370" fmla="*/ 3863399 w 7472601"/>
              <a:gd name="connsiteY370" fmla="*/ 5087257 h 6858000"/>
              <a:gd name="connsiteX371" fmla="*/ 3968712 w 7472601"/>
              <a:gd name="connsiteY371" fmla="*/ 4913989 h 6858000"/>
              <a:gd name="connsiteX372" fmla="*/ 2792390 w 7472601"/>
              <a:gd name="connsiteY372" fmla="*/ 5382974 h 6858000"/>
              <a:gd name="connsiteX373" fmla="*/ 2714982 w 7472601"/>
              <a:gd name="connsiteY373" fmla="*/ 5427051 h 6858000"/>
              <a:gd name="connsiteX374" fmla="*/ 2813361 w 7472601"/>
              <a:gd name="connsiteY374" fmla="*/ 6023912 h 6858000"/>
              <a:gd name="connsiteX375" fmla="*/ 2688430 w 7472601"/>
              <a:gd name="connsiteY375" fmla="*/ 6801564 h 6858000"/>
              <a:gd name="connsiteX376" fmla="*/ 2629626 w 7472601"/>
              <a:gd name="connsiteY376" fmla="*/ 6763394 h 6858000"/>
              <a:gd name="connsiteX377" fmla="*/ 2565328 w 7472601"/>
              <a:gd name="connsiteY377" fmla="*/ 5516399 h 6858000"/>
              <a:gd name="connsiteX378" fmla="*/ 1922999 w 7472601"/>
              <a:gd name="connsiteY378" fmla="*/ 5980343 h 6858000"/>
              <a:gd name="connsiteX379" fmla="*/ 1950261 w 7472601"/>
              <a:gd name="connsiteY379" fmla="*/ 6405858 h 6858000"/>
              <a:gd name="connsiteX380" fmla="*/ 2365554 w 7472601"/>
              <a:gd name="connsiteY380" fmla="*/ 6759107 h 6858000"/>
              <a:gd name="connsiteX381" fmla="*/ 2424142 w 7472601"/>
              <a:gd name="connsiteY381" fmla="*/ 6858000 h 6858000"/>
              <a:gd name="connsiteX382" fmla="*/ 2395994 w 7472601"/>
              <a:gd name="connsiteY382" fmla="*/ 6858000 h 6858000"/>
              <a:gd name="connsiteX383" fmla="*/ 2392863 w 7472601"/>
              <a:gd name="connsiteY383" fmla="*/ 6852964 h 6858000"/>
              <a:gd name="connsiteX384" fmla="*/ 2017589 w 7472601"/>
              <a:gd name="connsiteY384" fmla="*/ 6493982 h 6858000"/>
              <a:gd name="connsiteX385" fmla="*/ 2147336 w 7472601"/>
              <a:gd name="connsiteY385" fmla="*/ 6594052 h 6858000"/>
              <a:gd name="connsiteX386" fmla="*/ 2207047 w 7472601"/>
              <a:gd name="connsiteY386" fmla="*/ 6654540 h 6858000"/>
              <a:gd name="connsiteX387" fmla="*/ 2299106 w 7472601"/>
              <a:gd name="connsiteY387" fmla="*/ 6778931 h 6858000"/>
              <a:gd name="connsiteX388" fmla="*/ 2314430 w 7472601"/>
              <a:gd name="connsiteY388" fmla="*/ 6801144 h 6858000"/>
              <a:gd name="connsiteX389" fmla="*/ 2352406 w 7472601"/>
              <a:gd name="connsiteY389" fmla="*/ 6858000 h 6858000"/>
              <a:gd name="connsiteX390" fmla="*/ 2314492 w 7472601"/>
              <a:gd name="connsiteY390" fmla="*/ 6858000 h 6858000"/>
              <a:gd name="connsiteX391" fmla="*/ 2288095 w 7472601"/>
              <a:gd name="connsiteY391" fmla="*/ 6818030 h 6858000"/>
              <a:gd name="connsiteX392" fmla="*/ 2272768 w 7472601"/>
              <a:gd name="connsiteY392" fmla="*/ 6795822 h 6858000"/>
              <a:gd name="connsiteX393" fmla="*/ 2182715 w 7472601"/>
              <a:gd name="connsiteY393" fmla="*/ 6675071 h 6858000"/>
              <a:gd name="connsiteX394" fmla="*/ 2032061 w 7472601"/>
              <a:gd name="connsiteY394" fmla="*/ 6541380 h 6858000"/>
              <a:gd name="connsiteX395" fmla="*/ 2257220 w 7472601"/>
              <a:gd name="connsiteY395" fmla="*/ 6826257 h 6858000"/>
              <a:gd name="connsiteX396" fmla="*/ 2281324 w 7472601"/>
              <a:gd name="connsiteY396" fmla="*/ 6858000 h 6858000"/>
              <a:gd name="connsiteX397" fmla="*/ 2242860 w 7472601"/>
              <a:gd name="connsiteY397" fmla="*/ 6858000 h 6858000"/>
              <a:gd name="connsiteX398" fmla="*/ 2232818 w 7472601"/>
              <a:gd name="connsiteY398" fmla="*/ 6844926 h 6858000"/>
              <a:gd name="connsiteX399" fmla="*/ 1990172 w 7472601"/>
              <a:gd name="connsiteY399" fmla="*/ 6542121 h 6858000"/>
              <a:gd name="connsiteX400" fmla="*/ 2124090 w 7472601"/>
              <a:gd name="connsiteY400" fmla="*/ 6761017 h 6858000"/>
              <a:gd name="connsiteX401" fmla="*/ 2200380 w 7472601"/>
              <a:gd name="connsiteY401" fmla="*/ 6858000 h 6858000"/>
              <a:gd name="connsiteX402" fmla="*/ 2147507 w 7472601"/>
              <a:gd name="connsiteY402" fmla="*/ 6858000 h 6858000"/>
              <a:gd name="connsiteX403" fmla="*/ 2070668 w 7472601"/>
              <a:gd name="connsiteY403" fmla="*/ 6761520 h 6858000"/>
              <a:gd name="connsiteX404" fmla="*/ 1975142 w 7472601"/>
              <a:gd name="connsiteY404" fmla="*/ 6585570 h 6858000"/>
              <a:gd name="connsiteX405" fmla="*/ 2050035 w 7472601"/>
              <a:gd name="connsiteY405" fmla="*/ 6813345 h 6858000"/>
              <a:gd name="connsiteX406" fmla="*/ 2063025 w 7472601"/>
              <a:gd name="connsiteY406" fmla="*/ 6858000 h 6858000"/>
              <a:gd name="connsiteX407" fmla="*/ 2021675 w 7472601"/>
              <a:gd name="connsiteY407" fmla="*/ 6858000 h 6858000"/>
              <a:gd name="connsiteX408" fmla="*/ 2019308 w 7472601"/>
              <a:gd name="connsiteY408" fmla="*/ 6847118 h 6858000"/>
              <a:gd name="connsiteX409" fmla="*/ 1938835 w 7472601"/>
              <a:gd name="connsiteY409" fmla="*/ 6551160 h 6858000"/>
              <a:gd name="connsiteX410" fmla="*/ 1953230 w 7472601"/>
              <a:gd name="connsiteY410" fmla="*/ 6759699 h 6858000"/>
              <a:gd name="connsiteX411" fmla="*/ 1956763 w 7472601"/>
              <a:gd name="connsiteY411" fmla="*/ 6778191 h 6858000"/>
              <a:gd name="connsiteX412" fmla="*/ 1967925 w 7472601"/>
              <a:gd name="connsiteY412" fmla="*/ 6858000 h 6858000"/>
              <a:gd name="connsiteX413" fmla="*/ 1936622 w 7472601"/>
              <a:gd name="connsiteY413" fmla="*/ 6858000 h 6858000"/>
              <a:gd name="connsiteX414" fmla="*/ 1926261 w 7472601"/>
              <a:gd name="connsiteY414" fmla="*/ 6784064 h 6858000"/>
              <a:gd name="connsiteX415" fmla="*/ 1922724 w 7472601"/>
              <a:gd name="connsiteY415" fmla="*/ 6765577 h 6858000"/>
              <a:gd name="connsiteX416" fmla="*/ 1904650 w 7472601"/>
              <a:gd name="connsiteY416" fmla="*/ 6639616 h 6858000"/>
              <a:gd name="connsiteX417" fmla="*/ 1885273 w 7472601"/>
              <a:gd name="connsiteY417" fmla="*/ 6858000 h 6858000"/>
              <a:gd name="connsiteX418" fmla="*/ 1854363 w 7472601"/>
              <a:gd name="connsiteY418" fmla="*/ 6858000 h 6858000"/>
              <a:gd name="connsiteX419" fmla="*/ 1880391 w 7472601"/>
              <a:gd name="connsiteY419" fmla="*/ 6603796 h 6858000"/>
              <a:gd name="connsiteX420" fmla="*/ 1818273 w 7472601"/>
              <a:gd name="connsiteY420" fmla="*/ 6715729 h 6858000"/>
              <a:gd name="connsiteX421" fmla="*/ 1794691 w 7472601"/>
              <a:gd name="connsiteY421" fmla="*/ 6843239 h 6858000"/>
              <a:gd name="connsiteX422" fmla="*/ 1794914 w 7472601"/>
              <a:gd name="connsiteY422" fmla="*/ 6858000 h 6858000"/>
              <a:gd name="connsiteX423" fmla="*/ 1746128 w 7472601"/>
              <a:gd name="connsiteY423" fmla="*/ 6858000 h 6858000"/>
              <a:gd name="connsiteX424" fmla="*/ 1753934 w 7472601"/>
              <a:gd name="connsiteY424" fmla="*/ 6724796 h 6858000"/>
              <a:gd name="connsiteX425" fmla="*/ 1792053 w 7472601"/>
              <a:gd name="connsiteY425" fmla="*/ 6572396 h 6858000"/>
              <a:gd name="connsiteX426" fmla="*/ 1862248 w 7472601"/>
              <a:gd name="connsiteY426" fmla="*/ 6266397 h 6858000"/>
              <a:gd name="connsiteX427" fmla="*/ 1862250 w 7472601"/>
              <a:gd name="connsiteY427" fmla="*/ 6033531 h 6858000"/>
              <a:gd name="connsiteX428" fmla="*/ 1211999 w 7472601"/>
              <a:gd name="connsiteY428" fmla="*/ 6683610 h 6858000"/>
              <a:gd name="connsiteX429" fmla="*/ 1213266 w 7472601"/>
              <a:gd name="connsiteY429" fmla="*/ 6691947 h 6858000"/>
              <a:gd name="connsiteX430" fmla="*/ 1203370 w 7472601"/>
              <a:gd name="connsiteY430" fmla="*/ 6850676 h 6858000"/>
              <a:gd name="connsiteX431" fmla="*/ 1203671 w 7472601"/>
              <a:gd name="connsiteY431" fmla="*/ 6858000 h 6858000"/>
              <a:gd name="connsiteX432" fmla="*/ 1143180 w 7472601"/>
              <a:gd name="connsiteY432" fmla="*/ 6858000 h 6858000"/>
              <a:gd name="connsiteX433" fmla="*/ 1142176 w 7472601"/>
              <a:gd name="connsiteY433" fmla="*/ 6766045 h 6858000"/>
              <a:gd name="connsiteX434" fmla="*/ 1067484 w 7472601"/>
              <a:gd name="connsiteY434" fmla="*/ 6858000 h 6858000"/>
              <a:gd name="connsiteX435" fmla="*/ 953928 w 7472601"/>
              <a:gd name="connsiteY435" fmla="*/ 6858000 h 6858000"/>
              <a:gd name="connsiteX436" fmla="*/ 959715 w 7472601"/>
              <a:gd name="connsiteY436" fmla="*/ 6850185 h 6858000"/>
              <a:gd name="connsiteX437" fmla="*/ 1483788 w 7472601"/>
              <a:gd name="connsiteY437" fmla="*/ 6259174 h 6858000"/>
              <a:gd name="connsiteX438" fmla="*/ 1100671 w 7472601"/>
              <a:gd name="connsiteY438" fmla="*/ 6252137 h 6858000"/>
              <a:gd name="connsiteX439" fmla="*/ 1090144 w 7472601"/>
              <a:gd name="connsiteY439" fmla="*/ 6256748 h 6858000"/>
              <a:gd name="connsiteX440" fmla="*/ 1095872 w 7472601"/>
              <a:gd name="connsiteY440" fmla="*/ 6271892 h 6858000"/>
              <a:gd name="connsiteX441" fmla="*/ 262785 w 7472601"/>
              <a:gd name="connsiteY441" fmla="*/ 6845450 h 6858000"/>
              <a:gd name="connsiteX442" fmla="*/ 209968 w 7472601"/>
              <a:gd name="connsiteY442" fmla="*/ 6770713 h 6858000"/>
              <a:gd name="connsiteX443" fmla="*/ 873460 w 7472601"/>
              <a:gd name="connsiteY443" fmla="*/ 6253768 h 6858000"/>
              <a:gd name="connsiteX444" fmla="*/ 192686 w 7472601"/>
              <a:gd name="connsiteY444" fmla="*/ 5849257 h 6858000"/>
              <a:gd name="connsiteX445" fmla="*/ 4696 w 7472601"/>
              <a:gd name="connsiteY445" fmla="*/ 5697668 h 6858000"/>
              <a:gd name="connsiteX446" fmla="*/ 0 w 7472601"/>
              <a:gd name="connsiteY446" fmla="*/ 5689984 h 6858000"/>
              <a:gd name="connsiteX447" fmla="*/ 0 w 7472601"/>
              <a:gd name="connsiteY447" fmla="*/ 5513472 h 6858000"/>
              <a:gd name="connsiteX448" fmla="*/ 174101 w 7472601"/>
              <a:gd name="connsiteY448" fmla="*/ 5620277 h 6858000"/>
              <a:gd name="connsiteX449" fmla="*/ 891800 w 7472601"/>
              <a:gd name="connsiteY449" fmla="*/ 6036935 h 6858000"/>
              <a:gd name="connsiteX450" fmla="*/ 1072219 w 7472601"/>
              <a:gd name="connsiteY450" fmla="*/ 6169443 h 6858000"/>
              <a:gd name="connsiteX451" fmla="*/ 1074117 w 7472601"/>
              <a:gd name="connsiteY451" fmla="*/ 6170301 h 6858000"/>
              <a:gd name="connsiteX452" fmla="*/ 1083114 w 7472601"/>
              <a:gd name="connsiteY452" fmla="*/ 6174131 h 6858000"/>
              <a:gd name="connsiteX453" fmla="*/ 1543010 w 7472601"/>
              <a:gd name="connsiteY453" fmla="*/ 6191140 h 6858000"/>
              <a:gd name="connsiteX454" fmla="*/ 1551080 w 7472601"/>
              <a:gd name="connsiteY454" fmla="*/ 6195006 h 6858000"/>
              <a:gd name="connsiteX455" fmla="*/ 2345443 w 7472601"/>
              <a:gd name="connsiteY455" fmla="*/ 5549882 h 6858000"/>
              <a:gd name="connsiteX456" fmla="*/ 1721499 w 7472601"/>
              <a:gd name="connsiteY456" fmla="*/ 5599969 h 6858000"/>
              <a:gd name="connsiteX457" fmla="*/ 767716 w 7472601"/>
              <a:gd name="connsiteY457" fmla="*/ 5472768 h 6858000"/>
              <a:gd name="connsiteX458" fmla="*/ 722147 w 7472601"/>
              <a:gd name="connsiteY458" fmla="*/ 5393091 h 6858000"/>
              <a:gd name="connsiteX459" fmla="*/ 1485552 w 7472601"/>
              <a:gd name="connsiteY459" fmla="*/ 5313202 h 6858000"/>
              <a:gd name="connsiteX460" fmla="*/ 2143004 w 7472601"/>
              <a:gd name="connsiteY460" fmla="*/ 5402420 h 6858000"/>
              <a:gd name="connsiteX461" fmla="*/ 1933391 w 7472601"/>
              <a:gd name="connsiteY461" fmla="*/ 5156971 h 6858000"/>
              <a:gd name="connsiteX462" fmla="*/ 1827118 w 7472601"/>
              <a:gd name="connsiteY462" fmla="*/ 4968410 h 6858000"/>
              <a:gd name="connsiteX463" fmla="*/ 1837349 w 7472601"/>
              <a:gd name="connsiteY463" fmla="*/ 4956357 h 6858000"/>
              <a:gd name="connsiteX464" fmla="*/ 2162835 w 7472601"/>
              <a:gd name="connsiteY464" fmla="*/ 5187853 h 6858000"/>
              <a:gd name="connsiteX465" fmla="*/ 2257167 w 7472601"/>
              <a:gd name="connsiteY465" fmla="*/ 5462123 h 6858000"/>
              <a:gd name="connsiteX466" fmla="*/ 2261598 w 7472601"/>
              <a:gd name="connsiteY466" fmla="*/ 5467998 h 6858000"/>
              <a:gd name="connsiteX467" fmla="*/ 2437177 w 7472601"/>
              <a:gd name="connsiteY467" fmla="*/ 5479608 h 6858000"/>
              <a:gd name="connsiteX468" fmla="*/ 2445247 w 7472601"/>
              <a:gd name="connsiteY468" fmla="*/ 5483476 h 6858000"/>
              <a:gd name="connsiteX469" fmla="*/ 2743626 w 7472601"/>
              <a:gd name="connsiteY469" fmla="*/ 5304819 h 6858000"/>
              <a:gd name="connsiteX470" fmla="*/ 3048102 w 7472601"/>
              <a:gd name="connsiteY470" fmla="*/ 5150595 h 6858000"/>
              <a:gd name="connsiteX471" fmla="*/ 1799414 w 7472601"/>
              <a:gd name="connsiteY471" fmla="*/ 4694732 h 6858000"/>
              <a:gd name="connsiteX472" fmla="*/ 1771735 w 7472601"/>
              <a:gd name="connsiteY472" fmla="*/ 4619929 h 6858000"/>
              <a:gd name="connsiteX473" fmla="*/ 3104273 w 7472601"/>
              <a:gd name="connsiteY473" fmla="*/ 5076159 h 6858000"/>
              <a:gd name="connsiteX474" fmla="*/ 3113245 w 7472601"/>
              <a:gd name="connsiteY474" fmla="*/ 5090705 h 6858000"/>
              <a:gd name="connsiteX475" fmla="*/ 3126294 w 7472601"/>
              <a:gd name="connsiteY475" fmla="*/ 5114400 h 6858000"/>
              <a:gd name="connsiteX476" fmla="*/ 3937433 w 7472601"/>
              <a:gd name="connsiteY476" fmla="*/ 4830473 h 6858000"/>
              <a:gd name="connsiteX477" fmla="*/ 3590475 w 7472601"/>
              <a:gd name="connsiteY477" fmla="*/ 4597974 h 6858000"/>
              <a:gd name="connsiteX478" fmla="*/ 3100264 w 7472601"/>
              <a:gd name="connsiteY478" fmla="*/ 4579845 h 6858000"/>
              <a:gd name="connsiteX479" fmla="*/ 2183576 w 7472601"/>
              <a:gd name="connsiteY479" fmla="*/ 4227150 h 6858000"/>
              <a:gd name="connsiteX480" fmla="*/ 2151029 w 7472601"/>
              <a:gd name="connsiteY480" fmla="*/ 4146947 h 6858000"/>
              <a:gd name="connsiteX481" fmla="*/ 3563434 w 7472601"/>
              <a:gd name="connsiteY481" fmla="*/ 4469115 h 6858000"/>
              <a:gd name="connsiteX482" fmla="*/ 3177952 w 7472601"/>
              <a:gd name="connsiteY482" fmla="*/ 3657386 h 6858000"/>
              <a:gd name="connsiteX483" fmla="*/ 3189263 w 7472601"/>
              <a:gd name="connsiteY483" fmla="*/ 3625726 h 6858000"/>
              <a:gd name="connsiteX484" fmla="*/ 3560912 w 7472601"/>
              <a:gd name="connsiteY484" fmla="*/ 4079863 h 6858000"/>
              <a:gd name="connsiteX485" fmla="*/ 3626636 w 7472601"/>
              <a:gd name="connsiteY485" fmla="*/ 4512230 h 6858000"/>
              <a:gd name="connsiteX486" fmla="*/ 3653088 w 7472601"/>
              <a:gd name="connsiteY486" fmla="*/ 4521417 h 6858000"/>
              <a:gd name="connsiteX487" fmla="*/ 3988128 w 7472601"/>
              <a:gd name="connsiteY487" fmla="*/ 4817267 h 6858000"/>
              <a:gd name="connsiteX488" fmla="*/ 4830582 w 7472601"/>
              <a:gd name="connsiteY488" fmla="*/ 4676000 h 6858000"/>
              <a:gd name="connsiteX489" fmla="*/ 4830100 w 7472601"/>
              <a:gd name="connsiteY489" fmla="*/ 4675554 h 6858000"/>
              <a:gd name="connsiteX490" fmla="*/ 4036318 w 7472601"/>
              <a:gd name="connsiteY490" fmla="*/ 4147013 h 6858000"/>
              <a:gd name="connsiteX491" fmla="*/ 3432098 w 7472601"/>
              <a:gd name="connsiteY491" fmla="*/ 3537312 h 6858000"/>
              <a:gd name="connsiteX492" fmla="*/ 3446761 w 7472601"/>
              <a:gd name="connsiteY492" fmla="*/ 3461278 h 6858000"/>
              <a:gd name="connsiteX493" fmla="*/ 4419733 w 7472601"/>
              <a:gd name="connsiteY493" fmla="*/ 3963555 h 6858000"/>
              <a:gd name="connsiteX494" fmla="*/ 4781371 w 7472601"/>
              <a:gd name="connsiteY494" fmla="*/ 4458604 h 6858000"/>
              <a:gd name="connsiteX495" fmla="*/ 4780440 w 7472601"/>
              <a:gd name="connsiteY495" fmla="*/ 4470290 h 6858000"/>
              <a:gd name="connsiteX496" fmla="*/ 4898954 w 7472601"/>
              <a:gd name="connsiteY496" fmla="*/ 4662092 h 6858000"/>
              <a:gd name="connsiteX497" fmla="*/ 4900699 w 7472601"/>
              <a:gd name="connsiteY497" fmla="*/ 4670867 h 6858000"/>
              <a:gd name="connsiteX498" fmla="*/ 5714511 w 7472601"/>
              <a:gd name="connsiteY498" fmla="*/ 4663483 h 6858000"/>
              <a:gd name="connsiteX499" fmla="*/ 5464793 w 7472601"/>
              <a:gd name="connsiteY499" fmla="*/ 4393556 h 6858000"/>
              <a:gd name="connsiteX500" fmla="*/ 5461897 w 7472601"/>
              <a:gd name="connsiteY500" fmla="*/ 4390879 h 6858000"/>
              <a:gd name="connsiteX501" fmla="*/ 4294126 w 7472601"/>
              <a:gd name="connsiteY501" fmla="*/ 3303048 h 6858000"/>
              <a:gd name="connsiteX502" fmla="*/ 4305321 w 7472601"/>
              <a:gd name="connsiteY502" fmla="*/ 3256953 h 6858000"/>
              <a:gd name="connsiteX503" fmla="*/ 4949299 w 7472601"/>
              <a:gd name="connsiteY503" fmla="*/ 3766336 h 6858000"/>
              <a:gd name="connsiteX504" fmla="*/ 5291452 w 7472601"/>
              <a:gd name="connsiteY504" fmla="*/ 4076801 h 6858000"/>
              <a:gd name="connsiteX505" fmla="*/ 5434998 w 7472601"/>
              <a:gd name="connsiteY505" fmla="*/ 4254100 h 6858000"/>
              <a:gd name="connsiteX506" fmla="*/ 5351015 w 7472601"/>
              <a:gd name="connsiteY506" fmla="*/ 3760989 h 6858000"/>
              <a:gd name="connsiteX507" fmla="*/ 5413780 w 7472601"/>
              <a:gd name="connsiteY507" fmla="*/ 2966265 h 6858000"/>
              <a:gd name="connsiteX508" fmla="*/ 5425627 w 7472601"/>
              <a:gd name="connsiteY508" fmla="*/ 2954192 h 6858000"/>
              <a:gd name="connsiteX509" fmla="*/ 6604735 w 7472601"/>
              <a:gd name="connsiteY509" fmla="*/ 2041381 h 6858000"/>
              <a:gd name="connsiteX510" fmla="*/ 7204487 w 7472601"/>
              <a:gd name="connsiteY510" fmla="*/ 2742112 h 6858000"/>
              <a:gd name="connsiteX511" fmla="*/ 7131592 w 7472601"/>
              <a:gd name="connsiteY511" fmla="*/ 2672096 h 6858000"/>
              <a:gd name="connsiteX512" fmla="*/ 6996344 w 7472601"/>
              <a:gd name="connsiteY512" fmla="*/ 2518310 h 6858000"/>
              <a:gd name="connsiteX513" fmla="*/ 6735495 w 7472601"/>
              <a:gd name="connsiteY513" fmla="*/ 2196890 h 6858000"/>
              <a:gd name="connsiteX514" fmla="*/ 6721901 w 7472601"/>
              <a:gd name="connsiteY514" fmla="*/ 2179274 h 6858000"/>
              <a:gd name="connsiteX515" fmla="*/ 6604735 w 7472601"/>
              <a:gd name="connsiteY515" fmla="*/ 2041381 h 6858000"/>
              <a:gd name="connsiteX516" fmla="*/ 6591670 w 7472601"/>
              <a:gd name="connsiteY516" fmla="*/ 1988277 h 6858000"/>
              <a:gd name="connsiteX517" fmla="*/ 6747349 w 7472601"/>
              <a:gd name="connsiteY517" fmla="*/ 2160069 h 6858000"/>
              <a:gd name="connsiteX518" fmla="*/ 6760943 w 7472601"/>
              <a:gd name="connsiteY518" fmla="*/ 2177686 h 6858000"/>
              <a:gd name="connsiteX519" fmla="*/ 7021065 w 7472601"/>
              <a:gd name="connsiteY519" fmla="*/ 2498102 h 6858000"/>
              <a:gd name="connsiteX520" fmla="*/ 7155223 w 7472601"/>
              <a:gd name="connsiteY520" fmla="*/ 2650386 h 6858000"/>
              <a:gd name="connsiteX521" fmla="*/ 7203167 w 7472601"/>
              <a:gd name="connsiteY521" fmla="*/ 2697288 h 6858000"/>
              <a:gd name="connsiteX522" fmla="*/ 6937703 w 7472601"/>
              <a:gd name="connsiteY522" fmla="*/ 2321981 h 6858000"/>
              <a:gd name="connsiteX523" fmla="*/ 6591670 w 7472601"/>
              <a:gd name="connsiteY523" fmla="*/ 1988277 h 6858000"/>
              <a:gd name="connsiteX524" fmla="*/ 5798671 w 7472601"/>
              <a:gd name="connsiteY524" fmla="*/ 1981601 h 6858000"/>
              <a:gd name="connsiteX525" fmla="*/ 5754709 w 7472601"/>
              <a:gd name="connsiteY525" fmla="*/ 2071454 h 6858000"/>
              <a:gd name="connsiteX526" fmla="*/ 5763044 w 7472601"/>
              <a:gd name="connsiteY526" fmla="*/ 2842206 h 6858000"/>
              <a:gd name="connsiteX527" fmla="*/ 5764974 w 7472601"/>
              <a:gd name="connsiteY527" fmla="*/ 2799609 h 6858000"/>
              <a:gd name="connsiteX528" fmla="*/ 5767665 w 7472601"/>
              <a:gd name="connsiteY528" fmla="*/ 2666409 h 6858000"/>
              <a:gd name="connsiteX529" fmla="*/ 5763055 w 7472601"/>
              <a:gd name="connsiteY529" fmla="*/ 2579705 h 6858000"/>
              <a:gd name="connsiteX530" fmla="*/ 5758079 w 7472601"/>
              <a:gd name="connsiteY530" fmla="*/ 2492508 h 6858000"/>
              <a:gd name="connsiteX531" fmla="*/ 5779325 w 7472601"/>
              <a:gd name="connsiteY531" fmla="*/ 2197069 h 6858000"/>
              <a:gd name="connsiteX532" fmla="*/ 5798671 w 7472601"/>
              <a:gd name="connsiteY532" fmla="*/ 1981601 h 6858000"/>
              <a:gd name="connsiteX533" fmla="*/ 5829202 w 7472601"/>
              <a:gd name="connsiteY533" fmla="*/ 1971679 h 6858000"/>
              <a:gd name="connsiteX534" fmla="*/ 5809558 w 7472601"/>
              <a:gd name="connsiteY534" fmla="*/ 2198043 h 6858000"/>
              <a:gd name="connsiteX535" fmla="*/ 5788653 w 7472601"/>
              <a:gd name="connsiteY535" fmla="*/ 2489430 h 6858000"/>
              <a:gd name="connsiteX536" fmla="*/ 5793439 w 7472601"/>
              <a:gd name="connsiteY536" fmla="*/ 2575235 h 6858000"/>
              <a:gd name="connsiteX537" fmla="*/ 5796837 w 7472601"/>
              <a:gd name="connsiteY537" fmla="*/ 2637633 h 6858000"/>
              <a:gd name="connsiteX538" fmla="*/ 5818614 w 7472601"/>
              <a:gd name="connsiteY538" fmla="*/ 2473055 h 6858000"/>
              <a:gd name="connsiteX539" fmla="*/ 5829202 w 7472601"/>
              <a:gd name="connsiteY539" fmla="*/ 1971679 h 6858000"/>
              <a:gd name="connsiteX540" fmla="*/ 5911389 w 7472601"/>
              <a:gd name="connsiteY540" fmla="*/ 1898371 h 6858000"/>
              <a:gd name="connsiteX541" fmla="*/ 6237627 w 7472601"/>
              <a:gd name="connsiteY541" fmla="*/ 2231921 h 6858000"/>
              <a:gd name="connsiteX542" fmla="*/ 5911389 w 7472601"/>
              <a:gd name="connsiteY542" fmla="*/ 1898371 h 6858000"/>
              <a:gd name="connsiteX543" fmla="*/ 6944437 w 7472601"/>
              <a:gd name="connsiteY543" fmla="*/ 1575402 h 6858000"/>
              <a:gd name="connsiteX544" fmla="*/ 6304730 w 7472601"/>
              <a:gd name="connsiteY544" fmla="*/ 1766654 h 6858000"/>
              <a:gd name="connsiteX545" fmla="*/ 6944437 w 7472601"/>
              <a:gd name="connsiteY545" fmla="*/ 1575402 h 6858000"/>
              <a:gd name="connsiteX546" fmla="*/ 7019523 w 7472601"/>
              <a:gd name="connsiteY546" fmla="*/ 1519450 h 6858000"/>
              <a:gd name="connsiteX547" fmla="*/ 6298091 w 7472601"/>
              <a:gd name="connsiteY547" fmla="*/ 1737122 h 6858000"/>
              <a:gd name="connsiteX548" fmla="*/ 7019523 w 7472601"/>
              <a:gd name="connsiteY548" fmla="*/ 1519450 h 6858000"/>
              <a:gd name="connsiteX549" fmla="*/ 2399523 w 7472601"/>
              <a:gd name="connsiteY549" fmla="*/ 1428234 h 6858000"/>
              <a:gd name="connsiteX550" fmla="*/ 2224982 w 7472601"/>
              <a:gd name="connsiteY550" fmla="*/ 1826201 h 6858000"/>
              <a:gd name="connsiteX551" fmla="*/ 2096099 w 7472601"/>
              <a:gd name="connsiteY551" fmla="*/ 2345900 h 6858000"/>
              <a:gd name="connsiteX552" fmla="*/ 2283317 w 7472601"/>
              <a:gd name="connsiteY552" fmla="*/ 1796925 h 6858000"/>
              <a:gd name="connsiteX553" fmla="*/ 2399523 w 7472601"/>
              <a:gd name="connsiteY553" fmla="*/ 1428234 h 6858000"/>
              <a:gd name="connsiteX554" fmla="*/ 2448558 w 7472601"/>
              <a:gd name="connsiteY554" fmla="*/ 1373435 h 6858000"/>
              <a:gd name="connsiteX555" fmla="*/ 2312521 w 7472601"/>
              <a:gd name="connsiteY555" fmla="*/ 1806140 h 6858000"/>
              <a:gd name="connsiteX556" fmla="*/ 2127533 w 7472601"/>
              <a:gd name="connsiteY556" fmla="*/ 2348380 h 6858000"/>
              <a:gd name="connsiteX557" fmla="*/ 2358080 w 7472601"/>
              <a:gd name="connsiteY557" fmla="*/ 1866134 h 6858000"/>
              <a:gd name="connsiteX558" fmla="*/ 2407436 w 7472601"/>
              <a:gd name="connsiteY558" fmla="*/ 1651070 h 6858000"/>
              <a:gd name="connsiteX559" fmla="*/ 2448558 w 7472601"/>
              <a:gd name="connsiteY559" fmla="*/ 1373435 h 6858000"/>
              <a:gd name="connsiteX560" fmla="*/ 278707 w 7472601"/>
              <a:gd name="connsiteY560" fmla="*/ 1352270 h 6858000"/>
              <a:gd name="connsiteX561" fmla="*/ 321570 w 7472601"/>
              <a:gd name="connsiteY561" fmla="*/ 1861610 h 6858000"/>
              <a:gd name="connsiteX562" fmla="*/ 294281 w 7472601"/>
              <a:gd name="connsiteY562" fmla="*/ 1440658 h 6858000"/>
              <a:gd name="connsiteX563" fmla="*/ 278707 w 7472601"/>
              <a:gd name="connsiteY563" fmla="*/ 1352270 h 6858000"/>
              <a:gd name="connsiteX564" fmla="*/ 1423821 w 7472601"/>
              <a:gd name="connsiteY564" fmla="*/ 1351958 h 6858000"/>
              <a:gd name="connsiteX565" fmla="*/ 1638521 w 7472601"/>
              <a:gd name="connsiteY565" fmla="*/ 1908470 h 6858000"/>
              <a:gd name="connsiteX566" fmla="*/ 1754199 w 7472601"/>
              <a:gd name="connsiteY566" fmla="*/ 2149284 h 6858000"/>
              <a:gd name="connsiteX567" fmla="*/ 1908359 w 7472601"/>
              <a:gd name="connsiteY567" fmla="*/ 2364988 h 6858000"/>
              <a:gd name="connsiteX568" fmla="*/ 1647661 w 7472601"/>
              <a:gd name="connsiteY568" fmla="*/ 1825945 h 6858000"/>
              <a:gd name="connsiteX569" fmla="*/ 1423821 w 7472601"/>
              <a:gd name="connsiteY569" fmla="*/ 1351958 h 6858000"/>
              <a:gd name="connsiteX570" fmla="*/ 1431890 w 7472601"/>
              <a:gd name="connsiteY570" fmla="*/ 1306475 h 6858000"/>
              <a:gd name="connsiteX571" fmla="*/ 1507597 w 7472601"/>
              <a:gd name="connsiteY571" fmla="*/ 1446132 h 6858000"/>
              <a:gd name="connsiteX572" fmla="*/ 1674586 w 7472601"/>
              <a:gd name="connsiteY572" fmla="*/ 1813832 h 6858000"/>
              <a:gd name="connsiteX573" fmla="*/ 1815950 w 7472601"/>
              <a:gd name="connsiteY573" fmla="*/ 2128564 h 6858000"/>
              <a:gd name="connsiteX574" fmla="*/ 1984242 w 7472601"/>
              <a:gd name="connsiteY574" fmla="*/ 2430829 h 6858000"/>
              <a:gd name="connsiteX575" fmla="*/ 2014023 w 7472601"/>
              <a:gd name="connsiteY575" fmla="*/ 2450995 h 6858000"/>
              <a:gd name="connsiteX576" fmla="*/ 1747337 w 7472601"/>
              <a:gd name="connsiteY576" fmla="*/ 1855264 h 6858000"/>
              <a:gd name="connsiteX577" fmla="*/ 1533749 w 7472601"/>
              <a:gd name="connsiteY577" fmla="*/ 1478656 h 6858000"/>
              <a:gd name="connsiteX578" fmla="*/ 1431890 w 7472601"/>
              <a:gd name="connsiteY578" fmla="*/ 1306475 h 6858000"/>
              <a:gd name="connsiteX579" fmla="*/ 5052692 w 7472601"/>
              <a:gd name="connsiteY579" fmla="*/ 1292994 h 6858000"/>
              <a:gd name="connsiteX580" fmla="*/ 5200661 w 7472601"/>
              <a:gd name="connsiteY580" fmla="*/ 1635186 h 6858000"/>
              <a:gd name="connsiteX581" fmla="*/ 5297138 w 7472601"/>
              <a:gd name="connsiteY581" fmla="*/ 1906351 h 6858000"/>
              <a:gd name="connsiteX582" fmla="*/ 5052692 w 7472601"/>
              <a:gd name="connsiteY582" fmla="*/ 1292994 h 6858000"/>
              <a:gd name="connsiteX583" fmla="*/ 5009948 w 7472601"/>
              <a:gd name="connsiteY583" fmla="*/ 1273619 h 6858000"/>
              <a:gd name="connsiteX584" fmla="*/ 5121777 w 7472601"/>
              <a:gd name="connsiteY584" fmla="*/ 1654213 h 6858000"/>
              <a:gd name="connsiteX585" fmla="*/ 5293545 w 7472601"/>
              <a:gd name="connsiteY585" fmla="*/ 2072247 h 6858000"/>
              <a:gd name="connsiteX586" fmla="*/ 5294042 w 7472601"/>
              <a:gd name="connsiteY586" fmla="*/ 2065019 h 6858000"/>
              <a:gd name="connsiteX587" fmla="*/ 5171936 w 7472601"/>
              <a:gd name="connsiteY587" fmla="*/ 1647613 h 6858000"/>
              <a:gd name="connsiteX588" fmla="*/ 5009948 w 7472601"/>
              <a:gd name="connsiteY588" fmla="*/ 1273619 h 6858000"/>
              <a:gd name="connsiteX589" fmla="*/ 655236 w 7472601"/>
              <a:gd name="connsiteY589" fmla="*/ 1268632 h 6858000"/>
              <a:gd name="connsiteX590" fmla="*/ 839521 w 7472601"/>
              <a:gd name="connsiteY590" fmla="*/ 1685315 h 6858000"/>
              <a:gd name="connsiteX591" fmla="*/ 1109416 w 7472601"/>
              <a:gd name="connsiteY591" fmla="*/ 2061663 h 6858000"/>
              <a:gd name="connsiteX592" fmla="*/ 1298300 w 7472601"/>
              <a:gd name="connsiteY592" fmla="*/ 2247742 h 6858000"/>
              <a:gd name="connsiteX593" fmla="*/ 1125871 w 7472601"/>
              <a:gd name="connsiteY593" fmla="*/ 1989513 h 6858000"/>
              <a:gd name="connsiteX594" fmla="*/ 981574 w 7472601"/>
              <a:gd name="connsiteY594" fmla="*/ 1783157 h 6858000"/>
              <a:gd name="connsiteX595" fmla="*/ 922198 w 7472601"/>
              <a:gd name="connsiteY595" fmla="*/ 1677437 h 6858000"/>
              <a:gd name="connsiteX596" fmla="*/ 869293 w 7472601"/>
              <a:gd name="connsiteY596" fmla="*/ 1583214 h 6858000"/>
              <a:gd name="connsiteX597" fmla="*/ 751431 w 7472601"/>
              <a:gd name="connsiteY597" fmla="*/ 1405731 h 6858000"/>
              <a:gd name="connsiteX598" fmla="*/ 655236 w 7472601"/>
              <a:gd name="connsiteY598" fmla="*/ 1268632 h 6858000"/>
              <a:gd name="connsiteX599" fmla="*/ 6516292 w 7472601"/>
              <a:gd name="connsiteY599" fmla="*/ 1263064 h 6858000"/>
              <a:gd name="connsiteX600" fmla="*/ 5736320 w 7472601"/>
              <a:gd name="connsiteY600" fmla="*/ 1501803 h 6858000"/>
              <a:gd name="connsiteX601" fmla="*/ 6516292 w 7472601"/>
              <a:gd name="connsiteY601" fmla="*/ 1263064 h 6858000"/>
              <a:gd name="connsiteX602" fmla="*/ 291466 w 7472601"/>
              <a:gd name="connsiteY602" fmla="*/ 1250369 h 6858000"/>
              <a:gd name="connsiteX603" fmla="*/ 323180 w 7472601"/>
              <a:gd name="connsiteY603" fmla="*/ 1435283 h 6858000"/>
              <a:gd name="connsiteX604" fmla="*/ 349381 w 7472601"/>
              <a:gd name="connsiteY604" fmla="*/ 1875041 h 6858000"/>
              <a:gd name="connsiteX605" fmla="*/ 374363 w 7472601"/>
              <a:gd name="connsiteY605" fmla="*/ 1506494 h 6858000"/>
              <a:gd name="connsiteX606" fmla="*/ 302168 w 7472601"/>
              <a:gd name="connsiteY606" fmla="*/ 1274495 h 6858000"/>
              <a:gd name="connsiteX607" fmla="*/ 291466 w 7472601"/>
              <a:gd name="connsiteY607" fmla="*/ 1250369 h 6858000"/>
              <a:gd name="connsiteX608" fmla="*/ 678222 w 7472601"/>
              <a:gd name="connsiteY608" fmla="*/ 1248670 h 6858000"/>
              <a:gd name="connsiteX609" fmla="*/ 775536 w 7472601"/>
              <a:gd name="connsiteY609" fmla="*/ 1388015 h 6858000"/>
              <a:gd name="connsiteX610" fmla="*/ 894529 w 7472601"/>
              <a:gd name="connsiteY610" fmla="*/ 1567739 h 6858000"/>
              <a:gd name="connsiteX611" fmla="*/ 948000 w 7472601"/>
              <a:gd name="connsiteY611" fmla="*/ 1663088 h 6858000"/>
              <a:gd name="connsiteX612" fmla="*/ 1006812 w 7472601"/>
              <a:gd name="connsiteY612" fmla="*/ 1767683 h 6858000"/>
              <a:gd name="connsiteX613" fmla="*/ 1149133 w 7472601"/>
              <a:gd name="connsiteY613" fmla="*/ 1971513 h 6858000"/>
              <a:gd name="connsiteX614" fmla="*/ 1333952 w 7472601"/>
              <a:gd name="connsiteY614" fmla="*/ 2251620 h 6858000"/>
              <a:gd name="connsiteX615" fmla="*/ 1337329 w 7472601"/>
              <a:gd name="connsiteY615" fmla="*/ 2258350 h 6858000"/>
              <a:gd name="connsiteX616" fmla="*/ 1014726 w 7472601"/>
              <a:gd name="connsiteY616" fmla="*/ 1615556 h 6858000"/>
              <a:gd name="connsiteX617" fmla="*/ 678222 w 7472601"/>
              <a:gd name="connsiteY617" fmla="*/ 1248670 h 6858000"/>
              <a:gd name="connsiteX618" fmla="*/ 6691602 w 7472601"/>
              <a:gd name="connsiteY618" fmla="*/ 1140573 h 6858000"/>
              <a:gd name="connsiteX619" fmla="*/ 6571100 w 7472601"/>
              <a:gd name="connsiteY619" fmla="*/ 1183662 h 6858000"/>
              <a:gd name="connsiteX620" fmla="*/ 6241687 w 7472601"/>
              <a:gd name="connsiteY620" fmla="*/ 1257600 h 6858000"/>
              <a:gd name="connsiteX621" fmla="*/ 5693009 w 7472601"/>
              <a:gd name="connsiteY621" fmla="*/ 1478256 h 6858000"/>
              <a:gd name="connsiteX622" fmla="*/ 6548420 w 7472601"/>
              <a:gd name="connsiteY622" fmla="*/ 1214599 h 6858000"/>
              <a:gd name="connsiteX623" fmla="*/ 6605473 w 7472601"/>
              <a:gd name="connsiteY623" fmla="*/ 1184686 h 6858000"/>
              <a:gd name="connsiteX624" fmla="*/ 6691602 w 7472601"/>
              <a:gd name="connsiteY624" fmla="*/ 1140573 h 6858000"/>
              <a:gd name="connsiteX625" fmla="*/ 4002475 w 7472601"/>
              <a:gd name="connsiteY625" fmla="*/ 1037802 h 6858000"/>
              <a:gd name="connsiteX626" fmla="*/ 4000324 w 7472601"/>
              <a:gd name="connsiteY626" fmla="*/ 1039362 h 6858000"/>
              <a:gd name="connsiteX627" fmla="*/ 4002862 w 7472601"/>
              <a:gd name="connsiteY627" fmla="*/ 1042866 h 6858000"/>
              <a:gd name="connsiteX628" fmla="*/ 4002475 w 7472601"/>
              <a:gd name="connsiteY628" fmla="*/ 1037802 h 6858000"/>
              <a:gd name="connsiteX629" fmla="*/ 506322 w 7472601"/>
              <a:gd name="connsiteY629" fmla="*/ 1020997 h 6858000"/>
              <a:gd name="connsiteX630" fmla="*/ 533068 w 7472601"/>
              <a:gd name="connsiteY630" fmla="*/ 1029409 h 6858000"/>
              <a:gd name="connsiteX631" fmla="*/ 1232525 w 7472601"/>
              <a:gd name="connsiteY631" fmla="*/ 1804675 h 6858000"/>
              <a:gd name="connsiteX632" fmla="*/ 1388858 w 7472601"/>
              <a:gd name="connsiteY632" fmla="*/ 2368011 h 6858000"/>
              <a:gd name="connsiteX633" fmla="*/ 1384098 w 7472601"/>
              <a:gd name="connsiteY633" fmla="*/ 2378125 h 6858000"/>
              <a:gd name="connsiteX634" fmla="*/ 1425393 w 7472601"/>
              <a:gd name="connsiteY634" fmla="*/ 2589124 h 6858000"/>
              <a:gd name="connsiteX635" fmla="*/ 1424001 w 7472601"/>
              <a:gd name="connsiteY635" fmla="*/ 2597541 h 6858000"/>
              <a:gd name="connsiteX636" fmla="*/ 2152729 w 7472601"/>
              <a:gd name="connsiteY636" fmla="*/ 2864487 h 6858000"/>
              <a:gd name="connsiteX637" fmla="*/ 2020609 w 7472601"/>
              <a:gd name="connsiteY637" fmla="*/ 2539671 h 6858000"/>
              <a:gd name="connsiteX638" fmla="*/ 2018920 w 7472601"/>
              <a:gd name="connsiteY638" fmla="*/ 2536309 h 6858000"/>
              <a:gd name="connsiteX639" fmla="*/ 1342441 w 7472601"/>
              <a:gd name="connsiteY639" fmla="*/ 1173017 h 6858000"/>
              <a:gd name="connsiteX640" fmla="*/ 1367925 w 7472601"/>
              <a:gd name="connsiteY640" fmla="*/ 1135648 h 6858000"/>
              <a:gd name="connsiteX641" fmla="*/ 1771401 w 7472601"/>
              <a:gd name="connsiteY641" fmla="*/ 1806673 h 6858000"/>
              <a:gd name="connsiteX642" fmla="*/ 1972385 w 7472601"/>
              <a:gd name="connsiteY642" fmla="*/ 2198735 h 6858000"/>
              <a:gd name="connsiteX643" fmla="*/ 2040892 w 7472601"/>
              <a:gd name="connsiteY643" fmla="*/ 2405205 h 6858000"/>
              <a:gd name="connsiteX644" fmla="*/ 2131689 w 7472601"/>
              <a:gd name="connsiteY644" fmla="*/ 1936926 h 6858000"/>
              <a:gd name="connsiteX645" fmla="*/ 2454820 w 7472601"/>
              <a:gd name="connsiteY645" fmla="*/ 1248808 h 6858000"/>
              <a:gd name="connsiteX646" fmla="*/ 2492512 w 7472601"/>
              <a:gd name="connsiteY646" fmla="*/ 1302920 h 6858000"/>
              <a:gd name="connsiteX647" fmla="*/ 2081216 w 7472601"/>
              <a:gd name="connsiteY647" fmla="*/ 2527513 h 6858000"/>
              <a:gd name="connsiteX648" fmla="*/ 2081211 w 7472601"/>
              <a:gd name="connsiteY648" fmla="*/ 2528916 h 6858000"/>
              <a:gd name="connsiteX649" fmla="*/ 2199067 w 7472601"/>
              <a:gd name="connsiteY649" fmla="*/ 2884061 h 6858000"/>
              <a:gd name="connsiteX650" fmla="*/ 3192586 w 7472601"/>
              <a:gd name="connsiteY650" fmla="*/ 3411496 h 6858000"/>
              <a:gd name="connsiteX651" fmla="*/ 3182620 w 7472601"/>
              <a:gd name="connsiteY651" fmla="*/ 3483279 h 6858000"/>
              <a:gd name="connsiteX652" fmla="*/ 2435119 w 7472601"/>
              <a:gd name="connsiteY652" fmla="*/ 3080173 h 6858000"/>
              <a:gd name="connsiteX653" fmla="*/ 2410152 w 7472601"/>
              <a:gd name="connsiteY653" fmla="*/ 3063751 h 6858000"/>
              <a:gd name="connsiteX654" fmla="*/ 2408099 w 7472601"/>
              <a:gd name="connsiteY654" fmla="*/ 3064403 h 6858000"/>
              <a:gd name="connsiteX655" fmla="*/ 2407218 w 7472601"/>
              <a:gd name="connsiteY655" fmla="*/ 3070324 h 6858000"/>
              <a:gd name="connsiteX656" fmla="*/ 2380138 w 7472601"/>
              <a:gd name="connsiteY656" fmla="*/ 3099341 h 6858000"/>
              <a:gd name="connsiteX657" fmla="*/ 1765923 w 7472601"/>
              <a:gd name="connsiteY657" fmla="*/ 3581043 h 6858000"/>
              <a:gd name="connsiteX658" fmla="*/ 1702258 w 7472601"/>
              <a:gd name="connsiteY658" fmla="*/ 3612286 h 6858000"/>
              <a:gd name="connsiteX659" fmla="*/ 1538370 w 7472601"/>
              <a:gd name="connsiteY659" fmla="*/ 3811804 h 6858000"/>
              <a:gd name="connsiteX660" fmla="*/ 542867 w 7472601"/>
              <a:gd name="connsiteY660" fmla="*/ 4944092 h 6858000"/>
              <a:gd name="connsiteX661" fmla="*/ 515800 w 7472601"/>
              <a:gd name="connsiteY661" fmla="*/ 4862180 h 6858000"/>
              <a:gd name="connsiteX662" fmla="*/ 909145 w 7472601"/>
              <a:gd name="connsiteY662" fmla="*/ 4199225 h 6858000"/>
              <a:gd name="connsiteX663" fmla="*/ 1214067 w 7472601"/>
              <a:gd name="connsiteY663" fmla="*/ 3908561 h 6858000"/>
              <a:gd name="connsiteX664" fmla="*/ 640967 w 7472601"/>
              <a:gd name="connsiteY664" fmla="*/ 4105601 h 6858000"/>
              <a:gd name="connsiteX665" fmla="*/ 112563 w 7472601"/>
              <a:gd name="connsiteY665" fmla="*/ 4396952 h 6858000"/>
              <a:gd name="connsiteX666" fmla="*/ 0 w 7472601"/>
              <a:gd name="connsiteY666" fmla="*/ 4466006 h 6858000"/>
              <a:gd name="connsiteX667" fmla="*/ 0 w 7472601"/>
              <a:gd name="connsiteY667" fmla="*/ 4233763 h 6858000"/>
              <a:gd name="connsiteX668" fmla="*/ 36881 w 7472601"/>
              <a:gd name="connsiteY668" fmla="*/ 4200118 h 6858000"/>
              <a:gd name="connsiteX669" fmla="*/ 910534 w 7472601"/>
              <a:gd name="connsiteY669" fmla="*/ 3629753 h 6858000"/>
              <a:gd name="connsiteX670" fmla="*/ 1578717 w 7472601"/>
              <a:gd name="connsiteY670" fmla="*/ 3575982 h 6858000"/>
              <a:gd name="connsiteX671" fmla="*/ 2338780 w 7472601"/>
              <a:gd name="connsiteY671" fmla="*/ 3033725 h 6858000"/>
              <a:gd name="connsiteX672" fmla="*/ 1807991 w 7472601"/>
              <a:gd name="connsiteY672" fmla="*/ 2807184 h 6858000"/>
              <a:gd name="connsiteX673" fmla="*/ 1416358 w 7472601"/>
              <a:gd name="connsiteY673" fmla="*/ 3112571 h 6858000"/>
              <a:gd name="connsiteX674" fmla="*/ 939066 w 7472601"/>
              <a:gd name="connsiteY674" fmla="*/ 3378798 h 6858000"/>
              <a:gd name="connsiteX675" fmla="*/ 115099 w 7472601"/>
              <a:gd name="connsiteY675" fmla="*/ 3607650 h 6858000"/>
              <a:gd name="connsiteX676" fmla="*/ 97284 w 7472601"/>
              <a:gd name="connsiteY676" fmla="*/ 3520393 h 6858000"/>
              <a:gd name="connsiteX677" fmla="*/ 922050 w 7472601"/>
              <a:gd name="connsiteY677" fmla="*/ 3074867 h 6858000"/>
              <a:gd name="connsiteX678" fmla="*/ 1405265 w 7472601"/>
              <a:gd name="connsiteY678" fmla="*/ 3016319 h 6858000"/>
              <a:gd name="connsiteX679" fmla="*/ 1407512 w 7472601"/>
              <a:gd name="connsiteY679" fmla="*/ 3018001 h 6858000"/>
              <a:gd name="connsiteX680" fmla="*/ 1726266 w 7472601"/>
              <a:gd name="connsiteY680" fmla="*/ 2777274 h 6858000"/>
              <a:gd name="connsiteX681" fmla="*/ 625390 w 7472601"/>
              <a:gd name="connsiteY681" fmla="*/ 2514541 h 6858000"/>
              <a:gd name="connsiteX682" fmla="*/ 619799 w 7472601"/>
              <a:gd name="connsiteY682" fmla="*/ 2527180 h 6858000"/>
              <a:gd name="connsiteX683" fmla="*/ 310030 w 7472601"/>
              <a:gd name="connsiteY683" fmla="*/ 2771818 h 6858000"/>
              <a:gd name="connsiteX684" fmla="*/ 173877 w 7472601"/>
              <a:gd name="connsiteY684" fmla="*/ 2937056 h 6858000"/>
              <a:gd name="connsiteX685" fmla="*/ 77889 w 7472601"/>
              <a:gd name="connsiteY685" fmla="*/ 3138440 h 6858000"/>
              <a:gd name="connsiteX686" fmla="*/ 0 w 7472601"/>
              <a:gd name="connsiteY686" fmla="*/ 3271395 h 6858000"/>
              <a:gd name="connsiteX687" fmla="*/ 0 w 7472601"/>
              <a:gd name="connsiteY687" fmla="*/ 3153002 h 6858000"/>
              <a:gd name="connsiteX688" fmla="*/ 2386 w 7472601"/>
              <a:gd name="connsiteY688" fmla="*/ 3149203 h 6858000"/>
              <a:gd name="connsiteX689" fmla="*/ 89753 w 7472601"/>
              <a:gd name="connsiteY689" fmla="*/ 2987702 h 6858000"/>
              <a:gd name="connsiteX690" fmla="*/ 76869 w 7472601"/>
              <a:gd name="connsiteY690" fmla="*/ 3005404 h 6858000"/>
              <a:gd name="connsiteX691" fmla="*/ 32049 w 7472601"/>
              <a:gd name="connsiteY691" fmla="*/ 3065814 h 6858000"/>
              <a:gd name="connsiteX692" fmla="*/ 0 w 7472601"/>
              <a:gd name="connsiteY692" fmla="*/ 3108744 h 6858000"/>
              <a:gd name="connsiteX693" fmla="*/ 0 w 7472601"/>
              <a:gd name="connsiteY693" fmla="*/ 3058059 h 6858000"/>
              <a:gd name="connsiteX694" fmla="*/ 7610 w 7472601"/>
              <a:gd name="connsiteY694" fmla="*/ 3047889 h 6858000"/>
              <a:gd name="connsiteX695" fmla="*/ 52419 w 7472601"/>
              <a:gd name="connsiteY695" fmla="*/ 2987479 h 6858000"/>
              <a:gd name="connsiteX696" fmla="*/ 59142 w 7472601"/>
              <a:gd name="connsiteY696" fmla="*/ 2978488 h 6858000"/>
              <a:gd name="connsiteX697" fmla="*/ 0 w 7472601"/>
              <a:gd name="connsiteY697" fmla="*/ 3015334 h 6858000"/>
              <a:gd name="connsiteX698" fmla="*/ 0 w 7472601"/>
              <a:gd name="connsiteY698" fmla="*/ 2914286 h 6858000"/>
              <a:gd name="connsiteX699" fmla="*/ 36383 w 7472601"/>
              <a:gd name="connsiteY699" fmla="*/ 2901128 h 6858000"/>
              <a:gd name="connsiteX700" fmla="*/ 156329 w 7472601"/>
              <a:gd name="connsiteY700" fmla="*/ 2840533 h 6858000"/>
              <a:gd name="connsiteX701" fmla="*/ 358355 w 7472601"/>
              <a:gd name="connsiteY701" fmla="*/ 2620471 h 6858000"/>
              <a:gd name="connsiteX702" fmla="*/ 510577 w 7472601"/>
              <a:gd name="connsiteY702" fmla="*/ 2501244 h 6858000"/>
              <a:gd name="connsiteX703" fmla="*/ 211967 w 7472601"/>
              <a:gd name="connsiteY703" fmla="*/ 2479171 h 6858000"/>
              <a:gd name="connsiteX704" fmla="*/ 0 w 7472601"/>
              <a:gd name="connsiteY704" fmla="*/ 2476398 h 6858000"/>
              <a:gd name="connsiteX705" fmla="*/ 0 w 7472601"/>
              <a:gd name="connsiteY705" fmla="*/ 2389189 h 6858000"/>
              <a:gd name="connsiteX706" fmla="*/ 103062 w 7472601"/>
              <a:gd name="connsiteY706" fmla="*/ 2389518 h 6858000"/>
              <a:gd name="connsiteX707" fmla="*/ 510734 w 7472601"/>
              <a:gd name="connsiteY707" fmla="*/ 2416201 h 6858000"/>
              <a:gd name="connsiteX708" fmla="*/ 279257 w 7472601"/>
              <a:gd name="connsiteY708" fmla="*/ 2092102 h 6858000"/>
              <a:gd name="connsiteX709" fmla="*/ 65265 w 7472601"/>
              <a:gd name="connsiteY709" fmla="*/ 2006049 h 6858000"/>
              <a:gd name="connsiteX710" fmla="*/ 0 w 7472601"/>
              <a:gd name="connsiteY710" fmla="*/ 1982532 h 6858000"/>
              <a:gd name="connsiteX711" fmla="*/ 0 w 7472601"/>
              <a:gd name="connsiteY711" fmla="*/ 1912789 h 6858000"/>
              <a:gd name="connsiteX712" fmla="*/ 97460 w 7472601"/>
              <a:gd name="connsiteY712" fmla="*/ 1953725 h 6858000"/>
              <a:gd name="connsiteX713" fmla="*/ 221272 w 7472601"/>
              <a:gd name="connsiteY713" fmla="*/ 1980766 h 6858000"/>
              <a:gd name="connsiteX714" fmla="*/ 116765 w 7472601"/>
              <a:gd name="connsiteY714" fmla="*/ 1911033 h 6858000"/>
              <a:gd name="connsiteX715" fmla="*/ 16405 w 7472601"/>
              <a:gd name="connsiteY715" fmla="*/ 1803412 h 6858000"/>
              <a:gd name="connsiteX716" fmla="*/ 0 w 7472601"/>
              <a:gd name="connsiteY716" fmla="*/ 1784777 h 6858000"/>
              <a:gd name="connsiteX717" fmla="*/ 0 w 7472601"/>
              <a:gd name="connsiteY717" fmla="*/ 1740082 h 6858000"/>
              <a:gd name="connsiteX718" fmla="*/ 39394 w 7472601"/>
              <a:gd name="connsiteY718" fmla="*/ 1784856 h 6858000"/>
              <a:gd name="connsiteX719" fmla="*/ 135813 w 7472601"/>
              <a:gd name="connsiteY719" fmla="*/ 1888838 h 6858000"/>
              <a:gd name="connsiteX720" fmla="*/ 242575 w 7472601"/>
              <a:gd name="connsiteY720" fmla="*/ 1958841 h 6858000"/>
              <a:gd name="connsiteX721" fmla="*/ 82197 w 7472601"/>
              <a:gd name="connsiteY721" fmla="*/ 1754826 h 6858000"/>
              <a:gd name="connsiteX722" fmla="*/ 0 w 7472601"/>
              <a:gd name="connsiteY722" fmla="*/ 1679650 h 6858000"/>
              <a:gd name="connsiteX723" fmla="*/ 0 w 7472601"/>
              <a:gd name="connsiteY723" fmla="*/ 1602463 h 6858000"/>
              <a:gd name="connsiteX724" fmla="*/ 84689 w 7472601"/>
              <a:gd name="connsiteY724" fmla="*/ 1677442 h 6858000"/>
              <a:gd name="connsiteX725" fmla="*/ 298437 w 7472601"/>
              <a:gd name="connsiteY725" fmla="*/ 1968019 h 6858000"/>
              <a:gd name="connsiteX726" fmla="*/ 227269 w 7472601"/>
              <a:gd name="connsiteY726" fmla="*/ 1114064 h 6858000"/>
              <a:gd name="connsiteX727" fmla="*/ 248003 w 7472601"/>
              <a:gd name="connsiteY727" fmla="*/ 1089613 h 6858000"/>
              <a:gd name="connsiteX728" fmla="*/ 427020 w 7472601"/>
              <a:gd name="connsiteY728" fmla="*/ 1619803 h 6858000"/>
              <a:gd name="connsiteX729" fmla="*/ 340345 w 7472601"/>
              <a:gd name="connsiteY729" fmla="*/ 2027739 h 6858000"/>
              <a:gd name="connsiteX730" fmla="*/ 360865 w 7472601"/>
              <a:gd name="connsiteY730" fmla="*/ 2044827 h 6858000"/>
              <a:gd name="connsiteX731" fmla="*/ 560414 w 7472601"/>
              <a:gd name="connsiteY731" fmla="*/ 2421457 h 6858000"/>
              <a:gd name="connsiteX732" fmla="*/ 1359703 w 7472601"/>
              <a:gd name="connsiteY732" fmla="*/ 2578554 h 6858000"/>
              <a:gd name="connsiteX733" fmla="*/ 1359422 w 7472601"/>
              <a:gd name="connsiteY733" fmla="*/ 2577994 h 6858000"/>
              <a:gd name="connsiteX734" fmla="*/ 828701 w 7472601"/>
              <a:gd name="connsiteY734" fmla="*/ 1839520 h 6858000"/>
              <a:gd name="connsiteX735" fmla="*/ 494427 w 7472601"/>
              <a:gd name="connsiteY735" fmla="*/ 1092333 h 6858000"/>
              <a:gd name="connsiteX736" fmla="*/ 506322 w 7472601"/>
              <a:gd name="connsiteY736" fmla="*/ 1020997 h 6858000"/>
              <a:gd name="connsiteX737" fmla="*/ 4570198 w 7472601"/>
              <a:gd name="connsiteY737" fmla="*/ 978081 h 6858000"/>
              <a:gd name="connsiteX738" fmla="*/ 4523691 w 7472601"/>
              <a:gd name="connsiteY738" fmla="*/ 1127776 h 6858000"/>
              <a:gd name="connsiteX739" fmla="*/ 4509875 w 7472601"/>
              <a:gd name="connsiteY739" fmla="*/ 1167552 h 6858000"/>
              <a:gd name="connsiteX740" fmla="*/ 4478168 w 7472601"/>
              <a:gd name="connsiteY740" fmla="*/ 1260735 h 6858000"/>
              <a:gd name="connsiteX741" fmla="*/ 4409309 w 7472601"/>
              <a:gd name="connsiteY741" fmla="*/ 1666996 h 6858000"/>
              <a:gd name="connsiteX742" fmla="*/ 4370031 w 7472601"/>
              <a:gd name="connsiteY742" fmla="*/ 1955666 h 6858000"/>
              <a:gd name="connsiteX743" fmla="*/ 4570198 w 7472601"/>
              <a:gd name="connsiteY743" fmla="*/ 978081 h 6858000"/>
              <a:gd name="connsiteX744" fmla="*/ 4557898 w 7472601"/>
              <a:gd name="connsiteY744" fmla="*/ 900011 h 6858000"/>
              <a:gd name="connsiteX745" fmla="*/ 4344840 w 7472601"/>
              <a:gd name="connsiteY745" fmla="*/ 1922038 h 6858000"/>
              <a:gd name="connsiteX746" fmla="*/ 4378710 w 7472601"/>
              <a:gd name="connsiteY746" fmla="*/ 1665516 h 6858000"/>
              <a:gd name="connsiteX747" fmla="*/ 4448798 w 7472601"/>
              <a:gd name="connsiteY747" fmla="*/ 1253024 h 6858000"/>
              <a:gd name="connsiteX748" fmla="*/ 4480315 w 7472601"/>
              <a:gd name="connsiteY748" fmla="*/ 1158454 h 6858000"/>
              <a:gd name="connsiteX749" fmla="*/ 4494133 w 7472601"/>
              <a:gd name="connsiteY749" fmla="*/ 1118676 h 6858000"/>
              <a:gd name="connsiteX750" fmla="*/ 4557898 w 7472601"/>
              <a:gd name="connsiteY750" fmla="*/ 900011 h 6858000"/>
              <a:gd name="connsiteX751" fmla="*/ 5870151 w 7472601"/>
              <a:gd name="connsiteY751" fmla="*/ 898890 h 6858000"/>
              <a:gd name="connsiteX752" fmla="*/ 5861335 w 7472601"/>
              <a:gd name="connsiteY752" fmla="*/ 899177 h 6858000"/>
              <a:gd name="connsiteX753" fmla="*/ 5843702 w 7472601"/>
              <a:gd name="connsiteY753" fmla="*/ 899748 h 6858000"/>
              <a:gd name="connsiteX754" fmla="*/ 5651107 w 7472601"/>
              <a:gd name="connsiteY754" fmla="*/ 920306 h 6858000"/>
              <a:gd name="connsiteX755" fmla="*/ 5459407 w 7472601"/>
              <a:gd name="connsiteY755" fmla="*/ 940975 h 6858000"/>
              <a:gd name="connsiteX756" fmla="*/ 5374846 w 7472601"/>
              <a:gd name="connsiteY756" fmla="*/ 941988 h 6858000"/>
              <a:gd name="connsiteX757" fmla="*/ 5256105 w 7472601"/>
              <a:gd name="connsiteY757" fmla="*/ 945632 h 6858000"/>
              <a:gd name="connsiteX758" fmla="*/ 5107071 w 7472601"/>
              <a:gd name="connsiteY758" fmla="*/ 969720 h 6858000"/>
              <a:gd name="connsiteX759" fmla="*/ 4998681 w 7472601"/>
              <a:gd name="connsiteY759" fmla="*/ 988771 h 6858000"/>
              <a:gd name="connsiteX760" fmla="*/ 5870151 w 7472601"/>
              <a:gd name="connsiteY760" fmla="*/ 898890 h 6858000"/>
              <a:gd name="connsiteX761" fmla="*/ 5504425 w 7472601"/>
              <a:gd name="connsiteY761" fmla="*/ 848067 h 6858000"/>
              <a:gd name="connsiteX762" fmla="*/ 4968849 w 7472601"/>
              <a:gd name="connsiteY762" fmla="*/ 962318 h 6858000"/>
              <a:gd name="connsiteX763" fmla="*/ 5104039 w 7472601"/>
              <a:gd name="connsiteY763" fmla="*/ 940634 h 6858000"/>
              <a:gd name="connsiteX764" fmla="*/ 5256311 w 7472601"/>
              <a:gd name="connsiteY764" fmla="*/ 916490 h 6858000"/>
              <a:gd name="connsiteX765" fmla="*/ 5377381 w 7472601"/>
              <a:gd name="connsiteY765" fmla="*/ 912671 h 6858000"/>
              <a:gd name="connsiteX766" fmla="*/ 5460148 w 7472601"/>
              <a:gd name="connsiteY766" fmla="*/ 911442 h 6858000"/>
              <a:gd name="connsiteX767" fmla="*/ 5648971 w 7472601"/>
              <a:gd name="connsiteY767" fmla="*/ 891331 h 6858000"/>
              <a:gd name="connsiteX768" fmla="*/ 5844807 w 7472601"/>
              <a:gd name="connsiteY768" fmla="*/ 870718 h 6858000"/>
              <a:gd name="connsiteX769" fmla="*/ 5862975 w 7472601"/>
              <a:gd name="connsiteY769" fmla="*/ 869756 h 6858000"/>
              <a:gd name="connsiteX770" fmla="*/ 5920887 w 7472601"/>
              <a:gd name="connsiteY770" fmla="*/ 865929 h 6858000"/>
              <a:gd name="connsiteX771" fmla="*/ 5504425 w 7472601"/>
              <a:gd name="connsiteY771" fmla="*/ 848067 h 6858000"/>
              <a:gd name="connsiteX772" fmla="*/ 3607114 w 7472601"/>
              <a:gd name="connsiteY772" fmla="*/ 467441 h 6858000"/>
              <a:gd name="connsiteX773" fmla="*/ 3296242 w 7472601"/>
              <a:gd name="connsiteY773" fmla="*/ 807991 h 6858000"/>
              <a:gd name="connsiteX774" fmla="*/ 3174674 w 7472601"/>
              <a:gd name="connsiteY774" fmla="*/ 919759 h 6858000"/>
              <a:gd name="connsiteX775" fmla="*/ 3042978 w 7472601"/>
              <a:gd name="connsiteY775" fmla="*/ 1054894 h 6858000"/>
              <a:gd name="connsiteX776" fmla="*/ 2968914 w 7472601"/>
              <a:gd name="connsiteY776" fmla="*/ 1133756 h 6858000"/>
              <a:gd name="connsiteX777" fmla="*/ 3103823 w 7472601"/>
              <a:gd name="connsiteY777" fmla="*/ 1026814 h 6858000"/>
              <a:gd name="connsiteX778" fmla="*/ 3607114 w 7472601"/>
              <a:gd name="connsiteY778" fmla="*/ 467441 h 6858000"/>
              <a:gd name="connsiteX779" fmla="*/ 3744487 w 7472601"/>
              <a:gd name="connsiteY779" fmla="*/ 383136 h 6858000"/>
              <a:gd name="connsiteX780" fmla="*/ 3970213 w 7472601"/>
              <a:gd name="connsiteY780" fmla="*/ 995559 h 6858000"/>
              <a:gd name="connsiteX781" fmla="*/ 3744487 w 7472601"/>
              <a:gd name="connsiteY781" fmla="*/ 383136 h 6858000"/>
              <a:gd name="connsiteX782" fmla="*/ 3624562 w 7472601"/>
              <a:gd name="connsiteY782" fmla="*/ 367041 h 6858000"/>
              <a:gd name="connsiteX783" fmla="*/ 3489712 w 7472601"/>
              <a:gd name="connsiteY783" fmla="*/ 485386 h 6858000"/>
              <a:gd name="connsiteX784" fmla="*/ 3182994 w 7472601"/>
              <a:gd name="connsiteY784" fmla="*/ 828265 h 6858000"/>
              <a:gd name="connsiteX785" fmla="*/ 2892114 w 7472601"/>
              <a:gd name="connsiteY785" fmla="*/ 1172635 h 6858000"/>
              <a:gd name="connsiteX786" fmla="*/ 3021459 w 7472601"/>
              <a:gd name="connsiteY786" fmla="*/ 1035385 h 6858000"/>
              <a:gd name="connsiteX787" fmla="*/ 3153873 w 7472601"/>
              <a:gd name="connsiteY787" fmla="*/ 898971 h 6858000"/>
              <a:gd name="connsiteX788" fmla="*/ 3276511 w 7472601"/>
              <a:gd name="connsiteY788" fmla="*/ 786423 h 6858000"/>
              <a:gd name="connsiteX789" fmla="*/ 3584154 w 7472601"/>
              <a:gd name="connsiteY789" fmla="*/ 448218 h 6858000"/>
              <a:gd name="connsiteX790" fmla="*/ 3624562 w 7472601"/>
              <a:gd name="connsiteY790" fmla="*/ 367041 h 6858000"/>
              <a:gd name="connsiteX791" fmla="*/ 3766672 w 7472601"/>
              <a:gd name="connsiteY791" fmla="*/ 359429 h 6858000"/>
              <a:gd name="connsiteX792" fmla="*/ 3996338 w 7472601"/>
              <a:gd name="connsiteY792" fmla="*/ 968237 h 6858000"/>
              <a:gd name="connsiteX793" fmla="*/ 3766672 w 7472601"/>
              <a:gd name="connsiteY793" fmla="*/ 359429 h 6858000"/>
              <a:gd name="connsiteX794" fmla="*/ 5805386 w 7472601"/>
              <a:gd name="connsiteY794" fmla="*/ 239240 h 6858000"/>
              <a:gd name="connsiteX795" fmla="*/ 5736947 w 7472601"/>
              <a:gd name="connsiteY795" fmla="*/ 261367 h 6858000"/>
              <a:gd name="connsiteX796" fmla="*/ 5427012 w 7472601"/>
              <a:gd name="connsiteY796" fmla="*/ 311272 h 6858000"/>
              <a:gd name="connsiteX797" fmla="*/ 5147818 w 7472601"/>
              <a:gd name="connsiteY797" fmla="*/ 322112 h 6858000"/>
              <a:gd name="connsiteX798" fmla="*/ 5060854 w 7472601"/>
              <a:gd name="connsiteY798" fmla="*/ 311882 h 6858000"/>
              <a:gd name="connsiteX799" fmla="*/ 4945989 w 7472601"/>
              <a:gd name="connsiteY799" fmla="*/ 300516 h 6858000"/>
              <a:gd name="connsiteX800" fmla="*/ 5410479 w 7472601"/>
              <a:gd name="connsiteY800" fmla="*/ 348434 h 6858000"/>
              <a:gd name="connsiteX801" fmla="*/ 5805386 w 7472601"/>
              <a:gd name="connsiteY801" fmla="*/ 239240 h 6858000"/>
              <a:gd name="connsiteX802" fmla="*/ 5905192 w 7472601"/>
              <a:gd name="connsiteY802" fmla="*/ 163079 h 6858000"/>
              <a:gd name="connsiteX803" fmla="*/ 5865655 w 7472601"/>
              <a:gd name="connsiteY803" fmla="*/ 171901 h 6858000"/>
              <a:gd name="connsiteX804" fmla="*/ 5259740 w 7472601"/>
              <a:gd name="connsiteY804" fmla="*/ 257013 h 6858000"/>
              <a:gd name="connsiteX805" fmla="*/ 5208466 w 7472601"/>
              <a:gd name="connsiteY805" fmla="*/ 257550 h 6858000"/>
              <a:gd name="connsiteX806" fmla="*/ 4980204 w 7472601"/>
              <a:gd name="connsiteY806" fmla="*/ 271903 h 6858000"/>
              <a:gd name="connsiteX807" fmla="*/ 5068068 w 7472601"/>
              <a:gd name="connsiteY807" fmla="*/ 282244 h 6858000"/>
              <a:gd name="connsiteX808" fmla="*/ 5153231 w 7472601"/>
              <a:gd name="connsiteY808" fmla="*/ 292240 h 6858000"/>
              <a:gd name="connsiteX809" fmla="*/ 5426491 w 7472601"/>
              <a:gd name="connsiteY809" fmla="*/ 281128 h 6858000"/>
              <a:gd name="connsiteX810" fmla="*/ 5731212 w 7472601"/>
              <a:gd name="connsiteY810" fmla="*/ 231951 h 6858000"/>
              <a:gd name="connsiteX811" fmla="*/ 5905192 w 7472601"/>
              <a:gd name="connsiteY811" fmla="*/ 163079 h 6858000"/>
              <a:gd name="connsiteX812" fmla="*/ 5944437 w 7472601"/>
              <a:gd name="connsiteY812" fmla="*/ 113829 h 6858000"/>
              <a:gd name="connsiteX813" fmla="*/ 5825032 w 7472601"/>
              <a:gd name="connsiteY813" fmla="*/ 146405 h 6858000"/>
              <a:gd name="connsiteX814" fmla="*/ 4955599 w 7472601"/>
              <a:gd name="connsiteY814" fmla="*/ 247008 h 6858000"/>
              <a:gd name="connsiteX815" fmla="*/ 5210104 w 7472601"/>
              <a:gd name="connsiteY815" fmla="*/ 228123 h 6858000"/>
              <a:gd name="connsiteX816" fmla="*/ 5261015 w 7472601"/>
              <a:gd name="connsiteY816" fmla="*/ 227087 h 6858000"/>
              <a:gd name="connsiteX817" fmla="*/ 5861181 w 7472601"/>
              <a:gd name="connsiteY817" fmla="*/ 143093 h 6858000"/>
              <a:gd name="connsiteX818" fmla="*/ 5961252 w 7472601"/>
              <a:gd name="connsiteY818" fmla="*/ 114820 h 6858000"/>
              <a:gd name="connsiteX819" fmla="*/ 5944437 w 7472601"/>
              <a:gd name="connsiteY819" fmla="*/ 113829 h 6858000"/>
              <a:gd name="connsiteX820" fmla="*/ 3882765 w 7472601"/>
              <a:gd name="connsiteY820" fmla="*/ 0 h 6858000"/>
              <a:gd name="connsiteX821" fmla="*/ 3995099 w 7472601"/>
              <a:gd name="connsiteY821" fmla="*/ 0 h 6858000"/>
              <a:gd name="connsiteX822" fmla="*/ 4163818 w 7472601"/>
              <a:gd name="connsiteY822" fmla="*/ 234104 h 6858000"/>
              <a:gd name="connsiteX823" fmla="*/ 4172099 w 7472601"/>
              <a:gd name="connsiteY823" fmla="*/ 234207 h 6858000"/>
              <a:gd name="connsiteX824" fmla="*/ 4784282 w 7472601"/>
              <a:gd name="connsiteY824" fmla="*/ 276561 h 6858000"/>
              <a:gd name="connsiteX825" fmla="*/ 4801687 w 7472601"/>
              <a:gd name="connsiteY825" fmla="*/ 267764 h 6858000"/>
              <a:gd name="connsiteX826" fmla="*/ 6082788 w 7472601"/>
              <a:gd name="connsiteY826" fmla="*/ 64119 h 6858000"/>
              <a:gd name="connsiteX827" fmla="*/ 6099442 w 7472601"/>
              <a:gd name="connsiteY827" fmla="*/ 82568 h 6858000"/>
              <a:gd name="connsiteX828" fmla="*/ 4804137 w 7472601"/>
              <a:gd name="connsiteY828" fmla="*/ 320931 h 6858000"/>
              <a:gd name="connsiteX829" fmla="*/ 4227047 w 7472601"/>
              <a:gd name="connsiteY829" fmla="*/ 313415 h 6858000"/>
              <a:gd name="connsiteX830" fmla="*/ 4346041 w 7472601"/>
              <a:gd name="connsiteY830" fmla="*/ 456086 h 6858000"/>
              <a:gd name="connsiteX831" fmla="*/ 4870967 w 7472601"/>
              <a:gd name="connsiteY831" fmla="*/ 963061 h 6858000"/>
              <a:gd name="connsiteX832" fmla="*/ 4889647 w 7472601"/>
              <a:gd name="connsiteY832" fmla="*/ 957147 h 6858000"/>
              <a:gd name="connsiteX833" fmla="*/ 5422504 w 7472601"/>
              <a:gd name="connsiteY833" fmla="*/ 805191 h 6858000"/>
              <a:gd name="connsiteX834" fmla="*/ 6087656 w 7472601"/>
              <a:gd name="connsiteY834" fmla="*/ 826703 h 6858000"/>
              <a:gd name="connsiteX835" fmla="*/ 6058717 w 7472601"/>
              <a:gd name="connsiteY835" fmla="*/ 865992 h 6858000"/>
              <a:gd name="connsiteX836" fmla="*/ 4974153 w 7472601"/>
              <a:gd name="connsiteY836" fmla="*/ 1045456 h 6858000"/>
              <a:gd name="connsiteX837" fmla="*/ 5627835 w 7472601"/>
              <a:gd name="connsiteY837" fmla="*/ 1472077 h 6858000"/>
              <a:gd name="connsiteX838" fmla="*/ 5629817 w 7472601"/>
              <a:gd name="connsiteY838" fmla="*/ 1471412 h 6858000"/>
              <a:gd name="connsiteX839" fmla="*/ 5634124 w 7472601"/>
              <a:gd name="connsiteY839" fmla="*/ 1470572 h 6858000"/>
              <a:gd name="connsiteX840" fmla="*/ 5755832 w 7472601"/>
              <a:gd name="connsiteY840" fmla="*/ 1383886 h 6858000"/>
              <a:gd name="connsiteX841" fmla="*/ 6014186 w 7472601"/>
              <a:gd name="connsiteY841" fmla="*/ 1279799 h 6858000"/>
              <a:gd name="connsiteX842" fmla="*/ 6901619 w 7472601"/>
              <a:gd name="connsiteY842" fmla="*/ 1047874 h 6858000"/>
              <a:gd name="connsiteX843" fmla="*/ 6931566 w 7472601"/>
              <a:gd name="connsiteY843" fmla="*/ 1062034 h 6858000"/>
              <a:gd name="connsiteX844" fmla="*/ 5790982 w 7472601"/>
              <a:gd name="connsiteY844" fmla="*/ 1561380 h 6858000"/>
              <a:gd name="connsiteX845" fmla="*/ 6188971 w 7472601"/>
              <a:gd name="connsiteY845" fmla="*/ 1755168 h 6858000"/>
              <a:gd name="connsiteX846" fmla="*/ 6202446 w 7472601"/>
              <a:gd name="connsiteY846" fmla="*/ 1752268 h 6858000"/>
              <a:gd name="connsiteX847" fmla="*/ 7179560 w 7472601"/>
              <a:gd name="connsiteY847" fmla="*/ 1467551 h 6858000"/>
              <a:gd name="connsiteX848" fmla="*/ 7158730 w 7472601"/>
              <a:gd name="connsiteY848" fmla="*/ 1507835 h 6858000"/>
              <a:gd name="connsiteX849" fmla="*/ 6326959 w 7472601"/>
              <a:gd name="connsiteY849" fmla="*/ 1817686 h 6858000"/>
              <a:gd name="connsiteX850" fmla="*/ 6537433 w 7472601"/>
              <a:gd name="connsiteY850" fmla="*/ 1907790 h 6858000"/>
              <a:gd name="connsiteX851" fmla="*/ 6550221 w 7472601"/>
              <a:gd name="connsiteY851" fmla="*/ 1910729 h 6858000"/>
              <a:gd name="connsiteX852" fmla="*/ 6964438 w 7472601"/>
              <a:gd name="connsiteY852" fmla="*/ 2209505 h 6858000"/>
              <a:gd name="connsiteX853" fmla="*/ 7367862 w 7472601"/>
              <a:gd name="connsiteY853" fmla="*/ 2806833 h 6858000"/>
              <a:gd name="connsiteX854" fmla="*/ 7364329 w 7472601"/>
              <a:gd name="connsiteY854" fmla="*/ 2826907 h 6858000"/>
              <a:gd name="connsiteX855" fmla="*/ 7290545 w 7472601"/>
              <a:gd name="connsiteY855" fmla="*/ 2850663 h 6858000"/>
              <a:gd name="connsiteX856" fmla="*/ 6472036 w 7472601"/>
              <a:gd name="connsiteY856" fmla="*/ 1959003 h 6858000"/>
              <a:gd name="connsiteX857" fmla="*/ 5792897 w 7472601"/>
              <a:gd name="connsiteY857" fmla="*/ 1647747 h 6858000"/>
              <a:gd name="connsiteX858" fmla="*/ 5842751 w 7472601"/>
              <a:gd name="connsiteY858" fmla="*/ 1816112 h 6858000"/>
              <a:gd name="connsiteX859" fmla="*/ 5847424 w 7472601"/>
              <a:gd name="connsiteY859" fmla="*/ 1815776 h 6858000"/>
              <a:gd name="connsiteX860" fmla="*/ 6399821 w 7472601"/>
              <a:gd name="connsiteY860" fmla="*/ 2344799 h 6858000"/>
              <a:gd name="connsiteX861" fmla="*/ 6323232 w 7472601"/>
              <a:gd name="connsiteY861" fmla="*/ 2389634 h 6858000"/>
              <a:gd name="connsiteX862" fmla="*/ 5942958 w 7472601"/>
              <a:gd name="connsiteY862" fmla="*/ 2077708 h 6858000"/>
              <a:gd name="connsiteX863" fmla="*/ 5921559 w 7472601"/>
              <a:gd name="connsiteY863" fmla="*/ 2378596 h 6858000"/>
              <a:gd name="connsiteX864" fmla="*/ 5817651 w 7472601"/>
              <a:gd name="connsiteY864" fmla="*/ 3023919 h 6858000"/>
              <a:gd name="connsiteX865" fmla="*/ 5729634 w 7472601"/>
              <a:gd name="connsiteY865" fmla="*/ 3051849 h 6858000"/>
              <a:gd name="connsiteX866" fmla="*/ 5611018 w 7472601"/>
              <a:gd name="connsiteY866" fmla="*/ 2316769 h 6858000"/>
              <a:gd name="connsiteX867" fmla="*/ 5687608 w 7472601"/>
              <a:gd name="connsiteY867" fmla="*/ 2039972 h 6858000"/>
              <a:gd name="connsiteX868" fmla="*/ 5657554 w 7472601"/>
              <a:gd name="connsiteY868" fmla="*/ 1576445 h 6858000"/>
              <a:gd name="connsiteX869" fmla="*/ 5150475 w 7472601"/>
              <a:gd name="connsiteY869" fmla="*/ 1274012 h 6858000"/>
              <a:gd name="connsiteX870" fmla="*/ 5349142 w 7472601"/>
              <a:gd name="connsiteY870" fmla="*/ 2204405 h 6858000"/>
              <a:gd name="connsiteX871" fmla="*/ 5262214 w 7472601"/>
              <a:gd name="connsiteY871" fmla="*/ 2233836 h 6858000"/>
              <a:gd name="connsiteX872" fmla="*/ 4981539 w 7472601"/>
              <a:gd name="connsiteY872" fmla="*/ 1542201 h 6858000"/>
              <a:gd name="connsiteX873" fmla="*/ 4958461 w 7472601"/>
              <a:gd name="connsiteY873" fmla="*/ 1136957 h 6858000"/>
              <a:gd name="connsiteX874" fmla="*/ 4655015 w 7472601"/>
              <a:gd name="connsiteY874" fmla="*/ 891426 h 6858000"/>
              <a:gd name="connsiteX875" fmla="*/ 4348002 w 7472601"/>
              <a:gd name="connsiteY875" fmla="*/ 2205895 h 6858000"/>
              <a:gd name="connsiteX876" fmla="*/ 4262250 w 7472601"/>
              <a:gd name="connsiteY876" fmla="*/ 2219972 h 6858000"/>
              <a:gd name="connsiteX877" fmla="*/ 4550611 w 7472601"/>
              <a:gd name="connsiteY877" fmla="*/ 817540 h 6858000"/>
              <a:gd name="connsiteX878" fmla="*/ 4564418 w 7472601"/>
              <a:gd name="connsiteY878" fmla="*/ 808293 h 6858000"/>
              <a:gd name="connsiteX879" fmla="*/ 4266388 w 7472601"/>
              <a:gd name="connsiteY879" fmla="*/ 500083 h 6858000"/>
              <a:gd name="connsiteX880" fmla="*/ 4032842 w 7472601"/>
              <a:gd name="connsiteY880" fmla="*/ 211809 h 6858000"/>
              <a:gd name="connsiteX881" fmla="*/ 3882765 w 7472601"/>
              <a:gd name="connsiteY881" fmla="*/ 0 h 6858000"/>
              <a:gd name="connsiteX882" fmla="*/ 3721337 w 7472601"/>
              <a:gd name="connsiteY882" fmla="*/ 0 h 6858000"/>
              <a:gd name="connsiteX883" fmla="*/ 3797544 w 7472601"/>
              <a:gd name="connsiteY883" fmla="*/ 0 h 6858000"/>
              <a:gd name="connsiteX884" fmla="*/ 3775734 w 7472601"/>
              <a:gd name="connsiteY884" fmla="*/ 95131 h 6858000"/>
              <a:gd name="connsiteX885" fmla="*/ 3724807 w 7472601"/>
              <a:gd name="connsiteY885" fmla="*/ 272257 h 6858000"/>
              <a:gd name="connsiteX886" fmla="*/ 3726844 w 7472601"/>
              <a:gd name="connsiteY886" fmla="*/ 282988 h 6858000"/>
              <a:gd name="connsiteX887" fmla="*/ 3742664 w 7472601"/>
              <a:gd name="connsiteY887" fmla="*/ 279918 h 6858000"/>
              <a:gd name="connsiteX888" fmla="*/ 4103910 w 7472601"/>
              <a:gd name="connsiteY888" fmla="*/ 1161917 h 6858000"/>
              <a:gd name="connsiteX889" fmla="*/ 4020269 w 7472601"/>
              <a:gd name="connsiteY889" fmla="*/ 1200406 h 6858000"/>
              <a:gd name="connsiteX890" fmla="*/ 3674882 w 7472601"/>
              <a:gd name="connsiteY890" fmla="*/ 488524 h 6858000"/>
              <a:gd name="connsiteX891" fmla="*/ 3132682 w 7472601"/>
              <a:gd name="connsiteY891" fmla="*/ 1072284 h 6858000"/>
              <a:gd name="connsiteX892" fmla="*/ 2716346 w 7472601"/>
              <a:gd name="connsiteY892" fmla="*/ 1276376 h 6858000"/>
              <a:gd name="connsiteX893" fmla="*/ 2716772 w 7472601"/>
              <a:gd name="connsiteY893" fmla="*/ 1255462 h 6858000"/>
              <a:gd name="connsiteX894" fmla="*/ 3471096 w 7472601"/>
              <a:gd name="connsiteY894" fmla="*/ 437072 h 6858000"/>
              <a:gd name="connsiteX895" fmla="*/ 3639057 w 7472601"/>
              <a:gd name="connsiteY895" fmla="*/ 286334 h 6858000"/>
              <a:gd name="connsiteX896" fmla="*/ 3640309 w 7472601"/>
              <a:gd name="connsiteY896" fmla="*/ 284664 h 6858000"/>
              <a:gd name="connsiteX897" fmla="*/ 3646022 w 7472601"/>
              <a:gd name="connsiteY897" fmla="*/ 276711 h 6858000"/>
              <a:gd name="connsiteX898" fmla="*/ 3707943 w 7472601"/>
              <a:gd name="connsiteY898" fmla="*/ 65958 h 6858000"/>
              <a:gd name="connsiteX899" fmla="*/ 3721337 w 7472601"/>
              <a:gd name="connsiteY899" fmla="*/ 0 h 6858000"/>
              <a:gd name="connsiteX900" fmla="*/ 2867960 w 7472601"/>
              <a:gd name="connsiteY900" fmla="*/ 0 h 6858000"/>
              <a:gd name="connsiteX901" fmla="*/ 2926351 w 7472601"/>
              <a:gd name="connsiteY901" fmla="*/ 0 h 6858000"/>
              <a:gd name="connsiteX902" fmla="*/ 2902823 w 7472601"/>
              <a:gd name="connsiteY902" fmla="*/ 262929 h 6858000"/>
              <a:gd name="connsiteX903" fmla="*/ 2940663 w 7472601"/>
              <a:gd name="connsiteY903" fmla="*/ 140884 h 6858000"/>
              <a:gd name="connsiteX904" fmla="*/ 2947039 w 7472601"/>
              <a:gd name="connsiteY904" fmla="*/ 122524 h 6858000"/>
              <a:gd name="connsiteX905" fmla="*/ 2984316 w 7472601"/>
              <a:gd name="connsiteY905" fmla="*/ 0 h 6858000"/>
              <a:gd name="connsiteX906" fmla="*/ 3016114 w 7472601"/>
              <a:gd name="connsiteY906" fmla="*/ 0 h 6858000"/>
              <a:gd name="connsiteX907" fmla="*/ 2979949 w 7472601"/>
              <a:gd name="connsiteY907" fmla="*/ 119274 h 6858000"/>
              <a:gd name="connsiteX908" fmla="*/ 3023879 w 7472601"/>
              <a:gd name="connsiteY908" fmla="*/ 0 h 6858000"/>
              <a:gd name="connsiteX909" fmla="*/ 3105400 w 7472601"/>
              <a:gd name="connsiteY909" fmla="*/ 0 h 6858000"/>
              <a:gd name="connsiteX910" fmla="*/ 3094669 w 7472601"/>
              <a:gd name="connsiteY910" fmla="*/ 30308 h 6858000"/>
              <a:gd name="connsiteX911" fmla="*/ 2901945 w 7472601"/>
              <a:gd name="connsiteY911" fmla="*/ 466538 h 6858000"/>
              <a:gd name="connsiteX912" fmla="*/ 2815209 w 7472601"/>
              <a:gd name="connsiteY912" fmla="*/ 497361 h 6858000"/>
              <a:gd name="connsiteX913" fmla="*/ 2844845 w 7472601"/>
              <a:gd name="connsiteY913" fmla="*/ 127638 h 6858000"/>
              <a:gd name="connsiteX914" fmla="*/ 2867960 w 7472601"/>
              <a:gd name="connsiteY914" fmla="*/ 0 h 6858000"/>
              <a:gd name="connsiteX915" fmla="*/ 1057230 w 7472601"/>
              <a:gd name="connsiteY915" fmla="*/ 0 h 6858000"/>
              <a:gd name="connsiteX916" fmla="*/ 1111003 w 7472601"/>
              <a:gd name="connsiteY916" fmla="*/ 0 h 6858000"/>
              <a:gd name="connsiteX917" fmla="*/ 1125553 w 7472601"/>
              <a:gd name="connsiteY917" fmla="*/ 52588 h 6858000"/>
              <a:gd name="connsiteX918" fmla="*/ 1304276 w 7472601"/>
              <a:gd name="connsiteY918" fmla="*/ 476275 h 6858000"/>
              <a:gd name="connsiteX919" fmla="*/ 1492066 w 7472601"/>
              <a:gd name="connsiteY919" fmla="*/ 886333 h 6858000"/>
              <a:gd name="connsiteX920" fmla="*/ 1423698 w 7472601"/>
              <a:gd name="connsiteY920" fmla="*/ 710817 h 6858000"/>
              <a:gd name="connsiteX921" fmla="*/ 1357609 w 7472601"/>
              <a:gd name="connsiteY921" fmla="*/ 532892 h 6858000"/>
              <a:gd name="connsiteX922" fmla="*/ 1309550 w 7472601"/>
              <a:gd name="connsiteY922" fmla="*/ 374031 h 6858000"/>
              <a:gd name="connsiteX923" fmla="*/ 1193673 w 7472601"/>
              <a:gd name="connsiteY923" fmla="*/ 49533 h 6858000"/>
              <a:gd name="connsiteX924" fmla="*/ 1164391 w 7472601"/>
              <a:gd name="connsiteY924" fmla="*/ 0 h 6858000"/>
              <a:gd name="connsiteX925" fmla="*/ 1200666 w 7472601"/>
              <a:gd name="connsiteY925" fmla="*/ 0 h 6858000"/>
              <a:gd name="connsiteX926" fmla="*/ 1223408 w 7472601"/>
              <a:gd name="connsiteY926" fmla="*/ 38996 h 6858000"/>
              <a:gd name="connsiteX927" fmla="*/ 1339635 w 7472601"/>
              <a:gd name="connsiteY927" fmla="*/ 365517 h 6858000"/>
              <a:gd name="connsiteX928" fmla="*/ 1387469 w 7472601"/>
              <a:gd name="connsiteY928" fmla="*/ 523079 h 6858000"/>
              <a:gd name="connsiteX929" fmla="*/ 1452685 w 7472601"/>
              <a:gd name="connsiteY929" fmla="*/ 699806 h 6858000"/>
              <a:gd name="connsiteX930" fmla="*/ 1492092 w 7472601"/>
              <a:gd name="connsiteY930" fmla="*/ 800424 h 6858000"/>
              <a:gd name="connsiteX931" fmla="*/ 1455302 w 7472601"/>
              <a:gd name="connsiteY931" fmla="*/ 632913 h 6858000"/>
              <a:gd name="connsiteX932" fmla="*/ 1222336 w 7472601"/>
              <a:gd name="connsiteY932" fmla="*/ 9480 h 6858000"/>
              <a:gd name="connsiteX933" fmla="*/ 1214634 w 7472601"/>
              <a:gd name="connsiteY933" fmla="*/ 0 h 6858000"/>
              <a:gd name="connsiteX934" fmla="*/ 1289827 w 7472601"/>
              <a:gd name="connsiteY934" fmla="*/ 0 h 6858000"/>
              <a:gd name="connsiteX935" fmla="*/ 1321076 w 7472601"/>
              <a:gd name="connsiteY935" fmla="*/ 59722 h 6858000"/>
              <a:gd name="connsiteX936" fmla="*/ 1512579 w 7472601"/>
              <a:gd name="connsiteY936" fmla="*/ 626441 h 6858000"/>
              <a:gd name="connsiteX937" fmla="*/ 1506076 w 7472601"/>
              <a:gd name="connsiteY937" fmla="*/ 1089289 h 6858000"/>
              <a:gd name="connsiteX938" fmla="*/ 1486346 w 7472601"/>
              <a:gd name="connsiteY938" fmla="*/ 1079919 h 6858000"/>
              <a:gd name="connsiteX939" fmla="*/ 1070511 w 7472601"/>
              <a:gd name="connsiteY939" fmla="*/ 48609 h 6858000"/>
              <a:gd name="connsiteX940" fmla="*/ 1057230 w 7472601"/>
              <a:gd name="connsiteY940" fmla="*/ 0 h 6858000"/>
              <a:gd name="connsiteX941" fmla="*/ 43151 w 7472601"/>
              <a:gd name="connsiteY941" fmla="*/ 0 h 6858000"/>
              <a:gd name="connsiteX942" fmla="*/ 95283 w 7472601"/>
              <a:gd name="connsiteY942" fmla="*/ 0 h 6858000"/>
              <a:gd name="connsiteX943" fmla="*/ 300708 w 7472601"/>
              <a:gd name="connsiteY943" fmla="*/ 154571 h 6858000"/>
              <a:gd name="connsiteX944" fmla="*/ 530414 w 7472601"/>
              <a:gd name="connsiteY944" fmla="*/ 354673 h 6858000"/>
              <a:gd name="connsiteX945" fmla="*/ 333785 w 7472601"/>
              <a:gd name="connsiteY945" fmla="*/ 161564 h 6858000"/>
              <a:gd name="connsiteX946" fmla="*/ 147005 w 7472601"/>
              <a:gd name="connsiteY946" fmla="*/ 0 h 6858000"/>
              <a:gd name="connsiteX947" fmla="*/ 272509 w 7472601"/>
              <a:gd name="connsiteY947" fmla="*/ 0 h 6858000"/>
              <a:gd name="connsiteX948" fmla="*/ 326276 w 7472601"/>
              <a:gd name="connsiteY948" fmla="*/ 45847 h 6858000"/>
              <a:gd name="connsiteX949" fmla="*/ 823759 w 7472601"/>
              <a:gd name="connsiteY949" fmla="*/ 574145 h 6858000"/>
              <a:gd name="connsiteX950" fmla="*/ 811254 w 7472601"/>
              <a:gd name="connsiteY950" fmla="*/ 665546 h 6858000"/>
              <a:gd name="connsiteX951" fmla="*/ 154042 w 7472601"/>
              <a:gd name="connsiteY951" fmla="*/ 261522 h 6858000"/>
              <a:gd name="connsiteX952" fmla="*/ 13550 w 7472601"/>
              <a:gd name="connsiteY952" fmla="*/ 158423 h 6858000"/>
              <a:gd name="connsiteX953" fmla="*/ 0 w 7472601"/>
              <a:gd name="connsiteY953" fmla="*/ 146618 h 6858000"/>
              <a:gd name="connsiteX954" fmla="*/ 0 w 7472601"/>
              <a:gd name="connsiteY954" fmla="*/ 59161 h 6858000"/>
              <a:gd name="connsiteX955" fmla="*/ 45427 w 7472601"/>
              <a:gd name="connsiteY955" fmla="*/ 101078 h 6858000"/>
              <a:gd name="connsiteX956" fmla="*/ 630103 w 7472601"/>
              <a:gd name="connsiteY956" fmla="*/ 485885 h 6858000"/>
              <a:gd name="connsiteX957" fmla="*/ 532040 w 7472601"/>
              <a:gd name="connsiteY957" fmla="*/ 399359 h 6858000"/>
              <a:gd name="connsiteX958" fmla="*/ 517618 w 7472601"/>
              <a:gd name="connsiteY958" fmla="*/ 385726 h 6858000"/>
              <a:gd name="connsiteX959" fmla="*/ 285074 w 7472601"/>
              <a:gd name="connsiteY959" fmla="*/ 182755 h 6858000"/>
              <a:gd name="connsiteX960" fmla="*/ 43151 w 7472601"/>
              <a:gd name="connsiteY960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467600 w 7472601"/>
              <a:gd name="connsiteY76" fmla="*/ 6163634 h 6858000"/>
              <a:gd name="connsiteX77" fmla="*/ 7448321 w 7472601"/>
              <a:gd name="connsiteY77" fmla="*/ 6190991 h 6858000"/>
              <a:gd name="connsiteX78" fmla="*/ 7467600 w 7472601"/>
              <a:gd name="connsiteY78" fmla="*/ 6221686 h 6858000"/>
              <a:gd name="connsiteX79" fmla="*/ 7467600 w 7472601"/>
              <a:gd name="connsiteY79" fmla="*/ 6334256 h 6858000"/>
              <a:gd name="connsiteX80" fmla="*/ 7454976 w 7472601"/>
              <a:gd name="connsiteY80" fmla="*/ 6318297 h 6858000"/>
              <a:gd name="connsiteX81" fmla="*/ 1456157 w 7472601"/>
              <a:gd name="connsiteY81" fmla="*/ 5371404 h 6858000"/>
              <a:gd name="connsiteX82" fmla="*/ 1244432 w 7472601"/>
              <a:gd name="connsiteY82" fmla="*/ 5385601 h 6858000"/>
              <a:gd name="connsiteX83" fmla="*/ 973990 w 7472601"/>
              <a:gd name="connsiteY83" fmla="*/ 5424940 h 6858000"/>
              <a:gd name="connsiteX84" fmla="*/ 1103809 w 7472601"/>
              <a:gd name="connsiteY84" fmla="*/ 5433720 h 6858000"/>
              <a:gd name="connsiteX85" fmla="*/ 1123454 w 7472601"/>
              <a:gd name="connsiteY85" fmla="*/ 5435727 h 6858000"/>
              <a:gd name="connsiteX86" fmla="*/ 1737017 w 7472601"/>
              <a:gd name="connsiteY86" fmla="*/ 5452183 h 6858000"/>
              <a:gd name="connsiteX87" fmla="*/ 1824397 w 7472601"/>
              <a:gd name="connsiteY87" fmla="*/ 5447757 h 6858000"/>
              <a:gd name="connsiteX88" fmla="*/ 2070059 w 7472601"/>
              <a:gd name="connsiteY88" fmla="*/ 5441660 h 6858000"/>
              <a:gd name="connsiteX89" fmla="*/ 1456157 w 7472601"/>
              <a:gd name="connsiteY89" fmla="*/ 5371404 h 6858000"/>
              <a:gd name="connsiteX90" fmla="*/ 4988186 w 7472601"/>
              <a:gd name="connsiteY90" fmla="*/ 5216467 h 6858000"/>
              <a:gd name="connsiteX91" fmla="*/ 4777334 w 7472601"/>
              <a:gd name="connsiteY91" fmla="*/ 5406072 h 6858000"/>
              <a:gd name="connsiteX92" fmla="*/ 4718341 w 7472601"/>
              <a:gd name="connsiteY92" fmla="*/ 5468043 h 6858000"/>
              <a:gd name="connsiteX93" fmla="*/ 4604655 w 7472601"/>
              <a:gd name="connsiteY93" fmla="*/ 5583434 h 6858000"/>
              <a:gd name="connsiteX94" fmla="*/ 4565074 w 7472601"/>
              <a:gd name="connsiteY94" fmla="*/ 5618550 h 6858000"/>
              <a:gd name="connsiteX95" fmla="*/ 4988186 w 7472601"/>
              <a:gd name="connsiteY95" fmla="*/ 5216467 h 6858000"/>
              <a:gd name="connsiteX96" fmla="*/ 4978032 w 7472601"/>
              <a:gd name="connsiteY96" fmla="*/ 5183809 h 6858000"/>
              <a:gd name="connsiteX97" fmla="*/ 4463413 w 7472601"/>
              <a:gd name="connsiteY97" fmla="*/ 5615162 h 6858000"/>
              <a:gd name="connsiteX98" fmla="*/ 4358134 w 7472601"/>
              <a:gd name="connsiteY98" fmla="*/ 5742791 h 6858000"/>
              <a:gd name="connsiteX99" fmla="*/ 4376219 w 7472601"/>
              <a:gd name="connsiteY99" fmla="*/ 5729027 h 6858000"/>
              <a:gd name="connsiteX100" fmla="*/ 4582340 w 7472601"/>
              <a:gd name="connsiteY100" fmla="*/ 5561037 h 6858000"/>
              <a:gd name="connsiteX101" fmla="*/ 4694684 w 7472601"/>
              <a:gd name="connsiteY101" fmla="*/ 5447098 h 6858000"/>
              <a:gd name="connsiteX102" fmla="*/ 4754123 w 7472601"/>
              <a:gd name="connsiteY102" fmla="*/ 5384643 h 6858000"/>
              <a:gd name="connsiteX103" fmla="*/ 4978032 w 7472601"/>
              <a:gd name="connsiteY103" fmla="*/ 5183809 h 6858000"/>
              <a:gd name="connsiteX104" fmla="*/ 1903353 w 7472601"/>
              <a:gd name="connsiteY104" fmla="*/ 5044827 h 6858000"/>
              <a:gd name="connsiteX105" fmla="*/ 1936931 w 7472601"/>
              <a:gd name="connsiteY105" fmla="*/ 5093954 h 6858000"/>
              <a:gd name="connsiteX106" fmla="*/ 2195868 w 7472601"/>
              <a:gd name="connsiteY106" fmla="*/ 5396574 h 6858000"/>
              <a:gd name="connsiteX107" fmla="*/ 2088852 w 7472601"/>
              <a:gd name="connsiteY107" fmla="*/ 5166123 h 6858000"/>
              <a:gd name="connsiteX108" fmla="*/ 1958241 w 7472601"/>
              <a:gd name="connsiteY108" fmla="*/ 5067955 h 6858000"/>
              <a:gd name="connsiteX109" fmla="*/ 1903353 w 7472601"/>
              <a:gd name="connsiteY109" fmla="*/ 5044827 h 6858000"/>
              <a:gd name="connsiteX110" fmla="*/ 1979378 w 7472601"/>
              <a:gd name="connsiteY110" fmla="*/ 4769504 h 6858000"/>
              <a:gd name="connsiteX111" fmla="*/ 2882120 w 7472601"/>
              <a:gd name="connsiteY111" fmla="*/ 5064547 h 6858000"/>
              <a:gd name="connsiteX112" fmla="*/ 2793103 w 7472601"/>
              <a:gd name="connsiteY112" fmla="*/ 5039699 h 6858000"/>
              <a:gd name="connsiteX113" fmla="*/ 2770041 w 7472601"/>
              <a:gd name="connsiteY113" fmla="*/ 5033634 h 6858000"/>
              <a:gd name="connsiteX114" fmla="*/ 1979378 w 7472601"/>
              <a:gd name="connsiteY114" fmla="*/ 4769504 h 6858000"/>
              <a:gd name="connsiteX115" fmla="*/ 1927410 w 7472601"/>
              <a:gd name="connsiteY115" fmla="*/ 4716164 h 6858000"/>
              <a:gd name="connsiteX116" fmla="*/ 1959587 w 7472601"/>
              <a:gd name="connsiteY116" fmla="*/ 4728849 h 6858000"/>
              <a:gd name="connsiteX117" fmla="*/ 2777707 w 7472601"/>
              <a:gd name="connsiteY117" fmla="*/ 5003991 h 6858000"/>
              <a:gd name="connsiteX118" fmla="*/ 2800768 w 7472601"/>
              <a:gd name="connsiteY118" fmla="*/ 5010056 h 6858000"/>
              <a:gd name="connsiteX119" fmla="*/ 2879408 w 7472601"/>
              <a:gd name="connsiteY119" fmla="*/ 5031590 h 6858000"/>
              <a:gd name="connsiteX120" fmla="*/ 2862295 w 7472601"/>
              <a:gd name="connsiteY120" fmla="*/ 5022958 h 6858000"/>
              <a:gd name="connsiteX121" fmla="*/ 2813343 w 7472601"/>
              <a:gd name="connsiteY121" fmla="*/ 4998369 h 6858000"/>
              <a:gd name="connsiteX122" fmla="*/ 2646245 w 7472601"/>
              <a:gd name="connsiteY122" fmla="*/ 4930999 h 6858000"/>
              <a:gd name="connsiteX123" fmla="*/ 1999243 w 7472601"/>
              <a:gd name="connsiteY123" fmla="*/ 4730524 h 6858000"/>
              <a:gd name="connsiteX124" fmla="*/ 1979527 w 7472601"/>
              <a:gd name="connsiteY124" fmla="*/ 4726651 h 6858000"/>
              <a:gd name="connsiteX125" fmla="*/ 1927410 w 7472601"/>
              <a:gd name="connsiteY125" fmla="*/ 4716164 h 6858000"/>
              <a:gd name="connsiteX126" fmla="*/ 1997014 w 7472601"/>
              <a:gd name="connsiteY126" fmla="*/ 4698007 h 6858000"/>
              <a:gd name="connsiteX127" fmla="*/ 2005458 w 7472601"/>
              <a:gd name="connsiteY127" fmla="*/ 4699540 h 6858000"/>
              <a:gd name="connsiteX128" fmla="*/ 2657186 w 7472601"/>
              <a:gd name="connsiteY128" fmla="*/ 4901687 h 6858000"/>
              <a:gd name="connsiteX129" fmla="*/ 2826662 w 7472601"/>
              <a:gd name="connsiteY129" fmla="*/ 4970362 h 6858000"/>
              <a:gd name="connsiteX130" fmla="*/ 2876100 w 7472601"/>
              <a:gd name="connsiteY130" fmla="*/ 4995397 h 6858000"/>
              <a:gd name="connsiteX131" fmla="*/ 3042600 w 7472601"/>
              <a:gd name="connsiteY131" fmla="*/ 5059532 h 6858000"/>
              <a:gd name="connsiteX132" fmla="*/ 1997014 w 7472601"/>
              <a:gd name="connsiteY132" fmla="*/ 4698007 h 6858000"/>
              <a:gd name="connsiteX133" fmla="*/ 2305292 w 7472601"/>
              <a:gd name="connsiteY133" fmla="*/ 4219492 h 6858000"/>
              <a:gd name="connsiteX134" fmla="*/ 3360922 w 7472601"/>
              <a:gd name="connsiteY134" fmla="*/ 4529373 h 6858000"/>
              <a:gd name="connsiteX135" fmla="*/ 3492420 w 7472601"/>
              <a:gd name="connsiteY135" fmla="*/ 4510145 h 6858000"/>
              <a:gd name="connsiteX136" fmla="*/ 3364086 w 7472601"/>
              <a:gd name="connsiteY136" fmla="*/ 4480340 h 6858000"/>
              <a:gd name="connsiteX137" fmla="*/ 3225818 w 7472601"/>
              <a:gd name="connsiteY137" fmla="*/ 4411822 h 6858000"/>
              <a:gd name="connsiteX138" fmla="*/ 3129696 w 7472601"/>
              <a:gd name="connsiteY138" fmla="*/ 4360704 h 6858000"/>
              <a:gd name="connsiteX139" fmla="*/ 2814545 w 7472601"/>
              <a:gd name="connsiteY139" fmla="*/ 4282955 h 6858000"/>
              <a:gd name="connsiteX140" fmla="*/ 2305292 w 7472601"/>
              <a:gd name="connsiteY140" fmla="*/ 4219492 h 6858000"/>
              <a:gd name="connsiteX141" fmla="*/ 2626982 w 7472601"/>
              <a:gd name="connsiteY141" fmla="*/ 4206450 h 6858000"/>
              <a:gd name="connsiteX142" fmla="*/ 2490617 w 7472601"/>
              <a:gd name="connsiteY142" fmla="*/ 4206951 h 6858000"/>
              <a:gd name="connsiteX143" fmla="*/ 2819869 w 7472601"/>
              <a:gd name="connsiteY143" fmla="*/ 4252936 h 6858000"/>
              <a:gd name="connsiteX144" fmla="*/ 3143018 w 7472601"/>
              <a:gd name="connsiteY144" fmla="*/ 4332698 h 6858000"/>
              <a:gd name="connsiteX145" fmla="*/ 3241520 w 7472601"/>
              <a:gd name="connsiteY145" fmla="*/ 4385112 h 6858000"/>
              <a:gd name="connsiteX146" fmla="*/ 3374575 w 7472601"/>
              <a:gd name="connsiteY146" fmla="*/ 4451517 h 6858000"/>
              <a:gd name="connsiteX147" fmla="*/ 3505221 w 7472601"/>
              <a:gd name="connsiteY147" fmla="*/ 4480757 h 6858000"/>
              <a:gd name="connsiteX148" fmla="*/ 2626982 w 7472601"/>
              <a:gd name="connsiteY148" fmla="*/ 4206450 h 6858000"/>
              <a:gd name="connsiteX149" fmla="*/ 1310106 w 7472601"/>
              <a:gd name="connsiteY149" fmla="*/ 3943217 h 6858000"/>
              <a:gd name="connsiteX150" fmla="*/ 854994 w 7472601"/>
              <a:gd name="connsiteY150" fmla="*/ 4399136 h 6858000"/>
              <a:gd name="connsiteX151" fmla="*/ 742462 w 7472601"/>
              <a:gd name="connsiteY151" fmla="*/ 4594648 h 6858000"/>
              <a:gd name="connsiteX152" fmla="*/ 820602 w 7472601"/>
              <a:gd name="connsiteY152" fmla="*/ 4485915 h 6858000"/>
              <a:gd name="connsiteX153" fmla="*/ 878295 w 7472601"/>
              <a:gd name="connsiteY153" fmla="*/ 4403594 h 6858000"/>
              <a:gd name="connsiteX154" fmla="*/ 1240607 w 7472601"/>
              <a:gd name="connsiteY154" fmla="*/ 4010401 h 6858000"/>
              <a:gd name="connsiteX155" fmla="*/ 1310106 w 7472601"/>
              <a:gd name="connsiteY155" fmla="*/ 3943217 h 6858000"/>
              <a:gd name="connsiteX156" fmla="*/ 1423113 w 7472601"/>
              <a:gd name="connsiteY156" fmla="*/ 3874565 h 6858000"/>
              <a:gd name="connsiteX157" fmla="*/ 1260565 w 7472601"/>
              <a:gd name="connsiteY157" fmla="*/ 4031982 h 6858000"/>
              <a:gd name="connsiteX158" fmla="*/ 901900 w 7472601"/>
              <a:gd name="connsiteY158" fmla="*/ 4421236 h 6858000"/>
              <a:gd name="connsiteX159" fmla="*/ 845044 w 7472601"/>
              <a:gd name="connsiteY159" fmla="*/ 4502436 h 6858000"/>
              <a:gd name="connsiteX160" fmla="*/ 685926 w 7472601"/>
              <a:gd name="connsiteY160" fmla="*/ 4703069 h 6858000"/>
              <a:gd name="connsiteX161" fmla="*/ 684248 w 7472601"/>
              <a:gd name="connsiteY161" fmla="*/ 4706721 h 6858000"/>
              <a:gd name="connsiteX162" fmla="*/ 1423113 w 7472601"/>
              <a:gd name="connsiteY162" fmla="*/ 3874565 h 6858000"/>
              <a:gd name="connsiteX163" fmla="*/ 3316479 w 7472601"/>
              <a:gd name="connsiteY163" fmla="*/ 3872136 h 6858000"/>
              <a:gd name="connsiteX164" fmla="*/ 3546806 w 7472601"/>
              <a:gd name="connsiteY164" fmla="*/ 4356139 h 6858000"/>
              <a:gd name="connsiteX165" fmla="*/ 3364433 w 7472601"/>
              <a:gd name="connsiteY165" fmla="*/ 3953121 h 6858000"/>
              <a:gd name="connsiteX166" fmla="*/ 3316479 w 7472601"/>
              <a:gd name="connsiteY166" fmla="*/ 3872136 h 6858000"/>
              <a:gd name="connsiteX167" fmla="*/ 3291335 w 7472601"/>
              <a:gd name="connsiteY167" fmla="*/ 3767420 h 6858000"/>
              <a:gd name="connsiteX168" fmla="*/ 3390805 w 7472601"/>
              <a:gd name="connsiteY168" fmla="*/ 3937163 h 6858000"/>
              <a:gd name="connsiteX169" fmla="*/ 3579062 w 7472601"/>
              <a:gd name="connsiteY169" fmla="*/ 4359040 h 6858000"/>
              <a:gd name="connsiteX170" fmla="*/ 3467355 w 7472601"/>
              <a:gd name="connsiteY170" fmla="*/ 3988130 h 6858000"/>
              <a:gd name="connsiteX171" fmla="*/ 3310753 w 7472601"/>
              <a:gd name="connsiteY171" fmla="*/ 3787140 h 6858000"/>
              <a:gd name="connsiteX172" fmla="*/ 3291335 w 7472601"/>
              <a:gd name="connsiteY172" fmla="*/ 3767420 h 6858000"/>
              <a:gd name="connsiteX173" fmla="*/ 1635889 w 7472601"/>
              <a:gd name="connsiteY173" fmla="*/ 3709494 h 6858000"/>
              <a:gd name="connsiteX174" fmla="*/ 1634800 w 7472601"/>
              <a:gd name="connsiteY174" fmla="*/ 3731111 h 6858000"/>
              <a:gd name="connsiteX175" fmla="*/ 1635889 w 7472601"/>
              <a:gd name="connsiteY175" fmla="*/ 3709494 h 6858000"/>
              <a:gd name="connsiteX176" fmla="*/ 1510397 w 7472601"/>
              <a:gd name="connsiteY176" fmla="*/ 3684705 h 6858000"/>
              <a:gd name="connsiteX177" fmla="*/ 1146550 w 7472601"/>
              <a:gd name="connsiteY177" fmla="*/ 3802012 h 6858000"/>
              <a:gd name="connsiteX178" fmla="*/ 698834 w 7472601"/>
              <a:gd name="connsiteY178" fmla="*/ 3952272 h 6858000"/>
              <a:gd name="connsiteX179" fmla="*/ 34256 w 7472601"/>
              <a:gd name="connsiteY179" fmla="*/ 4347603 h 6858000"/>
              <a:gd name="connsiteX180" fmla="*/ 527241 w 7472601"/>
              <a:gd name="connsiteY180" fmla="*/ 4065078 h 6858000"/>
              <a:gd name="connsiteX181" fmla="*/ 1510397 w 7472601"/>
              <a:gd name="connsiteY181" fmla="*/ 3684705 h 6858000"/>
              <a:gd name="connsiteX182" fmla="*/ 1313114 w 7472601"/>
              <a:gd name="connsiteY182" fmla="*/ 3655216 h 6858000"/>
              <a:gd name="connsiteX183" fmla="*/ 1109304 w 7472601"/>
              <a:gd name="connsiteY183" fmla="*/ 3669030 h 6858000"/>
              <a:gd name="connsiteX184" fmla="*/ 8129 w 7472601"/>
              <a:gd name="connsiteY184" fmla="*/ 4330519 h 6858000"/>
              <a:gd name="connsiteX185" fmla="*/ 687572 w 7472601"/>
              <a:gd name="connsiteY185" fmla="*/ 3925629 h 6858000"/>
              <a:gd name="connsiteX186" fmla="*/ 1138365 w 7472601"/>
              <a:gd name="connsiteY186" fmla="*/ 3774515 h 6858000"/>
              <a:gd name="connsiteX187" fmla="*/ 1505579 w 7472601"/>
              <a:gd name="connsiteY187" fmla="*/ 3655526 h 6858000"/>
              <a:gd name="connsiteX188" fmla="*/ 1313114 w 7472601"/>
              <a:gd name="connsiteY188" fmla="*/ 3655216 h 6858000"/>
              <a:gd name="connsiteX189" fmla="*/ 3655073 w 7472601"/>
              <a:gd name="connsiteY189" fmla="*/ 3650884 h 6858000"/>
              <a:gd name="connsiteX190" fmla="*/ 3989938 w 7472601"/>
              <a:gd name="connsiteY190" fmla="*/ 3991685 h 6858000"/>
              <a:gd name="connsiteX191" fmla="*/ 4393907 w 7472601"/>
              <a:gd name="connsiteY191" fmla="*/ 4261258 h 6858000"/>
              <a:gd name="connsiteX192" fmla="*/ 4648051 w 7472601"/>
              <a:gd name="connsiteY192" fmla="*/ 4374051 h 6858000"/>
              <a:gd name="connsiteX193" fmla="*/ 4383389 w 7472601"/>
              <a:gd name="connsiteY193" fmla="*/ 4184369 h 6858000"/>
              <a:gd name="connsiteX194" fmla="*/ 4165508 w 7472601"/>
              <a:gd name="connsiteY194" fmla="*/ 4035196 h 6858000"/>
              <a:gd name="connsiteX195" fmla="*/ 4068162 w 7472601"/>
              <a:gd name="connsiteY195" fmla="*/ 3953394 h 6858000"/>
              <a:gd name="connsiteX196" fmla="*/ 3981416 w 7472601"/>
              <a:gd name="connsiteY196" fmla="*/ 3880482 h 6858000"/>
              <a:gd name="connsiteX197" fmla="*/ 3800147 w 7472601"/>
              <a:gd name="connsiteY197" fmla="*/ 3749872 h 6858000"/>
              <a:gd name="connsiteX198" fmla="*/ 3655073 w 7472601"/>
              <a:gd name="connsiteY198" fmla="*/ 3650884 h 6858000"/>
              <a:gd name="connsiteX199" fmla="*/ 3670252 w 7472601"/>
              <a:gd name="connsiteY199" fmla="*/ 3622798 h 6858000"/>
              <a:gd name="connsiteX200" fmla="*/ 3817258 w 7472601"/>
              <a:gd name="connsiteY200" fmla="*/ 3723577 h 6858000"/>
              <a:gd name="connsiteX201" fmla="*/ 4000461 w 7472601"/>
              <a:gd name="connsiteY201" fmla="*/ 3855966 h 6858000"/>
              <a:gd name="connsiteX202" fmla="*/ 4088180 w 7472601"/>
              <a:gd name="connsiteY202" fmla="*/ 3929774 h 6858000"/>
              <a:gd name="connsiteX203" fmla="*/ 4184555 w 7472601"/>
              <a:gd name="connsiteY203" fmla="*/ 4010683 h 6858000"/>
              <a:gd name="connsiteX204" fmla="*/ 4399563 w 7472601"/>
              <a:gd name="connsiteY204" fmla="*/ 4158106 h 6858000"/>
              <a:gd name="connsiteX205" fmla="*/ 4684469 w 7472601"/>
              <a:gd name="connsiteY205" fmla="*/ 4364680 h 6858000"/>
              <a:gd name="connsiteX206" fmla="*/ 4690271 w 7472601"/>
              <a:gd name="connsiteY206" fmla="*/ 4370034 h 6858000"/>
              <a:gd name="connsiteX207" fmla="*/ 4136093 w 7472601"/>
              <a:gd name="connsiteY207" fmla="*/ 3858466 h 6858000"/>
              <a:gd name="connsiteX208" fmla="*/ 3670252 w 7472601"/>
              <a:gd name="connsiteY208" fmla="*/ 3622798 h 6858000"/>
              <a:gd name="connsiteX209" fmla="*/ 4440129 w 7472601"/>
              <a:gd name="connsiteY209" fmla="*/ 3448571 h 6858000"/>
              <a:gd name="connsiteX210" fmla="*/ 4856525 w 7472601"/>
              <a:gd name="connsiteY210" fmla="*/ 3915351 h 6858000"/>
              <a:gd name="connsiteX211" fmla="*/ 5059055 w 7472601"/>
              <a:gd name="connsiteY211" fmla="*/ 4108918 h 6858000"/>
              <a:gd name="connsiteX212" fmla="*/ 5290070 w 7472601"/>
              <a:gd name="connsiteY212" fmla="*/ 4263619 h 6858000"/>
              <a:gd name="connsiteX213" fmla="*/ 4834991 w 7472601"/>
              <a:gd name="connsiteY213" fmla="*/ 3830985 h 6858000"/>
              <a:gd name="connsiteX214" fmla="*/ 4440129 w 7472601"/>
              <a:gd name="connsiteY214" fmla="*/ 3448571 h 6858000"/>
              <a:gd name="connsiteX215" fmla="*/ 4441737 w 7472601"/>
              <a:gd name="connsiteY215" fmla="*/ 3399734 h 6858000"/>
              <a:gd name="connsiteX216" fmla="*/ 4431236 w 7472601"/>
              <a:gd name="connsiteY216" fmla="*/ 3400954 h 6858000"/>
              <a:gd name="connsiteX217" fmla="*/ 4557150 w 7472601"/>
              <a:gd name="connsiteY217" fmla="*/ 3510023 h 6858000"/>
              <a:gd name="connsiteX218" fmla="*/ 4856936 w 7472601"/>
              <a:gd name="connsiteY218" fmla="*/ 3809146 h 6858000"/>
              <a:gd name="connsiteX219" fmla="*/ 5111996 w 7472601"/>
              <a:gd name="connsiteY219" fmla="*/ 4065759 h 6858000"/>
              <a:gd name="connsiteX220" fmla="*/ 5388878 w 7472601"/>
              <a:gd name="connsiteY220" fmla="*/ 4300185 h 6858000"/>
              <a:gd name="connsiteX221" fmla="*/ 5425556 w 7472601"/>
              <a:gd name="connsiteY221" fmla="*/ 4308967 h 6858000"/>
              <a:gd name="connsiteX222" fmla="*/ 4943646 w 7472601"/>
              <a:gd name="connsiteY222" fmla="*/ 3822916 h 6858000"/>
              <a:gd name="connsiteX223" fmla="*/ 4594837 w 7472601"/>
              <a:gd name="connsiteY223" fmla="*/ 3532274 h 6858000"/>
              <a:gd name="connsiteX224" fmla="*/ 4441737 w 7472601"/>
              <a:gd name="connsiteY224" fmla="*/ 3399734 h 6858000"/>
              <a:gd name="connsiteX225" fmla="*/ 5425834 w 7472601"/>
              <a:gd name="connsiteY225" fmla="*/ 3162785 h 6858000"/>
              <a:gd name="connsiteX226" fmla="*/ 5401644 w 7472601"/>
              <a:gd name="connsiteY226" fmla="*/ 3617847 h 6858000"/>
              <a:gd name="connsiteX227" fmla="*/ 5467256 w 7472601"/>
              <a:gd name="connsiteY227" fmla="*/ 4175494 h 6858000"/>
              <a:gd name="connsiteX228" fmla="*/ 5448069 w 7472601"/>
              <a:gd name="connsiteY228" fmla="*/ 3567554 h 6858000"/>
              <a:gd name="connsiteX229" fmla="*/ 5425834 w 7472601"/>
              <a:gd name="connsiteY229" fmla="*/ 3162785 h 6858000"/>
              <a:gd name="connsiteX230" fmla="*/ 1318687 w 7472601"/>
              <a:gd name="connsiteY230" fmla="*/ 3113840 h 6858000"/>
              <a:gd name="connsiteX231" fmla="*/ 1066793 w 7472601"/>
              <a:gd name="connsiteY231" fmla="*/ 3212171 h 6858000"/>
              <a:gd name="connsiteX232" fmla="*/ 993319 w 7472601"/>
              <a:gd name="connsiteY232" fmla="*/ 3247648 h 6858000"/>
              <a:gd name="connsiteX233" fmla="*/ 853081 w 7472601"/>
              <a:gd name="connsiteY233" fmla="*/ 3312410 h 6858000"/>
              <a:gd name="connsiteX234" fmla="*/ 805957 w 7472601"/>
              <a:gd name="connsiteY234" fmla="*/ 3330443 h 6858000"/>
              <a:gd name="connsiteX235" fmla="*/ 1318687 w 7472601"/>
              <a:gd name="connsiteY235" fmla="*/ 3113840 h 6858000"/>
              <a:gd name="connsiteX236" fmla="*/ 5453702 w 7472601"/>
              <a:gd name="connsiteY236" fmla="*/ 3090882 h 6858000"/>
              <a:gd name="connsiteX237" fmla="*/ 5480135 w 7472601"/>
              <a:gd name="connsiteY237" fmla="*/ 3565802 h 6858000"/>
              <a:gd name="connsiteX238" fmla="*/ 5499023 w 7472601"/>
              <a:gd name="connsiteY238" fmla="*/ 4166310 h 6858000"/>
              <a:gd name="connsiteX239" fmla="*/ 5547022 w 7472601"/>
              <a:gd name="connsiteY239" fmla="*/ 3607838 h 6858000"/>
              <a:gd name="connsiteX240" fmla="*/ 5515964 w 7472601"/>
              <a:gd name="connsiteY240" fmla="*/ 3378541 h 6858000"/>
              <a:gd name="connsiteX241" fmla="*/ 5453702 w 7472601"/>
              <a:gd name="connsiteY241" fmla="*/ 3090882 h 6858000"/>
              <a:gd name="connsiteX242" fmla="*/ 1238695 w 7472601"/>
              <a:gd name="connsiteY242" fmla="*/ 3076820 h 6858000"/>
              <a:gd name="connsiteX243" fmla="*/ 716371 w 7472601"/>
              <a:gd name="connsiteY243" fmla="*/ 3293249 h 6858000"/>
              <a:gd name="connsiteX244" fmla="*/ 579522 w 7472601"/>
              <a:gd name="connsiteY244" fmla="*/ 3371759 h 6858000"/>
              <a:gd name="connsiteX245" fmla="*/ 600288 w 7472601"/>
              <a:gd name="connsiteY245" fmla="*/ 3365555 h 6858000"/>
              <a:gd name="connsiteX246" fmla="*/ 840692 w 7472601"/>
              <a:gd name="connsiteY246" fmla="*/ 3284921 h 6858000"/>
              <a:gd name="connsiteX247" fmla="*/ 979248 w 7472601"/>
              <a:gd name="connsiteY247" fmla="*/ 3221003 h 6858000"/>
              <a:gd name="connsiteX248" fmla="*/ 1053282 w 7472601"/>
              <a:gd name="connsiteY248" fmla="*/ 3185247 h 6858000"/>
              <a:gd name="connsiteX249" fmla="*/ 1320603 w 7472601"/>
              <a:gd name="connsiteY249" fmla="*/ 3081281 h 6858000"/>
              <a:gd name="connsiteX250" fmla="*/ 1238695 w 7472601"/>
              <a:gd name="connsiteY250" fmla="*/ 3076820 h 6858000"/>
              <a:gd name="connsiteX251" fmla="*/ 5425627 w 7472601"/>
              <a:gd name="connsiteY251" fmla="*/ 2954192 h 6858000"/>
              <a:gd name="connsiteX252" fmla="*/ 5470770 w 7472601"/>
              <a:gd name="connsiteY252" fmla="*/ 3005435 h 6858000"/>
              <a:gd name="connsiteX253" fmla="*/ 5519779 w 7472601"/>
              <a:gd name="connsiteY253" fmla="*/ 4359223 h 6858000"/>
              <a:gd name="connsiteX254" fmla="*/ 5520293 w 7472601"/>
              <a:gd name="connsiteY254" fmla="*/ 4360602 h 6858000"/>
              <a:gd name="connsiteX255" fmla="*/ 5767221 w 7472601"/>
              <a:gd name="connsiteY255" fmla="*/ 4665564 h 6858000"/>
              <a:gd name="connsiteX256" fmla="*/ 6937169 w 7472601"/>
              <a:gd name="connsiteY256" fmla="*/ 4815941 h 6858000"/>
              <a:gd name="connsiteX257" fmla="*/ 6953922 w 7472601"/>
              <a:gd name="connsiteY257" fmla="*/ 4890068 h 6858000"/>
              <a:gd name="connsiteX258" fmla="*/ 6071359 w 7472601"/>
              <a:gd name="connsiteY258" fmla="*/ 4770770 h 6858000"/>
              <a:gd name="connsiteX259" fmla="*/ 6038839 w 7472601"/>
              <a:gd name="connsiteY259" fmla="*/ 4764474 h 6858000"/>
              <a:gd name="connsiteX260" fmla="*/ 6038706 w 7472601"/>
              <a:gd name="connsiteY260" fmla="*/ 4763847 h 6858000"/>
              <a:gd name="connsiteX261" fmla="*/ 6037784 w 7472601"/>
              <a:gd name="connsiteY261" fmla="*/ 4764270 h 6858000"/>
              <a:gd name="connsiteX262" fmla="*/ 6038839 w 7472601"/>
              <a:gd name="connsiteY262" fmla="*/ 4764474 h 6858000"/>
              <a:gd name="connsiteX263" fmla="*/ 6040338 w 7472601"/>
              <a:gd name="connsiteY263" fmla="*/ 4771418 h 6858000"/>
              <a:gd name="connsiteX264" fmla="*/ 6024488 w 7472601"/>
              <a:gd name="connsiteY264" fmla="*/ 4809903 h 6858000"/>
              <a:gd name="connsiteX265" fmla="*/ 5599771 w 7472601"/>
              <a:gd name="connsiteY265" fmla="*/ 5509652 h 6858000"/>
              <a:gd name="connsiteX266" fmla="*/ 5548843 w 7472601"/>
              <a:gd name="connsiteY266" fmla="*/ 5563845 h 6858000"/>
              <a:gd name="connsiteX267" fmla="*/ 5940952 w 7472601"/>
              <a:gd name="connsiteY267" fmla="*/ 6250028 h 6858000"/>
              <a:gd name="connsiteX268" fmla="*/ 6043441 w 7472601"/>
              <a:gd name="connsiteY268" fmla="*/ 6665847 h 6858000"/>
              <a:gd name="connsiteX269" fmla="*/ 6093432 w 7472601"/>
              <a:gd name="connsiteY269" fmla="*/ 6858000 h 6858000"/>
              <a:gd name="connsiteX270" fmla="*/ 6034344 w 7472601"/>
              <a:gd name="connsiteY270" fmla="*/ 6858000 h 6858000"/>
              <a:gd name="connsiteX271" fmla="*/ 6026679 w 7472601"/>
              <a:gd name="connsiteY271" fmla="*/ 6836959 h 6858000"/>
              <a:gd name="connsiteX272" fmla="*/ 5800441 w 7472601"/>
              <a:gd name="connsiteY272" fmla="*/ 6335286 h 6858000"/>
              <a:gd name="connsiteX273" fmla="*/ 5526562 w 7472601"/>
              <a:gd name="connsiteY273" fmla="*/ 5705388 h 6858000"/>
              <a:gd name="connsiteX274" fmla="*/ 5519640 w 7472601"/>
              <a:gd name="connsiteY274" fmla="*/ 5683774 h 6858000"/>
              <a:gd name="connsiteX275" fmla="*/ 5844559 w 7472601"/>
              <a:gd name="connsiteY275" fmla="*/ 6553349 h 6858000"/>
              <a:gd name="connsiteX276" fmla="*/ 5975994 w 7472601"/>
              <a:gd name="connsiteY276" fmla="*/ 6858000 h 6858000"/>
              <a:gd name="connsiteX277" fmla="*/ 5898547 w 7472601"/>
              <a:gd name="connsiteY277" fmla="*/ 6858000 h 6858000"/>
              <a:gd name="connsiteX278" fmla="*/ 5682041 w 7472601"/>
              <a:gd name="connsiteY278" fmla="*/ 6355860 h 6858000"/>
              <a:gd name="connsiteX279" fmla="*/ 5461758 w 7472601"/>
              <a:gd name="connsiteY279" fmla="*/ 5820220 h 6858000"/>
              <a:gd name="connsiteX280" fmla="*/ 5237282 w 7472601"/>
              <a:gd name="connsiteY280" fmla="*/ 6579086 h 6858000"/>
              <a:gd name="connsiteX281" fmla="*/ 5115009 w 7472601"/>
              <a:gd name="connsiteY281" fmla="*/ 6858000 h 6858000"/>
              <a:gd name="connsiteX282" fmla="*/ 5028074 w 7472601"/>
              <a:gd name="connsiteY282" fmla="*/ 6858000 h 6858000"/>
              <a:gd name="connsiteX283" fmla="*/ 5079508 w 7472601"/>
              <a:gd name="connsiteY283" fmla="*/ 6749074 h 6858000"/>
              <a:gd name="connsiteX284" fmla="*/ 5371846 w 7472601"/>
              <a:gd name="connsiteY284" fmla="*/ 5924413 h 6858000"/>
              <a:gd name="connsiteX285" fmla="*/ 5270512 w 7472601"/>
              <a:gd name="connsiteY285" fmla="*/ 6138975 h 6858000"/>
              <a:gd name="connsiteX286" fmla="*/ 5062409 w 7472601"/>
              <a:gd name="connsiteY286" fmla="*/ 6653544 h 6858000"/>
              <a:gd name="connsiteX287" fmla="*/ 5036628 w 7472601"/>
              <a:gd name="connsiteY287" fmla="*/ 6754247 h 6858000"/>
              <a:gd name="connsiteX288" fmla="*/ 5009112 w 7472601"/>
              <a:gd name="connsiteY288" fmla="*/ 6858000 h 6858000"/>
              <a:gd name="connsiteX289" fmla="*/ 4976679 w 7472601"/>
              <a:gd name="connsiteY289" fmla="*/ 6858000 h 6858000"/>
              <a:gd name="connsiteX290" fmla="*/ 5006537 w 7472601"/>
              <a:gd name="connsiteY290" fmla="*/ 6747068 h 6858000"/>
              <a:gd name="connsiteX291" fmla="*/ 5032723 w 7472601"/>
              <a:gd name="connsiteY291" fmla="*/ 6644957 h 6858000"/>
              <a:gd name="connsiteX292" fmla="*/ 5242949 w 7472601"/>
              <a:gd name="connsiteY292" fmla="*/ 6125175 h 6858000"/>
              <a:gd name="connsiteX293" fmla="*/ 5286321 w 7472601"/>
              <a:gd name="connsiteY293" fmla="*/ 6033555 h 6858000"/>
              <a:gd name="connsiteX294" fmla="*/ 5008210 w 7472601"/>
              <a:gd name="connsiteY294" fmla="*/ 6649194 h 6858000"/>
              <a:gd name="connsiteX295" fmla="*/ 4986321 w 7472601"/>
              <a:gd name="connsiteY295" fmla="*/ 6765687 h 6858000"/>
              <a:gd name="connsiteX296" fmla="*/ 4973474 w 7472601"/>
              <a:gd name="connsiteY296" fmla="*/ 6858000 h 6858000"/>
              <a:gd name="connsiteX297" fmla="*/ 4907178 w 7472601"/>
              <a:gd name="connsiteY297" fmla="*/ 6858000 h 6858000"/>
              <a:gd name="connsiteX298" fmla="*/ 4910810 w 7472601"/>
              <a:gd name="connsiteY298" fmla="*/ 6829660 h 6858000"/>
              <a:gd name="connsiteX299" fmla="*/ 4987461 w 7472601"/>
              <a:gd name="connsiteY299" fmla="*/ 6432994 h 6858000"/>
              <a:gd name="connsiteX300" fmla="*/ 5179262 w 7472601"/>
              <a:gd name="connsiteY300" fmla="*/ 6035044 h 6858000"/>
              <a:gd name="connsiteX301" fmla="*/ 4689678 w 7472601"/>
              <a:gd name="connsiteY301" fmla="*/ 6440241 h 6858000"/>
              <a:gd name="connsiteX302" fmla="*/ 4477543 w 7472601"/>
              <a:gd name="connsiteY302" fmla="*/ 6674836 h 6858000"/>
              <a:gd name="connsiteX303" fmla="*/ 4329957 w 7472601"/>
              <a:gd name="connsiteY303" fmla="*/ 6858000 h 6858000"/>
              <a:gd name="connsiteX304" fmla="*/ 4218595 w 7472601"/>
              <a:gd name="connsiteY304" fmla="*/ 6858000 h 6858000"/>
              <a:gd name="connsiteX305" fmla="*/ 4368888 w 7472601"/>
              <a:gd name="connsiteY305" fmla="*/ 6668412 h 6858000"/>
              <a:gd name="connsiteX306" fmla="*/ 4563091 w 7472601"/>
              <a:gd name="connsiteY306" fmla="*/ 6442508 h 6858000"/>
              <a:gd name="connsiteX307" fmla="*/ 5387324 w 7472601"/>
              <a:gd name="connsiteY307" fmla="*/ 5705830 h 6858000"/>
              <a:gd name="connsiteX308" fmla="*/ 5073620 w 7472601"/>
              <a:gd name="connsiteY308" fmla="*/ 5955437 h 6858000"/>
              <a:gd name="connsiteX309" fmla="*/ 4689789 w 7472601"/>
              <a:gd name="connsiteY309" fmla="*/ 6268382 h 6858000"/>
              <a:gd name="connsiteX310" fmla="*/ 4418722 w 7472601"/>
              <a:gd name="connsiteY310" fmla="*/ 6570886 h 6858000"/>
              <a:gd name="connsiteX311" fmla="*/ 4214944 w 7472601"/>
              <a:gd name="connsiteY311" fmla="*/ 6858000 h 6858000"/>
              <a:gd name="connsiteX312" fmla="*/ 4177898 w 7472601"/>
              <a:gd name="connsiteY312" fmla="*/ 6858000 h 6858000"/>
              <a:gd name="connsiteX313" fmla="*/ 4391597 w 7472601"/>
              <a:gd name="connsiteY313" fmla="*/ 6556370 h 6858000"/>
              <a:gd name="connsiteX314" fmla="*/ 4668889 w 7472601"/>
              <a:gd name="connsiteY314" fmla="*/ 6246399 h 6858000"/>
              <a:gd name="connsiteX315" fmla="*/ 5055427 w 7472601"/>
              <a:gd name="connsiteY315" fmla="*/ 5931476 h 6858000"/>
              <a:gd name="connsiteX316" fmla="*/ 5371814 w 7472601"/>
              <a:gd name="connsiteY316" fmla="*/ 5678975 h 6858000"/>
              <a:gd name="connsiteX317" fmla="*/ 4987918 w 7472601"/>
              <a:gd name="connsiteY317" fmla="*/ 5838701 h 6858000"/>
              <a:gd name="connsiteX318" fmla="*/ 4317146 w 7472601"/>
              <a:gd name="connsiteY318" fmla="*/ 6587716 h 6858000"/>
              <a:gd name="connsiteX319" fmla="*/ 4171627 w 7472601"/>
              <a:gd name="connsiteY319" fmla="*/ 6858000 h 6858000"/>
              <a:gd name="connsiteX320" fmla="*/ 4081585 w 7472601"/>
              <a:gd name="connsiteY320" fmla="*/ 6858000 h 6858000"/>
              <a:gd name="connsiteX321" fmla="*/ 4238603 w 7472601"/>
              <a:gd name="connsiteY321" fmla="*/ 6559341 h 6858000"/>
              <a:gd name="connsiteX322" fmla="*/ 4778333 w 7472601"/>
              <a:gd name="connsiteY322" fmla="*/ 5873626 h 6858000"/>
              <a:gd name="connsiteX323" fmla="*/ 5414185 w 7472601"/>
              <a:gd name="connsiteY323" fmla="*/ 5573882 h 6858000"/>
              <a:gd name="connsiteX324" fmla="*/ 5959648 w 7472601"/>
              <a:gd name="connsiteY324" fmla="*/ 4760797 h 6858000"/>
              <a:gd name="connsiteX325" fmla="*/ 5355019 w 7472601"/>
              <a:gd name="connsiteY325" fmla="*/ 4734672 h 6858000"/>
              <a:gd name="connsiteX326" fmla="*/ 5083565 w 7472601"/>
              <a:gd name="connsiteY326" fmla="*/ 5179121 h 6858000"/>
              <a:gd name="connsiteX327" fmla="*/ 4713577 w 7472601"/>
              <a:gd name="connsiteY327" fmla="*/ 5616803 h 6858000"/>
              <a:gd name="connsiteX328" fmla="*/ 3989559 w 7472601"/>
              <a:gd name="connsiteY328" fmla="*/ 6145945 h 6858000"/>
              <a:gd name="connsiteX329" fmla="*/ 3939824 w 7472601"/>
              <a:gd name="connsiteY329" fmla="*/ 6066900 h 6858000"/>
              <a:gd name="connsiteX330" fmla="*/ 4584537 w 7472601"/>
              <a:gd name="connsiteY330" fmla="*/ 5324826 h 6858000"/>
              <a:gd name="connsiteX331" fmla="*/ 5037105 w 7472601"/>
              <a:gd name="connsiteY331" fmla="*/ 5088765 h 6858000"/>
              <a:gd name="connsiteX332" fmla="*/ 5039930 w 7472601"/>
              <a:gd name="connsiteY332" fmla="*/ 5089585 h 6858000"/>
              <a:gd name="connsiteX333" fmla="*/ 5263764 w 7472601"/>
              <a:gd name="connsiteY333" fmla="*/ 4735525 h 6858000"/>
              <a:gd name="connsiteX334" fmla="*/ 4086300 w 7472601"/>
              <a:gd name="connsiteY334" fmla="*/ 4884599 h 6858000"/>
              <a:gd name="connsiteX335" fmla="*/ 4085485 w 7472601"/>
              <a:gd name="connsiteY335" fmla="*/ 4899070 h 6858000"/>
              <a:gd name="connsiteX336" fmla="*/ 3871915 w 7472601"/>
              <a:gd name="connsiteY336" fmla="*/ 5253645 h 6858000"/>
              <a:gd name="connsiteX337" fmla="*/ 3799374 w 7472601"/>
              <a:gd name="connsiteY337" fmla="*/ 5466127 h 6858000"/>
              <a:gd name="connsiteX338" fmla="*/ 3498850 w 7472601"/>
              <a:gd name="connsiteY338" fmla="*/ 6661888 h 6858000"/>
              <a:gd name="connsiteX339" fmla="*/ 3399216 w 7472601"/>
              <a:gd name="connsiteY339" fmla="*/ 6858000 h 6858000"/>
              <a:gd name="connsiteX340" fmla="*/ 3303688 w 7472601"/>
              <a:gd name="connsiteY340" fmla="*/ 6858000 h 6858000"/>
              <a:gd name="connsiteX341" fmla="*/ 3391774 w 7472601"/>
              <a:gd name="connsiteY341" fmla="*/ 6697181 h 6858000"/>
              <a:gd name="connsiteX342" fmla="*/ 3735540 w 7472601"/>
              <a:gd name="connsiteY342" fmla="*/ 5546923 h 6858000"/>
              <a:gd name="connsiteX343" fmla="*/ 3729438 w 7472601"/>
              <a:gd name="connsiteY343" fmla="*/ 5569058 h 6858000"/>
              <a:gd name="connsiteX344" fmla="*/ 3707782 w 7472601"/>
              <a:gd name="connsiteY344" fmla="*/ 5644908 h 6858000"/>
              <a:gd name="connsiteX345" fmla="*/ 3583827 w 7472601"/>
              <a:gd name="connsiteY345" fmla="*/ 6039215 h 6858000"/>
              <a:gd name="connsiteX346" fmla="*/ 3547861 w 7472601"/>
              <a:gd name="connsiteY346" fmla="*/ 6129609 h 6858000"/>
              <a:gd name="connsiteX347" fmla="*/ 3490905 w 7472601"/>
              <a:gd name="connsiteY347" fmla="*/ 6277660 h 6858000"/>
              <a:gd name="connsiteX348" fmla="*/ 3455859 w 7472601"/>
              <a:gd name="connsiteY348" fmla="*/ 6391301 h 6858000"/>
              <a:gd name="connsiteX349" fmla="*/ 3429112 w 7472601"/>
              <a:gd name="connsiteY349" fmla="*/ 6479469 h 6858000"/>
              <a:gd name="connsiteX350" fmla="*/ 3304862 w 7472601"/>
              <a:gd name="connsiteY350" fmla="*/ 6796476 h 6858000"/>
              <a:gd name="connsiteX351" fmla="*/ 3276071 w 7472601"/>
              <a:gd name="connsiteY351" fmla="*/ 6858000 h 6858000"/>
              <a:gd name="connsiteX352" fmla="*/ 3240805 w 7472601"/>
              <a:gd name="connsiteY352" fmla="*/ 6858000 h 6858000"/>
              <a:gd name="connsiteX353" fmla="*/ 3275917 w 7472601"/>
              <a:gd name="connsiteY353" fmla="*/ 6783192 h 6858000"/>
              <a:gd name="connsiteX354" fmla="*/ 3399358 w 7472601"/>
              <a:gd name="connsiteY354" fmla="*/ 6469011 h 6858000"/>
              <a:gd name="connsiteX355" fmla="*/ 3425650 w 7472601"/>
              <a:gd name="connsiteY355" fmla="*/ 6381333 h 6858000"/>
              <a:gd name="connsiteX356" fmla="*/ 3460661 w 7472601"/>
              <a:gd name="connsiteY356" fmla="*/ 6266763 h 6858000"/>
              <a:gd name="connsiteX357" fmla="*/ 3518021 w 7472601"/>
              <a:gd name="connsiteY357" fmla="*/ 6117298 h 6858000"/>
              <a:gd name="connsiteX358" fmla="*/ 3554035 w 7472601"/>
              <a:gd name="connsiteY358" fmla="*/ 6027832 h 6858000"/>
              <a:gd name="connsiteX359" fmla="*/ 3677174 w 7472601"/>
              <a:gd name="connsiteY359" fmla="*/ 5636351 h 6858000"/>
              <a:gd name="connsiteX360" fmla="*/ 3698819 w 7472601"/>
              <a:gd name="connsiteY360" fmla="*/ 5560503 h 6858000"/>
              <a:gd name="connsiteX361" fmla="*/ 3702094 w 7472601"/>
              <a:gd name="connsiteY361" fmla="*/ 5549194 h 6858000"/>
              <a:gd name="connsiteX362" fmla="*/ 3398355 w 7472601"/>
              <a:gd name="connsiteY362" fmla="*/ 6094603 h 6858000"/>
              <a:gd name="connsiteX363" fmla="*/ 3193941 w 7472601"/>
              <a:gd name="connsiteY363" fmla="*/ 6798775 h 6858000"/>
              <a:gd name="connsiteX364" fmla="*/ 3184140 w 7472601"/>
              <a:gd name="connsiteY364" fmla="*/ 6858000 h 6858000"/>
              <a:gd name="connsiteX365" fmla="*/ 3099978 w 7472601"/>
              <a:gd name="connsiteY365" fmla="*/ 6858000 h 6858000"/>
              <a:gd name="connsiteX366" fmla="*/ 3101556 w 7472601"/>
              <a:gd name="connsiteY366" fmla="*/ 6843337 h 6858000"/>
              <a:gd name="connsiteX367" fmla="*/ 3370162 w 7472601"/>
              <a:gd name="connsiteY367" fmla="*/ 5785550 h 6858000"/>
              <a:gd name="connsiteX368" fmla="*/ 3746477 w 7472601"/>
              <a:gd name="connsiteY368" fmla="*/ 5377889 h 6858000"/>
              <a:gd name="connsiteX369" fmla="*/ 3863399 w 7472601"/>
              <a:gd name="connsiteY369" fmla="*/ 5087257 h 6858000"/>
              <a:gd name="connsiteX370" fmla="*/ 3968712 w 7472601"/>
              <a:gd name="connsiteY370" fmla="*/ 4913989 h 6858000"/>
              <a:gd name="connsiteX371" fmla="*/ 2792390 w 7472601"/>
              <a:gd name="connsiteY371" fmla="*/ 5382974 h 6858000"/>
              <a:gd name="connsiteX372" fmla="*/ 2714982 w 7472601"/>
              <a:gd name="connsiteY372" fmla="*/ 5427051 h 6858000"/>
              <a:gd name="connsiteX373" fmla="*/ 2813361 w 7472601"/>
              <a:gd name="connsiteY373" fmla="*/ 6023912 h 6858000"/>
              <a:gd name="connsiteX374" fmla="*/ 2688430 w 7472601"/>
              <a:gd name="connsiteY374" fmla="*/ 6801564 h 6858000"/>
              <a:gd name="connsiteX375" fmla="*/ 2629626 w 7472601"/>
              <a:gd name="connsiteY375" fmla="*/ 6763394 h 6858000"/>
              <a:gd name="connsiteX376" fmla="*/ 2565328 w 7472601"/>
              <a:gd name="connsiteY376" fmla="*/ 5516399 h 6858000"/>
              <a:gd name="connsiteX377" fmla="*/ 1922999 w 7472601"/>
              <a:gd name="connsiteY377" fmla="*/ 5980343 h 6858000"/>
              <a:gd name="connsiteX378" fmla="*/ 1950261 w 7472601"/>
              <a:gd name="connsiteY378" fmla="*/ 6405858 h 6858000"/>
              <a:gd name="connsiteX379" fmla="*/ 2365554 w 7472601"/>
              <a:gd name="connsiteY379" fmla="*/ 6759107 h 6858000"/>
              <a:gd name="connsiteX380" fmla="*/ 2424142 w 7472601"/>
              <a:gd name="connsiteY380" fmla="*/ 6858000 h 6858000"/>
              <a:gd name="connsiteX381" fmla="*/ 2395994 w 7472601"/>
              <a:gd name="connsiteY381" fmla="*/ 6858000 h 6858000"/>
              <a:gd name="connsiteX382" fmla="*/ 2392863 w 7472601"/>
              <a:gd name="connsiteY382" fmla="*/ 6852964 h 6858000"/>
              <a:gd name="connsiteX383" fmla="*/ 2017589 w 7472601"/>
              <a:gd name="connsiteY383" fmla="*/ 6493982 h 6858000"/>
              <a:gd name="connsiteX384" fmla="*/ 2147336 w 7472601"/>
              <a:gd name="connsiteY384" fmla="*/ 6594052 h 6858000"/>
              <a:gd name="connsiteX385" fmla="*/ 2207047 w 7472601"/>
              <a:gd name="connsiteY385" fmla="*/ 6654540 h 6858000"/>
              <a:gd name="connsiteX386" fmla="*/ 2299106 w 7472601"/>
              <a:gd name="connsiteY386" fmla="*/ 6778931 h 6858000"/>
              <a:gd name="connsiteX387" fmla="*/ 2314430 w 7472601"/>
              <a:gd name="connsiteY387" fmla="*/ 6801144 h 6858000"/>
              <a:gd name="connsiteX388" fmla="*/ 2352406 w 7472601"/>
              <a:gd name="connsiteY388" fmla="*/ 6858000 h 6858000"/>
              <a:gd name="connsiteX389" fmla="*/ 2314492 w 7472601"/>
              <a:gd name="connsiteY389" fmla="*/ 6858000 h 6858000"/>
              <a:gd name="connsiteX390" fmla="*/ 2288095 w 7472601"/>
              <a:gd name="connsiteY390" fmla="*/ 6818030 h 6858000"/>
              <a:gd name="connsiteX391" fmla="*/ 2272768 w 7472601"/>
              <a:gd name="connsiteY391" fmla="*/ 6795822 h 6858000"/>
              <a:gd name="connsiteX392" fmla="*/ 2182715 w 7472601"/>
              <a:gd name="connsiteY392" fmla="*/ 6675071 h 6858000"/>
              <a:gd name="connsiteX393" fmla="*/ 2032061 w 7472601"/>
              <a:gd name="connsiteY393" fmla="*/ 6541380 h 6858000"/>
              <a:gd name="connsiteX394" fmla="*/ 2257220 w 7472601"/>
              <a:gd name="connsiteY394" fmla="*/ 6826257 h 6858000"/>
              <a:gd name="connsiteX395" fmla="*/ 2281324 w 7472601"/>
              <a:gd name="connsiteY395" fmla="*/ 6858000 h 6858000"/>
              <a:gd name="connsiteX396" fmla="*/ 2242860 w 7472601"/>
              <a:gd name="connsiteY396" fmla="*/ 6858000 h 6858000"/>
              <a:gd name="connsiteX397" fmla="*/ 2232818 w 7472601"/>
              <a:gd name="connsiteY397" fmla="*/ 6844926 h 6858000"/>
              <a:gd name="connsiteX398" fmla="*/ 1990172 w 7472601"/>
              <a:gd name="connsiteY398" fmla="*/ 6542121 h 6858000"/>
              <a:gd name="connsiteX399" fmla="*/ 2124090 w 7472601"/>
              <a:gd name="connsiteY399" fmla="*/ 6761017 h 6858000"/>
              <a:gd name="connsiteX400" fmla="*/ 2200380 w 7472601"/>
              <a:gd name="connsiteY400" fmla="*/ 6858000 h 6858000"/>
              <a:gd name="connsiteX401" fmla="*/ 2147507 w 7472601"/>
              <a:gd name="connsiteY401" fmla="*/ 6858000 h 6858000"/>
              <a:gd name="connsiteX402" fmla="*/ 2070668 w 7472601"/>
              <a:gd name="connsiteY402" fmla="*/ 6761520 h 6858000"/>
              <a:gd name="connsiteX403" fmla="*/ 1975142 w 7472601"/>
              <a:gd name="connsiteY403" fmla="*/ 6585570 h 6858000"/>
              <a:gd name="connsiteX404" fmla="*/ 2050035 w 7472601"/>
              <a:gd name="connsiteY404" fmla="*/ 6813345 h 6858000"/>
              <a:gd name="connsiteX405" fmla="*/ 2063025 w 7472601"/>
              <a:gd name="connsiteY405" fmla="*/ 6858000 h 6858000"/>
              <a:gd name="connsiteX406" fmla="*/ 2021675 w 7472601"/>
              <a:gd name="connsiteY406" fmla="*/ 6858000 h 6858000"/>
              <a:gd name="connsiteX407" fmla="*/ 2019308 w 7472601"/>
              <a:gd name="connsiteY407" fmla="*/ 6847118 h 6858000"/>
              <a:gd name="connsiteX408" fmla="*/ 1938835 w 7472601"/>
              <a:gd name="connsiteY408" fmla="*/ 6551160 h 6858000"/>
              <a:gd name="connsiteX409" fmla="*/ 1953230 w 7472601"/>
              <a:gd name="connsiteY409" fmla="*/ 6759699 h 6858000"/>
              <a:gd name="connsiteX410" fmla="*/ 1956763 w 7472601"/>
              <a:gd name="connsiteY410" fmla="*/ 6778191 h 6858000"/>
              <a:gd name="connsiteX411" fmla="*/ 1967925 w 7472601"/>
              <a:gd name="connsiteY411" fmla="*/ 6858000 h 6858000"/>
              <a:gd name="connsiteX412" fmla="*/ 1936622 w 7472601"/>
              <a:gd name="connsiteY412" fmla="*/ 6858000 h 6858000"/>
              <a:gd name="connsiteX413" fmla="*/ 1926261 w 7472601"/>
              <a:gd name="connsiteY413" fmla="*/ 6784064 h 6858000"/>
              <a:gd name="connsiteX414" fmla="*/ 1922724 w 7472601"/>
              <a:gd name="connsiteY414" fmla="*/ 6765577 h 6858000"/>
              <a:gd name="connsiteX415" fmla="*/ 1904650 w 7472601"/>
              <a:gd name="connsiteY415" fmla="*/ 6639616 h 6858000"/>
              <a:gd name="connsiteX416" fmla="*/ 1885273 w 7472601"/>
              <a:gd name="connsiteY416" fmla="*/ 6858000 h 6858000"/>
              <a:gd name="connsiteX417" fmla="*/ 1854363 w 7472601"/>
              <a:gd name="connsiteY417" fmla="*/ 6858000 h 6858000"/>
              <a:gd name="connsiteX418" fmla="*/ 1880391 w 7472601"/>
              <a:gd name="connsiteY418" fmla="*/ 6603796 h 6858000"/>
              <a:gd name="connsiteX419" fmla="*/ 1818273 w 7472601"/>
              <a:gd name="connsiteY419" fmla="*/ 6715729 h 6858000"/>
              <a:gd name="connsiteX420" fmla="*/ 1794691 w 7472601"/>
              <a:gd name="connsiteY420" fmla="*/ 6843239 h 6858000"/>
              <a:gd name="connsiteX421" fmla="*/ 1794914 w 7472601"/>
              <a:gd name="connsiteY421" fmla="*/ 6858000 h 6858000"/>
              <a:gd name="connsiteX422" fmla="*/ 1746128 w 7472601"/>
              <a:gd name="connsiteY422" fmla="*/ 6858000 h 6858000"/>
              <a:gd name="connsiteX423" fmla="*/ 1753934 w 7472601"/>
              <a:gd name="connsiteY423" fmla="*/ 6724796 h 6858000"/>
              <a:gd name="connsiteX424" fmla="*/ 1792053 w 7472601"/>
              <a:gd name="connsiteY424" fmla="*/ 6572396 h 6858000"/>
              <a:gd name="connsiteX425" fmla="*/ 1862248 w 7472601"/>
              <a:gd name="connsiteY425" fmla="*/ 6266397 h 6858000"/>
              <a:gd name="connsiteX426" fmla="*/ 1862250 w 7472601"/>
              <a:gd name="connsiteY426" fmla="*/ 6033531 h 6858000"/>
              <a:gd name="connsiteX427" fmla="*/ 1211999 w 7472601"/>
              <a:gd name="connsiteY427" fmla="*/ 6683610 h 6858000"/>
              <a:gd name="connsiteX428" fmla="*/ 1213266 w 7472601"/>
              <a:gd name="connsiteY428" fmla="*/ 6691947 h 6858000"/>
              <a:gd name="connsiteX429" fmla="*/ 1203370 w 7472601"/>
              <a:gd name="connsiteY429" fmla="*/ 6850676 h 6858000"/>
              <a:gd name="connsiteX430" fmla="*/ 1203671 w 7472601"/>
              <a:gd name="connsiteY430" fmla="*/ 6858000 h 6858000"/>
              <a:gd name="connsiteX431" fmla="*/ 1143180 w 7472601"/>
              <a:gd name="connsiteY431" fmla="*/ 6858000 h 6858000"/>
              <a:gd name="connsiteX432" fmla="*/ 1142176 w 7472601"/>
              <a:gd name="connsiteY432" fmla="*/ 6766045 h 6858000"/>
              <a:gd name="connsiteX433" fmla="*/ 1067484 w 7472601"/>
              <a:gd name="connsiteY433" fmla="*/ 6858000 h 6858000"/>
              <a:gd name="connsiteX434" fmla="*/ 953928 w 7472601"/>
              <a:gd name="connsiteY434" fmla="*/ 6858000 h 6858000"/>
              <a:gd name="connsiteX435" fmla="*/ 959715 w 7472601"/>
              <a:gd name="connsiteY435" fmla="*/ 6850185 h 6858000"/>
              <a:gd name="connsiteX436" fmla="*/ 1483788 w 7472601"/>
              <a:gd name="connsiteY436" fmla="*/ 6259174 h 6858000"/>
              <a:gd name="connsiteX437" fmla="*/ 1100671 w 7472601"/>
              <a:gd name="connsiteY437" fmla="*/ 6252137 h 6858000"/>
              <a:gd name="connsiteX438" fmla="*/ 1090144 w 7472601"/>
              <a:gd name="connsiteY438" fmla="*/ 6256748 h 6858000"/>
              <a:gd name="connsiteX439" fmla="*/ 1095872 w 7472601"/>
              <a:gd name="connsiteY439" fmla="*/ 6271892 h 6858000"/>
              <a:gd name="connsiteX440" fmla="*/ 262785 w 7472601"/>
              <a:gd name="connsiteY440" fmla="*/ 6845450 h 6858000"/>
              <a:gd name="connsiteX441" fmla="*/ 209968 w 7472601"/>
              <a:gd name="connsiteY441" fmla="*/ 6770713 h 6858000"/>
              <a:gd name="connsiteX442" fmla="*/ 873460 w 7472601"/>
              <a:gd name="connsiteY442" fmla="*/ 6253768 h 6858000"/>
              <a:gd name="connsiteX443" fmla="*/ 192686 w 7472601"/>
              <a:gd name="connsiteY443" fmla="*/ 5849257 h 6858000"/>
              <a:gd name="connsiteX444" fmla="*/ 4696 w 7472601"/>
              <a:gd name="connsiteY444" fmla="*/ 5697668 h 6858000"/>
              <a:gd name="connsiteX445" fmla="*/ 0 w 7472601"/>
              <a:gd name="connsiteY445" fmla="*/ 5689984 h 6858000"/>
              <a:gd name="connsiteX446" fmla="*/ 0 w 7472601"/>
              <a:gd name="connsiteY446" fmla="*/ 5513472 h 6858000"/>
              <a:gd name="connsiteX447" fmla="*/ 174101 w 7472601"/>
              <a:gd name="connsiteY447" fmla="*/ 5620277 h 6858000"/>
              <a:gd name="connsiteX448" fmla="*/ 891800 w 7472601"/>
              <a:gd name="connsiteY448" fmla="*/ 6036935 h 6858000"/>
              <a:gd name="connsiteX449" fmla="*/ 1072219 w 7472601"/>
              <a:gd name="connsiteY449" fmla="*/ 6169443 h 6858000"/>
              <a:gd name="connsiteX450" fmla="*/ 1074117 w 7472601"/>
              <a:gd name="connsiteY450" fmla="*/ 6170301 h 6858000"/>
              <a:gd name="connsiteX451" fmla="*/ 1083114 w 7472601"/>
              <a:gd name="connsiteY451" fmla="*/ 6174131 h 6858000"/>
              <a:gd name="connsiteX452" fmla="*/ 1543010 w 7472601"/>
              <a:gd name="connsiteY452" fmla="*/ 6191140 h 6858000"/>
              <a:gd name="connsiteX453" fmla="*/ 1551080 w 7472601"/>
              <a:gd name="connsiteY453" fmla="*/ 6195006 h 6858000"/>
              <a:gd name="connsiteX454" fmla="*/ 2345443 w 7472601"/>
              <a:gd name="connsiteY454" fmla="*/ 5549882 h 6858000"/>
              <a:gd name="connsiteX455" fmla="*/ 1721499 w 7472601"/>
              <a:gd name="connsiteY455" fmla="*/ 5599969 h 6858000"/>
              <a:gd name="connsiteX456" fmla="*/ 767716 w 7472601"/>
              <a:gd name="connsiteY456" fmla="*/ 5472768 h 6858000"/>
              <a:gd name="connsiteX457" fmla="*/ 722147 w 7472601"/>
              <a:gd name="connsiteY457" fmla="*/ 5393091 h 6858000"/>
              <a:gd name="connsiteX458" fmla="*/ 1485552 w 7472601"/>
              <a:gd name="connsiteY458" fmla="*/ 5313202 h 6858000"/>
              <a:gd name="connsiteX459" fmla="*/ 2143004 w 7472601"/>
              <a:gd name="connsiteY459" fmla="*/ 5402420 h 6858000"/>
              <a:gd name="connsiteX460" fmla="*/ 1933391 w 7472601"/>
              <a:gd name="connsiteY460" fmla="*/ 5156971 h 6858000"/>
              <a:gd name="connsiteX461" fmla="*/ 1827118 w 7472601"/>
              <a:gd name="connsiteY461" fmla="*/ 4968410 h 6858000"/>
              <a:gd name="connsiteX462" fmla="*/ 1837349 w 7472601"/>
              <a:gd name="connsiteY462" fmla="*/ 4956357 h 6858000"/>
              <a:gd name="connsiteX463" fmla="*/ 2162835 w 7472601"/>
              <a:gd name="connsiteY463" fmla="*/ 5187853 h 6858000"/>
              <a:gd name="connsiteX464" fmla="*/ 2257167 w 7472601"/>
              <a:gd name="connsiteY464" fmla="*/ 5462123 h 6858000"/>
              <a:gd name="connsiteX465" fmla="*/ 2261598 w 7472601"/>
              <a:gd name="connsiteY465" fmla="*/ 5467998 h 6858000"/>
              <a:gd name="connsiteX466" fmla="*/ 2437177 w 7472601"/>
              <a:gd name="connsiteY466" fmla="*/ 5479608 h 6858000"/>
              <a:gd name="connsiteX467" fmla="*/ 2445247 w 7472601"/>
              <a:gd name="connsiteY467" fmla="*/ 5483476 h 6858000"/>
              <a:gd name="connsiteX468" fmla="*/ 2743626 w 7472601"/>
              <a:gd name="connsiteY468" fmla="*/ 5304819 h 6858000"/>
              <a:gd name="connsiteX469" fmla="*/ 3048102 w 7472601"/>
              <a:gd name="connsiteY469" fmla="*/ 5150595 h 6858000"/>
              <a:gd name="connsiteX470" fmla="*/ 1799414 w 7472601"/>
              <a:gd name="connsiteY470" fmla="*/ 4694732 h 6858000"/>
              <a:gd name="connsiteX471" fmla="*/ 1771735 w 7472601"/>
              <a:gd name="connsiteY471" fmla="*/ 4619929 h 6858000"/>
              <a:gd name="connsiteX472" fmla="*/ 3104273 w 7472601"/>
              <a:gd name="connsiteY472" fmla="*/ 5076159 h 6858000"/>
              <a:gd name="connsiteX473" fmla="*/ 3113245 w 7472601"/>
              <a:gd name="connsiteY473" fmla="*/ 5090705 h 6858000"/>
              <a:gd name="connsiteX474" fmla="*/ 3126294 w 7472601"/>
              <a:gd name="connsiteY474" fmla="*/ 5114400 h 6858000"/>
              <a:gd name="connsiteX475" fmla="*/ 3937433 w 7472601"/>
              <a:gd name="connsiteY475" fmla="*/ 4830473 h 6858000"/>
              <a:gd name="connsiteX476" fmla="*/ 3590475 w 7472601"/>
              <a:gd name="connsiteY476" fmla="*/ 4597974 h 6858000"/>
              <a:gd name="connsiteX477" fmla="*/ 3100264 w 7472601"/>
              <a:gd name="connsiteY477" fmla="*/ 4579845 h 6858000"/>
              <a:gd name="connsiteX478" fmla="*/ 2183576 w 7472601"/>
              <a:gd name="connsiteY478" fmla="*/ 4227150 h 6858000"/>
              <a:gd name="connsiteX479" fmla="*/ 2151029 w 7472601"/>
              <a:gd name="connsiteY479" fmla="*/ 4146947 h 6858000"/>
              <a:gd name="connsiteX480" fmla="*/ 3563434 w 7472601"/>
              <a:gd name="connsiteY480" fmla="*/ 4469115 h 6858000"/>
              <a:gd name="connsiteX481" fmla="*/ 3177952 w 7472601"/>
              <a:gd name="connsiteY481" fmla="*/ 3657386 h 6858000"/>
              <a:gd name="connsiteX482" fmla="*/ 3189263 w 7472601"/>
              <a:gd name="connsiteY482" fmla="*/ 3625726 h 6858000"/>
              <a:gd name="connsiteX483" fmla="*/ 3560912 w 7472601"/>
              <a:gd name="connsiteY483" fmla="*/ 4079863 h 6858000"/>
              <a:gd name="connsiteX484" fmla="*/ 3626636 w 7472601"/>
              <a:gd name="connsiteY484" fmla="*/ 4512230 h 6858000"/>
              <a:gd name="connsiteX485" fmla="*/ 3653088 w 7472601"/>
              <a:gd name="connsiteY485" fmla="*/ 4521417 h 6858000"/>
              <a:gd name="connsiteX486" fmla="*/ 3988128 w 7472601"/>
              <a:gd name="connsiteY486" fmla="*/ 4817267 h 6858000"/>
              <a:gd name="connsiteX487" fmla="*/ 4830582 w 7472601"/>
              <a:gd name="connsiteY487" fmla="*/ 4676000 h 6858000"/>
              <a:gd name="connsiteX488" fmla="*/ 4830100 w 7472601"/>
              <a:gd name="connsiteY488" fmla="*/ 4675554 h 6858000"/>
              <a:gd name="connsiteX489" fmla="*/ 4036318 w 7472601"/>
              <a:gd name="connsiteY489" fmla="*/ 4147013 h 6858000"/>
              <a:gd name="connsiteX490" fmla="*/ 3432098 w 7472601"/>
              <a:gd name="connsiteY490" fmla="*/ 3537312 h 6858000"/>
              <a:gd name="connsiteX491" fmla="*/ 3446761 w 7472601"/>
              <a:gd name="connsiteY491" fmla="*/ 3461278 h 6858000"/>
              <a:gd name="connsiteX492" fmla="*/ 4419733 w 7472601"/>
              <a:gd name="connsiteY492" fmla="*/ 3963555 h 6858000"/>
              <a:gd name="connsiteX493" fmla="*/ 4781371 w 7472601"/>
              <a:gd name="connsiteY493" fmla="*/ 4458604 h 6858000"/>
              <a:gd name="connsiteX494" fmla="*/ 4780440 w 7472601"/>
              <a:gd name="connsiteY494" fmla="*/ 4470290 h 6858000"/>
              <a:gd name="connsiteX495" fmla="*/ 4898954 w 7472601"/>
              <a:gd name="connsiteY495" fmla="*/ 4662092 h 6858000"/>
              <a:gd name="connsiteX496" fmla="*/ 4900699 w 7472601"/>
              <a:gd name="connsiteY496" fmla="*/ 4670867 h 6858000"/>
              <a:gd name="connsiteX497" fmla="*/ 5714511 w 7472601"/>
              <a:gd name="connsiteY497" fmla="*/ 4663483 h 6858000"/>
              <a:gd name="connsiteX498" fmla="*/ 5464793 w 7472601"/>
              <a:gd name="connsiteY498" fmla="*/ 4393556 h 6858000"/>
              <a:gd name="connsiteX499" fmla="*/ 5461897 w 7472601"/>
              <a:gd name="connsiteY499" fmla="*/ 4390879 h 6858000"/>
              <a:gd name="connsiteX500" fmla="*/ 4294126 w 7472601"/>
              <a:gd name="connsiteY500" fmla="*/ 3303048 h 6858000"/>
              <a:gd name="connsiteX501" fmla="*/ 4305321 w 7472601"/>
              <a:gd name="connsiteY501" fmla="*/ 3256953 h 6858000"/>
              <a:gd name="connsiteX502" fmla="*/ 4949299 w 7472601"/>
              <a:gd name="connsiteY502" fmla="*/ 3766336 h 6858000"/>
              <a:gd name="connsiteX503" fmla="*/ 5291452 w 7472601"/>
              <a:gd name="connsiteY503" fmla="*/ 4076801 h 6858000"/>
              <a:gd name="connsiteX504" fmla="*/ 5434998 w 7472601"/>
              <a:gd name="connsiteY504" fmla="*/ 4254100 h 6858000"/>
              <a:gd name="connsiteX505" fmla="*/ 5351015 w 7472601"/>
              <a:gd name="connsiteY505" fmla="*/ 3760989 h 6858000"/>
              <a:gd name="connsiteX506" fmla="*/ 5413780 w 7472601"/>
              <a:gd name="connsiteY506" fmla="*/ 2966265 h 6858000"/>
              <a:gd name="connsiteX507" fmla="*/ 5425627 w 7472601"/>
              <a:gd name="connsiteY507" fmla="*/ 2954192 h 6858000"/>
              <a:gd name="connsiteX508" fmla="*/ 6604735 w 7472601"/>
              <a:gd name="connsiteY508" fmla="*/ 2041381 h 6858000"/>
              <a:gd name="connsiteX509" fmla="*/ 7204487 w 7472601"/>
              <a:gd name="connsiteY509" fmla="*/ 2742112 h 6858000"/>
              <a:gd name="connsiteX510" fmla="*/ 7131592 w 7472601"/>
              <a:gd name="connsiteY510" fmla="*/ 2672096 h 6858000"/>
              <a:gd name="connsiteX511" fmla="*/ 6996344 w 7472601"/>
              <a:gd name="connsiteY511" fmla="*/ 2518310 h 6858000"/>
              <a:gd name="connsiteX512" fmla="*/ 6735495 w 7472601"/>
              <a:gd name="connsiteY512" fmla="*/ 2196890 h 6858000"/>
              <a:gd name="connsiteX513" fmla="*/ 6721901 w 7472601"/>
              <a:gd name="connsiteY513" fmla="*/ 2179274 h 6858000"/>
              <a:gd name="connsiteX514" fmla="*/ 6604735 w 7472601"/>
              <a:gd name="connsiteY514" fmla="*/ 2041381 h 6858000"/>
              <a:gd name="connsiteX515" fmla="*/ 6591670 w 7472601"/>
              <a:gd name="connsiteY515" fmla="*/ 1988277 h 6858000"/>
              <a:gd name="connsiteX516" fmla="*/ 6747349 w 7472601"/>
              <a:gd name="connsiteY516" fmla="*/ 2160069 h 6858000"/>
              <a:gd name="connsiteX517" fmla="*/ 6760943 w 7472601"/>
              <a:gd name="connsiteY517" fmla="*/ 2177686 h 6858000"/>
              <a:gd name="connsiteX518" fmla="*/ 7021065 w 7472601"/>
              <a:gd name="connsiteY518" fmla="*/ 2498102 h 6858000"/>
              <a:gd name="connsiteX519" fmla="*/ 7155223 w 7472601"/>
              <a:gd name="connsiteY519" fmla="*/ 2650386 h 6858000"/>
              <a:gd name="connsiteX520" fmla="*/ 7203167 w 7472601"/>
              <a:gd name="connsiteY520" fmla="*/ 2697288 h 6858000"/>
              <a:gd name="connsiteX521" fmla="*/ 6937703 w 7472601"/>
              <a:gd name="connsiteY521" fmla="*/ 2321981 h 6858000"/>
              <a:gd name="connsiteX522" fmla="*/ 6591670 w 7472601"/>
              <a:gd name="connsiteY522" fmla="*/ 1988277 h 6858000"/>
              <a:gd name="connsiteX523" fmla="*/ 5798671 w 7472601"/>
              <a:gd name="connsiteY523" fmla="*/ 1981601 h 6858000"/>
              <a:gd name="connsiteX524" fmla="*/ 5754709 w 7472601"/>
              <a:gd name="connsiteY524" fmla="*/ 2071454 h 6858000"/>
              <a:gd name="connsiteX525" fmla="*/ 5763044 w 7472601"/>
              <a:gd name="connsiteY525" fmla="*/ 2842206 h 6858000"/>
              <a:gd name="connsiteX526" fmla="*/ 5764974 w 7472601"/>
              <a:gd name="connsiteY526" fmla="*/ 2799609 h 6858000"/>
              <a:gd name="connsiteX527" fmla="*/ 5767665 w 7472601"/>
              <a:gd name="connsiteY527" fmla="*/ 2666409 h 6858000"/>
              <a:gd name="connsiteX528" fmla="*/ 5763055 w 7472601"/>
              <a:gd name="connsiteY528" fmla="*/ 2579705 h 6858000"/>
              <a:gd name="connsiteX529" fmla="*/ 5758079 w 7472601"/>
              <a:gd name="connsiteY529" fmla="*/ 2492508 h 6858000"/>
              <a:gd name="connsiteX530" fmla="*/ 5779325 w 7472601"/>
              <a:gd name="connsiteY530" fmla="*/ 2197069 h 6858000"/>
              <a:gd name="connsiteX531" fmla="*/ 5798671 w 7472601"/>
              <a:gd name="connsiteY531" fmla="*/ 1981601 h 6858000"/>
              <a:gd name="connsiteX532" fmla="*/ 5829202 w 7472601"/>
              <a:gd name="connsiteY532" fmla="*/ 1971679 h 6858000"/>
              <a:gd name="connsiteX533" fmla="*/ 5809558 w 7472601"/>
              <a:gd name="connsiteY533" fmla="*/ 2198043 h 6858000"/>
              <a:gd name="connsiteX534" fmla="*/ 5788653 w 7472601"/>
              <a:gd name="connsiteY534" fmla="*/ 2489430 h 6858000"/>
              <a:gd name="connsiteX535" fmla="*/ 5793439 w 7472601"/>
              <a:gd name="connsiteY535" fmla="*/ 2575235 h 6858000"/>
              <a:gd name="connsiteX536" fmla="*/ 5796837 w 7472601"/>
              <a:gd name="connsiteY536" fmla="*/ 2637633 h 6858000"/>
              <a:gd name="connsiteX537" fmla="*/ 5818614 w 7472601"/>
              <a:gd name="connsiteY537" fmla="*/ 2473055 h 6858000"/>
              <a:gd name="connsiteX538" fmla="*/ 5829202 w 7472601"/>
              <a:gd name="connsiteY538" fmla="*/ 1971679 h 6858000"/>
              <a:gd name="connsiteX539" fmla="*/ 5911389 w 7472601"/>
              <a:gd name="connsiteY539" fmla="*/ 1898371 h 6858000"/>
              <a:gd name="connsiteX540" fmla="*/ 6237627 w 7472601"/>
              <a:gd name="connsiteY540" fmla="*/ 2231921 h 6858000"/>
              <a:gd name="connsiteX541" fmla="*/ 5911389 w 7472601"/>
              <a:gd name="connsiteY541" fmla="*/ 1898371 h 6858000"/>
              <a:gd name="connsiteX542" fmla="*/ 6944437 w 7472601"/>
              <a:gd name="connsiteY542" fmla="*/ 1575402 h 6858000"/>
              <a:gd name="connsiteX543" fmla="*/ 6304730 w 7472601"/>
              <a:gd name="connsiteY543" fmla="*/ 1766654 h 6858000"/>
              <a:gd name="connsiteX544" fmla="*/ 6944437 w 7472601"/>
              <a:gd name="connsiteY544" fmla="*/ 1575402 h 6858000"/>
              <a:gd name="connsiteX545" fmla="*/ 7019523 w 7472601"/>
              <a:gd name="connsiteY545" fmla="*/ 1519450 h 6858000"/>
              <a:gd name="connsiteX546" fmla="*/ 6298091 w 7472601"/>
              <a:gd name="connsiteY546" fmla="*/ 1737122 h 6858000"/>
              <a:gd name="connsiteX547" fmla="*/ 7019523 w 7472601"/>
              <a:gd name="connsiteY547" fmla="*/ 1519450 h 6858000"/>
              <a:gd name="connsiteX548" fmla="*/ 2399523 w 7472601"/>
              <a:gd name="connsiteY548" fmla="*/ 1428234 h 6858000"/>
              <a:gd name="connsiteX549" fmla="*/ 2224982 w 7472601"/>
              <a:gd name="connsiteY549" fmla="*/ 1826201 h 6858000"/>
              <a:gd name="connsiteX550" fmla="*/ 2096099 w 7472601"/>
              <a:gd name="connsiteY550" fmla="*/ 2345900 h 6858000"/>
              <a:gd name="connsiteX551" fmla="*/ 2283317 w 7472601"/>
              <a:gd name="connsiteY551" fmla="*/ 1796925 h 6858000"/>
              <a:gd name="connsiteX552" fmla="*/ 2399523 w 7472601"/>
              <a:gd name="connsiteY552" fmla="*/ 1428234 h 6858000"/>
              <a:gd name="connsiteX553" fmla="*/ 2448558 w 7472601"/>
              <a:gd name="connsiteY553" fmla="*/ 1373435 h 6858000"/>
              <a:gd name="connsiteX554" fmla="*/ 2312521 w 7472601"/>
              <a:gd name="connsiteY554" fmla="*/ 1806140 h 6858000"/>
              <a:gd name="connsiteX555" fmla="*/ 2127533 w 7472601"/>
              <a:gd name="connsiteY555" fmla="*/ 2348380 h 6858000"/>
              <a:gd name="connsiteX556" fmla="*/ 2358080 w 7472601"/>
              <a:gd name="connsiteY556" fmla="*/ 1866134 h 6858000"/>
              <a:gd name="connsiteX557" fmla="*/ 2407436 w 7472601"/>
              <a:gd name="connsiteY557" fmla="*/ 1651070 h 6858000"/>
              <a:gd name="connsiteX558" fmla="*/ 2448558 w 7472601"/>
              <a:gd name="connsiteY558" fmla="*/ 1373435 h 6858000"/>
              <a:gd name="connsiteX559" fmla="*/ 278707 w 7472601"/>
              <a:gd name="connsiteY559" fmla="*/ 1352270 h 6858000"/>
              <a:gd name="connsiteX560" fmla="*/ 321570 w 7472601"/>
              <a:gd name="connsiteY560" fmla="*/ 1861610 h 6858000"/>
              <a:gd name="connsiteX561" fmla="*/ 294281 w 7472601"/>
              <a:gd name="connsiteY561" fmla="*/ 1440658 h 6858000"/>
              <a:gd name="connsiteX562" fmla="*/ 278707 w 7472601"/>
              <a:gd name="connsiteY562" fmla="*/ 1352270 h 6858000"/>
              <a:gd name="connsiteX563" fmla="*/ 1423821 w 7472601"/>
              <a:gd name="connsiteY563" fmla="*/ 1351958 h 6858000"/>
              <a:gd name="connsiteX564" fmla="*/ 1638521 w 7472601"/>
              <a:gd name="connsiteY564" fmla="*/ 1908470 h 6858000"/>
              <a:gd name="connsiteX565" fmla="*/ 1754199 w 7472601"/>
              <a:gd name="connsiteY565" fmla="*/ 2149284 h 6858000"/>
              <a:gd name="connsiteX566" fmla="*/ 1908359 w 7472601"/>
              <a:gd name="connsiteY566" fmla="*/ 2364988 h 6858000"/>
              <a:gd name="connsiteX567" fmla="*/ 1647661 w 7472601"/>
              <a:gd name="connsiteY567" fmla="*/ 1825945 h 6858000"/>
              <a:gd name="connsiteX568" fmla="*/ 1423821 w 7472601"/>
              <a:gd name="connsiteY568" fmla="*/ 1351958 h 6858000"/>
              <a:gd name="connsiteX569" fmla="*/ 1431890 w 7472601"/>
              <a:gd name="connsiteY569" fmla="*/ 1306475 h 6858000"/>
              <a:gd name="connsiteX570" fmla="*/ 1507597 w 7472601"/>
              <a:gd name="connsiteY570" fmla="*/ 1446132 h 6858000"/>
              <a:gd name="connsiteX571" fmla="*/ 1674586 w 7472601"/>
              <a:gd name="connsiteY571" fmla="*/ 1813832 h 6858000"/>
              <a:gd name="connsiteX572" fmla="*/ 1815950 w 7472601"/>
              <a:gd name="connsiteY572" fmla="*/ 2128564 h 6858000"/>
              <a:gd name="connsiteX573" fmla="*/ 1984242 w 7472601"/>
              <a:gd name="connsiteY573" fmla="*/ 2430829 h 6858000"/>
              <a:gd name="connsiteX574" fmla="*/ 2014023 w 7472601"/>
              <a:gd name="connsiteY574" fmla="*/ 2450995 h 6858000"/>
              <a:gd name="connsiteX575" fmla="*/ 1747337 w 7472601"/>
              <a:gd name="connsiteY575" fmla="*/ 1855264 h 6858000"/>
              <a:gd name="connsiteX576" fmla="*/ 1533749 w 7472601"/>
              <a:gd name="connsiteY576" fmla="*/ 1478656 h 6858000"/>
              <a:gd name="connsiteX577" fmla="*/ 1431890 w 7472601"/>
              <a:gd name="connsiteY577" fmla="*/ 1306475 h 6858000"/>
              <a:gd name="connsiteX578" fmla="*/ 5052692 w 7472601"/>
              <a:gd name="connsiteY578" fmla="*/ 1292994 h 6858000"/>
              <a:gd name="connsiteX579" fmla="*/ 5200661 w 7472601"/>
              <a:gd name="connsiteY579" fmla="*/ 1635186 h 6858000"/>
              <a:gd name="connsiteX580" fmla="*/ 5297138 w 7472601"/>
              <a:gd name="connsiteY580" fmla="*/ 1906351 h 6858000"/>
              <a:gd name="connsiteX581" fmla="*/ 5052692 w 7472601"/>
              <a:gd name="connsiteY581" fmla="*/ 1292994 h 6858000"/>
              <a:gd name="connsiteX582" fmla="*/ 5009948 w 7472601"/>
              <a:gd name="connsiteY582" fmla="*/ 1273619 h 6858000"/>
              <a:gd name="connsiteX583" fmla="*/ 5121777 w 7472601"/>
              <a:gd name="connsiteY583" fmla="*/ 1654213 h 6858000"/>
              <a:gd name="connsiteX584" fmla="*/ 5293545 w 7472601"/>
              <a:gd name="connsiteY584" fmla="*/ 2072247 h 6858000"/>
              <a:gd name="connsiteX585" fmla="*/ 5294042 w 7472601"/>
              <a:gd name="connsiteY585" fmla="*/ 2065019 h 6858000"/>
              <a:gd name="connsiteX586" fmla="*/ 5171936 w 7472601"/>
              <a:gd name="connsiteY586" fmla="*/ 1647613 h 6858000"/>
              <a:gd name="connsiteX587" fmla="*/ 5009948 w 7472601"/>
              <a:gd name="connsiteY587" fmla="*/ 1273619 h 6858000"/>
              <a:gd name="connsiteX588" fmla="*/ 655236 w 7472601"/>
              <a:gd name="connsiteY588" fmla="*/ 1268632 h 6858000"/>
              <a:gd name="connsiteX589" fmla="*/ 839521 w 7472601"/>
              <a:gd name="connsiteY589" fmla="*/ 1685315 h 6858000"/>
              <a:gd name="connsiteX590" fmla="*/ 1109416 w 7472601"/>
              <a:gd name="connsiteY590" fmla="*/ 2061663 h 6858000"/>
              <a:gd name="connsiteX591" fmla="*/ 1298300 w 7472601"/>
              <a:gd name="connsiteY591" fmla="*/ 2247742 h 6858000"/>
              <a:gd name="connsiteX592" fmla="*/ 1125871 w 7472601"/>
              <a:gd name="connsiteY592" fmla="*/ 1989513 h 6858000"/>
              <a:gd name="connsiteX593" fmla="*/ 981574 w 7472601"/>
              <a:gd name="connsiteY593" fmla="*/ 1783157 h 6858000"/>
              <a:gd name="connsiteX594" fmla="*/ 922198 w 7472601"/>
              <a:gd name="connsiteY594" fmla="*/ 1677437 h 6858000"/>
              <a:gd name="connsiteX595" fmla="*/ 869293 w 7472601"/>
              <a:gd name="connsiteY595" fmla="*/ 1583214 h 6858000"/>
              <a:gd name="connsiteX596" fmla="*/ 751431 w 7472601"/>
              <a:gd name="connsiteY596" fmla="*/ 1405731 h 6858000"/>
              <a:gd name="connsiteX597" fmla="*/ 655236 w 7472601"/>
              <a:gd name="connsiteY597" fmla="*/ 1268632 h 6858000"/>
              <a:gd name="connsiteX598" fmla="*/ 6516292 w 7472601"/>
              <a:gd name="connsiteY598" fmla="*/ 1263064 h 6858000"/>
              <a:gd name="connsiteX599" fmla="*/ 5736320 w 7472601"/>
              <a:gd name="connsiteY599" fmla="*/ 1501803 h 6858000"/>
              <a:gd name="connsiteX600" fmla="*/ 6516292 w 7472601"/>
              <a:gd name="connsiteY600" fmla="*/ 1263064 h 6858000"/>
              <a:gd name="connsiteX601" fmla="*/ 291466 w 7472601"/>
              <a:gd name="connsiteY601" fmla="*/ 1250369 h 6858000"/>
              <a:gd name="connsiteX602" fmla="*/ 323180 w 7472601"/>
              <a:gd name="connsiteY602" fmla="*/ 1435283 h 6858000"/>
              <a:gd name="connsiteX603" fmla="*/ 349381 w 7472601"/>
              <a:gd name="connsiteY603" fmla="*/ 1875041 h 6858000"/>
              <a:gd name="connsiteX604" fmla="*/ 374363 w 7472601"/>
              <a:gd name="connsiteY604" fmla="*/ 1506494 h 6858000"/>
              <a:gd name="connsiteX605" fmla="*/ 302168 w 7472601"/>
              <a:gd name="connsiteY605" fmla="*/ 1274495 h 6858000"/>
              <a:gd name="connsiteX606" fmla="*/ 291466 w 7472601"/>
              <a:gd name="connsiteY606" fmla="*/ 1250369 h 6858000"/>
              <a:gd name="connsiteX607" fmla="*/ 678222 w 7472601"/>
              <a:gd name="connsiteY607" fmla="*/ 1248670 h 6858000"/>
              <a:gd name="connsiteX608" fmla="*/ 775536 w 7472601"/>
              <a:gd name="connsiteY608" fmla="*/ 1388015 h 6858000"/>
              <a:gd name="connsiteX609" fmla="*/ 894529 w 7472601"/>
              <a:gd name="connsiteY609" fmla="*/ 1567739 h 6858000"/>
              <a:gd name="connsiteX610" fmla="*/ 948000 w 7472601"/>
              <a:gd name="connsiteY610" fmla="*/ 1663088 h 6858000"/>
              <a:gd name="connsiteX611" fmla="*/ 1006812 w 7472601"/>
              <a:gd name="connsiteY611" fmla="*/ 1767683 h 6858000"/>
              <a:gd name="connsiteX612" fmla="*/ 1149133 w 7472601"/>
              <a:gd name="connsiteY612" fmla="*/ 1971513 h 6858000"/>
              <a:gd name="connsiteX613" fmla="*/ 1333952 w 7472601"/>
              <a:gd name="connsiteY613" fmla="*/ 2251620 h 6858000"/>
              <a:gd name="connsiteX614" fmla="*/ 1337329 w 7472601"/>
              <a:gd name="connsiteY614" fmla="*/ 2258350 h 6858000"/>
              <a:gd name="connsiteX615" fmla="*/ 1014726 w 7472601"/>
              <a:gd name="connsiteY615" fmla="*/ 1615556 h 6858000"/>
              <a:gd name="connsiteX616" fmla="*/ 678222 w 7472601"/>
              <a:gd name="connsiteY616" fmla="*/ 1248670 h 6858000"/>
              <a:gd name="connsiteX617" fmla="*/ 6691602 w 7472601"/>
              <a:gd name="connsiteY617" fmla="*/ 1140573 h 6858000"/>
              <a:gd name="connsiteX618" fmla="*/ 6571100 w 7472601"/>
              <a:gd name="connsiteY618" fmla="*/ 1183662 h 6858000"/>
              <a:gd name="connsiteX619" fmla="*/ 6241687 w 7472601"/>
              <a:gd name="connsiteY619" fmla="*/ 1257600 h 6858000"/>
              <a:gd name="connsiteX620" fmla="*/ 5693009 w 7472601"/>
              <a:gd name="connsiteY620" fmla="*/ 1478256 h 6858000"/>
              <a:gd name="connsiteX621" fmla="*/ 6548420 w 7472601"/>
              <a:gd name="connsiteY621" fmla="*/ 1214599 h 6858000"/>
              <a:gd name="connsiteX622" fmla="*/ 6605473 w 7472601"/>
              <a:gd name="connsiteY622" fmla="*/ 1184686 h 6858000"/>
              <a:gd name="connsiteX623" fmla="*/ 6691602 w 7472601"/>
              <a:gd name="connsiteY623" fmla="*/ 1140573 h 6858000"/>
              <a:gd name="connsiteX624" fmla="*/ 4002475 w 7472601"/>
              <a:gd name="connsiteY624" fmla="*/ 1037802 h 6858000"/>
              <a:gd name="connsiteX625" fmla="*/ 4000324 w 7472601"/>
              <a:gd name="connsiteY625" fmla="*/ 1039362 h 6858000"/>
              <a:gd name="connsiteX626" fmla="*/ 4002862 w 7472601"/>
              <a:gd name="connsiteY626" fmla="*/ 1042866 h 6858000"/>
              <a:gd name="connsiteX627" fmla="*/ 4002475 w 7472601"/>
              <a:gd name="connsiteY627" fmla="*/ 1037802 h 6858000"/>
              <a:gd name="connsiteX628" fmla="*/ 506322 w 7472601"/>
              <a:gd name="connsiteY628" fmla="*/ 1020997 h 6858000"/>
              <a:gd name="connsiteX629" fmla="*/ 533068 w 7472601"/>
              <a:gd name="connsiteY629" fmla="*/ 1029409 h 6858000"/>
              <a:gd name="connsiteX630" fmla="*/ 1232525 w 7472601"/>
              <a:gd name="connsiteY630" fmla="*/ 1804675 h 6858000"/>
              <a:gd name="connsiteX631" fmla="*/ 1388858 w 7472601"/>
              <a:gd name="connsiteY631" fmla="*/ 2368011 h 6858000"/>
              <a:gd name="connsiteX632" fmla="*/ 1384098 w 7472601"/>
              <a:gd name="connsiteY632" fmla="*/ 2378125 h 6858000"/>
              <a:gd name="connsiteX633" fmla="*/ 1425393 w 7472601"/>
              <a:gd name="connsiteY633" fmla="*/ 2589124 h 6858000"/>
              <a:gd name="connsiteX634" fmla="*/ 1424001 w 7472601"/>
              <a:gd name="connsiteY634" fmla="*/ 2597541 h 6858000"/>
              <a:gd name="connsiteX635" fmla="*/ 2152729 w 7472601"/>
              <a:gd name="connsiteY635" fmla="*/ 2864487 h 6858000"/>
              <a:gd name="connsiteX636" fmla="*/ 2020609 w 7472601"/>
              <a:gd name="connsiteY636" fmla="*/ 2539671 h 6858000"/>
              <a:gd name="connsiteX637" fmla="*/ 2018920 w 7472601"/>
              <a:gd name="connsiteY637" fmla="*/ 2536309 h 6858000"/>
              <a:gd name="connsiteX638" fmla="*/ 1342441 w 7472601"/>
              <a:gd name="connsiteY638" fmla="*/ 1173017 h 6858000"/>
              <a:gd name="connsiteX639" fmla="*/ 1367925 w 7472601"/>
              <a:gd name="connsiteY639" fmla="*/ 1135648 h 6858000"/>
              <a:gd name="connsiteX640" fmla="*/ 1771401 w 7472601"/>
              <a:gd name="connsiteY640" fmla="*/ 1806673 h 6858000"/>
              <a:gd name="connsiteX641" fmla="*/ 1972385 w 7472601"/>
              <a:gd name="connsiteY641" fmla="*/ 2198735 h 6858000"/>
              <a:gd name="connsiteX642" fmla="*/ 2040892 w 7472601"/>
              <a:gd name="connsiteY642" fmla="*/ 2405205 h 6858000"/>
              <a:gd name="connsiteX643" fmla="*/ 2131689 w 7472601"/>
              <a:gd name="connsiteY643" fmla="*/ 1936926 h 6858000"/>
              <a:gd name="connsiteX644" fmla="*/ 2454820 w 7472601"/>
              <a:gd name="connsiteY644" fmla="*/ 1248808 h 6858000"/>
              <a:gd name="connsiteX645" fmla="*/ 2492512 w 7472601"/>
              <a:gd name="connsiteY645" fmla="*/ 1302920 h 6858000"/>
              <a:gd name="connsiteX646" fmla="*/ 2081216 w 7472601"/>
              <a:gd name="connsiteY646" fmla="*/ 2527513 h 6858000"/>
              <a:gd name="connsiteX647" fmla="*/ 2081211 w 7472601"/>
              <a:gd name="connsiteY647" fmla="*/ 2528916 h 6858000"/>
              <a:gd name="connsiteX648" fmla="*/ 2199067 w 7472601"/>
              <a:gd name="connsiteY648" fmla="*/ 2884061 h 6858000"/>
              <a:gd name="connsiteX649" fmla="*/ 3192586 w 7472601"/>
              <a:gd name="connsiteY649" fmla="*/ 3411496 h 6858000"/>
              <a:gd name="connsiteX650" fmla="*/ 3182620 w 7472601"/>
              <a:gd name="connsiteY650" fmla="*/ 3483279 h 6858000"/>
              <a:gd name="connsiteX651" fmla="*/ 2435119 w 7472601"/>
              <a:gd name="connsiteY651" fmla="*/ 3080173 h 6858000"/>
              <a:gd name="connsiteX652" fmla="*/ 2410152 w 7472601"/>
              <a:gd name="connsiteY652" fmla="*/ 3063751 h 6858000"/>
              <a:gd name="connsiteX653" fmla="*/ 2408099 w 7472601"/>
              <a:gd name="connsiteY653" fmla="*/ 3064403 h 6858000"/>
              <a:gd name="connsiteX654" fmla="*/ 2407218 w 7472601"/>
              <a:gd name="connsiteY654" fmla="*/ 3070324 h 6858000"/>
              <a:gd name="connsiteX655" fmla="*/ 2380138 w 7472601"/>
              <a:gd name="connsiteY655" fmla="*/ 3099341 h 6858000"/>
              <a:gd name="connsiteX656" fmla="*/ 1765923 w 7472601"/>
              <a:gd name="connsiteY656" fmla="*/ 3581043 h 6858000"/>
              <a:gd name="connsiteX657" fmla="*/ 1702258 w 7472601"/>
              <a:gd name="connsiteY657" fmla="*/ 3612286 h 6858000"/>
              <a:gd name="connsiteX658" fmla="*/ 1538370 w 7472601"/>
              <a:gd name="connsiteY658" fmla="*/ 3811804 h 6858000"/>
              <a:gd name="connsiteX659" fmla="*/ 542867 w 7472601"/>
              <a:gd name="connsiteY659" fmla="*/ 4944092 h 6858000"/>
              <a:gd name="connsiteX660" fmla="*/ 515800 w 7472601"/>
              <a:gd name="connsiteY660" fmla="*/ 4862180 h 6858000"/>
              <a:gd name="connsiteX661" fmla="*/ 909145 w 7472601"/>
              <a:gd name="connsiteY661" fmla="*/ 4199225 h 6858000"/>
              <a:gd name="connsiteX662" fmla="*/ 1214067 w 7472601"/>
              <a:gd name="connsiteY662" fmla="*/ 3908561 h 6858000"/>
              <a:gd name="connsiteX663" fmla="*/ 640967 w 7472601"/>
              <a:gd name="connsiteY663" fmla="*/ 4105601 h 6858000"/>
              <a:gd name="connsiteX664" fmla="*/ 112563 w 7472601"/>
              <a:gd name="connsiteY664" fmla="*/ 4396952 h 6858000"/>
              <a:gd name="connsiteX665" fmla="*/ 0 w 7472601"/>
              <a:gd name="connsiteY665" fmla="*/ 4466006 h 6858000"/>
              <a:gd name="connsiteX666" fmla="*/ 0 w 7472601"/>
              <a:gd name="connsiteY666" fmla="*/ 4233763 h 6858000"/>
              <a:gd name="connsiteX667" fmla="*/ 36881 w 7472601"/>
              <a:gd name="connsiteY667" fmla="*/ 4200118 h 6858000"/>
              <a:gd name="connsiteX668" fmla="*/ 910534 w 7472601"/>
              <a:gd name="connsiteY668" fmla="*/ 3629753 h 6858000"/>
              <a:gd name="connsiteX669" fmla="*/ 1578717 w 7472601"/>
              <a:gd name="connsiteY669" fmla="*/ 3575982 h 6858000"/>
              <a:gd name="connsiteX670" fmla="*/ 2338780 w 7472601"/>
              <a:gd name="connsiteY670" fmla="*/ 3033725 h 6858000"/>
              <a:gd name="connsiteX671" fmla="*/ 1807991 w 7472601"/>
              <a:gd name="connsiteY671" fmla="*/ 2807184 h 6858000"/>
              <a:gd name="connsiteX672" fmla="*/ 1416358 w 7472601"/>
              <a:gd name="connsiteY672" fmla="*/ 3112571 h 6858000"/>
              <a:gd name="connsiteX673" fmla="*/ 939066 w 7472601"/>
              <a:gd name="connsiteY673" fmla="*/ 3378798 h 6858000"/>
              <a:gd name="connsiteX674" fmla="*/ 115099 w 7472601"/>
              <a:gd name="connsiteY674" fmla="*/ 3607650 h 6858000"/>
              <a:gd name="connsiteX675" fmla="*/ 97284 w 7472601"/>
              <a:gd name="connsiteY675" fmla="*/ 3520393 h 6858000"/>
              <a:gd name="connsiteX676" fmla="*/ 922050 w 7472601"/>
              <a:gd name="connsiteY676" fmla="*/ 3074867 h 6858000"/>
              <a:gd name="connsiteX677" fmla="*/ 1405265 w 7472601"/>
              <a:gd name="connsiteY677" fmla="*/ 3016319 h 6858000"/>
              <a:gd name="connsiteX678" fmla="*/ 1407512 w 7472601"/>
              <a:gd name="connsiteY678" fmla="*/ 3018001 h 6858000"/>
              <a:gd name="connsiteX679" fmla="*/ 1726266 w 7472601"/>
              <a:gd name="connsiteY679" fmla="*/ 2777274 h 6858000"/>
              <a:gd name="connsiteX680" fmla="*/ 625390 w 7472601"/>
              <a:gd name="connsiteY680" fmla="*/ 2514541 h 6858000"/>
              <a:gd name="connsiteX681" fmla="*/ 619799 w 7472601"/>
              <a:gd name="connsiteY681" fmla="*/ 2527180 h 6858000"/>
              <a:gd name="connsiteX682" fmla="*/ 310030 w 7472601"/>
              <a:gd name="connsiteY682" fmla="*/ 2771818 h 6858000"/>
              <a:gd name="connsiteX683" fmla="*/ 173877 w 7472601"/>
              <a:gd name="connsiteY683" fmla="*/ 2937056 h 6858000"/>
              <a:gd name="connsiteX684" fmla="*/ 77889 w 7472601"/>
              <a:gd name="connsiteY684" fmla="*/ 3138440 h 6858000"/>
              <a:gd name="connsiteX685" fmla="*/ 0 w 7472601"/>
              <a:gd name="connsiteY685" fmla="*/ 3271395 h 6858000"/>
              <a:gd name="connsiteX686" fmla="*/ 0 w 7472601"/>
              <a:gd name="connsiteY686" fmla="*/ 3153002 h 6858000"/>
              <a:gd name="connsiteX687" fmla="*/ 2386 w 7472601"/>
              <a:gd name="connsiteY687" fmla="*/ 3149203 h 6858000"/>
              <a:gd name="connsiteX688" fmla="*/ 89753 w 7472601"/>
              <a:gd name="connsiteY688" fmla="*/ 2987702 h 6858000"/>
              <a:gd name="connsiteX689" fmla="*/ 76869 w 7472601"/>
              <a:gd name="connsiteY689" fmla="*/ 3005404 h 6858000"/>
              <a:gd name="connsiteX690" fmla="*/ 32049 w 7472601"/>
              <a:gd name="connsiteY690" fmla="*/ 3065814 h 6858000"/>
              <a:gd name="connsiteX691" fmla="*/ 0 w 7472601"/>
              <a:gd name="connsiteY691" fmla="*/ 3108744 h 6858000"/>
              <a:gd name="connsiteX692" fmla="*/ 0 w 7472601"/>
              <a:gd name="connsiteY692" fmla="*/ 3058059 h 6858000"/>
              <a:gd name="connsiteX693" fmla="*/ 7610 w 7472601"/>
              <a:gd name="connsiteY693" fmla="*/ 3047889 h 6858000"/>
              <a:gd name="connsiteX694" fmla="*/ 52419 w 7472601"/>
              <a:gd name="connsiteY694" fmla="*/ 2987479 h 6858000"/>
              <a:gd name="connsiteX695" fmla="*/ 59142 w 7472601"/>
              <a:gd name="connsiteY695" fmla="*/ 2978488 h 6858000"/>
              <a:gd name="connsiteX696" fmla="*/ 0 w 7472601"/>
              <a:gd name="connsiteY696" fmla="*/ 3015334 h 6858000"/>
              <a:gd name="connsiteX697" fmla="*/ 0 w 7472601"/>
              <a:gd name="connsiteY697" fmla="*/ 2914286 h 6858000"/>
              <a:gd name="connsiteX698" fmla="*/ 36383 w 7472601"/>
              <a:gd name="connsiteY698" fmla="*/ 2901128 h 6858000"/>
              <a:gd name="connsiteX699" fmla="*/ 156329 w 7472601"/>
              <a:gd name="connsiteY699" fmla="*/ 2840533 h 6858000"/>
              <a:gd name="connsiteX700" fmla="*/ 358355 w 7472601"/>
              <a:gd name="connsiteY700" fmla="*/ 2620471 h 6858000"/>
              <a:gd name="connsiteX701" fmla="*/ 510577 w 7472601"/>
              <a:gd name="connsiteY701" fmla="*/ 2501244 h 6858000"/>
              <a:gd name="connsiteX702" fmla="*/ 211967 w 7472601"/>
              <a:gd name="connsiteY702" fmla="*/ 2479171 h 6858000"/>
              <a:gd name="connsiteX703" fmla="*/ 0 w 7472601"/>
              <a:gd name="connsiteY703" fmla="*/ 2476398 h 6858000"/>
              <a:gd name="connsiteX704" fmla="*/ 0 w 7472601"/>
              <a:gd name="connsiteY704" fmla="*/ 2389189 h 6858000"/>
              <a:gd name="connsiteX705" fmla="*/ 103062 w 7472601"/>
              <a:gd name="connsiteY705" fmla="*/ 2389518 h 6858000"/>
              <a:gd name="connsiteX706" fmla="*/ 510734 w 7472601"/>
              <a:gd name="connsiteY706" fmla="*/ 2416201 h 6858000"/>
              <a:gd name="connsiteX707" fmla="*/ 279257 w 7472601"/>
              <a:gd name="connsiteY707" fmla="*/ 2092102 h 6858000"/>
              <a:gd name="connsiteX708" fmla="*/ 65265 w 7472601"/>
              <a:gd name="connsiteY708" fmla="*/ 2006049 h 6858000"/>
              <a:gd name="connsiteX709" fmla="*/ 0 w 7472601"/>
              <a:gd name="connsiteY709" fmla="*/ 1982532 h 6858000"/>
              <a:gd name="connsiteX710" fmla="*/ 0 w 7472601"/>
              <a:gd name="connsiteY710" fmla="*/ 1912789 h 6858000"/>
              <a:gd name="connsiteX711" fmla="*/ 97460 w 7472601"/>
              <a:gd name="connsiteY711" fmla="*/ 1953725 h 6858000"/>
              <a:gd name="connsiteX712" fmla="*/ 221272 w 7472601"/>
              <a:gd name="connsiteY712" fmla="*/ 1980766 h 6858000"/>
              <a:gd name="connsiteX713" fmla="*/ 116765 w 7472601"/>
              <a:gd name="connsiteY713" fmla="*/ 1911033 h 6858000"/>
              <a:gd name="connsiteX714" fmla="*/ 16405 w 7472601"/>
              <a:gd name="connsiteY714" fmla="*/ 1803412 h 6858000"/>
              <a:gd name="connsiteX715" fmla="*/ 0 w 7472601"/>
              <a:gd name="connsiteY715" fmla="*/ 1784777 h 6858000"/>
              <a:gd name="connsiteX716" fmla="*/ 0 w 7472601"/>
              <a:gd name="connsiteY716" fmla="*/ 1740082 h 6858000"/>
              <a:gd name="connsiteX717" fmla="*/ 39394 w 7472601"/>
              <a:gd name="connsiteY717" fmla="*/ 1784856 h 6858000"/>
              <a:gd name="connsiteX718" fmla="*/ 135813 w 7472601"/>
              <a:gd name="connsiteY718" fmla="*/ 1888838 h 6858000"/>
              <a:gd name="connsiteX719" fmla="*/ 242575 w 7472601"/>
              <a:gd name="connsiteY719" fmla="*/ 1958841 h 6858000"/>
              <a:gd name="connsiteX720" fmla="*/ 82197 w 7472601"/>
              <a:gd name="connsiteY720" fmla="*/ 1754826 h 6858000"/>
              <a:gd name="connsiteX721" fmla="*/ 0 w 7472601"/>
              <a:gd name="connsiteY721" fmla="*/ 1679650 h 6858000"/>
              <a:gd name="connsiteX722" fmla="*/ 0 w 7472601"/>
              <a:gd name="connsiteY722" fmla="*/ 1602463 h 6858000"/>
              <a:gd name="connsiteX723" fmla="*/ 84689 w 7472601"/>
              <a:gd name="connsiteY723" fmla="*/ 1677442 h 6858000"/>
              <a:gd name="connsiteX724" fmla="*/ 298437 w 7472601"/>
              <a:gd name="connsiteY724" fmla="*/ 1968019 h 6858000"/>
              <a:gd name="connsiteX725" fmla="*/ 227269 w 7472601"/>
              <a:gd name="connsiteY725" fmla="*/ 1114064 h 6858000"/>
              <a:gd name="connsiteX726" fmla="*/ 248003 w 7472601"/>
              <a:gd name="connsiteY726" fmla="*/ 1089613 h 6858000"/>
              <a:gd name="connsiteX727" fmla="*/ 427020 w 7472601"/>
              <a:gd name="connsiteY727" fmla="*/ 1619803 h 6858000"/>
              <a:gd name="connsiteX728" fmla="*/ 340345 w 7472601"/>
              <a:gd name="connsiteY728" fmla="*/ 2027739 h 6858000"/>
              <a:gd name="connsiteX729" fmla="*/ 360865 w 7472601"/>
              <a:gd name="connsiteY729" fmla="*/ 2044827 h 6858000"/>
              <a:gd name="connsiteX730" fmla="*/ 560414 w 7472601"/>
              <a:gd name="connsiteY730" fmla="*/ 2421457 h 6858000"/>
              <a:gd name="connsiteX731" fmla="*/ 1359703 w 7472601"/>
              <a:gd name="connsiteY731" fmla="*/ 2578554 h 6858000"/>
              <a:gd name="connsiteX732" fmla="*/ 1359422 w 7472601"/>
              <a:gd name="connsiteY732" fmla="*/ 2577994 h 6858000"/>
              <a:gd name="connsiteX733" fmla="*/ 828701 w 7472601"/>
              <a:gd name="connsiteY733" fmla="*/ 1839520 h 6858000"/>
              <a:gd name="connsiteX734" fmla="*/ 494427 w 7472601"/>
              <a:gd name="connsiteY734" fmla="*/ 1092333 h 6858000"/>
              <a:gd name="connsiteX735" fmla="*/ 506322 w 7472601"/>
              <a:gd name="connsiteY735" fmla="*/ 1020997 h 6858000"/>
              <a:gd name="connsiteX736" fmla="*/ 4570198 w 7472601"/>
              <a:gd name="connsiteY736" fmla="*/ 978081 h 6858000"/>
              <a:gd name="connsiteX737" fmla="*/ 4523691 w 7472601"/>
              <a:gd name="connsiteY737" fmla="*/ 1127776 h 6858000"/>
              <a:gd name="connsiteX738" fmla="*/ 4509875 w 7472601"/>
              <a:gd name="connsiteY738" fmla="*/ 1167552 h 6858000"/>
              <a:gd name="connsiteX739" fmla="*/ 4478168 w 7472601"/>
              <a:gd name="connsiteY739" fmla="*/ 1260735 h 6858000"/>
              <a:gd name="connsiteX740" fmla="*/ 4409309 w 7472601"/>
              <a:gd name="connsiteY740" fmla="*/ 1666996 h 6858000"/>
              <a:gd name="connsiteX741" fmla="*/ 4370031 w 7472601"/>
              <a:gd name="connsiteY741" fmla="*/ 1955666 h 6858000"/>
              <a:gd name="connsiteX742" fmla="*/ 4570198 w 7472601"/>
              <a:gd name="connsiteY742" fmla="*/ 978081 h 6858000"/>
              <a:gd name="connsiteX743" fmla="*/ 4557898 w 7472601"/>
              <a:gd name="connsiteY743" fmla="*/ 900011 h 6858000"/>
              <a:gd name="connsiteX744" fmla="*/ 4344840 w 7472601"/>
              <a:gd name="connsiteY744" fmla="*/ 1922038 h 6858000"/>
              <a:gd name="connsiteX745" fmla="*/ 4378710 w 7472601"/>
              <a:gd name="connsiteY745" fmla="*/ 1665516 h 6858000"/>
              <a:gd name="connsiteX746" fmla="*/ 4448798 w 7472601"/>
              <a:gd name="connsiteY746" fmla="*/ 1253024 h 6858000"/>
              <a:gd name="connsiteX747" fmla="*/ 4480315 w 7472601"/>
              <a:gd name="connsiteY747" fmla="*/ 1158454 h 6858000"/>
              <a:gd name="connsiteX748" fmla="*/ 4494133 w 7472601"/>
              <a:gd name="connsiteY748" fmla="*/ 1118676 h 6858000"/>
              <a:gd name="connsiteX749" fmla="*/ 4557898 w 7472601"/>
              <a:gd name="connsiteY749" fmla="*/ 900011 h 6858000"/>
              <a:gd name="connsiteX750" fmla="*/ 5870151 w 7472601"/>
              <a:gd name="connsiteY750" fmla="*/ 898890 h 6858000"/>
              <a:gd name="connsiteX751" fmla="*/ 5861335 w 7472601"/>
              <a:gd name="connsiteY751" fmla="*/ 899177 h 6858000"/>
              <a:gd name="connsiteX752" fmla="*/ 5843702 w 7472601"/>
              <a:gd name="connsiteY752" fmla="*/ 899748 h 6858000"/>
              <a:gd name="connsiteX753" fmla="*/ 5651107 w 7472601"/>
              <a:gd name="connsiteY753" fmla="*/ 920306 h 6858000"/>
              <a:gd name="connsiteX754" fmla="*/ 5459407 w 7472601"/>
              <a:gd name="connsiteY754" fmla="*/ 940975 h 6858000"/>
              <a:gd name="connsiteX755" fmla="*/ 5374846 w 7472601"/>
              <a:gd name="connsiteY755" fmla="*/ 941988 h 6858000"/>
              <a:gd name="connsiteX756" fmla="*/ 5256105 w 7472601"/>
              <a:gd name="connsiteY756" fmla="*/ 945632 h 6858000"/>
              <a:gd name="connsiteX757" fmla="*/ 5107071 w 7472601"/>
              <a:gd name="connsiteY757" fmla="*/ 969720 h 6858000"/>
              <a:gd name="connsiteX758" fmla="*/ 4998681 w 7472601"/>
              <a:gd name="connsiteY758" fmla="*/ 988771 h 6858000"/>
              <a:gd name="connsiteX759" fmla="*/ 5870151 w 7472601"/>
              <a:gd name="connsiteY759" fmla="*/ 898890 h 6858000"/>
              <a:gd name="connsiteX760" fmla="*/ 5504425 w 7472601"/>
              <a:gd name="connsiteY760" fmla="*/ 848067 h 6858000"/>
              <a:gd name="connsiteX761" fmla="*/ 4968849 w 7472601"/>
              <a:gd name="connsiteY761" fmla="*/ 962318 h 6858000"/>
              <a:gd name="connsiteX762" fmla="*/ 5104039 w 7472601"/>
              <a:gd name="connsiteY762" fmla="*/ 940634 h 6858000"/>
              <a:gd name="connsiteX763" fmla="*/ 5256311 w 7472601"/>
              <a:gd name="connsiteY763" fmla="*/ 916490 h 6858000"/>
              <a:gd name="connsiteX764" fmla="*/ 5377381 w 7472601"/>
              <a:gd name="connsiteY764" fmla="*/ 912671 h 6858000"/>
              <a:gd name="connsiteX765" fmla="*/ 5460148 w 7472601"/>
              <a:gd name="connsiteY765" fmla="*/ 911442 h 6858000"/>
              <a:gd name="connsiteX766" fmla="*/ 5648971 w 7472601"/>
              <a:gd name="connsiteY766" fmla="*/ 891331 h 6858000"/>
              <a:gd name="connsiteX767" fmla="*/ 5844807 w 7472601"/>
              <a:gd name="connsiteY767" fmla="*/ 870718 h 6858000"/>
              <a:gd name="connsiteX768" fmla="*/ 5862975 w 7472601"/>
              <a:gd name="connsiteY768" fmla="*/ 869756 h 6858000"/>
              <a:gd name="connsiteX769" fmla="*/ 5920887 w 7472601"/>
              <a:gd name="connsiteY769" fmla="*/ 865929 h 6858000"/>
              <a:gd name="connsiteX770" fmla="*/ 5504425 w 7472601"/>
              <a:gd name="connsiteY770" fmla="*/ 848067 h 6858000"/>
              <a:gd name="connsiteX771" fmla="*/ 3607114 w 7472601"/>
              <a:gd name="connsiteY771" fmla="*/ 467441 h 6858000"/>
              <a:gd name="connsiteX772" fmla="*/ 3296242 w 7472601"/>
              <a:gd name="connsiteY772" fmla="*/ 807991 h 6858000"/>
              <a:gd name="connsiteX773" fmla="*/ 3174674 w 7472601"/>
              <a:gd name="connsiteY773" fmla="*/ 919759 h 6858000"/>
              <a:gd name="connsiteX774" fmla="*/ 3042978 w 7472601"/>
              <a:gd name="connsiteY774" fmla="*/ 1054894 h 6858000"/>
              <a:gd name="connsiteX775" fmla="*/ 2968914 w 7472601"/>
              <a:gd name="connsiteY775" fmla="*/ 1133756 h 6858000"/>
              <a:gd name="connsiteX776" fmla="*/ 3103823 w 7472601"/>
              <a:gd name="connsiteY776" fmla="*/ 1026814 h 6858000"/>
              <a:gd name="connsiteX777" fmla="*/ 3607114 w 7472601"/>
              <a:gd name="connsiteY777" fmla="*/ 467441 h 6858000"/>
              <a:gd name="connsiteX778" fmla="*/ 3744487 w 7472601"/>
              <a:gd name="connsiteY778" fmla="*/ 383136 h 6858000"/>
              <a:gd name="connsiteX779" fmla="*/ 3970213 w 7472601"/>
              <a:gd name="connsiteY779" fmla="*/ 995559 h 6858000"/>
              <a:gd name="connsiteX780" fmla="*/ 3744487 w 7472601"/>
              <a:gd name="connsiteY780" fmla="*/ 383136 h 6858000"/>
              <a:gd name="connsiteX781" fmla="*/ 3624562 w 7472601"/>
              <a:gd name="connsiteY781" fmla="*/ 367041 h 6858000"/>
              <a:gd name="connsiteX782" fmla="*/ 3489712 w 7472601"/>
              <a:gd name="connsiteY782" fmla="*/ 485386 h 6858000"/>
              <a:gd name="connsiteX783" fmla="*/ 3182994 w 7472601"/>
              <a:gd name="connsiteY783" fmla="*/ 828265 h 6858000"/>
              <a:gd name="connsiteX784" fmla="*/ 2892114 w 7472601"/>
              <a:gd name="connsiteY784" fmla="*/ 1172635 h 6858000"/>
              <a:gd name="connsiteX785" fmla="*/ 3021459 w 7472601"/>
              <a:gd name="connsiteY785" fmla="*/ 1035385 h 6858000"/>
              <a:gd name="connsiteX786" fmla="*/ 3153873 w 7472601"/>
              <a:gd name="connsiteY786" fmla="*/ 898971 h 6858000"/>
              <a:gd name="connsiteX787" fmla="*/ 3276511 w 7472601"/>
              <a:gd name="connsiteY787" fmla="*/ 786423 h 6858000"/>
              <a:gd name="connsiteX788" fmla="*/ 3584154 w 7472601"/>
              <a:gd name="connsiteY788" fmla="*/ 448218 h 6858000"/>
              <a:gd name="connsiteX789" fmla="*/ 3624562 w 7472601"/>
              <a:gd name="connsiteY789" fmla="*/ 367041 h 6858000"/>
              <a:gd name="connsiteX790" fmla="*/ 3766672 w 7472601"/>
              <a:gd name="connsiteY790" fmla="*/ 359429 h 6858000"/>
              <a:gd name="connsiteX791" fmla="*/ 3996338 w 7472601"/>
              <a:gd name="connsiteY791" fmla="*/ 968237 h 6858000"/>
              <a:gd name="connsiteX792" fmla="*/ 3766672 w 7472601"/>
              <a:gd name="connsiteY792" fmla="*/ 359429 h 6858000"/>
              <a:gd name="connsiteX793" fmla="*/ 5805386 w 7472601"/>
              <a:gd name="connsiteY793" fmla="*/ 239240 h 6858000"/>
              <a:gd name="connsiteX794" fmla="*/ 5736947 w 7472601"/>
              <a:gd name="connsiteY794" fmla="*/ 261367 h 6858000"/>
              <a:gd name="connsiteX795" fmla="*/ 5427012 w 7472601"/>
              <a:gd name="connsiteY795" fmla="*/ 311272 h 6858000"/>
              <a:gd name="connsiteX796" fmla="*/ 5147818 w 7472601"/>
              <a:gd name="connsiteY796" fmla="*/ 322112 h 6858000"/>
              <a:gd name="connsiteX797" fmla="*/ 5060854 w 7472601"/>
              <a:gd name="connsiteY797" fmla="*/ 311882 h 6858000"/>
              <a:gd name="connsiteX798" fmla="*/ 4945989 w 7472601"/>
              <a:gd name="connsiteY798" fmla="*/ 300516 h 6858000"/>
              <a:gd name="connsiteX799" fmla="*/ 5410479 w 7472601"/>
              <a:gd name="connsiteY799" fmla="*/ 348434 h 6858000"/>
              <a:gd name="connsiteX800" fmla="*/ 5805386 w 7472601"/>
              <a:gd name="connsiteY800" fmla="*/ 239240 h 6858000"/>
              <a:gd name="connsiteX801" fmla="*/ 5905192 w 7472601"/>
              <a:gd name="connsiteY801" fmla="*/ 163079 h 6858000"/>
              <a:gd name="connsiteX802" fmla="*/ 5865655 w 7472601"/>
              <a:gd name="connsiteY802" fmla="*/ 171901 h 6858000"/>
              <a:gd name="connsiteX803" fmla="*/ 5259740 w 7472601"/>
              <a:gd name="connsiteY803" fmla="*/ 257013 h 6858000"/>
              <a:gd name="connsiteX804" fmla="*/ 5208466 w 7472601"/>
              <a:gd name="connsiteY804" fmla="*/ 257550 h 6858000"/>
              <a:gd name="connsiteX805" fmla="*/ 4980204 w 7472601"/>
              <a:gd name="connsiteY805" fmla="*/ 271903 h 6858000"/>
              <a:gd name="connsiteX806" fmla="*/ 5068068 w 7472601"/>
              <a:gd name="connsiteY806" fmla="*/ 282244 h 6858000"/>
              <a:gd name="connsiteX807" fmla="*/ 5153231 w 7472601"/>
              <a:gd name="connsiteY807" fmla="*/ 292240 h 6858000"/>
              <a:gd name="connsiteX808" fmla="*/ 5426491 w 7472601"/>
              <a:gd name="connsiteY808" fmla="*/ 281128 h 6858000"/>
              <a:gd name="connsiteX809" fmla="*/ 5731212 w 7472601"/>
              <a:gd name="connsiteY809" fmla="*/ 231951 h 6858000"/>
              <a:gd name="connsiteX810" fmla="*/ 5905192 w 7472601"/>
              <a:gd name="connsiteY810" fmla="*/ 163079 h 6858000"/>
              <a:gd name="connsiteX811" fmla="*/ 5944437 w 7472601"/>
              <a:gd name="connsiteY811" fmla="*/ 113829 h 6858000"/>
              <a:gd name="connsiteX812" fmla="*/ 5825032 w 7472601"/>
              <a:gd name="connsiteY812" fmla="*/ 146405 h 6858000"/>
              <a:gd name="connsiteX813" fmla="*/ 4955599 w 7472601"/>
              <a:gd name="connsiteY813" fmla="*/ 247008 h 6858000"/>
              <a:gd name="connsiteX814" fmla="*/ 5210104 w 7472601"/>
              <a:gd name="connsiteY814" fmla="*/ 228123 h 6858000"/>
              <a:gd name="connsiteX815" fmla="*/ 5261015 w 7472601"/>
              <a:gd name="connsiteY815" fmla="*/ 227087 h 6858000"/>
              <a:gd name="connsiteX816" fmla="*/ 5861181 w 7472601"/>
              <a:gd name="connsiteY816" fmla="*/ 143093 h 6858000"/>
              <a:gd name="connsiteX817" fmla="*/ 5961252 w 7472601"/>
              <a:gd name="connsiteY817" fmla="*/ 114820 h 6858000"/>
              <a:gd name="connsiteX818" fmla="*/ 5944437 w 7472601"/>
              <a:gd name="connsiteY818" fmla="*/ 113829 h 6858000"/>
              <a:gd name="connsiteX819" fmla="*/ 3882765 w 7472601"/>
              <a:gd name="connsiteY819" fmla="*/ 0 h 6858000"/>
              <a:gd name="connsiteX820" fmla="*/ 3995099 w 7472601"/>
              <a:gd name="connsiteY820" fmla="*/ 0 h 6858000"/>
              <a:gd name="connsiteX821" fmla="*/ 4163818 w 7472601"/>
              <a:gd name="connsiteY821" fmla="*/ 234104 h 6858000"/>
              <a:gd name="connsiteX822" fmla="*/ 4172099 w 7472601"/>
              <a:gd name="connsiteY822" fmla="*/ 234207 h 6858000"/>
              <a:gd name="connsiteX823" fmla="*/ 4784282 w 7472601"/>
              <a:gd name="connsiteY823" fmla="*/ 276561 h 6858000"/>
              <a:gd name="connsiteX824" fmla="*/ 4801687 w 7472601"/>
              <a:gd name="connsiteY824" fmla="*/ 267764 h 6858000"/>
              <a:gd name="connsiteX825" fmla="*/ 6082788 w 7472601"/>
              <a:gd name="connsiteY825" fmla="*/ 64119 h 6858000"/>
              <a:gd name="connsiteX826" fmla="*/ 6099442 w 7472601"/>
              <a:gd name="connsiteY826" fmla="*/ 82568 h 6858000"/>
              <a:gd name="connsiteX827" fmla="*/ 4804137 w 7472601"/>
              <a:gd name="connsiteY827" fmla="*/ 320931 h 6858000"/>
              <a:gd name="connsiteX828" fmla="*/ 4227047 w 7472601"/>
              <a:gd name="connsiteY828" fmla="*/ 313415 h 6858000"/>
              <a:gd name="connsiteX829" fmla="*/ 4346041 w 7472601"/>
              <a:gd name="connsiteY829" fmla="*/ 456086 h 6858000"/>
              <a:gd name="connsiteX830" fmla="*/ 4870967 w 7472601"/>
              <a:gd name="connsiteY830" fmla="*/ 963061 h 6858000"/>
              <a:gd name="connsiteX831" fmla="*/ 4889647 w 7472601"/>
              <a:gd name="connsiteY831" fmla="*/ 957147 h 6858000"/>
              <a:gd name="connsiteX832" fmla="*/ 5422504 w 7472601"/>
              <a:gd name="connsiteY832" fmla="*/ 805191 h 6858000"/>
              <a:gd name="connsiteX833" fmla="*/ 6087656 w 7472601"/>
              <a:gd name="connsiteY833" fmla="*/ 826703 h 6858000"/>
              <a:gd name="connsiteX834" fmla="*/ 6058717 w 7472601"/>
              <a:gd name="connsiteY834" fmla="*/ 865992 h 6858000"/>
              <a:gd name="connsiteX835" fmla="*/ 4974153 w 7472601"/>
              <a:gd name="connsiteY835" fmla="*/ 1045456 h 6858000"/>
              <a:gd name="connsiteX836" fmla="*/ 5627835 w 7472601"/>
              <a:gd name="connsiteY836" fmla="*/ 1472077 h 6858000"/>
              <a:gd name="connsiteX837" fmla="*/ 5629817 w 7472601"/>
              <a:gd name="connsiteY837" fmla="*/ 1471412 h 6858000"/>
              <a:gd name="connsiteX838" fmla="*/ 5634124 w 7472601"/>
              <a:gd name="connsiteY838" fmla="*/ 1470572 h 6858000"/>
              <a:gd name="connsiteX839" fmla="*/ 5755832 w 7472601"/>
              <a:gd name="connsiteY839" fmla="*/ 1383886 h 6858000"/>
              <a:gd name="connsiteX840" fmla="*/ 6014186 w 7472601"/>
              <a:gd name="connsiteY840" fmla="*/ 1279799 h 6858000"/>
              <a:gd name="connsiteX841" fmla="*/ 6901619 w 7472601"/>
              <a:gd name="connsiteY841" fmla="*/ 1047874 h 6858000"/>
              <a:gd name="connsiteX842" fmla="*/ 6931566 w 7472601"/>
              <a:gd name="connsiteY842" fmla="*/ 1062034 h 6858000"/>
              <a:gd name="connsiteX843" fmla="*/ 5790982 w 7472601"/>
              <a:gd name="connsiteY843" fmla="*/ 1561380 h 6858000"/>
              <a:gd name="connsiteX844" fmla="*/ 6188971 w 7472601"/>
              <a:gd name="connsiteY844" fmla="*/ 1755168 h 6858000"/>
              <a:gd name="connsiteX845" fmla="*/ 6202446 w 7472601"/>
              <a:gd name="connsiteY845" fmla="*/ 1752268 h 6858000"/>
              <a:gd name="connsiteX846" fmla="*/ 7179560 w 7472601"/>
              <a:gd name="connsiteY846" fmla="*/ 1467551 h 6858000"/>
              <a:gd name="connsiteX847" fmla="*/ 7158730 w 7472601"/>
              <a:gd name="connsiteY847" fmla="*/ 1507835 h 6858000"/>
              <a:gd name="connsiteX848" fmla="*/ 6326959 w 7472601"/>
              <a:gd name="connsiteY848" fmla="*/ 1817686 h 6858000"/>
              <a:gd name="connsiteX849" fmla="*/ 6537433 w 7472601"/>
              <a:gd name="connsiteY849" fmla="*/ 1907790 h 6858000"/>
              <a:gd name="connsiteX850" fmla="*/ 6550221 w 7472601"/>
              <a:gd name="connsiteY850" fmla="*/ 1910729 h 6858000"/>
              <a:gd name="connsiteX851" fmla="*/ 6964438 w 7472601"/>
              <a:gd name="connsiteY851" fmla="*/ 2209505 h 6858000"/>
              <a:gd name="connsiteX852" fmla="*/ 7367862 w 7472601"/>
              <a:gd name="connsiteY852" fmla="*/ 2806833 h 6858000"/>
              <a:gd name="connsiteX853" fmla="*/ 7364329 w 7472601"/>
              <a:gd name="connsiteY853" fmla="*/ 2826907 h 6858000"/>
              <a:gd name="connsiteX854" fmla="*/ 7290545 w 7472601"/>
              <a:gd name="connsiteY854" fmla="*/ 2850663 h 6858000"/>
              <a:gd name="connsiteX855" fmla="*/ 6472036 w 7472601"/>
              <a:gd name="connsiteY855" fmla="*/ 1959003 h 6858000"/>
              <a:gd name="connsiteX856" fmla="*/ 5792897 w 7472601"/>
              <a:gd name="connsiteY856" fmla="*/ 1647747 h 6858000"/>
              <a:gd name="connsiteX857" fmla="*/ 5842751 w 7472601"/>
              <a:gd name="connsiteY857" fmla="*/ 1816112 h 6858000"/>
              <a:gd name="connsiteX858" fmla="*/ 5847424 w 7472601"/>
              <a:gd name="connsiteY858" fmla="*/ 1815776 h 6858000"/>
              <a:gd name="connsiteX859" fmla="*/ 6399821 w 7472601"/>
              <a:gd name="connsiteY859" fmla="*/ 2344799 h 6858000"/>
              <a:gd name="connsiteX860" fmla="*/ 6323232 w 7472601"/>
              <a:gd name="connsiteY860" fmla="*/ 2389634 h 6858000"/>
              <a:gd name="connsiteX861" fmla="*/ 5942958 w 7472601"/>
              <a:gd name="connsiteY861" fmla="*/ 2077708 h 6858000"/>
              <a:gd name="connsiteX862" fmla="*/ 5921559 w 7472601"/>
              <a:gd name="connsiteY862" fmla="*/ 2378596 h 6858000"/>
              <a:gd name="connsiteX863" fmla="*/ 5817651 w 7472601"/>
              <a:gd name="connsiteY863" fmla="*/ 3023919 h 6858000"/>
              <a:gd name="connsiteX864" fmla="*/ 5729634 w 7472601"/>
              <a:gd name="connsiteY864" fmla="*/ 3051849 h 6858000"/>
              <a:gd name="connsiteX865" fmla="*/ 5611018 w 7472601"/>
              <a:gd name="connsiteY865" fmla="*/ 2316769 h 6858000"/>
              <a:gd name="connsiteX866" fmla="*/ 5687608 w 7472601"/>
              <a:gd name="connsiteY866" fmla="*/ 2039972 h 6858000"/>
              <a:gd name="connsiteX867" fmla="*/ 5657554 w 7472601"/>
              <a:gd name="connsiteY867" fmla="*/ 1576445 h 6858000"/>
              <a:gd name="connsiteX868" fmla="*/ 5150475 w 7472601"/>
              <a:gd name="connsiteY868" fmla="*/ 1274012 h 6858000"/>
              <a:gd name="connsiteX869" fmla="*/ 5349142 w 7472601"/>
              <a:gd name="connsiteY869" fmla="*/ 2204405 h 6858000"/>
              <a:gd name="connsiteX870" fmla="*/ 5262214 w 7472601"/>
              <a:gd name="connsiteY870" fmla="*/ 2233836 h 6858000"/>
              <a:gd name="connsiteX871" fmla="*/ 4981539 w 7472601"/>
              <a:gd name="connsiteY871" fmla="*/ 1542201 h 6858000"/>
              <a:gd name="connsiteX872" fmla="*/ 4958461 w 7472601"/>
              <a:gd name="connsiteY872" fmla="*/ 1136957 h 6858000"/>
              <a:gd name="connsiteX873" fmla="*/ 4655015 w 7472601"/>
              <a:gd name="connsiteY873" fmla="*/ 891426 h 6858000"/>
              <a:gd name="connsiteX874" fmla="*/ 4348002 w 7472601"/>
              <a:gd name="connsiteY874" fmla="*/ 2205895 h 6858000"/>
              <a:gd name="connsiteX875" fmla="*/ 4262250 w 7472601"/>
              <a:gd name="connsiteY875" fmla="*/ 2219972 h 6858000"/>
              <a:gd name="connsiteX876" fmla="*/ 4550611 w 7472601"/>
              <a:gd name="connsiteY876" fmla="*/ 817540 h 6858000"/>
              <a:gd name="connsiteX877" fmla="*/ 4564418 w 7472601"/>
              <a:gd name="connsiteY877" fmla="*/ 808293 h 6858000"/>
              <a:gd name="connsiteX878" fmla="*/ 4266388 w 7472601"/>
              <a:gd name="connsiteY878" fmla="*/ 500083 h 6858000"/>
              <a:gd name="connsiteX879" fmla="*/ 4032842 w 7472601"/>
              <a:gd name="connsiteY879" fmla="*/ 211809 h 6858000"/>
              <a:gd name="connsiteX880" fmla="*/ 3882765 w 7472601"/>
              <a:gd name="connsiteY880" fmla="*/ 0 h 6858000"/>
              <a:gd name="connsiteX881" fmla="*/ 3721337 w 7472601"/>
              <a:gd name="connsiteY881" fmla="*/ 0 h 6858000"/>
              <a:gd name="connsiteX882" fmla="*/ 3797544 w 7472601"/>
              <a:gd name="connsiteY882" fmla="*/ 0 h 6858000"/>
              <a:gd name="connsiteX883" fmla="*/ 3775734 w 7472601"/>
              <a:gd name="connsiteY883" fmla="*/ 95131 h 6858000"/>
              <a:gd name="connsiteX884" fmla="*/ 3724807 w 7472601"/>
              <a:gd name="connsiteY884" fmla="*/ 272257 h 6858000"/>
              <a:gd name="connsiteX885" fmla="*/ 3726844 w 7472601"/>
              <a:gd name="connsiteY885" fmla="*/ 282988 h 6858000"/>
              <a:gd name="connsiteX886" fmla="*/ 3742664 w 7472601"/>
              <a:gd name="connsiteY886" fmla="*/ 279918 h 6858000"/>
              <a:gd name="connsiteX887" fmla="*/ 4103910 w 7472601"/>
              <a:gd name="connsiteY887" fmla="*/ 1161917 h 6858000"/>
              <a:gd name="connsiteX888" fmla="*/ 4020269 w 7472601"/>
              <a:gd name="connsiteY888" fmla="*/ 1200406 h 6858000"/>
              <a:gd name="connsiteX889" fmla="*/ 3674882 w 7472601"/>
              <a:gd name="connsiteY889" fmla="*/ 488524 h 6858000"/>
              <a:gd name="connsiteX890" fmla="*/ 3132682 w 7472601"/>
              <a:gd name="connsiteY890" fmla="*/ 1072284 h 6858000"/>
              <a:gd name="connsiteX891" fmla="*/ 2716346 w 7472601"/>
              <a:gd name="connsiteY891" fmla="*/ 1276376 h 6858000"/>
              <a:gd name="connsiteX892" fmla="*/ 2716772 w 7472601"/>
              <a:gd name="connsiteY892" fmla="*/ 1255462 h 6858000"/>
              <a:gd name="connsiteX893" fmla="*/ 3471096 w 7472601"/>
              <a:gd name="connsiteY893" fmla="*/ 437072 h 6858000"/>
              <a:gd name="connsiteX894" fmla="*/ 3639057 w 7472601"/>
              <a:gd name="connsiteY894" fmla="*/ 286334 h 6858000"/>
              <a:gd name="connsiteX895" fmla="*/ 3640309 w 7472601"/>
              <a:gd name="connsiteY895" fmla="*/ 284664 h 6858000"/>
              <a:gd name="connsiteX896" fmla="*/ 3646022 w 7472601"/>
              <a:gd name="connsiteY896" fmla="*/ 276711 h 6858000"/>
              <a:gd name="connsiteX897" fmla="*/ 3707943 w 7472601"/>
              <a:gd name="connsiteY897" fmla="*/ 65958 h 6858000"/>
              <a:gd name="connsiteX898" fmla="*/ 3721337 w 7472601"/>
              <a:gd name="connsiteY898" fmla="*/ 0 h 6858000"/>
              <a:gd name="connsiteX899" fmla="*/ 2867960 w 7472601"/>
              <a:gd name="connsiteY899" fmla="*/ 0 h 6858000"/>
              <a:gd name="connsiteX900" fmla="*/ 2926351 w 7472601"/>
              <a:gd name="connsiteY900" fmla="*/ 0 h 6858000"/>
              <a:gd name="connsiteX901" fmla="*/ 2902823 w 7472601"/>
              <a:gd name="connsiteY901" fmla="*/ 262929 h 6858000"/>
              <a:gd name="connsiteX902" fmla="*/ 2940663 w 7472601"/>
              <a:gd name="connsiteY902" fmla="*/ 140884 h 6858000"/>
              <a:gd name="connsiteX903" fmla="*/ 2947039 w 7472601"/>
              <a:gd name="connsiteY903" fmla="*/ 122524 h 6858000"/>
              <a:gd name="connsiteX904" fmla="*/ 2984316 w 7472601"/>
              <a:gd name="connsiteY904" fmla="*/ 0 h 6858000"/>
              <a:gd name="connsiteX905" fmla="*/ 3016114 w 7472601"/>
              <a:gd name="connsiteY905" fmla="*/ 0 h 6858000"/>
              <a:gd name="connsiteX906" fmla="*/ 2979949 w 7472601"/>
              <a:gd name="connsiteY906" fmla="*/ 119274 h 6858000"/>
              <a:gd name="connsiteX907" fmla="*/ 3023879 w 7472601"/>
              <a:gd name="connsiteY907" fmla="*/ 0 h 6858000"/>
              <a:gd name="connsiteX908" fmla="*/ 3105400 w 7472601"/>
              <a:gd name="connsiteY908" fmla="*/ 0 h 6858000"/>
              <a:gd name="connsiteX909" fmla="*/ 3094669 w 7472601"/>
              <a:gd name="connsiteY909" fmla="*/ 30308 h 6858000"/>
              <a:gd name="connsiteX910" fmla="*/ 2901945 w 7472601"/>
              <a:gd name="connsiteY910" fmla="*/ 466538 h 6858000"/>
              <a:gd name="connsiteX911" fmla="*/ 2815209 w 7472601"/>
              <a:gd name="connsiteY911" fmla="*/ 497361 h 6858000"/>
              <a:gd name="connsiteX912" fmla="*/ 2844845 w 7472601"/>
              <a:gd name="connsiteY912" fmla="*/ 127638 h 6858000"/>
              <a:gd name="connsiteX913" fmla="*/ 2867960 w 7472601"/>
              <a:gd name="connsiteY913" fmla="*/ 0 h 6858000"/>
              <a:gd name="connsiteX914" fmla="*/ 1057230 w 7472601"/>
              <a:gd name="connsiteY914" fmla="*/ 0 h 6858000"/>
              <a:gd name="connsiteX915" fmla="*/ 1111003 w 7472601"/>
              <a:gd name="connsiteY915" fmla="*/ 0 h 6858000"/>
              <a:gd name="connsiteX916" fmla="*/ 1125553 w 7472601"/>
              <a:gd name="connsiteY916" fmla="*/ 52588 h 6858000"/>
              <a:gd name="connsiteX917" fmla="*/ 1304276 w 7472601"/>
              <a:gd name="connsiteY917" fmla="*/ 476275 h 6858000"/>
              <a:gd name="connsiteX918" fmla="*/ 1492066 w 7472601"/>
              <a:gd name="connsiteY918" fmla="*/ 886333 h 6858000"/>
              <a:gd name="connsiteX919" fmla="*/ 1423698 w 7472601"/>
              <a:gd name="connsiteY919" fmla="*/ 710817 h 6858000"/>
              <a:gd name="connsiteX920" fmla="*/ 1357609 w 7472601"/>
              <a:gd name="connsiteY920" fmla="*/ 532892 h 6858000"/>
              <a:gd name="connsiteX921" fmla="*/ 1309550 w 7472601"/>
              <a:gd name="connsiteY921" fmla="*/ 374031 h 6858000"/>
              <a:gd name="connsiteX922" fmla="*/ 1193673 w 7472601"/>
              <a:gd name="connsiteY922" fmla="*/ 49533 h 6858000"/>
              <a:gd name="connsiteX923" fmla="*/ 1164391 w 7472601"/>
              <a:gd name="connsiteY923" fmla="*/ 0 h 6858000"/>
              <a:gd name="connsiteX924" fmla="*/ 1200666 w 7472601"/>
              <a:gd name="connsiteY924" fmla="*/ 0 h 6858000"/>
              <a:gd name="connsiteX925" fmla="*/ 1223408 w 7472601"/>
              <a:gd name="connsiteY925" fmla="*/ 38996 h 6858000"/>
              <a:gd name="connsiteX926" fmla="*/ 1339635 w 7472601"/>
              <a:gd name="connsiteY926" fmla="*/ 365517 h 6858000"/>
              <a:gd name="connsiteX927" fmla="*/ 1387469 w 7472601"/>
              <a:gd name="connsiteY927" fmla="*/ 523079 h 6858000"/>
              <a:gd name="connsiteX928" fmla="*/ 1452685 w 7472601"/>
              <a:gd name="connsiteY928" fmla="*/ 699806 h 6858000"/>
              <a:gd name="connsiteX929" fmla="*/ 1492092 w 7472601"/>
              <a:gd name="connsiteY929" fmla="*/ 800424 h 6858000"/>
              <a:gd name="connsiteX930" fmla="*/ 1455302 w 7472601"/>
              <a:gd name="connsiteY930" fmla="*/ 632913 h 6858000"/>
              <a:gd name="connsiteX931" fmla="*/ 1222336 w 7472601"/>
              <a:gd name="connsiteY931" fmla="*/ 9480 h 6858000"/>
              <a:gd name="connsiteX932" fmla="*/ 1214634 w 7472601"/>
              <a:gd name="connsiteY932" fmla="*/ 0 h 6858000"/>
              <a:gd name="connsiteX933" fmla="*/ 1289827 w 7472601"/>
              <a:gd name="connsiteY933" fmla="*/ 0 h 6858000"/>
              <a:gd name="connsiteX934" fmla="*/ 1321076 w 7472601"/>
              <a:gd name="connsiteY934" fmla="*/ 59722 h 6858000"/>
              <a:gd name="connsiteX935" fmla="*/ 1512579 w 7472601"/>
              <a:gd name="connsiteY935" fmla="*/ 626441 h 6858000"/>
              <a:gd name="connsiteX936" fmla="*/ 1506076 w 7472601"/>
              <a:gd name="connsiteY936" fmla="*/ 1089289 h 6858000"/>
              <a:gd name="connsiteX937" fmla="*/ 1486346 w 7472601"/>
              <a:gd name="connsiteY937" fmla="*/ 1079919 h 6858000"/>
              <a:gd name="connsiteX938" fmla="*/ 1070511 w 7472601"/>
              <a:gd name="connsiteY938" fmla="*/ 48609 h 6858000"/>
              <a:gd name="connsiteX939" fmla="*/ 1057230 w 7472601"/>
              <a:gd name="connsiteY939" fmla="*/ 0 h 6858000"/>
              <a:gd name="connsiteX940" fmla="*/ 43151 w 7472601"/>
              <a:gd name="connsiteY940" fmla="*/ 0 h 6858000"/>
              <a:gd name="connsiteX941" fmla="*/ 95283 w 7472601"/>
              <a:gd name="connsiteY941" fmla="*/ 0 h 6858000"/>
              <a:gd name="connsiteX942" fmla="*/ 300708 w 7472601"/>
              <a:gd name="connsiteY942" fmla="*/ 154571 h 6858000"/>
              <a:gd name="connsiteX943" fmla="*/ 530414 w 7472601"/>
              <a:gd name="connsiteY943" fmla="*/ 354673 h 6858000"/>
              <a:gd name="connsiteX944" fmla="*/ 333785 w 7472601"/>
              <a:gd name="connsiteY944" fmla="*/ 161564 h 6858000"/>
              <a:gd name="connsiteX945" fmla="*/ 147005 w 7472601"/>
              <a:gd name="connsiteY945" fmla="*/ 0 h 6858000"/>
              <a:gd name="connsiteX946" fmla="*/ 272509 w 7472601"/>
              <a:gd name="connsiteY946" fmla="*/ 0 h 6858000"/>
              <a:gd name="connsiteX947" fmla="*/ 326276 w 7472601"/>
              <a:gd name="connsiteY947" fmla="*/ 45847 h 6858000"/>
              <a:gd name="connsiteX948" fmla="*/ 823759 w 7472601"/>
              <a:gd name="connsiteY948" fmla="*/ 574145 h 6858000"/>
              <a:gd name="connsiteX949" fmla="*/ 811254 w 7472601"/>
              <a:gd name="connsiteY949" fmla="*/ 665546 h 6858000"/>
              <a:gd name="connsiteX950" fmla="*/ 154042 w 7472601"/>
              <a:gd name="connsiteY950" fmla="*/ 261522 h 6858000"/>
              <a:gd name="connsiteX951" fmla="*/ 13550 w 7472601"/>
              <a:gd name="connsiteY951" fmla="*/ 158423 h 6858000"/>
              <a:gd name="connsiteX952" fmla="*/ 0 w 7472601"/>
              <a:gd name="connsiteY952" fmla="*/ 146618 h 6858000"/>
              <a:gd name="connsiteX953" fmla="*/ 0 w 7472601"/>
              <a:gd name="connsiteY953" fmla="*/ 59161 h 6858000"/>
              <a:gd name="connsiteX954" fmla="*/ 45427 w 7472601"/>
              <a:gd name="connsiteY954" fmla="*/ 101078 h 6858000"/>
              <a:gd name="connsiteX955" fmla="*/ 630103 w 7472601"/>
              <a:gd name="connsiteY955" fmla="*/ 485885 h 6858000"/>
              <a:gd name="connsiteX956" fmla="*/ 532040 w 7472601"/>
              <a:gd name="connsiteY956" fmla="*/ 399359 h 6858000"/>
              <a:gd name="connsiteX957" fmla="*/ 517618 w 7472601"/>
              <a:gd name="connsiteY957" fmla="*/ 385726 h 6858000"/>
              <a:gd name="connsiteX958" fmla="*/ 285074 w 7472601"/>
              <a:gd name="connsiteY958" fmla="*/ 182755 h 6858000"/>
              <a:gd name="connsiteX959" fmla="*/ 43151 w 7472601"/>
              <a:gd name="connsiteY959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221686 h 6858000"/>
              <a:gd name="connsiteX78" fmla="*/ 7467600 w 7467663"/>
              <a:gd name="connsiteY78" fmla="*/ 6334256 h 6858000"/>
              <a:gd name="connsiteX79" fmla="*/ 7454976 w 7467663"/>
              <a:gd name="connsiteY79" fmla="*/ 6318297 h 6858000"/>
              <a:gd name="connsiteX80" fmla="*/ 1456157 w 7467663"/>
              <a:gd name="connsiteY80" fmla="*/ 5371404 h 6858000"/>
              <a:gd name="connsiteX81" fmla="*/ 1244432 w 7467663"/>
              <a:gd name="connsiteY81" fmla="*/ 5385601 h 6858000"/>
              <a:gd name="connsiteX82" fmla="*/ 973990 w 7467663"/>
              <a:gd name="connsiteY82" fmla="*/ 5424940 h 6858000"/>
              <a:gd name="connsiteX83" fmla="*/ 1103809 w 7467663"/>
              <a:gd name="connsiteY83" fmla="*/ 5433720 h 6858000"/>
              <a:gd name="connsiteX84" fmla="*/ 1123454 w 7467663"/>
              <a:gd name="connsiteY84" fmla="*/ 5435727 h 6858000"/>
              <a:gd name="connsiteX85" fmla="*/ 1737017 w 7467663"/>
              <a:gd name="connsiteY85" fmla="*/ 5452183 h 6858000"/>
              <a:gd name="connsiteX86" fmla="*/ 1824397 w 7467663"/>
              <a:gd name="connsiteY86" fmla="*/ 5447757 h 6858000"/>
              <a:gd name="connsiteX87" fmla="*/ 2070059 w 7467663"/>
              <a:gd name="connsiteY87" fmla="*/ 5441660 h 6858000"/>
              <a:gd name="connsiteX88" fmla="*/ 1456157 w 7467663"/>
              <a:gd name="connsiteY88" fmla="*/ 5371404 h 6858000"/>
              <a:gd name="connsiteX89" fmla="*/ 4988186 w 7467663"/>
              <a:gd name="connsiteY89" fmla="*/ 5216467 h 6858000"/>
              <a:gd name="connsiteX90" fmla="*/ 4777334 w 7467663"/>
              <a:gd name="connsiteY90" fmla="*/ 5406072 h 6858000"/>
              <a:gd name="connsiteX91" fmla="*/ 4718341 w 7467663"/>
              <a:gd name="connsiteY91" fmla="*/ 5468043 h 6858000"/>
              <a:gd name="connsiteX92" fmla="*/ 4604655 w 7467663"/>
              <a:gd name="connsiteY92" fmla="*/ 5583434 h 6858000"/>
              <a:gd name="connsiteX93" fmla="*/ 4565074 w 7467663"/>
              <a:gd name="connsiteY93" fmla="*/ 5618550 h 6858000"/>
              <a:gd name="connsiteX94" fmla="*/ 4988186 w 7467663"/>
              <a:gd name="connsiteY94" fmla="*/ 5216467 h 6858000"/>
              <a:gd name="connsiteX95" fmla="*/ 4978032 w 7467663"/>
              <a:gd name="connsiteY95" fmla="*/ 5183809 h 6858000"/>
              <a:gd name="connsiteX96" fmla="*/ 4463413 w 7467663"/>
              <a:gd name="connsiteY96" fmla="*/ 5615162 h 6858000"/>
              <a:gd name="connsiteX97" fmla="*/ 4358134 w 7467663"/>
              <a:gd name="connsiteY97" fmla="*/ 5742791 h 6858000"/>
              <a:gd name="connsiteX98" fmla="*/ 4376219 w 7467663"/>
              <a:gd name="connsiteY98" fmla="*/ 5729027 h 6858000"/>
              <a:gd name="connsiteX99" fmla="*/ 4582340 w 7467663"/>
              <a:gd name="connsiteY99" fmla="*/ 5561037 h 6858000"/>
              <a:gd name="connsiteX100" fmla="*/ 4694684 w 7467663"/>
              <a:gd name="connsiteY100" fmla="*/ 5447098 h 6858000"/>
              <a:gd name="connsiteX101" fmla="*/ 4754123 w 7467663"/>
              <a:gd name="connsiteY101" fmla="*/ 5384643 h 6858000"/>
              <a:gd name="connsiteX102" fmla="*/ 4978032 w 7467663"/>
              <a:gd name="connsiteY102" fmla="*/ 5183809 h 6858000"/>
              <a:gd name="connsiteX103" fmla="*/ 1903353 w 7467663"/>
              <a:gd name="connsiteY103" fmla="*/ 5044827 h 6858000"/>
              <a:gd name="connsiteX104" fmla="*/ 1936931 w 7467663"/>
              <a:gd name="connsiteY104" fmla="*/ 5093954 h 6858000"/>
              <a:gd name="connsiteX105" fmla="*/ 2195868 w 7467663"/>
              <a:gd name="connsiteY105" fmla="*/ 5396574 h 6858000"/>
              <a:gd name="connsiteX106" fmla="*/ 2088852 w 7467663"/>
              <a:gd name="connsiteY106" fmla="*/ 5166123 h 6858000"/>
              <a:gd name="connsiteX107" fmla="*/ 1958241 w 7467663"/>
              <a:gd name="connsiteY107" fmla="*/ 5067955 h 6858000"/>
              <a:gd name="connsiteX108" fmla="*/ 1903353 w 7467663"/>
              <a:gd name="connsiteY108" fmla="*/ 5044827 h 6858000"/>
              <a:gd name="connsiteX109" fmla="*/ 1979378 w 7467663"/>
              <a:gd name="connsiteY109" fmla="*/ 4769504 h 6858000"/>
              <a:gd name="connsiteX110" fmla="*/ 2882120 w 7467663"/>
              <a:gd name="connsiteY110" fmla="*/ 5064547 h 6858000"/>
              <a:gd name="connsiteX111" fmla="*/ 2793103 w 7467663"/>
              <a:gd name="connsiteY111" fmla="*/ 5039699 h 6858000"/>
              <a:gd name="connsiteX112" fmla="*/ 2770041 w 7467663"/>
              <a:gd name="connsiteY112" fmla="*/ 5033634 h 6858000"/>
              <a:gd name="connsiteX113" fmla="*/ 1979378 w 7467663"/>
              <a:gd name="connsiteY113" fmla="*/ 4769504 h 6858000"/>
              <a:gd name="connsiteX114" fmla="*/ 1927410 w 7467663"/>
              <a:gd name="connsiteY114" fmla="*/ 4716164 h 6858000"/>
              <a:gd name="connsiteX115" fmla="*/ 1959587 w 7467663"/>
              <a:gd name="connsiteY115" fmla="*/ 4728849 h 6858000"/>
              <a:gd name="connsiteX116" fmla="*/ 2777707 w 7467663"/>
              <a:gd name="connsiteY116" fmla="*/ 5003991 h 6858000"/>
              <a:gd name="connsiteX117" fmla="*/ 2800768 w 7467663"/>
              <a:gd name="connsiteY117" fmla="*/ 5010056 h 6858000"/>
              <a:gd name="connsiteX118" fmla="*/ 2879408 w 7467663"/>
              <a:gd name="connsiteY118" fmla="*/ 5031590 h 6858000"/>
              <a:gd name="connsiteX119" fmla="*/ 2862295 w 7467663"/>
              <a:gd name="connsiteY119" fmla="*/ 5022958 h 6858000"/>
              <a:gd name="connsiteX120" fmla="*/ 2813343 w 7467663"/>
              <a:gd name="connsiteY120" fmla="*/ 4998369 h 6858000"/>
              <a:gd name="connsiteX121" fmla="*/ 2646245 w 7467663"/>
              <a:gd name="connsiteY121" fmla="*/ 4930999 h 6858000"/>
              <a:gd name="connsiteX122" fmla="*/ 1999243 w 7467663"/>
              <a:gd name="connsiteY122" fmla="*/ 4730524 h 6858000"/>
              <a:gd name="connsiteX123" fmla="*/ 1979527 w 7467663"/>
              <a:gd name="connsiteY123" fmla="*/ 4726651 h 6858000"/>
              <a:gd name="connsiteX124" fmla="*/ 1927410 w 7467663"/>
              <a:gd name="connsiteY124" fmla="*/ 4716164 h 6858000"/>
              <a:gd name="connsiteX125" fmla="*/ 1997014 w 7467663"/>
              <a:gd name="connsiteY125" fmla="*/ 4698007 h 6858000"/>
              <a:gd name="connsiteX126" fmla="*/ 2005458 w 7467663"/>
              <a:gd name="connsiteY126" fmla="*/ 4699540 h 6858000"/>
              <a:gd name="connsiteX127" fmla="*/ 2657186 w 7467663"/>
              <a:gd name="connsiteY127" fmla="*/ 4901687 h 6858000"/>
              <a:gd name="connsiteX128" fmla="*/ 2826662 w 7467663"/>
              <a:gd name="connsiteY128" fmla="*/ 4970362 h 6858000"/>
              <a:gd name="connsiteX129" fmla="*/ 2876100 w 7467663"/>
              <a:gd name="connsiteY129" fmla="*/ 4995397 h 6858000"/>
              <a:gd name="connsiteX130" fmla="*/ 3042600 w 7467663"/>
              <a:gd name="connsiteY130" fmla="*/ 5059532 h 6858000"/>
              <a:gd name="connsiteX131" fmla="*/ 1997014 w 7467663"/>
              <a:gd name="connsiteY131" fmla="*/ 4698007 h 6858000"/>
              <a:gd name="connsiteX132" fmla="*/ 2305292 w 7467663"/>
              <a:gd name="connsiteY132" fmla="*/ 4219492 h 6858000"/>
              <a:gd name="connsiteX133" fmla="*/ 3360922 w 7467663"/>
              <a:gd name="connsiteY133" fmla="*/ 4529373 h 6858000"/>
              <a:gd name="connsiteX134" fmla="*/ 3492420 w 7467663"/>
              <a:gd name="connsiteY134" fmla="*/ 4510145 h 6858000"/>
              <a:gd name="connsiteX135" fmla="*/ 3364086 w 7467663"/>
              <a:gd name="connsiteY135" fmla="*/ 4480340 h 6858000"/>
              <a:gd name="connsiteX136" fmla="*/ 3225818 w 7467663"/>
              <a:gd name="connsiteY136" fmla="*/ 4411822 h 6858000"/>
              <a:gd name="connsiteX137" fmla="*/ 3129696 w 7467663"/>
              <a:gd name="connsiteY137" fmla="*/ 4360704 h 6858000"/>
              <a:gd name="connsiteX138" fmla="*/ 2814545 w 7467663"/>
              <a:gd name="connsiteY138" fmla="*/ 4282955 h 6858000"/>
              <a:gd name="connsiteX139" fmla="*/ 2305292 w 7467663"/>
              <a:gd name="connsiteY139" fmla="*/ 4219492 h 6858000"/>
              <a:gd name="connsiteX140" fmla="*/ 2626982 w 7467663"/>
              <a:gd name="connsiteY140" fmla="*/ 4206450 h 6858000"/>
              <a:gd name="connsiteX141" fmla="*/ 2490617 w 7467663"/>
              <a:gd name="connsiteY141" fmla="*/ 4206951 h 6858000"/>
              <a:gd name="connsiteX142" fmla="*/ 2819869 w 7467663"/>
              <a:gd name="connsiteY142" fmla="*/ 4252936 h 6858000"/>
              <a:gd name="connsiteX143" fmla="*/ 3143018 w 7467663"/>
              <a:gd name="connsiteY143" fmla="*/ 4332698 h 6858000"/>
              <a:gd name="connsiteX144" fmla="*/ 3241520 w 7467663"/>
              <a:gd name="connsiteY144" fmla="*/ 4385112 h 6858000"/>
              <a:gd name="connsiteX145" fmla="*/ 3374575 w 7467663"/>
              <a:gd name="connsiteY145" fmla="*/ 4451517 h 6858000"/>
              <a:gd name="connsiteX146" fmla="*/ 3505221 w 7467663"/>
              <a:gd name="connsiteY146" fmla="*/ 4480757 h 6858000"/>
              <a:gd name="connsiteX147" fmla="*/ 2626982 w 7467663"/>
              <a:gd name="connsiteY147" fmla="*/ 4206450 h 6858000"/>
              <a:gd name="connsiteX148" fmla="*/ 1310106 w 7467663"/>
              <a:gd name="connsiteY148" fmla="*/ 3943217 h 6858000"/>
              <a:gd name="connsiteX149" fmla="*/ 854994 w 7467663"/>
              <a:gd name="connsiteY149" fmla="*/ 4399136 h 6858000"/>
              <a:gd name="connsiteX150" fmla="*/ 742462 w 7467663"/>
              <a:gd name="connsiteY150" fmla="*/ 4594648 h 6858000"/>
              <a:gd name="connsiteX151" fmla="*/ 820602 w 7467663"/>
              <a:gd name="connsiteY151" fmla="*/ 4485915 h 6858000"/>
              <a:gd name="connsiteX152" fmla="*/ 878295 w 7467663"/>
              <a:gd name="connsiteY152" fmla="*/ 4403594 h 6858000"/>
              <a:gd name="connsiteX153" fmla="*/ 1240607 w 7467663"/>
              <a:gd name="connsiteY153" fmla="*/ 4010401 h 6858000"/>
              <a:gd name="connsiteX154" fmla="*/ 1310106 w 7467663"/>
              <a:gd name="connsiteY154" fmla="*/ 3943217 h 6858000"/>
              <a:gd name="connsiteX155" fmla="*/ 1423113 w 7467663"/>
              <a:gd name="connsiteY155" fmla="*/ 3874565 h 6858000"/>
              <a:gd name="connsiteX156" fmla="*/ 1260565 w 7467663"/>
              <a:gd name="connsiteY156" fmla="*/ 4031982 h 6858000"/>
              <a:gd name="connsiteX157" fmla="*/ 901900 w 7467663"/>
              <a:gd name="connsiteY157" fmla="*/ 4421236 h 6858000"/>
              <a:gd name="connsiteX158" fmla="*/ 845044 w 7467663"/>
              <a:gd name="connsiteY158" fmla="*/ 4502436 h 6858000"/>
              <a:gd name="connsiteX159" fmla="*/ 685926 w 7467663"/>
              <a:gd name="connsiteY159" fmla="*/ 4703069 h 6858000"/>
              <a:gd name="connsiteX160" fmla="*/ 684248 w 7467663"/>
              <a:gd name="connsiteY160" fmla="*/ 4706721 h 6858000"/>
              <a:gd name="connsiteX161" fmla="*/ 1423113 w 7467663"/>
              <a:gd name="connsiteY161" fmla="*/ 3874565 h 6858000"/>
              <a:gd name="connsiteX162" fmla="*/ 3316479 w 7467663"/>
              <a:gd name="connsiteY162" fmla="*/ 3872136 h 6858000"/>
              <a:gd name="connsiteX163" fmla="*/ 3546806 w 7467663"/>
              <a:gd name="connsiteY163" fmla="*/ 4356139 h 6858000"/>
              <a:gd name="connsiteX164" fmla="*/ 3364433 w 7467663"/>
              <a:gd name="connsiteY164" fmla="*/ 3953121 h 6858000"/>
              <a:gd name="connsiteX165" fmla="*/ 3316479 w 7467663"/>
              <a:gd name="connsiteY165" fmla="*/ 3872136 h 6858000"/>
              <a:gd name="connsiteX166" fmla="*/ 3291335 w 7467663"/>
              <a:gd name="connsiteY166" fmla="*/ 3767420 h 6858000"/>
              <a:gd name="connsiteX167" fmla="*/ 3390805 w 7467663"/>
              <a:gd name="connsiteY167" fmla="*/ 3937163 h 6858000"/>
              <a:gd name="connsiteX168" fmla="*/ 3579062 w 7467663"/>
              <a:gd name="connsiteY168" fmla="*/ 4359040 h 6858000"/>
              <a:gd name="connsiteX169" fmla="*/ 3467355 w 7467663"/>
              <a:gd name="connsiteY169" fmla="*/ 3988130 h 6858000"/>
              <a:gd name="connsiteX170" fmla="*/ 3310753 w 7467663"/>
              <a:gd name="connsiteY170" fmla="*/ 3787140 h 6858000"/>
              <a:gd name="connsiteX171" fmla="*/ 3291335 w 7467663"/>
              <a:gd name="connsiteY171" fmla="*/ 3767420 h 6858000"/>
              <a:gd name="connsiteX172" fmla="*/ 1635889 w 7467663"/>
              <a:gd name="connsiteY172" fmla="*/ 3709494 h 6858000"/>
              <a:gd name="connsiteX173" fmla="*/ 1634800 w 7467663"/>
              <a:gd name="connsiteY173" fmla="*/ 3731111 h 6858000"/>
              <a:gd name="connsiteX174" fmla="*/ 1635889 w 7467663"/>
              <a:gd name="connsiteY174" fmla="*/ 3709494 h 6858000"/>
              <a:gd name="connsiteX175" fmla="*/ 1510397 w 7467663"/>
              <a:gd name="connsiteY175" fmla="*/ 3684705 h 6858000"/>
              <a:gd name="connsiteX176" fmla="*/ 1146550 w 7467663"/>
              <a:gd name="connsiteY176" fmla="*/ 3802012 h 6858000"/>
              <a:gd name="connsiteX177" fmla="*/ 698834 w 7467663"/>
              <a:gd name="connsiteY177" fmla="*/ 3952272 h 6858000"/>
              <a:gd name="connsiteX178" fmla="*/ 34256 w 7467663"/>
              <a:gd name="connsiteY178" fmla="*/ 4347603 h 6858000"/>
              <a:gd name="connsiteX179" fmla="*/ 527241 w 7467663"/>
              <a:gd name="connsiteY179" fmla="*/ 4065078 h 6858000"/>
              <a:gd name="connsiteX180" fmla="*/ 1510397 w 7467663"/>
              <a:gd name="connsiteY180" fmla="*/ 3684705 h 6858000"/>
              <a:gd name="connsiteX181" fmla="*/ 1313114 w 7467663"/>
              <a:gd name="connsiteY181" fmla="*/ 3655216 h 6858000"/>
              <a:gd name="connsiteX182" fmla="*/ 1109304 w 7467663"/>
              <a:gd name="connsiteY182" fmla="*/ 3669030 h 6858000"/>
              <a:gd name="connsiteX183" fmla="*/ 8129 w 7467663"/>
              <a:gd name="connsiteY183" fmla="*/ 4330519 h 6858000"/>
              <a:gd name="connsiteX184" fmla="*/ 687572 w 7467663"/>
              <a:gd name="connsiteY184" fmla="*/ 3925629 h 6858000"/>
              <a:gd name="connsiteX185" fmla="*/ 1138365 w 7467663"/>
              <a:gd name="connsiteY185" fmla="*/ 3774515 h 6858000"/>
              <a:gd name="connsiteX186" fmla="*/ 1505579 w 7467663"/>
              <a:gd name="connsiteY186" fmla="*/ 3655526 h 6858000"/>
              <a:gd name="connsiteX187" fmla="*/ 1313114 w 7467663"/>
              <a:gd name="connsiteY187" fmla="*/ 3655216 h 6858000"/>
              <a:gd name="connsiteX188" fmla="*/ 3655073 w 7467663"/>
              <a:gd name="connsiteY188" fmla="*/ 3650884 h 6858000"/>
              <a:gd name="connsiteX189" fmla="*/ 3989938 w 7467663"/>
              <a:gd name="connsiteY189" fmla="*/ 3991685 h 6858000"/>
              <a:gd name="connsiteX190" fmla="*/ 4393907 w 7467663"/>
              <a:gd name="connsiteY190" fmla="*/ 4261258 h 6858000"/>
              <a:gd name="connsiteX191" fmla="*/ 4648051 w 7467663"/>
              <a:gd name="connsiteY191" fmla="*/ 4374051 h 6858000"/>
              <a:gd name="connsiteX192" fmla="*/ 4383389 w 7467663"/>
              <a:gd name="connsiteY192" fmla="*/ 4184369 h 6858000"/>
              <a:gd name="connsiteX193" fmla="*/ 4165508 w 7467663"/>
              <a:gd name="connsiteY193" fmla="*/ 4035196 h 6858000"/>
              <a:gd name="connsiteX194" fmla="*/ 4068162 w 7467663"/>
              <a:gd name="connsiteY194" fmla="*/ 3953394 h 6858000"/>
              <a:gd name="connsiteX195" fmla="*/ 3981416 w 7467663"/>
              <a:gd name="connsiteY195" fmla="*/ 3880482 h 6858000"/>
              <a:gd name="connsiteX196" fmla="*/ 3800147 w 7467663"/>
              <a:gd name="connsiteY196" fmla="*/ 3749872 h 6858000"/>
              <a:gd name="connsiteX197" fmla="*/ 3655073 w 7467663"/>
              <a:gd name="connsiteY197" fmla="*/ 3650884 h 6858000"/>
              <a:gd name="connsiteX198" fmla="*/ 3670252 w 7467663"/>
              <a:gd name="connsiteY198" fmla="*/ 3622798 h 6858000"/>
              <a:gd name="connsiteX199" fmla="*/ 3817258 w 7467663"/>
              <a:gd name="connsiteY199" fmla="*/ 3723577 h 6858000"/>
              <a:gd name="connsiteX200" fmla="*/ 4000461 w 7467663"/>
              <a:gd name="connsiteY200" fmla="*/ 3855966 h 6858000"/>
              <a:gd name="connsiteX201" fmla="*/ 4088180 w 7467663"/>
              <a:gd name="connsiteY201" fmla="*/ 3929774 h 6858000"/>
              <a:gd name="connsiteX202" fmla="*/ 4184555 w 7467663"/>
              <a:gd name="connsiteY202" fmla="*/ 4010683 h 6858000"/>
              <a:gd name="connsiteX203" fmla="*/ 4399563 w 7467663"/>
              <a:gd name="connsiteY203" fmla="*/ 4158106 h 6858000"/>
              <a:gd name="connsiteX204" fmla="*/ 4684469 w 7467663"/>
              <a:gd name="connsiteY204" fmla="*/ 4364680 h 6858000"/>
              <a:gd name="connsiteX205" fmla="*/ 4690271 w 7467663"/>
              <a:gd name="connsiteY205" fmla="*/ 4370034 h 6858000"/>
              <a:gd name="connsiteX206" fmla="*/ 4136093 w 7467663"/>
              <a:gd name="connsiteY206" fmla="*/ 3858466 h 6858000"/>
              <a:gd name="connsiteX207" fmla="*/ 3670252 w 7467663"/>
              <a:gd name="connsiteY207" fmla="*/ 3622798 h 6858000"/>
              <a:gd name="connsiteX208" fmla="*/ 4440129 w 7467663"/>
              <a:gd name="connsiteY208" fmla="*/ 3448571 h 6858000"/>
              <a:gd name="connsiteX209" fmla="*/ 4856525 w 7467663"/>
              <a:gd name="connsiteY209" fmla="*/ 3915351 h 6858000"/>
              <a:gd name="connsiteX210" fmla="*/ 5059055 w 7467663"/>
              <a:gd name="connsiteY210" fmla="*/ 4108918 h 6858000"/>
              <a:gd name="connsiteX211" fmla="*/ 5290070 w 7467663"/>
              <a:gd name="connsiteY211" fmla="*/ 4263619 h 6858000"/>
              <a:gd name="connsiteX212" fmla="*/ 4834991 w 7467663"/>
              <a:gd name="connsiteY212" fmla="*/ 3830985 h 6858000"/>
              <a:gd name="connsiteX213" fmla="*/ 4440129 w 7467663"/>
              <a:gd name="connsiteY213" fmla="*/ 3448571 h 6858000"/>
              <a:gd name="connsiteX214" fmla="*/ 4441737 w 7467663"/>
              <a:gd name="connsiteY214" fmla="*/ 3399734 h 6858000"/>
              <a:gd name="connsiteX215" fmla="*/ 4431236 w 7467663"/>
              <a:gd name="connsiteY215" fmla="*/ 3400954 h 6858000"/>
              <a:gd name="connsiteX216" fmla="*/ 4557150 w 7467663"/>
              <a:gd name="connsiteY216" fmla="*/ 3510023 h 6858000"/>
              <a:gd name="connsiteX217" fmla="*/ 4856936 w 7467663"/>
              <a:gd name="connsiteY217" fmla="*/ 3809146 h 6858000"/>
              <a:gd name="connsiteX218" fmla="*/ 5111996 w 7467663"/>
              <a:gd name="connsiteY218" fmla="*/ 4065759 h 6858000"/>
              <a:gd name="connsiteX219" fmla="*/ 5388878 w 7467663"/>
              <a:gd name="connsiteY219" fmla="*/ 4300185 h 6858000"/>
              <a:gd name="connsiteX220" fmla="*/ 5425556 w 7467663"/>
              <a:gd name="connsiteY220" fmla="*/ 4308967 h 6858000"/>
              <a:gd name="connsiteX221" fmla="*/ 4943646 w 7467663"/>
              <a:gd name="connsiteY221" fmla="*/ 3822916 h 6858000"/>
              <a:gd name="connsiteX222" fmla="*/ 4594837 w 7467663"/>
              <a:gd name="connsiteY222" fmla="*/ 3532274 h 6858000"/>
              <a:gd name="connsiteX223" fmla="*/ 4441737 w 7467663"/>
              <a:gd name="connsiteY223" fmla="*/ 3399734 h 6858000"/>
              <a:gd name="connsiteX224" fmla="*/ 5425834 w 7467663"/>
              <a:gd name="connsiteY224" fmla="*/ 3162785 h 6858000"/>
              <a:gd name="connsiteX225" fmla="*/ 5401644 w 7467663"/>
              <a:gd name="connsiteY225" fmla="*/ 3617847 h 6858000"/>
              <a:gd name="connsiteX226" fmla="*/ 5467256 w 7467663"/>
              <a:gd name="connsiteY226" fmla="*/ 4175494 h 6858000"/>
              <a:gd name="connsiteX227" fmla="*/ 5448069 w 7467663"/>
              <a:gd name="connsiteY227" fmla="*/ 3567554 h 6858000"/>
              <a:gd name="connsiteX228" fmla="*/ 5425834 w 7467663"/>
              <a:gd name="connsiteY228" fmla="*/ 3162785 h 6858000"/>
              <a:gd name="connsiteX229" fmla="*/ 1318687 w 7467663"/>
              <a:gd name="connsiteY229" fmla="*/ 3113840 h 6858000"/>
              <a:gd name="connsiteX230" fmla="*/ 1066793 w 7467663"/>
              <a:gd name="connsiteY230" fmla="*/ 3212171 h 6858000"/>
              <a:gd name="connsiteX231" fmla="*/ 993319 w 7467663"/>
              <a:gd name="connsiteY231" fmla="*/ 3247648 h 6858000"/>
              <a:gd name="connsiteX232" fmla="*/ 853081 w 7467663"/>
              <a:gd name="connsiteY232" fmla="*/ 3312410 h 6858000"/>
              <a:gd name="connsiteX233" fmla="*/ 805957 w 7467663"/>
              <a:gd name="connsiteY233" fmla="*/ 3330443 h 6858000"/>
              <a:gd name="connsiteX234" fmla="*/ 1318687 w 7467663"/>
              <a:gd name="connsiteY234" fmla="*/ 3113840 h 6858000"/>
              <a:gd name="connsiteX235" fmla="*/ 5453702 w 7467663"/>
              <a:gd name="connsiteY235" fmla="*/ 3090882 h 6858000"/>
              <a:gd name="connsiteX236" fmla="*/ 5480135 w 7467663"/>
              <a:gd name="connsiteY236" fmla="*/ 3565802 h 6858000"/>
              <a:gd name="connsiteX237" fmla="*/ 5499023 w 7467663"/>
              <a:gd name="connsiteY237" fmla="*/ 4166310 h 6858000"/>
              <a:gd name="connsiteX238" fmla="*/ 5547022 w 7467663"/>
              <a:gd name="connsiteY238" fmla="*/ 3607838 h 6858000"/>
              <a:gd name="connsiteX239" fmla="*/ 5515964 w 7467663"/>
              <a:gd name="connsiteY239" fmla="*/ 3378541 h 6858000"/>
              <a:gd name="connsiteX240" fmla="*/ 5453702 w 7467663"/>
              <a:gd name="connsiteY240" fmla="*/ 3090882 h 6858000"/>
              <a:gd name="connsiteX241" fmla="*/ 1238695 w 7467663"/>
              <a:gd name="connsiteY241" fmla="*/ 3076820 h 6858000"/>
              <a:gd name="connsiteX242" fmla="*/ 716371 w 7467663"/>
              <a:gd name="connsiteY242" fmla="*/ 3293249 h 6858000"/>
              <a:gd name="connsiteX243" fmla="*/ 579522 w 7467663"/>
              <a:gd name="connsiteY243" fmla="*/ 3371759 h 6858000"/>
              <a:gd name="connsiteX244" fmla="*/ 600288 w 7467663"/>
              <a:gd name="connsiteY244" fmla="*/ 3365555 h 6858000"/>
              <a:gd name="connsiteX245" fmla="*/ 840692 w 7467663"/>
              <a:gd name="connsiteY245" fmla="*/ 3284921 h 6858000"/>
              <a:gd name="connsiteX246" fmla="*/ 979248 w 7467663"/>
              <a:gd name="connsiteY246" fmla="*/ 3221003 h 6858000"/>
              <a:gd name="connsiteX247" fmla="*/ 1053282 w 7467663"/>
              <a:gd name="connsiteY247" fmla="*/ 3185247 h 6858000"/>
              <a:gd name="connsiteX248" fmla="*/ 1320603 w 7467663"/>
              <a:gd name="connsiteY248" fmla="*/ 3081281 h 6858000"/>
              <a:gd name="connsiteX249" fmla="*/ 1238695 w 7467663"/>
              <a:gd name="connsiteY249" fmla="*/ 3076820 h 6858000"/>
              <a:gd name="connsiteX250" fmla="*/ 5425627 w 7467663"/>
              <a:gd name="connsiteY250" fmla="*/ 2954192 h 6858000"/>
              <a:gd name="connsiteX251" fmla="*/ 5470770 w 7467663"/>
              <a:gd name="connsiteY251" fmla="*/ 3005435 h 6858000"/>
              <a:gd name="connsiteX252" fmla="*/ 5519779 w 7467663"/>
              <a:gd name="connsiteY252" fmla="*/ 4359223 h 6858000"/>
              <a:gd name="connsiteX253" fmla="*/ 5520293 w 7467663"/>
              <a:gd name="connsiteY253" fmla="*/ 4360602 h 6858000"/>
              <a:gd name="connsiteX254" fmla="*/ 5767221 w 7467663"/>
              <a:gd name="connsiteY254" fmla="*/ 4665564 h 6858000"/>
              <a:gd name="connsiteX255" fmla="*/ 6937169 w 7467663"/>
              <a:gd name="connsiteY255" fmla="*/ 4815941 h 6858000"/>
              <a:gd name="connsiteX256" fmla="*/ 6953922 w 7467663"/>
              <a:gd name="connsiteY256" fmla="*/ 4890068 h 6858000"/>
              <a:gd name="connsiteX257" fmla="*/ 6071359 w 7467663"/>
              <a:gd name="connsiteY257" fmla="*/ 4770770 h 6858000"/>
              <a:gd name="connsiteX258" fmla="*/ 6038839 w 7467663"/>
              <a:gd name="connsiteY258" fmla="*/ 4764474 h 6858000"/>
              <a:gd name="connsiteX259" fmla="*/ 6038706 w 7467663"/>
              <a:gd name="connsiteY259" fmla="*/ 4763847 h 6858000"/>
              <a:gd name="connsiteX260" fmla="*/ 6037784 w 7467663"/>
              <a:gd name="connsiteY260" fmla="*/ 4764270 h 6858000"/>
              <a:gd name="connsiteX261" fmla="*/ 6038839 w 7467663"/>
              <a:gd name="connsiteY261" fmla="*/ 4764474 h 6858000"/>
              <a:gd name="connsiteX262" fmla="*/ 6040338 w 7467663"/>
              <a:gd name="connsiteY262" fmla="*/ 4771418 h 6858000"/>
              <a:gd name="connsiteX263" fmla="*/ 6024488 w 7467663"/>
              <a:gd name="connsiteY263" fmla="*/ 4809903 h 6858000"/>
              <a:gd name="connsiteX264" fmla="*/ 5599771 w 7467663"/>
              <a:gd name="connsiteY264" fmla="*/ 5509652 h 6858000"/>
              <a:gd name="connsiteX265" fmla="*/ 5548843 w 7467663"/>
              <a:gd name="connsiteY265" fmla="*/ 5563845 h 6858000"/>
              <a:gd name="connsiteX266" fmla="*/ 5940952 w 7467663"/>
              <a:gd name="connsiteY266" fmla="*/ 6250028 h 6858000"/>
              <a:gd name="connsiteX267" fmla="*/ 6043441 w 7467663"/>
              <a:gd name="connsiteY267" fmla="*/ 6665847 h 6858000"/>
              <a:gd name="connsiteX268" fmla="*/ 6093432 w 7467663"/>
              <a:gd name="connsiteY268" fmla="*/ 6858000 h 6858000"/>
              <a:gd name="connsiteX269" fmla="*/ 6034344 w 7467663"/>
              <a:gd name="connsiteY269" fmla="*/ 6858000 h 6858000"/>
              <a:gd name="connsiteX270" fmla="*/ 6026679 w 7467663"/>
              <a:gd name="connsiteY270" fmla="*/ 6836959 h 6858000"/>
              <a:gd name="connsiteX271" fmla="*/ 5800441 w 7467663"/>
              <a:gd name="connsiteY271" fmla="*/ 6335286 h 6858000"/>
              <a:gd name="connsiteX272" fmla="*/ 5526562 w 7467663"/>
              <a:gd name="connsiteY272" fmla="*/ 5705388 h 6858000"/>
              <a:gd name="connsiteX273" fmla="*/ 5519640 w 7467663"/>
              <a:gd name="connsiteY273" fmla="*/ 5683774 h 6858000"/>
              <a:gd name="connsiteX274" fmla="*/ 5844559 w 7467663"/>
              <a:gd name="connsiteY274" fmla="*/ 6553349 h 6858000"/>
              <a:gd name="connsiteX275" fmla="*/ 5975994 w 7467663"/>
              <a:gd name="connsiteY275" fmla="*/ 6858000 h 6858000"/>
              <a:gd name="connsiteX276" fmla="*/ 5898547 w 7467663"/>
              <a:gd name="connsiteY276" fmla="*/ 6858000 h 6858000"/>
              <a:gd name="connsiteX277" fmla="*/ 5682041 w 7467663"/>
              <a:gd name="connsiteY277" fmla="*/ 6355860 h 6858000"/>
              <a:gd name="connsiteX278" fmla="*/ 5461758 w 7467663"/>
              <a:gd name="connsiteY278" fmla="*/ 5820220 h 6858000"/>
              <a:gd name="connsiteX279" fmla="*/ 5237282 w 7467663"/>
              <a:gd name="connsiteY279" fmla="*/ 6579086 h 6858000"/>
              <a:gd name="connsiteX280" fmla="*/ 5115009 w 7467663"/>
              <a:gd name="connsiteY280" fmla="*/ 6858000 h 6858000"/>
              <a:gd name="connsiteX281" fmla="*/ 5028074 w 7467663"/>
              <a:gd name="connsiteY281" fmla="*/ 6858000 h 6858000"/>
              <a:gd name="connsiteX282" fmla="*/ 5079508 w 7467663"/>
              <a:gd name="connsiteY282" fmla="*/ 6749074 h 6858000"/>
              <a:gd name="connsiteX283" fmla="*/ 5371846 w 7467663"/>
              <a:gd name="connsiteY283" fmla="*/ 5924413 h 6858000"/>
              <a:gd name="connsiteX284" fmla="*/ 5270512 w 7467663"/>
              <a:gd name="connsiteY284" fmla="*/ 6138975 h 6858000"/>
              <a:gd name="connsiteX285" fmla="*/ 5062409 w 7467663"/>
              <a:gd name="connsiteY285" fmla="*/ 6653544 h 6858000"/>
              <a:gd name="connsiteX286" fmla="*/ 5036628 w 7467663"/>
              <a:gd name="connsiteY286" fmla="*/ 6754247 h 6858000"/>
              <a:gd name="connsiteX287" fmla="*/ 5009112 w 7467663"/>
              <a:gd name="connsiteY287" fmla="*/ 6858000 h 6858000"/>
              <a:gd name="connsiteX288" fmla="*/ 4976679 w 7467663"/>
              <a:gd name="connsiteY288" fmla="*/ 6858000 h 6858000"/>
              <a:gd name="connsiteX289" fmla="*/ 5006537 w 7467663"/>
              <a:gd name="connsiteY289" fmla="*/ 6747068 h 6858000"/>
              <a:gd name="connsiteX290" fmla="*/ 5032723 w 7467663"/>
              <a:gd name="connsiteY290" fmla="*/ 6644957 h 6858000"/>
              <a:gd name="connsiteX291" fmla="*/ 5242949 w 7467663"/>
              <a:gd name="connsiteY291" fmla="*/ 6125175 h 6858000"/>
              <a:gd name="connsiteX292" fmla="*/ 5286321 w 7467663"/>
              <a:gd name="connsiteY292" fmla="*/ 6033555 h 6858000"/>
              <a:gd name="connsiteX293" fmla="*/ 5008210 w 7467663"/>
              <a:gd name="connsiteY293" fmla="*/ 6649194 h 6858000"/>
              <a:gd name="connsiteX294" fmla="*/ 4986321 w 7467663"/>
              <a:gd name="connsiteY294" fmla="*/ 6765687 h 6858000"/>
              <a:gd name="connsiteX295" fmla="*/ 4973474 w 7467663"/>
              <a:gd name="connsiteY295" fmla="*/ 6858000 h 6858000"/>
              <a:gd name="connsiteX296" fmla="*/ 4907178 w 7467663"/>
              <a:gd name="connsiteY296" fmla="*/ 6858000 h 6858000"/>
              <a:gd name="connsiteX297" fmla="*/ 4910810 w 7467663"/>
              <a:gd name="connsiteY297" fmla="*/ 6829660 h 6858000"/>
              <a:gd name="connsiteX298" fmla="*/ 4987461 w 7467663"/>
              <a:gd name="connsiteY298" fmla="*/ 6432994 h 6858000"/>
              <a:gd name="connsiteX299" fmla="*/ 5179262 w 7467663"/>
              <a:gd name="connsiteY299" fmla="*/ 6035044 h 6858000"/>
              <a:gd name="connsiteX300" fmla="*/ 4689678 w 7467663"/>
              <a:gd name="connsiteY300" fmla="*/ 6440241 h 6858000"/>
              <a:gd name="connsiteX301" fmla="*/ 4477543 w 7467663"/>
              <a:gd name="connsiteY301" fmla="*/ 6674836 h 6858000"/>
              <a:gd name="connsiteX302" fmla="*/ 4329957 w 7467663"/>
              <a:gd name="connsiteY302" fmla="*/ 6858000 h 6858000"/>
              <a:gd name="connsiteX303" fmla="*/ 4218595 w 7467663"/>
              <a:gd name="connsiteY303" fmla="*/ 6858000 h 6858000"/>
              <a:gd name="connsiteX304" fmla="*/ 4368888 w 7467663"/>
              <a:gd name="connsiteY304" fmla="*/ 6668412 h 6858000"/>
              <a:gd name="connsiteX305" fmla="*/ 4563091 w 7467663"/>
              <a:gd name="connsiteY305" fmla="*/ 6442508 h 6858000"/>
              <a:gd name="connsiteX306" fmla="*/ 5387324 w 7467663"/>
              <a:gd name="connsiteY306" fmla="*/ 5705830 h 6858000"/>
              <a:gd name="connsiteX307" fmla="*/ 5073620 w 7467663"/>
              <a:gd name="connsiteY307" fmla="*/ 5955437 h 6858000"/>
              <a:gd name="connsiteX308" fmla="*/ 4689789 w 7467663"/>
              <a:gd name="connsiteY308" fmla="*/ 6268382 h 6858000"/>
              <a:gd name="connsiteX309" fmla="*/ 4418722 w 7467663"/>
              <a:gd name="connsiteY309" fmla="*/ 6570886 h 6858000"/>
              <a:gd name="connsiteX310" fmla="*/ 4214944 w 7467663"/>
              <a:gd name="connsiteY310" fmla="*/ 6858000 h 6858000"/>
              <a:gd name="connsiteX311" fmla="*/ 4177898 w 7467663"/>
              <a:gd name="connsiteY311" fmla="*/ 6858000 h 6858000"/>
              <a:gd name="connsiteX312" fmla="*/ 4391597 w 7467663"/>
              <a:gd name="connsiteY312" fmla="*/ 6556370 h 6858000"/>
              <a:gd name="connsiteX313" fmla="*/ 4668889 w 7467663"/>
              <a:gd name="connsiteY313" fmla="*/ 6246399 h 6858000"/>
              <a:gd name="connsiteX314" fmla="*/ 5055427 w 7467663"/>
              <a:gd name="connsiteY314" fmla="*/ 5931476 h 6858000"/>
              <a:gd name="connsiteX315" fmla="*/ 5371814 w 7467663"/>
              <a:gd name="connsiteY315" fmla="*/ 5678975 h 6858000"/>
              <a:gd name="connsiteX316" fmla="*/ 4987918 w 7467663"/>
              <a:gd name="connsiteY316" fmla="*/ 5838701 h 6858000"/>
              <a:gd name="connsiteX317" fmla="*/ 4317146 w 7467663"/>
              <a:gd name="connsiteY317" fmla="*/ 6587716 h 6858000"/>
              <a:gd name="connsiteX318" fmla="*/ 4171627 w 7467663"/>
              <a:gd name="connsiteY318" fmla="*/ 6858000 h 6858000"/>
              <a:gd name="connsiteX319" fmla="*/ 4081585 w 7467663"/>
              <a:gd name="connsiteY319" fmla="*/ 6858000 h 6858000"/>
              <a:gd name="connsiteX320" fmla="*/ 4238603 w 7467663"/>
              <a:gd name="connsiteY320" fmla="*/ 6559341 h 6858000"/>
              <a:gd name="connsiteX321" fmla="*/ 4778333 w 7467663"/>
              <a:gd name="connsiteY321" fmla="*/ 5873626 h 6858000"/>
              <a:gd name="connsiteX322" fmla="*/ 5414185 w 7467663"/>
              <a:gd name="connsiteY322" fmla="*/ 5573882 h 6858000"/>
              <a:gd name="connsiteX323" fmla="*/ 5959648 w 7467663"/>
              <a:gd name="connsiteY323" fmla="*/ 4760797 h 6858000"/>
              <a:gd name="connsiteX324" fmla="*/ 5355019 w 7467663"/>
              <a:gd name="connsiteY324" fmla="*/ 4734672 h 6858000"/>
              <a:gd name="connsiteX325" fmla="*/ 5083565 w 7467663"/>
              <a:gd name="connsiteY325" fmla="*/ 5179121 h 6858000"/>
              <a:gd name="connsiteX326" fmla="*/ 4713577 w 7467663"/>
              <a:gd name="connsiteY326" fmla="*/ 5616803 h 6858000"/>
              <a:gd name="connsiteX327" fmla="*/ 3989559 w 7467663"/>
              <a:gd name="connsiteY327" fmla="*/ 6145945 h 6858000"/>
              <a:gd name="connsiteX328" fmla="*/ 3939824 w 7467663"/>
              <a:gd name="connsiteY328" fmla="*/ 6066900 h 6858000"/>
              <a:gd name="connsiteX329" fmla="*/ 4584537 w 7467663"/>
              <a:gd name="connsiteY329" fmla="*/ 5324826 h 6858000"/>
              <a:gd name="connsiteX330" fmla="*/ 5037105 w 7467663"/>
              <a:gd name="connsiteY330" fmla="*/ 5088765 h 6858000"/>
              <a:gd name="connsiteX331" fmla="*/ 5039930 w 7467663"/>
              <a:gd name="connsiteY331" fmla="*/ 5089585 h 6858000"/>
              <a:gd name="connsiteX332" fmla="*/ 5263764 w 7467663"/>
              <a:gd name="connsiteY332" fmla="*/ 4735525 h 6858000"/>
              <a:gd name="connsiteX333" fmla="*/ 4086300 w 7467663"/>
              <a:gd name="connsiteY333" fmla="*/ 4884599 h 6858000"/>
              <a:gd name="connsiteX334" fmla="*/ 4085485 w 7467663"/>
              <a:gd name="connsiteY334" fmla="*/ 4899070 h 6858000"/>
              <a:gd name="connsiteX335" fmla="*/ 3871915 w 7467663"/>
              <a:gd name="connsiteY335" fmla="*/ 5253645 h 6858000"/>
              <a:gd name="connsiteX336" fmla="*/ 3799374 w 7467663"/>
              <a:gd name="connsiteY336" fmla="*/ 5466127 h 6858000"/>
              <a:gd name="connsiteX337" fmla="*/ 3498850 w 7467663"/>
              <a:gd name="connsiteY337" fmla="*/ 6661888 h 6858000"/>
              <a:gd name="connsiteX338" fmla="*/ 3399216 w 7467663"/>
              <a:gd name="connsiteY338" fmla="*/ 6858000 h 6858000"/>
              <a:gd name="connsiteX339" fmla="*/ 3303688 w 7467663"/>
              <a:gd name="connsiteY339" fmla="*/ 6858000 h 6858000"/>
              <a:gd name="connsiteX340" fmla="*/ 3391774 w 7467663"/>
              <a:gd name="connsiteY340" fmla="*/ 6697181 h 6858000"/>
              <a:gd name="connsiteX341" fmla="*/ 3735540 w 7467663"/>
              <a:gd name="connsiteY341" fmla="*/ 5546923 h 6858000"/>
              <a:gd name="connsiteX342" fmla="*/ 3729438 w 7467663"/>
              <a:gd name="connsiteY342" fmla="*/ 5569058 h 6858000"/>
              <a:gd name="connsiteX343" fmla="*/ 3707782 w 7467663"/>
              <a:gd name="connsiteY343" fmla="*/ 5644908 h 6858000"/>
              <a:gd name="connsiteX344" fmla="*/ 3583827 w 7467663"/>
              <a:gd name="connsiteY344" fmla="*/ 6039215 h 6858000"/>
              <a:gd name="connsiteX345" fmla="*/ 3547861 w 7467663"/>
              <a:gd name="connsiteY345" fmla="*/ 6129609 h 6858000"/>
              <a:gd name="connsiteX346" fmla="*/ 3490905 w 7467663"/>
              <a:gd name="connsiteY346" fmla="*/ 6277660 h 6858000"/>
              <a:gd name="connsiteX347" fmla="*/ 3455859 w 7467663"/>
              <a:gd name="connsiteY347" fmla="*/ 6391301 h 6858000"/>
              <a:gd name="connsiteX348" fmla="*/ 3429112 w 7467663"/>
              <a:gd name="connsiteY348" fmla="*/ 6479469 h 6858000"/>
              <a:gd name="connsiteX349" fmla="*/ 3304862 w 7467663"/>
              <a:gd name="connsiteY349" fmla="*/ 6796476 h 6858000"/>
              <a:gd name="connsiteX350" fmla="*/ 3276071 w 7467663"/>
              <a:gd name="connsiteY350" fmla="*/ 6858000 h 6858000"/>
              <a:gd name="connsiteX351" fmla="*/ 3240805 w 7467663"/>
              <a:gd name="connsiteY351" fmla="*/ 6858000 h 6858000"/>
              <a:gd name="connsiteX352" fmla="*/ 3275917 w 7467663"/>
              <a:gd name="connsiteY352" fmla="*/ 6783192 h 6858000"/>
              <a:gd name="connsiteX353" fmla="*/ 3399358 w 7467663"/>
              <a:gd name="connsiteY353" fmla="*/ 6469011 h 6858000"/>
              <a:gd name="connsiteX354" fmla="*/ 3425650 w 7467663"/>
              <a:gd name="connsiteY354" fmla="*/ 6381333 h 6858000"/>
              <a:gd name="connsiteX355" fmla="*/ 3460661 w 7467663"/>
              <a:gd name="connsiteY355" fmla="*/ 6266763 h 6858000"/>
              <a:gd name="connsiteX356" fmla="*/ 3518021 w 7467663"/>
              <a:gd name="connsiteY356" fmla="*/ 6117298 h 6858000"/>
              <a:gd name="connsiteX357" fmla="*/ 3554035 w 7467663"/>
              <a:gd name="connsiteY357" fmla="*/ 6027832 h 6858000"/>
              <a:gd name="connsiteX358" fmla="*/ 3677174 w 7467663"/>
              <a:gd name="connsiteY358" fmla="*/ 5636351 h 6858000"/>
              <a:gd name="connsiteX359" fmla="*/ 3698819 w 7467663"/>
              <a:gd name="connsiteY359" fmla="*/ 5560503 h 6858000"/>
              <a:gd name="connsiteX360" fmla="*/ 3702094 w 7467663"/>
              <a:gd name="connsiteY360" fmla="*/ 5549194 h 6858000"/>
              <a:gd name="connsiteX361" fmla="*/ 3398355 w 7467663"/>
              <a:gd name="connsiteY361" fmla="*/ 6094603 h 6858000"/>
              <a:gd name="connsiteX362" fmla="*/ 3193941 w 7467663"/>
              <a:gd name="connsiteY362" fmla="*/ 6798775 h 6858000"/>
              <a:gd name="connsiteX363" fmla="*/ 3184140 w 7467663"/>
              <a:gd name="connsiteY363" fmla="*/ 6858000 h 6858000"/>
              <a:gd name="connsiteX364" fmla="*/ 3099978 w 7467663"/>
              <a:gd name="connsiteY364" fmla="*/ 6858000 h 6858000"/>
              <a:gd name="connsiteX365" fmla="*/ 3101556 w 7467663"/>
              <a:gd name="connsiteY365" fmla="*/ 6843337 h 6858000"/>
              <a:gd name="connsiteX366" fmla="*/ 3370162 w 7467663"/>
              <a:gd name="connsiteY366" fmla="*/ 5785550 h 6858000"/>
              <a:gd name="connsiteX367" fmla="*/ 3746477 w 7467663"/>
              <a:gd name="connsiteY367" fmla="*/ 5377889 h 6858000"/>
              <a:gd name="connsiteX368" fmla="*/ 3863399 w 7467663"/>
              <a:gd name="connsiteY368" fmla="*/ 5087257 h 6858000"/>
              <a:gd name="connsiteX369" fmla="*/ 3968712 w 7467663"/>
              <a:gd name="connsiteY369" fmla="*/ 4913989 h 6858000"/>
              <a:gd name="connsiteX370" fmla="*/ 2792390 w 7467663"/>
              <a:gd name="connsiteY370" fmla="*/ 5382974 h 6858000"/>
              <a:gd name="connsiteX371" fmla="*/ 2714982 w 7467663"/>
              <a:gd name="connsiteY371" fmla="*/ 5427051 h 6858000"/>
              <a:gd name="connsiteX372" fmla="*/ 2813361 w 7467663"/>
              <a:gd name="connsiteY372" fmla="*/ 6023912 h 6858000"/>
              <a:gd name="connsiteX373" fmla="*/ 2688430 w 7467663"/>
              <a:gd name="connsiteY373" fmla="*/ 6801564 h 6858000"/>
              <a:gd name="connsiteX374" fmla="*/ 2629626 w 7467663"/>
              <a:gd name="connsiteY374" fmla="*/ 6763394 h 6858000"/>
              <a:gd name="connsiteX375" fmla="*/ 2565328 w 7467663"/>
              <a:gd name="connsiteY375" fmla="*/ 5516399 h 6858000"/>
              <a:gd name="connsiteX376" fmla="*/ 1922999 w 7467663"/>
              <a:gd name="connsiteY376" fmla="*/ 5980343 h 6858000"/>
              <a:gd name="connsiteX377" fmla="*/ 1950261 w 7467663"/>
              <a:gd name="connsiteY377" fmla="*/ 6405858 h 6858000"/>
              <a:gd name="connsiteX378" fmla="*/ 2365554 w 7467663"/>
              <a:gd name="connsiteY378" fmla="*/ 6759107 h 6858000"/>
              <a:gd name="connsiteX379" fmla="*/ 2424142 w 7467663"/>
              <a:gd name="connsiteY379" fmla="*/ 6858000 h 6858000"/>
              <a:gd name="connsiteX380" fmla="*/ 2395994 w 7467663"/>
              <a:gd name="connsiteY380" fmla="*/ 6858000 h 6858000"/>
              <a:gd name="connsiteX381" fmla="*/ 2392863 w 7467663"/>
              <a:gd name="connsiteY381" fmla="*/ 6852964 h 6858000"/>
              <a:gd name="connsiteX382" fmla="*/ 2017589 w 7467663"/>
              <a:gd name="connsiteY382" fmla="*/ 6493982 h 6858000"/>
              <a:gd name="connsiteX383" fmla="*/ 2147336 w 7467663"/>
              <a:gd name="connsiteY383" fmla="*/ 6594052 h 6858000"/>
              <a:gd name="connsiteX384" fmla="*/ 2207047 w 7467663"/>
              <a:gd name="connsiteY384" fmla="*/ 6654540 h 6858000"/>
              <a:gd name="connsiteX385" fmla="*/ 2299106 w 7467663"/>
              <a:gd name="connsiteY385" fmla="*/ 6778931 h 6858000"/>
              <a:gd name="connsiteX386" fmla="*/ 2314430 w 7467663"/>
              <a:gd name="connsiteY386" fmla="*/ 6801144 h 6858000"/>
              <a:gd name="connsiteX387" fmla="*/ 2352406 w 7467663"/>
              <a:gd name="connsiteY387" fmla="*/ 6858000 h 6858000"/>
              <a:gd name="connsiteX388" fmla="*/ 2314492 w 7467663"/>
              <a:gd name="connsiteY388" fmla="*/ 6858000 h 6858000"/>
              <a:gd name="connsiteX389" fmla="*/ 2288095 w 7467663"/>
              <a:gd name="connsiteY389" fmla="*/ 6818030 h 6858000"/>
              <a:gd name="connsiteX390" fmla="*/ 2272768 w 7467663"/>
              <a:gd name="connsiteY390" fmla="*/ 6795822 h 6858000"/>
              <a:gd name="connsiteX391" fmla="*/ 2182715 w 7467663"/>
              <a:gd name="connsiteY391" fmla="*/ 6675071 h 6858000"/>
              <a:gd name="connsiteX392" fmla="*/ 2032061 w 7467663"/>
              <a:gd name="connsiteY392" fmla="*/ 6541380 h 6858000"/>
              <a:gd name="connsiteX393" fmla="*/ 2257220 w 7467663"/>
              <a:gd name="connsiteY393" fmla="*/ 6826257 h 6858000"/>
              <a:gd name="connsiteX394" fmla="*/ 2281324 w 7467663"/>
              <a:gd name="connsiteY394" fmla="*/ 6858000 h 6858000"/>
              <a:gd name="connsiteX395" fmla="*/ 2242860 w 7467663"/>
              <a:gd name="connsiteY395" fmla="*/ 6858000 h 6858000"/>
              <a:gd name="connsiteX396" fmla="*/ 2232818 w 7467663"/>
              <a:gd name="connsiteY396" fmla="*/ 6844926 h 6858000"/>
              <a:gd name="connsiteX397" fmla="*/ 1990172 w 7467663"/>
              <a:gd name="connsiteY397" fmla="*/ 6542121 h 6858000"/>
              <a:gd name="connsiteX398" fmla="*/ 2124090 w 7467663"/>
              <a:gd name="connsiteY398" fmla="*/ 6761017 h 6858000"/>
              <a:gd name="connsiteX399" fmla="*/ 2200380 w 7467663"/>
              <a:gd name="connsiteY399" fmla="*/ 6858000 h 6858000"/>
              <a:gd name="connsiteX400" fmla="*/ 2147507 w 7467663"/>
              <a:gd name="connsiteY400" fmla="*/ 6858000 h 6858000"/>
              <a:gd name="connsiteX401" fmla="*/ 2070668 w 7467663"/>
              <a:gd name="connsiteY401" fmla="*/ 6761520 h 6858000"/>
              <a:gd name="connsiteX402" fmla="*/ 1975142 w 7467663"/>
              <a:gd name="connsiteY402" fmla="*/ 6585570 h 6858000"/>
              <a:gd name="connsiteX403" fmla="*/ 2050035 w 7467663"/>
              <a:gd name="connsiteY403" fmla="*/ 6813345 h 6858000"/>
              <a:gd name="connsiteX404" fmla="*/ 2063025 w 7467663"/>
              <a:gd name="connsiteY404" fmla="*/ 6858000 h 6858000"/>
              <a:gd name="connsiteX405" fmla="*/ 2021675 w 7467663"/>
              <a:gd name="connsiteY405" fmla="*/ 6858000 h 6858000"/>
              <a:gd name="connsiteX406" fmla="*/ 2019308 w 7467663"/>
              <a:gd name="connsiteY406" fmla="*/ 6847118 h 6858000"/>
              <a:gd name="connsiteX407" fmla="*/ 1938835 w 7467663"/>
              <a:gd name="connsiteY407" fmla="*/ 6551160 h 6858000"/>
              <a:gd name="connsiteX408" fmla="*/ 1953230 w 7467663"/>
              <a:gd name="connsiteY408" fmla="*/ 6759699 h 6858000"/>
              <a:gd name="connsiteX409" fmla="*/ 1956763 w 7467663"/>
              <a:gd name="connsiteY409" fmla="*/ 6778191 h 6858000"/>
              <a:gd name="connsiteX410" fmla="*/ 1967925 w 7467663"/>
              <a:gd name="connsiteY410" fmla="*/ 6858000 h 6858000"/>
              <a:gd name="connsiteX411" fmla="*/ 1936622 w 7467663"/>
              <a:gd name="connsiteY411" fmla="*/ 6858000 h 6858000"/>
              <a:gd name="connsiteX412" fmla="*/ 1926261 w 7467663"/>
              <a:gd name="connsiteY412" fmla="*/ 6784064 h 6858000"/>
              <a:gd name="connsiteX413" fmla="*/ 1922724 w 7467663"/>
              <a:gd name="connsiteY413" fmla="*/ 6765577 h 6858000"/>
              <a:gd name="connsiteX414" fmla="*/ 1904650 w 7467663"/>
              <a:gd name="connsiteY414" fmla="*/ 6639616 h 6858000"/>
              <a:gd name="connsiteX415" fmla="*/ 1885273 w 7467663"/>
              <a:gd name="connsiteY415" fmla="*/ 6858000 h 6858000"/>
              <a:gd name="connsiteX416" fmla="*/ 1854363 w 7467663"/>
              <a:gd name="connsiteY416" fmla="*/ 6858000 h 6858000"/>
              <a:gd name="connsiteX417" fmla="*/ 1880391 w 7467663"/>
              <a:gd name="connsiteY417" fmla="*/ 6603796 h 6858000"/>
              <a:gd name="connsiteX418" fmla="*/ 1818273 w 7467663"/>
              <a:gd name="connsiteY418" fmla="*/ 6715729 h 6858000"/>
              <a:gd name="connsiteX419" fmla="*/ 1794691 w 7467663"/>
              <a:gd name="connsiteY419" fmla="*/ 6843239 h 6858000"/>
              <a:gd name="connsiteX420" fmla="*/ 1794914 w 7467663"/>
              <a:gd name="connsiteY420" fmla="*/ 6858000 h 6858000"/>
              <a:gd name="connsiteX421" fmla="*/ 1746128 w 7467663"/>
              <a:gd name="connsiteY421" fmla="*/ 6858000 h 6858000"/>
              <a:gd name="connsiteX422" fmla="*/ 1753934 w 7467663"/>
              <a:gd name="connsiteY422" fmla="*/ 6724796 h 6858000"/>
              <a:gd name="connsiteX423" fmla="*/ 1792053 w 7467663"/>
              <a:gd name="connsiteY423" fmla="*/ 6572396 h 6858000"/>
              <a:gd name="connsiteX424" fmla="*/ 1862248 w 7467663"/>
              <a:gd name="connsiteY424" fmla="*/ 6266397 h 6858000"/>
              <a:gd name="connsiteX425" fmla="*/ 1862250 w 7467663"/>
              <a:gd name="connsiteY425" fmla="*/ 6033531 h 6858000"/>
              <a:gd name="connsiteX426" fmla="*/ 1211999 w 7467663"/>
              <a:gd name="connsiteY426" fmla="*/ 6683610 h 6858000"/>
              <a:gd name="connsiteX427" fmla="*/ 1213266 w 7467663"/>
              <a:gd name="connsiteY427" fmla="*/ 6691947 h 6858000"/>
              <a:gd name="connsiteX428" fmla="*/ 1203370 w 7467663"/>
              <a:gd name="connsiteY428" fmla="*/ 6850676 h 6858000"/>
              <a:gd name="connsiteX429" fmla="*/ 1203671 w 7467663"/>
              <a:gd name="connsiteY429" fmla="*/ 6858000 h 6858000"/>
              <a:gd name="connsiteX430" fmla="*/ 1143180 w 7467663"/>
              <a:gd name="connsiteY430" fmla="*/ 6858000 h 6858000"/>
              <a:gd name="connsiteX431" fmla="*/ 1142176 w 7467663"/>
              <a:gd name="connsiteY431" fmla="*/ 6766045 h 6858000"/>
              <a:gd name="connsiteX432" fmla="*/ 1067484 w 7467663"/>
              <a:gd name="connsiteY432" fmla="*/ 6858000 h 6858000"/>
              <a:gd name="connsiteX433" fmla="*/ 953928 w 7467663"/>
              <a:gd name="connsiteY433" fmla="*/ 6858000 h 6858000"/>
              <a:gd name="connsiteX434" fmla="*/ 959715 w 7467663"/>
              <a:gd name="connsiteY434" fmla="*/ 6850185 h 6858000"/>
              <a:gd name="connsiteX435" fmla="*/ 1483788 w 7467663"/>
              <a:gd name="connsiteY435" fmla="*/ 6259174 h 6858000"/>
              <a:gd name="connsiteX436" fmla="*/ 1100671 w 7467663"/>
              <a:gd name="connsiteY436" fmla="*/ 6252137 h 6858000"/>
              <a:gd name="connsiteX437" fmla="*/ 1090144 w 7467663"/>
              <a:gd name="connsiteY437" fmla="*/ 6256748 h 6858000"/>
              <a:gd name="connsiteX438" fmla="*/ 1095872 w 7467663"/>
              <a:gd name="connsiteY438" fmla="*/ 6271892 h 6858000"/>
              <a:gd name="connsiteX439" fmla="*/ 262785 w 7467663"/>
              <a:gd name="connsiteY439" fmla="*/ 6845450 h 6858000"/>
              <a:gd name="connsiteX440" fmla="*/ 209968 w 7467663"/>
              <a:gd name="connsiteY440" fmla="*/ 6770713 h 6858000"/>
              <a:gd name="connsiteX441" fmla="*/ 873460 w 7467663"/>
              <a:gd name="connsiteY441" fmla="*/ 6253768 h 6858000"/>
              <a:gd name="connsiteX442" fmla="*/ 192686 w 7467663"/>
              <a:gd name="connsiteY442" fmla="*/ 5849257 h 6858000"/>
              <a:gd name="connsiteX443" fmla="*/ 4696 w 7467663"/>
              <a:gd name="connsiteY443" fmla="*/ 5697668 h 6858000"/>
              <a:gd name="connsiteX444" fmla="*/ 0 w 7467663"/>
              <a:gd name="connsiteY444" fmla="*/ 5689984 h 6858000"/>
              <a:gd name="connsiteX445" fmla="*/ 0 w 7467663"/>
              <a:gd name="connsiteY445" fmla="*/ 5513472 h 6858000"/>
              <a:gd name="connsiteX446" fmla="*/ 174101 w 7467663"/>
              <a:gd name="connsiteY446" fmla="*/ 5620277 h 6858000"/>
              <a:gd name="connsiteX447" fmla="*/ 891800 w 7467663"/>
              <a:gd name="connsiteY447" fmla="*/ 6036935 h 6858000"/>
              <a:gd name="connsiteX448" fmla="*/ 1072219 w 7467663"/>
              <a:gd name="connsiteY448" fmla="*/ 6169443 h 6858000"/>
              <a:gd name="connsiteX449" fmla="*/ 1074117 w 7467663"/>
              <a:gd name="connsiteY449" fmla="*/ 6170301 h 6858000"/>
              <a:gd name="connsiteX450" fmla="*/ 1083114 w 7467663"/>
              <a:gd name="connsiteY450" fmla="*/ 6174131 h 6858000"/>
              <a:gd name="connsiteX451" fmla="*/ 1543010 w 7467663"/>
              <a:gd name="connsiteY451" fmla="*/ 6191140 h 6858000"/>
              <a:gd name="connsiteX452" fmla="*/ 1551080 w 7467663"/>
              <a:gd name="connsiteY452" fmla="*/ 6195006 h 6858000"/>
              <a:gd name="connsiteX453" fmla="*/ 2345443 w 7467663"/>
              <a:gd name="connsiteY453" fmla="*/ 5549882 h 6858000"/>
              <a:gd name="connsiteX454" fmla="*/ 1721499 w 7467663"/>
              <a:gd name="connsiteY454" fmla="*/ 5599969 h 6858000"/>
              <a:gd name="connsiteX455" fmla="*/ 767716 w 7467663"/>
              <a:gd name="connsiteY455" fmla="*/ 5472768 h 6858000"/>
              <a:gd name="connsiteX456" fmla="*/ 722147 w 7467663"/>
              <a:gd name="connsiteY456" fmla="*/ 5393091 h 6858000"/>
              <a:gd name="connsiteX457" fmla="*/ 1485552 w 7467663"/>
              <a:gd name="connsiteY457" fmla="*/ 5313202 h 6858000"/>
              <a:gd name="connsiteX458" fmla="*/ 2143004 w 7467663"/>
              <a:gd name="connsiteY458" fmla="*/ 5402420 h 6858000"/>
              <a:gd name="connsiteX459" fmla="*/ 1933391 w 7467663"/>
              <a:gd name="connsiteY459" fmla="*/ 5156971 h 6858000"/>
              <a:gd name="connsiteX460" fmla="*/ 1827118 w 7467663"/>
              <a:gd name="connsiteY460" fmla="*/ 4968410 h 6858000"/>
              <a:gd name="connsiteX461" fmla="*/ 1837349 w 7467663"/>
              <a:gd name="connsiteY461" fmla="*/ 4956357 h 6858000"/>
              <a:gd name="connsiteX462" fmla="*/ 2162835 w 7467663"/>
              <a:gd name="connsiteY462" fmla="*/ 5187853 h 6858000"/>
              <a:gd name="connsiteX463" fmla="*/ 2257167 w 7467663"/>
              <a:gd name="connsiteY463" fmla="*/ 5462123 h 6858000"/>
              <a:gd name="connsiteX464" fmla="*/ 2261598 w 7467663"/>
              <a:gd name="connsiteY464" fmla="*/ 5467998 h 6858000"/>
              <a:gd name="connsiteX465" fmla="*/ 2437177 w 7467663"/>
              <a:gd name="connsiteY465" fmla="*/ 5479608 h 6858000"/>
              <a:gd name="connsiteX466" fmla="*/ 2445247 w 7467663"/>
              <a:gd name="connsiteY466" fmla="*/ 5483476 h 6858000"/>
              <a:gd name="connsiteX467" fmla="*/ 2743626 w 7467663"/>
              <a:gd name="connsiteY467" fmla="*/ 5304819 h 6858000"/>
              <a:gd name="connsiteX468" fmla="*/ 3048102 w 7467663"/>
              <a:gd name="connsiteY468" fmla="*/ 5150595 h 6858000"/>
              <a:gd name="connsiteX469" fmla="*/ 1799414 w 7467663"/>
              <a:gd name="connsiteY469" fmla="*/ 4694732 h 6858000"/>
              <a:gd name="connsiteX470" fmla="*/ 1771735 w 7467663"/>
              <a:gd name="connsiteY470" fmla="*/ 4619929 h 6858000"/>
              <a:gd name="connsiteX471" fmla="*/ 3104273 w 7467663"/>
              <a:gd name="connsiteY471" fmla="*/ 5076159 h 6858000"/>
              <a:gd name="connsiteX472" fmla="*/ 3113245 w 7467663"/>
              <a:gd name="connsiteY472" fmla="*/ 5090705 h 6858000"/>
              <a:gd name="connsiteX473" fmla="*/ 3126294 w 7467663"/>
              <a:gd name="connsiteY473" fmla="*/ 5114400 h 6858000"/>
              <a:gd name="connsiteX474" fmla="*/ 3937433 w 7467663"/>
              <a:gd name="connsiteY474" fmla="*/ 4830473 h 6858000"/>
              <a:gd name="connsiteX475" fmla="*/ 3590475 w 7467663"/>
              <a:gd name="connsiteY475" fmla="*/ 4597974 h 6858000"/>
              <a:gd name="connsiteX476" fmla="*/ 3100264 w 7467663"/>
              <a:gd name="connsiteY476" fmla="*/ 4579845 h 6858000"/>
              <a:gd name="connsiteX477" fmla="*/ 2183576 w 7467663"/>
              <a:gd name="connsiteY477" fmla="*/ 4227150 h 6858000"/>
              <a:gd name="connsiteX478" fmla="*/ 2151029 w 7467663"/>
              <a:gd name="connsiteY478" fmla="*/ 4146947 h 6858000"/>
              <a:gd name="connsiteX479" fmla="*/ 3563434 w 7467663"/>
              <a:gd name="connsiteY479" fmla="*/ 4469115 h 6858000"/>
              <a:gd name="connsiteX480" fmla="*/ 3177952 w 7467663"/>
              <a:gd name="connsiteY480" fmla="*/ 3657386 h 6858000"/>
              <a:gd name="connsiteX481" fmla="*/ 3189263 w 7467663"/>
              <a:gd name="connsiteY481" fmla="*/ 3625726 h 6858000"/>
              <a:gd name="connsiteX482" fmla="*/ 3560912 w 7467663"/>
              <a:gd name="connsiteY482" fmla="*/ 4079863 h 6858000"/>
              <a:gd name="connsiteX483" fmla="*/ 3626636 w 7467663"/>
              <a:gd name="connsiteY483" fmla="*/ 4512230 h 6858000"/>
              <a:gd name="connsiteX484" fmla="*/ 3653088 w 7467663"/>
              <a:gd name="connsiteY484" fmla="*/ 4521417 h 6858000"/>
              <a:gd name="connsiteX485" fmla="*/ 3988128 w 7467663"/>
              <a:gd name="connsiteY485" fmla="*/ 4817267 h 6858000"/>
              <a:gd name="connsiteX486" fmla="*/ 4830582 w 7467663"/>
              <a:gd name="connsiteY486" fmla="*/ 4676000 h 6858000"/>
              <a:gd name="connsiteX487" fmla="*/ 4830100 w 7467663"/>
              <a:gd name="connsiteY487" fmla="*/ 4675554 h 6858000"/>
              <a:gd name="connsiteX488" fmla="*/ 4036318 w 7467663"/>
              <a:gd name="connsiteY488" fmla="*/ 4147013 h 6858000"/>
              <a:gd name="connsiteX489" fmla="*/ 3432098 w 7467663"/>
              <a:gd name="connsiteY489" fmla="*/ 3537312 h 6858000"/>
              <a:gd name="connsiteX490" fmla="*/ 3446761 w 7467663"/>
              <a:gd name="connsiteY490" fmla="*/ 3461278 h 6858000"/>
              <a:gd name="connsiteX491" fmla="*/ 4419733 w 7467663"/>
              <a:gd name="connsiteY491" fmla="*/ 3963555 h 6858000"/>
              <a:gd name="connsiteX492" fmla="*/ 4781371 w 7467663"/>
              <a:gd name="connsiteY492" fmla="*/ 4458604 h 6858000"/>
              <a:gd name="connsiteX493" fmla="*/ 4780440 w 7467663"/>
              <a:gd name="connsiteY493" fmla="*/ 4470290 h 6858000"/>
              <a:gd name="connsiteX494" fmla="*/ 4898954 w 7467663"/>
              <a:gd name="connsiteY494" fmla="*/ 4662092 h 6858000"/>
              <a:gd name="connsiteX495" fmla="*/ 4900699 w 7467663"/>
              <a:gd name="connsiteY495" fmla="*/ 4670867 h 6858000"/>
              <a:gd name="connsiteX496" fmla="*/ 5714511 w 7467663"/>
              <a:gd name="connsiteY496" fmla="*/ 4663483 h 6858000"/>
              <a:gd name="connsiteX497" fmla="*/ 5464793 w 7467663"/>
              <a:gd name="connsiteY497" fmla="*/ 4393556 h 6858000"/>
              <a:gd name="connsiteX498" fmla="*/ 5461897 w 7467663"/>
              <a:gd name="connsiteY498" fmla="*/ 4390879 h 6858000"/>
              <a:gd name="connsiteX499" fmla="*/ 4294126 w 7467663"/>
              <a:gd name="connsiteY499" fmla="*/ 3303048 h 6858000"/>
              <a:gd name="connsiteX500" fmla="*/ 4305321 w 7467663"/>
              <a:gd name="connsiteY500" fmla="*/ 3256953 h 6858000"/>
              <a:gd name="connsiteX501" fmla="*/ 4949299 w 7467663"/>
              <a:gd name="connsiteY501" fmla="*/ 3766336 h 6858000"/>
              <a:gd name="connsiteX502" fmla="*/ 5291452 w 7467663"/>
              <a:gd name="connsiteY502" fmla="*/ 4076801 h 6858000"/>
              <a:gd name="connsiteX503" fmla="*/ 5434998 w 7467663"/>
              <a:gd name="connsiteY503" fmla="*/ 4254100 h 6858000"/>
              <a:gd name="connsiteX504" fmla="*/ 5351015 w 7467663"/>
              <a:gd name="connsiteY504" fmla="*/ 3760989 h 6858000"/>
              <a:gd name="connsiteX505" fmla="*/ 5413780 w 7467663"/>
              <a:gd name="connsiteY505" fmla="*/ 2966265 h 6858000"/>
              <a:gd name="connsiteX506" fmla="*/ 5425627 w 7467663"/>
              <a:gd name="connsiteY506" fmla="*/ 2954192 h 6858000"/>
              <a:gd name="connsiteX507" fmla="*/ 6604735 w 7467663"/>
              <a:gd name="connsiteY507" fmla="*/ 2041381 h 6858000"/>
              <a:gd name="connsiteX508" fmla="*/ 7204487 w 7467663"/>
              <a:gd name="connsiteY508" fmla="*/ 2742112 h 6858000"/>
              <a:gd name="connsiteX509" fmla="*/ 7131592 w 7467663"/>
              <a:gd name="connsiteY509" fmla="*/ 2672096 h 6858000"/>
              <a:gd name="connsiteX510" fmla="*/ 6996344 w 7467663"/>
              <a:gd name="connsiteY510" fmla="*/ 2518310 h 6858000"/>
              <a:gd name="connsiteX511" fmla="*/ 6735495 w 7467663"/>
              <a:gd name="connsiteY511" fmla="*/ 2196890 h 6858000"/>
              <a:gd name="connsiteX512" fmla="*/ 6721901 w 7467663"/>
              <a:gd name="connsiteY512" fmla="*/ 2179274 h 6858000"/>
              <a:gd name="connsiteX513" fmla="*/ 6604735 w 7467663"/>
              <a:gd name="connsiteY513" fmla="*/ 2041381 h 6858000"/>
              <a:gd name="connsiteX514" fmla="*/ 6591670 w 7467663"/>
              <a:gd name="connsiteY514" fmla="*/ 1988277 h 6858000"/>
              <a:gd name="connsiteX515" fmla="*/ 6747349 w 7467663"/>
              <a:gd name="connsiteY515" fmla="*/ 2160069 h 6858000"/>
              <a:gd name="connsiteX516" fmla="*/ 6760943 w 7467663"/>
              <a:gd name="connsiteY516" fmla="*/ 2177686 h 6858000"/>
              <a:gd name="connsiteX517" fmla="*/ 7021065 w 7467663"/>
              <a:gd name="connsiteY517" fmla="*/ 2498102 h 6858000"/>
              <a:gd name="connsiteX518" fmla="*/ 7155223 w 7467663"/>
              <a:gd name="connsiteY518" fmla="*/ 2650386 h 6858000"/>
              <a:gd name="connsiteX519" fmla="*/ 7203167 w 7467663"/>
              <a:gd name="connsiteY519" fmla="*/ 2697288 h 6858000"/>
              <a:gd name="connsiteX520" fmla="*/ 6937703 w 7467663"/>
              <a:gd name="connsiteY520" fmla="*/ 2321981 h 6858000"/>
              <a:gd name="connsiteX521" fmla="*/ 6591670 w 7467663"/>
              <a:gd name="connsiteY521" fmla="*/ 1988277 h 6858000"/>
              <a:gd name="connsiteX522" fmla="*/ 5798671 w 7467663"/>
              <a:gd name="connsiteY522" fmla="*/ 1981601 h 6858000"/>
              <a:gd name="connsiteX523" fmla="*/ 5754709 w 7467663"/>
              <a:gd name="connsiteY523" fmla="*/ 2071454 h 6858000"/>
              <a:gd name="connsiteX524" fmla="*/ 5763044 w 7467663"/>
              <a:gd name="connsiteY524" fmla="*/ 2842206 h 6858000"/>
              <a:gd name="connsiteX525" fmla="*/ 5764974 w 7467663"/>
              <a:gd name="connsiteY525" fmla="*/ 2799609 h 6858000"/>
              <a:gd name="connsiteX526" fmla="*/ 5767665 w 7467663"/>
              <a:gd name="connsiteY526" fmla="*/ 2666409 h 6858000"/>
              <a:gd name="connsiteX527" fmla="*/ 5763055 w 7467663"/>
              <a:gd name="connsiteY527" fmla="*/ 2579705 h 6858000"/>
              <a:gd name="connsiteX528" fmla="*/ 5758079 w 7467663"/>
              <a:gd name="connsiteY528" fmla="*/ 2492508 h 6858000"/>
              <a:gd name="connsiteX529" fmla="*/ 5779325 w 7467663"/>
              <a:gd name="connsiteY529" fmla="*/ 2197069 h 6858000"/>
              <a:gd name="connsiteX530" fmla="*/ 5798671 w 7467663"/>
              <a:gd name="connsiteY530" fmla="*/ 1981601 h 6858000"/>
              <a:gd name="connsiteX531" fmla="*/ 5829202 w 7467663"/>
              <a:gd name="connsiteY531" fmla="*/ 1971679 h 6858000"/>
              <a:gd name="connsiteX532" fmla="*/ 5809558 w 7467663"/>
              <a:gd name="connsiteY532" fmla="*/ 2198043 h 6858000"/>
              <a:gd name="connsiteX533" fmla="*/ 5788653 w 7467663"/>
              <a:gd name="connsiteY533" fmla="*/ 2489430 h 6858000"/>
              <a:gd name="connsiteX534" fmla="*/ 5793439 w 7467663"/>
              <a:gd name="connsiteY534" fmla="*/ 2575235 h 6858000"/>
              <a:gd name="connsiteX535" fmla="*/ 5796837 w 7467663"/>
              <a:gd name="connsiteY535" fmla="*/ 2637633 h 6858000"/>
              <a:gd name="connsiteX536" fmla="*/ 5818614 w 7467663"/>
              <a:gd name="connsiteY536" fmla="*/ 2473055 h 6858000"/>
              <a:gd name="connsiteX537" fmla="*/ 5829202 w 7467663"/>
              <a:gd name="connsiteY537" fmla="*/ 1971679 h 6858000"/>
              <a:gd name="connsiteX538" fmla="*/ 5911389 w 7467663"/>
              <a:gd name="connsiteY538" fmla="*/ 1898371 h 6858000"/>
              <a:gd name="connsiteX539" fmla="*/ 6237627 w 7467663"/>
              <a:gd name="connsiteY539" fmla="*/ 2231921 h 6858000"/>
              <a:gd name="connsiteX540" fmla="*/ 5911389 w 7467663"/>
              <a:gd name="connsiteY540" fmla="*/ 1898371 h 6858000"/>
              <a:gd name="connsiteX541" fmla="*/ 6944437 w 7467663"/>
              <a:gd name="connsiteY541" fmla="*/ 1575402 h 6858000"/>
              <a:gd name="connsiteX542" fmla="*/ 6304730 w 7467663"/>
              <a:gd name="connsiteY542" fmla="*/ 1766654 h 6858000"/>
              <a:gd name="connsiteX543" fmla="*/ 6944437 w 7467663"/>
              <a:gd name="connsiteY543" fmla="*/ 1575402 h 6858000"/>
              <a:gd name="connsiteX544" fmla="*/ 7019523 w 7467663"/>
              <a:gd name="connsiteY544" fmla="*/ 1519450 h 6858000"/>
              <a:gd name="connsiteX545" fmla="*/ 6298091 w 7467663"/>
              <a:gd name="connsiteY545" fmla="*/ 1737122 h 6858000"/>
              <a:gd name="connsiteX546" fmla="*/ 7019523 w 7467663"/>
              <a:gd name="connsiteY546" fmla="*/ 1519450 h 6858000"/>
              <a:gd name="connsiteX547" fmla="*/ 2399523 w 7467663"/>
              <a:gd name="connsiteY547" fmla="*/ 1428234 h 6858000"/>
              <a:gd name="connsiteX548" fmla="*/ 2224982 w 7467663"/>
              <a:gd name="connsiteY548" fmla="*/ 1826201 h 6858000"/>
              <a:gd name="connsiteX549" fmla="*/ 2096099 w 7467663"/>
              <a:gd name="connsiteY549" fmla="*/ 2345900 h 6858000"/>
              <a:gd name="connsiteX550" fmla="*/ 2283317 w 7467663"/>
              <a:gd name="connsiteY550" fmla="*/ 1796925 h 6858000"/>
              <a:gd name="connsiteX551" fmla="*/ 2399523 w 7467663"/>
              <a:gd name="connsiteY551" fmla="*/ 1428234 h 6858000"/>
              <a:gd name="connsiteX552" fmla="*/ 2448558 w 7467663"/>
              <a:gd name="connsiteY552" fmla="*/ 1373435 h 6858000"/>
              <a:gd name="connsiteX553" fmla="*/ 2312521 w 7467663"/>
              <a:gd name="connsiteY553" fmla="*/ 1806140 h 6858000"/>
              <a:gd name="connsiteX554" fmla="*/ 2127533 w 7467663"/>
              <a:gd name="connsiteY554" fmla="*/ 2348380 h 6858000"/>
              <a:gd name="connsiteX555" fmla="*/ 2358080 w 7467663"/>
              <a:gd name="connsiteY555" fmla="*/ 1866134 h 6858000"/>
              <a:gd name="connsiteX556" fmla="*/ 2407436 w 7467663"/>
              <a:gd name="connsiteY556" fmla="*/ 1651070 h 6858000"/>
              <a:gd name="connsiteX557" fmla="*/ 2448558 w 7467663"/>
              <a:gd name="connsiteY557" fmla="*/ 1373435 h 6858000"/>
              <a:gd name="connsiteX558" fmla="*/ 278707 w 7467663"/>
              <a:gd name="connsiteY558" fmla="*/ 1352270 h 6858000"/>
              <a:gd name="connsiteX559" fmla="*/ 321570 w 7467663"/>
              <a:gd name="connsiteY559" fmla="*/ 1861610 h 6858000"/>
              <a:gd name="connsiteX560" fmla="*/ 294281 w 7467663"/>
              <a:gd name="connsiteY560" fmla="*/ 1440658 h 6858000"/>
              <a:gd name="connsiteX561" fmla="*/ 278707 w 7467663"/>
              <a:gd name="connsiteY561" fmla="*/ 1352270 h 6858000"/>
              <a:gd name="connsiteX562" fmla="*/ 1423821 w 7467663"/>
              <a:gd name="connsiteY562" fmla="*/ 1351958 h 6858000"/>
              <a:gd name="connsiteX563" fmla="*/ 1638521 w 7467663"/>
              <a:gd name="connsiteY563" fmla="*/ 1908470 h 6858000"/>
              <a:gd name="connsiteX564" fmla="*/ 1754199 w 7467663"/>
              <a:gd name="connsiteY564" fmla="*/ 2149284 h 6858000"/>
              <a:gd name="connsiteX565" fmla="*/ 1908359 w 7467663"/>
              <a:gd name="connsiteY565" fmla="*/ 2364988 h 6858000"/>
              <a:gd name="connsiteX566" fmla="*/ 1647661 w 7467663"/>
              <a:gd name="connsiteY566" fmla="*/ 1825945 h 6858000"/>
              <a:gd name="connsiteX567" fmla="*/ 1423821 w 7467663"/>
              <a:gd name="connsiteY567" fmla="*/ 1351958 h 6858000"/>
              <a:gd name="connsiteX568" fmla="*/ 1431890 w 7467663"/>
              <a:gd name="connsiteY568" fmla="*/ 1306475 h 6858000"/>
              <a:gd name="connsiteX569" fmla="*/ 1507597 w 7467663"/>
              <a:gd name="connsiteY569" fmla="*/ 1446132 h 6858000"/>
              <a:gd name="connsiteX570" fmla="*/ 1674586 w 7467663"/>
              <a:gd name="connsiteY570" fmla="*/ 1813832 h 6858000"/>
              <a:gd name="connsiteX571" fmla="*/ 1815950 w 7467663"/>
              <a:gd name="connsiteY571" fmla="*/ 2128564 h 6858000"/>
              <a:gd name="connsiteX572" fmla="*/ 1984242 w 7467663"/>
              <a:gd name="connsiteY572" fmla="*/ 2430829 h 6858000"/>
              <a:gd name="connsiteX573" fmla="*/ 2014023 w 7467663"/>
              <a:gd name="connsiteY573" fmla="*/ 2450995 h 6858000"/>
              <a:gd name="connsiteX574" fmla="*/ 1747337 w 7467663"/>
              <a:gd name="connsiteY574" fmla="*/ 1855264 h 6858000"/>
              <a:gd name="connsiteX575" fmla="*/ 1533749 w 7467663"/>
              <a:gd name="connsiteY575" fmla="*/ 1478656 h 6858000"/>
              <a:gd name="connsiteX576" fmla="*/ 1431890 w 7467663"/>
              <a:gd name="connsiteY576" fmla="*/ 1306475 h 6858000"/>
              <a:gd name="connsiteX577" fmla="*/ 5052692 w 7467663"/>
              <a:gd name="connsiteY577" fmla="*/ 1292994 h 6858000"/>
              <a:gd name="connsiteX578" fmla="*/ 5200661 w 7467663"/>
              <a:gd name="connsiteY578" fmla="*/ 1635186 h 6858000"/>
              <a:gd name="connsiteX579" fmla="*/ 5297138 w 7467663"/>
              <a:gd name="connsiteY579" fmla="*/ 1906351 h 6858000"/>
              <a:gd name="connsiteX580" fmla="*/ 5052692 w 7467663"/>
              <a:gd name="connsiteY580" fmla="*/ 1292994 h 6858000"/>
              <a:gd name="connsiteX581" fmla="*/ 5009948 w 7467663"/>
              <a:gd name="connsiteY581" fmla="*/ 1273619 h 6858000"/>
              <a:gd name="connsiteX582" fmla="*/ 5121777 w 7467663"/>
              <a:gd name="connsiteY582" fmla="*/ 1654213 h 6858000"/>
              <a:gd name="connsiteX583" fmla="*/ 5293545 w 7467663"/>
              <a:gd name="connsiteY583" fmla="*/ 2072247 h 6858000"/>
              <a:gd name="connsiteX584" fmla="*/ 5294042 w 7467663"/>
              <a:gd name="connsiteY584" fmla="*/ 2065019 h 6858000"/>
              <a:gd name="connsiteX585" fmla="*/ 5171936 w 7467663"/>
              <a:gd name="connsiteY585" fmla="*/ 1647613 h 6858000"/>
              <a:gd name="connsiteX586" fmla="*/ 5009948 w 7467663"/>
              <a:gd name="connsiteY586" fmla="*/ 1273619 h 6858000"/>
              <a:gd name="connsiteX587" fmla="*/ 655236 w 7467663"/>
              <a:gd name="connsiteY587" fmla="*/ 1268632 h 6858000"/>
              <a:gd name="connsiteX588" fmla="*/ 839521 w 7467663"/>
              <a:gd name="connsiteY588" fmla="*/ 1685315 h 6858000"/>
              <a:gd name="connsiteX589" fmla="*/ 1109416 w 7467663"/>
              <a:gd name="connsiteY589" fmla="*/ 2061663 h 6858000"/>
              <a:gd name="connsiteX590" fmla="*/ 1298300 w 7467663"/>
              <a:gd name="connsiteY590" fmla="*/ 2247742 h 6858000"/>
              <a:gd name="connsiteX591" fmla="*/ 1125871 w 7467663"/>
              <a:gd name="connsiteY591" fmla="*/ 1989513 h 6858000"/>
              <a:gd name="connsiteX592" fmla="*/ 981574 w 7467663"/>
              <a:gd name="connsiteY592" fmla="*/ 1783157 h 6858000"/>
              <a:gd name="connsiteX593" fmla="*/ 922198 w 7467663"/>
              <a:gd name="connsiteY593" fmla="*/ 1677437 h 6858000"/>
              <a:gd name="connsiteX594" fmla="*/ 869293 w 7467663"/>
              <a:gd name="connsiteY594" fmla="*/ 1583214 h 6858000"/>
              <a:gd name="connsiteX595" fmla="*/ 751431 w 7467663"/>
              <a:gd name="connsiteY595" fmla="*/ 1405731 h 6858000"/>
              <a:gd name="connsiteX596" fmla="*/ 655236 w 7467663"/>
              <a:gd name="connsiteY596" fmla="*/ 1268632 h 6858000"/>
              <a:gd name="connsiteX597" fmla="*/ 6516292 w 7467663"/>
              <a:gd name="connsiteY597" fmla="*/ 1263064 h 6858000"/>
              <a:gd name="connsiteX598" fmla="*/ 5736320 w 7467663"/>
              <a:gd name="connsiteY598" fmla="*/ 1501803 h 6858000"/>
              <a:gd name="connsiteX599" fmla="*/ 6516292 w 7467663"/>
              <a:gd name="connsiteY599" fmla="*/ 1263064 h 6858000"/>
              <a:gd name="connsiteX600" fmla="*/ 291466 w 7467663"/>
              <a:gd name="connsiteY600" fmla="*/ 1250369 h 6858000"/>
              <a:gd name="connsiteX601" fmla="*/ 323180 w 7467663"/>
              <a:gd name="connsiteY601" fmla="*/ 1435283 h 6858000"/>
              <a:gd name="connsiteX602" fmla="*/ 349381 w 7467663"/>
              <a:gd name="connsiteY602" fmla="*/ 1875041 h 6858000"/>
              <a:gd name="connsiteX603" fmla="*/ 374363 w 7467663"/>
              <a:gd name="connsiteY603" fmla="*/ 1506494 h 6858000"/>
              <a:gd name="connsiteX604" fmla="*/ 302168 w 7467663"/>
              <a:gd name="connsiteY604" fmla="*/ 1274495 h 6858000"/>
              <a:gd name="connsiteX605" fmla="*/ 291466 w 7467663"/>
              <a:gd name="connsiteY605" fmla="*/ 1250369 h 6858000"/>
              <a:gd name="connsiteX606" fmla="*/ 678222 w 7467663"/>
              <a:gd name="connsiteY606" fmla="*/ 1248670 h 6858000"/>
              <a:gd name="connsiteX607" fmla="*/ 775536 w 7467663"/>
              <a:gd name="connsiteY607" fmla="*/ 1388015 h 6858000"/>
              <a:gd name="connsiteX608" fmla="*/ 894529 w 7467663"/>
              <a:gd name="connsiteY608" fmla="*/ 1567739 h 6858000"/>
              <a:gd name="connsiteX609" fmla="*/ 948000 w 7467663"/>
              <a:gd name="connsiteY609" fmla="*/ 1663088 h 6858000"/>
              <a:gd name="connsiteX610" fmla="*/ 1006812 w 7467663"/>
              <a:gd name="connsiteY610" fmla="*/ 1767683 h 6858000"/>
              <a:gd name="connsiteX611" fmla="*/ 1149133 w 7467663"/>
              <a:gd name="connsiteY611" fmla="*/ 1971513 h 6858000"/>
              <a:gd name="connsiteX612" fmla="*/ 1333952 w 7467663"/>
              <a:gd name="connsiteY612" fmla="*/ 2251620 h 6858000"/>
              <a:gd name="connsiteX613" fmla="*/ 1337329 w 7467663"/>
              <a:gd name="connsiteY613" fmla="*/ 2258350 h 6858000"/>
              <a:gd name="connsiteX614" fmla="*/ 1014726 w 7467663"/>
              <a:gd name="connsiteY614" fmla="*/ 1615556 h 6858000"/>
              <a:gd name="connsiteX615" fmla="*/ 678222 w 7467663"/>
              <a:gd name="connsiteY615" fmla="*/ 1248670 h 6858000"/>
              <a:gd name="connsiteX616" fmla="*/ 6691602 w 7467663"/>
              <a:gd name="connsiteY616" fmla="*/ 1140573 h 6858000"/>
              <a:gd name="connsiteX617" fmla="*/ 6571100 w 7467663"/>
              <a:gd name="connsiteY617" fmla="*/ 1183662 h 6858000"/>
              <a:gd name="connsiteX618" fmla="*/ 6241687 w 7467663"/>
              <a:gd name="connsiteY618" fmla="*/ 1257600 h 6858000"/>
              <a:gd name="connsiteX619" fmla="*/ 5693009 w 7467663"/>
              <a:gd name="connsiteY619" fmla="*/ 1478256 h 6858000"/>
              <a:gd name="connsiteX620" fmla="*/ 6548420 w 7467663"/>
              <a:gd name="connsiteY620" fmla="*/ 1214599 h 6858000"/>
              <a:gd name="connsiteX621" fmla="*/ 6605473 w 7467663"/>
              <a:gd name="connsiteY621" fmla="*/ 1184686 h 6858000"/>
              <a:gd name="connsiteX622" fmla="*/ 6691602 w 7467663"/>
              <a:gd name="connsiteY622" fmla="*/ 1140573 h 6858000"/>
              <a:gd name="connsiteX623" fmla="*/ 4002475 w 7467663"/>
              <a:gd name="connsiteY623" fmla="*/ 1037802 h 6858000"/>
              <a:gd name="connsiteX624" fmla="*/ 4000324 w 7467663"/>
              <a:gd name="connsiteY624" fmla="*/ 1039362 h 6858000"/>
              <a:gd name="connsiteX625" fmla="*/ 4002862 w 7467663"/>
              <a:gd name="connsiteY625" fmla="*/ 1042866 h 6858000"/>
              <a:gd name="connsiteX626" fmla="*/ 4002475 w 7467663"/>
              <a:gd name="connsiteY626" fmla="*/ 1037802 h 6858000"/>
              <a:gd name="connsiteX627" fmla="*/ 506322 w 7467663"/>
              <a:gd name="connsiteY627" fmla="*/ 1020997 h 6858000"/>
              <a:gd name="connsiteX628" fmla="*/ 533068 w 7467663"/>
              <a:gd name="connsiteY628" fmla="*/ 1029409 h 6858000"/>
              <a:gd name="connsiteX629" fmla="*/ 1232525 w 7467663"/>
              <a:gd name="connsiteY629" fmla="*/ 1804675 h 6858000"/>
              <a:gd name="connsiteX630" fmla="*/ 1388858 w 7467663"/>
              <a:gd name="connsiteY630" fmla="*/ 2368011 h 6858000"/>
              <a:gd name="connsiteX631" fmla="*/ 1384098 w 7467663"/>
              <a:gd name="connsiteY631" fmla="*/ 2378125 h 6858000"/>
              <a:gd name="connsiteX632" fmla="*/ 1425393 w 7467663"/>
              <a:gd name="connsiteY632" fmla="*/ 2589124 h 6858000"/>
              <a:gd name="connsiteX633" fmla="*/ 1424001 w 7467663"/>
              <a:gd name="connsiteY633" fmla="*/ 2597541 h 6858000"/>
              <a:gd name="connsiteX634" fmla="*/ 2152729 w 7467663"/>
              <a:gd name="connsiteY634" fmla="*/ 2864487 h 6858000"/>
              <a:gd name="connsiteX635" fmla="*/ 2020609 w 7467663"/>
              <a:gd name="connsiteY635" fmla="*/ 2539671 h 6858000"/>
              <a:gd name="connsiteX636" fmla="*/ 2018920 w 7467663"/>
              <a:gd name="connsiteY636" fmla="*/ 2536309 h 6858000"/>
              <a:gd name="connsiteX637" fmla="*/ 1342441 w 7467663"/>
              <a:gd name="connsiteY637" fmla="*/ 1173017 h 6858000"/>
              <a:gd name="connsiteX638" fmla="*/ 1367925 w 7467663"/>
              <a:gd name="connsiteY638" fmla="*/ 1135648 h 6858000"/>
              <a:gd name="connsiteX639" fmla="*/ 1771401 w 7467663"/>
              <a:gd name="connsiteY639" fmla="*/ 1806673 h 6858000"/>
              <a:gd name="connsiteX640" fmla="*/ 1972385 w 7467663"/>
              <a:gd name="connsiteY640" fmla="*/ 2198735 h 6858000"/>
              <a:gd name="connsiteX641" fmla="*/ 2040892 w 7467663"/>
              <a:gd name="connsiteY641" fmla="*/ 2405205 h 6858000"/>
              <a:gd name="connsiteX642" fmla="*/ 2131689 w 7467663"/>
              <a:gd name="connsiteY642" fmla="*/ 1936926 h 6858000"/>
              <a:gd name="connsiteX643" fmla="*/ 2454820 w 7467663"/>
              <a:gd name="connsiteY643" fmla="*/ 1248808 h 6858000"/>
              <a:gd name="connsiteX644" fmla="*/ 2492512 w 7467663"/>
              <a:gd name="connsiteY644" fmla="*/ 1302920 h 6858000"/>
              <a:gd name="connsiteX645" fmla="*/ 2081216 w 7467663"/>
              <a:gd name="connsiteY645" fmla="*/ 2527513 h 6858000"/>
              <a:gd name="connsiteX646" fmla="*/ 2081211 w 7467663"/>
              <a:gd name="connsiteY646" fmla="*/ 2528916 h 6858000"/>
              <a:gd name="connsiteX647" fmla="*/ 2199067 w 7467663"/>
              <a:gd name="connsiteY647" fmla="*/ 2884061 h 6858000"/>
              <a:gd name="connsiteX648" fmla="*/ 3192586 w 7467663"/>
              <a:gd name="connsiteY648" fmla="*/ 3411496 h 6858000"/>
              <a:gd name="connsiteX649" fmla="*/ 3182620 w 7467663"/>
              <a:gd name="connsiteY649" fmla="*/ 3483279 h 6858000"/>
              <a:gd name="connsiteX650" fmla="*/ 2435119 w 7467663"/>
              <a:gd name="connsiteY650" fmla="*/ 3080173 h 6858000"/>
              <a:gd name="connsiteX651" fmla="*/ 2410152 w 7467663"/>
              <a:gd name="connsiteY651" fmla="*/ 3063751 h 6858000"/>
              <a:gd name="connsiteX652" fmla="*/ 2408099 w 7467663"/>
              <a:gd name="connsiteY652" fmla="*/ 3064403 h 6858000"/>
              <a:gd name="connsiteX653" fmla="*/ 2407218 w 7467663"/>
              <a:gd name="connsiteY653" fmla="*/ 3070324 h 6858000"/>
              <a:gd name="connsiteX654" fmla="*/ 2380138 w 7467663"/>
              <a:gd name="connsiteY654" fmla="*/ 3099341 h 6858000"/>
              <a:gd name="connsiteX655" fmla="*/ 1765923 w 7467663"/>
              <a:gd name="connsiteY655" fmla="*/ 3581043 h 6858000"/>
              <a:gd name="connsiteX656" fmla="*/ 1702258 w 7467663"/>
              <a:gd name="connsiteY656" fmla="*/ 3612286 h 6858000"/>
              <a:gd name="connsiteX657" fmla="*/ 1538370 w 7467663"/>
              <a:gd name="connsiteY657" fmla="*/ 3811804 h 6858000"/>
              <a:gd name="connsiteX658" fmla="*/ 542867 w 7467663"/>
              <a:gd name="connsiteY658" fmla="*/ 4944092 h 6858000"/>
              <a:gd name="connsiteX659" fmla="*/ 515800 w 7467663"/>
              <a:gd name="connsiteY659" fmla="*/ 4862180 h 6858000"/>
              <a:gd name="connsiteX660" fmla="*/ 909145 w 7467663"/>
              <a:gd name="connsiteY660" fmla="*/ 4199225 h 6858000"/>
              <a:gd name="connsiteX661" fmla="*/ 1214067 w 7467663"/>
              <a:gd name="connsiteY661" fmla="*/ 3908561 h 6858000"/>
              <a:gd name="connsiteX662" fmla="*/ 640967 w 7467663"/>
              <a:gd name="connsiteY662" fmla="*/ 4105601 h 6858000"/>
              <a:gd name="connsiteX663" fmla="*/ 112563 w 7467663"/>
              <a:gd name="connsiteY663" fmla="*/ 4396952 h 6858000"/>
              <a:gd name="connsiteX664" fmla="*/ 0 w 7467663"/>
              <a:gd name="connsiteY664" fmla="*/ 4466006 h 6858000"/>
              <a:gd name="connsiteX665" fmla="*/ 0 w 7467663"/>
              <a:gd name="connsiteY665" fmla="*/ 4233763 h 6858000"/>
              <a:gd name="connsiteX666" fmla="*/ 36881 w 7467663"/>
              <a:gd name="connsiteY666" fmla="*/ 4200118 h 6858000"/>
              <a:gd name="connsiteX667" fmla="*/ 910534 w 7467663"/>
              <a:gd name="connsiteY667" fmla="*/ 3629753 h 6858000"/>
              <a:gd name="connsiteX668" fmla="*/ 1578717 w 7467663"/>
              <a:gd name="connsiteY668" fmla="*/ 3575982 h 6858000"/>
              <a:gd name="connsiteX669" fmla="*/ 2338780 w 7467663"/>
              <a:gd name="connsiteY669" fmla="*/ 3033725 h 6858000"/>
              <a:gd name="connsiteX670" fmla="*/ 1807991 w 7467663"/>
              <a:gd name="connsiteY670" fmla="*/ 2807184 h 6858000"/>
              <a:gd name="connsiteX671" fmla="*/ 1416358 w 7467663"/>
              <a:gd name="connsiteY671" fmla="*/ 3112571 h 6858000"/>
              <a:gd name="connsiteX672" fmla="*/ 939066 w 7467663"/>
              <a:gd name="connsiteY672" fmla="*/ 3378798 h 6858000"/>
              <a:gd name="connsiteX673" fmla="*/ 115099 w 7467663"/>
              <a:gd name="connsiteY673" fmla="*/ 3607650 h 6858000"/>
              <a:gd name="connsiteX674" fmla="*/ 97284 w 7467663"/>
              <a:gd name="connsiteY674" fmla="*/ 3520393 h 6858000"/>
              <a:gd name="connsiteX675" fmla="*/ 922050 w 7467663"/>
              <a:gd name="connsiteY675" fmla="*/ 3074867 h 6858000"/>
              <a:gd name="connsiteX676" fmla="*/ 1405265 w 7467663"/>
              <a:gd name="connsiteY676" fmla="*/ 3016319 h 6858000"/>
              <a:gd name="connsiteX677" fmla="*/ 1407512 w 7467663"/>
              <a:gd name="connsiteY677" fmla="*/ 3018001 h 6858000"/>
              <a:gd name="connsiteX678" fmla="*/ 1726266 w 7467663"/>
              <a:gd name="connsiteY678" fmla="*/ 2777274 h 6858000"/>
              <a:gd name="connsiteX679" fmla="*/ 625390 w 7467663"/>
              <a:gd name="connsiteY679" fmla="*/ 2514541 h 6858000"/>
              <a:gd name="connsiteX680" fmla="*/ 619799 w 7467663"/>
              <a:gd name="connsiteY680" fmla="*/ 2527180 h 6858000"/>
              <a:gd name="connsiteX681" fmla="*/ 310030 w 7467663"/>
              <a:gd name="connsiteY681" fmla="*/ 2771818 h 6858000"/>
              <a:gd name="connsiteX682" fmla="*/ 173877 w 7467663"/>
              <a:gd name="connsiteY682" fmla="*/ 2937056 h 6858000"/>
              <a:gd name="connsiteX683" fmla="*/ 77889 w 7467663"/>
              <a:gd name="connsiteY683" fmla="*/ 3138440 h 6858000"/>
              <a:gd name="connsiteX684" fmla="*/ 0 w 7467663"/>
              <a:gd name="connsiteY684" fmla="*/ 3271395 h 6858000"/>
              <a:gd name="connsiteX685" fmla="*/ 0 w 7467663"/>
              <a:gd name="connsiteY685" fmla="*/ 3153002 h 6858000"/>
              <a:gd name="connsiteX686" fmla="*/ 2386 w 7467663"/>
              <a:gd name="connsiteY686" fmla="*/ 3149203 h 6858000"/>
              <a:gd name="connsiteX687" fmla="*/ 89753 w 7467663"/>
              <a:gd name="connsiteY687" fmla="*/ 2987702 h 6858000"/>
              <a:gd name="connsiteX688" fmla="*/ 76869 w 7467663"/>
              <a:gd name="connsiteY688" fmla="*/ 3005404 h 6858000"/>
              <a:gd name="connsiteX689" fmla="*/ 32049 w 7467663"/>
              <a:gd name="connsiteY689" fmla="*/ 3065814 h 6858000"/>
              <a:gd name="connsiteX690" fmla="*/ 0 w 7467663"/>
              <a:gd name="connsiteY690" fmla="*/ 3108744 h 6858000"/>
              <a:gd name="connsiteX691" fmla="*/ 0 w 7467663"/>
              <a:gd name="connsiteY691" fmla="*/ 3058059 h 6858000"/>
              <a:gd name="connsiteX692" fmla="*/ 7610 w 7467663"/>
              <a:gd name="connsiteY692" fmla="*/ 3047889 h 6858000"/>
              <a:gd name="connsiteX693" fmla="*/ 52419 w 7467663"/>
              <a:gd name="connsiteY693" fmla="*/ 2987479 h 6858000"/>
              <a:gd name="connsiteX694" fmla="*/ 59142 w 7467663"/>
              <a:gd name="connsiteY694" fmla="*/ 2978488 h 6858000"/>
              <a:gd name="connsiteX695" fmla="*/ 0 w 7467663"/>
              <a:gd name="connsiteY695" fmla="*/ 3015334 h 6858000"/>
              <a:gd name="connsiteX696" fmla="*/ 0 w 7467663"/>
              <a:gd name="connsiteY696" fmla="*/ 2914286 h 6858000"/>
              <a:gd name="connsiteX697" fmla="*/ 36383 w 7467663"/>
              <a:gd name="connsiteY697" fmla="*/ 2901128 h 6858000"/>
              <a:gd name="connsiteX698" fmla="*/ 156329 w 7467663"/>
              <a:gd name="connsiteY698" fmla="*/ 2840533 h 6858000"/>
              <a:gd name="connsiteX699" fmla="*/ 358355 w 7467663"/>
              <a:gd name="connsiteY699" fmla="*/ 2620471 h 6858000"/>
              <a:gd name="connsiteX700" fmla="*/ 510577 w 7467663"/>
              <a:gd name="connsiteY700" fmla="*/ 2501244 h 6858000"/>
              <a:gd name="connsiteX701" fmla="*/ 211967 w 7467663"/>
              <a:gd name="connsiteY701" fmla="*/ 2479171 h 6858000"/>
              <a:gd name="connsiteX702" fmla="*/ 0 w 7467663"/>
              <a:gd name="connsiteY702" fmla="*/ 2476398 h 6858000"/>
              <a:gd name="connsiteX703" fmla="*/ 0 w 7467663"/>
              <a:gd name="connsiteY703" fmla="*/ 2389189 h 6858000"/>
              <a:gd name="connsiteX704" fmla="*/ 103062 w 7467663"/>
              <a:gd name="connsiteY704" fmla="*/ 2389518 h 6858000"/>
              <a:gd name="connsiteX705" fmla="*/ 510734 w 7467663"/>
              <a:gd name="connsiteY705" fmla="*/ 2416201 h 6858000"/>
              <a:gd name="connsiteX706" fmla="*/ 279257 w 7467663"/>
              <a:gd name="connsiteY706" fmla="*/ 2092102 h 6858000"/>
              <a:gd name="connsiteX707" fmla="*/ 65265 w 7467663"/>
              <a:gd name="connsiteY707" fmla="*/ 2006049 h 6858000"/>
              <a:gd name="connsiteX708" fmla="*/ 0 w 7467663"/>
              <a:gd name="connsiteY708" fmla="*/ 1982532 h 6858000"/>
              <a:gd name="connsiteX709" fmla="*/ 0 w 7467663"/>
              <a:gd name="connsiteY709" fmla="*/ 1912789 h 6858000"/>
              <a:gd name="connsiteX710" fmla="*/ 97460 w 7467663"/>
              <a:gd name="connsiteY710" fmla="*/ 1953725 h 6858000"/>
              <a:gd name="connsiteX711" fmla="*/ 221272 w 7467663"/>
              <a:gd name="connsiteY711" fmla="*/ 1980766 h 6858000"/>
              <a:gd name="connsiteX712" fmla="*/ 116765 w 7467663"/>
              <a:gd name="connsiteY712" fmla="*/ 1911033 h 6858000"/>
              <a:gd name="connsiteX713" fmla="*/ 16405 w 7467663"/>
              <a:gd name="connsiteY713" fmla="*/ 1803412 h 6858000"/>
              <a:gd name="connsiteX714" fmla="*/ 0 w 7467663"/>
              <a:gd name="connsiteY714" fmla="*/ 1784777 h 6858000"/>
              <a:gd name="connsiteX715" fmla="*/ 0 w 7467663"/>
              <a:gd name="connsiteY715" fmla="*/ 1740082 h 6858000"/>
              <a:gd name="connsiteX716" fmla="*/ 39394 w 7467663"/>
              <a:gd name="connsiteY716" fmla="*/ 1784856 h 6858000"/>
              <a:gd name="connsiteX717" fmla="*/ 135813 w 7467663"/>
              <a:gd name="connsiteY717" fmla="*/ 1888838 h 6858000"/>
              <a:gd name="connsiteX718" fmla="*/ 242575 w 7467663"/>
              <a:gd name="connsiteY718" fmla="*/ 1958841 h 6858000"/>
              <a:gd name="connsiteX719" fmla="*/ 82197 w 7467663"/>
              <a:gd name="connsiteY719" fmla="*/ 1754826 h 6858000"/>
              <a:gd name="connsiteX720" fmla="*/ 0 w 7467663"/>
              <a:gd name="connsiteY720" fmla="*/ 1679650 h 6858000"/>
              <a:gd name="connsiteX721" fmla="*/ 0 w 7467663"/>
              <a:gd name="connsiteY721" fmla="*/ 1602463 h 6858000"/>
              <a:gd name="connsiteX722" fmla="*/ 84689 w 7467663"/>
              <a:gd name="connsiteY722" fmla="*/ 1677442 h 6858000"/>
              <a:gd name="connsiteX723" fmla="*/ 298437 w 7467663"/>
              <a:gd name="connsiteY723" fmla="*/ 1968019 h 6858000"/>
              <a:gd name="connsiteX724" fmla="*/ 227269 w 7467663"/>
              <a:gd name="connsiteY724" fmla="*/ 1114064 h 6858000"/>
              <a:gd name="connsiteX725" fmla="*/ 248003 w 7467663"/>
              <a:gd name="connsiteY725" fmla="*/ 1089613 h 6858000"/>
              <a:gd name="connsiteX726" fmla="*/ 427020 w 7467663"/>
              <a:gd name="connsiteY726" fmla="*/ 1619803 h 6858000"/>
              <a:gd name="connsiteX727" fmla="*/ 340345 w 7467663"/>
              <a:gd name="connsiteY727" fmla="*/ 2027739 h 6858000"/>
              <a:gd name="connsiteX728" fmla="*/ 360865 w 7467663"/>
              <a:gd name="connsiteY728" fmla="*/ 2044827 h 6858000"/>
              <a:gd name="connsiteX729" fmla="*/ 560414 w 7467663"/>
              <a:gd name="connsiteY729" fmla="*/ 2421457 h 6858000"/>
              <a:gd name="connsiteX730" fmla="*/ 1359703 w 7467663"/>
              <a:gd name="connsiteY730" fmla="*/ 2578554 h 6858000"/>
              <a:gd name="connsiteX731" fmla="*/ 1359422 w 7467663"/>
              <a:gd name="connsiteY731" fmla="*/ 2577994 h 6858000"/>
              <a:gd name="connsiteX732" fmla="*/ 828701 w 7467663"/>
              <a:gd name="connsiteY732" fmla="*/ 1839520 h 6858000"/>
              <a:gd name="connsiteX733" fmla="*/ 494427 w 7467663"/>
              <a:gd name="connsiteY733" fmla="*/ 1092333 h 6858000"/>
              <a:gd name="connsiteX734" fmla="*/ 506322 w 7467663"/>
              <a:gd name="connsiteY734" fmla="*/ 1020997 h 6858000"/>
              <a:gd name="connsiteX735" fmla="*/ 4570198 w 7467663"/>
              <a:gd name="connsiteY735" fmla="*/ 978081 h 6858000"/>
              <a:gd name="connsiteX736" fmla="*/ 4523691 w 7467663"/>
              <a:gd name="connsiteY736" fmla="*/ 1127776 h 6858000"/>
              <a:gd name="connsiteX737" fmla="*/ 4509875 w 7467663"/>
              <a:gd name="connsiteY737" fmla="*/ 1167552 h 6858000"/>
              <a:gd name="connsiteX738" fmla="*/ 4478168 w 7467663"/>
              <a:gd name="connsiteY738" fmla="*/ 1260735 h 6858000"/>
              <a:gd name="connsiteX739" fmla="*/ 4409309 w 7467663"/>
              <a:gd name="connsiteY739" fmla="*/ 1666996 h 6858000"/>
              <a:gd name="connsiteX740" fmla="*/ 4370031 w 7467663"/>
              <a:gd name="connsiteY740" fmla="*/ 1955666 h 6858000"/>
              <a:gd name="connsiteX741" fmla="*/ 4570198 w 7467663"/>
              <a:gd name="connsiteY741" fmla="*/ 978081 h 6858000"/>
              <a:gd name="connsiteX742" fmla="*/ 4557898 w 7467663"/>
              <a:gd name="connsiteY742" fmla="*/ 900011 h 6858000"/>
              <a:gd name="connsiteX743" fmla="*/ 4344840 w 7467663"/>
              <a:gd name="connsiteY743" fmla="*/ 1922038 h 6858000"/>
              <a:gd name="connsiteX744" fmla="*/ 4378710 w 7467663"/>
              <a:gd name="connsiteY744" fmla="*/ 1665516 h 6858000"/>
              <a:gd name="connsiteX745" fmla="*/ 4448798 w 7467663"/>
              <a:gd name="connsiteY745" fmla="*/ 1253024 h 6858000"/>
              <a:gd name="connsiteX746" fmla="*/ 4480315 w 7467663"/>
              <a:gd name="connsiteY746" fmla="*/ 1158454 h 6858000"/>
              <a:gd name="connsiteX747" fmla="*/ 4494133 w 7467663"/>
              <a:gd name="connsiteY747" fmla="*/ 1118676 h 6858000"/>
              <a:gd name="connsiteX748" fmla="*/ 4557898 w 7467663"/>
              <a:gd name="connsiteY748" fmla="*/ 900011 h 6858000"/>
              <a:gd name="connsiteX749" fmla="*/ 5870151 w 7467663"/>
              <a:gd name="connsiteY749" fmla="*/ 898890 h 6858000"/>
              <a:gd name="connsiteX750" fmla="*/ 5861335 w 7467663"/>
              <a:gd name="connsiteY750" fmla="*/ 899177 h 6858000"/>
              <a:gd name="connsiteX751" fmla="*/ 5843702 w 7467663"/>
              <a:gd name="connsiteY751" fmla="*/ 899748 h 6858000"/>
              <a:gd name="connsiteX752" fmla="*/ 5651107 w 7467663"/>
              <a:gd name="connsiteY752" fmla="*/ 920306 h 6858000"/>
              <a:gd name="connsiteX753" fmla="*/ 5459407 w 7467663"/>
              <a:gd name="connsiteY753" fmla="*/ 940975 h 6858000"/>
              <a:gd name="connsiteX754" fmla="*/ 5374846 w 7467663"/>
              <a:gd name="connsiteY754" fmla="*/ 941988 h 6858000"/>
              <a:gd name="connsiteX755" fmla="*/ 5256105 w 7467663"/>
              <a:gd name="connsiteY755" fmla="*/ 945632 h 6858000"/>
              <a:gd name="connsiteX756" fmla="*/ 5107071 w 7467663"/>
              <a:gd name="connsiteY756" fmla="*/ 969720 h 6858000"/>
              <a:gd name="connsiteX757" fmla="*/ 4998681 w 7467663"/>
              <a:gd name="connsiteY757" fmla="*/ 988771 h 6858000"/>
              <a:gd name="connsiteX758" fmla="*/ 5870151 w 7467663"/>
              <a:gd name="connsiteY758" fmla="*/ 898890 h 6858000"/>
              <a:gd name="connsiteX759" fmla="*/ 5504425 w 7467663"/>
              <a:gd name="connsiteY759" fmla="*/ 848067 h 6858000"/>
              <a:gd name="connsiteX760" fmla="*/ 4968849 w 7467663"/>
              <a:gd name="connsiteY760" fmla="*/ 962318 h 6858000"/>
              <a:gd name="connsiteX761" fmla="*/ 5104039 w 7467663"/>
              <a:gd name="connsiteY761" fmla="*/ 940634 h 6858000"/>
              <a:gd name="connsiteX762" fmla="*/ 5256311 w 7467663"/>
              <a:gd name="connsiteY762" fmla="*/ 916490 h 6858000"/>
              <a:gd name="connsiteX763" fmla="*/ 5377381 w 7467663"/>
              <a:gd name="connsiteY763" fmla="*/ 912671 h 6858000"/>
              <a:gd name="connsiteX764" fmla="*/ 5460148 w 7467663"/>
              <a:gd name="connsiteY764" fmla="*/ 911442 h 6858000"/>
              <a:gd name="connsiteX765" fmla="*/ 5648971 w 7467663"/>
              <a:gd name="connsiteY765" fmla="*/ 891331 h 6858000"/>
              <a:gd name="connsiteX766" fmla="*/ 5844807 w 7467663"/>
              <a:gd name="connsiteY766" fmla="*/ 870718 h 6858000"/>
              <a:gd name="connsiteX767" fmla="*/ 5862975 w 7467663"/>
              <a:gd name="connsiteY767" fmla="*/ 869756 h 6858000"/>
              <a:gd name="connsiteX768" fmla="*/ 5920887 w 7467663"/>
              <a:gd name="connsiteY768" fmla="*/ 865929 h 6858000"/>
              <a:gd name="connsiteX769" fmla="*/ 5504425 w 7467663"/>
              <a:gd name="connsiteY769" fmla="*/ 848067 h 6858000"/>
              <a:gd name="connsiteX770" fmla="*/ 3607114 w 7467663"/>
              <a:gd name="connsiteY770" fmla="*/ 467441 h 6858000"/>
              <a:gd name="connsiteX771" fmla="*/ 3296242 w 7467663"/>
              <a:gd name="connsiteY771" fmla="*/ 807991 h 6858000"/>
              <a:gd name="connsiteX772" fmla="*/ 3174674 w 7467663"/>
              <a:gd name="connsiteY772" fmla="*/ 919759 h 6858000"/>
              <a:gd name="connsiteX773" fmla="*/ 3042978 w 7467663"/>
              <a:gd name="connsiteY773" fmla="*/ 1054894 h 6858000"/>
              <a:gd name="connsiteX774" fmla="*/ 2968914 w 7467663"/>
              <a:gd name="connsiteY774" fmla="*/ 1133756 h 6858000"/>
              <a:gd name="connsiteX775" fmla="*/ 3103823 w 7467663"/>
              <a:gd name="connsiteY775" fmla="*/ 1026814 h 6858000"/>
              <a:gd name="connsiteX776" fmla="*/ 3607114 w 7467663"/>
              <a:gd name="connsiteY776" fmla="*/ 467441 h 6858000"/>
              <a:gd name="connsiteX777" fmla="*/ 3744487 w 7467663"/>
              <a:gd name="connsiteY777" fmla="*/ 383136 h 6858000"/>
              <a:gd name="connsiteX778" fmla="*/ 3970213 w 7467663"/>
              <a:gd name="connsiteY778" fmla="*/ 995559 h 6858000"/>
              <a:gd name="connsiteX779" fmla="*/ 3744487 w 7467663"/>
              <a:gd name="connsiteY779" fmla="*/ 383136 h 6858000"/>
              <a:gd name="connsiteX780" fmla="*/ 3624562 w 7467663"/>
              <a:gd name="connsiteY780" fmla="*/ 367041 h 6858000"/>
              <a:gd name="connsiteX781" fmla="*/ 3489712 w 7467663"/>
              <a:gd name="connsiteY781" fmla="*/ 485386 h 6858000"/>
              <a:gd name="connsiteX782" fmla="*/ 3182994 w 7467663"/>
              <a:gd name="connsiteY782" fmla="*/ 828265 h 6858000"/>
              <a:gd name="connsiteX783" fmla="*/ 2892114 w 7467663"/>
              <a:gd name="connsiteY783" fmla="*/ 1172635 h 6858000"/>
              <a:gd name="connsiteX784" fmla="*/ 3021459 w 7467663"/>
              <a:gd name="connsiteY784" fmla="*/ 1035385 h 6858000"/>
              <a:gd name="connsiteX785" fmla="*/ 3153873 w 7467663"/>
              <a:gd name="connsiteY785" fmla="*/ 898971 h 6858000"/>
              <a:gd name="connsiteX786" fmla="*/ 3276511 w 7467663"/>
              <a:gd name="connsiteY786" fmla="*/ 786423 h 6858000"/>
              <a:gd name="connsiteX787" fmla="*/ 3584154 w 7467663"/>
              <a:gd name="connsiteY787" fmla="*/ 448218 h 6858000"/>
              <a:gd name="connsiteX788" fmla="*/ 3624562 w 7467663"/>
              <a:gd name="connsiteY788" fmla="*/ 367041 h 6858000"/>
              <a:gd name="connsiteX789" fmla="*/ 3766672 w 7467663"/>
              <a:gd name="connsiteY789" fmla="*/ 359429 h 6858000"/>
              <a:gd name="connsiteX790" fmla="*/ 3996338 w 7467663"/>
              <a:gd name="connsiteY790" fmla="*/ 968237 h 6858000"/>
              <a:gd name="connsiteX791" fmla="*/ 3766672 w 7467663"/>
              <a:gd name="connsiteY791" fmla="*/ 359429 h 6858000"/>
              <a:gd name="connsiteX792" fmla="*/ 5805386 w 7467663"/>
              <a:gd name="connsiteY792" fmla="*/ 239240 h 6858000"/>
              <a:gd name="connsiteX793" fmla="*/ 5736947 w 7467663"/>
              <a:gd name="connsiteY793" fmla="*/ 261367 h 6858000"/>
              <a:gd name="connsiteX794" fmla="*/ 5427012 w 7467663"/>
              <a:gd name="connsiteY794" fmla="*/ 311272 h 6858000"/>
              <a:gd name="connsiteX795" fmla="*/ 5147818 w 7467663"/>
              <a:gd name="connsiteY795" fmla="*/ 322112 h 6858000"/>
              <a:gd name="connsiteX796" fmla="*/ 5060854 w 7467663"/>
              <a:gd name="connsiteY796" fmla="*/ 311882 h 6858000"/>
              <a:gd name="connsiteX797" fmla="*/ 4945989 w 7467663"/>
              <a:gd name="connsiteY797" fmla="*/ 300516 h 6858000"/>
              <a:gd name="connsiteX798" fmla="*/ 5410479 w 7467663"/>
              <a:gd name="connsiteY798" fmla="*/ 348434 h 6858000"/>
              <a:gd name="connsiteX799" fmla="*/ 5805386 w 7467663"/>
              <a:gd name="connsiteY799" fmla="*/ 239240 h 6858000"/>
              <a:gd name="connsiteX800" fmla="*/ 5905192 w 7467663"/>
              <a:gd name="connsiteY800" fmla="*/ 163079 h 6858000"/>
              <a:gd name="connsiteX801" fmla="*/ 5865655 w 7467663"/>
              <a:gd name="connsiteY801" fmla="*/ 171901 h 6858000"/>
              <a:gd name="connsiteX802" fmla="*/ 5259740 w 7467663"/>
              <a:gd name="connsiteY802" fmla="*/ 257013 h 6858000"/>
              <a:gd name="connsiteX803" fmla="*/ 5208466 w 7467663"/>
              <a:gd name="connsiteY803" fmla="*/ 257550 h 6858000"/>
              <a:gd name="connsiteX804" fmla="*/ 4980204 w 7467663"/>
              <a:gd name="connsiteY804" fmla="*/ 271903 h 6858000"/>
              <a:gd name="connsiteX805" fmla="*/ 5068068 w 7467663"/>
              <a:gd name="connsiteY805" fmla="*/ 282244 h 6858000"/>
              <a:gd name="connsiteX806" fmla="*/ 5153231 w 7467663"/>
              <a:gd name="connsiteY806" fmla="*/ 292240 h 6858000"/>
              <a:gd name="connsiteX807" fmla="*/ 5426491 w 7467663"/>
              <a:gd name="connsiteY807" fmla="*/ 281128 h 6858000"/>
              <a:gd name="connsiteX808" fmla="*/ 5731212 w 7467663"/>
              <a:gd name="connsiteY808" fmla="*/ 231951 h 6858000"/>
              <a:gd name="connsiteX809" fmla="*/ 5905192 w 7467663"/>
              <a:gd name="connsiteY809" fmla="*/ 163079 h 6858000"/>
              <a:gd name="connsiteX810" fmla="*/ 5944437 w 7467663"/>
              <a:gd name="connsiteY810" fmla="*/ 113829 h 6858000"/>
              <a:gd name="connsiteX811" fmla="*/ 5825032 w 7467663"/>
              <a:gd name="connsiteY811" fmla="*/ 146405 h 6858000"/>
              <a:gd name="connsiteX812" fmla="*/ 4955599 w 7467663"/>
              <a:gd name="connsiteY812" fmla="*/ 247008 h 6858000"/>
              <a:gd name="connsiteX813" fmla="*/ 5210104 w 7467663"/>
              <a:gd name="connsiteY813" fmla="*/ 228123 h 6858000"/>
              <a:gd name="connsiteX814" fmla="*/ 5261015 w 7467663"/>
              <a:gd name="connsiteY814" fmla="*/ 227087 h 6858000"/>
              <a:gd name="connsiteX815" fmla="*/ 5861181 w 7467663"/>
              <a:gd name="connsiteY815" fmla="*/ 143093 h 6858000"/>
              <a:gd name="connsiteX816" fmla="*/ 5961252 w 7467663"/>
              <a:gd name="connsiteY816" fmla="*/ 114820 h 6858000"/>
              <a:gd name="connsiteX817" fmla="*/ 5944437 w 7467663"/>
              <a:gd name="connsiteY817" fmla="*/ 113829 h 6858000"/>
              <a:gd name="connsiteX818" fmla="*/ 3882765 w 7467663"/>
              <a:gd name="connsiteY818" fmla="*/ 0 h 6858000"/>
              <a:gd name="connsiteX819" fmla="*/ 3995099 w 7467663"/>
              <a:gd name="connsiteY819" fmla="*/ 0 h 6858000"/>
              <a:gd name="connsiteX820" fmla="*/ 4163818 w 7467663"/>
              <a:gd name="connsiteY820" fmla="*/ 234104 h 6858000"/>
              <a:gd name="connsiteX821" fmla="*/ 4172099 w 7467663"/>
              <a:gd name="connsiteY821" fmla="*/ 234207 h 6858000"/>
              <a:gd name="connsiteX822" fmla="*/ 4784282 w 7467663"/>
              <a:gd name="connsiteY822" fmla="*/ 276561 h 6858000"/>
              <a:gd name="connsiteX823" fmla="*/ 4801687 w 7467663"/>
              <a:gd name="connsiteY823" fmla="*/ 267764 h 6858000"/>
              <a:gd name="connsiteX824" fmla="*/ 6082788 w 7467663"/>
              <a:gd name="connsiteY824" fmla="*/ 64119 h 6858000"/>
              <a:gd name="connsiteX825" fmla="*/ 6099442 w 7467663"/>
              <a:gd name="connsiteY825" fmla="*/ 82568 h 6858000"/>
              <a:gd name="connsiteX826" fmla="*/ 4804137 w 7467663"/>
              <a:gd name="connsiteY826" fmla="*/ 320931 h 6858000"/>
              <a:gd name="connsiteX827" fmla="*/ 4227047 w 7467663"/>
              <a:gd name="connsiteY827" fmla="*/ 313415 h 6858000"/>
              <a:gd name="connsiteX828" fmla="*/ 4346041 w 7467663"/>
              <a:gd name="connsiteY828" fmla="*/ 456086 h 6858000"/>
              <a:gd name="connsiteX829" fmla="*/ 4870967 w 7467663"/>
              <a:gd name="connsiteY829" fmla="*/ 963061 h 6858000"/>
              <a:gd name="connsiteX830" fmla="*/ 4889647 w 7467663"/>
              <a:gd name="connsiteY830" fmla="*/ 957147 h 6858000"/>
              <a:gd name="connsiteX831" fmla="*/ 5422504 w 7467663"/>
              <a:gd name="connsiteY831" fmla="*/ 805191 h 6858000"/>
              <a:gd name="connsiteX832" fmla="*/ 6087656 w 7467663"/>
              <a:gd name="connsiteY832" fmla="*/ 826703 h 6858000"/>
              <a:gd name="connsiteX833" fmla="*/ 6058717 w 7467663"/>
              <a:gd name="connsiteY833" fmla="*/ 865992 h 6858000"/>
              <a:gd name="connsiteX834" fmla="*/ 4974153 w 7467663"/>
              <a:gd name="connsiteY834" fmla="*/ 1045456 h 6858000"/>
              <a:gd name="connsiteX835" fmla="*/ 5627835 w 7467663"/>
              <a:gd name="connsiteY835" fmla="*/ 1472077 h 6858000"/>
              <a:gd name="connsiteX836" fmla="*/ 5629817 w 7467663"/>
              <a:gd name="connsiteY836" fmla="*/ 1471412 h 6858000"/>
              <a:gd name="connsiteX837" fmla="*/ 5634124 w 7467663"/>
              <a:gd name="connsiteY837" fmla="*/ 1470572 h 6858000"/>
              <a:gd name="connsiteX838" fmla="*/ 5755832 w 7467663"/>
              <a:gd name="connsiteY838" fmla="*/ 1383886 h 6858000"/>
              <a:gd name="connsiteX839" fmla="*/ 6014186 w 7467663"/>
              <a:gd name="connsiteY839" fmla="*/ 1279799 h 6858000"/>
              <a:gd name="connsiteX840" fmla="*/ 6901619 w 7467663"/>
              <a:gd name="connsiteY840" fmla="*/ 1047874 h 6858000"/>
              <a:gd name="connsiteX841" fmla="*/ 6931566 w 7467663"/>
              <a:gd name="connsiteY841" fmla="*/ 1062034 h 6858000"/>
              <a:gd name="connsiteX842" fmla="*/ 5790982 w 7467663"/>
              <a:gd name="connsiteY842" fmla="*/ 1561380 h 6858000"/>
              <a:gd name="connsiteX843" fmla="*/ 6188971 w 7467663"/>
              <a:gd name="connsiteY843" fmla="*/ 1755168 h 6858000"/>
              <a:gd name="connsiteX844" fmla="*/ 6202446 w 7467663"/>
              <a:gd name="connsiteY844" fmla="*/ 1752268 h 6858000"/>
              <a:gd name="connsiteX845" fmla="*/ 7179560 w 7467663"/>
              <a:gd name="connsiteY845" fmla="*/ 1467551 h 6858000"/>
              <a:gd name="connsiteX846" fmla="*/ 7158730 w 7467663"/>
              <a:gd name="connsiteY846" fmla="*/ 1507835 h 6858000"/>
              <a:gd name="connsiteX847" fmla="*/ 6326959 w 7467663"/>
              <a:gd name="connsiteY847" fmla="*/ 1817686 h 6858000"/>
              <a:gd name="connsiteX848" fmla="*/ 6537433 w 7467663"/>
              <a:gd name="connsiteY848" fmla="*/ 1907790 h 6858000"/>
              <a:gd name="connsiteX849" fmla="*/ 6550221 w 7467663"/>
              <a:gd name="connsiteY849" fmla="*/ 1910729 h 6858000"/>
              <a:gd name="connsiteX850" fmla="*/ 6964438 w 7467663"/>
              <a:gd name="connsiteY850" fmla="*/ 2209505 h 6858000"/>
              <a:gd name="connsiteX851" fmla="*/ 7367862 w 7467663"/>
              <a:gd name="connsiteY851" fmla="*/ 2806833 h 6858000"/>
              <a:gd name="connsiteX852" fmla="*/ 7364329 w 7467663"/>
              <a:gd name="connsiteY852" fmla="*/ 2826907 h 6858000"/>
              <a:gd name="connsiteX853" fmla="*/ 7290545 w 7467663"/>
              <a:gd name="connsiteY853" fmla="*/ 2850663 h 6858000"/>
              <a:gd name="connsiteX854" fmla="*/ 6472036 w 7467663"/>
              <a:gd name="connsiteY854" fmla="*/ 1959003 h 6858000"/>
              <a:gd name="connsiteX855" fmla="*/ 5792897 w 7467663"/>
              <a:gd name="connsiteY855" fmla="*/ 1647747 h 6858000"/>
              <a:gd name="connsiteX856" fmla="*/ 5842751 w 7467663"/>
              <a:gd name="connsiteY856" fmla="*/ 1816112 h 6858000"/>
              <a:gd name="connsiteX857" fmla="*/ 5847424 w 7467663"/>
              <a:gd name="connsiteY857" fmla="*/ 1815776 h 6858000"/>
              <a:gd name="connsiteX858" fmla="*/ 6399821 w 7467663"/>
              <a:gd name="connsiteY858" fmla="*/ 2344799 h 6858000"/>
              <a:gd name="connsiteX859" fmla="*/ 6323232 w 7467663"/>
              <a:gd name="connsiteY859" fmla="*/ 2389634 h 6858000"/>
              <a:gd name="connsiteX860" fmla="*/ 5942958 w 7467663"/>
              <a:gd name="connsiteY860" fmla="*/ 2077708 h 6858000"/>
              <a:gd name="connsiteX861" fmla="*/ 5921559 w 7467663"/>
              <a:gd name="connsiteY861" fmla="*/ 2378596 h 6858000"/>
              <a:gd name="connsiteX862" fmla="*/ 5817651 w 7467663"/>
              <a:gd name="connsiteY862" fmla="*/ 3023919 h 6858000"/>
              <a:gd name="connsiteX863" fmla="*/ 5729634 w 7467663"/>
              <a:gd name="connsiteY863" fmla="*/ 3051849 h 6858000"/>
              <a:gd name="connsiteX864" fmla="*/ 5611018 w 7467663"/>
              <a:gd name="connsiteY864" fmla="*/ 2316769 h 6858000"/>
              <a:gd name="connsiteX865" fmla="*/ 5687608 w 7467663"/>
              <a:gd name="connsiteY865" fmla="*/ 2039972 h 6858000"/>
              <a:gd name="connsiteX866" fmla="*/ 5657554 w 7467663"/>
              <a:gd name="connsiteY866" fmla="*/ 1576445 h 6858000"/>
              <a:gd name="connsiteX867" fmla="*/ 5150475 w 7467663"/>
              <a:gd name="connsiteY867" fmla="*/ 1274012 h 6858000"/>
              <a:gd name="connsiteX868" fmla="*/ 5349142 w 7467663"/>
              <a:gd name="connsiteY868" fmla="*/ 2204405 h 6858000"/>
              <a:gd name="connsiteX869" fmla="*/ 5262214 w 7467663"/>
              <a:gd name="connsiteY869" fmla="*/ 2233836 h 6858000"/>
              <a:gd name="connsiteX870" fmla="*/ 4981539 w 7467663"/>
              <a:gd name="connsiteY870" fmla="*/ 1542201 h 6858000"/>
              <a:gd name="connsiteX871" fmla="*/ 4958461 w 7467663"/>
              <a:gd name="connsiteY871" fmla="*/ 1136957 h 6858000"/>
              <a:gd name="connsiteX872" fmla="*/ 4655015 w 7467663"/>
              <a:gd name="connsiteY872" fmla="*/ 891426 h 6858000"/>
              <a:gd name="connsiteX873" fmla="*/ 4348002 w 7467663"/>
              <a:gd name="connsiteY873" fmla="*/ 2205895 h 6858000"/>
              <a:gd name="connsiteX874" fmla="*/ 4262250 w 7467663"/>
              <a:gd name="connsiteY874" fmla="*/ 2219972 h 6858000"/>
              <a:gd name="connsiteX875" fmla="*/ 4550611 w 7467663"/>
              <a:gd name="connsiteY875" fmla="*/ 817540 h 6858000"/>
              <a:gd name="connsiteX876" fmla="*/ 4564418 w 7467663"/>
              <a:gd name="connsiteY876" fmla="*/ 808293 h 6858000"/>
              <a:gd name="connsiteX877" fmla="*/ 4266388 w 7467663"/>
              <a:gd name="connsiteY877" fmla="*/ 500083 h 6858000"/>
              <a:gd name="connsiteX878" fmla="*/ 4032842 w 7467663"/>
              <a:gd name="connsiteY878" fmla="*/ 211809 h 6858000"/>
              <a:gd name="connsiteX879" fmla="*/ 3882765 w 7467663"/>
              <a:gd name="connsiteY879" fmla="*/ 0 h 6858000"/>
              <a:gd name="connsiteX880" fmla="*/ 3721337 w 7467663"/>
              <a:gd name="connsiteY880" fmla="*/ 0 h 6858000"/>
              <a:gd name="connsiteX881" fmla="*/ 3797544 w 7467663"/>
              <a:gd name="connsiteY881" fmla="*/ 0 h 6858000"/>
              <a:gd name="connsiteX882" fmla="*/ 3775734 w 7467663"/>
              <a:gd name="connsiteY882" fmla="*/ 95131 h 6858000"/>
              <a:gd name="connsiteX883" fmla="*/ 3724807 w 7467663"/>
              <a:gd name="connsiteY883" fmla="*/ 272257 h 6858000"/>
              <a:gd name="connsiteX884" fmla="*/ 3726844 w 7467663"/>
              <a:gd name="connsiteY884" fmla="*/ 282988 h 6858000"/>
              <a:gd name="connsiteX885" fmla="*/ 3742664 w 7467663"/>
              <a:gd name="connsiteY885" fmla="*/ 279918 h 6858000"/>
              <a:gd name="connsiteX886" fmla="*/ 4103910 w 7467663"/>
              <a:gd name="connsiteY886" fmla="*/ 1161917 h 6858000"/>
              <a:gd name="connsiteX887" fmla="*/ 4020269 w 7467663"/>
              <a:gd name="connsiteY887" fmla="*/ 1200406 h 6858000"/>
              <a:gd name="connsiteX888" fmla="*/ 3674882 w 7467663"/>
              <a:gd name="connsiteY888" fmla="*/ 488524 h 6858000"/>
              <a:gd name="connsiteX889" fmla="*/ 3132682 w 7467663"/>
              <a:gd name="connsiteY889" fmla="*/ 1072284 h 6858000"/>
              <a:gd name="connsiteX890" fmla="*/ 2716346 w 7467663"/>
              <a:gd name="connsiteY890" fmla="*/ 1276376 h 6858000"/>
              <a:gd name="connsiteX891" fmla="*/ 2716772 w 7467663"/>
              <a:gd name="connsiteY891" fmla="*/ 1255462 h 6858000"/>
              <a:gd name="connsiteX892" fmla="*/ 3471096 w 7467663"/>
              <a:gd name="connsiteY892" fmla="*/ 437072 h 6858000"/>
              <a:gd name="connsiteX893" fmla="*/ 3639057 w 7467663"/>
              <a:gd name="connsiteY893" fmla="*/ 286334 h 6858000"/>
              <a:gd name="connsiteX894" fmla="*/ 3640309 w 7467663"/>
              <a:gd name="connsiteY894" fmla="*/ 284664 h 6858000"/>
              <a:gd name="connsiteX895" fmla="*/ 3646022 w 7467663"/>
              <a:gd name="connsiteY895" fmla="*/ 276711 h 6858000"/>
              <a:gd name="connsiteX896" fmla="*/ 3707943 w 7467663"/>
              <a:gd name="connsiteY896" fmla="*/ 65958 h 6858000"/>
              <a:gd name="connsiteX897" fmla="*/ 3721337 w 7467663"/>
              <a:gd name="connsiteY897" fmla="*/ 0 h 6858000"/>
              <a:gd name="connsiteX898" fmla="*/ 2867960 w 7467663"/>
              <a:gd name="connsiteY898" fmla="*/ 0 h 6858000"/>
              <a:gd name="connsiteX899" fmla="*/ 2926351 w 7467663"/>
              <a:gd name="connsiteY899" fmla="*/ 0 h 6858000"/>
              <a:gd name="connsiteX900" fmla="*/ 2902823 w 7467663"/>
              <a:gd name="connsiteY900" fmla="*/ 262929 h 6858000"/>
              <a:gd name="connsiteX901" fmla="*/ 2940663 w 7467663"/>
              <a:gd name="connsiteY901" fmla="*/ 140884 h 6858000"/>
              <a:gd name="connsiteX902" fmla="*/ 2947039 w 7467663"/>
              <a:gd name="connsiteY902" fmla="*/ 122524 h 6858000"/>
              <a:gd name="connsiteX903" fmla="*/ 2984316 w 7467663"/>
              <a:gd name="connsiteY903" fmla="*/ 0 h 6858000"/>
              <a:gd name="connsiteX904" fmla="*/ 3016114 w 7467663"/>
              <a:gd name="connsiteY904" fmla="*/ 0 h 6858000"/>
              <a:gd name="connsiteX905" fmla="*/ 2979949 w 7467663"/>
              <a:gd name="connsiteY905" fmla="*/ 119274 h 6858000"/>
              <a:gd name="connsiteX906" fmla="*/ 3023879 w 7467663"/>
              <a:gd name="connsiteY906" fmla="*/ 0 h 6858000"/>
              <a:gd name="connsiteX907" fmla="*/ 3105400 w 7467663"/>
              <a:gd name="connsiteY907" fmla="*/ 0 h 6858000"/>
              <a:gd name="connsiteX908" fmla="*/ 3094669 w 7467663"/>
              <a:gd name="connsiteY908" fmla="*/ 30308 h 6858000"/>
              <a:gd name="connsiteX909" fmla="*/ 2901945 w 7467663"/>
              <a:gd name="connsiteY909" fmla="*/ 466538 h 6858000"/>
              <a:gd name="connsiteX910" fmla="*/ 2815209 w 7467663"/>
              <a:gd name="connsiteY910" fmla="*/ 497361 h 6858000"/>
              <a:gd name="connsiteX911" fmla="*/ 2844845 w 7467663"/>
              <a:gd name="connsiteY911" fmla="*/ 127638 h 6858000"/>
              <a:gd name="connsiteX912" fmla="*/ 2867960 w 7467663"/>
              <a:gd name="connsiteY912" fmla="*/ 0 h 6858000"/>
              <a:gd name="connsiteX913" fmla="*/ 1057230 w 7467663"/>
              <a:gd name="connsiteY913" fmla="*/ 0 h 6858000"/>
              <a:gd name="connsiteX914" fmla="*/ 1111003 w 7467663"/>
              <a:gd name="connsiteY914" fmla="*/ 0 h 6858000"/>
              <a:gd name="connsiteX915" fmla="*/ 1125553 w 7467663"/>
              <a:gd name="connsiteY915" fmla="*/ 52588 h 6858000"/>
              <a:gd name="connsiteX916" fmla="*/ 1304276 w 7467663"/>
              <a:gd name="connsiteY916" fmla="*/ 476275 h 6858000"/>
              <a:gd name="connsiteX917" fmla="*/ 1492066 w 7467663"/>
              <a:gd name="connsiteY917" fmla="*/ 886333 h 6858000"/>
              <a:gd name="connsiteX918" fmla="*/ 1423698 w 7467663"/>
              <a:gd name="connsiteY918" fmla="*/ 710817 h 6858000"/>
              <a:gd name="connsiteX919" fmla="*/ 1357609 w 7467663"/>
              <a:gd name="connsiteY919" fmla="*/ 532892 h 6858000"/>
              <a:gd name="connsiteX920" fmla="*/ 1309550 w 7467663"/>
              <a:gd name="connsiteY920" fmla="*/ 374031 h 6858000"/>
              <a:gd name="connsiteX921" fmla="*/ 1193673 w 7467663"/>
              <a:gd name="connsiteY921" fmla="*/ 49533 h 6858000"/>
              <a:gd name="connsiteX922" fmla="*/ 1164391 w 7467663"/>
              <a:gd name="connsiteY922" fmla="*/ 0 h 6858000"/>
              <a:gd name="connsiteX923" fmla="*/ 1200666 w 7467663"/>
              <a:gd name="connsiteY923" fmla="*/ 0 h 6858000"/>
              <a:gd name="connsiteX924" fmla="*/ 1223408 w 7467663"/>
              <a:gd name="connsiteY924" fmla="*/ 38996 h 6858000"/>
              <a:gd name="connsiteX925" fmla="*/ 1339635 w 7467663"/>
              <a:gd name="connsiteY925" fmla="*/ 365517 h 6858000"/>
              <a:gd name="connsiteX926" fmla="*/ 1387469 w 7467663"/>
              <a:gd name="connsiteY926" fmla="*/ 523079 h 6858000"/>
              <a:gd name="connsiteX927" fmla="*/ 1452685 w 7467663"/>
              <a:gd name="connsiteY927" fmla="*/ 699806 h 6858000"/>
              <a:gd name="connsiteX928" fmla="*/ 1492092 w 7467663"/>
              <a:gd name="connsiteY928" fmla="*/ 800424 h 6858000"/>
              <a:gd name="connsiteX929" fmla="*/ 1455302 w 7467663"/>
              <a:gd name="connsiteY929" fmla="*/ 632913 h 6858000"/>
              <a:gd name="connsiteX930" fmla="*/ 1222336 w 7467663"/>
              <a:gd name="connsiteY930" fmla="*/ 9480 h 6858000"/>
              <a:gd name="connsiteX931" fmla="*/ 1214634 w 7467663"/>
              <a:gd name="connsiteY931" fmla="*/ 0 h 6858000"/>
              <a:gd name="connsiteX932" fmla="*/ 1289827 w 7467663"/>
              <a:gd name="connsiteY932" fmla="*/ 0 h 6858000"/>
              <a:gd name="connsiteX933" fmla="*/ 1321076 w 7467663"/>
              <a:gd name="connsiteY933" fmla="*/ 59722 h 6858000"/>
              <a:gd name="connsiteX934" fmla="*/ 1512579 w 7467663"/>
              <a:gd name="connsiteY934" fmla="*/ 626441 h 6858000"/>
              <a:gd name="connsiteX935" fmla="*/ 1506076 w 7467663"/>
              <a:gd name="connsiteY935" fmla="*/ 1089289 h 6858000"/>
              <a:gd name="connsiteX936" fmla="*/ 1486346 w 7467663"/>
              <a:gd name="connsiteY936" fmla="*/ 1079919 h 6858000"/>
              <a:gd name="connsiteX937" fmla="*/ 1070511 w 7467663"/>
              <a:gd name="connsiteY937" fmla="*/ 48609 h 6858000"/>
              <a:gd name="connsiteX938" fmla="*/ 1057230 w 7467663"/>
              <a:gd name="connsiteY938" fmla="*/ 0 h 6858000"/>
              <a:gd name="connsiteX939" fmla="*/ 43151 w 7467663"/>
              <a:gd name="connsiteY939" fmla="*/ 0 h 6858000"/>
              <a:gd name="connsiteX940" fmla="*/ 95283 w 7467663"/>
              <a:gd name="connsiteY940" fmla="*/ 0 h 6858000"/>
              <a:gd name="connsiteX941" fmla="*/ 300708 w 7467663"/>
              <a:gd name="connsiteY941" fmla="*/ 154571 h 6858000"/>
              <a:gd name="connsiteX942" fmla="*/ 530414 w 7467663"/>
              <a:gd name="connsiteY942" fmla="*/ 354673 h 6858000"/>
              <a:gd name="connsiteX943" fmla="*/ 333785 w 7467663"/>
              <a:gd name="connsiteY943" fmla="*/ 161564 h 6858000"/>
              <a:gd name="connsiteX944" fmla="*/ 147005 w 7467663"/>
              <a:gd name="connsiteY944" fmla="*/ 0 h 6858000"/>
              <a:gd name="connsiteX945" fmla="*/ 272509 w 7467663"/>
              <a:gd name="connsiteY945" fmla="*/ 0 h 6858000"/>
              <a:gd name="connsiteX946" fmla="*/ 326276 w 7467663"/>
              <a:gd name="connsiteY946" fmla="*/ 45847 h 6858000"/>
              <a:gd name="connsiteX947" fmla="*/ 823759 w 7467663"/>
              <a:gd name="connsiteY947" fmla="*/ 574145 h 6858000"/>
              <a:gd name="connsiteX948" fmla="*/ 811254 w 7467663"/>
              <a:gd name="connsiteY948" fmla="*/ 665546 h 6858000"/>
              <a:gd name="connsiteX949" fmla="*/ 154042 w 7467663"/>
              <a:gd name="connsiteY949" fmla="*/ 261522 h 6858000"/>
              <a:gd name="connsiteX950" fmla="*/ 13550 w 7467663"/>
              <a:gd name="connsiteY950" fmla="*/ 158423 h 6858000"/>
              <a:gd name="connsiteX951" fmla="*/ 0 w 7467663"/>
              <a:gd name="connsiteY951" fmla="*/ 146618 h 6858000"/>
              <a:gd name="connsiteX952" fmla="*/ 0 w 7467663"/>
              <a:gd name="connsiteY952" fmla="*/ 59161 h 6858000"/>
              <a:gd name="connsiteX953" fmla="*/ 45427 w 7467663"/>
              <a:gd name="connsiteY953" fmla="*/ 101078 h 6858000"/>
              <a:gd name="connsiteX954" fmla="*/ 630103 w 7467663"/>
              <a:gd name="connsiteY954" fmla="*/ 485885 h 6858000"/>
              <a:gd name="connsiteX955" fmla="*/ 532040 w 7467663"/>
              <a:gd name="connsiteY955" fmla="*/ 399359 h 6858000"/>
              <a:gd name="connsiteX956" fmla="*/ 517618 w 7467663"/>
              <a:gd name="connsiteY956" fmla="*/ 385726 h 6858000"/>
              <a:gd name="connsiteX957" fmla="*/ 285074 w 7467663"/>
              <a:gd name="connsiteY957" fmla="*/ 182755 h 6858000"/>
              <a:gd name="connsiteX958" fmla="*/ 43151 w 7467663"/>
              <a:gd name="connsiteY958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334256 h 6858000"/>
              <a:gd name="connsiteX78" fmla="*/ 7454976 w 7467663"/>
              <a:gd name="connsiteY78" fmla="*/ 6318297 h 6858000"/>
              <a:gd name="connsiteX79" fmla="*/ 1456157 w 7467663"/>
              <a:gd name="connsiteY79" fmla="*/ 5371404 h 6858000"/>
              <a:gd name="connsiteX80" fmla="*/ 1244432 w 7467663"/>
              <a:gd name="connsiteY80" fmla="*/ 5385601 h 6858000"/>
              <a:gd name="connsiteX81" fmla="*/ 973990 w 7467663"/>
              <a:gd name="connsiteY81" fmla="*/ 5424940 h 6858000"/>
              <a:gd name="connsiteX82" fmla="*/ 1103809 w 7467663"/>
              <a:gd name="connsiteY82" fmla="*/ 5433720 h 6858000"/>
              <a:gd name="connsiteX83" fmla="*/ 1123454 w 7467663"/>
              <a:gd name="connsiteY83" fmla="*/ 5435727 h 6858000"/>
              <a:gd name="connsiteX84" fmla="*/ 1737017 w 7467663"/>
              <a:gd name="connsiteY84" fmla="*/ 5452183 h 6858000"/>
              <a:gd name="connsiteX85" fmla="*/ 1824397 w 7467663"/>
              <a:gd name="connsiteY85" fmla="*/ 5447757 h 6858000"/>
              <a:gd name="connsiteX86" fmla="*/ 2070059 w 7467663"/>
              <a:gd name="connsiteY86" fmla="*/ 5441660 h 6858000"/>
              <a:gd name="connsiteX87" fmla="*/ 1456157 w 7467663"/>
              <a:gd name="connsiteY87" fmla="*/ 5371404 h 6858000"/>
              <a:gd name="connsiteX88" fmla="*/ 4988186 w 7467663"/>
              <a:gd name="connsiteY88" fmla="*/ 5216467 h 6858000"/>
              <a:gd name="connsiteX89" fmla="*/ 4777334 w 7467663"/>
              <a:gd name="connsiteY89" fmla="*/ 5406072 h 6858000"/>
              <a:gd name="connsiteX90" fmla="*/ 4718341 w 7467663"/>
              <a:gd name="connsiteY90" fmla="*/ 5468043 h 6858000"/>
              <a:gd name="connsiteX91" fmla="*/ 4604655 w 7467663"/>
              <a:gd name="connsiteY91" fmla="*/ 5583434 h 6858000"/>
              <a:gd name="connsiteX92" fmla="*/ 4565074 w 7467663"/>
              <a:gd name="connsiteY92" fmla="*/ 5618550 h 6858000"/>
              <a:gd name="connsiteX93" fmla="*/ 4988186 w 7467663"/>
              <a:gd name="connsiteY93" fmla="*/ 5216467 h 6858000"/>
              <a:gd name="connsiteX94" fmla="*/ 4978032 w 7467663"/>
              <a:gd name="connsiteY94" fmla="*/ 5183809 h 6858000"/>
              <a:gd name="connsiteX95" fmla="*/ 4463413 w 7467663"/>
              <a:gd name="connsiteY95" fmla="*/ 5615162 h 6858000"/>
              <a:gd name="connsiteX96" fmla="*/ 4358134 w 7467663"/>
              <a:gd name="connsiteY96" fmla="*/ 5742791 h 6858000"/>
              <a:gd name="connsiteX97" fmla="*/ 4376219 w 7467663"/>
              <a:gd name="connsiteY97" fmla="*/ 5729027 h 6858000"/>
              <a:gd name="connsiteX98" fmla="*/ 4582340 w 7467663"/>
              <a:gd name="connsiteY98" fmla="*/ 5561037 h 6858000"/>
              <a:gd name="connsiteX99" fmla="*/ 4694684 w 7467663"/>
              <a:gd name="connsiteY99" fmla="*/ 5447098 h 6858000"/>
              <a:gd name="connsiteX100" fmla="*/ 4754123 w 7467663"/>
              <a:gd name="connsiteY100" fmla="*/ 5384643 h 6858000"/>
              <a:gd name="connsiteX101" fmla="*/ 4978032 w 7467663"/>
              <a:gd name="connsiteY101" fmla="*/ 5183809 h 6858000"/>
              <a:gd name="connsiteX102" fmla="*/ 1903353 w 7467663"/>
              <a:gd name="connsiteY102" fmla="*/ 5044827 h 6858000"/>
              <a:gd name="connsiteX103" fmla="*/ 1936931 w 7467663"/>
              <a:gd name="connsiteY103" fmla="*/ 5093954 h 6858000"/>
              <a:gd name="connsiteX104" fmla="*/ 2195868 w 7467663"/>
              <a:gd name="connsiteY104" fmla="*/ 5396574 h 6858000"/>
              <a:gd name="connsiteX105" fmla="*/ 2088852 w 7467663"/>
              <a:gd name="connsiteY105" fmla="*/ 5166123 h 6858000"/>
              <a:gd name="connsiteX106" fmla="*/ 1958241 w 7467663"/>
              <a:gd name="connsiteY106" fmla="*/ 5067955 h 6858000"/>
              <a:gd name="connsiteX107" fmla="*/ 1903353 w 7467663"/>
              <a:gd name="connsiteY107" fmla="*/ 5044827 h 6858000"/>
              <a:gd name="connsiteX108" fmla="*/ 1979378 w 7467663"/>
              <a:gd name="connsiteY108" fmla="*/ 4769504 h 6858000"/>
              <a:gd name="connsiteX109" fmla="*/ 2882120 w 7467663"/>
              <a:gd name="connsiteY109" fmla="*/ 5064547 h 6858000"/>
              <a:gd name="connsiteX110" fmla="*/ 2793103 w 7467663"/>
              <a:gd name="connsiteY110" fmla="*/ 5039699 h 6858000"/>
              <a:gd name="connsiteX111" fmla="*/ 2770041 w 7467663"/>
              <a:gd name="connsiteY111" fmla="*/ 5033634 h 6858000"/>
              <a:gd name="connsiteX112" fmla="*/ 1979378 w 7467663"/>
              <a:gd name="connsiteY112" fmla="*/ 4769504 h 6858000"/>
              <a:gd name="connsiteX113" fmla="*/ 1927410 w 7467663"/>
              <a:gd name="connsiteY113" fmla="*/ 4716164 h 6858000"/>
              <a:gd name="connsiteX114" fmla="*/ 1959587 w 7467663"/>
              <a:gd name="connsiteY114" fmla="*/ 4728849 h 6858000"/>
              <a:gd name="connsiteX115" fmla="*/ 2777707 w 7467663"/>
              <a:gd name="connsiteY115" fmla="*/ 5003991 h 6858000"/>
              <a:gd name="connsiteX116" fmla="*/ 2800768 w 7467663"/>
              <a:gd name="connsiteY116" fmla="*/ 5010056 h 6858000"/>
              <a:gd name="connsiteX117" fmla="*/ 2879408 w 7467663"/>
              <a:gd name="connsiteY117" fmla="*/ 5031590 h 6858000"/>
              <a:gd name="connsiteX118" fmla="*/ 2862295 w 7467663"/>
              <a:gd name="connsiteY118" fmla="*/ 5022958 h 6858000"/>
              <a:gd name="connsiteX119" fmla="*/ 2813343 w 7467663"/>
              <a:gd name="connsiteY119" fmla="*/ 4998369 h 6858000"/>
              <a:gd name="connsiteX120" fmla="*/ 2646245 w 7467663"/>
              <a:gd name="connsiteY120" fmla="*/ 4930999 h 6858000"/>
              <a:gd name="connsiteX121" fmla="*/ 1999243 w 7467663"/>
              <a:gd name="connsiteY121" fmla="*/ 4730524 h 6858000"/>
              <a:gd name="connsiteX122" fmla="*/ 1979527 w 7467663"/>
              <a:gd name="connsiteY122" fmla="*/ 4726651 h 6858000"/>
              <a:gd name="connsiteX123" fmla="*/ 1927410 w 7467663"/>
              <a:gd name="connsiteY123" fmla="*/ 4716164 h 6858000"/>
              <a:gd name="connsiteX124" fmla="*/ 1997014 w 7467663"/>
              <a:gd name="connsiteY124" fmla="*/ 4698007 h 6858000"/>
              <a:gd name="connsiteX125" fmla="*/ 2005458 w 7467663"/>
              <a:gd name="connsiteY125" fmla="*/ 4699540 h 6858000"/>
              <a:gd name="connsiteX126" fmla="*/ 2657186 w 7467663"/>
              <a:gd name="connsiteY126" fmla="*/ 4901687 h 6858000"/>
              <a:gd name="connsiteX127" fmla="*/ 2826662 w 7467663"/>
              <a:gd name="connsiteY127" fmla="*/ 4970362 h 6858000"/>
              <a:gd name="connsiteX128" fmla="*/ 2876100 w 7467663"/>
              <a:gd name="connsiteY128" fmla="*/ 4995397 h 6858000"/>
              <a:gd name="connsiteX129" fmla="*/ 3042600 w 7467663"/>
              <a:gd name="connsiteY129" fmla="*/ 5059532 h 6858000"/>
              <a:gd name="connsiteX130" fmla="*/ 1997014 w 7467663"/>
              <a:gd name="connsiteY130" fmla="*/ 4698007 h 6858000"/>
              <a:gd name="connsiteX131" fmla="*/ 2305292 w 7467663"/>
              <a:gd name="connsiteY131" fmla="*/ 4219492 h 6858000"/>
              <a:gd name="connsiteX132" fmla="*/ 3360922 w 7467663"/>
              <a:gd name="connsiteY132" fmla="*/ 4529373 h 6858000"/>
              <a:gd name="connsiteX133" fmla="*/ 3492420 w 7467663"/>
              <a:gd name="connsiteY133" fmla="*/ 4510145 h 6858000"/>
              <a:gd name="connsiteX134" fmla="*/ 3364086 w 7467663"/>
              <a:gd name="connsiteY134" fmla="*/ 4480340 h 6858000"/>
              <a:gd name="connsiteX135" fmla="*/ 3225818 w 7467663"/>
              <a:gd name="connsiteY135" fmla="*/ 4411822 h 6858000"/>
              <a:gd name="connsiteX136" fmla="*/ 3129696 w 7467663"/>
              <a:gd name="connsiteY136" fmla="*/ 4360704 h 6858000"/>
              <a:gd name="connsiteX137" fmla="*/ 2814545 w 7467663"/>
              <a:gd name="connsiteY137" fmla="*/ 4282955 h 6858000"/>
              <a:gd name="connsiteX138" fmla="*/ 2305292 w 7467663"/>
              <a:gd name="connsiteY138" fmla="*/ 4219492 h 6858000"/>
              <a:gd name="connsiteX139" fmla="*/ 2626982 w 7467663"/>
              <a:gd name="connsiteY139" fmla="*/ 4206450 h 6858000"/>
              <a:gd name="connsiteX140" fmla="*/ 2490617 w 7467663"/>
              <a:gd name="connsiteY140" fmla="*/ 4206951 h 6858000"/>
              <a:gd name="connsiteX141" fmla="*/ 2819869 w 7467663"/>
              <a:gd name="connsiteY141" fmla="*/ 4252936 h 6858000"/>
              <a:gd name="connsiteX142" fmla="*/ 3143018 w 7467663"/>
              <a:gd name="connsiteY142" fmla="*/ 4332698 h 6858000"/>
              <a:gd name="connsiteX143" fmla="*/ 3241520 w 7467663"/>
              <a:gd name="connsiteY143" fmla="*/ 4385112 h 6858000"/>
              <a:gd name="connsiteX144" fmla="*/ 3374575 w 7467663"/>
              <a:gd name="connsiteY144" fmla="*/ 4451517 h 6858000"/>
              <a:gd name="connsiteX145" fmla="*/ 3505221 w 7467663"/>
              <a:gd name="connsiteY145" fmla="*/ 4480757 h 6858000"/>
              <a:gd name="connsiteX146" fmla="*/ 2626982 w 7467663"/>
              <a:gd name="connsiteY146" fmla="*/ 4206450 h 6858000"/>
              <a:gd name="connsiteX147" fmla="*/ 1310106 w 7467663"/>
              <a:gd name="connsiteY147" fmla="*/ 3943217 h 6858000"/>
              <a:gd name="connsiteX148" fmla="*/ 854994 w 7467663"/>
              <a:gd name="connsiteY148" fmla="*/ 4399136 h 6858000"/>
              <a:gd name="connsiteX149" fmla="*/ 742462 w 7467663"/>
              <a:gd name="connsiteY149" fmla="*/ 4594648 h 6858000"/>
              <a:gd name="connsiteX150" fmla="*/ 820602 w 7467663"/>
              <a:gd name="connsiteY150" fmla="*/ 4485915 h 6858000"/>
              <a:gd name="connsiteX151" fmla="*/ 878295 w 7467663"/>
              <a:gd name="connsiteY151" fmla="*/ 4403594 h 6858000"/>
              <a:gd name="connsiteX152" fmla="*/ 1240607 w 7467663"/>
              <a:gd name="connsiteY152" fmla="*/ 4010401 h 6858000"/>
              <a:gd name="connsiteX153" fmla="*/ 1310106 w 7467663"/>
              <a:gd name="connsiteY153" fmla="*/ 3943217 h 6858000"/>
              <a:gd name="connsiteX154" fmla="*/ 1423113 w 7467663"/>
              <a:gd name="connsiteY154" fmla="*/ 3874565 h 6858000"/>
              <a:gd name="connsiteX155" fmla="*/ 1260565 w 7467663"/>
              <a:gd name="connsiteY155" fmla="*/ 4031982 h 6858000"/>
              <a:gd name="connsiteX156" fmla="*/ 901900 w 7467663"/>
              <a:gd name="connsiteY156" fmla="*/ 4421236 h 6858000"/>
              <a:gd name="connsiteX157" fmla="*/ 845044 w 7467663"/>
              <a:gd name="connsiteY157" fmla="*/ 4502436 h 6858000"/>
              <a:gd name="connsiteX158" fmla="*/ 685926 w 7467663"/>
              <a:gd name="connsiteY158" fmla="*/ 4703069 h 6858000"/>
              <a:gd name="connsiteX159" fmla="*/ 684248 w 7467663"/>
              <a:gd name="connsiteY159" fmla="*/ 4706721 h 6858000"/>
              <a:gd name="connsiteX160" fmla="*/ 1423113 w 7467663"/>
              <a:gd name="connsiteY160" fmla="*/ 3874565 h 6858000"/>
              <a:gd name="connsiteX161" fmla="*/ 3316479 w 7467663"/>
              <a:gd name="connsiteY161" fmla="*/ 3872136 h 6858000"/>
              <a:gd name="connsiteX162" fmla="*/ 3546806 w 7467663"/>
              <a:gd name="connsiteY162" fmla="*/ 4356139 h 6858000"/>
              <a:gd name="connsiteX163" fmla="*/ 3364433 w 7467663"/>
              <a:gd name="connsiteY163" fmla="*/ 3953121 h 6858000"/>
              <a:gd name="connsiteX164" fmla="*/ 3316479 w 7467663"/>
              <a:gd name="connsiteY164" fmla="*/ 3872136 h 6858000"/>
              <a:gd name="connsiteX165" fmla="*/ 3291335 w 7467663"/>
              <a:gd name="connsiteY165" fmla="*/ 3767420 h 6858000"/>
              <a:gd name="connsiteX166" fmla="*/ 3390805 w 7467663"/>
              <a:gd name="connsiteY166" fmla="*/ 3937163 h 6858000"/>
              <a:gd name="connsiteX167" fmla="*/ 3579062 w 7467663"/>
              <a:gd name="connsiteY167" fmla="*/ 4359040 h 6858000"/>
              <a:gd name="connsiteX168" fmla="*/ 3467355 w 7467663"/>
              <a:gd name="connsiteY168" fmla="*/ 3988130 h 6858000"/>
              <a:gd name="connsiteX169" fmla="*/ 3310753 w 7467663"/>
              <a:gd name="connsiteY169" fmla="*/ 3787140 h 6858000"/>
              <a:gd name="connsiteX170" fmla="*/ 3291335 w 7467663"/>
              <a:gd name="connsiteY170" fmla="*/ 3767420 h 6858000"/>
              <a:gd name="connsiteX171" fmla="*/ 1635889 w 7467663"/>
              <a:gd name="connsiteY171" fmla="*/ 3709494 h 6858000"/>
              <a:gd name="connsiteX172" fmla="*/ 1634800 w 7467663"/>
              <a:gd name="connsiteY172" fmla="*/ 3731111 h 6858000"/>
              <a:gd name="connsiteX173" fmla="*/ 1635889 w 7467663"/>
              <a:gd name="connsiteY173" fmla="*/ 3709494 h 6858000"/>
              <a:gd name="connsiteX174" fmla="*/ 1510397 w 7467663"/>
              <a:gd name="connsiteY174" fmla="*/ 3684705 h 6858000"/>
              <a:gd name="connsiteX175" fmla="*/ 1146550 w 7467663"/>
              <a:gd name="connsiteY175" fmla="*/ 3802012 h 6858000"/>
              <a:gd name="connsiteX176" fmla="*/ 698834 w 7467663"/>
              <a:gd name="connsiteY176" fmla="*/ 3952272 h 6858000"/>
              <a:gd name="connsiteX177" fmla="*/ 34256 w 7467663"/>
              <a:gd name="connsiteY177" fmla="*/ 4347603 h 6858000"/>
              <a:gd name="connsiteX178" fmla="*/ 527241 w 7467663"/>
              <a:gd name="connsiteY178" fmla="*/ 4065078 h 6858000"/>
              <a:gd name="connsiteX179" fmla="*/ 1510397 w 7467663"/>
              <a:gd name="connsiteY179" fmla="*/ 3684705 h 6858000"/>
              <a:gd name="connsiteX180" fmla="*/ 1313114 w 7467663"/>
              <a:gd name="connsiteY180" fmla="*/ 3655216 h 6858000"/>
              <a:gd name="connsiteX181" fmla="*/ 1109304 w 7467663"/>
              <a:gd name="connsiteY181" fmla="*/ 3669030 h 6858000"/>
              <a:gd name="connsiteX182" fmla="*/ 8129 w 7467663"/>
              <a:gd name="connsiteY182" fmla="*/ 4330519 h 6858000"/>
              <a:gd name="connsiteX183" fmla="*/ 687572 w 7467663"/>
              <a:gd name="connsiteY183" fmla="*/ 3925629 h 6858000"/>
              <a:gd name="connsiteX184" fmla="*/ 1138365 w 7467663"/>
              <a:gd name="connsiteY184" fmla="*/ 3774515 h 6858000"/>
              <a:gd name="connsiteX185" fmla="*/ 1505579 w 7467663"/>
              <a:gd name="connsiteY185" fmla="*/ 3655526 h 6858000"/>
              <a:gd name="connsiteX186" fmla="*/ 1313114 w 7467663"/>
              <a:gd name="connsiteY186" fmla="*/ 3655216 h 6858000"/>
              <a:gd name="connsiteX187" fmla="*/ 3655073 w 7467663"/>
              <a:gd name="connsiteY187" fmla="*/ 3650884 h 6858000"/>
              <a:gd name="connsiteX188" fmla="*/ 3989938 w 7467663"/>
              <a:gd name="connsiteY188" fmla="*/ 3991685 h 6858000"/>
              <a:gd name="connsiteX189" fmla="*/ 4393907 w 7467663"/>
              <a:gd name="connsiteY189" fmla="*/ 4261258 h 6858000"/>
              <a:gd name="connsiteX190" fmla="*/ 4648051 w 7467663"/>
              <a:gd name="connsiteY190" fmla="*/ 4374051 h 6858000"/>
              <a:gd name="connsiteX191" fmla="*/ 4383389 w 7467663"/>
              <a:gd name="connsiteY191" fmla="*/ 4184369 h 6858000"/>
              <a:gd name="connsiteX192" fmla="*/ 4165508 w 7467663"/>
              <a:gd name="connsiteY192" fmla="*/ 4035196 h 6858000"/>
              <a:gd name="connsiteX193" fmla="*/ 4068162 w 7467663"/>
              <a:gd name="connsiteY193" fmla="*/ 3953394 h 6858000"/>
              <a:gd name="connsiteX194" fmla="*/ 3981416 w 7467663"/>
              <a:gd name="connsiteY194" fmla="*/ 3880482 h 6858000"/>
              <a:gd name="connsiteX195" fmla="*/ 3800147 w 7467663"/>
              <a:gd name="connsiteY195" fmla="*/ 3749872 h 6858000"/>
              <a:gd name="connsiteX196" fmla="*/ 3655073 w 7467663"/>
              <a:gd name="connsiteY196" fmla="*/ 3650884 h 6858000"/>
              <a:gd name="connsiteX197" fmla="*/ 3670252 w 7467663"/>
              <a:gd name="connsiteY197" fmla="*/ 3622798 h 6858000"/>
              <a:gd name="connsiteX198" fmla="*/ 3817258 w 7467663"/>
              <a:gd name="connsiteY198" fmla="*/ 3723577 h 6858000"/>
              <a:gd name="connsiteX199" fmla="*/ 4000461 w 7467663"/>
              <a:gd name="connsiteY199" fmla="*/ 3855966 h 6858000"/>
              <a:gd name="connsiteX200" fmla="*/ 4088180 w 7467663"/>
              <a:gd name="connsiteY200" fmla="*/ 3929774 h 6858000"/>
              <a:gd name="connsiteX201" fmla="*/ 4184555 w 7467663"/>
              <a:gd name="connsiteY201" fmla="*/ 4010683 h 6858000"/>
              <a:gd name="connsiteX202" fmla="*/ 4399563 w 7467663"/>
              <a:gd name="connsiteY202" fmla="*/ 4158106 h 6858000"/>
              <a:gd name="connsiteX203" fmla="*/ 4684469 w 7467663"/>
              <a:gd name="connsiteY203" fmla="*/ 4364680 h 6858000"/>
              <a:gd name="connsiteX204" fmla="*/ 4690271 w 7467663"/>
              <a:gd name="connsiteY204" fmla="*/ 4370034 h 6858000"/>
              <a:gd name="connsiteX205" fmla="*/ 4136093 w 7467663"/>
              <a:gd name="connsiteY205" fmla="*/ 3858466 h 6858000"/>
              <a:gd name="connsiteX206" fmla="*/ 3670252 w 7467663"/>
              <a:gd name="connsiteY206" fmla="*/ 3622798 h 6858000"/>
              <a:gd name="connsiteX207" fmla="*/ 4440129 w 7467663"/>
              <a:gd name="connsiteY207" fmla="*/ 3448571 h 6858000"/>
              <a:gd name="connsiteX208" fmla="*/ 4856525 w 7467663"/>
              <a:gd name="connsiteY208" fmla="*/ 3915351 h 6858000"/>
              <a:gd name="connsiteX209" fmla="*/ 5059055 w 7467663"/>
              <a:gd name="connsiteY209" fmla="*/ 4108918 h 6858000"/>
              <a:gd name="connsiteX210" fmla="*/ 5290070 w 7467663"/>
              <a:gd name="connsiteY210" fmla="*/ 4263619 h 6858000"/>
              <a:gd name="connsiteX211" fmla="*/ 4834991 w 7467663"/>
              <a:gd name="connsiteY211" fmla="*/ 3830985 h 6858000"/>
              <a:gd name="connsiteX212" fmla="*/ 4440129 w 7467663"/>
              <a:gd name="connsiteY212" fmla="*/ 3448571 h 6858000"/>
              <a:gd name="connsiteX213" fmla="*/ 4441737 w 7467663"/>
              <a:gd name="connsiteY213" fmla="*/ 3399734 h 6858000"/>
              <a:gd name="connsiteX214" fmla="*/ 4431236 w 7467663"/>
              <a:gd name="connsiteY214" fmla="*/ 3400954 h 6858000"/>
              <a:gd name="connsiteX215" fmla="*/ 4557150 w 7467663"/>
              <a:gd name="connsiteY215" fmla="*/ 3510023 h 6858000"/>
              <a:gd name="connsiteX216" fmla="*/ 4856936 w 7467663"/>
              <a:gd name="connsiteY216" fmla="*/ 3809146 h 6858000"/>
              <a:gd name="connsiteX217" fmla="*/ 5111996 w 7467663"/>
              <a:gd name="connsiteY217" fmla="*/ 4065759 h 6858000"/>
              <a:gd name="connsiteX218" fmla="*/ 5388878 w 7467663"/>
              <a:gd name="connsiteY218" fmla="*/ 4300185 h 6858000"/>
              <a:gd name="connsiteX219" fmla="*/ 5425556 w 7467663"/>
              <a:gd name="connsiteY219" fmla="*/ 4308967 h 6858000"/>
              <a:gd name="connsiteX220" fmla="*/ 4943646 w 7467663"/>
              <a:gd name="connsiteY220" fmla="*/ 3822916 h 6858000"/>
              <a:gd name="connsiteX221" fmla="*/ 4594837 w 7467663"/>
              <a:gd name="connsiteY221" fmla="*/ 3532274 h 6858000"/>
              <a:gd name="connsiteX222" fmla="*/ 4441737 w 7467663"/>
              <a:gd name="connsiteY222" fmla="*/ 3399734 h 6858000"/>
              <a:gd name="connsiteX223" fmla="*/ 5425834 w 7467663"/>
              <a:gd name="connsiteY223" fmla="*/ 3162785 h 6858000"/>
              <a:gd name="connsiteX224" fmla="*/ 5401644 w 7467663"/>
              <a:gd name="connsiteY224" fmla="*/ 3617847 h 6858000"/>
              <a:gd name="connsiteX225" fmla="*/ 5467256 w 7467663"/>
              <a:gd name="connsiteY225" fmla="*/ 4175494 h 6858000"/>
              <a:gd name="connsiteX226" fmla="*/ 5448069 w 7467663"/>
              <a:gd name="connsiteY226" fmla="*/ 3567554 h 6858000"/>
              <a:gd name="connsiteX227" fmla="*/ 5425834 w 7467663"/>
              <a:gd name="connsiteY227" fmla="*/ 3162785 h 6858000"/>
              <a:gd name="connsiteX228" fmla="*/ 1318687 w 7467663"/>
              <a:gd name="connsiteY228" fmla="*/ 3113840 h 6858000"/>
              <a:gd name="connsiteX229" fmla="*/ 1066793 w 7467663"/>
              <a:gd name="connsiteY229" fmla="*/ 3212171 h 6858000"/>
              <a:gd name="connsiteX230" fmla="*/ 993319 w 7467663"/>
              <a:gd name="connsiteY230" fmla="*/ 3247648 h 6858000"/>
              <a:gd name="connsiteX231" fmla="*/ 853081 w 7467663"/>
              <a:gd name="connsiteY231" fmla="*/ 3312410 h 6858000"/>
              <a:gd name="connsiteX232" fmla="*/ 805957 w 7467663"/>
              <a:gd name="connsiteY232" fmla="*/ 3330443 h 6858000"/>
              <a:gd name="connsiteX233" fmla="*/ 1318687 w 7467663"/>
              <a:gd name="connsiteY233" fmla="*/ 3113840 h 6858000"/>
              <a:gd name="connsiteX234" fmla="*/ 5453702 w 7467663"/>
              <a:gd name="connsiteY234" fmla="*/ 3090882 h 6858000"/>
              <a:gd name="connsiteX235" fmla="*/ 5480135 w 7467663"/>
              <a:gd name="connsiteY235" fmla="*/ 3565802 h 6858000"/>
              <a:gd name="connsiteX236" fmla="*/ 5499023 w 7467663"/>
              <a:gd name="connsiteY236" fmla="*/ 4166310 h 6858000"/>
              <a:gd name="connsiteX237" fmla="*/ 5547022 w 7467663"/>
              <a:gd name="connsiteY237" fmla="*/ 3607838 h 6858000"/>
              <a:gd name="connsiteX238" fmla="*/ 5515964 w 7467663"/>
              <a:gd name="connsiteY238" fmla="*/ 3378541 h 6858000"/>
              <a:gd name="connsiteX239" fmla="*/ 5453702 w 7467663"/>
              <a:gd name="connsiteY239" fmla="*/ 3090882 h 6858000"/>
              <a:gd name="connsiteX240" fmla="*/ 1238695 w 7467663"/>
              <a:gd name="connsiteY240" fmla="*/ 3076820 h 6858000"/>
              <a:gd name="connsiteX241" fmla="*/ 716371 w 7467663"/>
              <a:gd name="connsiteY241" fmla="*/ 3293249 h 6858000"/>
              <a:gd name="connsiteX242" fmla="*/ 579522 w 7467663"/>
              <a:gd name="connsiteY242" fmla="*/ 3371759 h 6858000"/>
              <a:gd name="connsiteX243" fmla="*/ 600288 w 7467663"/>
              <a:gd name="connsiteY243" fmla="*/ 3365555 h 6858000"/>
              <a:gd name="connsiteX244" fmla="*/ 840692 w 7467663"/>
              <a:gd name="connsiteY244" fmla="*/ 3284921 h 6858000"/>
              <a:gd name="connsiteX245" fmla="*/ 979248 w 7467663"/>
              <a:gd name="connsiteY245" fmla="*/ 3221003 h 6858000"/>
              <a:gd name="connsiteX246" fmla="*/ 1053282 w 7467663"/>
              <a:gd name="connsiteY246" fmla="*/ 3185247 h 6858000"/>
              <a:gd name="connsiteX247" fmla="*/ 1320603 w 7467663"/>
              <a:gd name="connsiteY247" fmla="*/ 3081281 h 6858000"/>
              <a:gd name="connsiteX248" fmla="*/ 1238695 w 7467663"/>
              <a:gd name="connsiteY248" fmla="*/ 3076820 h 6858000"/>
              <a:gd name="connsiteX249" fmla="*/ 5425627 w 7467663"/>
              <a:gd name="connsiteY249" fmla="*/ 2954192 h 6858000"/>
              <a:gd name="connsiteX250" fmla="*/ 5470770 w 7467663"/>
              <a:gd name="connsiteY250" fmla="*/ 3005435 h 6858000"/>
              <a:gd name="connsiteX251" fmla="*/ 5519779 w 7467663"/>
              <a:gd name="connsiteY251" fmla="*/ 4359223 h 6858000"/>
              <a:gd name="connsiteX252" fmla="*/ 5520293 w 7467663"/>
              <a:gd name="connsiteY252" fmla="*/ 4360602 h 6858000"/>
              <a:gd name="connsiteX253" fmla="*/ 5767221 w 7467663"/>
              <a:gd name="connsiteY253" fmla="*/ 4665564 h 6858000"/>
              <a:gd name="connsiteX254" fmla="*/ 6937169 w 7467663"/>
              <a:gd name="connsiteY254" fmla="*/ 4815941 h 6858000"/>
              <a:gd name="connsiteX255" fmla="*/ 6953922 w 7467663"/>
              <a:gd name="connsiteY255" fmla="*/ 4890068 h 6858000"/>
              <a:gd name="connsiteX256" fmla="*/ 6071359 w 7467663"/>
              <a:gd name="connsiteY256" fmla="*/ 4770770 h 6858000"/>
              <a:gd name="connsiteX257" fmla="*/ 6038839 w 7467663"/>
              <a:gd name="connsiteY257" fmla="*/ 4764474 h 6858000"/>
              <a:gd name="connsiteX258" fmla="*/ 6038706 w 7467663"/>
              <a:gd name="connsiteY258" fmla="*/ 4763847 h 6858000"/>
              <a:gd name="connsiteX259" fmla="*/ 6037784 w 7467663"/>
              <a:gd name="connsiteY259" fmla="*/ 4764270 h 6858000"/>
              <a:gd name="connsiteX260" fmla="*/ 6038839 w 7467663"/>
              <a:gd name="connsiteY260" fmla="*/ 4764474 h 6858000"/>
              <a:gd name="connsiteX261" fmla="*/ 6040338 w 7467663"/>
              <a:gd name="connsiteY261" fmla="*/ 4771418 h 6858000"/>
              <a:gd name="connsiteX262" fmla="*/ 6024488 w 7467663"/>
              <a:gd name="connsiteY262" fmla="*/ 4809903 h 6858000"/>
              <a:gd name="connsiteX263" fmla="*/ 5599771 w 7467663"/>
              <a:gd name="connsiteY263" fmla="*/ 5509652 h 6858000"/>
              <a:gd name="connsiteX264" fmla="*/ 5548843 w 7467663"/>
              <a:gd name="connsiteY264" fmla="*/ 5563845 h 6858000"/>
              <a:gd name="connsiteX265" fmla="*/ 5940952 w 7467663"/>
              <a:gd name="connsiteY265" fmla="*/ 6250028 h 6858000"/>
              <a:gd name="connsiteX266" fmla="*/ 6043441 w 7467663"/>
              <a:gd name="connsiteY266" fmla="*/ 6665847 h 6858000"/>
              <a:gd name="connsiteX267" fmla="*/ 6093432 w 7467663"/>
              <a:gd name="connsiteY267" fmla="*/ 6858000 h 6858000"/>
              <a:gd name="connsiteX268" fmla="*/ 6034344 w 7467663"/>
              <a:gd name="connsiteY268" fmla="*/ 6858000 h 6858000"/>
              <a:gd name="connsiteX269" fmla="*/ 6026679 w 7467663"/>
              <a:gd name="connsiteY269" fmla="*/ 6836959 h 6858000"/>
              <a:gd name="connsiteX270" fmla="*/ 5800441 w 7467663"/>
              <a:gd name="connsiteY270" fmla="*/ 6335286 h 6858000"/>
              <a:gd name="connsiteX271" fmla="*/ 5526562 w 7467663"/>
              <a:gd name="connsiteY271" fmla="*/ 5705388 h 6858000"/>
              <a:gd name="connsiteX272" fmla="*/ 5519640 w 7467663"/>
              <a:gd name="connsiteY272" fmla="*/ 5683774 h 6858000"/>
              <a:gd name="connsiteX273" fmla="*/ 5844559 w 7467663"/>
              <a:gd name="connsiteY273" fmla="*/ 6553349 h 6858000"/>
              <a:gd name="connsiteX274" fmla="*/ 5975994 w 7467663"/>
              <a:gd name="connsiteY274" fmla="*/ 6858000 h 6858000"/>
              <a:gd name="connsiteX275" fmla="*/ 5898547 w 7467663"/>
              <a:gd name="connsiteY275" fmla="*/ 6858000 h 6858000"/>
              <a:gd name="connsiteX276" fmla="*/ 5682041 w 7467663"/>
              <a:gd name="connsiteY276" fmla="*/ 6355860 h 6858000"/>
              <a:gd name="connsiteX277" fmla="*/ 5461758 w 7467663"/>
              <a:gd name="connsiteY277" fmla="*/ 5820220 h 6858000"/>
              <a:gd name="connsiteX278" fmla="*/ 5237282 w 7467663"/>
              <a:gd name="connsiteY278" fmla="*/ 6579086 h 6858000"/>
              <a:gd name="connsiteX279" fmla="*/ 5115009 w 7467663"/>
              <a:gd name="connsiteY279" fmla="*/ 6858000 h 6858000"/>
              <a:gd name="connsiteX280" fmla="*/ 5028074 w 7467663"/>
              <a:gd name="connsiteY280" fmla="*/ 6858000 h 6858000"/>
              <a:gd name="connsiteX281" fmla="*/ 5079508 w 7467663"/>
              <a:gd name="connsiteY281" fmla="*/ 6749074 h 6858000"/>
              <a:gd name="connsiteX282" fmla="*/ 5371846 w 7467663"/>
              <a:gd name="connsiteY282" fmla="*/ 5924413 h 6858000"/>
              <a:gd name="connsiteX283" fmla="*/ 5270512 w 7467663"/>
              <a:gd name="connsiteY283" fmla="*/ 6138975 h 6858000"/>
              <a:gd name="connsiteX284" fmla="*/ 5062409 w 7467663"/>
              <a:gd name="connsiteY284" fmla="*/ 6653544 h 6858000"/>
              <a:gd name="connsiteX285" fmla="*/ 5036628 w 7467663"/>
              <a:gd name="connsiteY285" fmla="*/ 6754247 h 6858000"/>
              <a:gd name="connsiteX286" fmla="*/ 5009112 w 7467663"/>
              <a:gd name="connsiteY286" fmla="*/ 6858000 h 6858000"/>
              <a:gd name="connsiteX287" fmla="*/ 4976679 w 7467663"/>
              <a:gd name="connsiteY287" fmla="*/ 6858000 h 6858000"/>
              <a:gd name="connsiteX288" fmla="*/ 5006537 w 7467663"/>
              <a:gd name="connsiteY288" fmla="*/ 6747068 h 6858000"/>
              <a:gd name="connsiteX289" fmla="*/ 5032723 w 7467663"/>
              <a:gd name="connsiteY289" fmla="*/ 6644957 h 6858000"/>
              <a:gd name="connsiteX290" fmla="*/ 5242949 w 7467663"/>
              <a:gd name="connsiteY290" fmla="*/ 6125175 h 6858000"/>
              <a:gd name="connsiteX291" fmla="*/ 5286321 w 7467663"/>
              <a:gd name="connsiteY291" fmla="*/ 6033555 h 6858000"/>
              <a:gd name="connsiteX292" fmla="*/ 5008210 w 7467663"/>
              <a:gd name="connsiteY292" fmla="*/ 6649194 h 6858000"/>
              <a:gd name="connsiteX293" fmla="*/ 4986321 w 7467663"/>
              <a:gd name="connsiteY293" fmla="*/ 6765687 h 6858000"/>
              <a:gd name="connsiteX294" fmla="*/ 4973474 w 7467663"/>
              <a:gd name="connsiteY294" fmla="*/ 6858000 h 6858000"/>
              <a:gd name="connsiteX295" fmla="*/ 4907178 w 7467663"/>
              <a:gd name="connsiteY295" fmla="*/ 6858000 h 6858000"/>
              <a:gd name="connsiteX296" fmla="*/ 4910810 w 7467663"/>
              <a:gd name="connsiteY296" fmla="*/ 6829660 h 6858000"/>
              <a:gd name="connsiteX297" fmla="*/ 4987461 w 7467663"/>
              <a:gd name="connsiteY297" fmla="*/ 6432994 h 6858000"/>
              <a:gd name="connsiteX298" fmla="*/ 5179262 w 7467663"/>
              <a:gd name="connsiteY298" fmla="*/ 6035044 h 6858000"/>
              <a:gd name="connsiteX299" fmla="*/ 4689678 w 7467663"/>
              <a:gd name="connsiteY299" fmla="*/ 6440241 h 6858000"/>
              <a:gd name="connsiteX300" fmla="*/ 4477543 w 7467663"/>
              <a:gd name="connsiteY300" fmla="*/ 6674836 h 6858000"/>
              <a:gd name="connsiteX301" fmla="*/ 4329957 w 7467663"/>
              <a:gd name="connsiteY301" fmla="*/ 6858000 h 6858000"/>
              <a:gd name="connsiteX302" fmla="*/ 4218595 w 7467663"/>
              <a:gd name="connsiteY302" fmla="*/ 6858000 h 6858000"/>
              <a:gd name="connsiteX303" fmla="*/ 4368888 w 7467663"/>
              <a:gd name="connsiteY303" fmla="*/ 6668412 h 6858000"/>
              <a:gd name="connsiteX304" fmla="*/ 4563091 w 7467663"/>
              <a:gd name="connsiteY304" fmla="*/ 6442508 h 6858000"/>
              <a:gd name="connsiteX305" fmla="*/ 5387324 w 7467663"/>
              <a:gd name="connsiteY305" fmla="*/ 5705830 h 6858000"/>
              <a:gd name="connsiteX306" fmla="*/ 5073620 w 7467663"/>
              <a:gd name="connsiteY306" fmla="*/ 5955437 h 6858000"/>
              <a:gd name="connsiteX307" fmla="*/ 4689789 w 7467663"/>
              <a:gd name="connsiteY307" fmla="*/ 6268382 h 6858000"/>
              <a:gd name="connsiteX308" fmla="*/ 4418722 w 7467663"/>
              <a:gd name="connsiteY308" fmla="*/ 6570886 h 6858000"/>
              <a:gd name="connsiteX309" fmla="*/ 4214944 w 7467663"/>
              <a:gd name="connsiteY309" fmla="*/ 6858000 h 6858000"/>
              <a:gd name="connsiteX310" fmla="*/ 4177898 w 7467663"/>
              <a:gd name="connsiteY310" fmla="*/ 6858000 h 6858000"/>
              <a:gd name="connsiteX311" fmla="*/ 4391597 w 7467663"/>
              <a:gd name="connsiteY311" fmla="*/ 6556370 h 6858000"/>
              <a:gd name="connsiteX312" fmla="*/ 4668889 w 7467663"/>
              <a:gd name="connsiteY312" fmla="*/ 6246399 h 6858000"/>
              <a:gd name="connsiteX313" fmla="*/ 5055427 w 7467663"/>
              <a:gd name="connsiteY313" fmla="*/ 5931476 h 6858000"/>
              <a:gd name="connsiteX314" fmla="*/ 5371814 w 7467663"/>
              <a:gd name="connsiteY314" fmla="*/ 5678975 h 6858000"/>
              <a:gd name="connsiteX315" fmla="*/ 4987918 w 7467663"/>
              <a:gd name="connsiteY315" fmla="*/ 5838701 h 6858000"/>
              <a:gd name="connsiteX316" fmla="*/ 4317146 w 7467663"/>
              <a:gd name="connsiteY316" fmla="*/ 6587716 h 6858000"/>
              <a:gd name="connsiteX317" fmla="*/ 4171627 w 7467663"/>
              <a:gd name="connsiteY317" fmla="*/ 6858000 h 6858000"/>
              <a:gd name="connsiteX318" fmla="*/ 4081585 w 7467663"/>
              <a:gd name="connsiteY318" fmla="*/ 6858000 h 6858000"/>
              <a:gd name="connsiteX319" fmla="*/ 4238603 w 7467663"/>
              <a:gd name="connsiteY319" fmla="*/ 6559341 h 6858000"/>
              <a:gd name="connsiteX320" fmla="*/ 4778333 w 7467663"/>
              <a:gd name="connsiteY320" fmla="*/ 5873626 h 6858000"/>
              <a:gd name="connsiteX321" fmla="*/ 5414185 w 7467663"/>
              <a:gd name="connsiteY321" fmla="*/ 5573882 h 6858000"/>
              <a:gd name="connsiteX322" fmla="*/ 5959648 w 7467663"/>
              <a:gd name="connsiteY322" fmla="*/ 4760797 h 6858000"/>
              <a:gd name="connsiteX323" fmla="*/ 5355019 w 7467663"/>
              <a:gd name="connsiteY323" fmla="*/ 4734672 h 6858000"/>
              <a:gd name="connsiteX324" fmla="*/ 5083565 w 7467663"/>
              <a:gd name="connsiteY324" fmla="*/ 5179121 h 6858000"/>
              <a:gd name="connsiteX325" fmla="*/ 4713577 w 7467663"/>
              <a:gd name="connsiteY325" fmla="*/ 5616803 h 6858000"/>
              <a:gd name="connsiteX326" fmla="*/ 3989559 w 7467663"/>
              <a:gd name="connsiteY326" fmla="*/ 6145945 h 6858000"/>
              <a:gd name="connsiteX327" fmla="*/ 3939824 w 7467663"/>
              <a:gd name="connsiteY327" fmla="*/ 6066900 h 6858000"/>
              <a:gd name="connsiteX328" fmla="*/ 4584537 w 7467663"/>
              <a:gd name="connsiteY328" fmla="*/ 5324826 h 6858000"/>
              <a:gd name="connsiteX329" fmla="*/ 5037105 w 7467663"/>
              <a:gd name="connsiteY329" fmla="*/ 5088765 h 6858000"/>
              <a:gd name="connsiteX330" fmla="*/ 5039930 w 7467663"/>
              <a:gd name="connsiteY330" fmla="*/ 5089585 h 6858000"/>
              <a:gd name="connsiteX331" fmla="*/ 5263764 w 7467663"/>
              <a:gd name="connsiteY331" fmla="*/ 4735525 h 6858000"/>
              <a:gd name="connsiteX332" fmla="*/ 4086300 w 7467663"/>
              <a:gd name="connsiteY332" fmla="*/ 4884599 h 6858000"/>
              <a:gd name="connsiteX333" fmla="*/ 4085485 w 7467663"/>
              <a:gd name="connsiteY333" fmla="*/ 4899070 h 6858000"/>
              <a:gd name="connsiteX334" fmla="*/ 3871915 w 7467663"/>
              <a:gd name="connsiteY334" fmla="*/ 5253645 h 6858000"/>
              <a:gd name="connsiteX335" fmla="*/ 3799374 w 7467663"/>
              <a:gd name="connsiteY335" fmla="*/ 5466127 h 6858000"/>
              <a:gd name="connsiteX336" fmla="*/ 3498850 w 7467663"/>
              <a:gd name="connsiteY336" fmla="*/ 6661888 h 6858000"/>
              <a:gd name="connsiteX337" fmla="*/ 3399216 w 7467663"/>
              <a:gd name="connsiteY337" fmla="*/ 6858000 h 6858000"/>
              <a:gd name="connsiteX338" fmla="*/ 3303688 w 7467663"/>
              <a:gd name="connsiteY338" fmla="*/ 6858000 h 6858000"/>
              <a:gd name="connsiteX339" fmla="*/ 3391774 w 7467663"/>
              <a:gd name="connsiteY339" fmla="*/ 6697181 h 6858000"/>
              <a:gd name="connsiteX340" fmla="*/ 3735540 w 7467663"/>
              <a:gd name="connsiteY340" fmla="*/ 5546923 h 6858000"/>
              <a:gd name="connsiteX341" fmla="*/ 3729438 w 7467663"/>
              <a:gd name="connsiteY341" fmla="*/ 5569058 h 6858000"/>
              <a:gd name="connsiteX342" fmla="*/ 3707782 w 7467663"/>
              <a:gd name="connsiteY342" fmla="*/ 5644908 h 6858000"/>
              <a:gd name="connsiteX343" fmla="*/ 3583827 w 7467663"/>
              <a:gd name="connsiteY343" fmla="*/ 6039215 h 6858000"/>
              <a:gd name="connsiteX344" fmla="*/ 3547861 w 7467663"/>
              <a:gd name="connsiteY344" fmla="*/ 6129609 h 6858000"/>
              <a:gd name="connsiteX345" fmla="*/ 3490905 w 7467663"/>
              <a:gd name="connsiteY345" fmla="*/ 6277660 h 6858000"/>
              <a:gd name="connsiteX346" fmla="*/ 3455859 w 7467663"/>
              <a:gd name="connsiteY346" fmla="*/ 6391301 h 6858000"/>
              <a:gd name="connsiteX347" fmla="*/ 3429112 w 7467663"/>
              <a:gd name="connsiteY347" fmla="*/ 6479469 h 6858000"/>
              <a:gd name="connsiteX348" fmla="*/ 3304862 w 7467663"/>
              <a:gd name="connsiteY348" fmla="*/ 6796476 h 6858000"/>
              <a:gd name="connsiteX349" fmla="*/ 3276071 w 7467663"/>
              <a:gd name="connsiteY349" fmla="*/ 6858000 h 6858000"/>
              <a:gd name="connsiteX350" fmla="*/ 3240805 w 7467663"/>
              <a:gd name="connsiteY350" fmla="*/ 6858000 h 6858000"/>
              <a:gd name="connsiteX351" fmla="*/ 3275917 w 7467663"/>
              <a:gd name="connsiteY351" fmla="*/ 6783192 h 6858000"/>
              <a:gd name="connsiteX352" fmla="*/ 3399358 w 7467663"/>
              <a:gd name="connsiteY352" fmla="*/ 6469011 h 6858000"/>
              <a:gd name="connsiteX353" fmla="*/ 3425650 w 7467663"/>
              <a:gd name="connsiteY353" fmla="*/ 6381333 h 6858000"/>
              <a:gd name="connsiteX354" fmla="*/ 3460661 w 7467663"/>
              <a:gd name="connsiteY354" fmla="*/ 6266763 h 6858000"/>
              <a:gd name="connsiteX355" fmla="*/ 3518021 w 7467663"/>
              <a:gd name="connsiteY355" fmla="*/ 6117298 h 6858000"/>
              <a:gd name="connsiteX356" fmla="*/ 3554035 w 7467663"/>
              <a:gd name="connsiteY356" fmla="*/ 6027832 h 6858000"/>
              <a:gd name="connsiteX357" fmla="*/ 3677174 w 7467663"/>
              <a:gd name="connsiteY357" fmla="*/ 5636351 h 6858000"/>
              <a:gd name="connsiteX358" fmla="*/ 3698819 w 7467663"/>
              <a:gd name="connsiteY358" fmla="*/ 5560503 h 6858000"/>
              <a:gd name="connsiteX359" fmla="*/ 3702094 w 7467663"/>
              <a:gd name="connsiteY359" fmla="*/ 5549194 h 6858000"/>
              <a:gd name="connsiteX360" fmla="*/ 3398355 w 7467663"/>
              <a:gd name="connsiteY360" fmla="*/ 6094603 h 6858000"/>
              <a:gd name="connsiteX361" fmla="*/ 3193941 w 7467663"/>
              <a:gd name="connsiteY361" fmla="*/ 6798775 h 6858000"/>
              <a:gd name="connsiteX362" fmla="*/ 3184140 w 7467663"/>
              <a:gd name="connsiteY362" fmla="*/ 6858000 h 6858000"/>
              <a:gd name="connsiteX363" fmla="*/ 3099978 w 7467663"/>
              <a:gd name="connsiteY363" fmla="*/ 6858000 h 6858000"/>
              <a:gd name="connsiteX364" fmla="*/ 3101556 w 7467663"/>
              <a:gd name="connsiteY364" fmla="*/ 6843337 h 6858000"/>
              <a:gd name="connsiteX365" fmla="*/ 3370162 w 7467663"/>
              <a:gd name="connsiteY365" fmla="*/ 5785550 h 6858000"/>
              <a:gd name="connsiteX366" fmla="*/ 3746477 w 7467663"/>
              <a:gd name="connsiteY366" fmla="*/ 5377889 h 6858000"/>
              <a:gd name="connsiteX367" fmla="*/ 3863399 w 7467663"/>
              <a:gd name="connsiteY367" fmla="*/ 5087257 h 6858000"/>
              <a:gd name="connsiteX368" fmla="*/ 3968712 w 7467663"/>
              <a:gd name="connsiteY368" fmla="*/ 4913989 h 6858000"/>
              <a:gd name="connsiteX369" fmla="*/ 2792390 w 7467663"/>
              <a:gd name="connsiteY369" fmla="*/ 5382974 h 6858000"/>
              <a:gd name="connsiteX370" fmla="*/ 2714982 w 7467663"/>
              <a:gd name="connsiteY370" fmla="*/ 5427051 h 6858000"/>
              <a:gd name="connsiteX371" fmla="*/ 2813361 w 7467663"/>
              <a:gd name="connsiteY371" fmla="*/ 6023912 h 6858000"/>
              <a:gd name="connsiteX372" fmla="*/ 2688430 w 7467663"/>
              <a:gd name="connsiteY372" fmla="*/ 6801564 h 6858000"/>
              <a:gd name="connsiteX373" fmla="*/ 2629626 w 7467663"/>
              <a:gd name="connsiteY373" fmla="*/ 6763394 h 6858000"/>
              <a:gd name="connsiteX374" fmla="*/ 2565328 w 7467663"/>
              <a:gd name="connsiteY374" fmla="*/ 5516399 h 6858000"/>
              <a:gd name="connsiteX375" fmla="*/ 1922999 w 7467663"/>
              <a:gd name="connsiteY375" fmla="*/ 5980343 h 6858000"/>
              <a:gd name="connsiteX376" fmla="*/ 1950261 w 7467663"/>
              <a:gd name="connsiteY376" fmla="*/ 6405858 h 6858000"/>
              <a:gd name="connsiteX377" fmla="*/ 2365554 w 7467663"/>
              <a:gd name="connsiteY377" fmla="*/ 6759107 h 6858000"/>
              <a:gd name="connsiteX378" fmla="*/ 2424142 w 7467663"/>
              <a:gd name="connsiteY378" fmla="*/ 6858000 h 6858000"/>
              <a:gd name="connsiteX379" fmla="*/ 2395994 w 7467663"/>
              <a:gd name="connsiteY379" fmla="*/ 6858000 h 6858000"/>
              <a:gd name="connsiteX380" fmla="*/ 2392863 w 7467663"/>
              <a:gd name="connsiteY380" fmla="*/ 6852964 h 6858000"/>
              <a:gd name="connsiteX381" fmla="*/ 2017589 w 7467663"/>
              <a:gd name="connsiteY381" fmla="*/ 6493982 h 6858000"/>
              <a:gd name="connsiteX382" fmla="*/ 2147336 w 7467663"/>
              <a:gd name="connsiteY382" fmla="*/ 6594052 h 6858000"/>
              <a:gd name="connsiteX383" fmla="*/ 2207047 w 7467663"/>
              <a:gd name="connsiteY383" fmla="*/ 6654540 h 6858000"/>
              <a:gd name="connsiteX384" fmla="*/ 2299106 w 7467663"/>
              <a:gd name="connsiteY384" fmla="*/ 6778931 h 6858000"/>
              <a:gd name="connsiteX385" fmla="*/ 2314430 w 7467663"/>
              <a:gd name="connsiteY385" fmla="*/ 6801144 h 6858000"/>
              <a:gd name="connsiteX386" fmla="*/ 2352406 w 7467663"/>
              <a:gd name="connsiteY386" fmla="*/ 6858000 h 6858000"/>
              <a:gd name="connsiteX387" fmla="*/ 2314492 w 7467663"/>
              <a:gd name="connsiteY387" fmla="*/ 6858000 h 6858000"/>
              <a:gd name="connsiteX388" fmla="*/ 2288095 w 7467663"/>
              <a:gd name="connsiteY388" fmla="*/ 6818030 h 6858000"/>
              <a:gd name="connsiteX389" fmla="*/ 2272768 w 7467663"/>
              <a:gd name="connsiteY389" fmla="*/ 6795822 h 6858000"/>
              <a:gd name="connsiteX390" fmla="*/ 2182715 w 7467663"/>
              <a:gd name="connsiteY390" fmla="*/ 6675071 h 6858000"/>
              <a:gd name="connsiteX391" fmla="*/ 2032061 w 7467663"/>
              <a:gd name="connsiteY391" fmla="*/ 6541380 h 6858000"/>
              <a:gd name="connsiteX392" fmla="*/ 2257220 w 7467663"/>
              <a:gd name="connsiteY392" fmla="*/ 6826257 h 6858000"/>
              <a:gd name="connsiteX393" fmla="*/ 2281324 w 7467663"/>
              <a:gd name="connsiteY393" fmla="*/ 6858000 h 6858000"/>
              <a:gd name="connsiteX394" fmla="*/ 2242860 w 7467663"/>
              <a:gd name="connsiteY394" fmla="*/ 6858000 h 6858000"/>
              <a:gd name="connsiteX395" fmla="*/ 2232818 w 7467663"/>
              <a:gd name="connsiteY395" fmla="*/ 6844926 h 6858000"/>
              <a:gd name="connsiteX396" fmla="*/ 1990172 w 7467663"/>
              <a:gd name="connsiteY396" fmla="*/ 6542121 h 6858000"/>
              <a:gd name="connsiteX397" fmla="*/ 2124090 w 7467663"/>
              <a:gd name="connsiteY397" fmla="*/ 6761017 h 6858000"/>
              <a:gd name="connsiteX398" fmla="*/ 2200380 w 7467663"/>
              <a:gd name="connsiteY398" fmla="*/ 6858000 h 6858000"/>
              <a:gd name="connsiteX399" fmla="*/ 2147507 w 7467663"/>
              <a:gd name="connsiteY399" fmla="*/ 6858000 h 6858000"/>
              <a:gd name="connsiteX400" fmla="*/ 2070668 w 7467663"/>
              <a:gd name="connsiteY400" fmla="*/ 6761520 h 6858000"/>
              <a:gd name="connsiteX401" fmla="*/ 1975142 w 7467663"/>
              <a:gd name="connsiteY401" fmla="*/ 6585570 h 6858000"/>
              <a:gd name="connsiteX402" fmla="*/ 2050035 w 7467663"/>
              <a:gd name="connsiteY402" fmla="*/ 6813345 h 6858000"/>
              <a:gd name="connsiteX403" fmla="*/ 2063025 w 7467663"/>
              <a:gd name="connsiteY403" fmla="*/ 6858000 h 6858000"/>
              <a:gd name="connsiteX404" fmla="*/ 2021675 w 7467663"/>
              <a:gd name="connsiteY404" fmla="*/ 6858000 h 6858000"/>
              <a:gd name="connsiteX405" fmla="*/ 2019308 w 7467663"/>
              <a:gd name="connsiteY405" fmla="*/ 6847118 h 6858000"/>
              <a:gd name="connsiteX406" fmla="*/ 1938835 w 7467663"/>
              <a:gd name="connsiteY406" fmla="*/ 6551160 h 6858000"/>
              <a:gd name="connsiteX407" fmla="*/ 1953230 w 7467663"/>
              <a:gd name="connsiteY407" fmla="*/ 6759699 h 6858000"/>
              <a:gd name="connsiteX408" fmla="*/ 1956763 w 7467663"/>
              <a:gd name="connsiteY408" fmla="*/ 6778191 h 6858000"/>
              <a:gd name="connsiteX409" fmla="*/ 1967925 w 7467663"/>
              <a:gd name="connsiteY409" fmla="*/ 6858000 h 6858000"/>
              <a:gd name="connsiteX410" fmla="*/ 1936622 w 7467663"/>
              <a:gd name="connsiteY410" fmla="*/ 6858000 h 6858000"/>
              <a:gd name="connsiteX411" fmla="*/ 1926261 w 7467663"/>
              <a:gd name="connsiteY411" fmla="*/ 6784064 h 6858000"/>
              <a:gd name="connsiteX412" fmla="*/ 1922724 w 7467663"/>
              <a:gd name="connsiteY412" fmla="*/ 6765577 h 6858000"/>
              <a:gd name="connsiteX413" fmla="*/ 1904650 w 7467663"/>
              <a:gd name="connsiteY413" fmla="*/ 6639616 h 6858000"/>
              <a:gd name="connsiteX414" fmla="*/ 1885273 w 7467663"/>
              <a:gd name="connsiteY414" fmla="*/ 6858000 h 6858000"/>
              <a:gd name="connsiteX415" fmla="*/ 1854363 w 7467663"/>
              <a:gd name="connsiteY415" fmla="*/ 6858000 h 6858000"/>
              <a:gd name="connsiteX416" fmla="*/ 1880391 w 7467663"/>
              <a:gd name="connsiteY416" fmla="*/ 6603796 h 6858000"/>
              <a:gd name="connsiteX417" fmla="*/ 1818273 w 7467663"/>
              <a:gd name="connsiteY417" fmla="*/ 6715729 h 6858000"/>
              <a:gd name="connsiteX418" fmla="*/ 1794691 w 7467663"/>
              <a:gd name="connsiteY418" fmla="*/ 6843239 h 6858000"/>
              <a:gd name="connsiteX419" fmla="*/ 1794914 w 7467663"/>
              <a:gd name="connsiteY419" fmla="*/ 6858000 h 6858000"/>
              <a:gd name="connsiteX420" fmla="*/ 1746128 w 7467663"/>
              <a:gd name="connsiteY420" fmla="*/ 6858000 h 6858000"/>
              <a:gd name="connsiteX421" fmla="*/ 1753934 w 7467663"/>
              <a:gd name="connsiteY421" fmla="*/ 6724796 h 6858000"/>
              <a:gd name="connsiteX422" fmla="*/ 1792053 w 7467663"/>
              <a:gd name="connsiteY422" fmla="*/ 6572396 h 6858000"/>
              <a:gd name="connsiteX423" fmla="*/ 1862248 w 7467663"/>
              <a:gd name="connsiteY423" fmla="*/ 6266397 h 6858000"/>
              <a:gd name="connsiteX424" fmla="*/ 1862250 w 7467663"/>
              <a:gd name="connsiteY424" fmla="*/ 6033531 h 6858000"/>
              <a:gd name="connsiteX425" fmla="*/ 1211999 w 7467663"/>
              <a:gd name="connsiteY425" fmla="*/ 6683610 h 6858000"/>
              <a:gd name="connsiteX426" fmla="*/ 1213266 w 7467663"/>
              <a:gd name="connsiteY426" fmla="*/ 6691947 h 6858000"/>
              <a:gd name="connsiteX427" fmla="*/ 1203370 w 7467663"/>
              <a:gd name="connsiteY427" fmla="*/ 6850676 h 6858000"/>
              <a:gd name="connsiteX428" fmla="*/ 1203671 w 7467663"/>
              <a:gd name="connsiteY428" fmla="*/ 6858000 h 6858000"/>
              <a:gd name="connsiteX429" fmla="*/ 1143180 w 7467663"/>
              <a:gd name="connsiteY429" fmla="*/ 6858000 h 6858000"/>
              <a:gd name="connsiteX430" fmla="*/ 1142176 w 7467663"/>
              <a:gd name="connsiteY430" fmla="*/ 6766045 h 6858000"/>
              <a:gd name="connsiteX431" fmla="*/ 1067484 w 7467663"/>
              <a:gd name="connsiteY431" fmla="*/ 6858000 h 6858000"/>
              <a:gd name="connsiteX432" fmla="*/ 953928 w 7467663"/>
              <a:gd name="connsiteY432" fmla="*/ 6858000 h 6858000"/>
              <a:gd name="connsiteX433" fmla="*/ 959715 w 7467663"/>
              <a:gd name="connsiteY433" fmla="*/ 6850185 h 6858000"/>
              <a:gd name="connsiteX434" fmla="*/ 1483788 w 7467663"/>
              <a:gd name="connsiteY434" fmla="*/ 6259174 h 6858000"/>
              <a:gd name="connsiteX435" fmla="*/ 1100671 w 7467663"/>
              <a:gd name="connsiteY435" fmla="*/ 6252137 h 6858000"/>
              <a:gd name="connsiteX436" fmla="*/ 1090144 w 7467663"/>
              <a:gd name="connsiteY436" fmla="*/ 6256748 h 6858000"/>
              <a:gd name="connsiteX437" fmla="*/ 1095872 w 7467663"/>
              <a:gd name="connsiteY437" fmla="*/ 6271892 h 6858000"/>
              <a:gd name="connsiteX438" fmla="*/ 262785 w 7467663"/>
              <a:gd name="connsiteY438" fmla="*/ 6845450 h 6858000"/>
              <a:gd name="connsiteX439" fmla="*/ 209968 w 7467663"/>
              <a:gd name="connsiteY439" fmla="*/ 6770713 h 6858000"/>
              <a:gd name="connsiteX440" fmla="*/ 873460 w 7467663"/>
              <a:gd name="connsiteY440" fmla="*/ 6253768 h 6858000"/>
              <a:gd name="connsiteX441" fmla="*/ 192686 w 7467663"/>
              <a:gd name="connsiteY441" fmla="*/ 5849257 h 6858000"/>
              <a:gd name="connsiteX442" fmla="*/ 4696 w 7467663"/>
              <a:gd name="connsiteY442" fmla="*/ 5697668 h 6858000"/>
              <a:gd name="connsiteX443" fmla="*/ 0 w 7467663"/>
              <a:gd name="connsiteY443" fmla="*/ 5689984 h 6858000"/>
              <a:gd name="connsiteX444" fmla="*/ 0 w 7467663"/>
              <a:gd name="connsiteY444" fmla="*/ 5513472 h 6858000"/>
              <a:gd name="connsiteX445" fmla="*/ 174101 w 7467663"/>
              <a:gd name="connsiteY445" fmla="*/ 5620277 h 6858000"/>
              <a:gd name="connsiteX446" fmla="*/ 891800 w 7467663"/>
              <a:gd name="connsiteY446" fmla="*/ 6036935 h 6858000"/>
              <a:gd name="connsiteX447" fmla="*/ 1072219 w 7467663"/>
              <a:gd name="connsiteY447" fmla="*/ 6169443 h 6858000"/>
              <a:gd name="connsiteX448" fmla="*/ 1074117 w 7467663"/>
              <a:gd name="connsiteY448" fmla="*/ 6170301 h 6858000"/>
              <a:gd name="connsiteX449" fmla="*/ 1083114 w 7467663"/>
              <a:gd name="connsiteY449" fmla="*/ 6174131 h 6858000"/>
              <a:gd name="connsiteX450" fmla="*/ 1543010 w 7467663"/>
              <a:gd name="connsiteY450" fmla="*/ 6191140 h 6858000"/>
              <a:gd name="connsiteX451" fmla="*/ 1551080 w 7467663"/>
              <a:gd name="connsiteY451" fmla="*/ 6195006 h 6858000"/>
              <a:gd name="connsiteX452" fmla="*/ 2345443 w 7467663"/>
              <a:gd name="connsiteY452" fmla="*/ 5549882 h 6858000"/>
              <a:gd name="connsiteX453" fmla="*/ 1721499 w 7467663"/>
              <a:gd name="connsiteY453" fmla="*/ 5599969 h 6858000"/>
              <a:gd name="connsiteX454" fmla="*/ 767716 w 7467663"/>
              <a:gd name="connsiteY454" fmla="*/ 5472768 h 6858000"/>
              <a:gd name="connsiteX455" fmla="*/ 722147 w 7467663"/>
              <a:gd name="connsiteY455" fmla="*/ 5393091 h 6858000"/>
              <a:gd name="connsiteX456" fmla="*/ 1485552 w 7467663"/>
              <a:gd name="connsiteY456" fmla="*/ 5313202 h 6858000"/>
              <a:gd name="connsiteX457" fmla="*/ 2143004 w 7467663"/>
              <a:gd name="connsiteY457" fmla="*/ 5402420 h 6858000"/>
              <a:gd name="connsiteX458" fmla="*/ 1933391 w 7467663"/>
              <a:gd name="connsiteY458" fmla="*/ 5156971 h 6858000"/>
              <a:gd name="connsiteX459" fmla="*/ 1827118 w 7467663"/>
              <a:gd name="connsiteY459" fmla="*/ 4968410 h 6858000"/>
              <a:gd name="connsiteX460" fmla="*/ 1837349 w 7467663"/>
              <a:gd name="connsiteY460" fmla="*/ 4956357 h 6858000"/>
              <a:gd name="connsiteX461" fmla="*/ 2162835 w 7467663"/>
              <a:gd name="connsiteY461" fmla="*/ 5187853 h 6858000"/>
              <a:gd name="connsiteX462" fmla="*/ 2257167 w 7467663"/>
              <a:gd name="connsiteY462" fmla="*/ 5462123 h 6858000"/>
              <a:gd name="connsiteX463" fmla="*/ 2261598 w 7467663"/>
              <a:gd name="connsiteY463" fmla="*/ 5467998 h 6858000"/>
              <a:gd name="connsiteX464" fmla="*/ 2437177 w 7467663"/>
              <a:gd name="connsiteY464" fmla="*/ 5479608 h 6858000"/>
              <a:gd name="connsiteX465" fmla="*/ 2445247 w 7467663"/>
              <a:gd name="connsiteY465" fmla="*/ 5483476 h 6858000"/>
              <a:gd name="connsiteX466" fmla="*/ 2743626 w 7467663"/>
              <a:gd name="connsiteY466" fmla="*/ 5304819 h 6858000"/>
              <a:gd name="connsiteX467" fmla="*/ 3048102 w 7467663"/>
              <a:gd name="connsiteY467" fmla="*/ 5150595 h 6858000"/>
              <a:gd name="connsiteX468" fmla="*/ 1799414 w 7467663"/>
              <a:gd name="connsiteY468" fmla="*/ 4694732 h 6858000"/>
              <a:gd name="connsiteX469" fmla="*/ 1771735 w 7467663"/>
              <a:gd name="connsiteY469" fmla="*/ 4619929 h 6858000"/>
              <a:gd name="connsiteX470" fmla="*/ 3104273 w 7467663"/>
              <a:gd name="connsiteY470" fmla="*/ 5076159 h 6858000"/>
              <a:gd name="connsiteX471" fmla="*/ 3113245 w 7467663"/>
              <a:gd name="connsiteY471" fmla="*/ 5090705 h 6858000"/>
              <a:gd name="connsiteX472" fmla="*/ 3126294 w 7467663"/>
              <a:gd name="connsiteY472" fmla="*/ 5114400 h 6858000"/>
              <a:gd name="connsiteX473" fmla="*/ 3937433 w 7467663"/>
              <a:gd name="connsiteY473" fmla="*/ 4830473 h 6858000"/>
              <a:gd name="connsiteX474" fmla="*/ 3590475 w 7467663"/>
              <a:gd name="connsiteY474" fmla="*/ 4597974 h 6858000"/>
              <a:gd name="connsiteX475" fmla="*/ 3100264 w 7467663"/>
              <a:gd name="connsiteY475" fmla="*/ 4579845 h 6858000"/>
              <a:gd name="connsiteX476" fmla="*/ 2183576 w 7467663"/>
              <a:gd name="connsiteY476" fmla="*/ 4227150 h 6858000"/>
              <a:gd name="connsiteX477" fmla="*/ 2151029 w 7467663"/>
              <a:gd name="connsiteY477" fmla="*/ 4146947 h 6858000"/>
              <a:gd name="connsiteX478" fmla="*/ 3563434 w 7467663"/>
              <a:gd name="connsiteY478" fmla="*/ 4469115 h 6858000"/>
              <a:gd name="connsiteX479" fmla="*/ 3177952 w 7467663"/>
              <a:gd name="connsiteY479" fmla="*/ 3657386 h 6858000"/>
              <a:gd name="connsiteX480" fmla="*/ 3189263 w 7467663"/>
              <a:gd name="connsiteY480" fmla="*/ 3625726 h 6858000"/>
              <a:gd name="connsiteX481" fmla="*/ 3560912 w 7467663"/>
              <a:gd name="connsiteY481" fmla="*/ 4079863 h 6858000"/>
              <a:gd name="connsiteX482" fmla="*/ 3626636 w 7467663"/>
              <a:gd name="connsiteY482" fmla="*/ 4512230 h 6858000"/>
              <a:gd name="connsiteX483" fmla="*/ 3653088 w 7467663"/>
              <a:gd name="connsiteY483" fmla="*/ 4521417 h 6858000"/>
              <a:gd name="connsiteX484" fmla="*/ 3988128 w 7467663"/>
              <a:gd name="connsiteY484" fmla="*/ 4817267 h 6858000"/>
              <a:gd name="connsiteX485" fmla="*/ 4830582 w 7467663"/>
              <a:gd name="connsiteY485" fmla="*/ 4676000 h 6858000"/>
              <a:gd name="connsiteX486" fmla="*/ 4830100 w 7467663"/>
              <a:gd name="connsiteY486" fmla="*/ 4675554 h 6858000"/>
              <a:gd name="connsiteX487" fmla="*/ 4036318 w 7467663"/>
              <a:gd name="connsiteY487" fmla="*/ 4147013 h 6858000"/>
              <a:gd name="connsiteX488" fmla="*/ 3432098 w 7467663"/>
              <a:gd name="connsiteY488" fmla="*/ 3537312 h 6858000"/>
              <a:gd name="connsiteX489" fmla="*/ 3446761 w 7467663"/>
              <a:gd name="connsiteY489" fmla="*/ 3461278 h 6858000"/>
              <a:gd name="connsiteX490" fmla="*/ 4419733 w 7467663"/>
              <a:gd name="connsiteY490" fmla="*/ 3963555 h 6858000"/>
              <a:gd name="connsiteX491" fmla="*/ 4781371 w 7467663"/>
              <a:gd name="connsiteY491" fmla="*/ 4458604 h 6858000"/>
              <a:gd name="connsiteX492" fmla="*/ 4780440 w 7467663"/>
              <a:gd name="connsiteY492" fmla="*/ 4470290 h 6858000"/>
              <a:gd name="connsiteX493" fmla="*/ 4898954 w 7467663"/>
              <a:gd name="connsiteY493" fmla="*/ 4662092 h 6858000"/>
              <a:gd name="connsiteX494" fmla="*/ 4900699 w 7467663"/>
              <a:gd name="connsiteY494" fmla="*/ 4670867 h 6858000"/>
              <a:gd name="connsiteX495" fmla="*/ 5714511 w 7467663"/>
              <a:gd name="connsiteY495" fmla="*/ 4663483 h 6858000"/>
              <a:gd name="connsiteX496" fmla="*/ 5464793 w 7467663"/>
              <a:gd name="connsiteY496" fmla="*/ 4393556 h 6858000"/>
              <a:gd name="connsiteX497" fmla="*/ 5461897 w 7467663"/>
              <a:gd name="connsiteY497" fmla="*/ 4390879 h 6858000"/>
              <a:gd name="connsiteX498" fmla="*/ 4294126 w 7467663"/>
              <a:gd name="connsiteY498" fmla="*/ 3303048 h 6858000"/>
              <a:gd name="connsiteX499" fmla="*/ 4305321 w 7467663"/>
              <a:gd name="connsiteY499" fmla="*/ 3256953 h 6858000"/>
              <a:gd name="connsiteX500" fmla="*/ 4949299 w 7467663"/>
              <a:gd name="connsiteY500" fmla="*/ 3766336 h 6858000"/>
              <a:gd name="connsiteX501" fmla="*/ 5291452 w 7467663"/>
              <a:gd name="connsiteY501" fmla="*/ 4076801 h 6858000"/>
              <a:gd name="connsiteX502" fmla="*/ 5434998 w 7467663"/>
              <a:gd name="connsiteY502" fmla="*/ 4254100 h 6858000"/>
              <a:gd name="connsiteX503" fmla="*/ 5351015 w 7467663"/>
              <a:gd name="connsiteY503" fmla="*/ 3760989 h 6858000"/>
              <a:gd name="connsiteX504" fmla="*/ 5413780 w 7467663"/>
              <a:gd name="connsiteY504" fmla="*/ 2966265 h 6858000"/>
              <a:gd name="connsiteX505" fmla="*/ 5425627 w 7467663"/>
              <a:gd name="connsiteY505" fmla="*/ 2954192 h 6858000"/>
              <a:gd name="connsiteX506" fmla="*/ 6604735 w 7467663"/>
              <a:gd name="connsiteY506" fmla="*/ 2041381 h 6858000"/>
              <a:gd name="connsiteX507" fmla="*/ 7204487 w 7467663"/>
              <a:gd name="connsiteY507" fmla="*/ 2742112 h 6858000"/>
              <a:gd name="connsiteX508" fmla="*/ 7131592 w 7467663"/>
              <a:gd name="connsiteY508" fmla="*/ 2672096 h 6858000"/>
              <a:gd name="connsiteX509" fmla="*/ 6996344 w 7467663"/>
              <a:gd name="connsiteY509" fmla="*/ 2518310 h 6858000"/>
              <a:gd name="connsiteX510" fmla="*/ 6735495 w 7467663"/>
              <a:gd name="connsiteY510" fmla="*/ 2196890 h 6858000"/>
              <a:gd name="connsiteX511" fmla="*/ 6721901 w 7467663"/>
              <a:gd name="connsiteY511" fmla="*/ 2179274 h 6858000"/>
              <a:gd name="connsiteX512" fmla="*/ 6604735 w 7467663"/>
              <a:gd name="connsiteY512" fmla="*/ 2041381 h 6858000"/>
              <a:gd name="connsiteX513" fmla="*/ 6591670 w 7467663"/>
              <a:gd name="connsiteY513" fmla="*/ 1988277 h 6858000"/>
              <a:gd name="connsiteX514" fmla="*/ 6747349 w 7467663"/>
              <a:gd name="connsiteY514" fmla="*/ 2160069 h 6858000"/>
              <a:gd name="connsiteX515" fmla="*/ 6760943 w 7467663"/>
              <a:gd name="connsiteY515" fmla="*/ 2177686 h 6858000"/>
              <a:gd name="connsiteX516" fmla="*/ 7021065 w 7467663"/>
              <a:gd name="connsiteY516" fmla="*/ 2498102 h 6858000"/>
              <a:gd name="connsiteX517" fmla="*/ 7155223 w 7467663"/>
              <a:gd name="connsiteY517" fmla="*/ 2650386 h 6858000"/>
              <a:gd name="connsiteX518" fmla="*/ 7203167 w 7467663"/>
              <a:gd name="connsiteY518" fmla="*/ 2697288 h 6858000"/>
              <a:gd name="connsiteX519" fmla="*/ 6937703 w 7467663"/>
              <a:gd name="connsiteY519" fmla="*/ 2321981 h 6858000"/>
              <a:gd name="connsiteX520" fmla="*/ 6591670 w 7467663"/>
              <a:gd name="connsiteY520" fmla="*/ 1988277 h 6858000"/>
              <a:gd name="connsiteX521" fmla="*/ 5798671 w 7467663"/>
              <a:gd name="connsiteY521" fmla="*/ 1981601 h 6858000"/>
              <a:gd name="connsiteX522" fmla="*/ 5754709 w 7467663"/>
              <a:gd name="connsiteY522" fmla="*/ 2071454 h 6858000"/>
              <a:gd name="connsiteX523" fmla="*/ 5763044 w 7467663"/>
              <a:gd name="connsiteY523" fmla="*/ 2842206 h 6858000"/>
              <a:gd name="connsiteX524" fmla="*/ 5764974 w 7467663"/>
              <a:gd name="connsiteY524" fmla="*/ 2799609 h 6858000"/>
              <a:gd name="connsiteX525" fmla="*/ 5767665 w 7467663"/>
              <a:gd name="connsiteY525" fmla="*/ 2666409 h 6858000"/>
              <a:gd name="connsiteX526" fmla="*/ 5763055 w 7467663"/>
              <a:gd name="connsiteY526" fmla="*/ 2579705 h 6858000"/>
              <a:gd name="connsiteX527" fmla="*/ 5758079 w 7467663"/>
              <a:gd name="connsiteY527" fmla="*/ 2492508 h 6858000"/>
              <a:gd name="connsiteX528" fmla="*/ 5779325 w 7467663"/>
              <a:gd name="connsiteY528" fmla="*/ 2197069 h 6858000"/>
              <a:gd name="connsiteX529" fmla="*/ 5798671 w 7467663"/>
              <a:gd name="connsiteY529" fmla="*/ 1981601 h 6858000"/>
              <a:gd name="connsiteX530" fmla="*/ 5829202 w 7467663"/>
              <a:gd name="connsiteY530" fmla="*/ 1971679 h 6858000"/>
              <a:gd name="connsiteX531" fmla="*/ 5809558 w 7467663"/>
              <a:gd name="connsiteY531" fmla="*/ 2198043 h 6858000"/>
              <a:gd name="connsiteX532" fmla="*/ 5788653 w 7467663"/>
              <a:gd name="connsiteY532" fmla="*/ 2489430 h 6858000"/>
              <a:gd name="connsiteX533" fmla="*/ 5793439 w 7467663"/>
              <a:gd name="connsiteY533" fmla="*/ 2575235 h 6858000"/>
              <a:gd name="connsiteX534" fmla="*/ 5796837 w 7467663"/>
              <a:gd name="connsiteY534" fmla="*/ 2637633 h 6858000"/>
              <a:gd name="connsiteX535" fmla="*/ 5818614 w 7467663"/>
              <a:gd name="connsiteY535" fmla="*/ 2473055 h 6858000"/>
              <a:gd name="connsiteX536" fmla="*/ 5829202 w 7467663"/>
              <a:gd name="connsiteY536" fmla="*/ 1971679 h 6858000"/>
              <a:gd name="connsiteX537" fmla="*/ 5911389 w 7467663"/>
              <a:gd name="connsiteY537" fmla="*/ 1898371 h 6858000"/>
              <a:gd name="connsiteX538" fmla="*/ 6237627 w 7467663"/>
              <a:gd name="connsiteY538" fmla="*/ 2231921 h 6858000"/>
              <a:gd name="connsiteX539" fmla="*/ 5911389 w 7467663"/>
              <a:gd name="connsiteY539" fmla="*/ 1898371 h 6858000"/>
              <a:gd name="connsiteX540" fmla="*/ 6944437 w 7467663"/>
              <a:gd name="connsiteY540" fmla="*/ 1575402 h 6858000"/>
              <a:gd name="connsiteX541" fmla="*/ 6304730 w 7467663"/>
              <a:gd name="connsiteY541" fmla="*/ 1766654 h 6858000"/>
              <a:gd name="connsiteX542" fmla="*/ 6944437 w 7467663"/>
              <a:gd name="connsiteY542" fmla="*/ 1575402 h 6858000"/>
              <a:gd name="connsiteX543" fmla="*/ 7019523 w 7467663"/>
              <a:gd name="connsiteY543" fmla="*/ 1519450 h 6858000"/>
              <a:gd name="connsiteX544" fmla="*/ 6298091 w 7467663"/>
              <a:gd name="connsiteY544" fmla="*/ 1737122 h 6858000"/>
              <a:gd name="connsiteX545" fmla="*/ 7019523 w 7467663"/>
              <a:gd name="connsiteY545" fmla="*/ 1519450 h 6858000"/>
              <a:gd name="connsiteX546" fmla="*/ 2399523 w 7467663"/>
              <a:gd name="connsiteY546" fmla="*/ 1428234 h 6858000"/>
              <a:gd name="connsiteX547" fmla="*/ 2224982 w 7467663"/>
              <a:gd name="connsiteY547" fmla="*/ 1826201 h 6858000"/>
              <a:gd name="connsiteX548" fmla="*/ 2096099 w 7467663"/>
              <a:gd name="connsiteY548" fmla="*/ 2345900 h 6858000"/>
              <a:gd name="connsiteX549" fmla="*/ 2283317 w 7467663"/>
              <a:gd name="connsiteY549" fmla="*/ 1796925 h 6858000"/>
              <a:gd name="connsiteX550" fmla="*/ 2399523 w 7467663"/>
              <a:gd name="connsiteY550" fmla="*/ 1428234 h 6858000"/>
              <a:gd name="connsiteX551" fmla="*/ 2448558 w 7467663"/>
              <a:gd name="connsiteY551" fmla="*/ 1373435 h 6858000"/>
              <a:gd name="connsiteX552" fmla="*/ 2312521 w 7467663"/>
              <a:gd name="connsiteY552" fmla="*/ 1806140 h 6858000"/>
              <a:gd name="connsiteX553" fmla="*/ 2127533 w 7467663"/>
              <a:gd name="connsiteY553" fmla="*/ 2348380 h 6858000"/>
              <a:gd name="connsiteX554" fmla="*/ 2358080 w 7467663"/>
              <a:gd name="connsiteY554" fmla="*/ 1866134 h 6858000"/>
              <a:gd name="connsiteX555" fmla="*/ 2407436 w 7467663"/>
              <a:gd name="connsiteY555" fmla="*/ 1651070 h 6858000"/>
              <a:gd name="connsiteX556" fmla="*/ 2448558 w 7467663"/>
              <a:gd name="connsiteY556" fmla="*/ 1373435 h 6858000"/>
              <a:gd name="connsiteX557" fmla="*/ 278707 w 7467663"/>
              <a:gd name="connsiteY557" fmla="*/ 1352270 h 6858000"/>
              <a:gd name="connsiteX558" fmla="*/ 321570 w 7467663"/>
              <a:gd name="connsiteY558" fmla="*/ 1861610 h 6858000"/>
              <a:gd name="connsiteX559" fmla="*/ 294281 w 7467663"/>
              <a:gd name="connsiteY559" fmla="*/ 1440658 h 6858000"/>
              <a:gd name="connsiteX560" fmla="*/ 278707 w 7467663"/>
              <a:gd name="connsiteY560" fmla="*/ 1352270 h 6858000"/>
              <a:gd name="connsiteX561" fmla="*/ 1423821 w 7467663"/>
              <a:gd name="connsiteY561" fmla="*/ 1351958 h 6858000"/>
              <a:gd name="connsiteX562" fmla="*/ 1638521 w 7467663"/>
              <a:gd name="connsiteY562" fmla="*/ 1908470 h 6858000"/>
              <a:gd name="connsiteX563" fmla="*/ 1754199 w 7467663"/>
              <a:gd name="connsiteY563" fmla="*/ 2149284 h 6858000"/>
              <a:gd name="connsiteX564" fmla="*/ 1908359 w 7467663"/>
              <a:gd name="connsiteY564" fmla="*/ 2364988 h 6858000"/>
              <a:gd name="connsiteX565" fmla="*/ 1647661 w 7467663"/>
              <a:gd name="connsiteY565" fmla="*/ 1825945 h 6858000"/>
              <a:gd name="connsiteX566" fmla="*/ 1423821 w 7467663"/>
              <a:gd name="connsiteY566" fmla="*/ 1351958 h 6858000"/>
              <a:gd name="connsiteX567" fmla="*/ 1431890 w 7467663"/>
              <a:gd name="connsiteY567" fmla="*/ 1306475 h 6858000"/>
              <a:gd name="connsiteX568" fmla="*/ 1507597 w 7467663"/>
              <a:gd name="connsiteY568" fmla="*/ 1446132 h 6858000"/>
              <a:gd name="connsiteX569" fmla="*/ 1674586 w 7467663"/>
              <a:gd name="connsiteY569" fmla="*/ 1813832 h 6858000"/>
              <a:gd name="connsiteX570" fmla="*/ 1815950 w 7467663"/>
              <a:gd name="connsiteY570" fmla="*/ 2128564 h 6858000"/>
              <a:gd name="connsiteX571" fmla="*/ 1984242 w 7467663"/>
              <a:gd name="connsiteY571" fmla="*/ 2430829 h 6858000"/>
              <a:gd name="connsiteX572" fmla="*/ 2014023 w 7467663"/>
              <a:gd name="connsiteY572" fmla="*/ 2450995 h 6858000"/>
              <a:gd name="connsiteX573" fmla="*/ 1747337 w 7467663"/>
              <a:gd name="connsiteY573" fmla="*/ 1855264 h 6858000"/>
              <a:gd name="connsiteX574" fmla="*/ 1533749 w 7467663"/>
              <a:gd name="connsiteY574" fmla="*/ 1478656 h 6858000"/>
              <a:gd name="connsiteX575" fmla="*/ 1431890 w 7467663"/>
              <a:gd name="connsiteY575" fmla="*/ 1306475 h 6858000"/>
              <a:gd name="connsiteX576" fmla="*/ 5052692 w 7467663"/>
              <a:gd name="connsiteY576" fmla="*/ 1292994 h 6858000"/>
              <a:gd name="connsiteX577" fmla="*/ 5200661 w 7467663"/>
              <a:gd name="connsiteY577" fmla="*/ 1635186 h 6858000"/>
              <a:gd name="connsiteX578" fmla="*/ 5297138 w 7467663"/>
              <a:gd name="connsiteY578" fmla="*/ 1906351 h 6858000"/>
              <a:gd name="connsiteX579" fmla="*/ 5052692 w 7467663"/>
              <a:gd name="connsiteY579" fmla="*/ 1292994 h 6858000"/>
              <a:gd name="connsiteX580" fmla="*/ 5009948 w 7467663"/>
              <a:gd name="connsiteY580" fmla="*/ 1273619 h 6858000"/>
              <a:gd name="connsiteX581" fmla="*/ 5121777 w 7467663"/>
              <a:gd name="connsiteY581" fmla="*/ 1654213 h 6858000"/>
              <a:gd name="connsiteX582" fmla="*/ 5293545 w 7467663"/>
              <a:gd name="connsiteY582" fmla="*/ 2072247 h 6858000"/>
              <a:gd name="connsiteX583" fmla="*/ 5294042 w 7467663"/>
              <a:gd name="connsiteY583" fmla="*/ 2065019 h 6858000"/>
              <a:gd name="connsiteX584" fmla="*/ 5171936 w 7467663"/>
              <a:gd name="connsiteY584" fmla="*/ 1647613 h 6858000"/>
              <a:gd name="connsiteX585" fmla="*/ 5009948 w 7467663"/>
              <a:gd name="connsiteY585" fmla="*/ 1273619 h 6858000"/>
              <a:gd name="connsiteX586" fmla="*/ 655236 w 7467663"/>
              <a:gd name="connsiteY586" fmla="*/ 1268632 h 6858000"/>
              <a:gd name="connsiteX587" fmla="*/ 839521 w 7467663"/>
              <a:gd name="connsiteY587" fmla="*/ 1685315 h 6858000"/>
              <a:gd name="connsiteX588" fmla="*/ 1109416 w 7467663"/>
              <a:gd name="connsiteY588" fmla="*/ 2061663 h 6858000"/>
              <a:gd name="connsiteX589" fmla="*/ 1298300 w 7467663"/>
              <a:gd name="connsiteY589" fmla="*/ 2247742 h 6858000"/>
              <a:gd name="connsiteX590" fmla="*/ 1125871 w 7467663"/>
              <a:gd name="connsiteY590" fmla="*/ 1989513 h 6858000"/>
              <a:gd name="connsiteX591" fmla="*/ 981574 w 7467663"/>
              <a:gd name="connsiteY591" fmla="*/ 1783157 h 6858000"/>
              <a:gd name="connsiteX592" fmla="*/ 922198 w 7467663"/>
              <a:gd name="connsiteY592" fmla="*/ 1677437 h 6858000"/>
              <a:gd name="connsiteX593" fmla="*/ 869293 w 7467663"/>
              <a:gd name="connsiteY593" fmla="*/ 1583214 h 6858000"/>
              <a:gd name="connsiteX594" fmla="*/ 751431 w 7467663"/>
              <a:gd name="connsiteY594" fmla="*/ 1405731 h 6858000"/>
              <a:gd name="connsiteX595" fmla="*/ 655236 w 7467663"/>
              <a:gd name="connsiteY595" fmla="*/ 1268632 h 6858000"/>
              <a:gd name="connsiteX596" fmla="*/ 6516292 w 7467663"/>
              <a:gd name="connsiteY596" fmla="*/ 1263064 h 6858000"/>
              <a:gd name="connsiteX597" fmla="*/ 5736320 w 7467663"/>
              <a:gd name="connsiteY597" fmla="*/ 1501803 h 6858000"/>
              <a:gd name="connsiteX598" fmla="*/ 6516292 w 7467663"/>
              <a:gd name="connsiteY598" fmla="*/ 1263064 h 6858000"/>
              <a:gd name="connsiteX599" fmla="*/ 291466 w 7467663"/>
              <a:gd name="connsiteY599" fmla="*/ 1250369 h 6858000"/>
              <a:gd name="connsiteX600" fmla="*/ 323180 w 7467663"/>
              <a:gd name="connsiteY600" fmla="*/ 1435283 h 6858000"/>
              <a:gd name="connsiteX601" fmla="*/ 349381 w 7467663"/>
              <a:gd name="connsiteY601" fmla="*/ 1875041 h 6858000"/>
              <a:gd name="connsiteX602" fmla="*/ 374363 w 7467663"/>
              <a:gd name="connsiteY602" fmla="*/ 1506494 h 6858000"/>
              <a:gd name="connsiteX603" fmla="*/ 302168 w 7467663"/>
              <a:gd name="connsiteY603" fmla="*/ 1274495 h 6858000"/>
              <a:gd name="connsiteX604" fmla="*/ 291466 w 7467663"/>
              <a:gd name="connsiteY604" fmla="*/ 1250369 h 6858000"/>
              <a:gd name="connsiteX605" fmla="*/ 678222 w 7467663"/>
              <a:gd name="connsiteY605" fmla="*/ 1248670 h 6858000"/>
              <a:gd name="connsiteX606" fmla="*/ 775536 w 7467663"/>
              <a:gd name="connsiteY606" fmla="*/ 1388015 h 6858000"/>
              <a:gd name="connsiteX607" fmla="*/ 894529 w 7467663"/>
              <a:gd name="connsiteY607" fmla="*/ 1567739 h 6858000"/>
              <a:gd name="connsiteX608" fmla="*/ 948000 w 7467663"/>
              <a:gd name="connsiteY608" fmla="*/ 1663088 h 6858000"/>
              <a:gd name="connsiteX609" fmla="*/ 1006812 w 7467663"/>
              <a:gd name="connsiteY609" fmla="*/ 1767683 h 6858000"/>
              <a:gd name="connsiteX610" fmla="*/ 1149133 w 7467663"/>
              <a:gd name="connsiteY610" fmla="*/ 1971513 h 6858000"/>
              <a:gd name="connsiteX611" fmla="*/ 1333952 w 7467663"/>
              <a:gd name="connsiteY611" fmla="*/ 2251620 h 6858000"/>
              <a:gd name="connsiteX612" fmla="*/ 1337329 w 7467663"/>
              <a:gd name="connsiteY612" fmla="*/ 2258350 h 6858000"/>
              <a:gd name="connsiteX613" fmla="*/ 1014726 w 7467663"/>
              <a:gd name="connsiteY613" fmla="*/ 1615556 h 6858000"/>
              <a:gd name="connsiteX614" fmla="*/ 678222 w 7467663"/>
              <a:gd name="connsiteY614" fmla="*/ 1248670 h 6858000"/>
              <a:gd name="connsiteX615" fmla="*/ 6691602 w 7467663"/>
              <a:gd name="connsiteY615" fmla="*/ 1140573 h 6858000"/>
              <a:gd name="connsiteX616" fmla="*/ 6571100 w 7467663"/>
              <a:gd name="connsiteY616" fmla="*/ 1183662 h 6858000"/>
              <a:gd name="connsiteX617" fmla="*/ 6241687 w 7467663"/>
              <a:gd name="connsiteY617" fmla="*/ 1257600 h 6858000"/>
              <a:gd name="connsiteX618" fmla="*/ 5693009 w 7467663"/>
              <a:gd name="connsiteY618" fmla="*/ 1478256 h 6858000"/>
              <a:gd name="connsiteX619" fmla="*/ 6548420 w 7467663"/>
              <a:gd name="connsiteY619" fmla="*/ 1214599 h 6858000"/>
              <a:gd name="connsiteX620" fmla="*/ 6605473 w 7467663"/>
              <a:gd name="connsiteY620" fmla="*/ 1184686 h 6858000"/>
              <a:gd name="connsiteX621" fmla="*/ 6691602 w 7467663"/>
              <a:gd name="connsiteY621" fmla="*/ 1140573 h 6858000"/>
              <a:gd name="connsiteX622" fmla="*/ 4002475 w 7467663"/>
              <a:gd name="connsiteY622" fmla="*/ 1037802 h 6858000"/>
              <a:gd name="connsiteX623" fmla="*/ 4000324 w 7467663"/>
              <a:gd name="connsiteY623" fmla="*/ 1039362 h 6858000"/>
              <a:gd name="connsiteX624" fmla="*/ 4002862 w 7467663"/>
              <a:gd name="connsiteY624" fmla="*/ 1042866 h 6858000"/>
              <a:gd name="connsiteX625" fmla="*/ 4002475 w 7467663"/>
              <a:gd name="connsiteY625" fmla="*/ 1037802 h 6858000"/>
              <a:gd name="connsiteX626" fmla="*/ 506322 w 7467663"/>
              <a:gd name="connsiteY626" fmla="*/ 1020997 h 6858000"/>
              <a:gd name="connsiteX627" fmla="*/ 533068 w 7467663"/>
              <a:gd name="connsiteY627" fmla="*/ 1029409 h 6858000"/>
              <a:gd name="connsiteX628" fmla="*/ 1232525 w 7467663"/>
              <a:gd name="connsiteY628" fmla="*/ 1804675 h 6858000"/>
              <a:gd name="connsiteX629" fmla="*/ 1388858 w 7467663"/>
              <a:gd name="connsiteY629" fmla="*/ 2368011 h 6858000"/>
              <a:gd name="connsiteX630" fmla="*/ 1384098 w 7467663"/>
              <a:gd name="connsiteY630" fmla="*/ 2378125 h 6858000"/>
              <a:gd name="connsiteX631" fmla="*/ 1425393 w 7467663"/>
              <a:gd name="connsiteY631" fmla="*/ 2589124 h 6858000"/>
              <a:gd name="connsiteX632" fmla="*/ 1424001 w 7467663"/>
              <a:gd name="connsiteY632" fmla="*/ 2597541 h 6858000"/>
              <a:gd name="connsiteX633" fmla="*/ 2152729 w 7467663"/>
              <a:gd name="connsiteY633" fmla="*/ 2864487 h 6858000"/>
              <a:gd name="connsiteX634" fmla="*/ 2020609 w 7467663"/>
              <a:gd name="connsiteY634" fmla="*/ 2539671 h 6858000"/>
              <a:gd name="connsiteX635" fmla="*/ 2018920 w 7467663"/>
              <a:gd name="connsiteY635" fmla="*/ 2536309 h 6858000"/>
              <a:gd name="connsiteX636" fmla="*/ 1342441 w 7467663"/>
              <a:gd name="connsiteY636" fmla="*/ 1173017 h 6858000"/>
              <a:gd name="connsiteX637" fmla="*/ 1367925 w 7467663"/>
              <a:gd name="connsiteY637" fmla="*/ 1135648 h 6858000"/>
              <a:gd name="connsiteX638" fmla="*/ 1771401 w 7467663"/>
              <a:gd name="connsiteY638" fmla="*/ 1806673 h 6858000"/>
              <a:gd name="connsiteX639" fmla="*/ 1972385 w 7467663"/>
              <a:gd name="connsiteY639" fmla="*/ 2198735 h 6858000"/>
              <a:gd name="connsiteX640" fmla="*/ 2040892 w 7467663"/>
              <a:gd name="connsiteY640" fmla="*/ 2405205 h 6858000"/>
              <a:gd name="connsiteX641" fmla="*/ 2131689 w 7467663"/>
              <a:gd name="connsiteY641" fmla="*/ 1936926 h 6858000"/>
              <a:gd name="connsiteX642" fmla="*/ 2454820 w 7467663"/>
              <a:gd name="connsiteY642" fmla="*/ 1248808 h 6858000"/>
              <a:gd name="connsiteX643" fmla="*/ 2492512 w 7467663"/>
              <a:gd name="connsiteY643" fmla="*/ 1302920 h 6858000"/>
              <a:gd name="connsiteX644" fmla="*/ 2081216 w 7467663"/>
              <a:gd name="connsiteY644" fmla="*/ 2527513 h 6858000"/>
              <a:gd name="connsiteX645" fmla="*/ 2081211 w 7467663"/>
              <a:gd name="connsiteY645" fmla="*/ 2528916 h 6858000"/>
              <a:gd name="connsiteX646" fmla="*/ 2199067 w 7467663"/>
              <a:gd name="connsiteY646" fmla="*/ 2884061 h 6858000"/>
              <a:gd name="connsiteX647" fmla="*/ 3192586 w 7467663"/>
              <a:gd name="connsiteY647" fmla="*/ 3411496 h 6858000"/>
              <a:gd name="connsiteX648" fmla="*/ 3182620 w 7467663"/>
              <a:gd name="connsiteY648" fmla="*/ 3483279 h 6858000"/>
              <a:gd name="connsiteX649" fmla="*/ 2435119 w 7467663"/>
              <a:gd name="connsiteY649" fmla="*/ 3080173 h 6858000"/>
              <a:gd name="connsiteX650" fmla="*/ 2410152 w 7467663"/>
              <a:gd name="connsiteY650" fmla="*/ 3063751 h 6858000"/>
              <a:gd name="connsiteX651" fmla="*/ 2408099 w 7467663"/>
              <a:gd name="connsiteY651" fmla="*/ 3064403 h 6858000"/>
              <a:gd name="connsiteX652" fmla="*/ 2407218 w 7467663"/>
              <a:gd name="connsiteY652" fmla="*/ 3070324 h 6858000"/>
              <a:gd name="connsiteX653" fmla="*/ 2380138 w 7467663"/>
              <a:gd name="connsiteY653" fmla="*/ 3099341 h 6858000"/>
              <a:gd name="connsiteX654" fmla="*/ 1765923 w 7467663"/>
              <a:gd name="connsiteY654" fmla="*/ 3581043 h 6858000"/>
              <a:gd name="connsiteX655" fmla="*/ 1702258 w 7467663"/>
              <a:gd name="connsiteY655" fmla="*/ 3612286 h 6858000"/>
              <a:gd name="connsiteX656" fmla="*/ 1538370 w 7467663"/>
              <a:gd name="connsiteY656" fmla="*/ 3811804 h 6858000"/>
              <a:gd name="connsiteX657" fmla="*/ 542867 w 7467663"/>
              <a:gd name="connsiteY657" fmla="*/ 4944092 h 6858000"/>
              <a:gd name="connsiteX658" fmla="*/ 515800 w 7467663"/>
              <a:gd name="connsiteY658" fmla="*/ 4862180 h 6858000"/>
              <a:gd name="connsiteX659" fmla="*/ 909145 w 7467663"/>
              <a:gd name="connsiteY659" fmla="*/ 4199225 h 6858000"/>
              <a:gd name="connsiteX660" fmla="*/ 1214067 w 7467663"/>
              <a:gd name="connsiteY660" fmla="*/ 3908561 h 6858000"/>
              <a:gd name="connsiteX661" fmla="*/ 640967 w 7467663"/>
              <a:gd name="connsiteY661" fmla="*/ 4105601 h 6858000"/>
              <a:gd name="connsiteX662" fmla="*/ 112563 w 7467663"/>
              <a:gd name="connsiteY662" fmla="*/ 4396952 h 6858000"/>
              <a:gd name="connsiteX663" fmla="*/ 0 w 7467663"/>
              <a:gd name="connsiteY663" fmla="*/ 4466006 h 6858000"/>
              <a:gd name="connsiteX664" fmla="*/ 0 w 7467663"/>
              <a:gd name="connsiteY664" fmla="*/ 4233763 h 6858000"/>
              <a:gd name="connsiteX665" fmla="*/ 36881 w 7467663"/>
              <a:gd name="connsiteY665" fmla="*/ 4200118 h 6858000"/>
              <a:gd name="connsiteX666" fmla="*/ 910534 w 7467663"/>
              <a:gd name="connsiteY666" fmla="*/ 3629753 h 6858000"/>
              <a:gd name="connsiteX667" fmla="*/ 1578717 w 7467663"/>
              <a:gd name="connsiteY667" fmla="*/ 3575982 h 6858000"/>
              <a:gd name="connsiteX668" fmla="*/ 2338780 w 7467663"/>
              <a:gd name="connsiteY668" fmla="*/ 3033725 h 6858000"/>
              <a:gd name="connsiteX669" fmla="*/ 1807991 w 7467663"/>
              <a:gd name="connsiteY669" fmla="*/ 2807184 h 6858000"/>
              <a:gd name="connsiteX670" fmla="*/ 1416358 w 7467663"/>
              <a:gd name="connsiteY670" fmla="*/ 3112571 h 6858000"/>
              <a:gd name="connsiteX671" fmla="*/ 939066 w 7467663"/>
              <a:gd name="connsiteY671" fmla="*/ 3378798 h 6858000"/>
              <a:gd name="connsiteX672" fmla="*/ 115099 w 7467663"/>
              <a:gd name="connsiteY672" fmla="*/ 3607650 h 6858000"/>
              <a:gd name="connsiteX673" fmla="*/ 97284 w 7467663"/>
              <a:gd name="connsiteY673" fmla="*/ 3520393 h 6858000"/>
              <a:gd name="connsiteX674" fmla="*/ 922050 w 7467663"/>
              <a:gd name="connsiteY674" fmla="*/ 3074867 h 6858000"/>
              <a:gd name="connsiteX675" fmla="*/ 1405265 w 7467663"/>
              <a:gd name="connsiteY675" fmla="*/ 3016319 h 6858000"/>
              <a:gd name="connsiteX676" fmla="*/ 1407512 w 7467663"/>
              <a:gd name="connsiteY676" fmla="*/ 3018001 h 6858000"/>
              <a:gd name="connsiteX677" fmla="*/ 1726266 w 7467663"/>
              <a:gd name="connsiteY677" fmla="*/ 2777274 h 6858000"/>
              <a:gd name="connsiteX678" fmla="*/ 625390 w 7467663"/>
              <a:gd name="connsiteY678" fmla="*/ 2514541 h 6858000"/>
              <a:gd name="connsiteX679" fmla="*/ 619799 w 7467663"/>
              <a:gd name="connsiteY679" fmla="*/ 2527180 h 6858000"/>
              <a:gd name="connsiteX680" fmla="*/ 310030 w 7467663"/>
              <a:gd name="connsiteY680" fmla="*/ 2771818 h 6858000"/>
              <a:gd name="connsiteX681" fmla="*/ 173877 w 7467663"/>
              <a:gd name="connsiteY681" fmla="*/ 2937056 h 6858000"/>
              <a:gd name="connsiteX682" fmla="*/ 77889 w 7467663"/>
              <a:gd name="connsiteY682" fmla="*/ 3138440 h 6858000"/>
              <a:gd name="connsiteX683" fmla="*/ 0 w 7467663"/>
              <a:gd name="connsiteY683" fmla="*/ 3271395 h 6858000"/>
              <a:gd name="connsiteX684" fmla="*/ 0 w 7467663"/>
              <a:gd name="connsiteY684" fmla="*/ 3153002 h 6858000"/>
              <a:gd name="connsiteX685" fmla="*/ 2386 w 7467663"/>
              <a:gd name="connsiteY685" fmla="*/ 3149203 h 6858000"/>
              <a:gd name="connsiteX686" fmla="*/ 89753 w 7467663"/>
              <a:gd name="connsiteY686" fmla="*/ 2987702 h 6858000"/>
              <a:gd name="connsiteX687" fmla="*/ 76869 w 7467663"/>
              <a:gd name="connsiteY687" fmla="*/ 3005404 h 6858000"/>
              <a:gd name="connsiteX688" fmla="*/ 32049 w 7467663"/>
              <a:gd name="connsiteY688" fmla="*/ 3065814 h 6858000"/>
              <a:gd name="connsiteX689" fmla="*/ 0 w 7467663"/>
              <a:gd name="connsiteY689" fmla="*/ 3108744 h 6858000"/>
              <a:gd name="connsiteX690" fmla="*/ 0 w 7467663"/>
              <a:gd name="connsiteY690" fmla="*/ 3058059 h 6858000"/>
              <a:gd name="connsiteX691" fmla="*/ 7610 w 7467663"/>
              <a:gd name="connsiteY691" fmla="*/ 3047889 h 6858000"/>
              <a:gd name="connsiteX692" fmla="*/ 52419 w 7467663"/>
              <a:gd name="connsiteY692" fmla="*/ 2987479 h 6858000"/>
              <a:gd name="connsiteX693" fmla="*/ 59142 w 7467663"/>
              <a:gd name="connsiteY693" fmla="*/ 2978488 h 6858000"/>
              <a:gd name="connsiteX694" fmla="*/ 0 w 7467663"/>
              <a:gd name="connsiteY694" fmla="*/ 3015334 h 6858000"/>
              <a:gd name="connsiteX695" fmla="*/ 0 w 7467663"/>
              <a:gd name="connsiteY695" fmla="*/ 2914286 h 6858000"/>
              <a:gd name="connsiteX696" fmla="*/ 36383 w 7467663"/>
              <a:gd name="connsiteY696" fmla="*/ 2901128 h 6858000"/>
              <a:gd name="connsiteX697" fmla="*/ 156329 w 7467663"/>
              <a:gd name="connsiteY697" fmla="*/ 2840533 h 6858000"/>
              <a:gd name="connsiteX698" fmla="*/ 358355 w 7467663"/>
              <a:gd name="connsiteY698" fmla="*/ 2620471 h 6858000"/>
              <a:gd name="connsiteX699" fmla="*/ 510577 w 7467663"/>
              <a:gd name="connsiteY699" fmla="*/ 2501244 h 6858000"/>
              <a:gd name="connsiteX700" fmla="*/ 211967 w 7467663"/>
              <a:gd name="connsiteY700" fmla="*/ 2479171 h 6858000"/>
              <a:gd name="connsiteX701" fmla="*/ 0 w 7467663"/>
              <a:gd name="connsiteY701" fmla="*/ 2476398 h 6858000"/>
              <a:gd name="connsiteX702" fmla="*/ 0 w 7467663"/>
              <a:gd name="connsiteY702" fmla="*/ 2389189 h 6858000"/>
              <a:gd name="connsiteX703" fmla="*/ 103062 w 7467663"/>
              <a:gd name="connsiteY703" fmla="*/ 2389518 h 6858000"/>
              <a:gd name="connsiteX704" fmla="*/ 510734 w 7467663"/>
              <a:gd name="connsiteY704" fmla="*/ 2416201 h 6858000"/>
              <a:gd name="connsiteX705" fmla="*/ 279257 w 7467663"/>
              <a:gd name="connsiteY705" fmla="*/ 2092102 h 6858000"/>
              <a:gd name="connsiteX706" fmla="*/ 65265 w 7467663"/>
              <a:gd name="connsiteY706" fmla="*/ 2006049 h 6858000"/>
              <a:gd name="connsiteX707" fmla="*/ 0 w 7467663"/>
              <a:gd name="connsiteY707" fmla="*/ 1982532 h 6858000"/>
              <a:gd name="connsiteX708" fmla="*/ 0 w 7467663"/>
              <a:gd name="connsiteY708" fmla="*/ 1912789 h 6858000"/>
              <a:gd name="connsiteX709" fmla="*/ 97460 w 7467663"/>
              <a:gd name="connsiteY709" fmla="*/ 1953725 h 6858000"/>
              <a:gd name="connsiteX710" fmla="*/ 221272 w 7467663"/>
              <a:gd name="connsiteY710" fmla="*/ 1980766 h 6858000"/>
              <a:gd name="connsiteX711" fmla="*/ 116765 w 7467663"/>
              <a:gd name="connsiteY711" fmla="*/ 1911033 h 6858000"/>
              <a:gd name="connsiteX712" fmla="*/ 16405 w 7467663"/>
              <a:gd name="connsiteY712" fmla="*/ 1803412 h 6858000"/>
              <a:gd name="connsiteX713" fmla="*/ 0 w 7467663"/>
              <a:gd name="connsiteY713" fmla="*/ 1784777 h 6858000"/>
              <a:gd name="connsiteX714" fmla="*/ 0 w 7467663"/>
              <a:gd name="connsiteY714" fmla="*/ 1740082 h 6858000"/>
              <a:gd name="connsiteX715" fmla="*/ 39394 w 7467663"/>
              <a:gd name="connsiteY715" fmla="*/ 1784856 h 6858000"/>
              <a:gd name="connsiteX716" fmla="*/ 135813 w 7467663"/>
              <a:gd name="connsiteY716" fmla="*/ 1888838 h 6858000"/>
              <a:gd name="connsiteX717" fmla="*/ 242575 w 7467663"/>
              <a:gd name="connsiteY717" fmla="*/ 1958841 h 6858000"/>
              <a:gd name="connsiteX718" fmla="*/ 82197 w 7467663"/>
              <a:gd name="connsiteY718" fmla="*/ 1754826 h 6858000"/>
              <a:gd name="connsiteX719" fmla="*/ 0 w 7467663"/>
              <a:gd name="connsiteY719" fmla="*/ 1679650 h 6858000"/>
              <a:gd name="connsiteX720" fmla="*/ 0 w 7467663"/>
              <a:gd name="connsiteY720" fmla="*/ 1602463 h 6858000"/>
              <a:gd name="connsiteX721" fmla="*/ 84689 w 7467663"/>
              <a:gd name="connsiteY721" fmla="*/ 1677442 h 6858000"/>
              <a:gd name="connsiteX722" fmla="*/ 298437 w 7467663"/>
              <a:gd name="connsiteY722" fmla="*/ 1968019 h 6858000"/>
              <a:gd name="connsiteX723" fmla="*/ 227269 w 7467663"/>
              <a:gd name="connsiteY723" fmla="*/ 1114064 h 6858000"/>
              <a:gd name="connsiteX724" fmla="*/ 248003 w 7467663"/>
              <a:gd name="connsiteY724" fmla="*/ 1089613 h 6858000"/>
              <a:gd name="connsiteX725" fmla="*/ 427020 w 7467663"/>
              <a:gd name="connsiteY725" fmla="*/ 1619803 h 6858000"/>
              <a:gd name="connsiteX726" fmla="*/ 340345 w 7467663"/>
              <a:gd name="connsiteY726" fmla="*/ 2027739 h 6858000"/>
              <a:gd name="connsiteX727" fmla="*/ 360865 w 7467663"/>
              <a:gd name="connsiteY727" fmla="*/ 2044827 h 6858000"/>
              <a:gd name="connsiteX728" fmla="*/ 560414 w 7467663"/>
              <a:gd name="connsiteY728" fmla="*/ 2421457 h 6858000"/>
              <a:gd name="connsiteX729" fmla="*/ 1359703 w 7467663"/>
              <a:gd name="connsiteY729" fmla="*/ 2578554 h 6858000"/>
              <a:gd name="connsiteX730" fmla="*/ 1359422 w 7467663"/>
              <a:gd name="connsiteY730" fmla="*/ 2577994 h 6858000"/>
              <a:gd name="connsiteX731" fmla="*/ 828701 w 7467663"/>
              <a:gd name="connsiteY731" fmla="*/ 1839520 h 6858000"/>
              <a:gd name="connsiteX732" fmla="*/ 494427 w 7467663"/>
              <a:gd name="connsiteY732" fmla="*/ 1092333 h 6858000"/>
              <a:gd name="connsiteX733" fmla="*/ 506322 w 7467663"/>
              <a:gd name="connsiteY733" fmla="*/ 1020997 h 6858000"/>
              <a:gd name="connsiteX734" fmla="*/ 4570198 w 7467663"/>
              <a:gd name="connsiteY734" fmla="*/ 978081 h 6858000"/>
              <a:gd name="connsiteX735" fmla="*/ 4523691 w 7467663"/>
              <a:gd name="connsiteY735" fmla="*/ 1127776 h 6858000"/>
              <a:gd name="connsiteX736" fmla="*/ 4509875 w 7467663"/>
              <a:gd name="connsiteY736" fmla="*/ 1167552 h 6858000"/>
              <a:gd name="connsiteX737" fmla="*/ 4478168 w 7467663"/>
              <a:gd name="connsiteY737" fmla="*/ 1260735 h 6858000"/>
              <a:gd name="connsiteX738" fmla="*/ 4409309 w 7467663"/>
              <a:gd name="connsiteY738" fmla="*/ 1666996 h 6858000"/>
              <a:gd name="connsiteX739" fmla="*/ 4370031 w 7467663"/>
              <a:gd name="connsiteY739" fmla="*/ 1955666 h 6858000"/>
              <a:gd name="connsiteX740" fmla="*/ 4570198 w 7467663"/>
              <a:gd name="connsiteY740" fmla="*/ 978081 h 6858000"/>
              <a:gd name="connsiteX741" fmla="*/ 4557898 w 7467663"/>
              <a:gd name="connsiteY741" fmla="*/ 900011 h 6858000"/>
              <a:gd name="connsiteX742" fmla="*/ 4344840 w 7467663"/>
              <a:gd name="connsiteY742" fmla="*/ 1922038 h 6858000"/>
              <a:gd name="connsiteX743" fmla="*/ 4378710 w 7467663"/>
              <a:gd name="connsiteY743" fmla="*/ 1665516 h 6858000"/>
              <a:gd name="connsiteX744" fmla="*/ 4448798 w 7467663"/>
              <a:gd name="connsiteY744" fmla="*/ 1253024 h 6858000"/>
              <a:gd name="connsiteX745" fmla="*/ 4480315 w 7467663"/>
              <a:gd name="connsiteY745" fmla="*/ 1158454 h 6858000"/>
              <a:gd name="connsiteX746" fmla="*/ 4494133 w 7467663"/>
              <a:gd name="connsiteY746" fmla="*/ 1118676 h 6858000"/>
              <a:gd name="connsiteX747" fmla="*/ 4557898 w 7467663"/>
              <a:gd name="connsiteY747" fmla="*/ 900011 h 6858000"/>
              <a:gd name="connsiteX748" fmla="*/ 5870151 w 7467663"/>
              <a:gd name="connsiteY748" fmla="*/ 898890 h 6858000"/>
              <a:gd name="connsiteX749" fmla="*/ 5861335 w 7467663"/>
              <a:gd name="connsiteY749" fmla="*/ 899177 h 6858000"/>
              <a:gd name="connsiteX750" fmla="*/ 5843702 w 7467663"/>
              <a:gd name="connsiteY750" fmla="*/ 899748 h 6858000"/>
              <a:gd name="connsiteX751" fmla="*/ 5651107 w 7467663"/>
              <a:gd name="connsiteY751" fmla="*/ 920306 h 6858000"/>
              <a:gd name="connsiteX752" fmla="*/ 5459407 w 7467663"/>
              <a:gd name="connsiteY752" fmla="*/ 940975 h 6858000"/>
              <a:gd name="connsiteX753" fmla="*/ 5374846 w 7467663"/>
              <a:gd name="connsiteY753" fmla="*/ 941988 h 6858000"/>
              <a:gd name="connsiteX754" fmla="*/ 5256105 w 7467663"/>
              <a:gd name="connsiteY754" fmla="*/ 945632 h 6858000"/>
              <a:gd name="connsiteX755" fmla="*/ 5107071 w 7467663"/>
              <a:gd name="connsiteY755" fmla="*/ 969720 h 6858000"/>
              <a:gd name="connsiteX756" fmla="*/ 4998681 w 7467663"/>
              <a:gd name="connsiteY756" fmla="*/ 988771 h 6858000"/>
              <a:gd name="connsiteX757" fmla="*/ 5870151 w 7467663"/>
              <a:gd name="connsiteY757" fmla="*/ 898890 h 6858000"/>
              <a:gd name="connsiteX758" fmla="*/ 5504425 w 7467663"/>
              <a:gd name="connsiteY758" fmla="*/ 848067 h 6858000"/>
              <a:gd name="connsiteX759" fmla="*/ 4968849 w 7467663"/>
              <a:gd name="connsiteY759" fmla="*/ 962318 h 6858000"/>
              <a:gd name="connsiteX760" fmla="*/ 5104039 w 7467663"/>
              <a:gd name="connsiteY760" fmla="*/ 940634 h 6858000"/>
              <a:gd name="connsiteX761" fmla="*/ 5256311 w 7467663"/>
              <a:gd name="connsiteY761" fmla="*/ 916490 h 6858000"/>
              <a:gd name="connsiteX762" fmla="*/ 5377381 w 7467663"/>
              <a:gd name="connsiteY762" fmla="*/ 912671 h 6858000"/>
              <a:gd name="connsiteX763" fmla="*/ 5460148 w 7467663"/>
              <a:gd name="connsiteY763" fmla="*/ 911442 h 6858000"/>
              <a:gd name="connsiteX764" fmla="*/ 5648971 w 7467663"/>
              <a:gd name="connsiteY764" fmla="*/ 891331 h 6858000"/>
              <a:gd name="connsiteX765" fmla="*/ 5844807 w 7467663"/>
              <a:gd name="connsiteY765" fmla="*/ 870718 h 6858000"/>
              <a:gd name="connsiteX766" fmla="*/ 5862975 w 7467663"/>
              <a:gd name="connsiteY766" fmla="*/ 869756 h 6858000"/>
              <a:gd name="connsiteX767" fmla="*/ 5920887 w 7467663"/>
              <a:gd name="connsiteY767" fmla="*/ 865929 h 6858000"/>
              <a:gd name="connsiteX768" fmla="*/ 5504425 w 7467663"/>
              <a:gd name="connsiteY768" fmla="*/ 848067 h 6858000"/>
              <a:gd name="connsiteX769" fmla="*/ 3607114 w 7467663"/>
              <a:gd name="connsiteY769" fmla="*/ 467441 h 6858000"/>
              <a:gd name="connsiteX770" fmla="*/ 3296242 w 7467663"/>
              <a:gd name="connsiteY770" fmla="*/ 807991 h 6858000"/>
              <a:gd name="connsiteX771" fmla="*/ 3174674 w 7467663"/>
              <a:gd name="connsiteY771" fmla="*/ 919759 h 6858000"/>
              <a:gd name="connsiteX772" fmla="*/ 3042978 w 7467663"/>
              <a:gd name="connsiteY772" fmla="*/ 1054894 h 6858000"/>
              <a:gd name="connsiteX773" fmla="*/ 2968914 w 7467663"/>
              <a:gd name="connsiteY773" fmla="*/ 1133756 h 6858000"/>
              <a:gd name="connsiteX774" fmla="*/ 3103823 w 7467663"/>
              <a:gd name="connsiteY774" fmla="*/ 1026814 h 6858000"/>
              <a:gd name="connsiteX775" fmla="*/ 3607114 w 7467663"/>
              <a:gd name="connsiteY775" fmla="*/ 467441 h 6858000"/>
              <a:gd name="connsiteX776" fmla="*/ 3744487 w 7467663"/>
              <a:gd name="connsiteY776" fmla="*/ 383136 h 6858000"/>
              <a:gd name="connsiteX777" fmla="*/ 3970213 w 7467663"/>
              <a:gd name="connsiteY777" fmla="*/ 995559 h 6858000"/>
              <a:gd name="connsiteX778" fmla="*/ 3744487 w 7467663"/>
              <a:gd name="connsiteY778" fmla="*/ 383136 h 6858000"/>
              <a:gd name="connsiteX779" fmla="*/ 3624562 w 7467663"/>
              <a:gd name="connsiteY779" fmla="*/ 367041 h 6858000"/>
              <a:gd name="connsiteX780" fmla="*/ 3489712 w 7467663"/>
              <a:gd name="connsiteY780" fmla="*/ 485386 h 6858000"/>
              <a:gd name="connsiteX781" fmla="*/ 3182994 w 7467663"/>
              <a:gd name="connsiteY781" fmla="*/ 828265 h 6858000"/>
              <a:gd name="connsiteX782" fmla="*/ 2892114 w 7467663"/>
              <a:gd name="connsiteY782" fmla="*/ 1172635 h 6858000"/>
              <a:gd name="connsiteX783" fmla="*/ 3021459 w 7467663"/>
              <a:gd name="connsiteY783" fmla="*/ 1035385 h 6858000"/>
              <a:gd name="connsiteX784" fmla="*/ 3153873 w 7467663"/>
              <a:gd name="connsiteY784" fmla="*/ 898971 h 6858000"/>
              <a:gd name="connsiteX785" fmla="*/ 3276511 w 7467663"/>
              <a:gd name="connsiteY785" fmla="*/ 786423 h 6858000"/>
              <a:gd name="connsiteX786" fmla="*/ 3584154 w 7467663"/>
              <a:gd name="connsiteY786" fmla="*/ 448218 h 6858000"/>
              <a:gd name="connsiteX787" fmla="*/ 3624562 w 7467663"/>
              <a:gd name="connsiteY787" fmla="*/ 367041 h 6858000"/>
              <a:gd name="connsiteX788" fmla="*/ 3766672 w 7467663"/>
              <a:gd name="connsiteY788" fmla="*/ 359429 h 6858000"/>
              <a:gd name="connsiteX789" fmla="*/ 3996338 w 7467663"/>
              <a:gd name="connsiteY789" fmla="*/ 968237 h 6858000"/>
              <a:gd name="connsiteX790" fmla="*/ 3766672 w 7467663"/>
              <a:gd name="connsiteY790" fmla="*/ 359429 h 6858000"/>
              <a:gd name="connsiteX791" fmla="*/ 5805386 w 7467663"/>
              <a:gd name="connsiteY791" fmla="*/ 239240 h 6858000"/>
              <a:gd name="connsiteX792" fmla="*/ 5736947 w 7467663"/>
              <a:gd name="connsiteY792" fmla="*/ 261367 h 6858000"/>
              <a:gd name="connsiteX793" fmla="*/ 5427012 w 7467663"/>
              <a:gd name="connsiteY793" fmla="*/ 311272 h 6858000"/>
              <a:gd name="connsiteX794" fmla="*/ 5147818 w 7467663"/>
              <a:gd name="connsiteY794" fmla="*/ 322112 h 6858000"/>
              <a:gd name="connsiteX795" fmla="*/ 5060854 w 7467663"/>
              <a:gd name="connsiteY795" fmla="*/ 311882 h 6858000"/>
              <a:gd name="connsiteX796" fmla="*/ 4945989 w 7467663"/>
              <a:gd name="connsiteY796" fmla="*/ 300516 h 6858000"/>
              <a:gd name="connsiteX797" fmla="*/ 5410479 w 7467663"/>
              <a:gd name="connsiteY797" fmla="*/ 348434 h 6858000"/>
              <a:gd name="connsiteX798" fmla="*/ 5805386 w 7467663"/>
              <a:gd name="connsiteY798" fmla="*/ 239240 h 6858000"/>
              <a:gd name="connsiteX799" fmla="*/ 5905192 w 7467663"/>
              <a:gd name="connsiteY799" fmla="*/ 163079 h 6858000"/>
              <a:gd name="connsiteX800" fmla="*/ 5865655 w 7467663"/>
              <a:gd name="connsiteY800" fmla="*/ 171901 h 6858000"/>
              <a:gd name="connsiteX801" fmla="*/ 5259740 w 7467663"/>
              <a:gd name="connsiteY801" fmla="*/ 257013 h 6858000"/>
              <a:gd name="connsiteX802" fmla="*/ 5208466 w 7467663"/>
              <a:gd name="connsiteY802" fmla="*/ 257550 h 6858000"/>
              <a:gd name="connsiteX803" fmla="*/ 4980204 w 7467663"/>
              <a:gd name="connsiteY803" fmla="*/ 271903 h 6858000"/>
              <a:gd name="connsiteX804" fmla="*/ 5068068 w 7467663"/>
              <a:gd name="connsiteY804" fmla="*/ 282244 h 6858000"/>
              <a:gd name="connsiteX805" fmla="*/ 5153231 w 7467663"/>
              <a:gd name="connsiteY805" fmla="*/ 292240 h 6858000"/>
              <a:gd name="connsiteX806" fmla="*/ 5426491 w 7467663"/>
              <a:gd name="connsiteY806" fmla="*/ 281128 h 6858000"/>
              <a:gd name="connsiteX807" fmla="*/ 5731212 w 7467663"/>
              <a:gd name="connsiteY807" fmla="*/ 231951 h 6858000"/>
              <a:gd name="connsiteX808" fmla="*/ 5905192 w 7467663"/>
              <a:gd name="connsiteY808" fmla="*/ 163079 h 6858000"/>
              <a:gd name="connsiteX809" fmla="*/ 5944437 w 7467663"/>
              <a:gd name="connsiteY809" fmla="*/ 113829 h 6858000"/>
              <a:gd name="connsiteX810" fmla="*/ 5825032 w 7467663"/>
              <a:gd name="connsiteY810" fmla="*/ 146405 h 6858000"/>
              <a:gd name="connsiteX811" fmla="*/ 4955599 w 7467663"/>
              <a:gd name="connsiteY811" fmla="*/ 247008 h 6858000"/>
              <a:gd name="connsiteX812" fmla="*/ 5210104 w 7467663"/>
              <a:gd name="connsiteY812" fmla="*/ 228123 h 6858000"/>
              <a:gd name="connsiteX813" fmla="*/ 5261015 w 7467663"/>
              <a:gd name="connsiteY813" fmla="*/ 227087 h 6858000"/>
              <a:gd name="connsiteX814" fmla="*/ 5861181 w 7467663"/>
              <a:gd name="connsiteY814" fmla="*/ 143093 h 6858000"/>
              <a:gd name="connsiteX815" fmla="*/ 5961252 w 7467663"/>
              <a:gd name="connsiteY815" fmla="*/ 114820 h 6858000"/>
              <a:gd name="connsiteX816" fmla="*/ 5944437 w 7467663"/>
              <a:gd name="connsiteY816" fmla="*/ 113829 h 6858000"/>
              <a:gd name="connsiteX817" fmla="*/ 3882765 w 7467663"/>
              <a:gd name="connsiteY817" fmla="*/ 0 h 6858000"/>
              <a:gd name="connsiteX818" fmla="*/ 3995099 w 7467663"/>
              <a:gd name="connsiteY818" fmla="*/ 0 h 6858000"/>
              <a:gd name="connsiteX819" fmla="*/ 4163818 w 7467663"/>
              <a:gd name="connsiteY819" fmla="*/ 234104 h 6858000"/>
              <a:gd name="connsiteX820" fmla="*/ 4172099 w 7467663"/>
              <a:gd name="connsiteY820" fmla="*/ 234207 h 6858000"/>
              <a:gd name="connsiteX821" fmla="*/ 4784282 w 7467663"/>
              <a:gd name="connsiteY821" fmla="*/ 276561 h 6858000"/>
              <a:gd name="connsiteX822" fmla="*/ 4801687 w 7467663"/>
              <a:gd name="connsiteY822" fmla="*/ 267764 h 6858000"/>
              <a:gd name="connsiteX823" fmla="*/ 6082788 w 7467663"/>
              <a:gd name="connsiteY823" fmla="*/ 64119 h 6858000"/>
              <a:gd name="connsiteX824" fmla="*/ 6099442 w 7467663"/>
              <a:gd name="connsiteY824" fmla="*/ 82568 h 6858000"/>
              <a:gd name="connsiteX825" fmla="*/ 4804137 w 7467663"/>
              <a:gd name="connsiteY825" fmla="*/ 320931 h 6858000"/>
              <a:gd name="connsiteX826" fmla="*/ 4227047 w 7467663"/>
              <a:gd name="connsiteY826" fmla="*/ 313415 h 6858000"/>
              <a:gd name="connsiteX827" fmla="*/ 4346041 w 7467663"/>
              <a:gd name="connsiteY827" fmla="*/ 456086 h 6858000"/>
              <a:gd name="connsiteX828" fmla="*/ 4870967 w 7467663"/>
              <a:gd name="connsiteY828" fmla="*/ 963061 h 6858000"/>
              <a:gd name="connsiteX829" fmla="*/ 4889647 w 7467663"/>
              <a:gd name="connsiteY829" fmla="*/ 957147 h 6858000"/>
              <a:gd name="connsiteX830" fmla="*/ 5422504 w 7467663"/>
              <a:gd name="connsiteY830" fmla="*/ 805191 h 6858000"/>
              <a:gd name="connsiteX831" fmla="*/ 6087656 w 7467663"/>
              <a:gd name="connsiteY831" fmla="*/ 826703 h 6858000"/>
              <a:gd name="connsiteX832" fmla="*/ 6058717 w 7467663"/>
              <a:gd name="connsiteY832" fmla="*/ 865992 h 6858000"/>
              <a:gd name="connsiteX833" fmla="*/ 4974153 w 7467663"/>
              <a:gd name="connsiteY833" fmla="*/ 1045456 h 6858000"/>
              <a:gd name="connsiteX834" fmla="*/ 5627835 w 7467663"/>
              <a:gd name="connsiteY834" fmla="*/ 1472077 h 6858000"/>
              <a:gd name="connsiteX835" fmla="*/ 5629817 w 7467663"/>
              <a:gd name="connsiteY835" fmla="*/ 1471412 h 6858000"/>
              <a:gd name="connsiteX836" fmla="*/ 5634124 w 7467663"/>
              <a:gd name="connsiteY836" fmla="*/ 1470572 h 6858000"/>
              <a:gd name="connsiteX837" fmla="*/ 5755832 w 7467663"/>
              <a:gd name="connsiteY837" fmla="*/ 1383886 h 6858000"/>
              <a:gd name="connsiteX838" fmla="*/ 6014186 w 7467663"/>
              <a:gd name="connsiteY838" fmla="*/ 1279799 h 6858000"/>
              <a:gd name="connsiteX839" fmla="*/ 6901619 w 7467663"/>
              <a:gd name="connsiteY839" fmla="*/ 1047874 h 6858000"/>
              <a:gd name="connsiteX840" fmla="*/ 6931566 w 7467663"/>
              <a:gd name="connsiteY840" fmla="*/ 1062034 h 6858000"/>
              <a:gd name="connsiteX841" fmla="*/ 5790982 w 7467663"/>
              <a:gd name="connsiteY841" fmla="*/ 1561380 h 6858000"/>
              <a:gd name="connsiteX842" fmla="*/ 6188971 w 7467663"/>
              <a:gd name="connsiteY842" fmla="*/ 1755168 h 6858000"/>
              <a:gd name="connsiteX843" fmla="*/ 6202446 w 7467663"/>
              <a:gd name="connsiteY843" fmla="*/ 1752268 h 6858000"/>
              <a:gd name="connsiteX844" fmla="*/ 7179560 w 7467663"/>
              <a:gd name="connsiteY844" fmla="*/ 1467551 h 6858000"/>
              <a:gd name="connsiteX845" fmla="*/ 7158730 w 7467663"/>
              <a:gd name="connsiteY845" fmla="*/ 1507835 h 6858000"/>
              <a:gd name="connsiteX846" fmla="*/ 6326959 w 7467663"/>
              <a:gd name="connsiteY846" fmla="*/ 1817686 h 6858000"/>
              <a:gd name="connsiteX847" fmla="*/ 6537433 w 7467663"/>
              <a:gd name="connsiteY847" fmla="*/ 1907790 h 6858000"/>
              <a:gd name="connsiteX848" fmla="*/ 6550221 w 7467663"/>
              <a:gd name="connsiteY848" fmla="*/ 1910729 h 6858000"/>
              <a:gd name="connsiteX849" fmla="*/ 6964438 w 7467663"/>
              <a:gd name="connsiteY849" fmla="*/ 2209505 h 6858000"/>
              <a:gd name="connsiteX850" fmla="*/ 7367862 w 7467663"/>
              <a:gd name="connsiteY850" fmla="*/ 2806833 h 6858000"/>
              <a:gd name="connsiteX851" fmla="*/ 7364329 w 7467663"/>
              <a:gd name="connsiteY851" fmla="*/ 2826907 h 6858000"/>
              <a:gd name="connsiteX852" fmla="*/ 7290545 w 7467663"/>
              <a:gd name="connsiteY852" fmla="*/ 2850663 h 6858000"/>
              <a:gd name="connsiteX853" fmla="*/ 6472036 w 7467663"/>
              <a:gd name="connsiteY853" fmla="*/ 1959003 h 6858000"/>
              <a:gd name="connsiteX854" fmla="*/ 5792897 w 7467663"/>
              <a:gd name="connsiteY854" fmla="*/ 1647747 h 6858000"/>
              <a:gd name="connsiteX855" fmla="*/ 5842751 w 7467663"/>
              <a:gd name="connsiteY855" fmla="*/ 1816112 h 6858000"/>
              <a:gd name="connsiteX856" fmla="*/ 5847424 w 7467663"/>
              <a:gd name="connsiteY856" fmla="*/ 1815776 h 6858000"/>
              <a:gd name="connsiteX857" fmla="*/ 6399821 w 7467663"/>
              <a:gd name="connsiteY857" fmla="*/ 2344799 h 6858000"/>
              <a:gd name="connsiteX858" fmla="*/ 6323232 w 7467663"/>
              <a:gd name="connsiteY858" fmla="*/ 2389634 h 6858000"/>
              <a:gd name="connsiteX859" fmla="*/ 5942958 w 7467663"/>
              <a:gd name="connsiteY859" fmla="*/ 2077708 h 6858000"/>
              <a:gd name="connsiteX860" fmla="*/ 5921559 w 7467663"/>
              <a:gd name="connsiteY860" fmla="*/ 2378596 h 6858000"/>
              <a:gd name="connsiteX861" fmla="*/ 5817651 w 7467663"/>
              <a:gd name="connsiteY861" fmla="*/ 3023919 h 6858000"/>
              <a:gd name="connsiteX862" fmla="*/ 5729634 w 7467663"/>
              <a:gd name="connsiteY862" fmla="*/ 3051849 h 6858000"/>
              <a:gd name="connsiteX863" fmla="*/ 5611018 w 7467663"/>
              <a:gd name="connsiteY863" fmla="*/ 2316769 h 6858000"/>
              <a:gd name="connsiteX864" fmla="*/ 5687608 w 7467663"/>
              <a:gd name="connsiteY864" fmla="*/ 2039972 h 6858000"/>
              <a:gd name="connsiteX865" fmla="*/ 5657554 w 7467663"/>
              <a:gd name="connsiteY865" fmla="*/ 1576445 h 6858000"/>
              <a:gd name="connsiteX866" fmla="*/ 5150475 w 7467663"/>
              <a:gd name="connsiteY866" fmla="*/ 1274012 h 6858000"/>
              <a:gd name="connsiteX867" fmla="*/ 5349142 w 7467663"/>
              <a:gd name="connsiteY867" fmla="*/ 2204405 h 6858000"/>
              <a:gd name="connsiteX868" fmla="*/ 5262214 w 7467663"/>
              <a:gd name="connsiteY868" fmla="*/ 2233836 h 6858000"/>
              <a:gd name="connsiteX869" fmla="*/ 4981539 w 7467663"/>
              <a:gd name="connsiteY869" fmla="*/ 1542201 h 6858000"/>
              <a:gd name="connsiteX870" fmla="*/ 4958461 w 7467663"/>
              <a:gd name="connsiteY870" fmla="*/ 1136957 h 6858000"/>
              <a:gd name="connsiteX871" fmla="*/ 4655015 w 7467663"/>
              <a:gd name="connsiteY871" fmla="*/ 891426 h 6858000"/>
              <a:gd name="connsiteX872" fmla="*/ 4348002 w 7467663"/>
              <a:gd name="connsiteY872" fmla="*/ 2205895 h 6858000"/>
              <a:gd name="connsiteX873" fmla="*/ 4262250 w 7467663"/>
              <a:gd name="connsiteY873" fmla="*/ 2219972 h 6858000"/>
              <a:gd name="connsiteX874" fmla="*/ 4550611 w 7467663"/>
              <a:gd name="connsiteY874" fmla="*/ 817540 h 6858000"/>
              <a:gd name="connsiteX875" fmla="*/ 4564418 w 7467663"/>
              <a:gd name="connsiteY875" fmla="*/ 808293 h 6858000"/>
              <a:gd name="connsiteX876" fmla="*/ 4266388 w 7467663"/>
              <a:gd name="connsiteY876" fmla="*/ 500083 h 6858000"/>
              <a:gd name="connsiteX877" fmla="*/ 4032842 w 7467663"/>
              <a:gd name="connsiteY877" fmla="*/ 211809 h 6858000"/>
              <a:gd name="connsiteX878" fmla="*/ 3882765 w 7467663"/>
              <a:gd name="connsiteY878" fmla="*/ 0 h 6858000"/>
              <a:gd name="connsiteX879" fmla="*/ 3721337 w 7467663"/>
              <a:gd name="connsiteY879" fmla="*/ 0 h 6858000"/>
              <a:gd name="connsiteX880" fmla="*/ 3797544 w 7467663"/>
              <a:gd name="connsiteY880" fmla="*/ 0 h 6858000"/>
              <a:gd name="connsiteX881" fmla="*/ 3775734 w 7467663"/>
              <a:gd name="connsiteY881" fmla="*/ 95131 h 6858000"/>
              <a:gd name="connsiteX882" fmla="*/ 3724807 w 7467663"/>
              <a:gd name="connsiteY882" fmla="*/ 272257 h 6858000"/>
              <a:gd name="connsiteX883" fmla="*/ 3726844 w 7467663"/>
              <a:gd name="connsiteY883" fmla="*/ 282988 h 6858000"/>
              <a:gd name="connsiteX884" fmla="*/ 3742664 w 7467663"/>
              <a:gd name="connsiteY884" fmla="*/ 279918 h 6858000"/>
              <a:gd name="connsiteX885" fmla="*/ 4103910 w 7467663"/>
              <a:gd name="connsiteY885" fmla="*/ 1161917 h 6858000"/>
              <a:gd name="connsiteX886" fmla="*/ 4020269 w 7467663"/>
              <a:gd name="connsiteY886" fmla="*/ 1200406 h 6858000"/>
              <a:gd name="connsiteX887" fmla="*/ 3674882 w 7467663"/>
              <a:gd name="connsiteY887" fmla="*/ 488524 h 6858000"/>
              <a:gd name="connsiteX888" fmla="*/ 3132682 w 7467663"/>
              <a:gd name="connsiteY888" fmla="*/ 1072284 h 6858000"/>
              <a:gd name="connsiteX889" fmla="*/ 2716346 w 7467663"/>
              <a:gd name="connsiteY889" fmla="*/ 1276376 h 6858000"/>
              <a:gd name="connsiteX890" fmla="*/ 2716772 w 7467663"/>
              <a:gd name="connsiteY890" fmla="*/ 1255462 h 6858000"/>
              <a:gd name="connsiteX891" fmla="*/ 3471096 w 7467663"/>
              <a:gd name="connsiteY891" fmla="*/ 437072 h 6858000"/>
              <a:gd name="connsiteX892" fmla="*/ 3639057 w 7467663"/>
              <a:gd name="connsiteY892" fmla="*/ 286334 h 6858000"/>
              <a:gd name="connsiteX893" fmla="*/ 3640309 w 7467663"/>
              <a:gd name="connsiteY893" fmla="*/ 284664 h 6858000"/>
              <a:gd name="connsiteX894" fmla="*/ 3646022 w 7467663"/>
              <a:gd name="connsiteY894" fmla="*/ 276711 h 6858000"/>
              <a:gd name="connsiteX895" fmla="*/ 3707943 w 7467663"/>
              <a:gd name="connsiteY895" fmla="*/ 65958 h 6858000"/>
              <a:gd name="connsiteX896" fmla="*/ 3721337 w 7467663"/>
              <a:gd name="connsiteY896" fmla="*/ 0 h 6858000"/>
              <a:gd name="connsiteX897" fmla="*/ 2867960 w 7467663"/>
              <a:gd name="connsiteY897" fmla="*/ 0 h 6858000"/>
              <a:gd name="connsiteX898" fmla="*/ 2926351 w 7467663"/>
              <a:gd name="connsiteY898" fmla="*/ 0 h 6858000"/>
              <a:gd name="connsiteX899" fmla="*/ 2902823 w 7467663"/>
              <a:gd name="connsiteY899" fmla="*/ 262929 h 6858000"/>
              <a:gd name="connsiteX900" fmla="*/ 2940663 w 7467663"/>
              <a:gd name="connsiteY900" fmla="*/ 140884 h 6858000"/>
              <a:gd name="connsiteX901" fmla="*/ 2947039 w 7467663"/>
              <a:gd name="connsiteY901" fmla="*/ 122524 h 6858000"/>
              <a:gd name="connsiteX902" fmla="*/ 2984316 w 7467663"/>
              <a:gd name="connsiteY902" fmla="*/ 0 h 6858000"/>
              <a:gd name="connsiteX903" fmla="*/ 3016114 w 7467663"/>
              <a:gd name="connsiteY903" fmla="*/ 0 h 6858000"/>
              <a:gd name="connsiteX904" fmla="*/ 2979949 w 7467663"/>
              <a:gd name="connsiteY904" fmla="*/ 119274 h 6858000"/>
              <a:gd name="connsiteX905" fmla="*/ 3023879 w 7467663"/>
              <a:gd name="connsiteY905" fmla="*/ 0 h 6858000"/>
              <a:gd name="connsiteX906" fmla="*/ 3105400 w 7467663"/>
              <a:gd name="connsiteY906" fmla="*/ 0 h 6858000"/>
              <a:gd name="connsiteX907" fmla="*/ 3094669 w 7467663"/>
              <a:gd name="connsiteY907" fmla="*/ 30308 h 6858000"/>
              <a:gd name="connsiteX908" fmla="*/ 2901945 w 7467663"/>
              <a:gd name="connsiteY908" fmla="*/ 466538 h 6858000"/>
              <a:gd name="connsiteX909" fmla="*/ 2815209 w 7467663"/>
              <a:gd name="connsiteY909" fmla="*/ 497361 h 6858000"/>
              <a:gd name="connsiteX910" fmla="*/ 2844845 w 7467663"/>
              <a:gd name="connsiteY910" fmla="*/ 127638 h 6858000"/>
              <a:gd name="connsiteX911" fmla="*/ 2867960 w 7467663"/>
              <a:gd name="connsiteY911" fmla="*/ 0 h 6858000"/>
              <a:gd name="connsiteX912" fmla="*/ 1057230 w 7467663"/>
              <a:gd name="connsiteY912" fmla="*/ 0 h 6858000"/>
              <a:gd name="connsiteX913" fmla="*/ 1111003 w 7467663"/>
              <a:gd name="connsiteY913" fmla="*/ 0 h 6858000"/>
              <a:gd name="connsiteX914" fmla="*/ 1125553 w 7467663"/>
              <a:gd name="connsiteY914" fmla="*/ 52588 h 6858000"/>
              <a:gd name="connsiteX915" fmla="*/ 1304276 w 7467663"/>
              <a:gd name="connsiteY915" fmla="*/ 476275 h 6858000"/>
              <a:gd name="connsiteX916" fmla="*/ 1492066 w 7467663"/>
              <a:gd name="connsiteY916" fmla="*/ 886333 h 6858000"/>
              <a:gd name="connsiteX917" fmla="*/ 1423698 w 7467663"/>
              <a:gd name="connsiteY917" fmla="*/ 710817 h 6858000"/>
              <a:gd name="connsiteX918" fmla="*/ 1357609 w 7467663"/>
              <a:gd name="connsiteY918" fmla="*/ 532892 h 6858000"/>
              <a:gd name="connsiteX919" fmla="*/ 1309550 w 7467663"/>
              <a:gd name="connsiteY919" fmla="*/ 374031 h 6858000"/>
              <a:gd name="connsiteX920" fmla="*/ 1193673 w 7467663"/>
              <a:gd name="connsiteY920" fmla="*/ 49533 h 6858000"/>
              <a:gd name="connsiteX921" fmla="*/ 1164391 w 7467663"/>
              <a:gd name="connsiteY921" fmla="*/ 0 h 6858000"/>
              <a:gd name="connsiteX922" fmla="*/ 1200666 w 7467663"/>
              <a:gd name="connsiteY922" fmla="*/ 0 h 6858000"/>
              <a:gd name="connsiteX923" fmla="*/ 1223408 w 7467663"/>
              <a:gd name="connsiteY923" fmla="*/ 38996 h 6858000"/>
              <a:gd name="connsiteX924" fmla="*/ 1339635 w 7467663"/>
              <a:gd name="connsiteY924" fmla="*/ 365517 h 6858000"/>
              <a:gd name="connsiteX925" fmla="*/ 1387469 w 7467663"/>
              <a:gd name="connsiteY925" fmla="*/ 523079 h 6858000"/>
              <a:gd name="connsiteX926" fmla="*/ 1452685 w 7467663"/>
              <a:gd name="connsiteY926" fmla="*/ 699806 h 6858000"/>
              <a:gd name="connsiteX927" fmla="*/ 1492092 w 7467663"/>
              <a:gd name="connsiteY927" fmla="*/ 800424 h 6858000"/>
              <a:gd name="connsiteX928" fmla="*/ 1455302 w 7467663"/>
              <a:gd name="connsiteY928" fmla="*/ 632913 h 6858000"/>
              <a:gd name="connsiteX929" fmla="*/ 1222336 w 7467663"/>
              <a:gd name="connsiteY929" fmla="*/ 9480 h 6858000"/>
              <a:gd name="connsiteX930" fmla="*/ 1214634 w 7467663"/>
              <a:gd name="connsiteY930" fmla="*/ 0 h 6858000"/>
              <a:gd name="connsiteX931" fmla="*/ 1289827 w 7467663"/>
              <a:gd name="connsiteY931" fmla="*/ 0 h 6858000"/>
              <a:gd name="connsiteX932" fmla="*/ 1321076 w 7467663"/>
              <a:gd name="connsiteY932" fmla="*/ 59722 h 6858000"/>
              <a:gd name="connsiteX933" fmla="*/ 1512579 w 7467663"/>
              <a:gd name="connsiteY933" fmla="*/ 626441 h 6858000"/>
              <a:gd name="connsiteX934" fmla="*/ 1506076 w 7467663"/>
              <a:gd name="connsiteY934" fmla="*/ 1089289 h 6858000"/>
              <a:gd name="connsiteX935" fmla="*/ 1486346 w 7467663"/>
              <a:gd name="connsiteY935" fmla="*/ 1079919 h 6858000"/>
              <a:gd name="connsiteX936" fmla="*/ 1070511 w 7467663"/>
              <a:gd name="connsiteY936" fmla="*/ 48609 h 6858000"/>
              <a:gd name="connsiteX937" fmla="*/ 1057230 w 7467663"/>
              <a:gd name="connsiteY937" fmla="*/ 0 h 6858000"/>
              <a:gd name="connsiteX938" fmla="*/ 43151 w 7467663"/>
              <a:gd name="connsiteY938" fmla="*/ 0 h 6858000"/>
              <a:gd name="connsiteX939" fmla="*/ 95283 w 7467663"/>
              <a:gd name="connsiteY939" fmla="*/ 0 h 6858000"/>
              <a:gd name="connsiteX940" fmla="*/ 300708 w 7467663"/>
              <a:gd name="connsiteY940" fmla="*/ 154571 h 6858000"/>
              <a:gd name="connsiteX941" fmla="*/ 530414 w 7467663"/>
              <a:gd name="connsiteY941" fmla="*/ 354673 h 6858000"/>
              <a:gd name="connsiteX942" fmla="*/ 333785 w 7467663"/>
              <a:gd name="connsiteY942" fmla="*/ 161564 h 6858000"/>
              <a:gd name="connsiteX943" fmla="*/ 147005 w 7467663"/>
              <a:gd name="connsiteY943" fmla="*/ 0 h 6858000"/>
              <a:gd name="connsiteX944" fmla="*/ 272509 w 7467663"/>
              <a:gd name="connsiteY944" fmla="*/ 0 h 6858000"/>
              <a:gd name="connsiteX945" fmla="*/ 326276 w 7467663"/>
              <a:gd name="connsiteY945" fmla="*/ 45847 h 6858000"/>
              <a:gd name="connsiteX946" fmla="*/ 823759 w 7467663"/>
              <a:gd name="connsiteY946" fmla="*/ 574145 h 6858000"/>
              <a:gd name="connsiteX947" fmla="*/ 811254 w 7467663"/>
              <a:gd name="connsiteY947" fmla="*/ 665546 h 6858000"/>
              <a:gd name="connsiteX948" fmla="*/ 154042 w 7467663"/>
              <a:gd name="connsiteY948" fmla="*/ 261522 h 6858000"/>
              <a:gd name="connsiteX949" fmla="*/ 13550 w 7467663"/>
              <a:gd name="connsiteY949" fmla="*/ 158423 h 6858000"/>
              <a:gd name="connsiteX950" fmla="*/ 0 w 7467663"/>
              <a:gd name="connsiteY950" fmla="*/ 146618 h 6858000"/>
              <a:gd name="connsiteX951" fmla="*/ 0 w 7467663"/>
              <a:gd name="connsiteY951" fmla="*/ 59161 h 6858000"/>
              <a:gd name="connsiteX952" fmla="*/ 45427 w 7467663"/>
              <a:gd name="connsiteY952" fmla="*/ 101078 h 6858000"/>
              <a:gd name="connsiteX953" fmla="*/ 630103 w 7467663"/>
              <a:gd name="connsiteY953" fmla="*/ 485885 h 6858000"/>
              <a:gd name="connsiteX954" fmla="*/ 532040 w 7467663"/>
              <a:gd name="connsiteY954" fmla="*/ 399359 h 6858000"/>
              <a:gd name="connsiteX955" fmla="*/ 517618 w 7467663"/>
              <a:gd name="connsiteY955" fmla="*/ 385726 h 6858000"/>
              <a:gd name="connsiteX956" fmla="*/ 285074 w 7467663"/>
              <a:gd name="connsiteY956" fmla="*/ 182755 h 6858000"/>
              <a:gd name="connsiteX957" fmla="*/ 43151 w 7467663"/>
              <a:gd name="connsiteY957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67600 w 7467663"/>
              <a:gd name="connsiteY76" fmla="*/ 6334256 h 6858000"/>
              <a:gd name="connsiteX77" fmla="*/ 7454976 w 7467663"/>
              <a:gd name="connsiteY77" fmla="*/ 6318297 h 6858000"/>
              <a:gd name="connsiteX78" fmla="*/ 1456157 w 7467663"/>
              <a:gd name="connsiteY78" fmla="*/ 5371404 h 6858000"/>
              <a:gd name="connsiteX79" fmla="*/ 1244432 w 7467663"/>
              <a:gd name="connsiteY79" fmla="*/ 5385601 h 6858000"/>
              <a:gd name="connsiteX80" fmla="*/ 973990 w 7467663"/>
              <a:gd name="connsiteY80" fmla="*/ 5424940 h 6858000"/>
              <a:gd name="connsiteX81" fmla="*/ 1103809 w 7467663"/>
              <a:gd name="connsiteY81" fmla="*/ 5433720 h 6858000"/>
              <a:gd name="connsiteX82" fmla="*/ 1123454 w 7467663"/>
              <a:gd name="connsiteY82" fmla="*/ 5435727 h 6858000"/>
              <a:gd name="connsiteX83" fmla="*/ 1737017 w 7467663"/>
              <a:gd name="connsiteY83" fmla="*/ 5452183 h 6858000"/>
              <a:gd name="connsiteX84" fmla="*/ 1824397 w 7467663"/>
              <a:gd name="connsiteY84" fmla="*/ 5447757 h 6858000"/>
              <a:gd name="connsiteX85" fmla="*/ 2070059 w 7467663"/>
              <a:gd name="connsiteY85" fmla="*/ 5441660 h 6858000"/>
              <a:gd name="connsiteX86" fmla="*/ 1456157 w 7467663"/>
              <a:gd name="connsiteY86" fmla="*/ 5371404 h 6858000"/>
              <a:gd name="connsiteX87" fmla="*/ 4988186 w 7467663"/>
              <a:gd name="connsiteY87" fmla="*/ 5216467 h 6858000"/>
              <a:gd name="connsiteX88" fmla="*/ 4777334 w 7467663"/>
              <a:gd name="connsiteY88" fmla="*/ 5406072 h 6858000"/>
              <a:gd name="connsiteX89" fmla="*/ 4718341 w 7467663"/>
              <a:gd name="connsiteY89" fmla="*/ 5468043 h 6858000"/>
              <a:gd name="connsiteX90" fmla="*/ 4604655 w 7467663"/>
              <a:gd name="connsiteY90" fmla="*/ 5583434 h 6858000"/>
              <a:gd name="connsiteX91" fmla="*/ 4565074 w 7467663"/>
              <a:gd name="connsiteY91" fmla="*/ 5618550 h 6858000"/>
              <a:gd name="connsiteX92" fmla="*/ 4988186 w 7467663"/>
              <a:gd name="connsiteY92" fmla="*/ 5216467 h 6858000"/>
              <a:gd name="connsiteX93" fmla="*/ 4978032 w 7467663"/>
              <a:gd name="connsiteY93" fmla="*/ 5183809 h 6858000"/>
              <a:gd name="connsiteX94" fmla="*/ 4463413 w 7467663"/>
              <a:gd name="connsiteY94" fmla="*/ 5615162 h 6858000"/>
              <a:gd name="connsiteX95" fmla="*/ 4358134 w 7467663"/>
              <a:gd name="connsiteY95" fmla="*/ 5742791 h 6858000"/>
              <a:gd name="connsiteX96" fmla="*/ 4376219 w 7467663"/>
              <a:gd name="connsiteY96" fmla="*/ 5729027 h 6858000"/>
              <a:gd name="connsiteX97" fmla="*/ 4582340 w 7467663"/>
              <a:gd name="connsiteY97" fmla="*/ 5561037 h 6858000"/>
              <a:gd name="connsiteX98" fmla="*/ 4694684 w 7467663"/>
              <a:gd name="connsiteY98" fmla="*/ 5447098 h 6858000"/>
              <a:gd name="connsiteX99" fmla="*/ 4754123 w 7467663"/>
              <a:gd name="connsiteY99" fmla="*/ 5384643 h 6858000"/>
              <a:gd name="connsiteX100" fmla="*/ 4978032 w 7467663"/>
              <a:gd name="connsiteY100" fmla="*/ 5183809 h 6858000"/>
              <a:gd name="connsiteX101" fmla="*/ 1903353 w 7467663"/>
              <a:gd name="connsiteY101" fmla="*/ 5044827 h 6858000"/>
              <a:gd name="connsiteX102" fmla="*/ 1936931 w 7467663"/>
              <a:gd name="connsiteY102" fmla="*/ 5093954 h 6858000"/>
              <a:gd name="connsiteX103" fmla="*/ 2195868 w 7467663"/>
              <a:gd name="connsiteY103" fmla="*/ 5396574 h 6858000"/>
              <a:gd name="connsiteX104" fmla="*/ 2088852 w 7467663"/>
              <a:gd name="connsiteY104" fmla="*/ 5166123 h 6858000"/>
              <a:gd name="connsiteX105" fmla="*/ 1958241 w 7467663"/>
              <a:gd name="connsiteY105" fmla="*/ 5067955 h 6858000"/>
              <a:gd name="connsiteX106" fmla="*/ 1903353 w 7467663"/>
              <a:gd name="connsiteY106" fmla="*/ 5044827 h 6858000"/>
              <a:gd name="connsiteX107" fmla="*/ 1979378 w 7467663"/>
              <a:gd name="connsiteY107" fmla="*/ 4769504 h 6858000"/>
              <a:gd name="connsiteX108" fmla="*/ 2882120 w 7467663"/>
              <a:gd name="connsiteY108" fmla="*/ 5064547 h 6858000"/>
              <a:gd name="connsiteX109" fmla="*/ 2793103 w 7467663"/>
              <a:gd name="connsiteY109" fmla="*/ 5039699 h 6858000"/>
              <a:gd name="connsiteX110" fmla="*/ 2770041 w 7467663"/>
              <a:gd name="connsiteY110" fmla="*/ 5033634 h 6858000"/>
              <a:gd name="connsiteX111" fmla="*/ 1979378 w 7467663"/>
              <a:gd name="connsiteY111" fmla="*/ 4769504 h 6858000"/>
              <a:gd name="connsiteX112" fmla="*/ 1927410 w 7467663"/>
              <a:gd name="connsiteY112" fmla="*/ 4716164 h 6858000"/>
              <a:gd name="connsiteX113" fmla="*/ 1959587 w 7467663"/>
              <a:gd name="connsiteY113" fmla="*/ 4728849 h 6858000"/>
              <a:gd name="connsiteX114" fmla="*/ 2777707 w 7467663"/>
              <a:gd name="connsiteY114" fmla="*/ 5003991 h 6858000"/>
              <a:gd name="connsiteX115" fmla="*/ 2800768 w 7467663"/>
              <a:gd name="connsiteY115" fmla="*/ 5010056 h 6858000"/>
              <a:gd name="connsiteX116" fmla="*/ 2879408 w 7467663"/>
              <a:gd name="connsiteY116" fmla="*/ 5031590 h 6858000"/>
              <a:gd name="connsiteX117" fmla="*/ 2862295 w 7467663"/>
              <a:gd name="connsiteY117" fmla="*/ 5022958 h 6858000"/>
              <a:gd name="connsiteX118" fmla="*/ 2813343 w 7467663"/>
              <a:gd name="connsiteY118" fmla="*/ 4998369 h 6858000"/>
              <a:gd name="connsiteX119" fmla="*/ 2646245 w 7467663"/>
              <a:gd name="connsiteY119" fmla="*/ 4930999 h 6858000"/>
              <a:gd name="connsiteX120" fmla="*/ 1999243 w 7467663"/>
              <a:gd name="connsiteY120" fmla="*/ 4730524 h 6858000"/>
              <a:gd name="connsiteX121" fmla="*/ 1979527 w 7467663"/>
              <a:gd name="connsiteY121" fmla="*/ 4726651 h 6858000"/>
              <a:gd name="connsiteX122" fmla="*/ 1927410 w 7467663"/>
              <a:gd name="connsiteY122" fmla="*/ 4716164 h 6858000"/>
              <a:gd name="connsiteX123" fmla="*/ 1997014 w 7467663"/>
              <a:gd name="connsiteY123" fmla="*/ 4698007 h 6858000"/>
              <a:gd name="connsiteX124" fmla="*/ 2005458 w 7467663"/>
              <a:gd name="connsiteY124" fmla="*/ 4699540 h 6858000"/>
              <a:gd name="connsiteX125" fmla="*/ 2657186 w 7467663"/>
              <a:gd name="connsiteY125" fmla="*/ 4901687 h 6858000"/>
              <a:gd name="connsiteX126" fmla="*/ 2826662 w 7467663"/>
              <a:gd name="connsiteY126" fmla="*/ 4970362 h 6858000"/>
              <a:gd name="connsiteX127" fmla="*/ 2876100 w 7467663"/>
              <a:gd name="connsiteY127" fmla="*/ 4995397 h 6858000"/>
              <a:gd name="connsiteX128" fmla="*/ 3042600 w 7467663"/>
              <a:gd name="connsiteY128" fmla="*/ 5059532 h 6858000"/>
              <a:gd name="connsiteX129" fmla="*/ 1997014 w 7467663"/>
              <a:gd name="connsiteY129" fmla="*/ 4698007 h 6858000"/>
              <a:gd name="connsiteX130" fmla="*/ 2305292 w 7467663"/>
              <a:gd name="connsiteY130" fmla="*/ 4219492 h 6858000"/>
              <a:gd name="connsiteX131" fmla="*/ 3360922 w 7467663"/>
              <a:gd name="connsiteY131" fmla="*/ 4529373 h 6858000"/>
              <a:gd name="connsiteX132" fmla="*/ 3492420 w 7467663"/>
              <a:gd name="connsiteY132" fmla="*/ 4510145 h 6858000"/>
              <a:gd name="connsiteX133" fmla="*/ 3364086 w 7467663"/>
              <a:gd name="connsiteY133" fmla="*/ 4480340 h 6858000"/>
              <a:gd name="connsiteX134" fmla="*/ 3225818 w 7467663"/>
              <a:gd name="connsiteY134" fmla="*/ 4411822 h 6858000"/>
              <a:gd name="connsiteX135" fmla="*/ 3129696 w 7467663"/>
              <a:gd name="connsiteY135" fmla="*/ 4360704 h 6858000"/>
              <a:gd name="connsiteX136" fmla="*/ 2814545 w 7467663"/>
              <a:gd name="connsiteY136" fmla="*/ 4282955 h 6858000"/>
              <a:gd name="connsiteX137" fmla="*/ 2305292 w 7467663"/>
              <a:gd name="connsiteY137" fmla="*/ 4219492 h 6858000"/>
              <a:gd name="connsiteX138" fmla="*/ 2626982 w 7467663"/>
              <a:gd name="connsiteY138" fmla="*/ 4206450 h 6858000"/>
              <a:gd name="connsiteX139" fmla="*/ 2490617 w 7467663"/>
              <a:gd name="connsiteY139" fmla="*/ 4206951 h 6858000"/>
              <a:gd name="connsiteX140" fmla="*/ 2819869 w 7467663"/>
              <a:gd name="connsiteY140" fmla="*/ 4252936 h 6858000"/>
              <a:gd name="connsiteX141" fmla="*/ 3143018 w 7467663"/>
              <a:gd name="connsiteY141" fmla="*/ 4332698 h 6858000"/>
              <a:gd name="connsiteX142" fmla="*/ 3241520 w 7467663"/>
              <a:gd name="connsiteY142" fmla="*/ 4385112 h 6858000"/>
              <a:gd name="connsiteX143" fmla="*/ 3374575 w 7467663"/>
              <a:gd name="connsiteY143" fmla="*/ 4451517 h 6858000"/>
              <a:gd name="connsiteX144" fmla="*/ 3505221 w 7467663"/>
              <a:gd name="connsiteY144" fmla="*/ 4480757 h 6858000"/>
              <a:gd name="connsiteX145" fmla="*/ 2626982 w 7467663"/>
              <a:gd name="connsiteY145" fmla="*/ 4206450 h 6858000"/>
              <a:gd name="connsiteX146" fmla="*/ 1310106 w 7467663"/>
              <a:gd name="connsiteY146" fmla="*/ 3943217 h 6858000"/>
              <a:gd name="connsiteX147" fmla="*/ 854994 w 7467663"/>
              <a:gd name="connsiteY147" fmla="*/ 4399136 h 6858000"/>
              <a:gd name="connsiteX148" fmla="*/ 742462 w 7467663"/>
              <a:gd name="connsiteY148" fmla="*/ 4594648 h 6858000"/>
              <a:gd name="connsiteX149" fmla="*/ 820602 w 7467663"/>
              <a:gd name="connsiteY149" fmla="*/ 4485915 h 6858000"/>
              <a:gd name="connsiteX150" fmla="*/ 878295 w 7467663"/>
              <a:gd name="connsiteY150" fmla="*/ 4403594 h 6858000"/>
              <a:gd name="connsiteX151" fmla="*/ 1240607 w 7467663"/>
              <a:gd name="connsiteY151" fmla="*/ 4010401 h 6858000"/>
              <a:gd name="connsiteX152" fmla="*/ 1310106 w 7467663"/>
              <a:gd name="connsiteY152" fmla="*/ 3943217 h 6858000"/>
              <a:gd name="connsiteX153" fmla="*/ 1423113 w 7467663"/>
              <a:gd name="connsiteY153" fmla="*/ 3874565 h 6858000"/>
              <a:gd name="connsiteX154" fmla="*/ 1260565 w 7467663"/>
              <a:gd name="connsiteY154" fmla="*/ 4031982 h 6858000"/>
              <a:gd name="connsiteX155" fmla="*/ 901900 w 7467663"/>
              <a:gd name="connsiteY155" fmla="*/ 4421236 h 6858000"/>
              <a:gd name="connsiteX156" fmla="*/ 845044 w 7467663"/>
              <a:gd name="connsiteY156" fmla="*/ 4502436 h 6858000"/>
              <a:gd name="connsiteX157" fmla="*/ 685926 w 7467663"/>
              <a:gd name="connsiteY157" fmla="*/ 4703069 h 6858000"/>
              <a:gd name="connsiteX158" fmla="*/ 684248 w 7467663"/>
              <a:gd name="connsiteY158" fmla="*/ 4706721 h 6858000"/>
              <a:gd name="connsiteX159" fmla="*/ 1423113 w 7467663"/>
              <a:gd name="connsiteY159" fmla="*/ 3874565 h 6858000"/>
              <a:gd name="connsiteX160" fmla="*/ 3316479 w 7467663"/>
              <a:gd name="connsiteY160" fmla="*/ 3872136 h 6858000"/>
              <a:gd name="connsiteX161" fmla="*/ 3546806 w 7467663"/>
              <a:gd name="connsiteY161" fmla="*/ 4356139 h 6858000"/>
              <a:gd name="connsiteX162" fmla="*/ 3364433 w 7467663"/>
              <a:gd name="connsiteY162" fmla="*/ 3953121 h 6858000"/>
              <a:gd name="connsiteX163" fmla="*/ 3316479 w 7467663"/>
              <a:gd name="connsiteY163" fmla="*/ 3872136 h 6858000"/>
              <a:gd name="connsiteX164" fmla="*/ 3291335 w 7467663"/>
              <a:gd name="connsiteY164" fmla="*/ 3767420 h 6858000"/>
              <a:gd name="connsiteX165" fmla="*/ 3390805 w 7467663"/>
              <a:gd name="connsiteY165" fmla="*/ 3937163 h 6858000"/>
              <a:gd name="connsiteX166" fmla="*/ 3579062 w 7467663"/>
              <a:gd name="connsiteY166" fmla="*/ 4359040 h 6858000"/>
              <a:gd name="connsiteX167" fmla="*/ 3467355 w 7467663"/>
              <a:gd name="connsiteY167" fmla="*/ 3988130 h 6858000"/>
              <a:gd name="connsiteX168" fmla="*/ 3310753 w 7467663"/>
              <a:gd name="connsiteY168" fmla="*/ 3787140 h 6858000"/>
              <a:gd name="connsiteX169" fmla="*/ 3291335 w 7467663"/>
              <a:gd name="connsiteY169" fmla="*/ 3767420 h 6858000"/>
              <a:gd name="connsiteX170" fmla="*/ 1635889 w 7467663"/>
              <a:gd name="connsiteY170" fmla="*/ 3709494 h 6858000"/>
              <a:gd name="connsiteX171" fmla="*/ 1634800 w 7467663"/>
              <a:gd name="connsiteY171" fmla="*/ 3731111 h 6858000"/>
              <a:gd name="connsiteX172" fmla="*/ 1635889 w 7467663"/>
              <a:gd name="connsiteY172" fmla="*/ 3709494 h 6858000"/>
              <a:gd name="connsiteX173" fmla="*/ 1510397 w 7467663"/>
              <a:gd name="connsiteY173" fmla="*/ 3684705 h 6858000"/>
              <a:gd name="connsiteX174" fmla="*/ 1146550 w 7467663"/>
              <a:gd name="connsiteY174" fmla="*/ 3802012 h 6858000"/>
              <a:gd name="connsiteX175" fmla="*/ 698834 w 7467663"/>
              <a:gd name="connsiteY175" fmla="*/ 3952272 h 6858000"/>
              <a:gd name="connsiteX176" fmla="*/ 34256 w 7467663"/>
              <a:gd name="connsiteY176" fmla="*/ 4347603 h 6858000"/>
              <a:gd name="connsiteX177" fmla="*/ 527241 w 7467663"/>
              <a:gd name="connsiteY177" fmla="*/ 4065078 h 6858000"/>
              <a:gd name="connsiteX178" fmla="*/ 1510397 w 7467663"/>
              <a:gd name="connsiteY178" fmla="*/ 3684705 h 6858000"/>
              <a:gd name="connsiteX179" fmla="*/ 1313114 w 7467663"/>
              <a:gd name="connsiteY179" fmla="*/ 3655216 h 6858000"/>
              <a:gd name="connsiteX180" fmla="*/ 1109304 w 7467663"/>
              <a:gd name="connsiteY180" fmla="*/ 3669030 h 6858000"/>
              <a:gd name="connsiteX181" fmla="*/ 8129 w 7467663"/>
              <a:gd name="connsiteY181" fmla="*/ 4330519 h 6858000"/>
              <a:gd name="connsiteX182" fmla="*/ 687572 w 7467663"/>
              <a:gd name="connsiteY182" fmla="*/ 3925629 h 6858000"/>
              <a:gd name="connsiteX183" fmla="*/ 1138365 w 7467663"/>
              <a:gd name="connsiteY183" fmla="*/ 3774515 h 6858000"/>
              <a:gd name="connsiteX184" fmla="*/ 1505579 w 7467663"/>
              <a:gd name="connsiteY184" fmla="*/ 3655526 h 6858000"/>
              <a:gd name="connsiteX185" fmla="*/ 1313114 w 7467663"/>
              <a:gd name="connsiteY185" fmla="*/ 3655216 h 6858000"/>
              <a:gd name="connsiteX186" fmla="*/ 3655073 w 7467663"/>
              <a:gd name="connsiteY186" fmla="*/ 3650884 h 6858000"/>
              <a:gd name="connsiteX187" fmla="*/ 3989938 w 7467663"/>
              <a:gd name="connsiteY187" fmla="*/ 3991685 h 6858000"/>
              <a:gd name="connsiteX188" fmla="*/ 4393907 w 7467663"/>
              <a:gd name="connsiteY188" fmla="*/ 4261258 h 6858000"/>
              <a:gd name="connsiteX189" fmla="*/ 4648051 w 7467663"/>
              <a:gd name="connsiteY189" fmla="*/ 4374051 h 6858000"/>
              <a:gd name="connsiteX190" fmla="*/ 4383389 w 7467663"/>
              <a:gd name="connsiteY190" fmla="*/ 4184369 h 6858000"/>
              <a:gd name="connsiteX191" fmla="*/ 4165508 w 7467663"/>
              <a:gd name="connsiteY191" fmla="*/ 4035196 h 6858000"/>
              <a:gd name="connsiteX192" fmla="*/ 4068162 w 7467663"/>
              <a:gd name="connsiteY192" fmla="*/ 3953394 h 6858000"/>
              <a:gd name="connsiteX193" fmla="*/ 3981416 w 7467663"/>
              <a:gd name="connsiteY193" fmla="*/ 3880482 h 6858000"/>
              <a:gd name="connsiteX194" fmla="*/ 3800147 w 7467663"/>
              <a:gd name="connsiteY194" fmla="*/ 3749872 h 6858000"/>
              <a:gd name="connsiteX195" fmla="*/ 3655073 w 7467663"/>
              <a:gd name="connsiteY195" fmla="*/ 3650884 h 6858000"/>
              <a:gd name="connsiteX196" fmla="*/ 3670252 w 7467663"/>
              <a:gd name="connsiteY196" fmla="*/ 3622798 h 6858000"/>
              <a:gd name="connsiteX197" fmla="*/ 3817258 w 7467663"/>
              <a:gd name="connsiteY197" fmla="*/ 3723577 h 6858000"/>
              <a:gd name="connsiteX198" fmla="*/ 4000461 w 7467663"/>
              <a:gd name="connsiteY198" fmla="*/ 3855966 h 6858000"/>
              <a:gd name="connsiteX199" fmla="*/ 4088180 w 7467663"/>
              <a:gd name="connsiteY199" fmla="*/ 3929774 h 6858000"/>
              <a:gd name="connsiteX200" fmla="*/ 4184555 w 7467663"/>
              <a:gd name="connsiteY200" fmla="*/ 4010683 h 6858000"/>
              <a:gd name="connsiteX201" fmla="*/ 4399563 w 7467663"/>
              <a:gd name="connsiteY201" fmla="*/ 4158106 h 6858000"/>
              <a:gd name="connsiteX202" fmla="*/ 4684469 w 7467663"/>
              <a:gd name="connsiteY202" fmla="*/ 4364680 h 6858000"/>
              <a:gd name="connsiteX203" fmla="*/ 4690271 w 7467663"/>
              <a:gd name="connsiteY203" fmla="*/ 4370034 h 6858000"/>
              <a:gd name="connsiteX204" fmla="*/ 4136093 w 7467663"/>
              <a:gd name="connsiteY204" fmla="*/ 3858466 h 6858000"/>
              <a:gd name="connsiteX205" fmla="*/ 3670252 w 7467663"/>
              <a:gd name="connsiteY205" fmla="*/ 3622798 h 6858000"/>
              <a:gd name="connsiteX206" fmla="*/ 4440129 w 7467663"/>
              <a:gd name="connsiteY206" fmla="*/ 3448571 h 6858000"/>
              <a:gd name="connsiteX207" fmla="*/ 4856525 w 7467663"/>
              <a:gd name="connsiteY207" fmla="*/ 3915351 h 6858000"/>
              <a:gd name="connsiteX208" fmla="*/ 5059055 w 7467663"/>
              <a:gd name="connsiteY208" fmla="*/ 4108918 h 6858000"/>
              <a:gd name="connsiteX209" fmla="*/ 5290070 w 7467663"/>
              <a:gd name="connsiteY209" fmla="*/ 4263619 h 6858000"/>
              <a:gd name="connsiteX210" fmla="*/ 4834991 w 7467663"/>
              <a:gd name="connsiteY210" fmla="*/ 3830985 h 6858000"/>
              <a:gd name="connsiteX211" fmla="*/ 4440129 w 7467663"/>
              <a:gd name="connsiteY211" fmla="*/ 3448571 h 6858000"/>
              <a:gd name="connsiteX212" fmla="*/ 4441737 w 7467663"/>
              <a:gd name="connsiteY212" fmla="*/ 3399734 h 6858000"/>
              <a:gd name="connsiteX213" fmla="*/ 4431236 w 7467663"/>
              <a:gd name="connsiteY213" fmla="*/ 3400954 h 6858000"/>
              <a:gd name="connsiteX214" fmla="*/ 4557150 w 7467663"/>
              <a:gd name="connsiteY214" fmla="*/ 3510023 h 6858000"/>
              <a:gd name="connsiteX215" fmla="*/ 4856936 w 7467663"/>
              <a:gd name="connsiteY215" fmla="*/ 3809146 h 6858000"/>
              <a:gd name="connsiteX216" fmla="*/ 5111996 w 7467663"/>
              <a:gd name="connsiteY216" fmla="*/ 4065759 h 6858000"/>
              <a:gd name="connsiteX217" fmla="*/ 5388878 w 7467663"/>
              <a:gd name="connsiteY217" fmla="*/ 4300185 h 6858000"/>
              <a:gd name="connsiteX218" fmla="*/ 5425556 w 7467663"/>
              <a:gd name="connsiteY218" fmla="*/ 4308967 h 6858000"/>
              <a:gd name="connsiteX219" fmla="*/ 4943646 w 7467663"/>
              <a:gd name="connsiteY219" fmla="*/ 3822916 h 6858000"/>
              <a:gd name="connsiteX220" fmla="*/ 4594837 w 7467663"/>
              <a:gd name="connsiteY220" fmla="*/ 3532274 h 6858000"/>
              <a:gd name="connsiteX221" fmla="*/ 4441737 w 7467663"/>
              <a:gd name="connsiteY221" fmla="*/ 3399734 h 6858000"/>
              <a:gd name="connsiteX222" fmla="*/ 5425834 w 7467663"/>
              <a:gd name="connsiteY222" fmla="*/ 3162785 h 6858000"/>
              <a:gd name="connsiteX223" fmla="*/ 5401644 w 7467663"/>
              <a:gd name="connsiteY223" fmla="*/ 3617847 h 6858000"/>
              <a:gd name="connsiteX224" fmla="*/ 5467256 w 7467663"/>
              <a:gd name="connsiteY224" fmla="*/ 4175494 h 6858000"/>
              <a:gd name="connsiteX225" fmla="*/ 5448069 w 7467663"/>
              <a:gd name="connsiteY225" fmla="*/ 3567554 h 6858000"/>
              <a:gd name="connsiteX226" fmla="*/ 5425834 w 7467663"/>
              <a:gd name="connsiteY226" fmla="*/ 3162785 h 6858000"/>
              <a:gd name="connsiteX227" fmla="*/ 1318687 w 7467663"/>
              <a:gd name="connsiteY227" fmla="*/ 3113840 h 6858000"/>
              <a:gd name="connsiteX228" fmla="*/ 1066793 w 7467663"/>
              <a:gd name="connsiteY228" fmla="*/ 3212171 h 6858000"/>
              <a:gd name="connsiteX229" fmla="*/ 993319 w 7467663"/>
              <a:gd name="connsiteY229" fmla="*/ 3247648 h 6858000"/>
              <a:gd name="connsiteX230" fmla="*/ 853081 w 7467663"/>
              <a:gd name="connsiteY230" fmla="*/ 3312410 h 6858000"/>
              <a:gd name="connsiteX231" fmla="*/ 805957 w 7467663"/>
              <a:gd name="connsiteY231" fmla="*/ 3330443 h 6858000"/>
              <a:gd name="connsiteX232" fmla="*/ 1318687 w 7467663"/>
              <a:gd name="connsiteY232" fmla="*/ 3113840 h 6858000"/>
              <a:gd name="connsiteX233" fmla="*/ 5453702 w 7467663"/>
              <a:gd name="connsiteY233" fmla="*/ 3090882 h 6858000"/>
              <a:gd name="connsiteX234" fmla="*/ 5480135 w 7467663"/>
              <a:gd name="connsiteY234" fmla="*/ 3565802 h 6858000"/>
              <a:gd name="connsiteX235" fmla="*/ 5499023 w 7467663"/>
              <a:gd name="connsiteY235" fmla="*/ 4166310 h 6858000"/>
              <a:gd name="connsiteX236" fmla="*/ 5547022 w 7467663"/>
              <a:gd name="connsiteY236" fmla="*/ 3607838 h 6858000"/>
              <a:gd name="connsiteX237" fmla="*/ 5515964 w 7467663"/>
              <a:gd name="connsiteY237" fmla="*/ 3378541 h 6858000"/>
              <a:gd name="connsiteX238" fmla="*/ 5453702 w 7467663"/>
              <a:gd name="connsiteY238" fmla="*/ 3090882 h 6858000"/>
              <a:gd name="connsiteX239" fmla="*/ 1238695 w 7467663"/>
              <a:gd name="connsiteY239" fmla="*/ 3076820 h 6858000"/>
              <a:gd name="connsiteX240" fmla="*/ 716371 w 7467663"/>
              <a:gd name="connsiteY240" fmla="*/ 3293249 h 6858000"/>
              <a:gd name="connsiteX241" fmla="*/ 579522 w 7467663"/>
              <a:gd name="connsiteY241" fmla="*/ 3371759 h 6858000"/>
              <a:gd name="connsiteX242" fmla="*/ 600288 w 7467663"/>
              <a:gd name="connsiteY242" fmla="*/ 3365555 h 6858000"/>
              <a:gd name="connsiteX243" fmla="*/ 840692 w 7467663"/>
              <a:gd name="connsiteY243" fmla="*/ 3284921 h 6858000"/>
              <a:gd name="connsiteX244" fmla="*/ 979248 w 7467663"/>
              <a:gd name="connsiteY244" fmla="*/ 3221003 h 6858000"/>
              <a:gd name="connsiteX245" fmla="*/ 1053282 w 7467663"/>
              <a:gd name="connsiteY245" fmla="*/ 3185247 h 6858000"/>
              <a:gd name="connsiteX246" fmla="*/ 1320603 w 7467663"/>
              <a:gd name="connsiteY246" fmla="*/ 3081281 h 6858000"/>
              <a:gd name="connsiteX247" fmla="*/ 1238695 w 7467663"/>
              <a:gd name="connsiteY247" fmla="*/ 3076820 h 6858000"/>
              <a:gd name="connsiteX248" fmla="*/ 5425627 w 7467663"/>
              <a:gd name="connsiteY248" fmla="*/ 2954192 h 6858000"/>
              <a:gd name="connsiteX249" fmla="*/ 5470770 w 7467663"/>
              <a:gd name="connsiteY249" fmla="*/ 3005435 h 6858000"/>
              <a:gd name="connsiteX250" fmla="*/ 5519779 w 7467663"/>
              <a:gd name="connsiteY250" fmla="*/ 4359223 h 6858000"/>
              <a:gd name="connsiteX251" fmla="*/ 5520293 w 7467663"/>
              <a:gd name="connsiteY251" fmla="*/ 4360602 h 6858000"/>
              <a:gd name="connsiteX252" fmla="*/ 5767221 w 7467663"/>
              <a:gd name="connsiteY252" fmla="*/ 4665564 h 6858000"/>
              <a:gd name="connsiteX253" fmla="*/ 6937169 w 7467663"/>
              <a:gd name="connsiteY253" fmla="*/ 4815941 h 6858000"/>
              <a:gd name="connsiteX254" fmla="*/ 6953922 w 7467663"/>
              <a:gd name="connsiteY254" fmla="*/ 4890068 h 6858000"/>
              <a:gd name="connsiteX255" fmla="*/ 6071359 w 7467663"/>
              <a:gd name="connsiteY255" fmla="*/ 4770770 h 6858000"/>
              <a:gd name="connsiteX256" fmla="*/ 6038839 w 7467663"/>
              <a:gd name="connsiteY256" fmla="*/ 4764474 h 6858000"/>
              <a:gd name="connsiteX257" fmla="*/ 6038706 w 7467663"/>
              <a:gd name="connsiteY257" fmla="*/ 4763847 h 6858000"/>
              <a:gd name="connsiteX258" fmla="*/ 6037784 w 7467663"/>
              <a:gd name="connsiteY258" fmla="*/ 4764270 h 6858000"/>
              <a:gd name="connsiteX259" fmla="*/ 6038839 w 7467663"/>
              <a:gd name="connsiteY259" fmla="*/ 4764474 h 6858000"/>
              <a:gd name="connsiteX260" fmla="*/ 6040338 w 7467663"/>
              <a:gd name="connsiteY260" fmla="*/ 4771418 h 6858000"/>
              <a:gd name="connsiteX261" fmla="*/ 6024488 w 7467663"/>
              <a:gd name="connsiteY261" fmla="*/ 4809903 h 6858000"/>
              <a:gd name="connsiteX262" fmla="*/ 5599771 w 7467663"/>
              <a:gd name="connsiteY262" fmla="*/ 5509652 h 6858000"/>
              <a:gd name="connsiteX263" fmla="*/ 5548843 w 7467663"/>
              <a:gd name="connsiteY263" fmla="*/ 5563845 h 6858000"/>
              <a:gd name="connsiteX264" fmla="*/ 5940952 w 7467663"/>
              <a:gd name="connsiteY264" fmla="*/ 6250028 h 6858000"/>
              <a:gd name="connsiteX265" fmla="*/ 6043441 w 7467663"/>
              <a:gd name="connsiteY265" fmla="*/ 6665847 h 6858000"/>
              <a:gd name="connsiteX266" fmla="*/ 6093432 w 7467663"/>
              <a:gd name="connsiteY266" fmla="*/ 6858000 h 6858000"/>
              <a:gd name="connsiteX267" fmla="*/ 6034344 w 7467663"/>
              <a:gd name="connsiteY267" fmla="*/ 6858000 h 6858000"/>
              <a:gd name="connsiteX268" fmla="*/ 6026679 w 7467663"/>
              <a:gd name="connsiteY268" fmla="*/ 6836959 h 6858000"/>
              <a:gd name="connsiteX269" fmla="*/ 5800441 w 7467663"/>
              <a:gd name="connsiteY269" fmla="*/ 6335286 h 6858000"/>
              <a:gd name="connsiteX270" fmla="*/ 5526562 w 7467663"/>
              <a:gd name="connsiteY270" fmla="*/ 5705388 h 6858000"/>
              <a:gd name="connsiteX271" fmla="*/ 5519640 w 7467663"/>
              <a:gd name="connsiteY271" fmla="*/ 5683774 h 6858000"/>
              <a:gd name="connsiteX272" fmla="*/ 5844559 w 7467663"/>
              <a:gd name="connsiteY272" fmla="*/ 6553349 h 6858000"/>
              <a:gd name="connsiteX273" fmla="*/ 5975994 w 7467663"/>
              <a:gd name="connsiteY273" fmla="*/ 6858000 h 6858000"/>
              <a:gd name="connsiteX274" fmla="*/ 5898547 w 7467663"/>
              <a:gd name="connsiteY274" fmla="*/ 6858000 h 6858000"/>
              <a:gd name="connsiteX275" fmla="*/ 5682041 w 7467663"/>
              <a:gd name="connsiteY275" fmla="*/ 6355860 h 6858000"/>
              <a:gd name="connsiteX276" fmla="*/ 5461758 w 7467663"/>
              <a:gd name="connsiteY276" fmla="*/ 5820220 h 6858000"/>
              <a:gd name="connsiteX277" fmla="*/ 5237282 w 7467663"/>
              <a:gd name="connsiteY277" fmla="*/ 6579086 h 6858000"/>
              <a:gd name="connsiteX278" fmla="*/ 5115009 w 7467663"/>
              <a:gd name="connsiteY278" fmla="*/ 6858000 h 6858000"/>
              <a:gd name="connsiteX279" fmla="*/ 5028074 w 7467663"/>
              <a:gd name="connsiteY279" fmla="*/ 6858000 h 6858000"/>
              <a:gd name="connsiteX280" fmla="*/ 5079508 w 7467663"/>
              <a:gd name="connsiteY280" fmla="*/ 6749074 h 6858000"/>
              <a:gd name="connsiteX281" fmla="*/ 5371846 w 7467663"/>
              <a:gd name="connsiteY281" fmla="*/ 5924413 h 6858000"/>
              <a:gd name="connsiteX282" fmla="*/ 5270512 w 7467663"/>
              <a:gd name="connsiteY282" fmla="*/ 6138975 h 6858000"/>
              <a:gd name="connsiteX283" fmla="*/ 5062409 w 7467663"/>
              <a:gd name="connsiteY283" fmla="*/ 6653544 h 6858000"/>
              <a:gd name="connsiteX284" fmla="*/ 5036628 w 7467663"/>
              <a:gd name="connsiteY284" fmla="*/ 6754247 h 6858000"/>
              <a:gd name="connsiteX285" fmla="*/ 5009112 w 7467663"/>
              <a:gd name="connsiteY285" fmla="*/ 6858000 h 6858000"/>
              <a:gd name="connsiteX286" fmla="*/ 4976679 w 7467663"/>
              <a:gd name="connsiteY286" fmla="*/ 6858000 h 6858000"/>
              <a:gd name="connsiteX287" fmla="*/ 5006537 w 7467663"/>
              <a:gd name="connsiteY287" fmla="*/ 6747068 h 6858000"/>
              <a:gd name="connsiteX288" fmla="*/ 5032723 w 7467663"/>
              <a:gd name="connsiteY288" fmla="*/ 6644957 h 6858000"/>
              <a:gd name="connsiteX289" fmla="*/ 5242949 w 7467663"/>
              <a:gd name="connsiteY289" fmla="*/ 6125175 h 6858000"/>
              <a:gd name="connsiteX290" fmla="*/ 5286321 w 7467663"/>
              <a:gd name="connsiteY290" fmla="*/ 6033555 h 6858000"/>
              <a:gd name="connsiteX291" fmla="*/ 5008210 w 7467663"/>
              <a:gd name="connsiteY291" fmla="*/ 6649194 h 6858000"/>
              <a:gd name="connsiteX292" fmla="*/ 4986321 w 7467663"/>
              <a:gd name="connsiteY292" fmla="*/ 6765687 h 6858000"/>
              <a:gd name="connsiteX293" fmla="*/ 4973474 w 7467663"/>
              <a:gd name="connsiteY293" fmla="*/ 6858000 h 6858000"/>
              <a:gd name="connsiteX294" fmla="*/ 4907178 w 7467663"/>
              <a:gd name="connsiteY294" fmla="*/ 6858000 h 6858000"/>
              <a:gd name="connsiteX295" fmla="*/ 4910810 w 7467663"/>
              <a:gd name="connsiteY295" fmla="*/ 6829660 h 6858000"/>
              <a:gd name="connsiteX296" fmla="*/ 4987461 w 7467663"/>
              <a:gd name="connsiteY296" fmla="*/ 6432994 h 6858000"/>
              <a:gd name="connsiteX297" fmla="*/ 5179262 w 7467663"/>
              <a:gd name="connsiteY297" fmla="*/ 6035044 h 6858000"/>
              <a:gd name="connsiteX298" fmla="*/ 4689678 w 7467663"/>
              <a:gd name="connsiteY298" fmla="*/ 6440241 h 6858000"/>
              <a:gd name="connsiteX299" fmla="*/ 4477543 w 7467663"/>
              <a:gd name="connsiteY299" fmla="*/ 6674836 h 6858000"/>
              <a:gd name="connsiteX300" fmla="*/ 4329957 w 7467663"/>
              <a:gd name="connsiteY300" fmla="*/ 6858000 h 6858000"/>
              <a:gd name="connsiteX301" fmla="*/ 4218595 w 7467663"/>
              <a:gd name="connsiteY301" fmla="*/ 6858000 h 6858000"/>
              <a:gd name="connsiteX302" fmla="*/ 4368888 w 7467663"/>
              <a:gd name="connsiteY302" fmla="*/ 6668412 h 6858000"/>
              <a:gd name="connsiteX303" fmla="*/ 4563091 w 7467663"/>
              <a:gd name="connsiteY303" fmla="*/ 6442508 h 6858000"/>
              <a:gd name="connsiteX304" fmla="*/ 5387324 w 7467663"/>
              <a:gd name="connsiteY304" fmla="*/ 5705830 h 6858000"/>
              <a:gd name="connsiteX305" fmla="*/ 5073620 w 7467663"/>
              <a:gd name="connsiteY305" fmla="*/ 5955437 h 6858000"/>
              <a:gd name="connsiteX306" fmla="*/ 4689789 w 7467663"/>
              <a:gd name="connsiteY306" fmla="*/ 6268382 h 6858000"/>
              <a:gd name="connsiteX307" fmla="*/ 4418722 w 7467663"/>
              <a:gd name="connsiteY307" fmla="*/ 6570886 h 6858000"/>
              <a:gd name="connsiteX308" fmla="*/ 4214944 w 7467663"/>
              <a:gd name="connsiteY308" fmla="*/ 6858000 h 6858000"/>
              <a:gd name="connsiteX309" fmla="*/ 4177898 w 7467663"/>
              <a:gd name="connsiteY309" fmla="*/ 6858000 h 6858000"/>
              <a:gd name="connsiteX310" fmla="*/ 4391597 w 7467663"/>
              <a:gd name="connsiteY310" fmla="*/ 6556370 h 6858000"/>
              <a:gd name="connsiteX311" fmla="*/ 4668889 w 7467663"/>
              <a:gd name="connsiteY311" fmla="*/ 6246399 h 6858000"/>
              <a:gd name="connsiteX312" fmla="*/ 5055427 w 7467663"/>
              <a:gd name="connsiteY312" fmla="*/ 5931476 h 6858000"/>
              <a:gd name="connsiteX313" fmla="*/ 5371814 w 7467663"/>
              <a:gd name="connsiteY313" fmla="*/ 5678975 h 6858000"/>
              <a:gd name="connsiteX314" fmla="*/ 4987918 w 7467663"/>
              <a:gd name="connsiteY314" fmla="*/ 5838701 h 6858000"/>
              <a:gd name="connsiteX315" fmla="*/ 4317146 w 7467663"/>
              <a:gd name="connsiteY315" fmla="*/ 6587716 h 6858000"/>
              <a:gd name="connsiteX316" fmla="*/ 4171627 w 7467663"/>
              <a:gd name="connsiteY316" fmla="*/ 6858000 h 6858000"/>
              <a:gd name="connsiteX317" fmla="*/ 4081585 w 7467663"/>
              <a:gd name="connsiteY317" fmla="*/ 6858000 h 6858000"/>
              <a:gd name="connsiteX318" fmla="*/ 4238603 w 7467663"/>
              <a:gd name="connsiteY318" fmla="*/ 6559341 h 6858000"/>
              <a:gd name="connsiteX319" fmla="*/ 4778333 w 7467663"/>
              <a:gd name="connsiteY319" fmla="*/ 5873626 h 6858000"/>
              <a:gd name="connsiteX320" fmla="*/ 5414185 w 7467663"/>
              <a:gd name="connsiteY320" fmla="*/ 5573882 h 6858000"/>
              <a:gd name="connsiteX321" fmla="*/ 5959648 w 7467663"/>
              <a:gd name="connsiteY321" fmla="*/ 4760797 h 6858000"/>
              <a:gd name="connsiteX322" fmla="*/ 5355019 w 7467663"/>
              <a:gd name="connsiteY322" fmla="*/ 4734672 h 6858000"/>
              <a:gd name="connsiteX323" fmla="*/ 5083565 w 7467663"/>
              <a:gd name="connsiteY323" fmla="*/ 5179121 h 6858000"/>
              <a:gd name="connsiteX324" fmla="*/ 4713577 w 7467663"/>
              <a:gd name="connsiteY324" fmla="*/ 5616803 h 6858000"/>
              <a:gd name="connsiteX325" fmla="*/ 3989559 w 7467663"/>
              <a:gd name="connsiteY325" fmla="*/ 6145945 h 6858000"/>
              <a:gd name="connsiteX326" fmla="*/ 3939824 w 7467663"/>
              <a:gd name="connsiteY326" fmla="*/ 6066900 h 6858000"/>
              <a:gd name="connsiteX327" fmla="*/ 4584537 w 7467663"/>
              <a:gd name="connsiteY327" fmla="*/ 5324826 h 6858000"/>
              <a:gd name="connsiteX328" fmla="*/ 5037105 w 7467663"/>
              <a:gd name="connsiteY328" fmla="*/ 5088765 h 6858000"/>
              <a:gd name="connsiteX329" fmla="*/ 5039930 w 7467663"/>
              <a:gd name="connsiteY329" fmla="*/ 5089585 h 6858000"/>
              <a:gd name="connsiteX330" fmla="*/ 5263764 w 7467663"/>
              <a:gd name="connsiteY330" fmla="*/ 4735525 h 6858000"/>
              <a:gd name="connsiteX331" fmla="*/ 4086300 w 7467663"/>
              <a:gd name="connsiteY331" fmla="*/ 4884599 h 6858000"/>
              <a:gd name="connsiteX332" fmla="*/ 4085485 w 7467663"/>
              <a:gd name="connsiteY332" fmla="*/ 4899070 h 6858000"/>
              <a:gd name="connsiteX333" fmla="*/ 3871915 w 7467663"/>
              <a:gd name="connsiteY333" fmla="*/ 5253645 h 6858000"/>
              <a:gd name="connsiteX334" fmla="*/ 3799374 w 7467663"/>
              <a:gd name="connsiteY334" fmla="*/ 5466127 h 6858000"/>
              <a:gd name="connsiteX335" fmla="*/ 3498850 w 7467663"/>
              <a:gd name="connsiteY335" fmla="*/ 6661888 h 6858000"/>
              <a:gd name="connsiteX336" fmla="*/ 3399216 w 7467663"/>
              <a:gd name="connsiteY336" fmla="*/ 6858000 h 6858000"/>
              <a:gd name="connsiteX337" fmla="*/ 3303688 w 7467663"/>
              <a:gd name="connsiteY337" fmla="*/ 6858000 h 6858000"/>
              <a:gd name="connsiteX338" fmla="*/ 3391774 w 7467663"/>
              <a:gd name="connsiteY338" fmla="*/ 6697181 h 6858000"/>
              <a:gd name="connsiteX339" fmla="*/ 3735540 w 7467663"/>
              <a:gd name="connsiteY339" fmla="*/ 5546923 h 6858000"/>
              <a:gd name="connsiteX340" fmla="*/ 3729438 w 7467663"/>
              <a:gd name="connsiteY340" fmla="*/ 5569058 h 6858000"/>
              <a:gd name="connsiteX341" fmla="*/ 3707782 w 7467663"/>
              <a:gd name="connsiteY341" fmla="*/ 5644908 h 6858000"/>
              <a:gd name="connsiteX342" fmla="*/ 3583827 w 7467663"/>
              <a:gd name="connsiteY342" fmla="*/ 6039215 h 6858000"/>
              <a:gd name="connsiteX343" fmla="*/ 3547861 w 7467663"/>
              <a:gd name="connsiteY343" fmla="*/ 6129609 h 6858000"/>
              <a:gd name="connsiteX344" fmla="*/ 3490905 w 7467663"/>
              <a:gd name="connsiteY344" fmla="*/ 6277660 h 6858000"/>
              <a:gd name="connsiteX345" fmla="*/ 3455859 w 7467663"/>
              <a:gd name="connsiteY345" fmla="*/ 6391301 h 6858000"/>
              <a:gd name="connsiteX346" fmla="*/ 3429112 w 7467663"/>
              <a:gd name="connsiteY346" fmla="*/ 6479469 h 6858000"/>
              <a:gd name="connsiteX347" fmla="*/ 3304862 w 7467663"/>
              <a:gd name="connsiteY347" fmla="*/ 6796476 h 6858000"/>
              <a:gd name="connsiteX348" fmla="*/ 3276071 w 7467663"/>
              <a:gd name="connsiteY348" fmla="*/ 6858000 h 6858000"/>
              <a:gd name="connsiteX349" fmla="*/ 3240805 w 7467663"/>
              <a:gd name="connsiteY349" fmla="*/ 6858000 h 6858000"/>
              <a:gd name="connsiteX350" fmla="*/ 3275917 w 7467663"/>
              <a:gd name="connsiteY350" fmla="*/ 6783192 h 6858000"/>
              <a:gd name="connsiteX351" fmla="*/ 3399358 w 7467663"/>
              <a:gd name="connsiteY351" fmla="*/ 6469011 h 6858000"/>
              <a:gd name="connsiteX352" fmla="*/ 3425650 w 7467663"/>
              <a:gd name="connsiteY352" fmla="*/ 6381333 h 6858000"/>
              <a:gd name="connsiteX353" fmla="*/ 3460661 w 7467663"/>
              <a:gd name="connsiteY353" fmla="*/ 6266763 h 6858000"/>
              <a:gd name="connsiteX354" fmla="*/ 3518021 w 7467663"/>
              <a:gd name="connsiteY354" fmla="*/ 6117298 h 6858000"/>
              <a:gd name="connsiteX355" fmla="*/ 3554035 w 7467663"/>
              <a:gd name="connsiteY355" fmla="*/ 6027832 h 6858000"/>
              <a:gd name="connsiteX356" fmla="*/ 3677174 w 7467663"/>
              <a:gd name="connsiteY356" fmla="*/ 5636351 h 6858000"/>
              <a:gd name="connsiteX357" fmla="*/ 3698819 w 7467663"/>
              <a:gd name="connsiteY357" fmla="*/ 5560503 h 6858000"/>
              <a:gd name="connsiteX358" fmla="*/ 3702094 w 7467663"/>
              <a:gd name="connsiteY358" fmla="*/ 5549194 h 6858000"/>
              <a:gd name="connsiteX359" fmla="*/ 3398355 w 7467663"/>
              <a:gd name="connsiteY359" fmla="*/ 6094603 h 6858000"/>
              <a:gd name="connsiteX360" fmla="*/ 3193941 w 7467663"/>
              <a:gd name="connsiteY360" fmla="*/ 6798775 h 6858000"/>
              <a:gd name="connsiteX361" fmla="*/ 3184140 w 7467663"/>
              <a:gd name="connsiteY361" fmla="*/ 6858000 h 6858000"/>
              <a:gd name="connsiteX362" fmla="*/ 3099978 w 7467663"/>
              <a:gd name="connsiteY362" fmla="*/ 6858000 h 6858000"/>
              <a:gd name="connsiteX363" fmla="*/ 3101556 w 7467663"/>
              <a:gd name="connsiteY363" fmla="*/ 6843337 h 6858000"/>
              <a:gd name="connsiteX364" fmla="*/ 3370162 w 7467663"/>
              <a:gd name="connsiteY364" fmla="*/ 5785550 h 6858000"/>
              <a:gd name="connsiteX365" fmla="*/ 3746477 w 7467663"/>
              <a:gd name="connsiteY365" fmla="*/ 5377889 h 6858000"/>
              <a:gd name="connsiteX366" fmla="*/ 3863399 w 7467663"/>
              <a:gd name="connsiteY366" fmla="*/ 5087257 h 6858000"/>
              <a:gd name="connsiteX367" fmla="*/ 3968712 w 7467663"/>
              <a:gd name="connsiteY367" fmla="*/ 4913989 h 6858000"/>
              <a:gd name="connsiteX368" fmla="*/ 2792390 w 7467663"/>
              <a:gd name="connsiteY368" fmla="*/ 5382974 h 6858000"/>
              <a:gd name="connsiteX369" fmla="*/ 2714982 w 7467663"/>
              <a:gd name="connsiteY369" fmla="*/ 5427051 h 6858000"/>
              <a:gd name="connsiteX370" fmla="*/ 2813361 w 7467663"/>
              <a:gd name="connsiteY370" fmla="*/ 6023912 h 6858000"/>
              <a:gd name="connsiteX371" fmla="*/ 2688430 w 7467663"/>
              <a:gd name="connsiteY371" fmla="*/ 6801564 h 6858000"/>
              <a:gd name="connsiteX372" fmla="*/ 2629626 w 7467663"/>
              <a:gd name="connsiteY372" fmla="*/ 6763394 h 6858000"/>
              <a:gd name="connsiteX373" fmla="*/ 2565328 w 7467663"/>
              <a:gd name="connsiteY373" fmla="*/ 5516399 h 6858000"/>
              <a:gd name="connsiteX374" fmla="*/ 1922999 w 7467663"/>
              <a:gd name="connsiteY374" fmla="*/ 5980343 h 6858000"/>
              <a:gd name="connsiteX375" fmla="*/ 1950261 w 7467663"/>
              <a:gd name="connsiteY375" fmla="*/ 6405858 h 6858000"/>
              <a:gd name="connsiteX376" fmla="*/ 2365554 w 7467663"/>
              <a:gd name="connsiteY376" fmla="*/ 6759107 h 6858000"/>
              <a:gd name="connsiteX377" fmla="*/ 2424142 w 7467663"/>
              <a:gd name="connsiteY377" fmla="*/ 6858000 h 6858000"/>
              <a:gd name="connsiteX378" fmla="*/ 2395994 w 7467663"/>
              <a:gd name="connsiteY378" fmla="*/ 6858000 h 6858000"/>
              <a:gd name="connsiteX379" fmla="*/ 2392863 w 7467663"/>
              <a:gd name="connsiteY379" fmla="*/ 6852964 h 6858000"/>
              <a:gd name="connsiteX380" fmla="*/ 2017589 w 7467663"/>
              <a:gd name="connsiteY380" fmla="*/ 6493982 h 6858000"/>
              <a:gd name="connsiteX381" fmla="*/ 2147336 w 7467663"/>
              <a:gd name="connsiteY381" fmla="*/ 6594052 h 6858000"/>
              <a:gd name="connsiteX382" fmla="*/ 2207047 w 7467663"/>
              <a:gd name="connsiteY382" fmla="*/ 6654540 h 6858000"/>
              <a:gd name="connsiteX383" fmla="*/ 2299106 w 7467663"/>
              <a:gd name="connsiteY383" fmla="*/ 6778931 h 6858000"/>
              <a:gd name="connsiteX384" fmla="*/ 2314430 w 7467663"/>
              <a:gd name="connsiteY384" fmla="*/ 6801144 h 6858000"/>
              <a:gd name="connsiteX385" fmla="*/ 2352406 w 7467663"/>
              <a:gd name="connsiteY385" fmla="*/ 6858000 h 6858000"/>
              <a:gd name="connsiteX386" fmla="*/ 2314492 w 7467663"/>
              <a:gd name="connsiteY386" fmla="*/ 6858000 h 6858000"/>
              <a:gd name="connsiteX387" fmla="*/ 2288095 w 7467663"/>
              <a:gd name="connsiteY387" fmla="*/ 6818030 h 6858000"/>
              <a:gd name="connsiteX388" fmla="*/ 2272768 w 7467663"/>
              <a:gd name="connsiteY388" fmla="*/ 6795822 h 6858000"/>
              <a:gd name="connsiteX389" fmla="*/ 2182715 w 7467663"/>
              <a:gd name="connsiteY389" fmla="*/ 6675071 h 6858000"/>
              <a:gd name="connsiteX390" fmla="*/ 2032061 w 7467663"/>
              <a:gd name="connsiteY390" fmla="*/ 6541380 h 6858000"/>
              <a:gd name="connsiteX391" fmla="*/ 2257220 w 7467663"/>
              <a:gd name="connsiteY391" fmla="*/ 6826257 h 6858000"/>
              <a:gd name="connsiteX392" fmla="*/ 2281324 w 7467663"/>
              <a:gd name="connsiteY392" fmla="*/ 6858000 h 6858000"/>
              <a:gd name="connsiteX393" fmla="*/ 2242860 w 7467663"/>
              <a:gd name="connsiteY393" fmla="*/ 6858000 h 6858000"/>
              <a:gd name="connsiteX394" fmla="*/ 2232818 w 7467663"/>
              <a:gd name="connsiteY394" fmla="*/ 6844926 h 6858000"/>
              <a:gd name="connsiteX395" fmla="*/ 1990172 w 7467663"/>
              <a:gd name="connsiteY395" fmla="*/ 6542121 h 6858000"/>
              <a:gd name="connsiteX396" fmla="*/ 2124090 w 7467663"/>
              <a:gd name="connsiteY396" fmla="*/ 6761017 h 6858000"/>
              <a:gd name="connsiteX397" fmla="*/ 2200380 w 7467663"/>
              <a:gd name="connsiteY397" fmla="*/ 6858000 h 6858000"/>
              <a:gd name="connsiteX398" fmla="*/ 2147507 w 7467663"/>
              <a:gd name="connsiteY398" fmla="*/ 6858000 h 6858000"/>
              <a:gd name="connsiteX399" fmla="*/ 2070668 w 7467663"/>
              <a:gd name="connsiteY399" fmla="*/ 6761520 h 6858000"/>
              <a:gd name="connsiteX400" fmla="*/ 1975142 w 7467663"/>
              <a:gd name="connsiteY400" fmla="*/ 6585570 h 6858000"/>
              <a:gd name="connsiteX401" fmla="*/ 2050035 w 7467663"/>
              <a:gd name="connsiteY401" fmla="*/ 6813345 h 6858000"/>
              <a:gd name="connsiteX402" fmla="*/ 2063025 w 7467663"/>
              <a:gd name="connsiteY402" fmla="*/ 6858000 h 6858000"/>
              <a:gd name="connsiteX403" fmla="*/ 2021675 w 7467663"/>
              <a:gd name="connsiteY403" fmla="*/ 6858000 h 6858000"/>
              <a:gd name="connsiteX404" fmla="*/ 2019308 w 7467663"/>
              <a:gd name="connsiteY404" fmla="*/ 6847118 h 6858000"/>
              <a:gd name="connsiteX405" fmla="*/ 1938835 w 7467663"/>
              <a:gd name="connsiteY405" fmla="*/ 6551160 h 6858000"/>
              <a:gd name="connsiteX406" fmla="*/ 1953230 w 7467663"/>
              <a:gd name="connsiteY406" fmla="*/ 6759699 h 6858000"/>
              <a:gd name="connsiteX407" fmla="*/ 1956763 w 7467663"/>
              <a:gd name="connsiteY407" fmla="*/ 6778191 h 6858000"/>
              <a:gd name="connsiteX408" fmla="*/ 1967925 w 7467663"/>
              <a:gd name="connsiteY408" fmla="*/ 6858000 h 6858000"/>
              <a:gd name="connsiteX409" fmla="*/ 1936622 w 7467663"/>
              <a:gd name="connsiteY409" fmla="*/ 6858000 h 6858000"/>
              <a:gd name="connsiteX410" fmla="*/ 1926261 w 7467663"/>
              <a:gd name="connsiteY410" fmla="*/ 6784064 h 6858000"/>
              <a:gd name="connsiteX411" fmla="*/ 1922724 w 7467663"/>
              <a:gd name="connsiteY411" fmla="*/ 6765577 h 6858000"/>
              <a:gd name="connsiteX412" fmla="*/ 1904650 w 7467663"/>
              <a:gd name="connsiteY412" fmla="*/ 6639616 h 6858000"/>
              <a:gd name="connsiteX413" fmla="*/ 1885273 w 7467663"/>
              <a:gd name="connsiteY413" fmla="*/ 6858000 h 6858000"/>
              <a:gd name="connsiteX414" fmla="*/ 1854363 w 7467663"/>
              <a:gd name="connsiteY414" fmla="*/ 6858000 h 6858000"/>
              <a:gd name="connsiteX415" fmla="*/ 1880391 w 7467663"/>
              <a:gd name="connsiteY415" fmla="*/ 6603796 h 6858000"/>
              <a:gd name="connsiteX416" fmla="*/ 1818273 w 7467663"/>
              <a:gd name="connsiteY416" fmla="*/ 6715729 h 6858000"/>
              <a:gd name="connsiteX417" fmla="*/ 1794691 w 7467663"/>
              <a:gd name="connsiteY417" fmla="*/ 6843239 h 6858000"/>
              <a:gd name="connsiteX418" fmla="*/ 1794914 w 7467663"/>
              <a:gd name="connsiteY418" fmla="*/ 6858000 h 6858000"/>
              <a:gd name="connsiteX419" fmla="*/ 1746128 w 7467663"/>
              <a:gd name="connsiteY419" fmla="*/ 6858000 h 6858000"/>
              <a:gd name="connsiteX420" fmla="*/ 1753934 w 7467663"/>
              <a:gd name="connsiteY420" fmla="*/ 6724796 h 6858000"/>
              <a:gd name="connsiteX421" fmla="*/ 1792053 w 7467663"/>
              <a:gd name="connsiteY421" fmla="*/ 6572396 h 6858000"/>
              <a:gd name="connsiteX422" fmla="*/ 1862248 w 7467663"/>
              <a:gd name="connsiteY422" fmla="*/ 6266397 h 6858000"/>
              <a:gd name="connsiteX423" fmla="*/ 1862250 w 7467663"/>
              <a:gd name="connsiteY423" fmla="*/ 6033531 h 6858000"/>
              <a:gd name="connsiteX424" fmla="*/ 1211999 w 7467663"/>
              <a:gd name="connsiteY424" fmla="*/ 6683610 h 6858000"/>
              <a:gd name="connsiteX425" fmla="*/ 1213266 w 7467663"/>
              <a:gd name="connsiteY425" fmla="*/ 6691947 h 6858000"/>
              <a:gd name="connsiteX426" fmla="*/ 1203370 w 7467663"/>
              <a:gd name="connsiteY426" fmla="*/ 6850676 h 6858000"/>
              <a:gd name="connsiteX427" fmla="*/ 1203671 w 7467663"/>
              <a:gd name="connsiteY427" fmla="*/ 6858000 h 6858000"/>
              <a:gd name="connsiteX428" fmla="*/ 1143180 w 7467663"/>
              <a:gd name="connsiteY428" fmla="*/ 6858000 h 6858000"/>
              <a:gd name="connsiteX429" fmla="*/ 1142176 w 7467663"/>
              <a:gd name="connsiteY429" fmla="*/ 6766045 h 6858000"/>
              <a:gd name="connsiteX430" fmla="*/ 1067484 w 7467663"/>
              <a:gd name="connsiteY430" fmla="*/ 6858000 h 6858000"/>
              <a:gd name="connsiteX431" fmla="*/ 953928 w 7467663"/>
              <a:gd name="connsiteY431" fmla="*/ 6858000 h 6858000"/>
              <a:gd name="connsiteX432" fmla="*/ 959715 w 7467663"/>
              <a:gd name="connsiteY432" fmla="*/ 6850185 h 6858000"/>
              <a:gd name="connsiteX433" fmla="*/ 1483788 w 7467663"/>
              <a:gd name="connsiteY433" fmla="*/ 6259174 h 6858000"/>
              <a:gd name="connsiteX434" fmla="*/ 1100671 w 7467663"/>
              <a:gd name="connsiteY434" fmla="*/ 6252137 h 6858000"/>
              <a:gd name="connsiteX435" fmla="*/ 1090144 w 7467663"/>
              <a:gd name="connsiteY435" fmla="*/ 6256748 h 6858000"/>
              <a:gd name="connsiteX436" fmla="*/ 1095872 w 7467663"/>
              <a:gd name="connsiteY436" fmla="*/ 6271892 h 6858000"/>
              <a:gd name="connsiteX437" fmla="*/ 262785 w 7467663"/>
              <a:gd name="connsiteY437" fmla="*/ 6845450 h 6858000"/>
              <a:gd name="connsiteX438" fmla="*/ 209968 w 7467663"/>
              <a:gd name="connsiteY438" fmla="*/ 6770713 h 6858000"/>
              <a:gd name="connsiteX439" fmla="*/ 873460 w 7467663"/>
              <a:gd name="connsiteY439" fmla="*/ 6253768 h 6858000"/>
              <a:gd name="connsiteX440" fmla="*/ 192686 w 7467663"/>
              <a:gd name="connsiteY440" fmla="*/ 5849257 h 6858000"/>
              <a:gd name="connsiteX441" fmla="*/ 4696 w 7467663"/>
              <a:gd name="connsiteY441" fmla="*/ 5697668 h 6858000"/>
              <a:gd name="connsiteX442" fmla="*/ 0 w 7467663"/>
              <a:gd name="connsiteY442" fmla="*/ 5689984 h 6858000"/>
              <a:gd name="connsiteX443" fmla="*/ 0 w 7467663"/>
              <a:gd name="connsiteY443" fmla="*/ 5513472 h 6858000"/>
              <a:gd name="connsiteX444" fmla="*/ 174101 w 7467663"/>
              <a:gd name="connsiteY444" fmla="*/ 5620277 h 6858000"/>
              <a:gd name="connsiteX445" fmla="*/ 891800 w 7467663"/>
              <a:gd name="connsiteY445" fmla="*/ 6036935 h 6858000"/>
              <a:gd name="connsiteX446" fmla="*/ 1072219 w 7467663"/>
              <a:gd name="connsiteY446" fmla="*/ 6169443 h 6858000"/>
              <a:gd name="connsiteX447" fmla="*/ 1074117 w 7467663"/>
              <a:gd name="connsiteY447" fmla="*/ 6170301 h 6858000"/>
              <a:gd name="connsiteX448" fmla="*/ 1083114 w 7467663"/>
              <a:gd name="connsiteY448" fmla="*/ 6174131 h 6858000"/>
              <a:gd name="connsiteX449" fmla="*/ 1543010 w 7467663"/>
              <a:gd name="connsiteY449" fmla="*/ 6191140 h 6858000"/>
              <a:gd name="connsiteX450" fmla="*/ 1551080 w 7467663"/>
              <a:gd name="connsiteY450" fmla="*/ 6195006 h 6858000"/>
              <a:gd name="connsiteX451" fmla="*/ 2345443 w 7467663"/>
              <a:gd name="connsiteY451" fmla="*/ 5549882 h 6858000"/>
              <a:gd name="connsiteX452" fmla="*/ 1721499 w 7467663"/>
              <a:gd name="connsiteY452" fmla="*/ 5599969 h 6858000"/>
              <a:gd name="connsiteX453" fmla="*/ 767716 w 7467663"/>
              <a:gd name="connsiteY453" fmla="*/ 5472768 h 6858000"/>
              <a:gd name="connsiteX454" fmla="*/ 722147 w 7467663"/>
              <a:gd name="connsiteY454" fmla="*/ 5393091 h 6858000"/>
              <a:gd name="connsiteX455" fmla="*/ 1485552 w 7467663"/>
              <a:gd name="connsiteY455" fmla="*/ 5313202 h 6858000"/>
              <a:gd name="connsiteX456" fmla="*/ 2143004 w 7467663"/>
              <a:gd name="connsiteY456" fmla="*/ 5402420 h 6858000"/>
              <a:gd name="connsiteX457" fmla="*/ 1933391 w 7467663"/>
              <a:gd name="connsiteY457" fmla="*/ 5156971 h 6858000"/>
              <a:gd name="connsiteX458" fmla="*/ 1827118 w 7467663"/>
              <a:gd name="connsiteY458" fmla="*/ 4968410 h 6858000"/>
              <a:gd name="connsiteX459" fmla="*/ 1837349 w 7467663"/>
              <a:gd name="connsiteY459" fmla="*/ 4956357 h 6858000"/>
              <a:gd name="connsiteX460" fmla="*/ 2162835 w 7467663"/>
              <a:gd name="connsiteY460" fmla="*/ 5187853 h 6858000"/>
              <a:gd name="connsiteX461" fmla="*/ 2257167 w 7467663"/>
              <a:gd name="connsiteY461" fmla="*/ 5462123 h 6858000"/>
              <a:gd name="connsiteX462" fmla="*/ 2261598 w 7467663"/>
              <a:gd name="connsiteY462" fmla="*/ 5467998 h 6858000"/>
              <a:gd name="connsiteX463" fmla="*/ 2437177 w 7467663"/>
              <a:gd name="connsiteY463" fmla="*/ 5479608 h 6858000"/>
              <a:gd name="connsiteX464" fmla="*/ 2445247 w 7467663"/>
              <a:gd name="connsiteY464" fmla="*/ 5483476 h 6858000"/>
              <a:gd name="connsiteX465" fmla="*/ 2743626 w 7467663"/>
              <a:gd name="connsiteY465" fmla="*/ 5304819 h 6858000"/>
              <a:gd name="connsiteX466" fmla="*/ 3048102 w 7467663"/>
              <a:gd name="connsiteY466" fmla="*/ 5150595 h 6858000"/>
              <a:gd name="connsiteX467" fmla="*/ 1799414 w 7467663"/>
              <a:gd name="connsiteY467" fmla="*/ 4694732 h 6858000"/>
              <a:gd name="connsiteX468" fmla="*/ 1771735 w 7467663"/>
              <a:gd name="connsiteY468" fmla="*/ 4619929 h 6858000"/>
              <a:gd name="connsiteX469" fmla="*/ 3104273 w 7467663"/>
              <a:gd name="connsiteY469" fmla="*/ 5076159 h 6858000"/>
              <a:gd name="connsiteX470" fmla="*/ 3113245 w 7467663"/>
              <a:gd name="connsiteY470" fmla="*/ 5090705 h 6858000"/>
              <a:gd name="connsiteX471" fmla="*/ 3126294 w 7467663"/>
              <a:gd name="connsiteY471" fmla="*/ 5114400 h 6858000"/>
              <a:gd name="connsiteX472" fmla="*/ 3937433 w 7467663"/>
              <a:gd name="connsiteY472" fmla="*/ 4830473 h 6858000"/>
              <a:gd name="connsiteX473" fmla="*/ 3590475 w 7467663"/>
              <a:gd name="connsiteY473" fmla="*/ 4597974 h 6858000"/>
              <a:gd name="connsiteX474" fmla="*/ 3100264 w 7467663"/>
              <a:gd name="connsiteY474" fmla="*/ 4579845 h 6858000"/>
              <a:gd name="connsiteX475" fmla="*/ 2183576 w 7467663"/>
              <a:gd name="connsiteY475" fmla="*/ 4227150 h 6858000"/>
              <a:gd name="connsiteX476" fmla="*/ 2151029 w 7467663"/>
              <a:gd name="connsiteY476" fmla="*/ 4146947 h 6858000"/>
              <a:gd name="connsiteX477" fmla="*/ 3563434 w 7467663"/>
              <a:gd name="connsiteY477" fmla="*/ 4469115 h 6858000"/>
              <a:gd name="connsiteX478" fmla="*/ 3177952 w 7467663"/>
              <a:gd name="connsiteY478" fmla="*/ 3657386 h 6858000"/>
              <a:gd name="connsiteX479" fmla="*/ 3189263 w 7467663"/>
              <a:gd name="connsiteY479" fmla="*/ 3625726 h 6858000"/>
              <a:gd name="connsiteX480" fmla="*/ 3560912 w 7467663"/>
              <a:gd name="connsiteY480" fmla="*/ 4079863 h 6858000"/>
              <a:gd name="connsiteX481" fmla="*/ 3626636 w 7467663"/>
              <a:gd name="connsiteY481" fmla="*/ 4512230 h 6858000"/>
              <a:gd name="connsiteX482" fmla="*/ 3653088 w 7467663"/>
              <a:gd name="connsiteY482" fmla="*/ 4521417 h 6858000"/>
              <a:gd name="connsiteX483" fmla="*/ 3988128 w 7467663"/>
              <a:gd name="connsiteY483" fmla="*/ 4817267 h 6858000"/>
              <a:gd name="connsiteX484" fmla="*/ 4830582 w 7467663"/>
              <a:gd name="connsiteY484" fmla="*/ 4676000 h 6858000"/>
              <a:gd name="connsiteX485" fmla="*/ 4830100 w 7467663"/>
              <a:gd name="connsiteY485" fmla="*/ 4675554 h 6858000"/>
              <a:gd name="connsiteX486" fmla="*/ 4036318 w 7467663"/>
              <a:gd name="connsiteY486" fmla="*/ 4147013 h 6858000"/>
              <a:gd name="connsiteX487" fmla="*/ 3432098 w 7467663"/>
              <a:gd name="connsiteY487" fmla="*/ 3537312 h 6858000"/>
              <a:gd name="connsiteX488" fmla="*/ 3446761 w 7467663"/>
              <a:gd name="connsiteY488" fmla="*/ 3461278 h 6858000"/>
              <a:gd name="connsiteX489" fmla="*/ 4419733 w 7467663"/>
              <a:gd name="connsiteY489" fmla="*/ 3963555 h 6858000"/>
              <a:gd name="connsiteX490" fmla="*/ 4781371 w 7467663"/>
              <a:gd name="connsiteY490" fmla="*/ 4458604 h 6858000"/>
              <a:gd name="connsiteX491" fmla="*/ 4780440 w 7467663"/>
              <a:gd name="connsiteY491" fmla="*/ 4470290 h 6858000"/>
              <a:gd name="connsiteX492" fmla="*/ 4898954 w 7467663"/>
              <a:gd name="connsiteY492" fmla="*/ 4662092 h 6858000"/>
              <a:gd name="connsiteX493" fmla="*/ 4900699 w 7467663"/>
              <a:gd name="connsiteY493" fmla="*/ 4670867 h 6858000"/>
              <a:gd name="connsiteX494" fmla="*/ 5714511 w 7467663"/>
              <a:gd name="connsiteY494" fmla="*/ 4663483 h 6858000"/>
              <a:gd name="connsiteX495" fmla="*/ 5464793 w 7467663"/>
              <a:gd name="connsiteY495" fmla="*/ 4393556 h 6858000"/>
              <a:gd name="connsiteX496" fmla="*/ 5461897 w 7467663"/>
              <a:gd name="connsiteY496" fmla="*/ 4390879 h 6858000"/>
              <a:gd name="connsiteX497" fmla="*/ 4294126 w 7467663"/>
              <a:gd name="connsiteY497" fmla="*/ 3303048 h 6858000"/>
              <a:gd name="connsiteX498" fmla="*/ 4305321 w 7467663"/>
              <a:gd name="connsiteY498" fmla="*/ 3256953 h 6858000"/>
              <a:gd name="connsiteX499" fmla="*/ 4949299 w 7467663"/>
              <a:gd name="connsiteY499" fmla="*/ 3766336 h 6858000"/>
              <a:gd name="connsiteX500" fmla="*/ 5291452 w 7467663"/>
              <a:gd name="connsiteY500" fmla="*/ 4076801 h 6858000"/>
              <a:gd name="connsiteX501" fmla="*/ 5434998 w 7467663"/>
              <a:gd name="connsiteY501" fmla="*/ 4254100 h 6858000"/>
              <a:gd name="connsiteX502" fmla="*/ 5351015 w 7467663"/>
              <a:gd name="connsiteY502" fmla="*/ 3760989 h 6858000"/>
              <a:gd name="connsiteX503" fmla="*/ 5413780 w 7467663"/>
              <a:gd name="connsiteY503" fmla="*/ 2966265 h 6858000"/>
              <a:gd name="connsiteX504" fmla="*/ 5425627 w 7467663"/>
              <a:gd name="connsiteY504" fmla="*/ 2954192 h 6858000"/>
              <a:gd name="connsiteX505" fmla="*/ 6604735 w 7467663"/>
              <a:gd name="connsiteY505" fmla="*/ 2041381 h 6858000"/>
              <a:gd name="connsiteX506" fmla="*/ 7204487 w 7467663"/>
              <a:gd name="connsiteY506" fmla="*/ 2742112 h 6858000"/>
              <a:gd name="connsiteX507" fmla="*/ 7131592 w 7467663"/>
              <a:gd name="connsiteY507" fmla="*/ 2672096 h 6858000"/>
              <a:gd name="connsiteX508" fmla="*/ 6996344 w 7467663"/>
              <a:gd name="connsiteY508" fmla="*/ 2518310 h 6858000"/>
              <a:gd name="connsiteX509" fmla="*/ 6735495 w 7467663"/>
              <a:gd name="connsiteY509" fmla="*/ 2196890 h 6858000"/>
              <a:gd name="connsiteX510" fmla="*/ 6721901 w 7467663"/>
              <a:gd name="connsiteY510" fmla="*/ 2179274 h 6858000"/>
              <a:gd name="connsiteX511" fmla="*/ 6604735 w 7467663"/>
              <a:gd name="connsiteY511" fmla="*/ 2041381 h 6858000"/>
              <a:gd name="connsiteX512" fmla="*/ 6591670 w 7467663"/>
              <a:gd name="connsiteY512" fmla="*/ 1988277 h 6858000"/>
              <a:gd name="connsiteX513" fmla="*/ 6747349 w 7467663"/>
              <a:gd name="connsiteY513" fmla="*/ 2160069 h 6858000"/>
              <a:gd name="connsiteX514" fmla="*/ 6760943 w 7467663"/>
              <a:gd name="connsiteY514" fmla="*/ 2177686 h 6858000"/>
              <a:gd name="connsiteX515" fmla="*/ 7021065 w 7467663"/>
              <a:gd name="connsiteY515" fmla="*/ 2498102 h 6858000"/>
              <a:gd name="connsiteX516" fmla="*/ 7155223 w 7467663"/>
              <a:gd name="connsiteY516" fmla="*/ 2650386 h 6858000"/>
              <a:gd name="connsiteX517" fmla="*/ 7203167 w 7467663"/>
              <a:gd name="connsiteY517" fmla="*/ 2697288 h 6858000"/>
              <a:gd name="connsiteX518" fmla="*/ 6937703 w 7467663"/>
              <a:gd name="connsiteY518" fmla="*/ 2321981 h 6858000"/>
              <a:gd name="connsiteX519" fmla="*/ 6591670 w 7467663"/>
              <a:gd name="connsiteY519" fmla="*/ 1988277 h 6858000"/>
              <a:gd name="connsiteX520" fmla="*/ 5798671 w 7467663"/>
              <a:gd name="connsiteY520" fmla="*/ 1981601 h 6858000"/>
              <a:gd name="connsiteX521" fmla="*/ 5754709 w 7467663"/>
              <a:gd name="connsiteY521" fmla="*/ 2071454 h 6858000"/>
              <a:gd name="connsiteX522" fmla="*/ 5763044 w 7467663"/>
              <a:gd name="connsiteY522" fmla="*/ 2842206 h 6858000"/>
              <a:gd name="connsiteX523" fmla="*/ 5764974 w 7467663"/>
              <a:gd name="connsiteY523" fmla="*/ 2799609 h 6858000"/>
              <a:gd name="connsiteX524" fmla="*/ 5767665 w 7467663"/>
              <a:gd name="connsiteY524" fmla="*/ 2666409 h 6858000"/>
              <a:gd name="connsiteX525" fmla="*/ 5763055 w 7467663"/>
              <a:gd name="connsiteY525" fmla="*/ 2579705 h 6858000"/>
              <a:gd name="connsiteX526" fmla="*/ 5758079 w 7467663"/>
              <a:gd name="connsiteY526" fmla="*/ 2492508 h 6858000"/>
              <a:gd name="connsiteX527" fmla="*/ 5779325 w 7467663"/>
              <a:gd name="connsiteY527" fmla="*/ 2197069 h 6858000"/>
              <a:gd name="connsiteX528" fmla="*/ 5798671 w 7467663"/>
              <a:gd name="connsiteY528" fmla="*/ 1981601 h 6858000"/>
              <a:gd name="connsiteX529" fmla="*/ 5829202 w 7467663"/>
              <a:gd name="connsiteY529" fmla="*/ 1971679 h 6858000"/>
              <a:gd name="connsiteX530" fmla="*/ 5809558 w 7467663"/>
              <a:gd name="connsiteY530" fmla="*/ 2198043 h 6858000"/>
              <a:gd name="connsiteX531" fmla="*/ 5788653 w 7467663"/>
              <a:gd name="connsiteY531" fmla="*/ 2489430 h 6858000"/>
              <a:gd name="connsiteX532" fmla="*/ 5793439 w 7467663"/>
              <a:gd name="connsiteY532" fmla="*/ 2575235 h 6858000"/>
              <a:gd name="connsiteX533" fmla="*/ 5796837 w 7467663"/>
              <a:gd name="connsiteY533" fmla="*/ 2637633 h 6858000"/>
              <a:gd name="connsiteX534" fmla="*/ 5818614 w 7467663"/>
              <a:gd name="connsiteY534" fmla="*/ 2473055 h 6858000"/>
              <a:gd name="connsiteX535" fmla="*/ 5829202 w 7467663"/>
              <a:gd name="connsiteY535" fmla="*/ 1971679 h 6858000"/>
              <a:gd name="connsiteX536" fmla="*/ 5911389 w 7467663"/>
              <a:gd name="connsiteY536" fmla="*/ 1898371 h 6858000"/>
              <a:gd name="connsiteX537" fmla="*/ 6237627 w 7467663"/>
              <a:gd name="connsiteY537" fmla="*/ 2231921 h 6858000"/>
              <a:gd name="connsiteX538" fmla="*/ 5911389 w 7467663"/>
              <a:gd name="connsiteY538" fmla="*/ 1898371 h 6858000"/>
              <a:gd name="connsiteX539" fmla="*/ 6944437 w 7467663"/>
              <a:gd name="connsiteY539" fmla="*/ 1575402 h 6858000"/>
              <a:gd name="connsiteX540" fmla="*/ 6304730 w 7467663"/>
              <a:gd name="connsiteY540" fmla="*/ 1766654 h 6858000"/>
              <a:gd name="connsiteX541" fmla="*/ 6944437 w 7467663"/>
              <a:gd name="connsiteY541" fmla="*/ 1575402 h 6858000"/>
              <a:gd name="connsiteX542" fmla="*/ 7019523 w 7467663"/>
              <a:gd name="connsiteY542" fmla="*/ 1519450 h 6858000"/>
              <a:gd name="connsiteX543" fmla="*/ 6298091 w 7467663"/>
              <a:gd name="connsiteY543" fmla="*/ 1737122 h 6858000"/>
              <a:gd name="connsiteX544" fmla="*/ 7019523 w 7467663"/>
              <a:gd name="connsiteY544" fmla="*/ 1519450 h 6858000"/>
              <a:gd name="connsiteX545" fmla="*/ 2399523 w 7467663"/>
              <a:gd name="connsiteY545" fmla="*/ 1428234 h 6858000"/>
              <a:gd name="connsiteX546" fmla="*/ 2224982 w 7467663"/>
              <a:gd name="connsiteY546" fmla="*/ 1826201 h 6858000"/>
              <a:gd name="connsiteX547" fmla="*/ 2096099 w 7467663"/>
              <a:gd name="connsiteY547" fmla="*/ 2345900 h 6858000"/>
              <a:gd name="connsiteX548" fmla="*/ 2283317 w 7467663"/>
              <a:gd name="connsiteY548" fmla="*/ 1796925 h 6858000"/>
              <a:gd name="connsiteX549" fmla="*/ 2399523 w 7467663"/>
              <a:gd name="connsiteY549" fmla="*/ 1428234 h 6858000"/>
              <a:gd name="connsiteX550" fmla="*/ 2448558 w 7467663"/>
              <a:gd name="connsiteY550" fmla="*/ 1373435 h 6858000"/>
              <a:gd name="connsiteX551" fmla="*/ 2312521 w 7467663"/>
              <a:gd name="connsiteY551" fmla="*/ 1806140 h 6858000"/>
              <a:gd name="connsiteX552" fmla="*/ 2127533 w 7467663"/>
              <a:gd name="connsiteY552" fmla="*/ 2348380 h 6858000"/>
              <a:gd name="connsiteX553" fmla="*/ 2358080 w 7467663"/>
              <a:gd name="connsiteY553" fmla="*/ 1866134 h 6858000"/>
              <a:gd name="connsiteX554" fmla="*/ 2407436 w 7467663"/>
              <a:gd name="connsiteY554" fmla="*/ 1651070 h 6858000"/>
              <a:gd name="connsiteX555" fmla="*/ 2448558 w 7467663"/>
              <a:gd name="connsiteY555" fmla="*/ 1373435 h 6858000"/>
              <a:gd name="connsiteX556" fmla="*/ 278707 w 7467663"/>
              <a:gd name="connsiteY556" fmla="*/ 1352270 h 6858000"/>
              <a:gd name="connsiteX557" fmla="*/ 321570 w 7467663"/>
              <a:gd name="connsiteY557" fmla="*/ 1861610 h 6858000"/>
              <a:gd name="connsiteX558" fmla="*/ 294281 w 7467663"/>
              <a:gd name="connsiteY558" fmla="*/ 1440658 h 6858000"/>
              <a:gd name="connsiteX559" fmla="*/ 278707 w 7467663"/>
              <a:gd name="connsiteY559" fmla="*/ 1352270 h 6858000"/>
              <a:gd name="connsiteX560" fmla="*/ 1423821 w 7467663"/>
              <a:gd name="connsiteY560" fmla="*/ 1351958 h 6858000"/>
              <a:gd name="connsiteX561" fmla="*/ 1638521 w 7467663"/>
              <a:gd name="connsiteY561" fmla="*/ 1908470 h 6858000"/>
              <a:gd name="connsiteX562" fmla="*/ 1754199 w 7467663"/>
              <a:gd name="connsiteY562" fmla="*/ 2149284 h 6858000"/>
              <a:gd name="connsiteX563" fmla="*/ 1908359 w 7467663"/>
              <a:gd name="connsiteY563" fmla="*/ 2364988 h 6858000"/>
              <a:gd name="connsiteX564" fmla="*/ 1647661 w 7467663"/>
              <a:gd name="connsiteY564" fmla="*/ 1825945 h 6858000"/>
              <a:gd name="connsiteX565" fmla="*/ 1423821 w 7467663"/>
              <a:gd name="connsiteY565" fmla="*/ 1351958 h 6858000"/>
              <a:gd name="connsiteX566" fmla="*/ 1431890 w 7467663"/>
              <a:gd name="connsiteY566" fmla="*/ 1306475 h 6858000"/>
              <a:gd name="connsiteX567" fmla="*/ 1507597 w 7467663"/>
              <a:gd name="connsiteY567" fmla="*/ 1446132 h 6858000"/>
              <a:gd name="connsiteX568" fmla="*/ 1674586 w 7467663"/>
              <a:gd name="connsiteY568" fmla="*/ 1813832 h 6858000"/>
              <a:gd name="connsiteX569" fmla="*/ 1815950 w 7467663"/>
              <a:gd name="connsiteY569" fmla="*/ 2128564 h 6858000"/>
              <a:gd name="connsiteX570" fmla="*/ 1984242 w 7467663"/>
              <a:gd name="connsiteY570" fmla="*/ 2430829 h 6858000"/>
              <a:gd name="connsiteX571" fmla="*/ 2014023 w 7467663"/>
              <a:gd name="connsiteY571" fmla="*/ 2450995 h 6858000"/>
              <a:gd name="connsiteX572" fmla="*/ 1747337 w 7467663"/>
              <a:gd name="connsiteY572" fmla="*/ 1855264 h 6858000"/>
              <a:gd name="connsiteX573" fmla="*/ 1533749 w 7467663"/>
              <a:gd name="connsiteY573" fmla="*/ 1478656 h 6858000"/>
              <a:gd name="connsiteX574" fmla="*/ 1431890 w 7467663"/>
              <a:gd name="connsiteY574" fmla="*/ 1306475 h 6858000"/>
              <a:gd name="connsiteX575" fmla="*/ 5052692 w 7467663"/>
              <a:gd name="connsiteY575" fmla="*/ 1292994 h 6858000"/>
              <a:gd name="connsiteX576" fmla="*/ 5200661 w 7467663"/>
              <a:gd name="connsiteY576" fmla="*/ 1635186 h 6858000"/>
              <a:gd name="connsiteX577" fmla="*/ 5297138 w 7467663"/>
              <a:gd name="connsiteY577" fmla="*/ 1906351 h 6858000"/>
              <a:gd name="connsiteX578" fmla="*/ 5052692 w 7467663"/>
              <a:gd name="connsiteY578" fmla="*/ 1292994 h 6858000"/>
              <a:gd name="connsiteX579" fmla="*/ 5009948 w 7467663"/>
              <a:gd name="connsiteY579" fmla="*/ 1273619 h 6858000"/>
              <a:gd name="connsiteX580" fmla="*/ 5121777 w 7467663"/>
              <a:gd name="connsiteY580" fmla="*/ 1654213 h 6858000"/>
              <a:gd name="connsiteX581" fmla="*/ 5293545 w 7467663"/>
              <a:gd name="connsiteY581" fmla="*/ 2072247 h 6858000"/>
              <a:gd name="connsiteX582" fmla="*/ 5294042 w 7467663"/>
              <a:gd name="connsiteY582" fmla="*/ 2065019 h 6858000"/>
              <a:gd name="connsiteX583" fmla="*/ 5171936 w 7467663"/>
              <a:gd name="connsiteY583" fmla="*/ 1647613 h 6858000"/>
              <a:gd name="connsiteX584" fmla="*/ 5009948 w 7467663"/>
              <a:gd name="connsiteY584" fmla="*/ 1273619 h 6858000"/>
              <a:gd name="connsiteX585" fmla="*/ 655236 w 7467663"/>
              <a:gd name="connsiteY585" fmla="*/ 1268632 h 6858000"/>
              <a:gd name="connsiteX586" fmla="*/ 839521 w 7467663"/>
              <a:gd name="connsiteY586" fmla="*/ 1685315 h 6858000"/>
              <a:gd name="connsiteX587" fmla="*/ 1109416 w 7467663"/>
              <a:gd name="connsiteY587" fmla="*/ 2061663 h 6858000"/>
              <a:gd name="connsiteX588" fmla="*/ 1298300 w 7467663"/>
              <a:gd name="connsiteY588" fmla="*/ 2247742 h 6858000"/>
              <a:gd name="connsiteX589" fmla="*/ 1125871 w 7467663"/>
              <a:gd name="connsiteY589" fmla="*/ 1989513 h 6858000"/>
              <a:gd name="connsiteX590" fmla="*/ 981574 w 7467663"/>
              <a:gd name="connsiteY590" fmla="*/ 1783157 h 6858000"/>
              <a:gd name="connsiteX591" fmla="*/ 922198 w 7467663"/>
              <a:gd name="connsiteY591" fmla="*/ 1677437 h 6858000"/>
              <a:gd name="connsiteX592" fmla="*/ 869293 w 7467663"/>
              <a:gd name="connsiteY592" fmla="*/ 1583214 h 6858000"/>
              <a:gd name="connsiteX593" fmla="*/ 751431 w 7467663"/>
              <a:gd name="connsiteY593" fmla="*/ 1405731 h 6858000"/>
              <a:gd name="connsiteX594" fmla="*/ 655236 w 7467663"/>
              <a:gd name="connsiteY594" fmla="*/ 1268632 h 6858000"/>
              <a:gd name="connsiteX595" fmla="*/ 6516292 w 7467663"/>
              <a:gd name="connsiteY595" fmla="*/ 1263064 h 6858000"/>
              <a:gd name="connsiteX596" fmla="*/ 5736320 w 7467663"/>
              <a:gd name="connsiteY596" fmla="*/ 1501803 h 6858000"/>
              <a:gd name="connsiteX597" fmla="*/ 6516292 w 7467663"/>
              <a:gd name="connsiteY597" fmla="*/ 1263064 h 6858000"/>
              <a:gd name="connsiteX598" fmla="*/ 291466 w 7467663"/>
              <a:gd name="connsiteY598" fmla="*/ 1250369 h 6858000"/>
              <a:gd name="connsiteX599" fmla="*/ 323180 w 7467663"/>
              <a:gd name="connsiteY599" fmla="*/ 1435283 h 6858000"/>
              <a:gd name="connsiteX600" fmla="*/ 349381 w 7467663"/>
              <a:gd name="connsiteY600" fmla="*/ 1875041 h 6858000"/>
              <a:gd name="connsiteX601" fmla="*/ 374363 w 7467663"/>
              <a:gd name="connsiteY601" fmla="*/ 1506494 h 6858000"/>
              <a:gd name="connsiteX602" fmla="*/ 302168 w 7467663"/>
              <a:gd name="connsiteY602" fmla="*/ 1274495 h 6858000"/>
              <a:gd name="connsiteX603" fmla="*/ 291466 w 7467663"/>
              <a:gd name="connsiteY603" fmla="*/ 1250369 h 6858000"/>
              <a:gd name="connsiteX604" fmla="*/ 678222 w 7467663"/>
              <a:gd name="connsiteY604" fmla="*/ 1248670 h 6858000"/>
              <a:gd name="connsiteX605" fmla="*/ 775536 w 7467663"/>
              <a:gd name="connsiteY605" fmla="*/ 1388015 h 6858000"/>
              <a:gd name="connsiteX606" fmla="*/ 894529 w 7467663"/>
              <a:gd name="connsiteY606" fmla="*/ 1567739 h 6858000"/>
              <a:gd name="connsiteX607" fmla="*/ 948000 w 7467663"/>
              <a:gd name="connsiteY607" fmla="*/ 1663088 h 6858000"/>
              <a:gd name="connsiteX608" fmla="*/ 1006812 w 7467663"/>
              <a:gd name="connsiteY608" fmla="*/ 1767683 h 6858000"/>
              <a:gd name="connsiteX609" fmla="*/ 1149133 w 7467663"/>
              <a:gd name="connsiteY609" fmla="*/ 1971513 h 6858000"/>
              <a:gd name="connsiteX610" fmla="*/ 1333952 w 7467663"/>
              <a:gd name="connsiteY610" fmla="*/ 2251620 h 6858000"/>
              <a:gd name="connsiteX611" fmla="*/ 1337329 w 7467663"/>
              <a:gd name="connsiteY611" fmla="*/ 2258350 h 6858000"/>
              <a:gd name="connsiteX612" fmla="*/ 1014726 w 7467663"/>
              <a:gd name="connsiteY612" fmla="*/ 1615556 h 6858000"/>
              <a:gd name="connsiteX613" fmla="*/ 678222 w 7467663"/>
              <a:gd name="connsiteY613" fmla="*/ 1248670 h 6858000"/>
              <a:gd name="connsiteX614" fmla="*/ 6691602 w 7467663"/>
              <a:gd name="connsiteY614" fmla="*/ 1140573 h 6858000"/>
              <a:gd name="connsiteX615" fmla="*/ 6571100 w 7467663"/>
              <a:gd name="connsiteY615" fmla="*/ 1183662 h 6858000"/>
              <a:gd name="connsiteX616" fmla="*/ 6241687 w 7467663"/>
              <a:gd name="connsiteY616" fmla="*/ 1257600 h 6858000"/>
              <a:gd name="connsiteX617" fmla="*/ 5693009 w 7467663"/>
              <a:gd name="connsiteY617" fmla="*/ 1478256 h 6858000"/>
              <a:gd name="connsiteX618" fmla="*/ 6548420 w 7467663"/>
              <a:gd name="connsiteY618" fmla="*/ 1214599 h 6858000"/>
              <a:gd name="connsiteX619" fmla="*/ 6605473 w 7467663"/>
              <a:gd name="connsiteY619" fmla="*/ 1184686 h 6858000"/>
              <a:gd name="connsiteX620" fmla="*/ 6691602 w 7467663"/>
              <a:gd name="connsiteY620" fmla="*/ 1140573 h 6858000"/>
              <a:gd name="connsiteX621" fmla="*/ 4002475 w 7467663"/>
              <a:gd name="connsiteY621" fmla="*/ 1037802 h 6858000"/>
              <a:gd name="connsiteX622" fmla="*/ 4000324 w 7467663"/>
              <a:gd name="connsiteY622" fmla="*/ 1039362 h 6858000"/>
              <a:gd name="connsiteX623" fmla="*/ 4002862 w 7467663"/>
              <a:gd name="connsiteY623" fmla="*/ 1042866 h 6858000"/>
              <a:gd name="connsiteX624" fmla="*/ 4002475 w 7467663"/>
              <a:gd name="connsiteY624" fmla="*/ 1037802 h 6858000"/>
              <a:gd name="connsiteX625" fmla="*/ 506322 w 7467663"/>
              <a:gd name="connsiteY625" fmla="*/ 1020997 h 6858000"/>
              <a:gd name="connsiteX626" fmla="*/ 533068 w 7467663"/>
              <a:gd name="connsiteY626" fmla="*/ 1029409 h 6858000"/>
              <a:gd name="connsiteX627" fmla="*/ 1232525 w 7467663"/>
              <a:gd name="connsiteY627" fmla="*/ 1804675 h 6858000"/>
              <a:gd name="connsiteX628" fmla="*/ 1388858 w 7467663"/>
              <a:gd name="connsiteY628" fmla="*/ 2368011 h 6858000"/>
              <a:gd name="connsiteX629" fmla="*/ 1384098 w 7467663"/>
              <a:gd name="connsiteY629" fmla="*/ 2378125 h 6858000"/>
              <a:gd name="connsiteX630" fmla="*/ 1425393 w 7467663"/>
              <a:gd name="connsiteY630" fmla="*/ 2589124 h 6858000"/>
              <a:gd name="connsiteX631" fmla="*/ 1424001 w 7467663"/>
              <a:gd name="connsiteY631" fmla="*/ 2597541 h 6858000"/>
              <a:gd name="connsiteX632" fmla="*/ 2152729 w 7467663"/>
              <a:gd name="connsiteY632" fmla="*/ 2864487 h 6858000"/>
              <a:gd name="connsiteX633" fmla="*/ 2020609 w 7467663"/>
              <a:gd name="connsiteY633" fmla="*/ 2539671 h 6858000"/>
              <a:gd name="connsiteX634" fmla="*/ 2018920 w 7467663"/>
              <a:gd name="connsiteY634" fmla="*/ 2536309 h 6858000"/>
              <a:gd name="connsiteX635" fmla="*/ 1342441 w 7467663"/>
              <a:gd name="connsiteY635" fmla="*/ 1173017 h 6858000"/>
              <a:gd name="connsiteX636" fmla="*/ 1367925 w 7467663"/>
              <a:gd name="connsiteY636" fmla="*/ 1135648 h 6858000"/>
              <a:gd name="connsiteX637" fmla="*/ 1771401 w 7467663"/>
              <a:gd name="connsiteY637" fmla="*/ 1806673 h 6858000"/>
              <a:gd name="connsiteX638" fmla="*/ 1972385 w 7467663"/>
              <a:gd name="connsiteY638" fmla="*/ 2198735 h 6858000"/>
              <a:gd name="connsiteX639" fmla="*/ 2040892 w 7467663"/>
              <a:gd name="connsiteY639" fmla="*/ 2405205 h 6858000"/>
              <a:gd name="connsiteX640" fmla="*/ 2131689 w 7467663"/>
              <a:gd name="connsiteY640" fmla="*/ 1936926 h 6858000"/>
              <a:gd name="connsiteX641" fmla="*/ 2454820 w 7467663"/>
              <a:gd name="connsiteY641" fmla="*/ 1248808 h 6858000"/>
              <a:gd name="connsiteX642" fmla="*/ 2492512 w 7467663"/>
              <a:gd name="connsiteY642" fmla="*/ 1302920 h 6858000"/>
              <a:gd name="connsiteX643" fmla="*/ 2081216 w 7467663"/>
              <a:gd name="connsiteY643" fmla="*/ 2527513 h 6858000"/>
              <a:gd name="connsiteX644" fmla="*/ 2081211 w 7467663"/>
              <a:gd name="connsiteY644" fmla="*/ 2528916 h 6858000"/>
              <a:gd name="connsiteX645" fmla="*/ 2199067 w 7467663"/>
              <a:gd name="connsiteY645" fmla="*/ 2884061 h 6858000"/>
              <a:gd name="connsiteX646" fmla="*/ 3192586 w 7467663"/>
              <a:gd name="connsiteY646" fmla="*/ 3411496 h 6858000"/>
              <a:gd name="connsiteX647" fmla="*/ 3182620 w 7467663"/>
              <a:gd name="connsiteY647" fmla="*/ 3483279 h 6858000"/>
              <a:gd name="connsiteX648" fmla="*/ 2435119 w 7467663"/>
              <a:gd name="connsiteY648" fmla="*/ 3080173 h 6858000"/>
              <a:gd name="connsiteX649" fmla="*/ 2410152 w 7467663"/>
              <a:gd name="connsiteY649" fmla="*/ 3063751 h 6858000"/>
              <a:gd name="connsiteX650" fmla="*/ 2408099 w 7467663"/>
              <a:gd name="connsiteY650" fmla="*/ 3064403 h 6858000"/>
              <a:gd name="connsiteX651" fmla="*/ 2407218 w 7467663"/>
              <a:gd name="connsiteY651" fmla="*/ 3070324 h 6858000"/>
              <a:gd name="connsiteX652" fmla="*/ 2380138 w 7467663"/>
              <a:gd name="connsiteY652" fmla="*/ 3099341 h 6858000"/>
              <a:gd name="connsiteX653" fmla="*/ 1765923 w 7467663"/>
              <a:gd name="connsiteY653" fmla="*/ 3581043 h 6858000"/>
              <a:gd name="connsiteX654" fmla="*/ 1702258 w 7467663"/>
              <a:gd name="connsiteY654" fmla="*/ 3612286 h 6858000"/>
              <a:gd name="connsiteX655" fmla="*/ 1538370 w 7467663"/>
              <a:gd name="connsiteY655" fmla="*/ 3811804 h 6858000"/>
              <a:gd name="connsiteX656" fmla="*/ 542867 w 7467663"/>
              <a:gd name="connsiteY656" fmla="*/ 4944092 h 6858000"/>
              <a:gd name="connsiteX657" fmla="*/ 515800 w 7467663"/>
              <a:gd name="connsiteY657" fmla="*/ 4862180 h 6858000"/>
              <a:gd name="connsiteX658" fmla="*/ 909145 w 7467663"/>
              <a:gd name="connsiteY658" fmla="*/ 4199225 h 6858000"/>
              <a:gd name="connsiteX659" fmla="*/ 1214067 w 7467663"/>
              <a:gd name="connsiteY659" fmla="*/ 3908561 h 6858000"/>
              <a:gd name="connsiteX660" fmla="*/ 640967 w 7467663"/>
              <a:gd name="connsiteY660" fmla="*/ 4105601 h 6858000"/>
              <a:gd name="connsiteX661" fmla="*/ 112563 w 7467663"/>
              <a:gd name="connsiteY661" fmla="*/ 4396952 h 6858000"/>
              <a:gd name="connsiteX662" fmla="*/ 0 w 7467663"/>
              <a:gd name="connsiteY662" fmla="*/ 4466006 h 6858000"/>
              <a:gd name="connsiteX663" fmla="*/ 0 w 7467663"/>
              <a:gd name="connsiteY663" fmla="*/ 4233763 h 6858000"/>
              <a:gd name="connsiteX664" fmla="*/ 36881 w 7467663"/>
              <a:gd name="connsiteY664" fmla="*/ 4200118 h 6858000"/>
              <a:gd name="connsiteX665" fmla="*/ 910534 w 7467663"/>
              <a:gd name="connsiteY665" fmla="*/ 3629753 h 6858000"/>
              <a:gd name="connsiteX666" fmla="*/ 1578717 w 7467663"/>
              <a:gd name="connsiteY666" fmla="*/ 3575982 h 6858000"/>
              <a:gd name="connsiteX667" fmla="*/ 2338780 w 7467663"/>
              <a:gd name="connsiteY667" fmla="*/ 3033725 h 6858000"/>
              <a:gd name="connsiteX668" fmla="*/ 1807991 w 7467663"/>
              <a:gd name="connsiteY668" fmla="*/ 2807184 h 6858000"/>
              <a:gd name="connsiteX669" fmla="*/ 1416358 w 7467663"/>
              <a:gd name="connsiteY669" fmla="*/ 3112571 h 6858000"/>
              <a:gd name="connsiteX670" fmla="*/ 939066 w 7467663"/>
              <a:gd name="connsiteY670" fmla="*/ 3378798 h 6858000"/>
              <a:gd name="connsiteX671" fmla="*/ 115099 w 7467663"/>
              <a:gd name="connsiteY671" fmla="*/ 3607650 h 6858000"/>
              <a:gd name="connsiteX672" fmla="*/ 97284 w 7467663"/>
              <a:gd name="connsiteY672" fmla="*/ 3520393 h 6858000"/>
              <a:gd name="connsiteX673" fmla="*/ 922050 w 7467663"/>
              <a:gd name="connsiteY673" fmla="*/ 3074867 h 6858000"/>
              <a:gd name="connsiteX674" fmla="*/ 1405265 w 7467663"/>
              <a:gd name="connsiteY674" fmla="*/ 3016319 h 6858000"/>
              <a:gd name="connsiteX675" fmla="*/ 1407512 w 7467663"/>
              <a:gd name="connsiteY675" fmla="*/ 3018001 h 6858000"/>
              <a:gd name="connsiteX676" fmla="*/ 1726266 w 7467663"/>
              <a:gd name="connsiteY676" fmla="*/ 2777274 h 6858000"/>
              <a:gd name="connsiteX677" fmla="*/ 625390 w 7467663"/>
              <a:gd name="connsiteY677" fmla="*/ 2514541 h 6858000"/>
              <a:gd name="connsiteX678" fmla="*/ 619799 w 7467663"/>
              <a:gd name="connsiteY678" fmla="*/ 2527180 h 6858000"/>
              <a:gd name="connsiteX679" fmla="*/ 310030 w 7467663"/>
              <a:gd name="connsiteY679" fmla="*/ 2771818 h 6858000"/>
              <a:gd name="connsiteX680" fmla="*/ 173877 w 7467663"/>
              <a:gd name="connsiteY680" fmla="*/ 2937056 h 6858000"/>
              <a:gd name="connsiteX681" fmla="*/ 77889 w 7467663"/>
              <a:gd name="connsiteY681" fmla="*/ 3138440 h 6858000"/>
              <a:gd name="connsiteX682" fmla="*/ 0 w 7467663"/>
              <a:gd name="connsiteY682" fmla="*/ 3271395 h 6858000"/>
              <a:gd name="connsiteX683" fmla="*/ 0 w 7467663"/>
              <a:gd name="connsiteY683" fmla="*/ 3153002 h 6858000"/>
              <a:gd name="connsiteX684" fmla="*/ 2386 w 7467663"/>
              <a:gd name="connsiteY684" fmla="*/ 3149203 h 6858000"/>
              <a:gd name="connsiteX685" fmla="*/ 89753 w 7467663"/>
              <a:gd name="connsiteY685" fmla="*/ 2987702 h 6858000"/>
              <a:gd name="connsiteX686" fmla="*/ 76869 w 7467663"/>
              <a:gd name="connsiteY686" fmla="*/ 3005404 h 6858000"/>
              <a:gd name="connsiteX687" fmla="*/ 32049 w 7467663"/>
              <a:gd name="connsiteY687" fmla="*/ 3065814 h 6858000"/>
              <a:gd name="connsiteX688" fmla="*/ 0 w 7467663"/>
              <a:gd name="connsiteY688" fmla="*/ 3108744 h 6858000"/>
              <a:gd name="connsiteX689" fmla="*/ 0 w 7467663"/>
              <a:gd name="connsiteY689" fmla="*/ 3058059 h 6858000"/>
              <a:gd name="connsiteX690" fmla="*/ 7610 w 7467663"/>
              <a:gd name="connsiteY690" fmla="*/ 3047889 h 6858000"/>
              <a:gd name="connsiteX691" fmla="*/ 52419 w 7467663"/>
              <a:gd name="connsiteY691" fmla="*/ 2987479 h 6858000"/>
              <a:gd name="connsiteX692" fmla="*/ 59142 w 7467663"/>
              <a:gd name="connsiteY692" fmla="*/ 2978488 h 6858000"/>
              <a:gd name="connsiteX693" fmla="*/ 0 w 7467663"/>
              <a:gd name="connsiteY693" fmla="*/ 3015334 h 6858000"/>
              <a:gd name="connsiteX694" fmla="*/ 0 w 7467663"/>
              <a:gd name="connsiteY694" fmla="*/ 2914286 h 6858000"/>
              <a:gd name="connsiteX695" fmla="*/ 36383 w 7467663"/>
              <a:gd name="connsiteY695" fmla="*/ 2901128 h 6858000"/>
              <a:gd name="connsiteX696" fmla="*/ 156329 w 7467663"/>
              <a:gd name="connsiteY696" fmla="*/ 2840533 h 6858000"/>
              <a:gd name="connsiteX697" fmla="*/ 358355 w 7467663"/>
              <a:gd name="connsiteY697" fmla="*/ 2620471 h 6858000"/>
              <a:gd name="connsiteX698" fmla="*/ 510577 w 7467663"/>
              <a:gd name="connsiteY698" fmla="*/ 2501244 h 6858000"/>
              <a:gd name="connsiteX699" fmla="*/ 211967 w 7467663"/>
              <a:gd name="connsiteY699" fmla="*/ 2479171 h 6858000"/>
              <a:gd name="connsiteX700" fmla="*/ 0 w 7467663"/>
              <a:gd name="connsiteY700" fmla="*/ 2476398 h 6858000"/>
              <a:gd name="connsiteX701" fmla="*/ 0 w 7467663"/>
              <a:gd name="connsiteY701" fmla="*/ 2389189 h 6858000"/>
              <a:gd name="connsiteX702" fmla="*/ 103062 w 7467663"/>
              <a:gd name="connsiteY702" fmla="*/ 2389518 h 6858000"/>
              <a:gd name="connsiteX703" fmla="*/ 510734 w 7467663"/>
              <a:gd name="connsiteY703" fmla="*/ 2416201 h 6858000"/>
              <a:gd name="connsiteX704" fmla="*/ 279257 w 7467663"/>
              <a:gd name="connsiteY704" fmla="*/ 2092102 h 6858000"/>
              <a:gd name="connsiteX705" fmla="*/ 65265 w 7467663"/>
              <a:gd name="connsiteY705" fmla="*/ 2006049 h 6858000"/>
              <a:gd name="connsiteX706" fmla="*/ 0 w 7467663"/>
              <a:gd name="connsiteY706" fmla="*/ 1982532 h 6858000"/>
              <a:gd name="connsiteX707" fmla="*/ 0 w 7467663"/>
              <a:gd name="connsiteY707" fmla="*/ 1912789 h 6858000"/>
              <a:gd name="connsiteX708" fmla="*/ 97460 w 7467663"/>
              <a:gd name="connsiteY708" fmla="*/ 1953725 h 6858000"/>
              <a:gd name="connsiteX709" fmla="*/ 221272 w 7467663"/>
              <a:gd name="connsiteY709" fmla="*/ 1980766 h 6858000"/>
              <a:gd name="connsiteX710" fmla="*/ 116765 w 7467663"/>
              <a:gd name="connsiteY710" fmla="*/ 1911033 h 6858000"/>
              <a:gd name="connsiteX711" fmla="*/ 16405 w 7467663"/>
              <a:gd name="connsiteY711" fmla="*/ 1803412 h 6858000"/>
              <a:gd name="connsiteX712" fmla="*/ 0 w 7467663"/>
              <a:gd name="connsiteY712" fmla="*/ 1784777 h 6858000"/>
              <a:gd name="connsiteX713" fmla="*/ 0 w 7467663"/>
              <a:gd name="connsiteY713" fmla="*/ 1740082 h 6858000"/>
              <a:gd name="connsiteX714" fmla="*/ 39394 w 7467663"/>
              <a:gd name="connsiteY714" fmla="*/ 1784856 h 6858000"/>
              <a:gd name="connsiteX715" fmla="*/ 135813 w 7467663"/>
              <a:gd name="connsiteY715" fmla="*/ 1888838 h 6858000"/>
              <a:gd name="connsiteX716" fmla="*/ 242575 w 7467663"/>
              <a:gd name="connsiteY716" fmla="*/ 1958841 h 6858000"/>
              <a:gd name="connsiteX717" fmla="*/ 82197 w 7467663"/>
              <a:gd name="connsiteY717" fmla="*/ 1754826 h 6858000"/>
              <a:gd name="connsiteX718" fmla="*/ 0 w 7467663"/>
              <a:gd name="connsiteY718" fmla="*/ 1679650 h 6858000"/>
              <a:gd name="connsiteX719" fmla="*/ 0 w 7467663"/>
              <a:gd name="connsiteY719" fmla="*/ 1602463 h 6858000"/>
              <a:gd name="connsiteX720" fmla="*/ 84689 w 7467663"/>
              <a:gd name="connsiteY720" fmla="*/ 1677442 h 6858000"/>
              <a:gd name="connsiteX721" fmla="*/ 298437 w 7467663"/>
              <a:gd name="connsiteY721" fmla="*/ 1968019 h 6858000"/>
              <a:gd name="connsiteX722" fmla="*/ 227269 w 7467663"/>
              <a:gd name="connsiteY722" fmla="*/ 1114064 h 6858000"/>
              <a:gd name="connsiteX723" fmla="*/ 248003 w 7467663"/>
              <a:gd name="connsiteY723" fmla="*/ 1089613 h 6858000"/>
              <a:gd name="connsiteX724" fmla="*/ 427020 w 7467663"/>
              <a:gd name="connsiteY724" fmla="*/ 1619803 h 6858000"/>
              <a:gd name="connsiteX725" fmla="*/ 340345 w 7467663"/>
              <a:gd name="connsiteY725" fmla="*/ 2027739 h 6858000"/>
              <a:gd name="connsiteX726" fmla="*/ 360865 w 7467663"/>
              <a:gd name="connsiteY726" fmla="*/ 2044827 h 6858000"/>
              <a:gd name="connsiteX727" fmla="*/ 560414 w 7467663"/>
              <a:gd name="connsiteY727" fmla="*/ 2421457 h 6858000"/>
              <a:gd name="connsiteX728" fmla="*/ 1359703 w 7467663"/>
              <a:gd name="connsiteY728" fmla="*/ 2578554 h 6858000"/>
              <a:gd name="connsiteX729" fmla="*/ 1359422 w 7467663"/>
              <a:gd name="connsiteY729" fmla="*/ 2577994 h 6858000"/>
              <a:gd name="connsiteX730" fmla="*/ 828701 w 7467663"/>
              <a:gd name="connsiteY730" fmla="*/ 1839520 h 6858000"/>
              <a:gd name="connsiteX731" fmla="*/ 494427 w 7467663"/>
              <a:gd name="connsiteY731" fmla="*/ 1092333 h 6858000"/>
              <a:gd name="connsiteX732" fmla="*/ 506322 w 7467663"/>
              <a:gd name="connsiteY732" fmla="*/ 1020997 h 6858000"/>
              <a:gd name="connsiteX733" fmla="*/ 4570198 w 7467663"/>
              <a:gd name="connsiteY733" fmla="*/ 978081 h 6858000"/>
              <a:gd name="connsiteX734" fmla="*/ 4523691 w 7467663"/>
              <a:gd name="connsiteY734" fmla="*/ 1127776 h 6858000"/>
              <a:gd name="connsiteX735" fmla="*/ 4509875 w 7467663"/>
              <a:gd name="connsiteY735" fmla="*/ 1167552 h 6858000"/>
              <a:gd name="connsiteX736" fmla="*/ 4478168 w 7467663"/>
              <a:gd name="connsiteY736" fmla="*/ 1260735 h 6858000"/>
              <a:gd name="connsiteX737" fmla="*/ 4409309 w 7467663"/>
              <a:gd name="connsiteY737" fmla="*/ 1666996 h 6858000"/>
              <a:gd name="connsiteX738" fmla="*/ 4370031 w 7467663"/>
              <a:gd name="connsiteY738" fmla="*/ 1955666 h 6858000"/>
              <a:gd name="connsiteX739" fmla="*/ 4570198 w 7467663"/>
              <a:gd name="connsiteY739" fmla="*/ 978081 h 6858000"/>
              <a:gd name="connsiteX740" fmla="*/ 4557898 w 7467663"/>
              <a:gd name="connsiteY740" fmla="*/ 900011 h 6858000"/>
              <a:gd name="connsiteX741" fmla="*/ 4344840 w 7467663"/>
              <a:gd name="connsiteY741" fmla="*/ 1922038 h 6858000"/>
              <a:gd name="connsiteX742" fmla="*/ 4378710 w 7467663"/>
              <a:gd name="connsiteY742" fmla="*/ 1665516 h 6858000"/>
              <a:gd name="connsiteX743" fmla="*/ 4448798 w 7467663"/>
              <a:gd name="connsiteY743" fmla="*/ 1253024 h 6858000"/>
              <a:gd name="connsiteX744" fmla="*/ 4480315 w 7467663"/>
              <a:gd name="connsiteY744" fmla="*/ 1158454 h 6858000"/>
              <a:gd name="connsiteX745" fmla="*/ 4494133 w 7467663"/>
              <a:gd name="connsiteY745" fmla="*/ 1118676 h 6858000"/>
              <a:gd name="connsiteX746" fmla="*/ 4557898 w 7467663"/>
              <a:gd name="connsiteY746" fmla="*/ 900011 h 6858000"/>
              <a:gd name="connsiteX747" fmla="*/ 5870151 w 7467663"/>
              <a:gd name="connsiteY747" fmla="*/ 898890 h 6858000"/>
              <a:gd name="connsiteX748" fmla="*/ 5861335 w 7467663"/>
              <a:gd name="connsiteY748" fmla="*/ 899177 h 6858000"/>
              <a:gd name="connsiteX749" fmla="*/ 5843702 w 7467663"/>
              <a:gd name="connsiteY749" fmla="*/ 899748 h 6858000"/>
              <a:gd name="connsiteX750" fmla="*/ 5651107 w 7467663"/>
              <a:gd name="connsiteY750" fmla="*/ 920306 h 6858000"/>
              <a:gd name="connsiteX751" fmla="*/ 5459407 w 7467663"/>
              <a:gd name="connsiteY751" fmla="*/ 940975 h 6858000"/>
              <a:gd name="connsiteX752" fmla="*/ 5374846 w 7467663"/>
              <a:gd name="connsiteY752" fmla="*/ 941988 h 6858000"/>
              <a:gd name="connsiteX753" fmla="*/ 5256105 w 7467663"/>
              <a:gd name="connsiteY753" fmla="*/ 945632 h 6858000"/>
              <a:gd name="connsiteX754" fmla="*/ 5107071 w 7467663"/>
              <a:gd name="connsiteY754" fmla="*/ 969720 h 6858000"/>
              <a:gd name="connsiteX755" fmla="*/ 4998681 w 7467663"/>
              <a:gd name="connsiteY755" fmla="*/ 988771 h 6858000"/>
              <a:gd name="connsiteX756" fmla="*/ 5870151 w 7467663"/>
              <a:gd name="connsiteY756" fmla="*/ 898890 h 6858000"/>
              <a:gd name="connsiteX757" fmla="*/ 5504425 w 7467663"/>
              <a:gd name="connsiteY757" fmla="*/ 848067 h 6858000"/>
              <a:gd name="connsiteX758" fmla="*/ 4968849 w 7467663"/>
              <a:gd name="connsiteY758" fmla="*/ 962318 h 6858000"/>
              <a:gd name="connsiteX759" fmla="*/ 5104039 w 7467663"/>
              <a:gd name="connsiteY759" fmla="*/ 940634 h 6858000"/>
              <a:gd name="connsiteX760" fmla="*/ 5256311 w 7467663"/>
              <a:gd name="connsiteY760" fmla="*/ 916490 h 6858000"/>
              <a:gd name="connsiteX761" fmla="*/ 5377381 w 7467663"/>
              <a:gd name="connsiteY761" fmla="*/ 912671 h 6858000"/>
              <a:gd name="connsiteX762" fmla="*/ 5460148 w 7467663"/>
              <a:gd name="connsiteY762" fmla="*/ 911442 h 6858000"/>
              <a:gd name="connsiteX763" fmla="*/ 5648971 w 7467663"/>
              <a:gd name="connsiteY763" fmla="*/ 891331 h 6858000"/>
              <a:gd name="connsiteX764" fmla="*/ 5844807 w 7467663"/>
              <a:gd name="connsiteY764" fmla="*/ 870718 h 6858000"/>
              <a:gd name="connsiteX765" fmla="*/ 5862975 w 7467663"/>
              <a:gd name="connsiteY765" fmla="*/ 869756 h 6858000"/>
              <a:gd name="connsiteX766" fmla="*/ 5920887 w 7467663"/>
              <a:gd name="connsiteY766" fmla="*/ 865929 h 6858000"/>
              <a:gd name="connsiteX767" fmla="*/ 5504425 w 7467663"/>
              <a:gd name="connsiteY767" fmla="*/ 848067 h 6858000"/>
              <a:gd name="connsiteX768" fmla="*/ 3607114 w 7467663"/>
              <a:gd name="connsiteY768" fmla="*/ 467441 h 6858000"/>
              <a:gd name="connsiteX769" fmla="*/ 3296242 w 7467663"/>
              <a:gd name="connsiteY769" fmla="*/ 807991 h 6858000"/>
              <a:gd name="connsiteX770" fmla="*/ 3174674 w 7467663"/>
              <a:gd name="connsiteY770" fmla="*/ 919759 h 6858000"/>
              <a:gd name="connsiteX771" fmla="*/ 3042978 w 7467663"/>
              <a:gd name="connsiteY771" fmla="*/ 1054894 h 6858000"/>
              <a:gd name="connsiteX772" fmla="*/ 2968914 w 7467663"/>
              <a:gd name="connsiteY772" fmla="*/ 1133756 h 6858000"/>
              <a:gd name="connsiteX773" fmla="*/ 3103823 w 7467663"/>
              <a:gd name="connsiteY773" fmla="*/ 1026814 h 6858000"/>
              <a:gd name="connsiteX774" fmla="*/ 3607114 w 7467663"/>
              <a:gd name="connsiteY774" fmla="*/ 467441 h 6858000"/>
              <a:gd name="connsiteX775" fmla="*/ 3744487 w 7467663"/>
              <a:gd name="connsiteY775" fmla="*/ 383136 h 6858000"/>
              <a:gd name="connsiteX776" fmla="*/ 3970213 w 7467663"/>
              <a:gd name="connsiteY776" fmla="*/ 995559 h 6858000"/>
              <a:gd name="connsiteX777" fmla="*/ 3744487 w 7467663"/>
              <a:gd name="connsiteY777" fmla="*/ 383136 h 6858000"/>
              <a:gd name="connsiteX778" fmla="*/ 3624562 w 7467663"/>
              <a:gd name="connsiteY778" fmla="*/ 367041 h 6858000"/>
              <a:gd name="connsiteX779" fmla="*/ 3489712 w 7467663"/>
              <a:gd name="connsiteY779" fmla="*/ 485386 h 6858000"/>
              <a:gd name="connsiteX780" fmla="*/ 3182994 w 7467663"/>
              <a:gd name="connsiteY780" fmla="*/ 828265 h 6858000"/>
              <a:gd name="connsiteX781" fmla="*/ 2892114 w 7467663"/>
              <a:gd name="connsiteY781" fmla="*/ 1172635 h 6858000"/>
              <a:gd name="connsiteX782" fmla="*/ 3021459 w 7467663"/>
              <a:gd name="connsiteY782" fmla="*/ 1035385 h 6858000"/>
              <a:gd name="connsiteX783" fmla="*/ 3153873 w 7467663"/>
              <a:gd name="connsiteY783" fmla="*/ 898971 h 6858000"/>
              <a:gd name="connsiteX784" fmla="*/ 3276511 w 7467663"/>
              <a:gd name="connsiteY784" fmla="*/ 786423 h 6858000"/>
              <a:gd name="connsiteX785" fmla="*/ 3584154 w 7467663"/>
              <a:gd name="connsiteY785" fmla="*/ 448218 h 6858000"/>
              <a:gd name="connsiteX786" fmla="*/ 3624562 w 7467663"/>
              <a:gd name="connsiteY786" fmla="*/ 367041 h 6858000"/>
              <a:gd name="connsiteX787" fmla="*/ 3766672 w 7467663"/>
              <a:gd name="connsiteY787" fmla="*/ 359429 h 6858000"/>
              <a:gd name="connsiteX788" fmla="*/ 3996338 w 7467663"/>
              <a:gd name="connsiteY788" fmla="*/ 968237 h 6858000"/>
              <a:gd name="connsiteX789" fmla="*/ 3766672 w 7467663"/>
              <a:gd name="connsiteY789" fmla="*/ 359429 h 6858000"/>
              <a:gd name="connsiteX790" fmla="*/ 5805386 w 7467663"/>
              <a:gd name="connsiteY790" fmla="*/ 239240 h 6858000"/>
              <a:gd name="connsiteX791" fmla="*/ 5736947 w 7467663"/>
              <a:gd name="connsiteY791" fmla="*/ 261367 h 6858000"/>
              <a:gd name="connsiteX792" fmla="*/ 5427012 w 7467663"/>
              <a:gd name="connsiteY792" fmla="*/ 311272 h 6858000"/>
              <a:gd name="connsiteX793" fmla="*/ 5147818 w 7467663"/>
              <a:gd name="connsiteY793" fmla="*/ 322112 h 6858000"/>
              <a:gd name="connsiteX794" fmla="*/ 5060854 w 7467663"/>
              <a:gd name="connsiteY794" fmla="*/ 311882 h 6858000"/>
              <a:gd name="connsiteX795" fmla="*/ 4945989 w 7467663"/>
              <a:gd name="connsiteY795" fmla="*/ 300516 h 6858000"/>
              <a:gd name="connsiteX796" fmla="*/ 5410479 w 7467663"/>
              <a:gd name="connsiteY796" fmla="*/ 348434 h 6858000"/>
              <a:gd name="connsiteX797" fmla="*/ 5805386 w 7467663"/>
              <a:gd name="connsiteY797" fmla="*/ 239240 h 6858000"/>
              <a:gd name="connsiteX798" fmla="*/ 5905192 w 7467663"/>
              <a:gd name="connsiteY798" fmla="*/ 163079 h 6858000"/>
              <a:gd name="connsiteX799" fmla="*/ 5865655 w 7467663"/>
              <a:gd name="connsiteY799" fmla="*/ 171901 h 6858000"/>
              <a:gd name="connsiteX800" fmla="*/ 5259740 w 7467663"/>
              <a:gd name="connsiteY800" fmla="*/ 257013 h 6858000"/>
              <a:gd name="connsiteX801" fmla="*/ 5208466 w 7467663"/>
              <a:gd name="connsiteY801" fmla="*/ 257550 h 6858000"/>
              <a:gd name="connsiteX802" fmla="*/ 4980204 w 7467663"/>
              <a:gd name="connsiteY802" fmla="*/ 271903 h 6858000"/>
              <a:gd name="connsiteX803" fmla="*/ 5068068 w 7467663"/>
              <a:gd name="connsiteY803" fmla="*/ 282244 h 6858000"/>
              <a:gd name="connsiteX804" fmla="*/ 5153231 w 7467663"/>
              <a:gd name="connsiteY804" fmla="*/ 292240 h 6858000"/>
              <a:gd name="connsiteX805" fmla="*/ 5426491 w 7467663"/>
              <a:gd name="connsiteY805" fmla="*/ 281128 h 6858000"/>
              <a:gd name="connsiteX806" fmla="*/ 5731212 w 7467663"/>
              <a:gd name="connsiteY806" fmla="*/ 231951 h 6858000"/>
              <a:gd name="connsiteX807" fmla="*/ 5905192 w 7467663"/>
              <a:gd name="connsiteY807" fmla="*/ 163079 h 6858000"/>
              <a:gd name="connsiteX808" fmla="*/ 5944437 w 7467663"/>
              <a:gd name="connsiteY808" fmla="*/ 113829 h 6858000"/>
              <a:gd name="connsiteX809" fmla="*/ 5825032 w 7467663"/>
              <a:gd name="connsiteY809" fmla="*/ 146405 h 6858000"/>
              <a:gd name="connsiteX810" fmla="*/ 4955599 w 7467663"/>
              <a:gd name="connsiteY810" fmla="*/ 247008 h 6858000"/>
              <a:gd name="connsiteX811" fmla="*/ 5210104 w 7467663"/>
              <a:gd name="connsiteY811" fmla="*/ 228123 h 6858000"/>
              <a:gd name="connsiteX812" fmla="*/ 5261015 w 7467663"/>
              <a:gd name="connsiteY812" fmla="*/ 227087 h 6858000"/>
              <a:gd name="connsiteX813" fmla="*/ 5861181 w 7467663"/>
              <a:gd name="connsiteY813" fmla="*/ 143093 h 6858000"/>
              <a:gd name="connsiteX814" fmla="*/ 5961252 w 7467663"/>
              <a:gd name="connsiteY814" fmla="*/ 114820 h 6858000"/>
              <a:gd name="connsiteX815" fmla="*/ 5944437 w 7467663"/>
              <a:gd name="connsiteY815" fmla="*/ 113829 h 6858000"/>
              <a:gd name="connsiteX816" fmla="*/ 3882765 w 7467663"/>
              <a:gd name="connsiteY816" fmla="*/ 0 h 6858000"/>
              <a:gd name="connsiteX817" fmla="*/ 3995099 w 7467663"/>
              <a:gd name="connsiteY817" fmla="*/ 0 h 6858000"/>
              <a:gd name="connsiteX818" fmla="*/ 4163818 w 7467663"/>
              <a:gd name="connsiteY818" fmla="*/ 234104 h 6858000"/>
              <a:gd name="connsiteX819" fmla="*/ 4172099 w 7467663"/>
              <a:gd name="connsiteY819" fmla="*/ 234207 h 6858000"/>
              <a:gd name="connsiteX820" fmla="*/ 4784282 w 7467663"/>
              <a:gd name="connsiteY820" fmla="*/ 276561 h 6858000"/>
              <a:gd name="connsiteX821" fmla="*/ 4801687 w 7467663"/>
              <a:gd name="connsiteY821" fmla="*/ 267764 h 6858000"/>
              <a:gd name="connsiteX822" fmla="*/ 6082788 w 7467663"/>
              <a:gd name="connsiteY822" fmla="*/ 64119 h 6858000"/>
              <a:gd name="connsiteX823" fmla="*/ 6099442 w 7467663"/>
              <a:gd name="connsiteY823" fmla="*/ 82568 h 6858000"/>
              <a:gd name="connsiteX824" fmla="*/ 4804137 w 7467663"/>
              <a:gd name="connsiteY824" fmla="*/ 320931 h 6858000"/>
              <a:gd name="connsiteX825" fmla="*/ 4227047 w 7467663"/>
              <a:gd name="connsiteY825" fmla="*/ 313415 h 6858000"/>
              <a:gd name="connsiteX826" fmla="*/ 4346041 w 7467663"/>
              <a:gd name="connsiteY826" fmla="*/ 456086 h 6858000"/>
              <a:gd name="connsiteX827" fmla="*/ 4870967 w 7467663"/>
              <a:gd name="connsiteY827" fmla="*/ 963061 h 6858000"/>
              <a:gd name="connsiteX828" fmla="*/ 4889647 w 7467663"/>
              <a:gd name="connsiteY828" fmla="*/ 957147 h 6858000"/>
              <a:gd name="connsiteX829" fmla="*/ 5422504 w 7467663"/>
              <a:gd name="connsiteY829" fmla="*/ 805191 h 6858000"/>
              <a:gd name="connsiteX830" fmla="*/ 6087656 w 7467663"/>
              <a:gd name="connsiteY830" fmla="*/ 826703 h 6858000"/>
              <a:gd name="connsiteX831" fmla="*/ 6058717 w 7467663"/>
              <a:gd name="connsiteY831" fmla="*/ 865992 h 6858000"/>
              <a:gd name="connsiteX832" fmla="*/ 4974153 w 7467663"/>
              <a:gd name="connsiteY832" fmla="*/ 1045456 h 6858000"/>
              <a:gd name="connsiteX833" fmla="*/ 5627835 w 7467663"/>
              <a:gd name="connsiteY833" fmla="*/ 1472077 h 6858000"/>
              <a:gd name="connsiteX834" fmla="*/ 5629817 w 7467663"/>
              <a:gd name="connsiteY834" fmla="*/ 1471412 h 6858000"/>
              <a:gd name="connsiteX835" fmla="*/ 5634124 w 7467663"/>
              <a:gd name="connsiteY835" fmla="*/ 1470572 h 6858000"/>
              <a:gd name="connsiteX836" fmla="*/ 5755832 w 7467663"/>
              <a:gd name="connsiteY836" fmla="*/ 1383886 h 6858000"/>
              <a:gd name="connsiteX837" fmla="*/ 6014186 w 7467663"/>
              <a:gd name="connsiteY837" fmla="*/ 1279799 h 6858000"/>
              <a:gd name="connsiteX838" fmla="*/ 6901619 w 7467663"/>
              <a:gd name="connsiteY838" fmla="*/ 1047874 h 6858000"/>
              <a:gd name="connsiteX839" fmla="*/ 6931566 w 7467663"/>
              <a:gd name="connsiteY839" fmla="*/ 1062034 h 6858000"/>
              <a:gd name="connsiteX840" fmla="*/ 5790982 w 7467663"/>
              <a:gd name="connsiteY840" fmla="*/ 1561380 h 6858000"/>
              <a:gd name="connsiteX841" fmla="*/ 6188971 w 7467663"/>
              <a:gd name="connsiteY841" fmla="*/ 1755168 h 6858000"/>
              <a:gd name="connsiteX842" fmla="*/ 6202446 w 7467663"/>
              <a:gd name="connsiteY842" fmla="*/ 1752268 h 6858000"/>
              <a:gd name="connsiteX843" fmla="*/ 7179560 w 7467663"/>
              <a:gd name="connsiteY843" fmla="*/ 1467551 h 6858000"/>
              <a:gd name="connsiteX844" fmla="*/ 7158730 w 7467663"/>
              <a:gd name="connsiteY844" fmla="*/ 1507835 h 6858000"/>
              <a:gd name="connsiteX845" fmla="*/ 6326959 w 7467663"/>
              <a:gd name="connsiteY845" fmla="*/ 1817686 h 6858000"/>
              <a:gd name="connsiteX846" fmla="*/ 6537433 w 7467663"/>
              <a:gd name="connsiteY846" fmla="*/ 1907790 h 6858000"/>
              <a:gd name="connsiteX847" fmla="*/ 6550221 w 7467663"/>
              <a:gd name="connsiteY847" fmla="*/ 1910729 h 6858000"/>
              <a:gd name="connsiteX848" fmla="*/ 6964438 w 7467663"/>
              <a:gd name="connsiteY848" fmla="*/ 2209505 h 6858000"/>
              <a:gd name="connsiteX849" fmla="*/ 7367862 w 7467663"/>
              <a:gd name="connsiteY849" fmla="*/ 2806833 h 6858000"/>
              <a:gd name="connsiteX850" fmla="*/ 7364329 w 7467663"/>
              <a:gd name="connsiteY850" fmla="*/ 2826907 h 6858000"/>
              <a:gd name="connsiteX851" fmla="*/ 7290545 w 7467663"/>
              <a:gd name="connsiteY851" fmla="*/ 2850663 h 6858000"/>
              <a:gd name="connsiteX852" fmla="*/ 6472036 w 7467663"/>
              <a:gd name="connsiteY852" fmla="*/ 1959003 h 6858000"/>
              <a:gd name="connsiteX853" fmla="*/ 5792897 w 7467663"/>
              <a:gd name="connsiteY853" fmla="*/ 1647747 h 6858000"/>
              <a:gd name="connsiteX854" fmla="*/ 5842751 w 7467663"/>
              <a:gd name="connsiteY854" fmla="*/ 1816112 h 6858000"/>
              <a:gd name="connsiteX855" fmla="*/ 5847424 w 7467663"/>
              <a:gd name="connsiteY855" fmla="*/ 1815776 h 6858000"/>
              <a:gd name="connsiteX856" fmla="*/ 6399821 w 7467663"/>
              <a:gd name="connsiteY856" fmla="*/ 2344799 h 6858000"/>
              <a:gd name="connsiteX857" fmla="*/ 6323232 w 7467663"/>
              <a:gd name="connsiteY857" fmla="*/ 2389634 h 6858000"/>
              <a:gd name="connsiteX858" fmla="*/ 5942958 w 7467663"/>
              <a:gd name="connsiteY858" fmla="*/ 2077708 h 6858000"/>
              <a:gd name="connsiteX859" fmla="*/ 5921559 w 7467663"/>
              <a:gd name="connsiteY859" fmla="*/ 2378596 h 6858000"/>
              <a:gd name="connsiteX860" fmla="*/ 5817651 w 7467663"/>
              <a:gd name="connsiteY860" fmla="*/ 3023919 h 6858000"/>
              <a:gd name="connsiteX861" fmla="*/ 5729634 w 7467663"/>
              <a:gd name="connsiteY861" fmla="*/ 3051849 h 6858000"/>
              <a:gd name="connsiteX862" fmla="*/ 5611018 w 7467663"/>
              <a:gd name="connsiteY862" fmla="*/ 2316769 h 6858000"/>
              <a:gd name="connsiteX863" fmla="*/ 5687608 w 7467663"/>
              <a:gd name="connsiteY863" fmla="*/ 2039972 h 6858000"/>
              <a:gd name="connsiteX864" fmla="*/ 5657554 w 7467663"/>
              <a:gd name="connsiteY864" fmla="*/ 1576445 h 6858000"/>
              <a:gd name="connsiteX865" fmla="*/ 5150475 w 7467663"/>
              <a:gd name="connsiteY865" fmla="*/ 1274012 h 6858000"/>
              <a:gd name="connsiteX866" fmla="*/ 5349142 w 7467663"/>
              <a:gd name="connsiteY866" fmla="*/ 2204405 h 6858000"/>
              <a:gd name="connsiteX867" fmla="*/ 5262214 w 7467663"/>
              <a:gd name="connsiteY867" fmla="*/ 2233836 h 6858000"/>
              <a:gd name="connsiteX868" fmla="*/ 4981539 w 7467663"/>
              <a:gd name="connsiteY868" fmla="*/ 1542201 h 6858000"/>
              <a:gd name="connsiteX869" fmla="*/ 4958461 w 7467663"/>
              <a:gd name="connsiteY869" fmla="*/ 1136957 h 6858000"/>
              <a:gd name="connsiteX870" fmla="*/ 4655015 w 7467663"/>
              <a:gd name="connsiteY870" fmla="*/ 891426 h 6858000"/>
              <a:gd name="connsiteX871" fmla="*/ 4348002 w 7467663"/>
              <a:gd name="connsiteY871" fmla="*/ 2205895 h 6858000"/>
              <a:gd name="connsiteX872" fmla="*/ 4262250 w 7467663"/>
              <a:gd name="connsiteY872" fmla="*/ 2219972 h 6858000"/>
              <a:gd name="connsiteX873" fmla="*/ 4550611 w 7467663"/>
              <a:gd name="connsiteY873" fmla="*/ 817540 h 6858000"/>
              <a:gd name="connsiteX874" fmla="*/ 4564418 w 7467663"/>
              <a:gd name="connsiteY874" fmla="*/ 808293 h 6858000"/>
              <a:gd name="connsiteX875" fmla="*/ 4266388 w 7467663"/>
              <a:gd name="connsiteY875" fmla="*/ 500083 h 6858000"/>
              <a:gd name="connsiteX876" fmla="*/ 4032842 w 7467663"/>
              <a:gd name="connsiteY876" fmla="*/ 211809 h 6858000"/>
              <a:gd name="connsiteX877" fmla="*/ 3882765 w 7467663"/>
              <a:gd name="connsiteY877" fmla="*/ 0 h 6858000"/>
              <a:gd name="connsiteX878" fmla="*/ 3721337 w 7467663"/>
              <a:gd name="connsiteY878" fmla="*/ 0 h 6858000"/>
              <a:gd name="connsiteX879" fmla="*/ 3797544 w 7467663"/>
              <a:gd name="connsiteY879" fmla="*/ 0 h 6858000"/>
              <a:gd name="connsiteX880" fmla="*/ 3775734 w 7467663"/>
              <a:gd name="connsiteY880" fmla="*/ 95131 h 6858000"/>
              <a:gd name="connsiteX881" fmla="*/ 3724807 w 7467663"/>
              <a:gd name="connsiteY881" fmla="*/ 272257 h 6858000"/>
              <a:gd name="connsiteX882" fmla="*/ 3726844 w 7467663"/>
              <a:gd name="connsiteY882" fmla="*/ 282988 h 6858000"/>
              <a:gd name="connsiteX883" fmla="*/ 3742664 w 7467663"/>
              <a:gd name="connsiteY883" fmla="*/ 279918 h 6858000"/>
              <a:gd name="connsiteX884" fmla="*/ 4103910 w 7467663"/>
              <a:gd name="connsiteY884" fmla="*/ 1161917 h 6858000"/>
              <a:gd name="connsiteX885" fmla="*/ 4020269 w 7467663"/>
              <a:gd name="connsiteY885" fmla="*/ 1200406 h 6858000"/>
              <a:gd name="connsiteX886" fmla="*/ 3674882 w 7467663"/>
              <a:gd name="connsiteY886" fmla="*/ 488524 h 6858000"/>
              <a:gd name="connsiteX887" fmla="*/ 3132682 w 7467663"/>
              <a:gd name="connsiteY887" fmla="*/ 1072284 h 6858000"/>
              <a:gd name="connsiteX888" fmla="*/ 2716346 w 7467663"/>
              <a:gd name="connsiteY888" fmla="*/ 1276376 h 6858000"/>
              <a:gd name="connsiteX889" fmla="*/ 2716772 w 7467663"/>
              <a:gd name="connsiteY889" fmla="*/ 1255462 h 6858000"/>
              <a:gd name="connsiteX890" fmla="*/ 3471096 w 7467663"/>
              <a:gd name="connsiteY890" fmla="*/ 437072 h 6858000"/>
              <a:gd name="connsiteX891" fmla="*/ 3639057 w 7467663"/>
              <a:gd name="connsiteY891" fmla="*/ 286334 h 6858000"/>
              <a:gd name="connsiteX892" fmla="*/ 3640309 w 7467663"/>
              <a:gd name="connsiteY892" fmla="*/ 284664 h 6858000"/>
              <a:gd name="connsiteX893" fmla="*/ 3646022 w 7467663"/>
              <a:gd name="connsiteY893" fmla="*/ 276711 h 6858000"/>
              <a:gd name="connsiteX894" fmla="*/ 3707943 w 7467663"/>
              <a:gd name="connsiteY894" fmla="*/ 65958 h 6858000"/>
              <a:gd name="connsiteX895" fmla="*/ 3721337 w 7467663"/>
              <a:gd name="connsiteY895" fmla="*/ 0 h 6858000"/>
              <a:gd name="connsiteX896" fmla="*/ 2867960 w 7467663"/>
              <a:gd name="connsiteY896" fmla="*/ 0 h 6858000"/>
              <a:gd name="connsiteX897" fmla="*/ 2926351 w 7467663"/>
              <a:gd name="connsiteY897" fmla="*/ 0 h 6858000"/>
              <a:gd name="connsiteX898" fmla="*/ 2902823 w 7467663"/>
              <a:gd name="connsiteY898" fmla="*/ 262929 h 6858000"/>
              <a:gd name="connsiteX899" fmla="*/ 2940663 w 7467663"/>
              <a:gd name="connsiteY899" fmla="*/ 140884 h 6858000"/>
              <a:gd name="connsiteX900" fmla="*/ 2947039 w 7467663"/>
              <a:gd name="connsiteY900" fmla="*/ 122524 h 6858000"/>
              <a:gd name="connsiteX901" fmla="*/ 2984316 w 7467663"/>
              <a:gd name="connsiteY901" fmla="*/ 0 h 6858000"/>
              <a:gd name="connsiteX902" fmla="*/ 3016114 w 7467663"/>
              <a:gd name="connsiteY902" fmla="*/ 0 h 6858000"/>
              <a:gd name="connsiteX903" fmla="*/ 2979949 w 7467663"/>
              <a:gd name="connsiteY903" fmla="*/ 119274 h 6858000"/>
              <a:gd name="connsiteX904" fmla="*/ 3023879 w 7467663"/>
              <a:gd name="connsiteY904" fmla="*/ 0 h 6858000"/>
              <a:gd name="connsiteX905" fmla="*/ 3105400 w 7467663"/>
              <a:gd name="connsiteY905" fmla="*/ 0 h 6858000"/>
              <a:gd name="connsiteX906" fmla="*/ 3094669 w 7467663"/>
              <a:gd name="connsiteY906" fmla="*/ 30308 h 6858000"/>
              <a:gd name="connsiteX907" fmla="*/ 2901945 w 7467663"/>
              <a:gd name="connsiteY907" fmla="*/ 466538 h 6858000"/>
              <a:gd name="connsiteX908" fmla="*/ 2815209 w 7467663"/>
              <a:gd name="connsiteY908" fmla="*/ 497361 h 6858000"/>
              <a:gd name="connsiteX909" fmla="*/ 2844845 w 7467663"/>
              <a:gd name="connsiteY909" fmla="*/ 127638 h 6858000"/>
              <a:gd name="connsiteX910" fmla="*/ 2867960 w 7467663"/>
              <a:gd name="connsiteY910" fmla="*/ 0 h 6858000"/>
              <a:gd name="connsiteX911" fmla="*/ 1057230 w 7467663"/>
              <a:gd name="connsiteY911" fmla="*/ 0 h 6858000"/>
              <a:gd name="connsiteX912" fmla="*/ 1111003 w 7467663"/>
              <a:gd name="connsiteY912" fmla="*/ 0 h 6858000"/>
              <a:gd name="connsiteX913" fmla="*/ 1125553 w 7467663"/>
              <a:gd name="connsiteY913" fmla="*/ 52588 h 6858000"/>
              <a:gd name="connsiteX914" fmla="*/ 1304276 w 7467663"/>
              <a:gd name="connsiteY914" fmla="*/ 476275 h 6858000"/>
              <a:gd name="connsiteX915" fmla="*/ 1492066 w 7467663"/>
              <a:gd name="connsiteY915" fmla="*/ 886333 h 6858000"/>
              <a:gd name="connsiteX916" fmla="*/ 1423698 w 7467663"/>
              <a:gd name="connsiteY916" fmla="*/ 710817 h 6858000"/>
              <a:gd name="connsiteX917" fmla="*/ 1357609 w 7467663"/>
              <a:gd name="connsiteY917" fmla="*/ 532892 h 6858000"/>
              <a:gd name="connsiteX918" fmla="*/ 1309550 w 7467663"/>
              <a:gd name="connsiteY918" fmla="*/ 374031 h 6858000"/>
              <a:gd name="connsiteX919" fmla="*/ 1193673 w 7467663"/>
              <a:gd name="connsiteY919" fmla="*/ 49533 h 6858000"/>
              <a:gd name="connsiteX920" fmla="*/ 1164391 w 7467663"/>
              <a:gd name="connsiteY920" fmla="*/ 0 h 6858000"/>
              <a:gd name="connsiteX921" fmla="*/ 1200666 w 7467663"/>
              <a:gd name="connsiteY921" fmla="*/ 0 h 6858000"/>
              <a:gd name="connsiteX922" fmla="*/ 1223408 w 7467663"/>
              <a:gd name="connsiteY922" fmla="*/ 38996 h 6858000"/>
              <a:gd name="connsiteX923" fmla="*/ 1339635 w 7467663"/>
              <a:gd name="connsiteY923" fmla="*/ 365517 h 6858000"/>
              <a:gd name="connsiteX924" fmla="*/ 1387469 w 7467663"/>
              <a:gd name="connsiteY924" fmla="*/ 523079 h 6858000"/>
              <a:gd name="connsiteX925" fmla="*/ 1452685 w 7467663"/>
              <a:gd name="connsiteY925" fmla="*/ 699806 h 6858000"/>
              <a:gd name="connsiteX926" fmla="*/ 1492092 w 7467663"/>
              <a:gd name="connsiteY926" fmla="*/ 800424 h 6858000"/>
              <a:gd name="connsiteX927" fmla="*/ 1455302 w 7467663"/>
              <a:gd name="connsiteY927" fmla="*/ 632913 h 6858000"/>
              <a:gd name="connsiteX928" fmla="*/ 1222336 w 7467663"/>
              <a:gd name="connsiteY928" fmla="*/ 9480 h 6858000"/>
              <a:gd name="connsiteX929" fmla="*/ 1214634 w 7467663"/>
              <a:gd name="connsiteY929" fmla="*/ 0 h 6858000"/>
              <a:gd name="connsiteX930" fmla="*/ 1289827 w 7467663"/>
              <a:gd name="connsiteY930" fmla="*/ 0 h 6858000"/>
              <a:gd name="connsiteX931" fmla="*/ 1321076 w 7467663"/>
              <a:gd name="connsiteY931" fmla="*/ 59722 h 6858000"/>
              <a:gd name="connsiteX932" fmla="*/ 1512579 w 7467663"/>
              <a:gd name="connsiteY932" fmla="*/ 626441 h 6858000"/>
              <a:gd name="connsiteX933" fmla="*/ 1506076 w 7467663"/>
              <a:gd name="connsiteY933" fmla="*/ 1089289 h 6858000"/>
              <a:gd name="connsiteX934" fmla="*/ 1486346 w 7467663"/>
              <a:gd name="connsiteY934" fmla="*/ 1079919 h 6858000"/>
              <a:gd name="connsiteX935" fmla="*/ 1070511 w 7467663"/>
              <a:gd name="connsiteY935" fmla="*/ 48609 h 6858000"/>
              <a:gd name="connsiteX936" fmla="*/ 1057230 w 7467663"/>
              <a:gd name="connsiteY936" fmla="*/ 0 h 6858000"/>
              <a:gd name="connsiteX937" fmla="*/ 43151 w 7467663"/>
              <a:gd name="connsiteY937" fmla="*/ 0 h 6858000"/>
              <a:gd name="connsiteX938" fmla="*/ 95283 w 7467663"/>
              <a:gd name="connsiteY938" fmla="*/ 0 h 6858000"/>
              <a:gd name="connsiteX939" fmla="*/ 300708 w 7467663"/>
              <a:gd name="connsiteY939" fmla="*/ 154571 h 6858000"/>
              <a:gd name="connsiteX940" fmla="*/ 530414 w 7467663"/>
              <a:gd name="connsiteY940" fmla="*/ 354673 h 6858000"/>
              <a:gd name="connsiteX941" fmla="*/ 333785 w 7467663"/>
              <a:gd name="connsiteY941" fmla="*/ 161564 h 6858000"/>
              <a:gd name="connsiteX942" fmla="*/ 147005 w 7467663"/>
              <a:gd name="connsiteY942" fmla="*/ 0 h 6858000"/>
              <a:gd name="connsiteX943" fmla="*/ 272509 w 7467663"/>
              <a:gd name="connsiteY943" fmla="*/ 0 h 6858000"/>
              <a:gd name="connsiteX944" fmla="*/ 326276 w 7467663"/>
              <a:gd name="connsiteY944" fmla="*/ 45847 h 6858000"/>
              <a:gd name="connsiteX945" fmla="*/ 823759 w 7467663"/>
              <a:gd name="connsiteY945" fmla="*/ 574145 h 6858000"/>
              <a:gd name="connsiteX946" fmla="*/ 811254 w 7467663"/>
              <a:gd name="connsiteY946" fmla="*/ 665546 h 6858000"/>
              <a:gd name="connsiteX947" fmla="*/ 154042 w 7467663"/>
              <a:gd name="connsiteY947" fmla="*/ 261522 h 6858000"/>
              <a:gd name="connsiteX948" fmla="*/ 13550 w 7467663"/>
              <a:gd name="connsiteY948" fmla="*/ 158423 h 6858000"/>
              <a:gd name="connsiteX949" fmla="*/ 0 w 7467663"/>
              <a:gd name="connsiteY949" fmla="*/ 146618 h 6858000"/>
              <a:gd name="connsiteX950" fmla="*/ 0 w 7467663"/>
              <a:gd name="connsiteY950" fmla="*/ 59161 h 6858000"/>
              <a:gd name="connsiteX951" fmla="*/ 45427 w 7467663"/>
              <a:gd name="connsiteY951" fmla="*/ 101078 h 6858000"/>
              <a:gd name="connsiteX952" fmla="*/ 630103 w 7467663"/>
              <a:gd name="connsiteY952" fmla="*/ 485885 h 6858000"/>
              <a:gd name="connsiteX953" fmla="*/ 532040 w 7467663"/>
              <a:gd name="connsiteY953" fmla="*/ 399359 h 6858000"/>
              <a:gd name="connsiteX954" fmla="*/ 517618 w 7467663"/>
              <a:gd name="connsiteY954" fmla="*/ 385726 h 6858000"/>
              <a:gd name="connsiteX955" fmla="*/ 285074 w 7467663"/>
              <a:gd name="connsiteY955" fmla="*/ 182755 h 6858000"/>
              <a:gd name="connsiteX956" fmla="*/ 43151 w 7467663"/>
              <a:gd name="connsiteY95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467600 w 7467600"/>
              <a:gd name="connsiteY75" fmla="*/ 6334256 h 6858000"/>
              <a:gd name="connsiteX76" fmla="*/ 7454976 w 7467600"/>
              <a:gd name="connsiteY76" fmla="*/ 6318297 h 6858000"/>
              <a:gd name="connsiteX77" fmla="*/ 1456157 w 7467600"/>
              <a:gd name="connsiteY77" fmla="*/ 5371404 h 6858000"/>
              <a:gd name="connsiteX78" fmla="*/ 1244432 w 7467600"/>
              <a:gd name="connsiteY78" fmla="*/ 5385601 h 6858000"/>
              <a:gd name="connsiteX79" fmla="*/ 973990 w 7467600"/>
              <a:gd name="connsiteY79" fmla="*/ 5424940 h 6858000"/>
              <a:gd name="connsiteX80" fmla="*/ 1103809 w 7467600"/>
              <a:gd name="connsiteY80" fmla="*/ 5433720 h 6858000"/>
              <a:gd name="connsiteX81" fmla="*/ 1123454 w 7467600"/>
              <a:gd name="connsiteY81" fmla="*/ 5435727 h 6858000"/>
              <a:gd name="connsiteX82" fmla="*/ 1737017 w 7467600"/>
              <a:gd name="connsiteY82" fmla="*/ 5452183 h 6858000"/>
              <a:gd name="connsiteX83" fmla="*/ 1824397 w 7467600"/>
              <a:gd name="connsiteY83" fmla="*/ 5447757 h 6858000"/>
              <a:gd name="connsiteX84" fmla="*/ 2070059 w 7467600"/>
              <a:gd name="connsiteY84" fmla="*/ 5441660 h 6858000"/>
              <a:gd name="connsiteX85" fmla="*/ 1456157 w 7467600"/>
              <a:gd name="connsiteY85" fmla="*/ 5371404 h 6858000"/>
              <a:gd name="connsiteX86" fmla="*/ 4988186 w 7467600"/>
              <a:gd name="connsiteY86" fmla="*/ 5216467 h 6858000"/>
              <a:gd name="connsiteX87" fmla="*/ 4777334 w 7467600"/>
              <a:gd name="connsiteY87" fmla="*/ 5406072 h 6858000"/>
              <a:gd name="connsiteX88" fmla="*/ 4718341 w 7467600"/>
              <a:gd name="connsiteY88" fmla="*/ 5468043 h 6858000"/>
              <a:gd name="connsiteX89" fmla="*/ 4604655 w 7467600"/>
              <a:gd name="connsiteY89" fmla="*/ 5583434 h 6858000"/>
              <a:gd name="connsiteX90" fmla="*/ 4565074 w 7467600"/>
              <a:gd name="connsiteY90" fmla="*/ 5618550 h 6858000"/>
              <a:gd name="connsiteX91" fmla="*/ 4988186 w 7467600"/>
              <a:gd name="connsiteY91" fmla="*/ 5216467 h 6858000"/>
              <a:gd name="connsiteX92" fmla="*/ 4978032 w 7467600"/>
              <a:gd name="connsiteY92" fmla="*/ 5183809 h 6858000"/>
              <a:gd name="connsiteX93" fmla="*/ 4463413 w 7467600"/>
              <a:gd name="connsiteY93" fmla="*/ 5615162 h 6858000"/>
              <a:gd name="connsiteX94" fmla="*/ 4358134 w 7467600"/>
              <a:gd name="connsiteY94" fmla="*/ 5742791 h 6858000"/>
              <a:gd name="connsiteX95" fmla="*/ 4376219 w 7467600"/>
              <a:gd name="connsiteY95" fmla="*/ 5729027 h 6858000"/>
              <a:gd name="connsiteX96" fmla="*/ 4582340 w 7467600"/>
              <a:gd name="connsiteY96" fmla="*/ 5561037 h 6858000"/>
              <a:gd name="connsiteX97" fmla="*/ 4694684 w 7467600"/>
              <a:gd name="connsiteY97" fmla="*/ 5447098 h 6858000"/>
              <a:gd name="connsiteX98" fmla="*/ 4754123 w 7467600"/>
              <a:gd name="connsiteY98" fmla="*/ 5384643 h 6858000"/>
              <a:gd name="connsiteX99" fmla="*/ 4978032 w 7467600"/>
              <a:gd name="connsiteY99" fmla="*/ 5183809 h 6858000"/>
              <a:gd name="connsiteX100" fmla="*/ 1903353 w 7467600"/>
              <a:gd name="connsiteY100" fmla="*/ 5044827 h 6858000"/>
              <a:gd name="connsiteX101" fmla="*/ 1936931 w 7467600"/>
              <a:gd name="connsiteY101" fmla="*/ 5093954 h 6858000"/>
              <a:gd name="connsiteX102" fmla="*/ 2195868 w 7467600"/>
              <a:gd name="connsiteY102" fmla="*/ 5396574 h 6858000"/>
              <a:gd name="connsiteX103" fmla="*/ 2088852 w 7467600"/>
              <a:gd name="connsiteY103" fmla="*/ 5166123 h 6858000"/>
              <a:gd name="connsiteX104" fmla="*/ 1958241 w 7467600"/>
              <a:gd name="connsiteY104" fmla="*/ 5067955 h 6858000"/>
              <a:gd name="connsiteX105" fmla="*/ 1903353 w 7467600"/>
              <a:gd name="connsiteY105" fmla="*/ 5044827 h 6858000"/>
              <a:gd name="connsiteX106" fmla="*/ 1979378 w 7467600"/>
              <a:gd name="connsiteY106" fmla="*/ 4769504 h 6858000"/>
              <a:gd name="connsiteX107" fmla="*/ 2882120 w 7467600"/>
              <a:gd name="connsiteY107" fmla="*/ 5064547 h 6858000"/>
              <a:gd name="connsiteX108" fmla="*/ 2793103 w 7467600"/>
              <a:gd name="connsiteY108" fmla="*/ 5039699 h 6858000"/>
              <a:gd name="connsiteX109" fmla="*/ 2770041 w 7467600"/>
              <a:gd name="connsiteY109" fmla="*/ 5033634 h 6858000"/>
              <a:gd name="connsiteX110" fmla="*/ 1979378 w 7467600"/>
              <a:gd name="connsiteY110" fmla="*/ 4769504 h 6858000"/>
              <a:gd name="connsiteX111" fmla="*/ 1927410 w 7467600"/>
              <a:gd name="connsiteY111" fmla="*/ 4716164 h 6858000"/>
              <a:gd name="connsiteX112" fmla="*/ 1959587 w 7467600"/>
              <a:gd name="connsiteY112" fmla="*/ 4728849 h 6858000"/>
              <a:gd name="connsiteX113" fmla="*/ 2777707 w 7467600"/>
              <a:gd name="connsiteY113" fmla="*/ 5003991 h 6858000"/>
              <a:gd name="connsiteX114" fmla="*/ 2800768 w 7467600"/>
              <a:gd name="connsiteY114" fmla="*/ 5010056 h 6858000"/>
              <a:gd name="connsiteX115" fmla="*/ 2879408 w 7467600"/>
              <a:gd name="connsiteY115" fmla="*/ 5031590 h 6858000"/>
              <a:gd name="connsiteX116" fmla="*/ 2862295 w 7467600"/>
              <a:gd name="connsiteY116" fmla="*/ 5022958 h 6858000"/>
              <a:gd name="connsiteX117" fmla="*/ 2813343 w 7467600"/>
              <a:gd name="connsiteY117" fmla="*/ 4998369 h 6858000"/>
              <a:gd name="connsiteX118" fmla="*/ 2646245 w 7467600"/>
              <a:gd name="connsiteY118" fmla="*/ 4930999 h 6858000"/>
              <a:gd name="connsiteX119" fmla="*/ 1999243 w 7467600"/>
              <a:gd name="connsiteY119" fmla="*/ 4730524 h 6858000"/>
              <a:gd name="connsiteX120" fmla="*/ 1979527 w 7467600"/>
              <a:gd name="connsiteY120" fmla="*/ 4726651 h 6858000"/>
              <a:gd name="connsiteX121" fmla="*/ 1927410 w 7467600"/>
              <a:gd name="connsiteY121" fmla="*/ 4716164 h 6858000"/>
              <a:gd name="connsiteX122" fmla="*/ 1997014 w 7467600"/>
              <a:gd name="connsiteY122" fmla="*/ 4698007 h 6858000"/>
              <a:gd name="connsiteX123" fmla="*/ 2005458 w 7467600"/>
              <a:gd name="connsiteY123" fmla="*/ 4699540 h 6858000"/>
              <a:gd name="connsiteX124" fmla="*/ 2657186 w 7467600"/>
              <a:gd name="connsiteY124" fmla="*/ 4901687 h 6858000"/>
              <a:gd name="connsiteX125" fmla="*/ 2826662 w 7467600"/>
              <a:gd name="connsiteY125" fmla="*/ 4970362 h 6858000"/>
              <a:gd name="connsiteX126" fmla="*/ 2876100 w 7467600"/>
              <a:gd name="connsiteY126" fmla="*/ 4995397 h 6858000"/>
              <a:gd name="connsiteX127" fmla="*/ 3042600 w 7467600"/>
              <a:gd name="connsiteY127" fmla="*/ 5059532 h 6858000"/>
              <a:gd name="connsiteX128" fmla="*/ 1997014 w 7467600"/>
              <a:gd name="connsiteY128" fmla="*/ 4698007 h 6858000"/>
              <a:gd name="connsiteX129" fmla="*/ 2305292 w 7467600"/>
              <a:gd name="connsiteY129" fmla="*/ 4219492 h 6858000"/>
              <a:gd name="connsiteX130" fmla="*/ 3360922 w 7467600"/>
              <a:gd name="connsiteY130" fmla="*/ 4529373 h 6858000"/>
              <a:gd name="connsiteX131" fmla="*/ 3492420 w 7467600"/>
              <a:gd name="connsiteY131" fmla="*/ 4510145 h 6858000"/>
              <a:gd name="connsiteX132" fmla="*/ 3364086 w 7467600"/>
              <a:gd name="connsiteY132" fmla="*/ 4480340 h 6858000"/>
              <a:gd name="connsiteX133" fmla="*/ 3225818 w 7467600"/>
              <a:gd name="connsiteY133" fmla="*/ 4411822 h 6858000"/>
              <a:gd name="connsiteX134" fmla="*/ 3129696 w 7467600"/>
              <a:gd name="connsiteY134" fmla="*/ 4360704 h 6858000"/>
              <a:gd name="connsiteX135" fmla="*/ 2814545 w 7467600"/>
              <a:gd name="connsiteY135" fmla="*/ 4282955 h 6858000"/>
              <a:gd name="connsiteX136" fmla="*/ 2305292 w 7467600"/>
              <a:gd name="connsiteY136" fmla="*/ 4219492 h 6858000"/>
              <a:gd name="connsiteX137" fmla="*/ 2626982 w 7467600"/>
              <a:gd name="connsiteY137" fmla="*/ 4206450 h 6858000"/>
              <a:gd name="connsiteX138" fmla="*/ 2490617 w 7467600"/>
              <a:gd name="connsiteY138" fmla="*/ 4206951 h 6858000"/>
              <a:gd name="connsiteX139" fmla="*/ 2819869 w 7467600"/>
              <a:gd name="connsiteY139" fmla="*/ 4252936 h 6858000"/>
              <a:gd name="connsiteX140" fmla="*/ 3143018 w 7467600"/>
              <a:gd name="connsiteY140" fmla="*/ 4332698 h 6858000"/>
              <a:gd name="connsiteX141" fmla="*/ 3241520 w 7467600"/>
              <a:gd name="connsiteY141" fmla="*/ 4385112 h 6858000"/>
              <a:gd name="connsiteX142" fmla="*/ 3374575 w 7467600"/>
              <a:gd name="connsiteY142" fmla="*/ 4451517 h 6858000"/>
              <a:gd name="connsiteX143" fmla="*/ 3505221 w 7467600"/>
              <a:gd name="connsiteY143" fmla="*/ 4480757 h 6858000"/>
              <a:gd name="connsiteX144" fmla="*/ 2626982 w 7467600"/>
              <a:gd name="connsiteY144" fmla="*/ 4206450 h 6858000"/>
              <a:gd name="connsiteX145" fmla="*/ 1310106 w 7467600"/>
              <a:gd name="connsiteY145" fmla="*/ 3943217 h 6858000"/>
              <a:gd name="connsiteX146" fmla="*/ 854994 w 7467600"/>
              <a:gd name="connsiteY146" fmla="*/ 4399136 h 6858000"/>
              <a:gd name="connsiteX147" fmla="*/ 742462 w 7467600"/>
              <a:gd name="connsiteY147" fmla="*/ 4594648 h 6858000"/>
              <a:gd name="connsiteX148" fmla="*/ 820602 w 7467600"/>
              <a:gd name="connsiteY148" fmla="*/ 4485915 h 6858000"/>
              <a:gd name="connsiteX149" fmla="*/ 878295 w 7467600"/>
              <a:gd name="connsiteY149" fmla="*/ 4403594 h 6858000"/>
              <a:gd name="connsiteX150" fmla="*/ 1240607 w 7467600"/>
              <a:gd name="connsiteY150" fmla="*/ 4010401 h 6858000"/>
              <a:gd name="connsiteX151" fmla="*/ 1310106 w 7467600"/>
              <a:gd name="connsiteY151" fmla="*/ 3943217 h 6858000"/>
              <a:gd name="connsiteX152" fmla="*/ 1423113 w 7467600"/>
              <a:gd name="connsiteY152" fmla="*/ 3874565 h 6858000"/>
              <a:gd name="connsiteX153" fmla="*/ 1260565 w 7467600"/>
              <a:gd name="connsiteY153" fmla="*/ 4031982 h 6858000"/>
              <a:gd name="connsiteX154" fmla="*/ 901900 w 7467600"/>
              <a:gd name="connsiteY154" fmla="*/ 4421236 h 6858000"/>
              <a:gd name="connsiteX155" fmla="*/ 845044 w 7467600"/>
              <a:gd name="connsiteY155" fmla="*/ 4502436 h 6858000"/>
              <a:gd name="connsiteX156" fmla="*/ 685926 w 7467600"/>
              <a:gd name="connsiteY156" fmla="*/ 4703069 h 6858000"/>
              <a:gd name="connsiteX157" fmla="*/ 684248 w 7467600"/>
              <a:gd name="connsiteY157" fmla="*/ 4706721 h 6858000"/>
              <a:gd name="connsiteX158" fmla="*/ 1423113 w 7467600"/>
              <a:gd name="connsiteY158" fmla="*/ 3874565 h 6858000"/>
              <a:gd name="connsiteX159" fmla="*/ 3316479 w 7467600"/>
              <a:gd name="connsiteY159" fmla="*/ 3872136 h 6858000"/>
              <a:gd name="connsiteX160" fmla="*/ 3546806 w 7467600"/>
              <a:gd name="connsiteY160" fmla="*/ 4356139 h 6858000"/>
              <a:gd name="connsiteX161" fmla="*/ 3364433 w 7467600"/>
              <a:gd name="connsiteY161" fmla="*/ 3953121 h 6858000"/>
              <a:gd name="connsiteX162" fmla="*/ 3316479 w 7467600"/>
              <a:gd name="connsiteY162" fmla="*/ 3872136 h 6858000"/>
              <a:gd name="connsiteX163" fmla="*/ 3291335 w 7467600"/>
              <a:gd name="connsiteY163" fmla="*/ 3767420 h 6858000"/>
              <a:gd name="connsiteX164" fmla="*/ 3390805 w 7467600"/>
              <a:gd name="connsiteY164" fmla="*/ 3937163 h 6858000"/>
              <a:gd name="connsiteX165" fmla="*/ 3579062 w 7467600"/>
              <a:gd name="connsiteY165" fmla="*/ 4359040 h 6858000"/>
              <a:gd name="connsiteX166" fmla="*/ 3467355 w 7467600"/>
              <a:gd name="connsiteY166" fmla="*/ 3988130 h 6858000"/>
              <a:gd name="connsiteX167" fmla="*/ 3310753 w 7467600"/>
              <a:gd name="connsiteY167" fmla="*/ 3787140 h 6858000"/>
              <a:gd name="connsiteX168" fmla="*/ 3291335 w 7467600"/>
              <a:gd name="connsiteY168" fmla="*/ 3767420 h 6858000"/>
              <a:gd name="connsiteX169" fmla="*/ 1635889 w 7467600"/>
              <a:gd name="connsiteY169" fmla="*/ 3709494 h 6858000"/>
              <a:gd name="connsiteX170" fmla="*/ 1634800 w 7467600"/>
              <a:gd name="connsiteY170" fmla="*/ 3731111 h 6858000"/>
              <a:gd name="connsiteX171" fmla="*/ 1635889 w 7467600"/>
              <a:gd name="connsiteY171" fmla="*/ 3709494 h 6858000"/>
              <a:gd name="connsiteX172" fmla="*/ 1510397 w 7467600"/>
              <a:gd name="connsiteY172" fmla="*/ 3684705 h 6858000"/>
              <a:gd name="connsiteX173" fmla="*/ 1146550 w 7467600"/>
              <a:gd name="connsiteY173" fmla="*/ 3802012 h 6858000"/>
              <a:gd name="connsiteX174" fmla="*/ 698834 w 7467600"/>
              <a:gd name="connsiteY174" fmla="*/ 3952272 h 6858000"/>
              <a:gd name="connsiteX175" fmla="*/ 34256 w 7467600"/>
              <a:gd name="connsiteY175" fmla="*/ 4347603 h 6858000"/>
              <a:gd name="connsiteX176" fmla="*/ 527241 w 7467600"/>
              <a:gd name="connsiteY176" fmla="*/ 4065078 h 6858000"/>
              <a:gd name="connsiteX177" fmla="*/ 1510397 w 7467600"/>
              <a:gd name="connsiteY177" fmla="*/ 3684705 h 6858000"/>
              <a:gd name="connsiteX178" fmla="*/ 1313114 w 7467600"/>
              <a:gd name="connsiteY178" fmla="*/ 3655216 h 6858000"/>
              <a:gd name="connsiteX179" fmla="*/ 1109304 w 7467600"/>
              <a:gd name="connsiteY179" fmla="*/ 3669030 h 6858000"/>
              <a:gd name="connsiteX180" fmla="*/ 8129 w 7467600"/>
              <a:gd name="connsiteY180" fmla="*/ 4330519 h 6858000"/>
              <a:gd name="connsiteX181" fmla="*/ 687572 w 7467600"/>
              <a:gd name="connsiteY181" fmla="*/ 3925629 h 6858000"/>
              <a:gd name="connsiteX182" fmla="*/ 1138365 w 7467600"/>
              <a:gd name="connsiteY182" fmla="*/ 3774515 h 6858000"/>
              <a:gd name="connsiteX183" fmla="*/ 1505579 w 7467600"/>
              <a:gd name="connsiteY183" fmla="*/ 3655526 h 6858000"/>
              <a:gd name="connsiteX184" fmla="*/ 1313114 w 7467600"/>
              <a:gd name="connsiteY184" fmla="*/ 3655216 h 6858000"/>
              <a:gd name="connsiteX185" fmla="*/ 3655073 w 7467600"/>
              <a:gd name="connsiteY185" fmla="*/ 3650884 h 6858000"/>
              <a:gd name="connsiteX186" fmla="*/ 3989938 w 7467600"/>
              <a:gd name="connsiteY186" fmla="*/ 3991685 h 6858000"/>
              <a:gd name="connsiteX187" fmla="*/ 4393907 w 7467600"/>
              <a:gd name="connsiteY187" fmla="*/ 4261258 h 6858000"/>
              <a:gd name="connsiteX188" fmla="*/ 4648051 w 7467600"/>
              <a:gd name="connsiteY188" fmla="*/ 4374051 h 6858000"/>
              <a:gd name="connsiteX189" fmla="*/ 4383389 w 7467600"/>
              <a:gd name="connsiteY189" fmla="*/ 4184369 h 6858000"/>
              <a:gd name="connsiteX190" fmla="*/ 4165508 w 7467600"/>
              <a:gd name="connsiteY190" fmla="*/ 4035196 h 6858000"/>
              <a:gd name="connsiteX191" fmla="*/ 4068162 w 7467600"/>
              <a:gd name="connsiteY191" fmla="*/ 3953394 h 6858000"/>
              <a:gd name="connsiteX192" fmla="*/ 3981416 w 7467600"/>
              <a:gd name="connsiteY192" fmla="*/ 3880482 h 6858000"/>
              <a:gd name="connsiteX193" fmla="*/ 3800147 w 7467600"/>
              <a:gd name="connsiteY193" fmla="*/ 3749872 h 6858000"/>
              <a:gd name="connsiteX194" fmla="*/ 3655073 w 7467600"/>
              <a:gd name="connsiteY194" fmla="*/ 3650884 h 6858000"/>
              <a:gd name="connsiteX195" fmla="*/ 3670252 w 7467600"/>
              <a:gd name="connsiteY195" fmla="*/ 3622798 h 6858000"/>
              <a:gd name="connsiteX196" fmla="*/ 3817258 w 7467600"/>
              <a:gd name="connsiteY196" fmla="*/ 3723577 h 6858000"/>
              <a:gd name="connsiteX197" fmla="*/ 4000461 w 7467600"/>
              <a:gd name="connsiteY197" fmla="*/ 3855966 h 6858000"/>
              <a:gd name="connsiteX198" fmla="*/ 4088180 w 7467600"/>
              <a:gd name="connsiteY198" fmla="*/ 3929774 h 6858000"/>
              <a:gd name="connsiteX199" fmla="*/ 4184555 w 7467600"/>
              <a:gd name="connsiteY199" fmla="*/ 4010683 h 6858000"/>
              <a:gd name="connsiteX200" fmla="*/ 4399563 w 7467600"/>
              <a:gd name="connsiteY200" fmla="*/ 4158106 h 6858000"/>
              <a:gd name="connsiteX201" fmla="*/ 4684469 w 7467600"/>
              <a:gd name="connsiteY201" fmla="*/ 4364680 h 6858000"/>
              <a:gd name="connsiteX202" fmla="*/ 4690271 w 7467600"/>
              <a:gd name="connsiteY202" fmla="*/ 4370034 h 6858000"/>
              <a:gd name="connsiteX203" fmla="*/ 4136093 w 7467600"/>
              <a:gd name="connsiteY203" fmla="*/ 3858466 h 6858000"/>
              <a:gd name="connsiteX204" fmla="*/ 3670252 w 7467600"/>
              <a:gd name="connsiteY204" fmla="*/ 3622798 h 6858000"/>
              <a:gd name="connsiteX205" fmla="*/ 4440129 w 7467600"/>
              <a:gd name="connsiteY205" fmla="*/ 3448571 h 6858000"/>
              <a:gd name="connsiteX206" fmla="*/ 4856525 w 7467600"/>
              <a:gd name="connsiteY206" fmla="*/ 3915351 h 6858000"/>
              <a:gd name="connsiteX207" fmla="*/ 5059055 w 7467600"/>
              <a:gd name="connsiteY207" fmla="*/ 4108918 h 6858000"/>
              <a:gd name="connsiteX208" fmla="*/ 5290070 w 7467600"/>
              <a:gd name="connsiteY208" fmla="*/ 4263619 h 6858000"/>
              <a:gd name="connsiteX209" fmla="*/ 4834991 w 7467600"/>
              <a:gd name="connsiteY209" fmla="*/ 3830985 h 6858000"/>
              <a:gd name="connsiteX210" fmla="*/ 4440129 w 7467600"/>
              <a:gd name="connsiteY210" fmla="*/ 3448571 h 6858000"/>
              <a:gd name="connsiteX211" fmla="*/ 4441737 w 7467600"/>
              <a:gd name="connsiteY211" fmla="*/ 3399734 h 6858000"/>
              <a:gd name="connsiteX212" fmla="*/ 4431236 w 7467600"/>
              <a:gd name="connsiteY212" fmla="*/ 3400954 h 6858000"/>
              <a:gd name="connsiteX213" fmla="*/ 4557150 w 7467600"/>
              <a:gd name="connsiteY213" fmla="*/ 3510023 h 6858000"/>
              <a:gd name="connsiteX214" fmla="*/ 4856936 w 7467600"/>
              <a:gd name="connsiteY214" fmla="*/ 3809146 h 6858000"/>
              <a:gd name="connsiteX215" fmla="*/ 5111996 w 7467600"/>
              <a:gd name="connsiteY215" fmla="*/ 4065759 h 6858000"/>
              <a:gd name="connsiteX216" fmla="*/ 5388878 w 7467600"/>
              <a:gd name="connsiteY216" fmla="*/ 4300185 h 6858000"/>
              <a:gd name="connsiteX217" fmla="*/ 5425556 w 7467600"/>
              <a:gd name="connsiteY217" fmla="*/ 4308967 h 6858000"/>
              <a:gd name="connsiteX218" fmla="*/ 4943646 w 7467600"/>
              <a:gd name="connsiteY218" fmla="*/ 3822916 h 6858000"/>
              <a:gd name="connsiteX219" fmla="*/ 4594837 w 7467600"/>
              <a:gd name="connsiteY219" fmla="*/ 3532274 h 6858000"/>
              <a:gd name="connsiteX220" fmla="*/ 4441737 w 7467600"/>
              <a:gd name="connsiteY220" fmla="*/ 3399734 h 6858000"/>
              <a:gd name="connsiteX221" fmla="*/ 5425834 w 7467600"/>
              <a:gd name="connsiteY221" fmla="*/ 3162785 h 6858000"/>
              <a:gd name="connsiteX222" fmla="*/ 5401644 w 7467600"/>
              <a:gd name="connsiteY222" fmla="*/ 3617847 h 6858000"/>
              <a:gd name="connsiteX223" fmla="*/ 5467256 w 7467600"/>
              <a:gd name="connsiteY223" fmla="*/ 4175494 h 6858000"/>
              <a:gd name="connsiteX224" fmla="*/ 5448069 w 7467600"/>
              <a:gd name="connsiteY224" fmla="*/ 3567554 h 6858000"/>
              <a:gd name="connsiteX225" fmla="*/ 5425834 w 7467600"/>
              <a:gd name="connsiteY225" fmla="*/ 3162785 h 6858000"/>
              <a:gd name="connsiteX226" fmla="*/ 1318687 w 7467600"/>
              <a:gd name="connsiteY226" fmla="*/ 3113840 h 6858000"/>
              <a:gd name="connsiteX227" fmla="*/ 1066793 w 7467600"/>
              <a:gd name="connsiteY227" fmla="*/ 3212171 h 6858000"/>
              <a:gd name="connsiteX228" fmla="*/ 993319 w 7467600"/>
              <a:gd name="connsiteY228" fmla="*/ 3247648 h 6858000"/>
              <a:gd name="connsiteX229" fmla="*/ 853081 w 7467600"/>
              <a:gd name="connsiteY229" fmla="*/ 3312410 h 6858000"/>
              <a:gd name="connsiteX230" fmla="*/ 805957 w 7467600"/>
              <a:gd name="connsiteY230" fmla="*/ 3330443 h 6858000"/>
              <a:gd name="connsiteX231" fmla="*/ 1318687 w 7467600"/>
              <a:gd name="connsiteY231" fmla="*/ 3113840 h 6858000"/>
              <a:gd name="connsiteX232" fmla="*/ 5453702 w 7467600"/>
              <a:gd name="connsiteY232" fmla="*/ 3090882 h 6858000"/>
              <a:gd name="connsiteX233" fmla="*/ 5480135 w 7467600"/>
              <a:gd name="connsiteY233" fmla="*/ 3565802 h 6858000"/>
              <a:gd name="connsiteX234" fmla="*/ 5499023 w 7467600"/>
              <a:gd name="connsiteY234" fmla="*/ 4166310 h 6858000"/>
              <a:gd name="connsiteX235" fmla="*/ 5547022 w 7467600"/>
              <a:gd name="connsiteY235" fmla="*/ 3607838 h 6858000"/>
              <a:gd name="connsiteX236" fmla="*/ 5515964 w 7467600"/>
              <a:gd name="connsiteY236" fmla="*/ 3378541 h 6858000"/>
              <a:gd name="connsiteX237" fmla="*/ 5453702 w 7467600"/>
              <a:gd name="connsiteY237" fmla="*/ 3090882 h 6858000"/>
              <a:gd name="connsiteX238" fmla="*/ 1238695 w 7467600"/>
              <a:gd name="connsiteY238" fmla="*/ 3076820 h 6858000"/>
              <a:gd name="connsiteX239" fmla="*/ 716371 w 7467600"/>
              <a:gd name="connsiteY239" fmla="*/ 3293249 h 6858000"/>
              <a:gd name="connsiteX240" fmla="*/ 579522 w 7467600"/>
              <a:gd name="connsiteY240" fmla="*/ 3371759 h 6858000"/>
              <a:gd name="connsiteX241" fmla="*/ 600288 w 7467600"/>
              <a:gd name="connsiteY241" fmla="*/ 3365555 h 6858000"/>
              <a:gd name="connsiteX242" fmla="*/ 840692 w 7467600"/>
              <a:gd name="connsiteY242" fmla="*/ 3284921 h 6858000"/>
              <a:gd name="connsiteX243" fmla="*/ 979248 w 7467600"/>
              <a:gd name="connsiteY243" fmla="*/ 3221003 h 6858000"/>
              <a:gd name="connsiteX244" fmla="*/ 1053282 w 7467600"/>
              <a:gd name="connsiteY244" fmla="*/ 3185247 h 6858000"/>
              <a:gd name="connsiteX245" fmla="*/ 1320603 w 7467600"/>
              <a:gd name="connsiteY245" fmla="*/ 3081281 h 6858000"/>
              <a:gd name="connsiteX246" fmla="*/ 1238695 w 7467600"/>
              <a:gd name="connsiteY246" fmla="*/ 3076820 h 6858000"/>
              <a:gd name="connsiteX247" fmla="*/ 5425627 w 7467600"/>
              <a:gd name="connsiteY247" fmla="*/ 2954192 h 6858000"/>
              <a:gd name="connsiteX248" fmla="*/ 5470770 w 7467600"/>
              <a:gd name="connsiteY248" fmla="*/ 3005435 h 6858000"/>
              <a:gd name="connsiteX249" fmla="*/ 5519779 w 7467600"/>
              <a:gd name="connsiteY249" fmla="*/ 4359223 h 6858000"/>
              <a:gd name="connsiteX250" fmla="*/ 5520293 w 7467600"/>
              <a:gd name="connsiteY250" fmla="*/ 4360602 h 6858000"/>
              <a:gd name="connsiteX251" fmla="*/ 5767221 w 7467600"/>
              <a:gd name="connsiteY251" fmla="*/ 4665564 h 6858000"/>
              <a:gd name="connsiteX252" fmla="*/ 6937169 w 7467600"/>
              <a:gd name="connsiteY252" fmla="*/ 4815941 h 6858000"/>
              <a:gd name="connsiteX253" fmla="*/ 6953922 w 7467600"/>
              <a:gd name="connsiteY253" fmla="*/ 4890068 h 6858000"/>
              <a:gd name="connsiteX254" fmla="*/ 6071359 w 7467600"/>
              <a:gd name="connsiteY254" fmla="*/ 4770770 h 6858000"/>
              <a:gd name="connsiteX255" fmla="*/ 6038839 w 7467600"/>
              <a:gd name="connsiteY255" fmla="*/ 4764474 h 6858000"/>
              <a:gd name="connsiteX256" fmla="*/ 6038706 w 7467600"/>
              <a:gd name="connsiteY256" fmla="*/ 4763847 h 6858000"/>
              <a:gd name="connsiteX257" fmla="*/ 6037784 w 7467600"/>
              <a:gd name="connsiteY257" fmla="*/ 4764270 h 6858000"/>
              <a:gd name="connsiteX258" fmla="*/ 6038839 w 7467600"/>
              <a:gd name="connsiteY258" fmla="*/ 4764474 h 6858000"/>
              <a:gd name="connsiteX259" fmla="*/ 6040338 w 7467600"/>
              <a:gd name="connsiteY259" fmla="*/ 4771418 h 6858000"/>
              <a:gd name="connsiteX260" fmla="*/ 6024488 w 7467600"/>
              <a:gd name="connsiteY260" fmla="*/ 4809903 h 6858000"/>
              <a:gd name="connsiteX261" fmla="*/ 5599771 w 7467600"/>
              <a:gd name="connsiteY261" fmla="*/ 5509652 h 6858000"/>
              <a:gd name="connsiteX262" fmla="*/ 5548843 w 7467600"/>
              <a:gd name="connsiteY262" fmla="*/ 5563845 h 6858000"/>
              <a:gd name="connsiteX263" fmla="*/ 5940952 w 7467600"/>
              <a:gd name="connsiteY263" fmla="*/ 6250028 h 6858000"/>
              <a:gd name="connsiteX264" fmla="*/ 6043441 w 7467600"/>
              <a:gd name="connsiteY264" fmla="*/ 6665847 h 6858000"/>
              <a:gd name="connsiteX265" fmla="*/ 6093432 w 7467600"/>
              <a:gd name="connsiteY265" fmla="*/ 6858000 h 6858000"/>
              <a:gd name="connsiteX266" fmla="*/ 6034344 w 7467600"/>
              <a:gd name="connsiteY266" fmla="*/ 6858000 h 6858000"/>
              <a:gd name="connsiteX267" fmla="*/ 6026679 w 7467600"/>
              <a:gd name="connsiteY267" fmla="*/ 6836959 h 6858000"/>
              <a:gd name="connsiteX268" fmla="*/ 5800441 w 7467600"/>
              <a:gd name="connsiteY268" fmla="*/ 6335286 h 6858000"/>
              <a:gd name="connsiteX269" fmla="*/ 5526562 w 7467600"/>
              <a:gd name="connsiteY269" fmla="*/ 5705388 h 6858000"/>
              <a:gd name="connsiteX270" fmla="*/ 5519640 w 7467600"/>
              <a:gd name="connsiteY270" fmla="*/ 5683774 h 6858000"/>
              <a:gd name="connsiteX271" fmla="*/ 5844559 w 7467600"/>
              <a:gd name="connsiteY271" fmla="*/ 6553349 h 6858000"/>
              <a:gd name="connsiteX272" fmla="*/ 5975994 w 7467600"/>
              <a:gd name="connsiteY272" fmla="*/ 6858000 h 6858000"/>
              <a:gd name="connsiteX273" fmla="*/ 5898547 w 7467600"/>
              <a:gd name="connsiteY273" fmla="*/ 6858000 h 6858000"/>
              <a:gd name="connsiteX274" fmla="*/ 5682041 w 7467600"/>
              <a:gd name="connsiteY274" fmla="*/ 6355860 h 6858000"/>
              <a:gd name="connsiteX275" fmla="*/ 5461758 w 7467600"/>
              <a:gd name="connsiteY275" fmla="*/ 5820220 h 6858000"/>
              <a:gd name="connsiteX276" fmla="*/ 5237282 w 7467600"/>
              <a:gd name="connsiteY276" fmla="*/ 6579086 h 6858000"/>
              <a:gd name="connsiteX277" fmla="*/ 5115009 w 7467600"/>
              <a:gd name="connsiteY277" fmla="*/ 6858000 h 6858000"/>
              <a:gd name="connsiteX278" fmla="*/ 5028074 w 7467600"/>
              <a:gd name="connsiteY278" fmla="*/ 6858000 h 6858000"/>
              <a:gd name="connsiteX279" fmla="*/ 5079508 w 7467600"/>
              <a:gd name="connsiteY279" fmla="*/ 6749074 h 6858000"/>
              <a:gd name="connsiteX280" fmla="*/ 5371846 w 7467600"/>
              <a:gd name="connsiteY280" fmla="*/ 5924413 h 6858000"/>
              <a:gd name="connsiteX281" fmla="*/ 5270512 w 7467600"/>
              <a:gd name="connsiteY281" fmla="*/ 6138975 h 6858000"/>
              <a:gd name="connsiteX282" fmla="*/ 5062409 w 7467600"/>
              <a:gd name="connsiteY282" fmla="*/ 6653544 h 6858000"/>
              <a:gd name="connsiteX283" fmla="*/ 5036628 w 7467600"/>
              <a:gd name="connsiteY283" fmla="*/ 6754247 h 6858000"/>
              <a:gd name="connsiteX284" fmla="*/ 5009112 w 7467600"/>
              <a:gd name="connsiteY284" fmla="*/ 6858000 h 6858000"/>
              <a:gd name="connsiteX285" fmla="*/ 4976679 w 7467600"/>
              <a:gd name="connsiteY285" fmla="*/ 6858000 h 6858000"/>
              <a:gd name="connsiteX286" fmla="*/ 5006537 w 7467600"/>
              <a:gd name="connsiteY286" fmla="*/ 6747068 h 6858000"/>
              <a:gd name="connsiteX287" fmla="*/ 5032723 w 7467600"/>
              <a:gd name="connsiteY287" fmla="*/ 6644957 h 6858000"/>
              <a:gd name="connsiteX288" fmla="*/ 5242949 w 7467600"/>
              <a:gd name="connsiteY288" fmla="*/ 6125175 h 6858000"/>
              <a:gd name="connsiteX289" fmla="*/ 5286321 w 7467600"/>
              <a:gd name="connsiteY289" fmla="*/ 6033555 h 6858000"/>
              <a:gd name="connsiteX290" fmla="*/ 5008210 w 7467600"/>
              <a:gd name="connsiteY290" fmla="*/ 6649194 h 6858000"/>
              <a:gd name="connsiteX291" fmla="*/ 4986321 w 7467600"/>
              <a:gd name="connsiteY291" fmla="*/ 6765687 h 6858000"/>
              <a:gd name="connsiteX292" fmla="*/ 4973474 w 7467600"/>
              <a:gd name="connsiteY292" fmla="*/ 6858000 h 6858000"/>
              <a:gd name="connsiteX293" fmla="*/ 4907178 w 7467600"/>
              <a:gd name="connsiteY293" fmla="*/ 6858000 h 6858000"/>
              <a:gd name="connsiteX294" fmla="*/ 4910810 w 7467600"/>
              <a:gd name="connsiteY294" fmla="*/ 6829660 h 6858000"/>
              <a:gd name="connsiteX295" fmla="*/ 4987461 w 7467600"/>
              <a:gd name="connsiteY295" fmla="*/ 6432994 h 6858000"/>
              <a:gd name="connsiteX296" fmla="*/ 5179262 w 7467600"/>
              <a:gd name="connsiteY296" fmla="*/ 6035044 h 6858000"/>
              <a:gd name="connsiteX297" fmla="*/ 4689678 w 7467600"/>
              <a:gd name="connsiteY297" fmla="*/ 6440241 h 6858000"/>
              <a:gd name="connsiteX298" fmla="*/ 4477543 w 7467600"/>
              <a:gd name="connsiteY298" fmla="*/ 6674836 h 6858000"/>
              <a:gd name="connsiteX299" fmla="*/ 4329957 w 7467600"/>
              <a:gd name="connsiteY299" fmla="*/ 6858000 h 6858000"/>
              <a:gd name="connsiteX300" fmla="*/ 4218595 w 7467600"/>
              <a:gd name="connsiteY300" fmla="*/ 6858000 h 6858000"/>
              <a:gd name="connsiteX301" fmla="*/ 4368888 w 7467600"/>
              <a:gd name="connsiteY301" fmla="*/ 6668412 h 6858000"/>
              <a:gd name="connsiteX302" fmla="*/ 4563091 w 7467600"/>
              <a:gd name="connsiteY302" fmla="*/ 6442508 h 6858000"/>
              <a:gd name="connsiteX303" fmla="*/ 5387324 w 7467600"/>
              <a:gd name="connsiteY303" fmla="*/ 5705830 h 6858000"/>
              <a:gd name="connsiteX304" fmla="*/ 5073620 w 7467600"/>
              <a:gd name="connsiteY304" fmla="*/ 5955437 h 6858000"/>
              <a:gd name="connsiteX305" fmla="*/ 4689789 w 7467600"/>
              <a:gd name="connsiteY305" fmla="*/ 6268382 h 6858000"/>
              <a:gd name="connsiteX306" fmla="*/ 4418722 w 7467600"/>
              <a:gd name="connsiteY306" fmla="*/ 6570886 h 6858000"/>
              <a:gd name="connsiteX307" fmla="*/ 4214944 w 7467600"/>
              <a:gd name="connsiteY307" fmla="*/ 6858000 h 6858000"/>
              <a:gd name="connsiteX308" fmla="*/ 4177898 w 7467600"/>
              <a:gd name="connsiteY308" fmla="*/ 6858000 h 6858000"/>
              <a:gd name="connsiteX309" fmla="*/ 4391597 w 7467600"/>
              <a:gd name="connsiteY309" fmla="*/ 6556370 h 6858000"/>
              <a:gd name="connsiteX310" fmla="*/ 4668889 w 7467600"/>
              <a:gd name="connsiteY310" fmla="*/ 6246399 h 6858000"/>
              <a:gd name="connsiteX311" fmla="*/ 5055427 w 7467600"/>
              <a:gd name="connsiteY311" fmla="*/ 5931476 h 6858000"/>
              <a:gd name="connsiteX312" fmla="*/ 5371814 w 7467600"/>
              <a:gd name="connsiteY312" fmla="*/ 5678975 h 6858000"/>
              <a:gd name="connsiteX313" fmla="*/ 4987918 w 7467600"/>
              <a:gd name="connsiteY313" fmla="*/ 5838701 h 6858000"/>
              <a:gd name="connsiteX314" fmla="*/ 4317146 w 7467600"/>
              <a:gd name="connsiteY314" fmla="*/ 6587716 h 6858000"/>
              <a:gd name="connsiteX315" fmla="*/ 4171627 w 7467600"/>
              <a:gd name="connsiteY315" fmla="*/ 6858000 h 6858000"/>
              <a:gd name="connsiteX316" fmla="*/ 4081585 w 7467600"/>
              <a:gd name="connsiteY316" fmla="*/ 6858000 h 6858000"/>
              <a:gd name="connsiteX317" fmla="*/ 4238603 w 7467600"/>
              <a:gd name="connsiteY317" fmla="*/ 6559341 h 6858000"/>
              <a:gd name="connsiteX318" fmla="*/ 4778333 w 7467600"/>
              <a:gd name="connsiteY318" fmla="*/ 5873626 h 6858000"/>
              <a:gd name="connsiteX319" fmla="*/ 5414185 w 7467600"/>
              <a:gd name="connsiteY319" fmla="*/ 5573882 h 6858000"/>
              <a:gd name="connsiteX320" fmla="*/ 5959648 w 7467600"/>
              <a:gd name="connsiteY320" fmla="*/ 4760797 h 6858000"/>
              <a:gd name="connsiteX321" fmla="*/ 5355019 w 7467600"/>
              <a:gd name="connsiteY321" fmla="*/ 4734672 h 6858000"/>
              <a:gd name="connsiteX322" fmla="*/ 5083565 w 7467600"/>
              <a:gd name="connsiteY322" fmla="*/ 5179121 h 6858000"/>
              <a:gd name="connsiteX323" fmla="*/ 4713577 w 7467600"/>
              <a:gd name="connsiteY323" fmla="*/ 5616803 h 6858000"/>
              <a:gd name="connsiteX324" fmla="*/ 3989559 w 7467600"/>
              <a:gd name="connsiteY324" fmla="*/ 6145945 h 6858000"/>
              <a:gd name="connsiteX325" fmla="*/ 3939824 w 7467600"/>
              <a:gd name="connsiteY325" fmla="*/ 6066900 h 6858000"/>
              <a:gd name="connsiteX326" fmla="*/ 4584537 w 7467600"/>
              <a:gd name="connsiteY326" fmla="*/ 5324826 h 6858000"/>
              <a:gd name="connsiteX327" fmla="*/ 5037105 w 7467600"/>
              <a:gd name="connsiteY327" fmla="*/ 5088765 h 6858000"/>
              <a:gd name="connsiteX328" fmla="*/ 5039930 w 7467600"/>
              <a:gd name="connsiteY328" fmla="*/ 5089585 h 6858000"/>
              <a:gd name="connsiteX329" fmla="*/ 5263764 w 7467600"/>
              <a:gd name="connsiteY329" fmla="*/ 4735525 h 6858000"/>
              <a:gd name="connsiteX330" fmla="*/ 4086300 w 7467600"/>
              <a:gd name="connsiteY330" fmla="*/ 4884599 h 6858000"/>
              <a:gd name="connsiteX331" fmla="*/ 4085485 w 7467600"/>
              <a:gd name="connsiteY331" fmla="*/ 4899070 h 6858000"/>
              <a:gd name="connsiteX332" fmla="*/ 3871915 w 7467600"/>
              <a:gd name="connsiteY332" fmla="*/ 5253645 h 6858000"/>
              <a:gd name="connsiteX333" fmla="*/ 3799374 w 7467600"/>
              <a:gd name="connsiteY333" fmla="*/ 5466127 h 6858000"/>
              <a:gd name="connsiteX334" fmla="*/ 3498850 w 7467600"/>
              <a:gd name="connsiteY334" fmla="*/ 6661888 h 6858000"/>
              <a:gd name="connsiteX335" fmla="*/ 3399216 w 7467600"/>
              <a:gd name="connsiteY335" fmla="*/ 6858000 h 6858000"/>
              <a:gd name="connsiteX336" fmla="*/ 3303688 w 7467600"/>
              <a:gd name="connsiteY336" fmla="*/ 6858000 h 6858000"/>
              <a:gd name="connsiteX337" fmla="*/ 3391774 w 7467600"/>
              <a:gd name="connsiteY337" fmla="*/ 6697181 h 6858000"/>
              <a:gd name="connsiteX338" fmla="*/ 3735540 w 7467600"/>
              <a:gd name="connsiteY338" fmla="*/ 5546923 h 6858000"/>
              <a:gd name="connsiteX339" fmla="*/ 3729438 w 7467600"/>
              <a:gd name="connsiteY339" fmla="*/ 5569058 h 6858000"/>
              <a:gd name="connsiteX340" fmla="*/ 3707782 w 7467600"/>
              <a:gd name="connsiteY340" fmla="*/ 5644908 h 6858000"/>
              <a:gd name="connsiteX341" fmla="*/ 3583827 w 7467600"/>
              <a:gd name="connsiteY341" fmla="*/ 6039215 h 6858000"/>
              <a:gd name="connsiteX342" fmla="*/ 3547861 w 7467600"/>
              <a:gd name="connsiteY342" fmla="*/ 6129609 h 6858000"/>
              <a:gd name="connsiteX343" fmla="*/ 3490905 w 7467600"/>
              <a:gd name="connsiteY343" fmla="*/ 6277660 h 6858000"/>
              <a:gd name="connsiteX344" fmla="*/ 3455859 w 7467600"/>
              <a:gd name="connsiteY344" fmla="*/ 6391301 h 6858000"/>
              <a:gd name="connsiteX345" fmla="*/ 3429112 w 7467600"/>
              <a:gd name="connsiteY345" fmla="*/ 6479469 h 6858000"/>
              <a:gd name="connsiteX346" fmla="*/ 3304862 w 7467600"/>
              <a:gd name="connsiteY346" fmla="*/ 6796476 h 6858000"/>
              <a:gd name="connsiteX347" fmla="*/ 3276071 w 7467600"/>
              <a:gd name="connsiteY347" fmla="*/ 6858000 h 6858000"/>
              <a:gd name="connsiteX348" fmla="*/ 3240805 w 7467600"/>
              <a:gd name="connsiteY348" fmla="*/ 6858000 h 6858000"/>
              <a:gd name="connsiteX349" fmla="*/ 3275917 w 7467600"/>
              <a:gd name="connsiteY349" fmla="*/ 6783192 h 6858000"/>
              <a:gd name="connsiteX350" fmla="*/ 3399358 w 7467600"/>
              <a:gd name="connsiteY350" fmla="*/ 6469011 h 6858000"/>
              <a:gd name="connsiteX351" fmla="*/ 3425650 w 7467600"/>
              <a:gd name="connsiteY351" fmla="*/ 6381333 h 6858000"/>
              <a:gd name="connsiteX352" fmla="*/ 3460661 w 7467600"/>
              <a:gd name="connsiteY352" fmla="*/ 6266763 h 6858000"/>
              <a:gd name="connsiteX353" fmla="*/ 3518021 w 7467600"/>
              <a:gd name="connsiteY353" fmla="*/ 6117298 h 6858000"/>
              <a:gd name="connsiteX354" fmla="*/ 3554035 w 7467600"/>
              <a:gd name="connsiteY354" fmla="*/ 6027832 h 6858000"/>
              <a:gd name="connsiteX355" fmla="*/ 3677174 w 7467600"/>
              <a:gd name="connsiteY355" fmla="*/ 5636351 h 6858000"/>
              <a:gd name="connsiteX356" fmla="*/ 3698819 w 7467600"/>
              <a:gd name="connsiteY356" fmla="*/ 5560503 h 6858000"/>
              <a:gd name="connsiteX357" fmla="*/ 3702094 w 7467600"/>
              <a:gd name="connsiteY357" fmla="*/ 5549194 h 6858000"/>
              <a:gd name="connsiteX358" fmla="*/ 3398355 w 7467600"/>
              <a:gd name="connsiteY358" fmla="*/ 6094603 h 6858000"/>
              <a:gd name="connsiteX359" fmla="*/ 3193941 w 7467600"/>
              <a:gd name="connsiteY359" fmla="*/ 6798775 h 6858000"/>
              <a:gd name="connsiteX360" fmla="*/ 3184140 w 7467600"/>
              <a:gd name="connsiteY360" fmla="*/ 6858000 h 6858000"/>
              <a:gd name="connsiteX361" fmla="*/ 3099978 w 7467600"/>
              <a:gd name="connsiteY361" fmla="*/ 6858000 h 6858000"/>
              <a:gd name="connsiteX362" fmla="*/ 3101556 w 7467600"/>
              <a:gd name="connsiteY362" fmla="*/ 6843337 h 6858000"/>
              <a:gd name="connsiteX363" fmla="*/ 3370162 w 7467600"/>
              <a:gd name="connsiteY363" fmla="*/ 5785550 h 6858000"/>
              <a:gd name="connsiteX364" fmla="*/ 3746477 w 7467600"/>
              <a:gd name="connsiteY364" fmla="*/ 5377889 h 6858000"/>
              <a:gd name="connsiteX365" fmla="*/ 3863399 w 7467600"/>
              <a:gd name="connsiteY365" fmla="*/ 5087257 h 6858000"/>
              <a:gd name="connsiteX366" fmla="*/ 3968712 w 7467600"/>
              <a:gd name="connsiteY366" fmla="*/ 4913989 h 6858000"/>
              <a:gd name="connsiteX367" fmla="*/ 2792390 w 7467600"/>
              <a:gd name="connsiteY367" fmla="*/ 5382974 h 6858000"/>
              <a:gd name="connsiteX368" fmla="*/ 2714982 w 7467600"/>
              <a:gd name="connsiteY368" fmla="*/ 5427051 h 6858000"/>
              <a:gd name="connsiteX369" fmla="*/ 2813361 w 7467600"/>
              <a:gd name="connsiteY369" fmla="*/ 6023912 h 6858000"/>
              <a:gd name="connsiteX370" fmla="*/ 2688430 w 7467600"/>
              <a:gd name="connsiteY370" fmla="*/ 6801564 h 6858000"/>
              <a:gd name="connsiteX371" fmla="*/ 2629626 w 7467600"/>
              <a:gd name="connsiteY371" fmla="*/ 6763394 h 6858000"/>
              <a:gd name="connsiteX372" fmla="*/ 2565328 w 7467600"/>
              <a:gd name="connsiteY372" fmla="*/ 5516399 h 6858000"/>
              <a:gd name="connsiteX373" fmla="*/ 1922999 w 7467600"/>
              <a:gd name="connsiteY373" fmla="*/ 5980343 h 6858000"/>
              <a:gd name="connsiteX374" fmla="*/ 1950261 w 7467600"/>
              <a:gd name="connsiteY374" fmla="*/ 6405858 h 6858000"/>
              <a:gd name="connsiteX375" fmla="*/ 2365554 w 7467600"/>
              <a:gd name="connsiteY375" fmla="*/ 6759107 h 6858000"/>
              <a:gd name="connsiteX376" fmla="*/ 2424142 w 7467600"/>
              <a:gd name="connsiteY376" fmla="*/ 6858000 h 6858000"/>
              <a:gd name="connsiteX377" fmla="*/ 2395994 w 7467600"/>
              <a:gd name="connsiteY377" fmla="*/ 6858000 h 6858000"/>
              <a:gd name="connsiteX378" fmla="*/ 2392863 w 7467600"/>
              <a:gd name="connsiteY378" fmla="*/ 6852964 h 6858000"/>
              <a:gd name="connsiteX379" fmla="*/ 2017589 w 7467600"/>
              <a:gd name="connsiteY379" fmla="*/ 6493982 h 6858000"/>
              <a:gd name="connsiteX380" fmla="*/ 2147336 w 7467600"/>
              <a:gd name="connsiteY380" fmla="*/ 6594052 h 6858000"/>
              <a:gd name="connsiteX381" fmla="*/ 2207047 w 7467600"/>
              <a:gd name="connsiteY381" fmla="*/ 6654540 h 6858000"/>
              <a:gd name="connsiteX382" fmla="*/ 2299106 w 7467600"/>
              <a:gd name="connsiteY382" fmla="*/ 6778931 h 6858000"/>
              <a:gd name="connsiteX383" fmla="*/ 2314430 w 7467600"/>
              <a:gd name="connsiteY383" fmla="*/ 6801144 h 6858000"/>
              <a:gd name="connsiteX384" fmla="*/ 2352406 w 7467600"/>
              <a:gd name="connsiteY384" fmla="*/ 6858000 h 6858000"/>
              <a:gd name="connsiteX385" fmla="*/ 2314492 w 7467600"/>
              <a:gd name="connsiteY385" fmla="*/ 6858000 h 6858000"/>
              <a:gd name="connsiteX386" fmla="*/ 2288095 w 7467600"/>
              <a:gd name="connsiteY386" fmla="*/ 6818030 h 6858000"/>
              <a:gd name="connsiteX387" fmla="*/ 2272768 w 7467600"/>
              <a:gd name="connsiteY387" fmla="*/ 6795822 h 6858000"/>
              <a:gd name="connsiteX388" fmla="*/ 2182715 w 7467600"/>
              <a:gd name="connsiteY388" fmla="*/ 6675071 h 6858000"/>
              <a:gd name="connsiteX389" fmla="*/ 2032061 w 7467600"/>
              <a:gd name="connsiteY389" fmla="*/ 6541380 h 6858000"/>
              <a:gd name="connsiteX390" fmla="*/ 2257220 w 7467600"/>
              <a:gd name="connsiteY390" fmla="*/ 6826257 h 6858000"/>
              <a:gd name="connsiteX391" fmla="*/ 2281324 w 7467600"/>
              <a:gd name="connsiteY391" fmla="*/ 6858000 h 6858000"/>
              <a:gd name="connsiteX392" fmla="*/ 2242860 w 7467600"/>
              <a:gd name="connsiteY392" fmla="*/ 6858000 h 6858000"/>
              <a:gd name="connsiteX393" fmla="*/ 2232818 w 7467600"/>
              <a:gd name="connsiteY393" fmla="*/ 6844926 h 6858000"/>
              <a:gd name="connsiteX394" fmla="*/ 1990172 w 7467600"/>
              <a:gd name="connsiteY394" fmla="*/ 6542121 h 6858000"/>
              <a:gd name="connsiteX395" fmla="*/ 2124090 w 7467600"/>
              <a:gd name="connsiteY395" fmla="*/ 6761017 h 6858000"/>
              <a:gd name="connsiteX396" fmla="*/ 2200380 w 7467600"/>
              <a:gd name="connsiteY396" fmla="*/ 6858000 h 6858000"/>
              <a:gd name="connsiteX397" fmla="*/ 2147507 w 7467600"/>
              <a:gd name="connsiteY397" fmla="*/ 6858000 h 6858000"/>
              <a:gd name="connsiteX398" fmla="*/ 2070668 w 7467600"/>
              <a:gd name="connsiteY398" fmla="*/ 6761520 h 6858000"/>
              <a:gd name="connsiteX399" fmla="*/ 1975142 w 7467600"/>
              <a:gd name="connsiteY399" fmla="*/ 6585570 h 6858000"/>
              <a:gd name="connsiteX400" fmla="*/ 2050035 w 7467600"/>
              <a:gd name="connsiteY400" fmla="*/ 6813345 h 6858000"/>
              <a:gd name="connsiteX401" fmla="*/ 2063025 w 7467600"/>
              <a:gd name="connsiteY401" fmla="*/ 6858000 h 6858000"/>
              <a:gd name="connsiteX402" fmla="*/ 2021675 w 7467600"/>
              <a:gd name="connsiteY402" fmla="*/ 6858000 h 6858000"/>
              <a:gd name="connsiteX403" fmla="*/ 2019308 w 7467600"/>
              <a:gd name="connsiteY403" fmla="*/ 6847118 h 6858000"/>
              <a:gd name="connsiteX404" fmla="*/ 1938835 w 7467600"/>
              <a:gd name="connsiteY404" fmla="*/ 6551160 h 6858000"/>
              <a:gd name="connsiteX405" fmla="*/ 1953230 w 7467600"/>
              <a:gd name="connsiteY405" fmla="*/ 6759699 h 6858000"/>
              <a:gd name="connsiteX406" fmla="*/ 1956763 w 7467600"/>
              <a:gd name="connsiteY406" fmla="*/ 6778191 h 6858000"/>
              <a:gd name="connsiteX407" fmla="*/ 1967925 w 7467600"/>
              <a:gd name="connsiteY407" fmla="*/ 6858000 h 6858000"/>
              <a:gd name="connsiteX408" fmla="*/ 1936622 w 7467600"/>
              <a:gd name="connsiteY408" fmla="*/ 6858000 h 6858000"/>
              <a:gd name="connsiteX409" fmla="*/ 1926261 w 7467600"/>
              <a:gd name="connsiteY409" fmla="*/ 6784064 h 6858000"/>
              <a:gd name="connsiteX410" fmla="*/ 1922724 w 7467600"/>
              <a:gd name="connsiteY410" fmla="*/ 6765577 h 6858000"/>
              <a:gd name="connsiteX411" fmla="*/ 1904650 w 7467600"/>
              <a:gd name="connsiteY411" fmla="*/ 6639616 h 6858000"/>
              <a:gd name="connsiteX412" fmla="*/ 1885273 w 7467600"/>
              <a:gd name="connsiteY412" fmla="*/ 6858000 h 6858000"/>
              <a:gd name="connsiteX413" fmla="*/ 1854363 w 7467600"/>
              <a:gd name="connsiteY413" fmla="*/ 6858000 h 6858000"/>
              <a:gd name="connsiteX414" fmla="*/ 1880391 w 7467600"/>
              <a:gd name="connsiteY414" fmla="*/ 6603796 h 6858000"/>
              <a:gd name="connsiteX415" fmla="*/ 1818273 w 7467600"/>
              <a:gd name="connsiteY415" fmla="*/ 6715729 h 6858000"/>
              <a:gd name="connsiteX416" fmla="*/ 1794691 w 7467600"/>
              <a:gd name="connsiteY416" fmla="*/ 6843239 h 6858000"/>
              <a:gd name="connsiteX417" fmla="*/ 1794914 w 7467600"/>
              <a:gd name="connsiteY417" fmla="*/ 6858000 h 6858000"/>
              <a:gd name="connsiteX418" fmla="*/ 1746128 w 7467600"/>
              <a:gd name="connsiteY418" fmla="*/ 6858000 h 6858000"/>
              <a:gd name="connsiteX419" fmla="*/ 1753934 w 7467600"/>
              <a:gd name="connsiteY419" fmla="*/ 6724796 h 6858000"/>
              <a:gd name="connsiteX420" fmla="*/ 1792053 w 7467600"/>
              <a:gd name="connsiteY420" fmla="*/ 6572396 h 6858000"/>
              <a:gd name="connsiteX421" fmla="*/ 1862248 w 7467600"/>
              <a:gd name="connsiteY421" fmla="*/ 6266397 h 6858000"/>
              <a:gd name="connsiteX422" fmla="*/ 1862250 w 7467600"/>
              <a:gd name="connsiteY422" fmla="*/ 6033531 h 6858000"/>
              <a:gd name="connsiteX423" fmla="*/ 1211999 w 7467600"/>
              <a:gd name="connsiteY423" fmla="*/ 6683610 h 6858000"/>
              <a:gd name="connsiteX424" fmla="*/ 1213266 w 7467600"/>
              <a:gd name="connsiteY424" fmla="*/ 6691947 h 6858000"/>
              <a:gd name="connsiteX425" fmla="*/ 1203370 w 7467600"/>
              <a:gd name="connsiteY425" fmla="*/ 6850676 h 6858000"/>
              <a:gd name="connsiteX426" fmla="*/ 1203671 w 7467600"/>
              <a:gd name="connsiteY426" fmla="*/ 6858000 h 6858000"/>
              <a:gd name="connsiteX427" fmla="*/ 1143180 w 7467600"/>
              <a:gd name="connsiteY427" fmla="*/ 6858000 h 6858000"/>
              <a:gd name="connsiteX428" fmla="*/ 1142176 w 7467600"/>
              <a:gd name="connsiteY428" fmla="*/ 6766045 h 6858000"/>
              <a:gd name="connsiteX429" fmla="*/ 1067484 w 7467600"/>
              <a:gd name="connsiteY429" fmla="*/ 6858000 h 6858000"/>
              <a:gd name="connsiteX430" fmla="*/ 953928 w 7467600"/>
              <a:gd name="connsiteY430" fmla="*/ 6858000 h 6858000"/>
              <a:gd name="connsiteX431" fmla="*/ 959715 w 7467600"/>
              <a:gd name="connsiteY431" fmla="*/ 6850185 h 6858000"/>
              <a:gd name="connsiteX432" fmla="*/ 1483788 w 7467600"/>
              <a:gd name="connsiteY432" fmla="*/ 6259174 h 6858000"/>
              <a:gd name="connsiteX433" fmla="*/ 1100671 w 7467600"/>
              <a:gd name="connsiteY433" fmla="*/ 6252137 h 6858000"/>
              <a:gd name="connsiteX434" fmla="*/ 1090144 w 7467600"/>
              <a:gd name="connsiteY434" fmla="*/ 6256748 h 6858000"/>
              <a:gd name="connsiteX435" fmla="*/ 1095872 w 7467600"/>
              <a:gd name="connsiteY435" fmla="*/ 6271892 h 6858000"/>
              <a:gd name="connsiteX436" fmla="*/ 262785 w 7467600"/>
              <a:gd name="connsiteY436" fmla="*/ 6845450 h 6858000"/>
              <a:gd name="connsiteX437" fmla="*/ 209968 w 7467600"/>
              <a:gd name="connsiteY437" fmla="*/ 6770713 h 6858000"/>
              <a:gd name="connsiteX438" fmla="*/ 873460 w 7467600"/>
              <a:gd name="connsiteY438" fmla="*/ 6253768 h 6858000"/>
              <a:gd name="connsiteX439" fmla="*/ 192686 w 7467600"/>
              <a:gd name="connsiteY439" fmla="*/ 5849257 h 6858000"/>
              <a:gd name="connsiteX440" fmla="*/ 4696 w 7467600"/>
              <a:gd name="connsiteY440" fmla="*/ 5697668 h 6858000"/>
              <a:gd name="connsiteX441" fmla="*/ 0 w 7467600"/>
              <a:gd name="connsiteY441" fmla="*/ 5689984 h 6858000"/>
              <a:gd name="connsiteX442" fmla="*/ 0 w 7467600"/>
              <a:gd name="connsiteY442" fmla="*/ 5513472 h 6858000"/>
              <a:gd name="connsiteX443" fmla="*/ 174101 w 7467600"/>
              <a:gd name="connsiteY443" fmla="*/ 5620277 h 6858000"/>
              <a:gd name="connsiteX444" fmla="*/ 891800 w 7467600"/>
              <a:gd name="connsiteY444" fmla="*/ 6036935 h 6858000"/>
              <a:gd name="connsiteX445" fmla="*/ 1072219 w 7467600"/>
              <a:gd name="connsiteY445" fmla="*/ 6169443 h 6858000"/>
              <a:gd name="connsiteX446" fmla="*/ 1074117 w 7467600"/>
              <a:gd name="connsiteY446" fmla="*/ 6170301 h 6858000"/>
              <a:gd name="connsiteX447" fmla="*/ 1083114 w 7467600"/>
              <a:gd name="connsiteY447" fmla="*/ 6174131 h 6858000"/>
              <a:gd name="connsiteX448" fmla="*/ 1543010 w 7467600"/>
              <a:gd name="connsiteY448" fmla="*/ 6191140 h 6858000"/>
              <a:gd name="connsiteX449" fmla="*/ 1551080 w 7467600"/>
              <a:gd name="connsiteY449" fmla="*/ 6195006 h 6858000"/>
              <a:gd name="connsiteX450" fmla="*/ 2345443 w 7467600"/>
              <a:gd name="connsiteY450" fmla="*/ 5549882 h 6858000"/>
              <a:gd name="connsiteX451" fmla="*/ 1721499 w 7467600"/>
              <a:gd name="connsiteY451" fmla="*/ 5599969 h 6858000"/>
              <a:gd name="connsiteX452" fmla="*/ 767716 w 7467600"/>
              <a:gd name="connsiteY452" fmla="*/ 5472768 h 6858000"/>
              <a:gd name="connsiteX453" fmla="*/ 722147 w 7467600"/>
              <a:gd name="connsiteY453" fmla="*/ 5393091 h 6858000"/>
              <a:gd name="connsiteX454" fmla="*/ 1485552 w 7467600"/>
              <a:gd name="connsiteY454" fmla="*/ 5313202 h 6858000"/>
              <a:gd name="connsiteX455" fmla="*/ 2143004 w 7467600"/>
              <a:gd name="connsiteY455" fmla="*/ 5402420 h 6858000"/>
              <a:gd name="connsiteX456" fmla="*/ 1933391 w 7467600"/>
              <a:gd name="connsiteY456" fmla="*/ 5156971 h 6858000"/>
              <a:gd name="connsiteX457" fmla="*/ 1827118 w 7467600"/>
              <a:gd name="connsiteY457" fmla="*/ 4968410 h 6858000"/>
              <a:gd name="connsiteX458" fmla="*/ 1837349 w 7467600"/>
              <a:gd name="connsiteY458" fmla="*/ 4956357 h 6858000"/>
              <a:gd name="connsiteX459" fmla="*/ 2162835 w 7467600"/>
              <a:gd name="connsiteY459" fmla="*/ 5187853 h 6858000"/>
              <a:gd name="connsiteX460" fmla="*/ 2257167 w 7467600"/>
              <a:gd name="connsiteY460" fmla="*/ 5462123 h 6858000"/>
              <a:gd name="connsiteX461" fmla="*/ 2261598 w 7467600"/>
              <a:gd name="connsiteY461" fmla="*/ 5467998 h 6858000"/>
              <a:gd name="connsiteX462" fmla="*/ 2437177 w 7467600"/>
              <a:gd name="connsiteY462" fmla="*/ 5479608 h 6858000"/>
              <a:gd name="connsiteX463" fmla="*/ 2445247 w 7467600"/>
              <a:gd name="connsiteY463" fmla="*/ 5483476 h 6858000"/>
              <a:gd name="connsiteX464" fmla="*/ 2743626 w 7467600"/>
              <a:gd name="connsiteY464" fmla="*/ 5304819 h 6858000"/>
              <a:gd name="connsiteX465" fmla="*/ 3048102 w 7467600"/>
              <a:gd name="connsiteY465" fmla="*/ 5150595 h 6858000"/>
              <a:gd name="connsiteX466" fmla="*/ 1799414 w 7467600"/>
              <a:gd name="connsiteY466" fmla="*/ 4694732 h 6858000"/>
              <a:gd name="connsiteX467" fmla="*/ 1771735 w 7467600"/>
              <a:gd name="connsiteY467" fmla="*/ 4619929 h 6858000"/>
              <a:gd name="connsiteX468" fmla="*/ 3104273 w 7467600"/>
              <a:gd name="connsiteY468" fmla="*/ 5076159 h 6858000"/>
              <a:gd name="connsiteX469" fmla="*/ 3113245 w 7467600"/>
              <a:gd name="connsiteY469" fmla="*/ 5090705 h 6858000"/>
              <a:gd name="connsiteX470" fmla="*/ 3126294 w 7467600"/>
              <a:gd name="connsiteY470" fmla="*/ 5114400 h 6858000"/>
              <a:gd name="connsiteX471" fmla="*/ 3937433 w 7467600"/>
              <a:gd name="connsiteY471" fmla="*/ 4830473 h 6858000"/>
              <a:gd name="connsiteX472" fmla="*/ 3590475 w 7467600"/>
              <a:gd name="connsiteY472" fmla="*/ 4597974 h 6858000"/>
              <a:gd name="connsiteX473" fmla="*/ 3100264 w 7467600"/>
              <a:gd name="connsiteY473" fmla="*/ 4579845 h 6858000"/>
              <a:gd name="connsiteX474" fmla="*/ 2183576 w 7467600"/>
              <a:gd name="connsiteY474" fmla="*/ 4227150 h 6858000"/>
              <a:gd name="connsiteX475" fmla="*/ 2151029 w 7467600"/>
              <a:gd name="connsiteY475" fmla="*/ 4146947 h 6858000"/>
              <a:gd name="connsiteX476" fmla="*/ 3563434 w 7467600"/>
              <a:gd name="connsiteY476" fmla="*/ 4469115 h 6858000"/>
              <a:gd name="connsiteX477" fmla="*/ 3177952 w 7467600"/>
              <a:gd name="connsiteY477" fmla="*/ 3657386 h 6858000"/>
              <a:gd name="connsiteX478" fmla="*/ 3189263 w 7467600"/>
              <a:gd name="connsiteY478" fmla="*/ 3625726 h 6858000"/>
              <a:gd name="connsiteX479" fmla="*/ 3560912 w 7467600"/>
              <a:gd name="connsiteY479" fmla="*/ 4079863 h 6858000"/>
              <a:gd name="connsiteX480" fmla="*/ 3626636 w 7467600"/>
              <a:gd name="connsiteY480" fmla="*/ 4512230 h 6858000"/>
              <a:gd name="connsiteX481" fmla="*/ 3653088 w 7467600"/>
              <a:gd name="connsiteY481" fmla="*/ 4521417 h 6858000"/>
              <a:gd name="connsiteX482" fmla="*/ 3988128 w 7467600"/>
              <a:gd name="connsiteY482" fmla="*/ 4817267 h 6858000"/>
              <a:gd name="connsiteX483" fmla="*/ 4830582 w 7467600"/>
              <a:gd name="connsiteY483" fmla="*/ 4676000 h 6858000"/>
              <a:gd name="connsiteX484" fmla="*/ 4830100 w 7467600"/>
              <a:gd name="connsiteY484" fmla="*/ 4675554 h 6858000"/>
              <a:gd name="connsiteX485" fmla="*/ 4036318 w 7467600"/>
              <a:gd name="connsiteY485" fmla="*/ 4147013 h 6858000"/>
              <a:gd name="connsiteX486" fmla="*/ 3432098 w 7467600"/>
              <a:gd name="connsiteY486" fmla="*/ 3537312 h 6858000"/>
              <a:gd name="connsiteX487" fmla="*/ 3446761 w 7467600"/>
              <a:gd name="connsiteY487" fmla="*/ 3461278 h 6858000"/>
              <a:gd name="connsiteX488" fmla="*/ 4419733 w 7467600"/>
              <a:gd name="connsiteY488" fmla="*/ 3963555 h 6858000"/>
              <a:gd name="connsiteX489" fmla="*/ 4781371 w 7467600"/>
              <a:gd name="connsiteY489" fmla="*/ 4458604 h 6858000"/>
              <a:gd name="connsiteX490" fmla="*/ 4780440 w 7467600"/>
              <a:gd name="connsiteY490" fmla="*/ 4470290 h 6858000"/>
              <a:gd name="connsiteX491" fmla="*/ 4898954 w 7467600"/>
              <a:gd name="connsiteY491" fmla="*/ 4662092 h 6858000"/>
              <a:gd name="connsiteX492" fmla="*/ 4900699 w 7467600"/>
              <a:gd name="connsiteY492" fmla="*/ 4670867 h 6858000"/>
              <a:gd name="connsiteX493" fmla="*/ 5714511 w 7467600"/>
              <a:gd name="connsiteY493" fmla="*/ 4663483 h 6858000"/>
              <a:gd name="connsiteX494" fmla="*/ 5464793 w 7467600"/>
              <a:gd name="connsiteY494" fmla="*/ 4393556 h 6858000"/>
              <a:gd name="connsiteX495" fmla="*/ 5461897 w 7467600"/>
              <a:gd name="connsiteY495" fmla="*/ 4390879 h 6858000"/>
              <a:gd name="connsiteX496" fmla="*/ 4294126 w 7467600"/>
              <a:gd name="connsiteY496" fmla="*/ 3303048 h 6858000"/>
              <a:gd name="connsiteX497" fmla="*/ 4305321 w 7467600"/>
              <a:gd name="connsiteY497" fmla="*/ 3256953 h 6858000"/>
              <a:gd name="connsiteX498" fmla="*/ 4949299 w 7467600"/>
              <a:gd name="connsiteY498" fmla="*/ 3766336 h 6858000"/>
              <a:gd name="connsiteX499" fmla="*/ 5291452 w 7467600"/>
              <a:gd name="connsiteY499" fmla="*/ 4076801 h 6858000"/>
              <a:gd name="connsiteX500" fmla="*/ 5434998 w 7467600"/>
              <a:gd name="connsiteY500" fmla="*/ 4254100 h 6858000"/>
              <a:gd name="connsiteX501" fmla="*/ 5351015 w 7467600"/>
              <a:gd name="connsiteY501" fmla="*/ 3760989 h 6858000"/>
              <a:gd name="connsiteX502" fmla="*/ 5413780 w 7467600"/>
              <a:gd name="connsiteY502" fmla="*/ 2966265 h 6858000"/>
              <a:gd name="connsiteX503" fmla="*/ 5425627 w 7467600"/>
              <a:gd name="connsiteY503" fmla="*/ 2954192 h 6858000"/>
              <a:gd name="connsiteX504" fmla="*/ 6604735 w 7467600"/>
              <a:gd name="connsiteY504" fmla="*/ 2041381 h 6858000"/>
              <a:gd name="connsiteX505" fmla="*/ 7204487 w 7467600"/>
              <a:gd name="connsiteY505" fmla="*/ 2742112 h 6858000"/>
              <a:gd name="connsiteX506" fmla="*/ 7131592 w 7467600"/>
              <a:gd name="connsiteY506" fmla="*/ 2672096 h 6858000"/>
              <a:gd name="connsiteX507" fmla="*/ 6996344 w 7467600"/>
              <a:gd name="connsiteY507" fmla="*/ 2518310 h 6858000"/>
              <a:gd name="connsiteX508" fmla="*/ 6735495 w 7467600"/>
              <a:gd name="connsiteY508" fmla="*/ 2196890 h 6858000"/>
              <a:gd name="connsiteX509" fmla="*/ 6721901 w 7467600"/>
              <a:gd name="connsiteY509" fmla="*/ 2179274 h 6858000"/>
              <a:gd name="connsiteX510" fmla="*/ 6604735 w 7467600"/>
              <a:gd name="connsiteY510" fmla="*/ 2041381 h 6858000"/>
              <a:gd name="connsiteX511" fmla="*/ 6591670 w 7467600"/>
              <a:gd name="connsiteY511" fmla="*/ 1988277 h 6858000"/>
              <a:gd name="connsiteX512" fmla="*/ 6747349 w 7467600"/>
              <a:gd name="connsiteY512" fmla="*/ 2160069 h 6858000"/>
              <a:gd name="connsiteX513" fmla="*/ 6760943 w 7467600"/>
              <a:gd name="connsiteY513" fmla="*/ 2177686 h 6858000"/>
              <a:gd name="connsiteX514" fmla="*/ 7021065 w 7467600"/>
              <a:gd name="connsiteY514" fmla="*/ 2498102 h 6858000"/>
              <a:gd name="connsiteX515" fmla="*/ 7155223 w 7467600"/>
              <a:gd name="connsiteY515" fmla="*/ 2650386 h 6858000"/>
              <a:gd name="connsiteX516" fmla="*/ 7203167 w 7467600"/>
              <a:gd name="connsiteY516" fmla="*/ 2697288 h 6858000"/>
              <a:gd name="connsiteX517" fmla="*/ 6937703 w 7467600"/>
              <a:gd name="connsiteY517" fmla="*/ 2321981 h 6858000"/>
              <a:gd name="connsiteX518" fmla="*/ 6591670 w 7467600"/>
              <a:gd name="connsiteY518" fmla="*/ 1988277 h 6858000"/>
              <a:gd name="connsiteX519" fmla="*/ 5798671 w 7467600"/>
              <a:gd name="connsiteY519" fmla="*/ 1981601 h 6858000"/>
              <a:gd name="connsiteX520" fmla="*/ 5754709 w 7467600"/>
              <a:gd name="connsiteY520" fmla="*/ 2071454 h 6858000"/>
              <a:gd name="connsiteX521" fmla="*/ 5763044 w 7467600"/>
              <a:gd name="connsiteY521" fmla="*/ 2842206 h 6858000"/>
              <a:gd name="connsiteX522" fmla="*/ 5764974 w 7467600"/>
              <a:gd name="connsiteY522" fmla="*/ 2799609 h 6858000"/>
              <a:gd name="connsiteX523" fmla="*/ 5767665 w 7467600"/>
              <a:gd name="connsiteY523" fmla="*/ 2666409 h 6858000"/>
              <a:gd name="connsiteX524" fmla="*/ 5763055 w 7467600"/>
              <a:gd name="connsiteY524" fmla="*/ 2579705 h 6858000"/>
              <a:gd name="connsiteX525" fmla="*/ 5758079 w 7467600"/>
              <a:gd name="connsiteY525" fmla="*/ 2492508 h 6858000"/>
              <a:gd name="connsiteX526" fmla="*/ 5779325 w 7467600"/>
              <a:gd name="connsiteY526" fmla="*/ 2197069 h 6858000"/>
              <a:gd name="connsiteX527" fmla="*/ 5798671 w 7467600"/>
              <a:gd name="connsiteY527" fmla="*/ 1981601 h 6858000"/>
              <a:gd name="connsiteX528" fmla="*/ 5829202 w 7467600"/>
              <a:gd name="connsiteY528" fmla="*/ 1971679 h 6858000"/>
              <a:gd name="connsiteX529" fmla="*/ 5809558 w 7467600"/>
              <a:gd name="connsiteY529" fmla="*/ 2198043 h 6858000"/>
              <a:gd name="connsiteX530" fmla="*/ 5788653 w 7467600"/>
              <a:gd name="connsiteY530" fmla="*/ 2489430 h 6858000"/>
              <a:gd name="connsiteX531" fmla="*/ 5793439 w 7467600"/>
              <a:gd name="connsiteY531" fmla="*/ 2575235 h 6858000"/>
              <a:gd name="connsiteX532" fmla="*/ 5796837 w 7467600"/>
              <a:gd name="connsiteY532" fmla="*/ 2637633 h 6858000"/>
              <a:gd name="connsiteX533" fmla="*/ 5818614 w 7467600"/>
              <a:gd name="connsiteY533" fmla="*/ 2473055 h 6858000"/>
              <a:gd name="connsiteX534" fmla="*/ 5829202 w 7467600"/>
              <a:gd name="connsiteY534" fmla="*/ 1971679 h 6858000"/>
              <a:gd name="connsiteX535" fmla="*/ 5911389 w 7467600"/>
              <a:gd name="connsiteY535" fmla="*/ 1898371 h 6858000"/>
              <a:gd name="connsiteX536" fmla="*/ 6237627 w 7467600"/>
              <a:gd name="connsiteY536" fmla="*/ 2231921 h 6858000"/>
              <a:gd name="connsiteX537" fmla="*/ 5911389 w 7467600"/>
              <a:gd name="connsiteY537" fmla="*/ 1898371 h 6858000"/>
              <a:gd name="connsiteX538" fmla="*/ 6944437 w 7467600"/>
              <a:gd name="connsiteY538" fmla="*/ 1575402 h 6858000"/>
              <a:gd name="connsiteX539" fmla="*/ 6304730 w 7467600"/>
              <a:gd name="connsiteY539" fmla="*/ 1766654 h 6858000"/>
              <a:gd name="connsiteX540" fmla="*/ 6944437 w 7467600"/>
              <a:gd name="connsiteY540" fmla="*/ 1575402 h 6858000"/>
              <a:gd name="connsiteX541" fmla="*/ 7019523 w 7467600"/>
              <a:gd name="connsiteY541" fmla="*/ 1519450 h 6858000"/>
              <a:gd name="connsiteX542" fmla="*/ 6298091 w 7467600"/>
              <a:gd name="connsiteY542" fmla="*/ 1737122 h 6858000"/>
              <a:gd name="connsiteX543" fmla="*/ 7019523 w 7467600"/>
              <a:gd name="connsiteY543" fmla="*/ 1519450 h 6858000"/>
              <a:gd name="connsiteX544" fmla="*/ 2399523 w 7467600"/>
              <a:gd name="connsiteY544" fmla="*/ 1428234 h 6858000"/>
              <a:gd name="connsiteX545" fmla="*/ 2224982 w 7467600"/>
              <a:gd name="connsiteY545" fmla="*/ 1826201 h 6858000"/>
              <a:gd name="connsiteX546" fmla="*/ 2096099 w 7467600"/>
              <a:gd name="connsiteY546" fmla="*/ 2345900 h 6858000"/>
              <a:gd name="connsiteX547" fmla="*/ 2283317 w 7467600"/>
              <a:gd name="connsiteY547" fmla="*/ 1796925 h 6858000"/>
              <a:gd name="connsiteX548" fmla="*/ 2399523 w 7467600"/>
              <a:gd name="connsiteY548" fmla="*/ 1428234 h 6858000"/>
              <a:gd name="connsiteX549" fmla="*/ 2448558 w 7467600"/>
              <a:gd name="connsiteY549" fmla="*/ 1373435 h 6858000"/>
              <a:gd name="connsiteX550" fmla="*/ 2312521 w 7467600"/>
              <a:gd name="connsiteY550" fmla="*/ 1806140 h 6858000"/>
              <a:gd name="connsiteX551" fmla="*/ 2127533 w 7467600"/>
              <a:gd name="connsiteY551" fmla="*/ 2348380 h 6858000"/>
              <a:gd name="connsiteX552" fmla="*/ 2358080 w 7467600"/>
              <a:gd name="connsiteY552" fmla="*/ 1866134 h 6858000"/>
              <a:gd name="connsiteX553" fmla="*/ 2407436 w 7467600"/>
              <a:gd name="connsiteY553" fmla="*/ 1651070 h 6858000"/>
              <a:gd name="connsiteX554" fmla="*/ 2448558 w 7467600"/>
              <a:gd name="connsiteY554" fmla="*/ 1373435 h 6858000"/>
              <a:gd name="connsiteX555" fmla="*/ 278707 w 7467600"/>
              <a:gd name="connsiteY555" fmla="*/ 1352270 h 6858000"/>
              <a:gd name="connsiteX556" fmla="*/ 321570 w 7467600"/>
              <a:gd name="connsiteY556" fmla="*/ 1861610 h 6858000"/>
              <a:gd name="connsiteX557" fmla="*/ 294281 w 7467600"/>
              <a:gd name="connsiteY557" fmla="*/ 1440658 h 6858000"/>
              <a:gd name="connsiteX558" fmla="*/ 278707 w 7467600"/>
              <a:gd name="connsiteY558" fmla="*/ 1352270 h 6858000"/>
              <a:gd name="connsiteX559" fmla="*/ 1423821 w 7467600"/>
              <a:gd name="connsiteY559" fmla="*/ 1351958 h 6858000"/>
              <a:gd name="connsiteX560" fmla="*/ 1638521 w 7467600"/>
              <a:gd name="connsiteY560" fmla="*/ 1908470 h 6858000"/>
              <a:gd name="connsiteX561" fmla="*/ 1754199 w 7467600"/>
              <a:gd name="connsiteY561" fmla="*/ 2149284 h 6858000"/>
              <a:gd name="connsiteX562" fmla="*/ 1908359 w 7467600"/>
              <a:gd name="connsiteY562" fmla="*/ 2364988 h 6858000"/>
              <a:gd name="connsiteX563" fmla="*/ 1647661 w 7467600"/>
              <a:gd name="connsiteY563" fmla="*/ 1825945 h 6858000"/>
              <a:gd name="connsiteX564" fmla="*/ 1423821 w 7467600"/>
              <a:gd name="connsiteY564" fmla="*/ 1351958 h 6858000"/>
              <a:gd name="connsiteX565" fmla="*/ 1431890 w 7467600"/>
              <a:gd name="connsiteY565" fmla="*/ 1306475 h 6858000"/>
              <a:gd name="connsiteX566" fmla="*/ 1507597 w 7467600"/>
              <a:gd name="connsiteY566" fmla="*/ 1446132 h 6858000"/>
              <a:gd name="connsiteX567" fmla="*/ 1674586 w 7467600"/>
              <a:gd name="connsiteY567" fmla="*/ 1813832 h 6858000"/>
              <a:gd name="connsiteX568" fmla="*/ 1815950 w 7467600"/>
              <a:gd name="connsiteY568" fmla="*/ 2128564 h 6858000"/>
              <a:gd name="connsiteX569" fmla="*/ 1984242 w 7467600"/>
              <a:gd name="connsiteY569" fmla="*/ 2430829 h 6858000"/>
              <a:gd name="connsiteX570" fmla="*/ 2014023 w 7467600"/>
              <a:gd name="connsiteY570" fmla="*/ 2450995 h 6858000"/>
              <a:gd name="connsiteX571" fmla="*/ 1747337 w 7467600"/>
              <a:gd name="connsiteY571" fmla="*/ 1855264 h 6858000"/>
              <a:gd name="connsiteX572" fmla="*/ 1533749 w 7467600"/>
              <a:gd name="connsiteY572" fmla="*/ 1478656 h 6858000"/>
              <a:gd name="connsiteX573" fmla="*/ 1431890 w 7467600"/>
              <a:gd name="connsiteY573" fmla="*/ 1306475 h 6858000"/>
              <a:gd name="connsiteX574" fmla="*/ 5052692 w 7467600"/>
              <a:gd name="connsiteY574" fmla="*/ 1292994 h 6858000"/>
              <a:gd name="connsiteX575" fmla="*/ 5200661 w 7467600"/>
              <a:gd name="connsiteY575" fmla="*/ 1635186 h 6858000"/>
              <a:gd name="connsiteX576" fmla="*/ 5297138 w 7467600"/>
              <a:gd name="connsiteY576" fmla="*/ 1906351 h 6858000"/>
              <a:gd name="connsiteX577" fmla="*/ 5052692 w 7467600"/>
              <a:gd name="connsiteY577" fmla="*/ 1292994 h 6858000"/>
              <a:gd name="connsiteX578" fmla="*/ 5009948 w 7467600"/>
              <a:gd name="connsiteY578" fmla="*/ 1273619 h 6858000"/>
              <a:gd name="connsiteX579" fmla="*/ 5121777 w 7467600"/>
              <a:gd name="connsiteY579" fmla="*/ 1654213 h 6858000"/>
              <a:gd name="connsiteX580" fmla="*/ 5293545 w 7467600"/>
              <a:gd name="connsiteY580" fmla="*/ 2072247 h 6858000"/>
              <a:gd name="connsiteX581" fmla="*/ 5294042 w 7467600"/>
              <a:gd name="connsiteY581" fmla="*/ 2065019 h 6858000"/>
              <a:gd name="connsiteX582" fmla="*/ 5171936 w 7467600"/>
              <a:gd name="connsiteY582" fmla="*/ 1647613 h 6858000"/>
              <a:gd name="connsiteX583" fmla="*/ 5009948 w 7467600"/>
              <a:gd name="connsiteY583" fmla="*/ 1273619 h 6858000"/>
              <a:gd name="connsiteX584" fmla="*/ 655236 w 7467600"/>
              <a:gd name="connsiteY584" fmla="*/ 1268632 h 6858000"/>
              <a:gd name="connsiteX585" fmla="*/ 839521 w 7467600"/>
              <a:gd name="connsiteY585" fmla="*/ 1685315 h 6858000"/>
              <a:gd name="connsiteX586" fmla="*/ 1109416 w 7467600"/>
              <a:gd name="connsiteY586" fmla="*/ 2061663 h 6858000"/>
              <a:gd name="connsiteX587" fmla="*/ 1298300 w 7467600"/>
              <a:gd name="connsiteY587" fmla="*/ 2247742 h 6858000"/>
              <a:gd name="connsiteX588" fmla="*/ 1125871 w 7467600"/>
              <a:gd name="connsiteY588" fmla="*/ 1989513 h 6858000"/>
              <a:gd name="connsiteX589" fmla="*/ 981574 w 7467600"/>
              <a:gd name="connsiteY589" fmla="*/ 1783157 h 6858000"/>
              <a:gd name="connsiteX590" fmla="*/ 922198 w 7467600"/>
              <a:gd name="connsiteY590" fmla="*/ 1677437 h 6858000"/>
              <a:gd name="connsiteX591" fmla="*/ 869293 w 7467600"/>
              <a:gd name="connsiteY591" fmla="*/ 1583214 h 6858000"/>
              <a:gd name="connsiteX592" fmla="*/ 751431 w 7467600"/>
              <a:gd name="connsiteY592" fmla="*/ 1405731 h 6858000"/>
              <a:gd name="connsiteX593" fmla="*/ 655236 w 7467600"/>
              <a:gd name="connsiteY593" fmla="*/ 1268632 h 6858000"/>
              <a:gd name="connsiteX594" fmla="*/ 6516292 w 7467600"/>
              <a:gd name="connsiteY594" fmla="*/ 1263064 h 6858000"/>
              <a:gd name="connsiteX595" fmla="*/ 5736320 w 7467600"/>
              <a:gd name="connsiteY595" fmla="*/ 1501803 h 6858000"/>
              <a:gd name="connsiteX596" fmla="*/ 6516292 w 7467600"/>
              <a:gd name="connsiteY596" fmla="*/ 1263064 h 6858000"/>
              <a:gd name="connsiteX597" fmla="*/ 291466 w 7467600"/>
              <a:gd name="connsiteY597" fmla="*/ 1250369 h 6858000"/>
              <a:gd name="connsiteX598" fmla="*/ 323180 w 7467600"/>
              <a:gd name="connsiteY598" fmla="*/ 1435283 h 6858000"/>
              <a:gd name="connsiteX599" fmla="*/ 349381 w 7467600"/>
              <a:gd name="connsiteY599" fmla="*/ 1875041 h 6858000"/>
              <a:gd name="connsiteX600" fmla="*/ 374363 w 7467600"/>
              <a:gd name="connsiteY600" fmla="*/ 1506494 h 6858000"/>
              <a:gd name="connsiteX601" fmla="*/ 302168 w 7467600"/>
              <a:gd name="connsiteY601" fmla="*/ 1274495 h 6858000"/>
              <a:gd name="connsiteX602" fmla="*/ 291466 w 7467600"/>
              <a:gd name="connsiteY602" fmla="*/ 1250369 h 6858000"/>
              <a:gd name="connsiteX603" fmla="*/ 678222 w 7467600"/>
              <a:gd name="connsiteY603" fmla="*/ 1248670 h 6858000"/>
              <a:gd name="connsiteX604" fmla="*/ 775536 w 7467600"/>
              <a:gd name="connsiteY604" fmla="*/ 1388015 h 6858000"/>
              <a:gd name="connsiteX605" fmla="*/ 894529 w 7467600"/>
              <a:gd name="connsiteY605" fmla="*/ 1567739 h 6858000"/>
              <a:gd name="connsiteX606" fmla="*/ 948000 w 7467600"/>
              <a:gd name="connsiteY606" fmla="*/ 1663088 h 6858000"/>
              <a:gd name="connsiteX607" fmla="*/ 1006812 w 7467600"/>
              <a:gd name="connsiteY607" fmla="*/ 1767683 h 6858000"/>
              <a:gd name="connsiteX608" fmla="*/ 1149133 w 7467600"/>
              <a:gd name="connsiteY608" fmla="*/ 1971513 h 6858000"/>
              <a:gd name="connsiteX609" fmla="*/ 1333952 w 7467600"/>
              <a:gd name="connsiteY609" fmla="*/ 2251620 h 6858000"/>
              <a:gd name="connsiteX610" fmla="*/ 1337329 w 7467600"/>
              <a:gd name="connsiteY610" fmla="*/ 2258350 h 6858000"/>
              <a:gd name="connsiteX611" fmla="*/ 1014726 w 7467600"/>
              <a:gd name="connsiteY611" fmla="*/ 1615556 h 6858000"/>
              <a:gd name="connsiteX612" fmla="*/ 678222 w 7467600"/>
              <a:gd name="connsiteY612" fmla="*/ 1248670 h 6858000"/>
              <a:gd name="connsiteX613" fmla="*/ 6691602 w 7467600"/>
              <a:gd name="connsiteY613" fmla="*/ 1140573 h 6858000"/>
              <a:gd name="connsiteX614" fmla="*/ 6571100 w 7467600"/>
              <a:gd name="connsiteY614" fmla="*/ 1183662 h 6858000"/>
              <a:gd name="connsiteX615" fmla="*/ 6241687 w 7467600"/>
              <a:gd name="connsiteY615" fmla="*/ 1257600 h 6858000"/>
              <a:gd name="connsiteX616" fmla="*/ 5693009 w 7467600"/>
              <a:gd name="connsiteY616" fmla="*/ 1478256 h 6858000"/>
              <a:gd name="connsiteX617" fmla="*/ 6548420 w 7467600"/>
              <a:gd name="connsiteY617" fmla="*/ 1214599 h 6858000"/>
              <a:gd name="connsiteX618" fmla="*/ 6605473 w 7467600"/>
              <a:gd name="connsiteY618" fmla="*/ 1184686 h 6858000"/>
              <a:gd name="connsiteX619" fmla="*/ 6691602 w 7467600"/>
              <a:gd name="connsiteY619" fmla="*/ 1140573 h 6858000"/>
              <a:gd name="connsiteX620" fmla="*/ 4002475 w 7467600"/>
              <a:gd name="connsiteY620" fmla="*/ 1037802 h 6858000"/>
              <a:gd name="connsiteX621" fmla="*/ 4000324 w 7467600"/>
              <a:gd name="connsiteY621" fmla="*/ 1039362 h 6858000"/>
              <a:gd name="connsiteX622" fmla="*/ 4002862 w 7467600"/>
              <a:gd name="connsiteY622" fmla="*/ 1042866 h 6858000"/>
              <a:gd name="connsiteX623" fmla="*/ 4002475 w 7467600"/>
              <a:gd name="connsiteY623" fmla="*/ 1037802 h 6858000"/>
              <a:gd name="connsiteX624" fmla="*/ 506322 w 7467600"/>
              <a:gd name="connsiteY624" fmla="*/ 1020997 h 6858000"/>
              <a:gd name="connsiteX625" fmla="*/ 533068 w 7467600"/>
              <a:gd name="connsiteY625" fmla="*/ 1029409 h 6858000"/>
              <a:gd name="connsiteX626" fmla="*/ 1232525 w 7467600"/>
              <a:gd name="connsiteY626" fmla="*/ 1804675 h 6858000"/>
              <a:gd name="connsiteX627" fmla="*/ 1388858 w 7467600"/>
              <a:gd name="connsiteY627" fmla="*/ 2368011 h 6858000"/>
              <a:gd name="connsiteX628" fmla="*/ 1384098 w 7467600"/>
              <a:gd name="connsiteY628" fmla="*/ 2378125 h 6858000"/>
              <a:gd name="connsiteX629" fmla="*/ 1425393 w 7467600"/>
              <a:gd name="connsiteY629" fmla="*/ 2589124 h 6858000"/>
              <a:gd name="connsiteX630" fmla="*/ 1424001 w 7467600"/>
              <a:gd name="connsiteY630" fmla="*/ 2597541 h 6858000"/>
              <a:gd name="connsiteX631" fmla="*/ 2152729 w 7467600"/>
              <a:gd name="connsiteY631" fmla="*/ 2864487 h 6858000"/>
              <a:gd name="connsiteX632" fmla="*/ 2020609 w 7467600"/>
              <a:gd name="connsiteY632" fmla="*/ 2539671 h 6858000"/>
              <a:gd name="connsiteX633" fmla="*/ 2018920 w 7467600"/>
              <a:gd name="connsiteY633" fmla="*/ 2536309 h 6858000"/>
              <a:gd name="connsiteX634" fmla="*/ 1342441 w 7467600"/>
              <a:gd name="connsiteY634" fmla="*/ 1173017 h 6858000"/>
              <a:gd name="connsiteX635" fmla="*/ 1367925 w 7467600"/>
              <a:gd name="connsiteY635" fmla="*/ 1135648 h 6858000"/>
              <a:gd name="connsiteX636" fmla="*/ 1771401 w 7467600"/>
              <a:gd name="connsiteY636" fmla="*/ 1806673 h 6858000"/>
              <a:gd name="connsiteX637" fmla="*/ 1972385 w 7467600"/>
              <a:gd name="connsiteY637" fmla="*/ 2198735 h 6858000"/>
              <a:gd name="connsiteX638" fmla="*/ 2040892 w 7467600"/>
              <a:gd name="connsiteY638" fmla="*/ 2405205 h 6858000"/>
              <a:gd name="connsiteX639" fmla="*/ 2131689 w 7467600"/>
              <a:gd name="connsiteY639" fmla="*/ 1936926 h 6858000"/>
              <a:gd name="connsiteX640" fmla="*/ 2454820 w 7467600"/>
              <a:gd name="connsiteY640" fmla="*/ 1248808 h 6858000"/>
              <a:gd name="connsiteX641" fmla="*/ 2492512 w 7467600"/>
              <a:gd name="connsiteY641" fmla="*/ 1302920 h 6858000"/>
              <a:gd name="connsiteX642" fmla="*/ 2081216 w 7467600"/>
              <a:gd name="connsiteY642" fmla="*/ 2527513 h 6858000"/>
              <a:gd name="connsiteX643" fmla="*/ 2081211 w 7467600"/>
              <a:gd name="connsiteY643" fmla="*/ 2528916 h 6858000"/>
              <a:gd name="connsiteX644" fmla="*/ 2199067 w 7467600"/>
              <a:gd name="connsiteY644" fmla="*/ 2884061 h 6858000"/>
              <a:gd name="connsiteX645" fmla="*/ 3192586 w 7467600"/>
              <a:gd name="connsiteY645" fmla="*/ 3411496 h 6858000"/>
              <a:gd name="connsiteX646" fmla="*/ 3182620 w 7467600"/>
              <a:gd name="connsiteY646" fmla="*/ 3483279 h 6858000"/>
              <a:gd name="connsiteX647" fmla="*/ 2435119 w 7467600"/>
              <a:gd name="connsiteY647" fmla="*/ 3080173 h 6858000"/>
              <a:gd name="connsiteX648" fmla="*/ 2410152 w 7467600"/>
              <a:gd name="connsiteY648" fmla="*/ 3063751 h 6858000"/>
              <a:gd name="connsiteX649" fmla="*/ 2408099 w 7467600"/>
              <a:gd name="connsiteY649" fmla="*/ 3064403 h 6858000"/>
              <a:gd name="connsiteX650" fmla="*/ 2407218 w 7467600"/>
              <a:gd name="connsiteY650" fmla="*/ 3070324 h 6858000"/>
              <a:gd name="connsiteX651" fmla="*/ 2380138 w 7467600"/>
              <a:gd name="connsiteY651" fmla="*/ 3099341 h 6858000"/>
              <a:gd name="connsiteX652" fmla="*/ 1765923 w 7467600"/>
              <a:gd name="connsiteY652" fmla="*/ 3581043 h 6858000"/>
              <a:gd name="connsiteX653" fmla="*/ 1702258 w 7467600"/>
              <a:gd name="connsiteY653" fmla="*/ 3612286 h 6858000"/>
              <a:gd name="connsiteX654" fmla="*/ 1538370 w 7467600"/>
              <a:gd name="connsiteY654" fmla="*/ 3811804 h 6858000"/>
              <a:gd name="connsiteX655" fmla="*/ 542867 w 7467600"/>
              <a:gd name="connsiteY655" fmla="*/ 4944092 h 6858000"/>
              <a:gd name="connsiteX656" fmla="*/ 515800 w 7467600"/>
              <a:gd name="connsiteY656" fmla="*/ 4862180 h 6858000"/>
              <a:gd name="connsiteX657" fmla="*/ 909145 w 7467600"/>
              <a:gd name="connsiteY657" fmla="*/ 4199225 h 6858000"/>
              <a:gd name="connsiteX658" fmla="*/ 1214067 w 7467600"/>
              <a:gd name="connsiteY658" fmla="*/ 3908561 h 6858000"/>
              <a:gd name="connsiteX659" fmla="*/ 640967 w 7467600"/>
              <a:gd name="connsiteY659" fmla="*/ 4105601 h 6858000"/>
              <a:gd name="connsiteX660" fmla="*/ 112563 w 7467600"/>
              <a:gd name="connsiteY660" fmla="*/ 4396952 h 6858000"/>
              <a:gd name="connsiteX661" fmla="*/ 0 w 7467600"/>
              <a:gd name="connsiteY661" fmla="*/ 4466006 h 6858000"/>
              <a:gd name="connsiteX662" fmla="*/ 0 w 7467600"/>
              <a:gd name="connsiteY662" fmla="*/ 4233763 h 6858000"/>
              <a:gd name="connsiteX663" fmla="*/ 36881 w 7467600"/>
              <a:gd name="connsiteY663" fmla="*/ 4200118 h 6858000"/>
              <a:gd name="connsiteX664" fmla="*/ 910534 w 7467600"/>
              <a:gd name="connsiteY664" fmla="*/ 3629753 h 6858000"/>
              <a:gd name="connsiteX665" fmla="*/ 1578717 w 7467600"/>
              <a:gd name="connsiteY665" fmla="*/ 3575982 h 6858000"/>
              <a:gd name="connsiteX666" fmla="*/ 2338780 w 7467600"/>
              <a:gd name="connsiteY666" fmla="*/ 3033725 h 6858000"/>
              <a:gd name="connsiteX667" fmla="*/ 1807991 w 7467600"/>
              <a:gd name="connsiteY667" fmla="*/ 2807184 h 6858000"/>
              <a:gd name="connsiteX668" fmla="*/ 1416358 w 7467600"/>
              <a:gd name="connsiteY668" fmla="*/ 3112571 h 6858000"/>
              <a:gd name="connsiteX669" fmla="*/ 939066 w 7467600"/>
              <a:gd name="connsiteY669" fmla="*/ 3378798 h 6858000"/>
              <a:gd name="connsiteX670" fmla="*/ 115099 w 7467600"/>
              <a:gd name="connsiteY670" fmla="*/ 3607650 h 6858000"/>
              <a:gd name="connsiteX671" fmla="*/ 97284 w 7467600"/>
              <a:gd name="connsiteY671" fmla="*/ 3520393 h 6858000"/>
              <a:gd name="connsiteX672" fmla="*/ 922050 w 7467600"/>
              <a:gd name="connsiteY672" fmla="*/ 3074867 h 6858000"/>
              <a:gd name="connsiteX673" fmla="*/ 1405265 w 7467600"/>
              <a:gd name="connsiteY673" fmla="*/ 3016319 h 6858000"/>
              <a:gd name="connsiteX674" fmla="*/ 1407512 w 7467600"/>
              <a:gd name="connsiteY674" fmla="*/ 3018001 h 6858000"/>
              <a:gd name="connsiteX675" fmla="*/ 1726266 w 7467600"/>
              <a:gd name="connsiteY675" fmla="*/ 2777274 h 6858000"/>
              <a:gd name="connsiteX676" fmla="*/ 625390 w 7467600"/>
              <a:gd name="connsiteY676" fmla="*/ 2514541 h 6858000"/>
              <a:gd name="connsiteX677" fmla="*/ 619799 w 7467600"/>
              <a:gd name="connsiteY677" fmla="*/ 2527180 h 6858000"/>
              <a:gd name="connsiteX678" fmla="*/ 310030 w 7467600"/>
              <a:gd name="connsiteY678" fmla="*/ 2771818 h 6858000"/>
              <a:gd name="connsiteX679" fmla="*/ 173877 w 7467600"/>
              <a:gd name="connsiteY679" fmla="*/ 2937056 h 6858000"/>
              <a:gd name="connsiteX680" fmla="*/ 77889 w 7467600"/>
              <a:gd name="connsiteY680" fmla="*/ 3138440 h 6858000"/>
              <a:gd name="connsiteX681" fmla="*/ 0 w 7467600"/>
              <a:gd name="connsiteY681" fmla="*/ 3271395 h 6858000"/>
              <a:gd name="connsiteX682" fmla="*/ 0 w 7467600"/>
              <a:gd name="connsiteY682" fmla="*/ 3153002 h 6858000"/>
              <a:gd name="connsiteX683" fmla="*/ 2386 w 7467600"/>
              <a:gd name="connsiteY683" fmla="*/ 3149203 h 6858000"/>
              <a:gd name="connsiteX684" fmla="*/ 89753 w 7467600"/>
              <a:gd name="connsiteY684" fmla="*/ 2987702 h 6858000"/>
              <a:gd name="connsiteX685" fmla="*/ 76869 w 7467600"/>
              <a:gd name="connsiteY685" fmla="*/ 3005404 h 6858000"/>
              <a:gd name="connsiteX686" fmla="*/ 32049 w 7467600"/>
              <a:gd name="connsiteY686" fmla="*/ 3065814 h 6858000"/>
              <a:gd name="connsiteX687" fmla="*/ 0 w 7467600"/>
              <a:gd name="connsiteY687" fmla="*/ 3108744 h 6858000"/>
              <a:gd name="connsiteX688" fmla="*/ 0 w 7467600"/>
              <a:gd name="connsiteY688" fmla="*/ 3058059 h 6858000"/>
              <a:gd name="connsiteX689" fmla="*/ 7610 w 7467600"/>
              <a:gd name="connsiteY689" fmla="*/ 3047889 h 6858000"/>
              <a:gd name="connsiteX690" fmla="*/ 52419 w 7467600"/>
              <a:gd name="connsiteY690" fmla="*/ 2987479 h 6858000"/>
              <a:gd name="connsiteX691" fmla="*/ 59142 w 7467600"/>
              <a:gd name="connsiteY691" fmla="*/ 2978488 h 6858000"/>
              <a:gd name="connsiteX692" fmla="*/ 0 w 7467600"/>
              <a:gd name="connsiteY692" fmla="*/ 3015334 h 6858000"/>
              <a:gd name="connsiteX693" fmla="*/ 0 w 7467600"/>
              <a:gd name="connsiteY693" fmla="*/ 2914286 h 6858000"/>
              <a:gd name="connsiteX694" fmla="*/ 36383 w 7467600"/>
              <a:gd name="connsiteY694" fmla="*/ 2901128 h 6858000"/>
              <a:gd name="connsiteX695" fmla="*/ 156329 w 7467600"/>
              <a:gd name="connsiteY695" fmla="*/ 2840533 h 6858000"/>
              <a:gd name="connsiteX696" fmla="*/ 358355 w 7467600"/>
              <a:gd name="connsiteY696" fmla="*/ 2620471 h 6858000"/>
              <a:gd name="connsiteX697" fmla="*/ 510577 w 7467600"/>
              <a:gd name="connsiteY697" fmla="*/ 2501244 h 6858000"/>
              <a:gd name="connsiteX698" fmla="*/ 211967 w 7467600"/>
              <a:gd name="connsiteY698" fmla="*/ 2479171 h 6858000"/>
              <a:gd name="connsiteX699" fmla="*/ 0 w 7467600"/>
              <a:gd name="connsiteY699" fmla="*/ 2476398 h 6858000"/>
              <a:gd name="connsiteX700" fmla="*/ 0 w 7467600"/>
              <a:gd name="connsiteY700" fmla="*/ 2389189 h 6858000"/>
              <a:gd name="connsiteX701" fmla="*/ 103062 w 7467600"/>
              <a:gd name="connsiteY701" fmla="*/ 2389518 h 6858000"/>
              <a:gd name="connsiteX702" fmla="*/ 510734 w 7467600"/>
              <a:gd name="connsiteY702" fmla="*/ 2416201 h 6858000"/>
              <a:gd name="connsiteX703" fmla="*/ 279257 w 7467600"/>
              <a:gd name="connsiteY703" fmla="*/ 2092102 h 6858000"/>
              <a:gd name="connsiteX704" fmla="*/ 65265 w 7467600"/>
              <a:gd name="connsiteY704" fmla="*/ 2006049 h 6858000"/>
              <a:gd name="connsiteX705" fmla="*/ 0 w 7467600"/>
              <a:gd name="connsiteY705" fmla="*/ 1982532 h 6858000"/>
              <a:gd name="connsiteX706" fmla="*/ 0 w 7467600"/>
              <a:gd name="connsiteY706" fmla="*/ 1912789 h 6858000"/>
              <a:gd name="connsiteX707" fmla="*/ 97460 w 7467600"/>
              <a:gd name="connsiteY707" fmla="*/ 1953725 h 6858000"/>
              <a:gd name="connsiteX708" fmla="*/ 221272 w 7467600"/>
              <a:gd name="connsiteY708" fmla="*/ 1980766 h 6858000"/>
              <a:gd name="connsiteX709" fmla="*/ 116765 w 7467600"/>
              <a:gd name="connsiteY709" fmla="*/ 1911033 h 6858000"/>
              <a:gd name="connsiteX710" fmla="*/ 16405 w 7467600"/>
              <a:gd name="connsiteY710" fmla="*/ 1803412 h 6858000"/>
              <a:gd name="connsiteX711" fmla="*/ 0 w 7467600"/>
              <a:gd name="connsiteY711" fmla="*/ 1784777 h 6858000"/>
              <a:gd name="connsiteX712" fmla="*/ 0 w 7467600"/>
              <a:gd name="connsiteY712" fmla="*/ 1740082 h 6858000"/>
              <a:gd name="connsiteX713" fmla="*/ 39394 w 7467600"/>
              <a:gd name="connsiteY713" fmla="*/ 1784856 h 6858000"/>
              <a:gd name="connsiteX714" fmla="*/ 135813 w 7467600"/>
              <a:gd name="connsiteY714" fmla="*/ 1888838 h 6858000"/>
              <a:gd name="connsiteX715" fmla="*/ 242575 w 7467600"/>
              <a:gd name="connsiteY715" fmla="*/ 1958841 h 6858000"/>
              <a:gd name="connsiteX716" fmla="*/ 82197 w 7467600"/>
              <a:gd name="connsiteY716" fmla="*/ 1754826 h 6858000"/>
              <a:gd name="connsiteX717" fmla="*/ 0 w 7467600"/>
              <a:gd name="connsiteY717" fmla="*/ 1679650 h 6858000"/>
              <a:gd name="connsiteX718" fmla="*/ 0 w 7467600"/>
              <a:gd name="connsiteY718" fmla="*/ 1602463 h 6858000"/>
              <a:gd name="connsiteX719" fmla="*/ 84689 w 7467600"/>
              <a:gd name="connsiteY719" fmla="*/ 1677442 h 6858000"/>
              <a:gd name="connsiteX720" fmla="*/ 298437 w 7467600"/>
              <a:gd name="connsiteY720" fmla="*/ 1968019 h 6858000"/>
              <a:gd name="connsiteX721" fmla="*/ 227269 w 7467600"/>
              <a:gd name="connsiteY721" fmla="*/ 1114064 h 6858000"/>
              <a:gd name="connsiteX722" fmla="*/ 248003 w 7467600"/>
              <a:gd name="connsiteY722" fmla="*/ 1089613 h 6858000"/>
              <a:gd name="connsiteX723" fmla="*/ 427020 w 7467600"/>
              <a:gd name="connsiteY723" fmla="*/ 1619803 h 6858000"/>
              <a:gd name="connsiteX724" fmla="*/ 340345 w 7467600"/>
              <a:gd name="connsiteY724" fmla="*/ 2027739 h 6858000"/>
              <a:gd name="connsiteX725" fmla="*/ 360865 w 7467600"/>
              <a:gd name="connsiteY725" fmla="*/ 2044827 h 6858000"/>
              <a:gd name="connsiteX726" fmla="*/ 560414 w 7467600"/>
              <a:gd name="connsiteY726" fmla="*/ 2421457 h 6858000"/>
              <a:gd name="connsiteX727" fmla="*/ 1359703 w 7467600"/>
              <a:gd name="connsiteY727" fmla="*/ 2578554 h 6858000"/>
              <a:gd name="connsiteX728" fmla="*/ 1359422 w 7467600"/>
              <a:gd name="connsiteY728" fmla="*/ 2577994 h 6858000"/>
              <a:gd name="connsiteX729" fmla="*/ 828701 w 7467600"/>
              <a:gd name="connsiteY729" fmla="*/ 1839520 h 6858000"/>
              <a:gd name="connsiteX730" fmla="*/ 494427 w 7467600"/>
              <a:gd name="connsiteY730" fmla="*/ 1092333 h 6858000"/>
              <a:gd name="connsiteX731" fmla="*/ 506322 w 7467600"/>
              <a:gd name="connsiteY731" fmla="*/ 1020997 h 6858000"/>
              <a:gd name="connsiteX732" fmla="*/ 4570198 w 7467600"/>
              <a:gd name="connsiteY732" fmla="*/ 978081 h 6858000"/>
              <a:gd name="connsiteX733" fmla="*/ 4523691 w 7467600"/>
              <a:gd name="connsiteY733" fmla="*/ 1127776 h 6858000"/>
              <a:gd name="connsiteX734" fmla="*/ 4509875 w 7467600"/>
              <a:gd name="connsiteY734" fmla="*/ 1167552 h 6858000"/>
              <a:gd name="connsiteX735" fmla="*/ 4478168 w 7467600"/>
              <a:gd name="connsiteY735" fmla="*/ 1260735 h 6858000"/>
              <a:gd name="connsiteX736" fmla="*/ 4409309 w 7467600"/>
              <a:gd name="connsiteY736" fmla="*/ 1666996 h 6858000"/>
              <a:gd name="connsiteX737" fmla="*/ 4370031 w 7467600"/>
              <a:gd name="connsiteY737" fmla="*/ 1955666 h 6858000"/>
              <a:gd name="connsiteX738" fmla="*/ 4570198 w 7467600"/>
              <a:gd name="connsiteY738" fmla="*/ 978081 h 6858000"/>
              <a:gd name="connsiteX739" fmla="*/ 4557898 w 7467600"/>
              <a:gd name="connsiteY739" fmla="*/ 900011 h 6858000"/>
              <a:gd name="connsiteX740" fmla="*/ 4344840 w 7467600"/>
              <a:gd name="connsiteY740" fmla="*/ 1922038 h 6858000"/>
              <a:gd name="connsiteX741" fmla="*/ 4378710 w 7467600"/>
              <a:gd name="connsiteY741" fmla="*/ 1665516 h 6858000"/>
              <a:gd name="connsiteX742" fmla="*/ 4448798 w 7467600"/>
              <a:gd name="connsiteY742" fmla="*/ 1253024 h 6858000"/>
              <a:gd name="connsiteX743" fmla="*/ 4480315 w 7467600"/>
              <a:gd name="connsiteY743" fmla="*/ 1158454 h 6858000"/>
              <a:gd name="connsiteX744" fmla="*/ 4494133 w 7467600"/>
              <a:gd name="connsiteY744" fmla="*/ 1118676 h 6858000"/>
              <a:gd name="connsiteX745" fmla="*/ 4557898 w 7467600"/>
              <a:gd name="connsiteY745" fmla="*/ 900011 h 6858000"/>
              <a:gd name="connsiteX746" fmla="*/ 5870151 w 7467600"/>
              <a:gd name="connsiteY746" fmla="*/ 898890 h 6858000"/>
              <a:gd name="connsiteX747" fmla="*/ 5861335 w 7467600"/>
              <a:gd name="connsiteY747" fmla="*/ 899177 h 6858000"/>
              <a:gd name="connsiteX748" fmla="*/ 5843702 w 7467600"/>
              <a:gd name="connsiteY748" fmla="*/ 899748 h 6858000"/>
              <a:gd name="connsiteX749" fmla="*/ 5651107 w 7467600"/>
              <a:gd name="connsiteY749" fmla="*/ 920306 h 6858000"/>
              <a:gd name="connsiteX750" fmla="*/ 5459407 w 7467600"/>
              <a:gd name="connsiteY750" fmla="*/ 940975 h 6858000"/>
              <a:gd name="connsiteX751" fmla="*/ 5374846 w 7467600"/>
              <a:gd name="connsiteY751" fmla="*/ 941988 h 6858000"/>
              <a:gd name="connsiteX752" fmla="*/ 5256105 w 7467600"/>
              <a:gd name="connsiteY752" fmla="*/ 945632 h 6858000"/>
              <a:gd name="connsiteX753" fmla="*/ 5107071 w 7467600"/>
              <a:gd name="connsiteY753" fmla="*/ 969720 h 6858000"/>
              <a:gd name="connsiteX754" fmla="*/ 4998681 w 7467600"/>
              <a:gd name="connsiteY754" fmla="*/ 988771 h 6858000"/>
              <a:gd name="connsiteX755" fmla="*/ 5870151 w 7467600"/>
              <a:gd name="connsiteY755" fmla="*/ 898890 h 6858000"/>
              <a:gd name="connsiteX756" fmla="*/ 5504425 w 7467600"/>
              <a:gd name="connsiteY756" fmla="*/ 848067 h 6858000"/>
              <a:gd name="connsiteX757" fmla="*/ 4968849 w 7467600"/>
              <a:gd name="connsiteY757" fmla="*/ 962318 h 6858000"/>
              <a:gd name="connsiteX758" fmla="*/ 5104039 w 7467600"/>
              <a:gd name="connsiteY758" fmla="*/ 940634 h 6858000"/>
              <a:gd name="connsiteX759" fmla="*/ 5256311 w 7467600"/>
              <a:gd name="connsiteY759" fmla="*/ 916490 h 6858000"/>
              <a:gd name="connsiteX760" fmla="*/ 5377381 w 7467600"/>
              <a:gd name="connsiteY760" fmla="*/ 912671 h 6858000"/>
              <a:gd name="connsiteX761" fmla="*/ 5460148 w 7467600"/>
              <a:gd name="connsiteY761" fmla="*/ 911442 h 6858000"/>
              <a:gd name="connsiteX762" fmla="*/ 5648971 w 7467600"/>
              <a:gd name="connsiteY762" fmla="*/ 891331 h 6858000"/>
              <a:gd name="connsiteX763" fmla="*/ 5844807 w 7467600"/>
              <a:gd name="connsiteY763" fmla="*/ 870718 h 6858000"/>
              <a:gd name="connsiteX764" fmla="*/ 5862975 w 7467600"/>
              <a:gd name="connsiteY764" fmla="*/ 869756 h 6858000"/>
              <a:gd name="connsiteX765" fmla="*/ 5920887 w 7467600"/>
              <a:gd name="connsiteY765" fmla="*/ 865929 h 6858000"/>
              <a:gd name="connsiteX766" fmla="*/ 5504425 w 7467600"/>
              <a:gd name="connsiteY766" fmla="*/ 848067 h 6858000"/>
              <a:gd name="connsiteX767" fmla="*/ 3607114 w 7467600"/>
              <a:gd name="connsiteY767" fmla="*/ 467441 h 6858000"/>
              <a:gd name="connsiteX768" fmla="*/ 3296242 w 7467600"/>
              <a:gd name="connsiteY768" fmla="*/ 807991 h 6858000"/>
              <a:gd name="connsiteX769" fmla="*/ 3174674 w 7467600"/>
              <a:gd name="connsiteY769" fmla="*/ 919759 h 6858000"/>
              <a:gd name="connsiteX770" fmla="*/ 3042978 w 7467600"/>
              <a:gd name="connsiteY770" fmla="*/ 1054894 h 6858000"/>
              <a:gd name="connsiteX771" fmla="*/ 2968914 w 7467600"/>
              <a:gd name="connsiteY771" fmla="*/ 1133756 h 6858000"/>
              <a:gd name="connsiteX772" fmla="*/ 3103823 w 7467600"/>
              <a:gd name="connsiteY772" fmla="*/ 1026814 h 6858000"/>
              <a:gd name="connsiteX773" fmla="*/ 3607114 w 7467600"/>
              <a:gd name="connsiteY773" fmla="*/ 467441 h 6858000"/>
              <a:gd name="connsiteX774" fmla="*/ 3744487 w 7467600"/>
              <a:gd name="connsiteY774" fmla="*/ 383136 h 6858000"/>
              <a:gd name="connsiteX775" fmla="*/ 3970213 w 7467600"/>
              <a:gd name="connsiteY775" fmla="*/ 995559 h 6858000"/>
              <a:gd name="connsiteX776" fmla="*/ 3744487 w 7467600"/>
              <a:gd name="connsiteY776" fmla="*/ 383136 h 6858000"/>
              <a:gd name="connsiteX777" fmla="*/ 3624562 w 7467600"/>
              <a:gd name="connsiteY777" fmla="*/ 367041 h 6858000"/>
              <a:gd name="connsiteX778" fmla="*/ 3489712 w 7467600"/>
              <a:gd name="connsiteY778" fmla="*/ 485386 h 6858000"/>
              <a:gd name="connsiteX779" fmla="*/ 3182994 w 7467600"/>
              <a:gd name="connsiteY779" fmla="*/ 828265 h 6858000"/>
              <a:gd name="connsiteX780" fmla="*/ 2892114 w 7467600"/>
              <a:gd name="connsiteY780" fmla="*/ 1172635 h 6858000"/>
              <a:gd name="connsiteX781" fmla="*/ 3021459 w 7467600"/>
              <a:gd name="connsiteY781" fmla="*/ 1035385 h 6858000"/>
              <a:gd name="connsiteX782" fmla="*/ 3153873 w 7467600"/>
              <a:gd name="connsiteY782" fmla="*/ 898971 h 6858000"/>
              <a:gd name="connsiteX783" fmla="*/ 3276511 w 7467600"/>
              <a:gd name="connsiteY783" fmla="*/ 786423 h 6858000"/>
              <a:gd name="connsiteX784" fmla="*/ 3584154 w 7467600"/>
              <a:gd name="connsiteY784" fmla="*/ 448218 h 6858000"/>
              <a:gd name="connsiteX785" fmla="*/ 3624562 w 7467600"/>
              <a:gd name="connsiteY785" fmla="*/ 367041 h 6858000"/>
              <a:gd name="connsiteX786" fmla="*/ 3766672 w 7467600"/>
              <a:gd name="connsiteY786" fmla="*/ 359429 h 6858000"/>
              <a:gd name="connsiteX787" fmla="*/ 3996338 w 7467600"/>
              <a:gd name="connsiteY787" fmla="*/ 968237 h 6858000"/>
              <a:gd name="connsiteX788" fmla="*/ 3766672 w 7467600"/>
              <a:gd name="connsiteY788" fmla="*/ 359429 h 6858000"/>
              <a:gd name="connsiteX789" fmla="*/ 5805386 w 7467600"/>
              <a:gd name="connsiteY789" fmla="*/ 239240 h 6858000"/>
              <a:gd name="connsiteX790" fmla="*/ 5736947 w 7467600"/>
              <a:gd name="connsiteY790" fmla="*/ 261367 h 6858000"/>
              <a:gd name="connsiteX791" fmla="*/ 5427012 w 7467600"/>
              <a:gd name="connsiteY791" fmla="*/ 311272 h 6858000"/>
              <a:gd name="connsiteX792" fmla="*/ 5147818 w 7467600"/>
              <a:gd name="connsiteY792" fmla="*/ 322112 h 6858000"/>
              <a:gd name="connsiteX793" fmla="*/ 5060854 w 7467600"/>
              <a:gd name="connsiteY793" fmla="*/ 311882 h 6858000"/>
              <a:gd name="connsiteX794" fmla="*/ 4945989 w 7467600"/>
              <a:gd name="connsiteY794" fmla="*/ 300516 h 6858000"/>
              <a:gd name="connsiteX795" fmla="*/ 5410479 w 7467600"/>
              <a:gd name="connsiteY795" fmla="*/ 348434 h 6858000"/>
              <a:gd name="connsiteX796" fmla="*/ 5805386 w 7467600"/>
              <a:gd name="connsiteY796" fmla="*/ 239240 h 6858000"/>
              <a:gd name="connsiteX797" fmla="*/ 5905192 w 7467600"/>
              <a:gd name="connsiteY797" fmla="*/ 163079 h 6858000"/>
              <a:gd name="connsiteX798" fmla="*/ 5865655 w 7467600"/>
              <a:gd name="connsiteY798" fmla="*/ 171901 h 6858000"/>
              <a:gd name="connsiteX799" fmla="*/ 5259740 w 7467600"/>
              <a:gd name="connsiteY799" fmla="*/ 257013 h 6858000"/>
              <a:gd name="connsiteX800" fmla="*/ 5208466 w 7467600"/>
              <a:gd name="connsiteY800" fmla="*/ 257550 h 6858000"/>
              <a:gd name="connsiteX801" fmla="*/ 4980204 w 7467600"/>
              <a:gd name="connsiteY801" fmla="*/ 271903 h 6858000"/>
              <a:gd name="connsiteX802" fmla="*/ 5068068 w 7467600"/>
              <a:gd name="connsiteY802" fmla="*/ 282244 h 6858000"/>
              <a:gd name="connsiteX803" fmla="*/ 5153231 w 7467600"/>
              <a:gd name="connsiteY803" fmla="*/ 292240 h 6858000"/>
              <a:gd name="connsiteX804" fmla="*/ 5426491 w 7467600"/>
              <a:gd name="connsiteY804" fmla="*/ 281128 h 6858000"/>
              <a:gd name="connsiteX805" fmla="*/ 5731212 w 7467600"/>
              <a:gd name="connsiteY805" fmla="*/ 231951 h 6858000"/>
              <a:gd name="connsiteX806" fmla="*/ 5905192 w 7467600"/>
              <a:gd name="connsiteY806" fmla="*/ 163079 h 6858000"/>
              <a:gd name="connsiteX807" fmla="*/ 5944437 w 7467600"/>
              <a:gd name="connsiteY807" fmla="*/ 113829 h 6858000"/>
              <a:gd name="connsiteX808" fmla="*/ 5825032 w 7467600"/>
              <a:gd name="connsiteY808" fmla="*/ 146405 h 6858000"/>
              <a:gd name="connsiteX809" fmla="*/ 4955599 w 7467600"/>
              <a:gd name="connsiteY809" fmla="*/ 247008 h 6858000"/>
              <a:gd name="connsiteX810" fmla="*/ 5210104 w 7467600"/>
              <a:gd name="connsiteY810" fmla="*/ 228123 h 6858000"/>
              <a:gd name="connsiteX811" fmla="*/ 5261015 w 7467600"/>
              <a:gd name="connsiteY811" fmla="*/ 227087 h 6858000"/>
              <a:gd name="connsiteX812" fmla="*/ 5861181 w 7467600"/>
              <a:gd name="connsiteY812" fmla="*/ 143093 h 6858000"/>
              <a:gd name="connsiteX813" fmla="*/ 5961252 w 7467600"/>
              <a:gd name="connsiteY813" fmla="*/ 114820 h 6858000"/>
              <a:gd name="connsiteX814" fmla="*/ 5944437 w 7467600"/>
              <a:gd name="connsiteY814" fmla="*/ 113829 h 6858000"/>
              <a:gd name="connsiteX815" fmla="*/ 3882765 w 7467600"/>
              <a:gd name="connsiteY815" fmla="*/ 0 h 6858000"/>
              <a:gd name="connsiteX816" fmla="*/ 3995099 w 7467600"/>
              <a:gd name="connsiteY816" fmla="*/ 0 h 6858000"/>
              <a:gd name="connsiteX817" fmla="*/ 4163818 w 7467600"/>
              <a:gd name="connsiteY817" fmla="*/ 234104 h 6858000"/>
              <a:gd name="connsiteX818" fmla="*/ 4172099 w 7467600"/>
              <a:gd name="connsiteY818" fmla="*/ 234207 h 6858000"/>
              <a:gd name="connsiteX819" fmla="*/ 4784282 w 7467600"/>
              <a:gd name="connsiteY819" fmla="*/ 276561 h 6858000"/>
              <a:gd name="connsiteX820" fmla="*/ 4801687 w 7467600"/>
              <a:gd name="connsiteY820" fmla="*/ 267764 h 6858000"/>
              <a:gd name="connsiteX821" fmla="*/ 6082788 w 7467600"/>
              <a:gd name="connsiteY821" fmla="*/ 64119 h 6858000"/>
              <a:gd name="connsiteX822" fmla="*/ 6099442 w 7467600"/>
              <a:gd name="connsiteY822" fmla="*/ 82568 h 6858000"/>
              <a:gd name="connsiteX823" fmla="*/ 4804137 w 7467600"/>
              <a:gd name="connsiteY823" fmla="*/ 320931 h 6858000"/>
              <a:gd name="connsiteX824" fmla="*/ 4227047 w 7467600"/>
              <a:gd name="connsiteY824" fmla="*/ 313415 h 6858000"/>
              <a:gd name="connsiteX825" fmla="*/ 4346041 w 7467600"/>
              <a:gd name="connsiteY825" fmla="*/ 456086 h 6858000"/>
              <a:gd name="connsiteX826" fmla="*/ 4870967 w 7467600"/>
              <a:gd name="connsiteY826" fmla="*/ 963061 h 6858000"/>
              <a:gd name="connsiteX827" fmla="*/ 4889647 w 7467600"/>
              <a:gd name="connsiteY827" fmla="*/ 957147 h 6858000"/>
              <a:gd name="connsiteX828" fmla="*/ 5422504 w 7467600"/>
              <a:gd name="connsiteY828" fmla="*/ 805191 h 6858000"/>
              <a:gd name="connsiteX829" fmla="*/ 6087656 w 7467600"/>
              <a:gd name="connsiteY829" fmla="*/ 826703 h 6858000"/>
              <a:gd name="connsiteX830" fmla="*/ 6058717 w 7467600"/>
              <a:gd name="connsiteY830" fmla="*/ 865992 h 6858000"/>
              <a:gd name="connsiteX831" fmla="*/ 4974153 w 7467600"/>
              <a:gd name="connsiteY831" fmla="*/ 1045456 h 6858000"/>
              <a:gd name="connsiteX832" fmla="*/ 5627835 w 7467600"/>
              <a:gd name="connsiteY832" fmla="*/ 1472077 h 6858000"/>
              <a:gd name="connsiteX833" fmla="*/ 5629817 w 7467600"/>
              <a:gd name="connsiteY833" fmla="*/ 1471412 h 6858000"/>
              <a:gd name="connsiteX834" fmla="*/ 5634124 w 7467600"/>
              <a:gd name="connsiteY834" fmla="*/ 1470572 h 6858000"/>
              <a:gd name="connsiteX835" fmla="*/ 5755832 w 7467600"/>
              <a:gd name="connsiteY835" fmla="*/ 1383886 h 6858000"/>
              <a:gd name="connsiteX836" fmla="*/ 6014186 w 7467600"/>
              <a:gd name="connsiteY836" fmla="*/ 1279799 h 6858000"/>
              <a:gd name="connsiteX837" fmla="*/ 6901619 w 7467600"/>
              <a:gd name="connsiteY837" fmla="*/ 1047874 h 6858000"/>
              <a:gd name="connsiteX838" fmla="*/ 6931566 w 7467600"/>
              <a:gd name="connsiteY838" fmla="*/ 1062034 h 6858000"/>
              <a:gd name="connsiteX839" fmla="*/ 5790982 w 7467600"/>
              <a:gd name="connsiteY839" fmla="*/ 1561380 h 6858000"/>
              <a:gd name="connsiteX840" fmla="*/ 6188971 w 7467600"/>
              <a:gd name="connsiteY840" fmla="*/ 1755168 h 6858000"/>
              <a:gd name="connsiteX841" fmla="*/ 6202446 w 7467600"/>
              <a:gd name="connsiteY841" fmla="*/ 1752268 h 6858000"/>
              <a:gd name="connsiteX842" fmla="*/ 7179560 w 7467600"/>
              <a:gd name="connsiteY842" fmla="*/ 1467551 h 6858000"/>
              <a:gd name="connsiteX843" fmla="*/ 7158730 w 7467600"/>
              <a:gd name="connsiteY843" fmla="*/ 1507835 h 6858000"/>
              <a:gd name="connsiteX844" fmla="*/ 6326959 w 7467600"/>
              <a:gd name="connsiteY844" fmla="*/ 1817686 h 6858000"/>
              <a:gd name="connsiteX845" fmla="*/ 6537433 w 7467600"/>
              <a:gd name="connsiteY845" fmla="*/ 1907790 h 6858000"/>
              <a:gd name="connsiteX846" fmla="*/ 6550221 w 7467600"/>
              <a:gd name="connsiteY846" fmla="*/ 1910729 h 6858000"/>
              <a:gd name="connsiteX847" fmla="*/ 6964438 w 7467600"/>
              <a:gd name="connsiteY847" fmla="*/ 2209505 h 6858000"/>
              <a:gd name="connsiteX848" fmla="*/ 7367862 w 7467600"/>
              <a:gd name="connsiteY848" fmla="*/ 2806833 h 6858000"/>
              <a:gd name="connsiteX849" fmla="*/ 7364329 w 7467600"/>
              <a:gd name="connsiteY849" fmla="*/ 2826907 h 6858000"/>
              <a:gd name="connsiteX850" fmla="*/ 7290545 w 7467600"/>
              <a:gd name="connsiteY850" fmla="*/ 2850663 h 6858000"/>
              <a:gd name="connsiteX851" fmla="*/ 6472036 w 7467600"/>
              <a:gd name="connsiteY851" fmla="*/ 1959003 h 6858000"/>
              <a:gd name="connsiteX852" fmla="*/ 5792897 w 7467600"/>
              <a:gd name="connsiteY852" fmla="*/ 1647747 h 6858000"/>
              <a:gd name="connsiteX853" fmla="*/ 5842751 w 7467600"/>
              <a:gd name="connsiteY853" fmla="*/ 1816112 h 6858000"/>
              <a:gd name="connsiteX854" fmla="*/ 5847424 w 7467600"/>
              <a:gd name="connsiteY854" fmla="*/ 1815776 h 6858000"/>
              <a:gd name="connsiteX855" fmla="*/ 6399821 w 7467600"/>
              <a:gd name="connsiteY855" fmla="*/ 2344799 h 6858000"/>
              <a:gd name="connsiteX856" fmla="*/ 6323232 w 7467600"/>
              <a:gd name="connsiteY856" fmla="*/ 2389634 h 6858000"/>
              <a:gd name="connsiteX857" fmla="*/ 5942958 w 7467600"/>
              <a:gd name="connsiteY857" fmla="*/ 2077708 h 6858000"/>
              <a:gd name="connsiteX858" fmla="*/ 5921559 w 7467600"/>
              <a:gd name="connsiteY858" fmla="*/ 2378596 h 6858000"/>
              <a:gd name="connsiteX859" fmla="*/ 5817651 w 7467600"/>
              <a:gd name="connsiteY859" fmla="*/ 3023919 h 6858000"/>
              <a:gd name="connsiteX860" fmla="*/ 5729634 w 7467600"/>
              <a:gd name="connsiteY860" fmla="*/ 3051849 h 6858000"/>
              <a:gd name="connsiteX861" fmla="*/ 5611018 w 7467600"/>
              <a:gd name="connsiteY861" fmla="*/ 2316769 h 6858000"/>
              <a:gd name="connsiteX862" fmla="*/ 5687608 w 7467600"/>
              <a:gd name="connsiteY862" fmla="*/ 2039972 h 6858000"/>
              <a:gd name="connsiteX863" fmla="*/ 5657554 w 7467600"/>
              <a:gd name="connsiteY863" fmla="*/ 1576445 h 6858000"/>
              <a:gd name="connsiteX864" fmla="*/ 5150475 w 7467600"/>
              <a:gd name="connsiteY864" fmla="*/ 1274012 h 6858000"/>
              <a:gd name="connsiteX865" fmla="*/ 5349142 w 7467600"/>
              <a:gd name="connsiteY865" fmla="*/ 2204405 h 6858000"/>
              <a:gd name="connsiteX866" fmla="*/ 5262214 w 7467600"/>
              <a:gd name="connsiteY866" fmla="*/ 2233836 h 6858000"/>
              <a:gd name="connsiteX867" fmla="*/ 4981539 w 7467600"/>
              <a:gd name="connsiteY867" fmla="*/ 1542201 h 6858000"/>
              <a:gd name="connsiteX868" fmla="*/ 4958461 w 7467600"/>
              <a:gd name="connsiteY868" fmla="*/ 1136957 h 6858000"/>
              <a:gd name="connsiteX869" fmla="*/ 4655015 w 7467600"/>
              <a:gd name="connsiteY869" fmla="*/ 891426 h 6858000"/>
              <a:gd name="connsiteX870" fmla="*/ 4348002 w 7467600"/>
              <a:gd name="connsiteY870" fmla="*/ 2205895 h 6858000"/>
              <a:gd name="connsiteX871" fmla="*/ 4262250 w 7467600"/>
              <a:gd name="connsiteY871" fmla="*/ 2219972 h 6858000"/>
              <a:gd name="connsiteX872" fmla="*/ 4550611 w 7467600"/>
              <a:gd name="connsiteY872" fmla="*/ 817540 h 6858000"/>
              <a:gd name="connsiteX873" fmla="*/ 4564418 w 7467600"/>
              <a:gd name="connsiteY873" fmla="*/ 808293 h 6858000"/>
              <a:gd name="connsiteX874" fmla="*/ 4266388 w 7467600"/>
              <a:gd name="connsiteY874" fmla="*/ 500083 h 6858000"/>
              <a:gd name="connsiteX875" fmla="*/ 4032842 w 7467600"/>
              <a:gd name="connsiteY875" fmla="*/ 211809 h 6858000"/>
              <a:gd name="connsiteX876" fmla="*/ 3882765 w 7467600"/>
              <a:gd name="connsiteY876" fmla="*/ 0 h 6858000"/>
              <a:gd name="connsiteX877" fmla="*/ 3721337 w 7467600"/>
              <a:gd name="connsiteY877" fmla="*/ 0 h 6858000"/>
              <a:gd name="connsiteX878" fmla="*/ 3797544 w 7467600"/>
              <a:gd name="connsiteY878" fmla="*/ 0 h 6858000"/>
              <a:gd name="connsiteX879" fmla="*/ 3775734 w 7467600"/>
              <a:gd name="connsiteY879" fmla="*/ 95131 h 6858000"/>
              <a:gd name="connsiteX880" fmla="*/ 3724807 w 7467600"/>
              <a:gd name="connsiteY880" fmla="*/ 272257 h 6858000"/>
              <a:gd name="connsiteX881" fmla="*/ 3726844 w 7467600"/>
              <a:gd name="connsiteY881" fmla="*/ 282988 h 6858000"/>
              <a:gd name="connsiteX882" fmla="*/ 3742664 w 7467600"/>
              <a:gd name="connsiteY882" fmla="*/ 279918 h 6858000"/>
              <a:gd name="connsiteX883" fmla="*/ 4103910 w 7467600"/>
              <a:gd name="connsiteY883" fmla="*/ 1161917 h 6858000"/>
              <a:gd name="connsiteX884" fmla="*/ 4020269 w 7467600"/>
              <a:gd name="connsiteY884" fmla="*/ 1200406 h 6858000"/>
              <a:gd name="connsiteX885" fmla="*/ 3674882 w 7467600"/>
              <a:gd name="connsiteY885" fmla="*/ 488524 h 6858000"/>
              <a:gd name="connsiteX886" fmla="*/ 3132682 w 7467600"/>
              <a:gd name="connsiteY886" fmla="*/ 1072284 h 6858000"/>
              <a:gd name="connsiteX887" fmla="*/ 2716346 w 7467600"/>
              <a:gd name="connsiteY887" fmla="*/ 1276376 h 6858000"/>
              <a:gd name="connsiteX888" fmla="*/ 2716772 w 7467600"/>
              <a:gd name="connsiteY888" fmla="*/ 1255462 h 6858000"/>
              <a:gd name="connsiteX889" fmla="*/ 3471096 w 7467600"/>
              <a:gd name="connsiteY889" fmla="*/ 437072 h 6858000"/>
              <a:gd name="connsiteX890" fmla="*/ 3639057 w 7467600"/>
              <a:gd name="connsiteY890" fmla="*/ 286334 h 6858000"/>
              <a:gd name="connsiteX891" fmla="*/ 3640309 w 7467600"/>
              <a:gd name="connsiteY891" fmla="*/ 284664 h 6858000"/>
              <a:gd name="connsiteX892" fmla="*/ 3646022 w 7467600"/>
              <a:gd name="connsiteY892" fmla="*/ 276711 h 6858000"/>
              <a:gd name="connsiteX893" fmla="*/ 3707943 w 7467600"/>
              <a:gd name="connsiteY893" fmla="*/ 65958 h 6858000"/>
              <a:gd name="connsiteX894" fmla="*/ 3721337 w 7467600"/>
              <a:gd name="connsiteY894" fmla="*/ 0 h 6858000"/>
              <a:gd name="connsiteX895" fmla="*/ 2867960 w 7467600"/>
              <a:gd name="connsiteY895" fmla="*/ 0 h 6858000"/>
              <a:gd name="connsiteX896" fmla="*/ 2926351 w 7467600"/>
              <a:gd name="connsiteY896" fmla="*/ 0 h 6858000"/>
              <a:gd name="connsiteX897" fmla="*/ 2902823 w 7467600"/>
              <a:gd name="connsiteY897" fmla="*/ 262929 h 6858000"/>
              <a:gd name="connsiteX898" fmla="*/ 2940663 w 7467600"/>
              <a:gd name="connsiteY898" fmla="*/ 140884 h 6858000"/>
              <a:gd name="connsiteX899" fmla="*/ 2947039 w 7467600"/>
              <a:gd name="connsiteY899" fmla="*/ 122524 h 6858000"/>
              <a:gd name="connsiteX900" fmla="*/ 2984316 w 7467600"/>
              <a:gd name="connsiteY900" fmla="*/ 0 h 6858000"/>
              <a:gd name="connsiteX901" fmla="*/ 3016114 w 7467600"/>
              <a:gd name="connsiteY901" fmla="*/ 0 h 6858000"/>
              <a:gd name="connsiteX902" fmla="*/ 2979949 w 7467600"/>
              <a:gd name="connsiteY902" fmla="*/ 119274 h 6858000"/>
              <a:gd name="connsiteX903" fmla="*/ 3023879 w 7467600"/>
              <a:gd name="connsiteY903" fmla="*/ 0 h 6858000"/>
              <a:gd name="connsiteX904" fmla="*/ 3105400 w 7467600"/>
              <a:gd name="connsiteY904" fmla="*/ 0 h 6858000"/>
              <a:gd name="connsiteX905" fmla="*/ 3094669 w 7467600"/>
              <a:gd name="connsiteY905" fmla="*/ 30308 h 6858000"/>
              <a:gd name="connsiteX906" fmla="*/ 2901945 w 7467600"/>
              <a:gd name="connsiteY906" fmla="*/ 466538 h 6858000"/>
              <a:gd name="connsiteX907" fmla="*/ 2815209 w 7467600"/>
              <a:gd name="connsiteY907" fmla="*/ 497361 h 6858000"/>
              <a:gd name="connsiteX908" fmla="*/ 2844845 w 7467600"/>
              <a:gd name="connsiteY908" fmla="*/ 127638 h 6858000"/>
              <a:gd name="connsiteX909" fmla="*/ 2867960 w 7467600"/>
              <a:gd name="connsiteY909" fmla="*/ 0 h 6858000"/>
              <a:gd name="connsiteX910" fmla="*/ 1057230 w 7467600"/>
              <a:gd name="connsiteY910" fmla="*/ 0 h 6858000"/>
              <a:gd name="connsiteX911" fmla="*/ 1111003 w 7467600"/>
              <a:gd name="connsiteY911" fmla="*/ 0 h 6858000"/>
              <a:gd name="connsiteX912" fmla="*/ 1125553 w 7467600"/>
              <a:gd name="connsiteY912" fmla="*/ 52588 h 6858000"/>
              <a:gd name="connsiteX913" fmla="*/ 1304276 w 7467600"/>
              <a:gd name="connsiteY913" fmla="*/ 476275 h 6858000"/>
              <a:gd name="connsiteX914" fmla="*/ 1492066 w 7467600"/>
              <a:gd name="connsiteY914" fmla="*/ 886333 h 6858000"/>
              <a:gd name="connsiteX915" fmla="*/ 1423698 w 7467600"/>
              <a:gd name="connsiteY915" fmla="*/ 710817 h 6858000"/>
              <a:gd name="connsiteX916" fmla="*/ 1357609 w 7467600"/>
              <a:gd name="connsiteY916" fmla="*/ 532892 h 6858000"/>
              <a:gd name="connsiteX917" fmla="*/ 1309550 w 7467600"/>
              <a:gd name="connsiteY917" fmla="*/ 374031 h 6858000"/>
              <a:gd name="connsiteX918" fmla="*/ 1193673 w 7467600"/>
              <a:gd name="connsiteY918" fmla="*/ 49533 h 6858000"/>
              <a:gd name="connsiteX919" fmla="*/ 1164391 w 7467600"/>
              <a:gd name="connsiteY919" fmla="*/ 0 h 6858000"/>
              <a:gd name="connsiteX920" fmla="*/ 1200666 w 7467600"/>
              <a:gd name="connsiteY920" fmla="*/ 0 h 6858000"/>
              <a:gd name="connsiteX921" fmla="*/ 1223408 w 7467600"/>
              <a:gd name="connsiteY921" fmla="*/ 38996 h 6858000"/>
              <a:gd name="connsiteX922" fmla="*/ 1339635 w 7467600"/>
              <a:gd name="connsiteY922" fmla="*/ 365517 h 6858000"/>
              <a:gd name="connsiteX923" fmla="*/ 1387469 w 7467600"/>
              <a:gd name="connsiteY923" fmla="*/ 523079 h 6858000"/>
              <a:gd name="connsiteX924" fmla="*/ 1452685 w 7467600"/>
              <a:gd name="connsiteY924" fmla="*/ 699806 h 6858000"/>
              <a:gd name="connsiteX925" fmla="*/ 1492092 w 7467600"/>
              <a:gd name="connsiteY925" fmla="*/ 800424 h 6858000"/>
              <a:gd name="connsiteX926" fmla="*/ 1455302 w 7467600"/>
              <a:gd name="connsiteY926" fmla="*/ 632913 h 6858000"/>
              <a:gd name="connsiteX927" fmla="*/ 1222336 w 7467600"/>
              <a:gd name="connsiteY927" fmla="*/ 9480 h 6858000"/>
              <a:gd name="connsiteX928" fmla="*/ 1214634 w 7467600"/>
              <a:gd name="connsiteY928" fmla="*/ 0 h 6858000"/>
              <a:gd name="connsiteX929" fmla="*/ 1289827 w 7467600"/>
              <a:gd name="connsiteY929" fmla="*/ 0 h 6858000"/>
              <a:gd name="connsiteX930" fmla="*/ 1321076 w 7467600"/>
              <a:gd name="connsiteY930" fmla="*/ 59722 h 6858000"/>
              <a:gd name="connsiteX931" fmla="*/ 1512579 w 7467600"/>
              <a:gd name="connsiteY931" fmla="*/ 626441 h 6858000"/>
              <a:gd name="connsiteX932" fmla="*/ 1506076 w 7467600"/>
              <a:gd name="connsiteY932" fmla="*/ 1089289 h 6858000"/>
              <a:gd name="connsiteX933" fmla="*/ 1486346 w 7467600"/>
              <a:gd name="connsiteY933" fmla="*/ 1079919 h 6858000"/>
              <a:gd name="connsiteX934" fmla="*/ 1070511 w 7467600"/>
              <a:gd name="connsiteY934" fmla="*/ 48609 h 6858000"/>
              <a:gd name="connsiteX935" fmla="*/ 1057230 w 7467600"/>
              <a:gd name="connsiteY935" fmla="*/ 0 h 6858000"/>
              <a:gd name="connsiteX936" fmla="*/ 43151 w 7467600"/>
              <a:gd name="connsiteY936" fmla="*/ 0 h 6858000"/>
              <a:gd name="connsiteX937" fmla="*/ 95283 w 7467600"/>
              <a:gd name="connsiteY937" fmla="*/ 0 h 6858000"/>
              <a:gd name="connsiteX938" fmla="*/ 300708 w 7467600"/>
              <a:gd name="connsiteY938" fmla="*/ 154571 h 6858000"/>
              <a:gd name="connsiteX939" fmla="*/ 530414 w 7467600"/>
              <a:gd name="connsiteY939" fmla="*/ 354673 h 6858000"/>
              <a:gd name="connsiteX940" fmla="*/ 333785 w 7467600"/>
              <a:gd name="connsiteY940" fmla="*/ 161564 h 6858000"/>
              <a:gd name="connsiteX941" fmla="*/ 147005 w 7467600"/>
              <a:gd name="connsiteY941" fmla="*/ 0 h 6858000"/>
              <a:gd name="connsiteX942" fmla="*/ 272509 w 7467600"/>
              <a:gd name="connsiteY942" fmla="*/ 0 h 6858000"/>
              <a:gd name="connsiteX943" fmla="*/ 326276 w 7467600"/>
              <a:gd name="connsiteY943" fmla="*/ 45847 h 6858000"/>
              <a:gd name="connsiteX944" fmla="*/ 823759 w 7467600"/>
              <a:gd name="connsiteY944" fmla="*/ 574145 h 6858000"/>
              <a:gd name="connsiteX945" fmla="*/ 811254 w 7467600"/>
              <a:gd name="connsiteY945" fmla="*/ 665546 h 6858000"/>
              <a:gd name="connsiteX946" fmla="*/ 154042 w 7467600"/>
              <a:gd name="connsiteY946" fmla="*/ 261522 h 6858000"/>
              <a:gd name="connsiteX947" fmla="*/ 13550 w 7467600"/>
              <a:gd name="connsiteY947" fmla="*/ 158423 h 6858000"/>
              <a:gd name="connsiteX948" fmla="*/ 0 w 7467600"/>
              <a:gd name="connsiteY948" fmla="*/ 146618 h 6858000"/>
              <a:gd name="connsiteX949" fmla="*/ 0 w 7467600"/>
              <a:gd name="connsiteY949" fmla="*/ 59161 h 6858000"/>
              <a:gd name="connsiteX950" fmla="*/ 45427 w 7467600"/>
              <a:gd name="connsiteY950" fmla="*/ 101078 h 6858000"/>
              <a:gd name="connsiteX951" fmla="*/ 630103 w 7467600"/>
              <a:gd name="connsiteY951" fmla="*/ 485885 h 6858000"/>
              <a:gd name="connsiteX952" fmla="*/ 532040 w 7467600"/>
              <a:gd name="connsiteY952" fmla="*/ 399359 h 6858000"/>
              <a:gd name="connsiteX953" fmla="*/ 517618 w 7467600"/>
              <a:gd name="connsiteY953" fmla="*/ 385726 h 6858000"/>
              <a:gd name="connsiteX954" fmla="*/ 285074 w 7467600"/>
              <a:gd name="connsiteY954" fmla="*/ 182755 h 6858000"/>
              <a:gd name="connsiteX955" fmla="*/ 43151 w 7467600"/>
              <a:gd name="connsiteY95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1456157 w 7467600"/>
              <a:gd name="connsiteY74" fmla="*/ 5371404 h 6858000"/>
              <a:gd name="connsiteX75" fmla="*/ 1244432 w 7467600"/>
              <a:gd name="connsiteY75" fmla="*/ 5385601 h 6858000"/>
              <a:gd name="connsiteX76" fmla="*/ 973990 w 7467600"/>
              <a:gd name="connsiteY76" fmla="*/ 5424940 h 6858000"/>
              <a:gd name="connsiteX77" fmla="*/ 1103809 w 7467600"/>
              <a:gd name="connsiteY77" fmla="*/ 5433720 h 6858000"/>
              <a:gd name="connsiteX78" fmla="*/ 1123454 w 7467600"/>
              <a:gd name="connsiteY78" fmla="*/ 5435727 h 6858000"/>
              <a:gd name="connsiteX79" fmla="*/ 1737017 w 7467600"/>
              <a:gd name="connsiteY79" fmla="*/ 5452183 h 6858000"/>
              <a:gd name="connsiteX80" fmla="*/ 1824397 w 7467600"/>
              <a:gd name="connsiteY80" fmla="*/ 5447757 h 6858000"/>
              <a:gd name="connsiteX81" fmla="*/ 2070059 w 7467600"/>
              <a:gd name="connsiteY81" fmla="*/ 5441660 h 6858000"/>
              <a:gd name="connsiteX82" fmla="*/ 1456157 w 7467600"/>
              <a:gd name="connsiteY82" fmla="*/ 5371404 h 6858000"/>
              <a:gd name="connsiteX83" fmla="*/ 4988186 w 7467600"/>
              <a:gd name="connsiteY83" fmla="*/ 5216467 h 6858000"/>
              <a:gd name="connsiteX84" fmla="*/ 4777334 w 7467600"/>
              <a:gd name="connsiteY84" fmla="*/ 5406072 h 6858000"/>
              <a:gd name="connsiteX85" fmla="*/ 4718341 w 7467600"/>
              <a:gd name="connsiteY85" fmla="*/ 5468043 h 6858000"/>
              <a:gd name="connsiteX86" fmla="*/ 4604655 w 7467600"/>
              <a:gd name="connsiteY86" fmla="*/ 5583434 h 6858000"/>
              <a:gd name="connsiteX87" fmla="*/ 4565074 w 7467600"/>
              <a:gd name="connsiteY87" fmla="*/ 5618550 h 6858000"/>
              <a:gd name="connsiteX88" fmla="*/ 4988186 w 7467600"/>
              <a:gd name="connsiteY88" fmla="*/ 5216467 h 6858000"/>
              <a:gd name="connsiteX89" fmla="*/ 4978032 w 7467600"/>
              <a:gd name="connsiteY89" fmla="*/ 5183809 h 6858000"/>
              <a:gd name="connsiteX90" fmla="*/ 4463413 w 7467600"/>
              <a:gd name="connsiteY90" fmla="*/ 5615162 h 6858000"/>
              <a:gd name="connsiteX91" fmla="*/ 4358134 w 7467600"/>
              <a:gd name="connsiteY91" fmla="*/ 5742791 h 6858000"/>
              <a:gd name="connsiteX92" fmla="*/ 4376219 w 7467600"/>
              <a:gd name="connsiteY92" fmla="*/ 5729027 h 6858000"/>
              <a:gd name="connsiteX93" fmla="*/ 4582340 w 7467600"/>
              <a:gd name="connsiteY93" fmla="*/ 5561037 h 6858000"/>
              <a:gd name="connsiteX94" fmla="*/ 4694684 w 7467600"/>
              <a:gd name="connsiteY94" fmla="*/ 5447098 h 6858000"/>
              <a:gd name="connsiteX95" fmla="*/ 4754123 w 7467600"/>
              <a:gd name="connsiteY95" fmla="*/ 5384643 h 6858000"/>
              <a:gd name="connsiteX96" fmla="*/ 4978032 w 7467600"/>
              <a:gd name="connsiteY96" fmla="*/ 5183809 h 6858000"/>
              <a:gd name="connsiteX97" fmla="*/ 1903353 w 7467600"/>
              <a:gd name="connsiteY97" fmla="*/ 5044827 h 6858000"/>
              <a:gd name="connsiteX98" fmla="*/ 1936931 w 7467600"/>
              <a:gd name="connsiteY98" fmla="*/ 5093954 h 6858000"/>
              <a:gd name="connsiteX99" fmla="*/ 2195868 w 7467600"/>
              <a:gd name="connsiteY99" fmla="*/ 5396574 h 6858000"/>
              <a:gd name="connsiteX100" fmla="*/ 2088852 w 7467600"/>
              <a:gd name="connsiteY100" fmla="*/ 5166123 h 6858000"/>
              <a:gd name="connsiteX101" fmla="*/ 1958241 w 7467600"/>
              <a:gd name="connsiteY101" fmla="*/ 5067955 h 6858000"/>
              <a:gd name="connsiteX102" fmla="*/ 1903353 w 7467600"/>
              <a:gd name="connsiteY102" fmla="*/ 5044827 h 6858000"/>
              <a:gd name="connsiteX103" fmla="*/ 1979378 w 7467600"/>
              <a:gd name="connsiteY103" fmla="*/ 4769504 h 6858000"/>
              <a:gd name="connsiteX104" fmla="*/ 2882120 w 7467600"/>
              <a:gd name="connsiteY104" fmla="*/ 5064547 h 6858000"/>
              <a:gd name="connsiteX105" fmla="*/ 2793103 w 7467600"/>
              <a:gd name="connsiteY105" fmla="*/ 5039699 h 6858000"/>
              <a:gd name="connsiteX106" fmla="*/ 2770041 w 7467600"/>
              <a:gd name="connsiteY106" fmla="*/ 5033634 h 6858000"/>
              <a:gd name="connsiteX107" fmla="*/ 1979378 w 7467600"/>
              <a:gd name="connsiteY107" fmla="*/ 4769504 h 6858000"/>
              <a:gd name="connsiteX108" fmla="*/ 1927410 w 7467600"/>
              <a:gd name="connsiteY108" fmla="*/ 4716164 h 6858000"/>
              <a:gd name="connsiteX109" fmla="*/ 1959587 w 7467600"/>
              <a:gd name="connsiteY109" fmla="*/ 4728849 h 6858000"/>
              <a:gd name="connsiteX110" fmla="*/ 2777707 w 7467600"/>
              <a:gd name="connsiteY110" fmla="*/ 5003991 h 6858000"/>
              <a:gd name="connsiteX111" fmla="*/ 2800768 w 7467600"/>
              <a:gd name="connsiteY111" fmla="*/ 5010056 h 6858000"/>
              <a:gd name="connsiteX112" fmla="*/ 2879408 w 7467600"/>
              <a:gd name="connsiteY112" fmla="*/ 5031590 h 6858000"/>
              <a:gd name="connsiteX113" fmla="*/ 2862295 w 7467600"/>
              <a:gd name="connsiteY113" fmla="*/ 5022958 h 6858000"/>
              <a:gd name="connsiteX114" fmla="*/ 2813343 w 7467600"/>
              <a:gd name="connsiteY114" fmla="*/ 4998369 h 6858000"/>
              <a:gd name="connsiteX115" fmla="*/ 2646245 w 7467600"/>
              <a:gd name="connsiteY115" fmla="*/ 4930999 h 6858000"/>
              <a:gd name="connsiteX116" fmla="*/ 1999243 w 7467600"/>
              <a:gd name="connsiteY116" fmla="*/ 4730524 h 6858000"/>
              <a:gd name="connsiteX117" fmla="*/ 1979527 w 7467600"/>
              <a:gd name="connsiteY117" fmla="*/ 4726651 h 6858000"/>
              <a:gd name="connsiteX118" fmla="*/ 1927410 w 7467600"/>
              <a:gd name="connsiteY118" fmla="*/ 4716164 h 6858000"/>
              <a:gd name="connsiteX119" fmla="*/ 1997014 w 7467600"/>
              <a:gd name="connsiteY119" fmla="*/ 4698007 h 6858000"/>
              <a:gd name="connsiteX120" fmla="*/ 2005458 w 7467600"/>
              <a:gd name="connsiteY120" fmla="*/ 4699540 h 6858000"/>
              <a:gd name="connsiteX121" fmla="*/ 2657186 w 7467600"/>
              <a:gd name="connsiteY121" fmla="*/ 4901687 h 6858000"/>
              <a:gd name="connsiteX122" fmla="*/ 2826662 w 7467600"/>
              <a:gd name="connsiteY122" fmla="*/ 4970362 h 6858000"/>
              <a:gd name="connsiteX123" fmla="*/ 2876100 w 7467600"/>
              <a:gd name="connsiteY123" fmla="*/ 4995397 h 6858000"/>
              <a:gd name="connsiteX124" fmla="*/ 3042600 w 7467600"/>
              <a:gd name="connsiteY124" fmla="*/ 5059532 h 6858000"/>
              <a:gd name="connsiteX125" fmla="*/ 1997014 w 7467600"/>
              <a:gd name="connsiteY125" fmla="*/ 4698007 h 6858000"/>
              <a:gd name="connsiteX126" fmla="*/ 2305292 w 7467600"/>
              <a:gd name="connsiteY126" fmla="*/ 4219492 h 6858000"/>
              <a:gd name="connsiteX127" fmla="*/ 3360922 w 7467600"/>
              <a:gd name="connsiteY127" fmla="*/ 4529373 h 6858000"/>
              <a:gd name="connsiteX128" fmla="*/ 3492420 w 7467600"/>
              <a:gd name="connsiteY128" fmla="*/ 4510145 h 6858000"/>
              <a:gd name="connsiteX129" fmla="*/ 3364086 w 7467600"/>
              <a:gd name="connsiteY129" fmla="*/ 4480340 h 6858000"/>
              <a:gd name="connsiteX130" fmla="*/ 3225818 w 7467600"/>
              <a:gd name="connsiteY130" fmla="*/ 4411822 h 6858000"/>
              <a:gd name="connsiteX131" fmla="*/ 3129696 w 7467600"/>
              <a:gd name="connsiteY131" fmla="*/ 4360704 h 6858000"/>
              <a:gd name="connsiteX132" fmla="*/ 2814545 w 7467600"/>
              <a:gd name="connsiteY132" fmla="*/ 4282955 h 6858000"/>
              <a:gd name="connsiteX133" fmla="*/ 2305292 w 7467600"/>
              <a:gd name="connsiteY133" fmla="*/ 4219492 h 6858000"/>
              <a:gd name="connsiteX134" fmla="*/ 2626982 w 7467600"/>
              <a:gd name="connsiteY134" fmla="*/ 4206450 h 6858000"/>
              <a:gd name="connsiteX135" fmla="*/ 2490617 w 7467600"/>
              <a:gd name="connsiteY135" fmla="*/ 4206951 h 6858000"/>
              <a:gd name="connsiteX136" fmla="*/ 2819869 w 7467600"/>
              <a:gd name="connsiteY136" fmla="*/ 4252936 h 6858000"/>
              <a:gd name="connsiteX137" fmla="*/ 3143018 w 7467600"/>
              <a:gd name="connsiteY137" fmla="*/ 4332698 h 6858000"/>
              <a:gd name="connsiteX138" fmla="*/ 3241520 w 7467600"/>
              <a:gd name="connsiteY138" fmla="*/ 4385112 h 6858000"/>
              <a:gd name="connsiteX139" fmla="*/ 3374575 w 7467600"/>
              <a:gd name="connsiteY139" fmla="*/ 4451517 h 6858000"/>
              <a:gd name="connsiteX140" fmla="*/ 3505221 w 7467600"/>
              <a:gd name="connsiteY140" fmla="*/ 4480757 h 6858000"/>
              <a:gd name="connsiteX141" fmla="*/ 2626982 w 7467600"/>
              <a:gd name="connsiteY141" fmla="*/ 4206450 h 6858000"/>
              <a:gd name="connsiteX142" fmla="*/ 1310106 w 7467600"/>
              <a:gd name="connsiteY142" fmla="*/ 3943217 h 6858000"/>
              <a:gd name="connsiteX143" fmla="*/ 854994 w 7467600"/>
              <a:gd name="connsiteY143" fmla="*/ 4399136 h 6858000"/>
              <a:gd name="connsiteX144" fmla="*/ 742462 w 7467600"/>
              <a:gd name="connsiteY144" fmla="*/ 4594648 h 6858000"/>
              <a:gd name="connsiteX145" fmla="*/ 820602 w 7467600"/>
              <a:gd name="connsiteY145" fmla="*/ 4485915 h 6858000"/>
              <a:gd name="connsiteX146" fmla="*/ 878295 w 7467600"/>
              <a:gd name="connsiteY146" fmla="*/ 4403594 h 6858000"/>
              <a:gd name="connsiteX147" fmla="*/ 1240607 w 7467600"/>
              <a:gd name="connsiteY147" fmla="*/ 4010401 h 6858000"/>
              <a:gd name="connsiteX148" fmla="*/ 1310106 w 7467600"/>
              <a:gd name="connsiteY148" fmla="*/ 3943217 h 6858000"/>
              <a:gd name="connsiteX149" fmla="*/ 1423113 w 7467600"/>
              <a:gd name="connsiteY149" fmla="*/ 3874565 h 6858000"/>
              <a:gd name="connsiteX150" fmla="*/ 1260565 w 7467600"/>
              <a:gd name="connsiteY150" fmla="*/ 4031982 h 6858000"/>
              <a:gd name="connsiteX151" fmla="*/ 901900 w 7467600"/>
              <a:gd name="connsiteY151" fmla="*/ 4421236 h 6858000"/>
              <a:gd name="connsiteX152" fmla="*/ 845044 w 7467600"/>
              <a:gd name="connsiteY152" fmla="*/ 4502436 h 6858000"/>
              <a:gd name="connsiteX153" fmla="*/ 685926 w 7467600"/>
              <a:gd name="connsiteY153" fmla="*/ 4703069 h 6858000"/>
              <a:gd name="connsiteX154" fmla="*/ 684248 w 7467600"/>
              <a:gd name="connsiteY154" fmla="*/ 4706721 h 6858000"/>
              <a:gd name="connsiteX155" fmla="*/ 1423113 w 7467600"/>
              <a:gd name="connsiteY155" fmla="*/ 3874565 h 6858000"/>
              <a:gd name="connsiteX156" fmla="*/ 3316479 w 7467600"/>
              <a:gd name="connsiteY156" fmla="*/ 3872136 h 6858000"/>
              <a:gd name="connsiteX157" fmla="*/ 3546806 w 7467600"/>
              <a:gd name="connsiteY157" fmla="*/ 4356139 h 6858000"/>
              <a:gd name="connsiteX158" fmla="*/ 3364433 w 7467600"/>
              <a:gd name="connsiteY158" fmla="*/ 3953121 h 6858000"/>
              <a:gd name="connsiteX159" fmla="*/ 3316479 w 7467600"/>
              <a:gd name="connsiteY159" fmla="*/ 3872136 h 6858000"/>
              <a:gd name="connsiteX160" fmla="*/ 3291335 w 7467600"/>
              <a:gd name="connsiteY160" fmla="*/ 3767420 h 6858000"/>
              <a:gd name="connsiteX161" fmla="*/ 3390805 w 7467600"/>
              <a:gd name="connsiteY161" fmla="*/ 3937163 h 6858000"/>
              <a:gd name="connsiteX162" fmla="*/ 3579062 w 7467600"/>
              <a:gd name="connsiteY162" fmla="*/ 4359040 h 6858000"/>
              <a:gd name="connsiteX163" fmla="*/ 3467355 w 7467600"/>
              <a:gd name="connsiteY163" fmla="*/ 3988130 h 6858000"/>
              <a:gd name="connsiteX164" fmla="*/ 3310753 w 7467600"/>
              <a:gd name="connsiteY164" fmla="*/ 3787140 h 6858000"/>
              <a:gd name="connsiteX165" fmla="*/ 3291335 w 7467600"/>
              <a:gd name="connsiteY165" fmla="*/ 3767420 h 6858000"/>
              <a:gd name="connsiteX166" fmla="*/ 1635889 w 7467600"/>
              <a:gd name="connsiteY166" fmla="*/ 3709494 h 6858000"/>
              <a:gd name="connsiteX167" fmla="*/ 1634800 w 7467600"/>
              <a:gd name="connsiteY167" fmla="*/ 3731111 h 6858000"/>
              <a:gd name="connsiteX168" fmla="*/ 1635889 w 7467600"/>
              <a:gd name="connsiteY168" fmla="*/ 3709494 h 6858000"/>
              <a:gd name="connsiteX169" fmla="*/ 1510397 w 7467600"/>
              <a:gd name="connsiteY169" fmla="*/ 3684705 h 6858000"/>
              <a:gd name="connsiteX170" fmla="*/ 1146550 w 7467600"/>
              <a:gd name="connsiteY170" fmla="*/ 3802012 h 6858000"/>
              <a:gd name="connsiteX171" fmla="*/ 698834 w 7467600"/>
              <a:gd name="connsiteY171" fmla="*/ 3952272 h 6858000"/>
              <a:gd name="connsiteX172" fmla="*/ 34256 w 7467600"/>
              <a:gd name="connsiteY172" fmla="*/ 4347603 h 6858000"/>
              <a:gd name="connsiteX173" fmla="*/ 527241 w 7467600"/>
              <a:gd name="connsiteY173" fmla="*/ 4065078 h 6858000"/>
              <a:gd name="connsiteX174" fmla="*/ 1510397 w 7467600"/>
              <a:gd name="connsiteY174" fmla="*/ 3684705 h 6858000"/>
              <a:gd name="connsiteX175" fmla="*/ 1313114 w 7467600"/>
              <a:gd name="connsiteY175" fmla="*/ 3655216 h 6858000"/>
              <a:gd name="connsiteX176" fmla="*/ 1109304 w 7467600"/>
              <a:gd name="connsiteY176" fmla="*/ 3669030 h 6858000"/>
              <a:gd name="connsiteX177" fmla="*/ 8129 w 7467600"/>
              <a:gd name="connsiteY177" fmla="*/ 4330519 h 6858000"/>
              <a:gd name="connsiteX178" fmla="*/ 687572 w 7467600"/>
              <a:gd name="connsiteY178" fmla="*/ 3925629 h 6858000"/>
              <a:gd name="connsiteX179" fmla="*/ 1138365 w 7467600"/>
              <a:gd name="connsiteY179" fmla="*/ 3774515 h 6858000"/>
              <a:gd name="connsiteX180" fmla="*/ 1505579 w 7467600"/>
              <a:gd name="connsiteY180" fmla="*/ 3655526 h 6858000"/>
              <a:gd name="connsiteX181" fmla="*/ 1313114 w 7467600"/>
              <a:gd name="connsiteY181" fmla="*/ 3655216 h 6858000"/>
              <a:gd name="connsiteX182" fmla="*/ 3655073 w 7467600"/>
              <a:gd name="connsiteY182" fmla="*/ 3650884 h 6858000"/>
              <a:gd name="connsiteX183" fmla="*/ 3989938 w 7467600"/>
              <a:gd name="connsiteY183" fmla="*/ 3991685 h 6858000"/>
              <a:gd name="connsiteX184" fmla="*/ 4393907 w 7467600"/>
              <a:gd name="connsiteY184" fmla="*/ 4261258 h 6858000"/>
              <a:gd name="connsiteX185" fmla="*/ 4648051 w 7467600"/>
              <a:gd name="connsiteY185" fmla="*/ 4374051 h 6858000"/>
              <a:gd name="connsiteX186" fmla="*/ 4383389 w 7467600"/>
              <a:gd name="connsiteY186" fmla="*/ 4184369 h 6858000"/>
              <a:gd name="connsiteX187" fmla="*/ 4165508 w 7467600"/>
              <a:gd name="connsiteY187" fmla="*/ 4035196 h 6858000"/>
              <a:gd name="connsiteX188" fmla="*/ 4068162 w 7467600"/>
              <a:gd name="connsiteY188" fmla="*/ 3953394 h 6858000"/>
              <a:gd name="connsiteX189" fmla="*/ 3981416 w 7467600"/>
              <a:gd name="connsiteY189" fmla="*/ 3880482 h 6858000"/>
              <a:gd name="connsiteX190" fmla="*/ 3800147 w 7467600"/>
              <a:gd name="connsiteY190" fmla="*/ 3749872 h 6858000"/>
              <a:gd name="connsiteX191" fmla="*/ 3655073 w 7467600"/>
              <a:gd name="connsiteY191" fmla="*/ 3650884 h 6858000"/>
              <a:gd name="connsiteX192" fmla="*/ 3670252 w 7467600"/>
              <a:gd name="connsiteY192" fmla="*/ 3622798 h 6858000"/>
              <a:gd name="connsiteX193" fmla="*/ 3817258 w 7467600"/>
              <a:gd name="connsiteY193" fmla="*/ 3723577 h 6858000"/>
              <a:gd name="connsiteX194" fmla="*/ 4000461 w 7467600"/>
              <a:gd name="connsiteY194" fmla="*/ 3855966 h 6858000"/>
              <a:gd name="connsiteX195" fmla="*/ 4088180 w 7467600"/>
              <a:gd name="connsiteY195" fmla="*/ 3929774 h 6858000"/>
              <a:gd name="connsiteX196" fmla="*/ 4184555 w 7467600"/>
              <a:gd name="connsiteY196" fmla="*/ 4010683 h 6858000"/>
              <a:gd name="connsiteX197" fmla="*/ 4399563 w 7467600"/>
              <a:gd name="connsiteY197" fmla="*/ 4158106 h 6858000"/>
              <a:gd name="connsiteX198" fmla="*/ 4684469 w 7467600"/>
              <a:gd name="connsiteY198" fmla="*/ 4364680 h 6858000"/>
              <a:gd name="connsiteX199" fmla="*/ 4690271 w 7467600"/>
              <a:gd name="connsiteY199" fmla="*/ 4370034 h 6858000"/>
              <a:gd name="connsiteX200" fmla="*/ 4136093 w 7467600"/>
              <a:gd name="connsiteY200" fmla="*/ 3858466 h 6858000"/>
              <a:gd name="connsiteX201" fmla="*/ 3670252 w 7467600"/>
              <a:gd name="connsiteY201" fmla="*/ 3622798 h 6858000"/>
              <a:gd name="connsiteX202" fmla="*/ 4440129 w 7467600"/>
              <a:gd name="connsiteY202" fmla="*/ 3448571 h 6858000"/>
              <a:gd name="connsiteX203" fmla="*/ 4856525 w 7467600"/>
              <a:gd name="connsiteY203" fmla="*/ 3915351 h 6858000"/>
              <a:gd name="connsiteX204" fmla="*/ 5059055 w 7467600"/>
              <a:gd name="connsiteY204" fmla="*/ 4108918 h 6858000"/>
              <a:gd name="connsiteX205" fmla="*/ 5290070 w 7467600"/>
              <a:gd name="connsiteY205" fmla="*/ 4263619 h 6858000"/>
              <a:gd name="connsiteX206" fmla="*/ 4834991 w 7467600"/>
              <a:gd name="connsiteY206" fmla="*/ 3830985 h 6858000"/>
              <a:gd name="connsiteX207" fmla="*/ 4440129 w 7467600"/>
              <a:gd name="connsiteY207" fmla="*/ 3448571 h 6858000"/>
              <a:gd name="connsiteX208" fmla="*/ 4441737 w 7467600"/>
              <a:gd name="connsiteY208" fmla="*/ 3399734 h 6858000"/>
              <a:gd name="connsiteX209" fmla="*/ 4431236 w 7467600"/>
              <a:gd name="connsiteY209" fmla="*/ 3400954 h 6858000"/>
              <a:gd name="connsiteX210" fmla="*/ 4557150 w 7467600"/>
              <a:gd name="connsiteY210" fmla="*/ 3510023 h 6858000"/>
              <a:gd name="connsiteX211" fmla="*/ 4856936 w 7467600"/>
              <a:gd name="connsiteY211" fmla="*/ 3809146 h 6858000"/>
              <a:gd name="connsiteX212" fmla="*/ 5111996 w 7467600"/>
              <a:gd name="connsiteY212" fmla="*/ 4065759 h 6858000"/>
              <a:gd name="connsiteX213" fmla="*/ 5388878 w 7467600"/>
              <a:gd name="connsiteY213" fmla="*/ 4300185 h 6858000"/>
              <a:gd name="connsiteX214" fmla="*/ 5425556 w 7467600"/>
              <a:gd name="connsiteY214" fmla="*/ 4308967 h 6858000"/>
              <a:gd name="connsiteX215" fmla="*/ 4943646 w 7467600"/>
              <a:gd name="connsiteY215" fmla="*/ 3822916 h 6858000"/>
              <a:gd name="connsiteX216" fmla="*/ 4594837 w 7467600"/>
              <a:gd name="connsiteY216" fmla="*/ 3532274 h 6858000"/>
              <a:gd name="connsiteX217" fmla="*/ 4441737 w 7467600"/>
              <a:gd name="connsiteY217" fmla="*/ 3399734 h 6858000"/>
              <a:gd name="connsiteX218" fmla="*/ 5425834 w 7467600"/>
              <a:gd name="connsiteY218" fmla="*/ 3162785 h 6858000"/>
              <a:gd name="connsiteX219" fmla="*/ 5401644 w 7467600"/>
              <a:gd name="connsiteY219" fmla="*/ 3617847 h 6858000"/>
              <a:gd name="connsiteX220" fmla="*/ 5467256 w 7467600"/>
              <a:gd name="connsiteY220" fmla="*/ 4175494 h 6858000"/>
              <a:gd name="connsiteX221" fmla="*/ 5448069 w 7467600"/>
              <a:gd name="connsiteY221" fmla="*/ 3567554 h 6858000"/>
              <a:gd name="connsiteX222" fmla="*/ 5425834 w 7467600"/>
              <a:gd name="connsiteY222" fmla="*/ 3162785 h 6858000"/>
              <a:gd name="connsiteX223" fmla="*/ 1318687 w 7467600"/>
              <a:gd name="connsiteY223" fmla="*/ 3113840 h 6858000"/>
              <a:gd name="connsiteX224" fmla="*/ 1066793 w 7467600"/>
              <a:gd name="connsiteY224" fmla="*/ 3212171 h 6858000"/>
              <a:gd name="connsiteX225" fmla="*/ 993319 w 7467600"/>
              <a:gd name="connsiteY225" fmla="*/ 3247648 h 6858000"/>
              <a:gd name="connsiteX226" fmla="*/ 853081 w 7467600"/>
              <a:gd name="connsiteY226" fmla="*/ 3312410 h 6858000"/>
              <a:gd name="connsiteX227" fmla="*/ 805957 w 7467600"/>
              <a:gd name="connsiteY227" fmla="*/ 3330443 h 6858000"/>
              <a:gd name="connsiteX228" fmla="*/ 1318687 w 7467600"/>
              <a:gd name="connsiteY228" fmla="*/ 3113840 h 6858000"/>
              <a:gd name="connsiteX229" fmla="*/ 5453702 w 7467600"/>
              <a:gd name="connsiteY229" fmla="*/ 3090882 h 6858000"/>
              <a:gd name="connsiteX230" fmla="*/ 5480135 w 7467600"/>
              <a:gd name="connsiteY230" fmla="*/ 3565802 h 6858000"/>
              <a:gd name="connsiteX231" fmla="*/ 5499023 w 7467600"/>
              <a:gd name="connsiteY231" fmla="*/ 4166310 h 6858000"/>
              <a:gd name="connsiteX232" fmla="*/ 5547022 w 7467600"/>
              <a:gd name="connsiteY232" fmla="*/ 3607838 h 6858000"/>
              <a:gd name="connsiteX233" fmla="*/ 5515964 w 7467600"/>
              <a:gd name="connsiteY233" fmla="*/ 3378541 h 6858000"/>
              <a:gd name="connsiteX234" fmla="*/ 5453702 w 7467600"/>
              <a:gd name="connsiteY234" fmla="*/ 3090882 h 6858000"/>
              <a:gd name="connsiteX235" fmla="*/ 1238695 w 7467600"/>
              <a:gd name="connsiteY235" fmla="*/ 3076820 h 6858000"/>
              <a:gd name="connsiteX236" fmla="*/ 716371 w 7467600"/>
              <a:gd name="connsiteY236" fmla="*/ 3293249 h 6858000"/>
              <a:gd name="connsiteX237" fmla="*/ 579522 w 7467600"/>
              <a:gd name="connsiteY237" fmla="*/ 3371759 h 6858000"/>
              <a:gd name="connsiteX238" fmla="*/ 600288 w 7467600"/>
              <a:gd name="connsiteY238" fmla="*/ 3365555 h 6858000"/>
              <a:gd name="connsiteX239" fmla="*/ 840692 w 7467600"/>
              <a:gd name="connsiteY239" fmla="*/ 3284921 h 6858000"/>
              <a:gd name="connsiteX240" fmla="*/ 979248 w 7467600"/>
              <a:gd name="connsiteY240" fmla="*/ 3221003 h 6858000"/>
              <a:gd name="connsiteX241" fmla="*/ 1053282 w 7467600"/>
              <a:gd name="connsiteY241" fmla="*/ 3185247 h 6858000"/>
              <a:gd name="connsiteX242" fmla="*/ 1320603 w 7467600"/>
              <a:gd name="connsiteY242" fmla="*/ 3081281 h 6858000"/>
              <a:gd name="connsiteX243" fmla="*/ 1238695 w 7467600"/>
              <a:gd name="connsiteY243" fmla="*/ 3076820 h 6858000"/>
              <a:gd name="connsiteX244" fmla="*/ 5425627 w 7467600"/>
              <a:gd name="connsiteY244" fmla="*/ 2954192 h 6858000"/>
              <a:gd name="connsiteX245" fmla="*/ 5470770 w 7467600"/>
              <a:gd name="connsiteY245" fmla="*/ 3005435 h 6858000"/>
              <a:gd name="connsiteX246" fmla="*/ 5519779 w 7467600"/>
              <a:gd name="connsiteY246" fmla="*/ 4359223 h 6858000"/>
              <a:gd name="connsiteX247" fmla="*/ 5520293 w 7467600"/>
              <a:gd name="connsiteY247" fmla="*/ 4360602 h 6858000"/>
              <a:gd name="connsiteX248" fmla="*/ 5767221 w 7467600"/>
              <a:gd name="connsiteY248" fmla="*/ 4665564 h 6858000"/>
              <a:gd name="connsiteX249" fmla="*/ 6937169 w 7467600"/>
              <a:gd name="connsiteY249" fmla="*/ 4815941 h 6858000"/>
              <a:gd name="connsiteX250" fmla="*/ 6953922 w 7467600"/>
              <a:gd name="connsiteY250" fmla="*/ 4890068 h 6858000"/>
              <a:gd name="connsiteX251" fmla="*/ 6071359 w 7467600"/>
              <a:gd name="connsiteY251" fmla="*/ 4770770 h 6858000"/>
              <a:gd name="connsiteX252" fmla="*/ 6038839 w 7467600"/>
              <a:gd name="connsiteY252" fmla="*/ 4764474 h 6858000"/>
              <a:gd name="connsiteX253" fmla="*/ 6038706 w 7467600"/>
              <a:gd name="connsiteY253" fmla="*/ 4763847 h 6858000"/>
              <a:gd name="connsiteX254" fmla="*/ 6037784 w 7467600"/>
              <a:gd name="connsiteY254" fmla="*/ 4764270 h 6858000"/>
              <a:gd name="connsiteX255" fmla="*/ 6038839 w 7467600"/>
              <a:gd name="connsiteY255" fmla="*/ 4764474 h 6858000"/>
              <a:gd name="connsiteX256" fmla="*/ 6040338 w 7467600"/>
              <a:gd name="connsiteY256" fmla="*/ 4771418 h 6858000"/>
              <a:gd name="connsiteX257" fmla="*/ 6024488 w 7467600"/>
              <a:gd name="connsiteY257" fmla="*/ 4809903 h 6858000"/>
              <a:gd name="connsiteX258" fmla="*/ 5599771 w 7467600"/>
              <a:gd name="connsiteY258" fmla="*/ 5509652 h 6858000"/>
              <a:gd name="connsiteX259" fmla="*/ 5548843 w 7467600"/>
              <a:gd name="connsiteY259" fmla="*/ 5563845 h 6858000"/>
              <a:gd name="connsiteX260" fmla="*/ 5940952 w 7467600"/>
              <a:gd name="connsiteY260" fmla="*/ 6250028 h 6858000"/>
              <a:gd name="connsiteX261" fmla="*/ 6043441 w 7467600"/>
              <a:gd name="connsiteY261" fmla="*/ 6665847 h 6858000"/>
              <a:gd name="connsiteX262" fmla="*/ 6093432 w 7467600"/>
              <a:gd name="connsiteY262" fmla="*/ 6858000 h 6858000"/>
              <a:gd name="connsiteX263" fmla="*/ 6034344 w 7467600"/>
              <a:gd name="connsiteY263" fmla="*/ 6858000 h 6858000"/>
              <a:gd name="connsiteX264" fmla="*/ 6026679 w 7467600"/>
              <a:gd name="connsiteY264" fmla="*/ 6836959 h 6858000"/>
              <a:gd name="connsiteX265" fmla="*/ 5800441 w 7467600"/>
              <a:gd name="connsiteY265" fmla="*/ 6335286 h 6858000"/>
              <a:gd name="connsiteX266" fmla="*/ 5526562 w 7467600"/>
              <a:gd name="connsiteY266" fmla="*/ 5705388 h 6858000"/>
              <a:gd name="connsiteX267" fmla="*/ 5519640 w 7467600"/>
              <a:gd name="connsiteY267" fmla="*/ 5683774 h 6858000"/>
              <a:gd name="connsiteX268" fmla="*/ 5844559 w 7467600"/>
              <a:gd name="connsiteY268" fmla="*/ 6553349 h 6858000"/>
              <a:gd name="connsiteX269" fmla="*/ 5975994 w 7467600"/>
              <a:gd name="connsiteY269" fmla="*/ 6858000 h 6858000"/>
              <a:gd name="connsiteX270" fmla="*/ 5898547 w 7467600"/>
              <a:gd name="connsiteY270" fmla="*/ 6858000 h 6858000"/>
              <a:gd name="connsiteX271" fmla="*/ 5682041 w 7467600"/>
              <a:gd name="connsiteY271" fmla="*/ 6355860 h 6858000"/>
              <a:gd name="connsiteX272" fmla="*/ 5461758 w 7467600"/>
              <a:gd name="connsiteY272" fmla="*/ 5820220 h 6858000"/>
              <a:gd name="connsiteX273" fmla="*/ 5237282 w 7467600"/>
              <a:gd name="connsiteY273" fmla="*/ 6579086 h 6858000"/>
              <a:gd name="connsiteX274" fmla="*/ 5115009 w 7467600"/>
              <a:gd name="connsiteY274" fmla="*/ 6858000 h 6858000"/>
              <a:gd name="connsiteX275" fmla="*/ 5028074 w 7467600"/>
              <a:gd name="connsiteY275" fmla="*/ 6858000 h 6858000"/>
              <a:gd name="connsiteX276" fmla="*/ 5079508 w 7467600"/>
              <a:gd name="connsiteY276" fmla="*/ 6749074 h 6858000"/>
              <a:gd name="connsiteX277" fmla="*/ 5371846 w 7467600"/>
              <a:gd name="connsiteY277" fmla="*/ 5924413 h 6858000"/>
              <a:gd name="connsiteX278" fmla="*/ 5270512 w 7467600"/>
              <a:gd name="connsiteY278" fmla="*/ 6138975 h 6858000"/>
              <a:gd name="connsiteX279" fmla="*/ 5062409 w 7467600"/>
              <a:gd name="connsiteY279" fmla="*/ 6653544 h 6858000"/>
              <a:gd name="connsiteX280" fmla="*/ 5036628 w 7467600"/>
              <a:gd name="connsiteY280" fmla="*/ 6754247 h 6858000"/>
              <a:gd name="connsiteX281" fmla="*/ 5009112 w 7467600"/>
              <a:gd name="connsiteY281" fmla="*/ 6858000 h 6858000"/>
              <a:gd name="connsiteX282" fmla="*/ 4976679 w 7467600"/>
              <a:gd name="connsiteY282" fmla="*/ 6858000 h 6858000"/>
              <a:gd name="connsiteX283" fmla="*/ 5006537 w 7467600"/>
              <a:gd name="connsiteY283" fmla="*/ 6747068 h 6858000"/>
              <a:gd name="connsiteX284" fmla="*/ 5032723 w 7467600"/>
              <a:gd name="connsiteY284" fmla="*/ 6644957 h 6858000"/>
              <a:gd name="connsiteX285" fmla="*/ 5242949 w 7467600"/>
              <a:gd name="connsiteY285" fmla="*/ 6125175 h 6858000"/>
              <a:gd name="connsiteX286" fmla="*/ 5286321 w 7467600"/>
              <a:gd name="connsiteY286" fmla="*/ 6033555 h 6858000"/>
              <a:gd name="connsiteX287" fmla="*/ 5008210 w 7467600"/>
              <a:gd name="connsiteY287" fmla="*/ 6649194 h 6858000"/>
              <a:gd name="connsiteX288" fmla="*/ 4986321 w 7467600"/>
              <a:gd name="connsiteY288" fmla="*/ 6765687 h 6858000"/>
              <a:gd name="connsiteX289" fmla="*/ 4973474 w 7467600"/>
              <a:gd name="connsiteY289" fmla="*/ 6858000 h 6858000"/>
              <a:gd name="connsiteX290" fmla="*/ 4907178 w 7467600"/>
              <a:gd name="connsiteY290" fmla="*/ 6858000 h 6858000"/>
              <a:gd name="connsiteX291" fmla="*/ 4910810 w 7467600"/>
              <a:gd name="connsiteY291" fmla="*/ 6829660 h 6858000"/>
              <a:gd name="connsiteX292" fmla="*/ 4987461 w 7467600"/>
              <a:gd name="connsiteY292" fmla="*/ 6432994 h 6858000"/>
              <a:gd name="connsiteX293" fmla="*/ 5179262 w 7467600"/>
              <a:gd name="connsiteY293" fmla="*/ 6035044 h 6858000"/>
              <a:gd name="connsiteX294" fmla="*/ 4689678 w 7467600"/>
              <a:gd name="connsiteY294" fmla="*/ 6440241 h 6858000"/>
              <a:gd name="connsiteX295" fmla="*/ 4477543 w 7467600"/>
              <a:gd name="connsiteY295" fmla="*/ 6674836 h 6858000"/>
              <a:gd name="connsiteX296" fmla="*/ 4329957 w 7467600"/>
              <a:gd name="connsiteY296" fmla="*/ 6858000 h 6858000"/>
              <a:gd name="connsiteX297" fmla="*/ 4218595 w 7467600"/>
              <a:gd name="connsiteY297" fmla="*/ 6858000 h 6858000"/>
              <a:gd name="connsiteX298" fmla="*/ 4368888 w 7467600"/>
              <a:gd name="connsiteY298" fmla="*/ 6668412 h 6858000"/>
              <a:gd name="connsiteX299" fmla="*/ 4563091 w 7467600"/>
              <a:gd name="connsiteY299" fmla="*/ 6442508 h 6858000"/>
              <a:gd name="connsiteX300" fmla="*/ 5387324 w 7467600"/>
              <a:gd name="connsiteY300" fmla="*/ 5705830 h 6858000"/>
              <a:gd name="connsiteX301" fmla="*/ 5073620 w 7467600"/>
              <a:gd name="connsiteY301" fmla="*/ 5955437 h 6858000"/>
              <a:gd name="connsiteX302" fmla="*/ 4689789 w 7467600"/>
              <a:gd name="connsiteY302" fmla="*/ 6268382 h 6858000"/>
              <a:gd name="connsiteX303" fmla="*/ 4418722 w 7467600"/>
              <a:gd name="connsiteY303" fmla="*/ 6570886 h 6858000"/>
              <a:gd name="connsiteX304" fmla="*/ 4214944 w 7467600"/>
              <a:gd name="connsiteY304" fmla="*/ 6858000 h 6858000"/>
              <a:gd name="connsiteX305" fmla="*/ 4177898 w 7467600"/>
              <a:gd name="connsiteY305" fmla="*/ 6858000 h 6858000"/>
              <a:gd name="connsiteX306" fmla="*/ 4391597 w 7467600"/>
              <a:gd name="connsiteY306" fmla="*/ 6556370 h 6858000"/>
              <a:gd name="connsiteX307" fmla="*/ 4668889 w 7467600"/>
              <a:gd name="connsiteY307" fmla="*/ 6246399 h 6858000"/>
              <a:gd name="connsiteX308" fmla="*/ 5055427 w 7467600"/>
              <a:gd name="connsiteY308" fmla="*/ 5931476 h 6858000"/>
              <a:gd name="connsiteX309" fmla="*/ 5371814 w 7467600"/>
              <a:gd name="connsiteY309" fmla="*/ 5678975 h 6858000"/>
              <a:gd name="connsiteX310" fmla="*/ 4987918 w 7467600"/>
              <a:gd name="connsiteY310" fmla="*/ 5838701 h 6858000"/>
              <a:gd name="connsiteX311" fmla="*/ 4317146 w 7467600"/>
              <a:gd name="connsiteY311" fmla="*/ 6587716 h 6858000"/>
              <a:gd name="connsiteX312" fmla="*/ 4171627 w 7467600"/>
              <a:gd name="connsiteY312" fmla="*/ 6858000 h 6858000"/>
              <a:gd name="connsiteX313" fmla="*/ 4081585 w 7467600"/>
              <a:gd name="connsiteY313" fmla="*/ 6858000 h 6858000"/>
              <a:gd name="connsiteX314" fmla="*/ 4238603 w 7467600"/>
              <a:gd name="connsiteY314" fmla="*/ 6559341 h 6858000"/>
              <a:gd name="connsiteX315" fmla="*/ 4778333 w 7467600"/>
              <a:gd name="connsiteY315" fmla="*/ 5873626 h 6858000"/>
              <a:gd name="connsiteX316" fmla="*/ 5414185 w 7467600"/>
              <a:gd name="connsiteY316" fmla="*/ 5573882 h 6858000"/>
              <a:gd name="connsiteX317" fmla="*/ 5959648 w 7467600"/>
              <a:gd name="connsiteY317" fmla="*/ 4760797 h 6858000"/>
              <a:gd name="connsiteX318" fmla="*/ 5355019 w 7467600"/>
              <a:gd name="connsiteY318" fmla="*/ 4734672 h 6858000"/>
              <a:gd name="connsiteX319" fmla="*/ 5083565 w 7467600"/>
              <a:gd name="connsiteY319" fmla="*/ 5179121 h 6858000"/>
              <a:gd name="connsiteX320" fmla="*/ 4713577 w 7467600"/>
              <a:gd name="connsiteY320" fmla="*/ 5616803 h 6858000"/>
              <a:gd name="connsiteX321" fmla="*/ 3989559 w 7467600"/>
              <a:gd name="connsiteY321" fmla="*/ 6145945 h 6858000"/>
              <a:gd name="connsiteX322" fmla="*/ 3939824 w 7467600"/>
              <a:gd name="connsiteY322" fmla="*/ 6066900 h 6858000"/>
              <a:gd name="connsiteX323" fmla="*/ 4584537 w 7467600"/>
              <a:gd name="connsiteY323" fmla="*/ 5324826 h 6858000"/>
              <a:gd name="connsiteX324" fmla="*/ 5037105 w 7467600"/>
              <a:gd name="connsiteY324" fmla="*/ 5088765 h 6858000"/>
              <a:gd name="connsiteX325" fmla="*/ 5039930 w 7467600"/>
              <a:gd name="connsiteY325" fmla="*/ 5089585 h 6858000"/>
              <a:gd name="connsiteX326" fmla="*/ 5263764 w 7467600"/>
              <a:gd name="connsiteY326" fmla="*/ 4735525 h 6858000"/>
              <a:gd name="connsiteX327" fmla="*/ 4086300 w 7467600"/>
              <a:gd name="connsiteY327" fmla="*/ 4884599 h 6858000"/>
              <a:gd name="connsiteX328" fmla="*/ 4085485 w 7467600"/>
              <a:gd name="connsiteY328" fmla="*/ 4899070 h 6858000"/>
              <a:gd name="connsiteX329" fmla="*/ 3871915 w 7467600"/>
              <a:gd name="connsiteY329" fmla="*/ 5253645 h 6858000"/>
              <a:gd name="connsiteX330" fmla="*/ 3799374 w 7467600"/>
              <a:gd name="connsiteY330" fmla="*/ 5466127 h 6858000"/>
              <a:gd name="connsiteX331" fmla="*/ 3498850 w 7467600"/>
              <a:gd name="connsiteY331" fmla="*/ 6661888 h 6858000"/>
              <a:gd name="connsiteX332" fmla="*/ 3399216 w 7467600"/>
              <a:gd name="connsiteY332" fmla="*/ 6858000 h 6858000"/>
              <a:gd name="connsiteX333" fmla="*/ 3303688 w 7467600"/>
              <a:gd name="connsiteY333" fmla="*/ 6858000 h 6858000"/>
              <a:gd name="connsiteX334" fmla="*/ 3391774 w 7467600"/>
              <a:gd name="connsiteY334" fmla="*/ 6697181 h 6858000"/>
              <a:gd name="connsiteX335" fmla="*/ 3735540 w 7467600"/>
              <a:gd name="connsiteY335" fmla="*/ 5546923 h 6858000"/>
              <a:gd name="connsiteX336" fmla="*/ 3729438 w 7467600"/>
              <a:gd name="connsiteY336" fmla="*/ 5569058 h 6858000"/>
              <a:gd name="connsiteX337" fmla="*/ 3707782 w 7467600"/>
              <a:gd name="connsiteY337" fmla="*/ 5644908 h 6858000"/>
              <a:gd name="connsiteX338" fmla="*/ 3583827 w 7467600"/>
              <a:gd name="connsiteY338" fmla="*/ 6039215 h 6858000"/>
              <a:gd name="connsiteX339" fmla="*/ 3547861 w 7467600"/>
              <a:gd name="connsiteY339" fmla="*/ 6129609 h 6858000"/>
              <a:gd name="connsiteX340" fmla="*/ 3490905 w 7467600"/>
              <a:gd name="connsiteY340" fmla="*/ 6277660 h 6858000"/>
              <a:gd name="connsiteX341" fmla="*/ 3455859 w 7467600"/>
              <a:gd name="connsiteY341" fmla="*/ 6391301 h 6858000"/>
              <a:gd name="connsiteX342" fmla="*/ 3429112 w 7467600"/>
              <a:gd name="connsiteY342" fmla="*/ 6479469 h 6858000"/>
              <a:gd name="connsiteX343" fmla="*/ 3304862 w 7467600"/>
              <a:gd name="connsiteY343" fmla="*/ 6796476 h 6858000"/>
              <a:gd name="connsiteX344" fmla="*/ 3276071 w 7467600"/>
              <a:gd name="connsiteY344" fmla="*/ 6858000 h 6858000"/>
              <a:gd name="connsiteX345" fmla="*/ 3240805 w 7467600"/>
              <a:gd name="connsiteY345" fmla="*/ 6858000 h 6858000"/>
              <a:gd name="connsiteX346" fmla="*/ 3275917 w 7467600"/>
              <a:gd name="connsiteY346" fmla="*/ 6783192 h 6858000"/>
              <a:gd name="connsiteX347" fmla="*/ 3399358 w 7467600"/>
              <a:gd name="connsiteY347" fmla="*/ 6469011 h 6858000"/>
              <a:gd name="connsiteX348" fmla="*/ 3425650 w 7467600"/>
              <a:gd name="connsiteY348" fmla="*/ 6381333 h 6858000"/>
              <a:gd name="connsiteX349" fmla="*/ 3460661 w 7467600"/>
              <a:gd name="connsiteY349" fmla="*/ 6266763 h 6858000"/>
              <a:gd name="connsiteX350" fmla="*/ 3518021 w 7467600"/>
              <a:gd name="connsiteY350" fmla="*/ 6117298 h 6858000"/>
              <a:gd name="connsiteX351" fmla="*/ 3554035 w 7467600"/>
              <a:gd name="connsiteY351" fmla="*/ 6027832 h 6858000"/>
              <a:gd name="connsiteX352" fmla="*/ 3677174 w 7467600"/>
              <a:gd name="connsiteY352" fmla="*/ 5636351 h 6858000"/>
              <a:gd name="connsiteX353" fmla="*/ 3698819 w 7467600"/>
              <a:gd name="connsiteY353" fmla="*/ 5560503 h 6858000"/>
              <a:gd name="connsiteX354" fmla="*/ 3702094 w 7467600"/>
              <a:gd name="connsiteY354" fmla="*/ 5549194 h 6858000"/>
              <a:gd name="connsiteX355" fmla="*/ 3398355 w 7467600"/>
              <a:gd name="connsiteY355" fmla="*/ 6094603 h 6858000"/>
              <a:gd name="connsiteX356" fmla="*/ 3193941 w 7467600"/>
              <a:gd name="connsiteY356" fmla="*/ 6798775 h 6858000"/>
              <a:gd name="connsiteX357" fmla="*/ 3184140 w 7467600"/>
              <a:gd name="connsiteY357" fmla="*/ 6858000 h 6858000"/>
              <a:gd name="connsiteX358" fmla="*/ 3099978 w 7467600"/>
              <a:gd name="connsiteY358" fmla="*/ 6858000 h 6858000"/>
              <a:gd name="connsiteX359" fmla="*/ 3101556 w 7467600"/>
              <a:gd name="connsiteY359" fmla="*/ 6843337 h 6858000"/>
              <a:gd name="connsiteX360" fmla="*/ 3370162 w 7467600"/>
              <a:gd name="connsiteY360" fmla="*/ 5785550 h 6858000"/>
              <a:gd name="connsiteX361" fmla="*/ 3746477 w 7467600"/>
              <a:gd name="connsiteY361" fmla="*/ 5377889 h 6858000"/>
              <a:gd name="connsiteX362" fmla="*/ 3863399 w 7467600"/>
              <a:gd name="connsiteY362" fmla="*/ 5087257 h 6858000"/>
              <a:gd name="connsiteX363" fmla="*/ 3968712 w 7467600"/>
              <a:gd name="connsiteY363" fmla="*/ 4913989 h 6858000"/>
              <a:gd name="connsiteX364" fmla="*/ 2792390 w 7467600"/>
              <a:gd name="connsiteY364" fmla="*/ 5382974 h 6858000"/>
              <a:gd name="connsiteX365" fmla="*/ 2714982 w 7467600"/>
              <a:gd name="connsiteY365" fmla="*/ 5427051 h 6858000"/>
              <a:gd name="connsiteX366" fmla="*/ 2813361 w 7467600"/>
              <a:gd name="connsiteY366" fmla="*/ 6023912 h 6858000"/>
              <a:gd name="connsiteX367" fmla="*/ 2688430 w 7467600"/>
              <a:gd name="connsiteY367" fmla="*/ 6801564 h 6858000"/>
              <a:gd name="connsiteX368" fmla="*/ 2629626 w 7467600"/>
              <a:gd name="connsiteY368" fmla="*/ 6763394 h 6858000"/>
              <a:gd name="connsiteX369" fmla="*/ 2565328 w 7467600"/>
              <a:gd name="connsiteY369" fmla="*/ 5516399 h 6858000"/>
              <a:gd name="connsiteX370" fmla="*/ 1922999 w 7467600"/>
              <a:gd name="connsiteY370" fmla="*/ 5980343 h 6858000"/>
              <a:gd name="connsiteX371" fmla="*/ 1950261 w 7467600"/>
              <a:gd name="connsiteY371" fmla="*/ 6405858 h 6858000"/>
              <a:gd name="connsiteX372" fmla="*/ 2365554 w 7467600"/>
              <a:gd name="connsiteY372" fmla="*/ 6759107 h 6858000"/>
              <a:gd name="connsiteX373" fmla="*/ 2424142 w 7467600"/>
              <a:gd name="connsiteY373" fmla="*/ 6858000 h 6858000"/>
              <a:gd name="connsiteX374" fmla="*/ 2395994 w 7467600"/>
              <a:gd name="connsiteY374" fmla="*/ 6858000 h 6858000"/>
              <a:gd name="connsiteX375" fmla="*/ 2392863 w 7467600"/>
              <a:gd name="connsiteY375" fmla="*/ 6852964 h 6858000"/>
              <a:gd name="connsiteX376" fmla="*/ 2017589 w 7467600"/>
              <a:gd name="connsiteY376" fmla="*/ 6493982 h 6858000"/>
              <a:gd name="connsiteX377" fmla="*/ 2147336 w 7467600"/>
              <a:gd name="connsiteY377" fmla="*/ 6594052 h 6858000"/>
              <a:gd name="connsiteX378" fmla="*/ 2207047 w 7467600"/>
              <a:gd name="connsiteY378" fmla="*/ 6654540 h 6858000"/>
              <a:gd name="connsiteX379" fmla="*/ 2299106 w 7467600"/>
              <a:gd name="connsiteY379" fmla="*/ 6778931 h 6858000"/>
              <a:gd name="connsiteX380" fmla="*/ 2314430 w 7467600"/>
              <a:gd name="connsiteY380" fmla="*/ 6801144 h 6858000"/>
              <a:gd name="connsiteX381" fmla="*/ 2352406 w 7467600"/>
              <a:gd name="connsiteY381" fmla="*/ 6858000 h 6858000"/>
              <a:gd name="connsiteX382" fmla="*/ 2314492 w 7467600"/>
              <a:gd name="connsiteY382" fmla="*/ 6858000 h 6858000"/>
              <a:gd name="connsiteX383" fmla="*/ 2288095 w 7467600"/>
              <a:gd name="connsiteY383" fmla="*/ 6818030 h 6858000"/>
              <a:gd name="connsiteX384" fmla="*/ 2272768 w 7467600"/>
              <a:gd name="connsiteY384" fmla="*/ 6795822 h 6858000"/>
              <a:gd name="connsiteX385" fmla="*/ 2182715 w 7467600"/>
              <a:gd name="connsiteY385" fmla="*/ 6675071 h 6858000"/>
              <a:gd name="connsiteX386" fmla="*/ 2032061 w 7467600"/>
              <a:gd name="connsiteY386" fmla="*/ 6541380 h 6858000"/>
              <a:gd name="connsiteX387" fmla="*/ 2257220 w 7467600"/>
              <a:gd name="connsiteY387" fmla="*/ 6826257 h 6858000"/>
              <a:gd name="connsiteX388" fmla="*/ 2281324 w 7467600"/>
              <a:gd name="connsiteY388" fmla="*/ 6858000 h 6858000"/>
              <a:gd name="connsiteX389" fmla="*/ 2242860 w 7467600"/>
              <a:gd name="connsiteY389" fmla="*/ 6858000 h 6858000"/>
              <a:gd name="connsiteX390" fmla="*/ 2232818 w 7467600"/>
              <a:gd name="connsiteY390" fmla="*/ 6844926 h 6858000"/>
              <a:gd name="connsiteX391" fmla="*/ 1990172 w 7467600"/>
              <a:gd name="connsiteY391" fmla="*/ 6542121 h 6858000"/>
              <a:gd name="connsiteX392" fmla="*/ 2124090 w 7467600"/>
              <a:gd name="connsiteY392" fmla="*/ 6761017 h 6858000"/>
              <a:gd name="connsiteX393" fmla="*/ 2200380 w 7467600"/>
              <a:gd name="connsiteY393" fmla="*/ 6858000 h 6858000"/>
              <a:gd name="connsiteX394" fmla="*/ 2147507 w 7467600"/>
              <a:gd name="connsiteY394" fmla="*/ 6858000 h 6858000"/>
              <a:gd name="connsiteX395" fmla="*/ 2070668 w 7467600"/>
              <a:gd name="connsiteY395" fmla="*/ 6761520 h 6858000"/>
              <a:gd name="connsiteX396" fmla="*/ 1975142 w 7467600"/>
              <a:gd name="connsiteY396" fmla="*/ 6585570 h 6858000"/>
              <a:gd name="connsiteX397" fmla="*/ 2050035 w 7467600"/>
              <a:gd name="connsiteY397" fmla="*/ 6813345 h 6858000"/>
              <a:gd name="connsiteX398" fmla="*/ 2063025 w 7467600"/>
              <a:gd name="connsiteY398" fmla="*/ 6858000 h 6858000"/>
              <a:gd name="connsiteX399" fmla="*/ 2021675 w 7467600"/>
              <a:gd name="connsiteY399" fmla="*/ 6858000 h 6858000"/>
              <a:gd name="connsiteX400" fmla="*/ 2019308 w 7467600"/>
              <a:gd name="connsiteY400" fmla="*/ 6847118 h 6858000"/>
              <a:gd name="connsiteX401" fmla="*/ 1938835 w 7467600"/>
              <a:gd name="connsiteY401" fmla="*/ 6551160 h 6858000"/>
              <a:gd name="connsiteX402" fmla="*/ 1953230 w 7467600"/>
              <a:gd name="connsiteY402" fmla="*/ 6759699 h 6858000"/>
              <a:gd name="connsiteX403" fmla="*/ 1956763 w 7467600"/>
              <a:gd name="connsiteY403" fmla="*/ 6778191 h 6858000"/>
              <a:gd name="connsiteX404" fmla="*/ 1967925 w 7467600"/>
              <a:gd name="connsiteY404" fmla="*/ 6858000 h 6858000"/>
              <a:gd name="connsiteX405" fmla="*/ 1936622 w 7467600"/>
              <a:gd name="connsiteY405" fmla="*/ 6858000 h 6858000"/>
              <a:gd name="connsiteX406" fmla="*/ 1926261 w 7467600"/>
              <a:gd name="connsiteY406" fmla="*/ 6784064 h 6858000"/>
              <a:gd name="connsiteX407" fmla="*/ 1922724 w 7467600"/>
              <a:gd name="connsiteY407" fmla="*/ 6765577 h 6858000"/>
              <a:gd name="connsiteX408" fmla="*/ 1904650 w 7467600"/>
              <a:gd name="connsiteY408" fmla="*/ 6639616 h 6858000"/>
              <a:gd name="connsiteX409" fmla="*/ 1885273 w 7467600"/>
              <a:gd name="connsiteY409" fmla="*/ 6858000 h 6858000"/>
              <a:gd name="connsiteX410" fmla="*/ 1854363 w 7467600"/>
              <a:gd name="connsiteY410" fmla="*/ 6858000 h 6858000"/>
              <a:gd name="connsiteX411" fmla="*/ 1880391 w 7467600"/>
              <a:gd name="connsiteY411" fmla="*/ 6603796 h 6858000"/>
              <a:gd name="connsiteX412" fmla="*/ 1818273 w 7467600"/>
              <a:gd name="connsiteY412" fmla="*/ 6715729 h 6858000"/>
              <a:gd name="connsiteX413" fmla="*/ 1794691 w 7467600"/>
              <a:gd name="connsiteY413" fmla="*/ 6843239 h 6858000"/>
              <a:gd name="connsiteX414" fmla="*/ 1794914 w 7467600"/>
              <a:gd name="connsiteY414" fmla="*/ 6858000 h 6858000"/>
              <a:gd name="connsiteX415" fmla="*/ 1746128 w 7467600"/>
              <a:gd name="connsiteY415" fmla="*/ 6858000 h 6858000"/>
              <a:gd name="connsiteX416" fmla="*/ 1753934 w 7467600"/>
              <a:gd name="connsiteY416" fmla="*/ 6724796 h 6858000"/>
              <a:gd name="connsiteX417" fmla="*/ 1792053 w 7467600"/>
              <a:gd name="connsiteY417" fmla="*/ 6572396 h 6858000"/>
              <a:gd name="connsiteX418" fmla="*/ 1862248 w 7467600"/>
              <a:gd name="connsiteY418" fmla="*/ 6266397 h 6858000"/>
              <a:gd name="connsiteX419" fmla="*/ 1862250 w 7467600"/>
              <a:gd name="connsiteY419" fmla="*/ 6033531 h 6858000"/>
              <a:gd name="connsiteX420" fmla="*/ 1211999 w 7467600"/>
              <a:gd name="connsiteY420" fmla="*/ 6683610 h 6858000"/>
              <a:gd name="connsiteX421" fmla="*/ 1213266 w 7467600"/>
              <a:gd name="connsiteY421" fmla="*/ 6691947 h 6858000"/>
              <a:gd name="connsiteX422" fmla="*/ 1203370 w 7467600"/>
              <a:gd name="connsiteY422" fmla="*/ 6850676 h 6858000"/>
              <a:gd name="connsiteX423" fmla="*/ 1203671 w 7467600"/>
              <a:gd name="connsiteY423" fmla="*/ 6858000 h 6858000"/>
              <a:gd name="connsiteX424" fmla="*/ 1143180 w 7467600"/>
              <a:gd name="connsiteY424" fmla="*/ 6858000 h 6858000"/>
              <a:gd name="connsiteX425" fmla="*/ 1142176 w 7467600"/>
              <a:gd name="connsiteY425" fmla="*/ 6766045 h 6858000"/>
              <a:gd name="connsiteX426" fmla="*/ 1067484 w 7467600"/>
              <a:gd name="connsiteY426" fmla="*/ 6858000 h 6858000"/>
              <a:gd name="connsiteX427" fmla="*/ 953928 w 7467600"/>
              <a:gd name="connsiteY427" fmla="*/ 6858000 h 6858000"/>
              <a:gd name="connsiteX428" fmla="*/ 959715 w 7467600"/>
              <a:gd name="connsiteY428" fmla="*/ 6850185 h 6858000"/>
              <a:gd name="connsiteX429" fmla="*/ 1483788 w 7467600"/>
              <a:gd name="connsiteY429" fmla="*/ 6259174 h 6858000"/>
              <a:gd name="connsiteX430" fmla="*/ 1100671 w 7467600"/>
              <a:gd name="connsiteY430" fmla="*/ 6252137 h 6858000"/>
              <a:gd name="connsiteX431" fmla="*/ 1090144 w 7467600"/>
              <a:gd name="connsiteY431" fmla="*/ 6256748 h 6858000"/>
              <a:gd name="connsiteX432" fmla="*/ 1095872 w 7467600"/>
              <a:gd name="connsiteY432" fmla="*/ 6271892 h 6858000"/>
              <a:gd name="connsiteX433" fmla="*/ 262785 w 7467600"/>
              <a:gd name="connsiteY433" fmla="*/ 6845450 h 6858000"/>
              <a:gd name="connsiteX434" fmla="*/ 209968 w 7467600"/>
              <a:gd name="connsiteY434" fmla="*/ 6770713 h 6858000"/>
              <a:gd name="connsiteX435" fmla="*/ 873460 w 7467600"/>
              <a:gd name="connsiteY435" fmla="*/ 6253768 h 6858000"/>
              <a:gd name="connsiteX436" fmla="*/ 192686 w 7467600"/>
              <a:gd name="connsiteY436" fmla="*/ 5849257 h 6858000"/>
              <a:gd name="connsiteX437" fmla="*/ 4696 w 7467600"/>
              <a:gd name="connsiteY437" fmla="*/ 5697668 h 6858000"/>
              <a:gd name="connsiteX438" fmla="*/ 0 w 7467600"/>
              <a:gd name="connsiteY438" fmla="*/ 5689984 h 6858000"/>
              <a:gd name="connsiteX439" fmla="*/ 0 w 7467600"/>
              <a:gd name="connsiteY439" fmla="*/ 5513472 h 6858000"/>
              <a:gd name="connsiteX440" fmla="*/ 174101 w 7467600"/>
              <a:gd name="connsiteY440" fmla="*/ 5620277 h 6858000"/>
              <a:gd name="connsiteX441" fmla="*/ 891800 w 7467600"/>
              <a:gd name="connsiteY441" fmla="*/ 6036935 h 6858000"/>
              <a:gd name="connsiteX442" fmla="*/ 1072219 w 7467600"/>
              <a:gd name="connsiteY442" fmla="*/ 6169443 h 6858000"/>
              <a:gd name="connsiteX443" fmla="*/ 1074117 w 7467600"/>
              <a:gd name="connsiteY443" fmla="*/ 6170301 h 6858000"/>
              <a:gd name="connsiteX444" fmla="*/ 1083114 w 7467600"/>
              <a:gd name="connsiteY444" fmla="*/ 6174131 h 6858000"/>
              <a:gd name="connsiteX445" fmla="*/ 1543010 w 7467600"/>
              <a:gd name="connsiteY445" fmla="*/ 6191140 h 6858000"/>
              <a:gd name="connsiteX446" fmla="*/ 1551080 w 7467600"/>
              <a:gd name="connsiteY446" fmla="*/ 6195006 h 6858000"/>
              <a:gd name="connsiteX447" fmla="*/ 2345443 w 7467600"/>
              <a:gd name="connsiteY447" fmla="*/ 5549882 h 6858000"/>
              <a:gd name="connsiteX448" fmla="*/ 1721499 w 7467600"/>
              <a:gd name="connsiteY448" fmla="*/ 5599969 h 6858000"/>
              <a:gd name="connsiteX449" fmla="*/ 767716 w 7467600"/>
              <a:gd name="connsiteY449" fmla="*/ 5472768 h 6858000"/>
              <a:gd name="connsiteX450" fmla="*/ 722147 w 7467600"/>
              <a:gd name="connsiteY450" fmla="*/ 5393091 h 6858000"/>
              <a:gd name="connsiteX451" fmla="*/ 1485552 w 7467600"/>
              <a:gd name="connsiteY451" fmla="*/ 5313202 h 6858000"/>
              <a:gd name="connsiteX452" fmla="*/ 2143004 w 7467600"/>
              <a:gd name="connsiteY452" fmla="*/ 5402420 h 6858000"/>
              <a:gd name="connsiteX453" fmla="*/ 1933391 w 7467600"/>
              <a:gd name="connsiteY453" fmla="*/ 5156971 h 6858000"/>
              <a:gd name="connsiteX454" fmla="*/ 1827118 w 7467600"/>
              <a:gd name="connsiteY454" fmla="*/ 4968410 h 6858000"/>
              <a:gd name="connsiteX455" fmla="*/ 1837349 w 7467600"/>
              <a:gd name="connsiteY455" fmla="*/ 4956357 h 6858000"/>
              <a:gd name="connsiteX456" fmla="*/ 2162835 w 7467600"/>
              <a:gd name="connsiteY456" fmla="*/ 5187853 h 6858000"/>
              <a:gd name="connsiteX457" fmla="*/ 2257167 w 7467600"/>
              <a:gd name="connsiteY457" fmla="*/ 5462123 h 6858000"/>
              <a:gd name="connsiteX458" fmla="*/ 2261598 w 7467600"/>
              <a:gd name="connsiteY458" fmla="*/ 5467998 h 6858000"/>
              <a:gd name="connsiteX459" fmla="*/ 2437177 w 7467600"/>
              <a:gd name="connsiteY459" fmla="*/ 5479608 h 6858000"/>
              <a:gd name="connsiteX460" fmla="*/ 2445247 w 7467600"/>
              <a:gd name="connsiteY460" fmla="*/ 5483476 h 6858000"/>
              <a:gd name="connsiteX461" fmla="*/ 2743626 w 7467600"/>
              <a:gd name="connsiteY461" fmla="*/ 5304819 h 6858000"/>
              <a:gd name="connsiteX462" fmla="*/ 3048102 w 7467600"/>
              <a:gd name="connsiteY462" fmla="*/ 5150595 h 6858000"/>
              <a:gd name="connsiteX463" fmla="*/ 1799414 w 7467600"/>
              <a:gd name="connsiteY463" fmla="*/ 4694732 h 6858000"/>
              <a:gd name="connsiteX464" fmla="*/ 1771735 w 7467600"/>
              <a:gd name="connsiteY464" fmla="*/ 4619929 h 6858000"/>
              <a:gd name="connsiteX465" fmla="*/ 3104273 w 7467600"/>
              <a:gd name="connsiteY465" fmla="*/ 5076159 h 6858000"/>
              <a:gd name="connsiteX466" fmla="*/ 3113245 w 7467600"/>
              <a:gd name="connsiteY466" fmla="*/ 5090705 h 6858000"/>
              <a:gd name="connsiteX467" fmla="*/ 3126294 w 7467600"/>
              <a:gd name="connsiteY467" fmla="*/ 5114400 h 6858000"/>
              <a:gd name="connsiteX468" fmla="*/ 3937433 w 7467600"/>
              <a:gd name="connsiteY468" fmla="*/ 4830473 h 6858000"/>
              <a:gd name="connsiteX469" fmla="*/ 3590475 w 7467600"/>
              <a:gd name="connsiteY469" fmla="*/ 4597974 h 6858000"/>
              <a:gd name="connsiteX470" fmla="*/ 3100264 w 7467600"/>
              <a:gd name="connsiteY470" fmla="*/ 4579845 h 6858000"/>
              <a:gd name="connsiteX471" fmla="*/ 2183576 w 7467600"/>
              <a:gd name="connsiteY471" fmla="*/ 4227150 h 6858000"/>
              <a:gd name="connsiteX472" fmla="*/ 2151029 w 7467600"/>
              <a:gd name="connsiteY472" fmla="*/ 4146947 h 6858000"/>
              <a:gd name="connsiteX473" fmla="*/ 3563434 w 7467600"/>
              <a:gd name="connsiteY473" fmla="*/ 4469115 h 6858000"/>
              <a:gd name="connsiteX474" fmla="*/ 3177952 w 7467600"/>
              <a:gd name="connsiteY474" fmla="*/ 3657386 h 6858000"/>
              <a:gd name="connsiteX475" fmla="*/ 3189263 w 7467600"/>
              <a:gd name="connsiteY475" fmla="*/ 3625726 h 6858000"/>
              <a:gd name="connsiteX476" fmla="*/ 3560912 w 7467600"/>
              <a:gd name="connsiteY476" fmla="*/ 4079863 h 6858000"/>
              <a:gd name="connsiteX477" fmla="*/ 3626636 w 7467600"/>
              <a:gd name="connsiteY477" fmla="*/ 4512230 h 6858000"/>
              <a:gd name="connsiteX478" fmla="*/ 3653088 w 7467600"/>
              <a:gd name="connsiteY478" fmla="*/ 4521417 h 6858000"/>
              <a:gd name="connsiteX479" fmla="*/ 3988128 w 7467600"/>
              <a:gd name="connsiteY479" fmla="*/ 4817267 h 6858000"/>
              <a:gd name="connsiteX480" fmla="*/ 4830582 w 7467600"/>
              <a:gd name="connsiteY480" fmla="*/ 4676000 h 6858000"/>
              <a:gd name="connsiteX481" fmla="*/ 4830100 w 7467600"/>
              <a:gd name="connsiteY481" fmla="*/ 4675554 h 6858000"/>
              <a:gd name="connsiteX482" fmla="*/ 4036318 w 7467600"/>
              <a:gd name="connsiteY482" fmla="*/ 4147013 h 6858000"/>
              <a:gd name="connsiteX483" fmla="*/ 3432098 w 7467600"/>
              <a:gd name="connsiteY483" fmla="*/ 3537312 h 6858000"/>
              <a:gd name="connsiteX484" fmla="*/ 3446761 w 7467600"/>
              <a:gd name="connsiteY484" fmla="*/ 3461278 h 6858000"/>
              <a:gd name="connsiteX485" fmla="*/ 4419733 w 7467600"/>
              <a:gd name="connsiteY485" fmla="*/ 3963555 h 6858000"/>
              <a:gd name="connsiteX486" fmla="*/ 4781371 w 7467600"/>
              <a:gd name="connsiteY486" fmla="*/ 4458604 h 6858000"/>
              <a:gd name="connsiteX487" fmla="*/ 4780440 w 7467600"/>
              <a:gd name="connsiteY487" fmla="*/ 4470290 h 6858000"/>
              <a:gd name="connsiteX488" fmla="*/ 4898954 w 7467600"/>
              <a:gd name="connsiteY488" fmla="*/ 4662092 h 6858000"/>
              <a:gd name="connsiteX489" fmla="*/ 4900699 w 7467600"/>
              <a:gd name="connsiteY489" fmla="*/ 4670867 h 6858000"/>
              <a:gd name="connsiteX490" fmla="*/ 5714511 w 7467600"/>
              <a:gd name="connsiteY490" fmla="*/ 4663483 h 6858000"/>
              <a:gd name="connsiteX491" fmla="*/ 5464793 w 7467600"/>
              <a:gd name="connsiteY491" fmla="*/ 4393556 h 6858000"/>
              <a:gd name="connsiteX492" fmla="*/ 5461897 w 7467600"/>
              <a:gd name="connsiteY492" fmla="*/ 4390879 h 6858000"/>
              <a:gd name="connsiteX493" fmla="*/ 4294126 w 7467600"/>
              <a:gd name="connsiteY493" fmla="*/ 3303048 h 6858000"/>
              <a:gd name="connsiteX494" fmla="*/ 4305321 w 7467600"/>
              <a:gd name="connsiteY494" fmla="*/ 3256953 h 6858000"/>
              <a:gd name="connsiteX495" fmla="*/ 4949299 w 7467600"/>
              <a:gd name="connsiteY495" fmla="*/ 3766336 h 6858000"/>
              <a:gd name="connsiteX496" fmla="*/ 5291452 w 7467600"/>
              <a:gd name="connsiteY496" fmla="*/ 4076801 h 6858000"/>
              <a:gd name="connsiteX497" fmla="*/ 5434998 w 7467600"/>
              <a:gd name="connsiteY497" fmla="*/ 4254100 h 6858000"/>
              <a:gd name="connsiteX498" fmla="*/ 5351015 w 7467600"/>
              <a:gd name="connsiteY498" fmla="*/ 3760989 h 6858000"/>
              <a:gd name="connsiteX499" fmla="*/ 5413780 w 7467600"/>
              <a:gd name="connsiteY499" fmla="*/ 2966265 h 6858000"/>
              <a:gd name="connsiteX500" fmla="*/ 5425627 w 7467600"/>
              <a:gd name="connsiteY500" fmla="*/ 2954192 h 6858000"/>
              <a:gd name="connsiteX501" fmla="*/ 6604735 w 7467600"/>
              <a:gd name="connsiteY501" fmla="*/ 2041381 h 6858000"/>
              <a:gd name="connsiteX502" fmla="*/ 7204487 w 7467600"/>
              <a:gd name="connsiteY502" fmla="*/ 2742112 h 6858000"/>
              <a:gd name="connsiteX503" fmla="*/ 7131592 w 7467600"/>
              <a:gd name="connsiteY503" fmla="*/ 2672096 h 6858000"/>
              <a:gd name="connsiteX504" fmla="*/ 6996344 w 7467600"/>
              <a:gd name="connsiteY504" fmla="*/ 2518310 h 6858000"/>
              <a:gd name="connsiteX505" fmla="*/ 6735495 w 7467600"/>
              <a:gd name="connsiteY505" fmla="*/ 2196890 h 6858000"/>
              <a:gd name="connsiteX506" fmla="*/ 6721901 w 7467600"/>
              <a:gd name="connsiteY506" fmla="*/ 2179274 h 6858000"/>
              <a:gd name="connsiteX507" fmla="*/ 6604735 w 7467600"/>
              <a:gd name="connsiteY507" fmla="*/ 2041381 h 6858000"/>
              <a:gd name="connsiteX508" fmla="*/ 6591670 w 7467600"/>
              <a:gd name="connsiteY508" fmla="*/ 1988277 h 6858000"/>
              <a:gd name="connsiteX509" fmla="*/ 6747349 w 7467600"/>
              <a:gd name="connsiteY509" fmla="*/ 2160069 h 6858000"/>
              <a:gd name="connsiteX510" fmla="*/ 6760943 w 7467600"/>
              <a:gd name="connsiteY510" fmla="*/ 2177686 h 6858000"/>
              <a:gd name="connsiteX511" fmla="*/ 7021065 w 7467600"/>
              <a:gd name="connsiteY511" fmla="*/ 2498102 h 6858000"/>
              <a:gd name="connsiteX512" fmla="*/ 7155223 w 7467600"/>
              <a:gd name="connsiteY512" fmla="*/ 2650386 h 6858000"/>
              <a:gd name="connsiteX513" fmla="*/ 7203167 w 7467600"/>
              <a:gd name="connsiteY513" fmla="*/ 2697288 h 6858000"/>
              <a:gd name="connsiteX514" fmla="*/ 6937703 w 7467600"/>
              <a:gd name="connsiteY514" fmla="*/ 2321981 h 6858000"/>
              <a:gd name="connsiteX515" fmla="*/ 6591670 w 7467600"/>
              <a:gd name="connsiteY515" fmla="*/ 1988277 h 6858000"/>
              <a:gd name="connsiteX516" fmla="*/ 5798671 w 7467600"/>
              <a:gd name="connsiteY516" fmla="*/ 1981601 h 6858000"/>
              <a:gd name="connsiteX517" fmla="*/ 5754709 w 7467600"/>
              <a:gd name="connsiteY517" fmla="*/ 2071454 h 6858000"/>
              <a:gd name="connsiteX518" fmla="*/ 5763044 w 7467600"/>
              <a:gd name="connsiteY518" fmla="*/ 2842206 h 6858000"/>
              <a:gd name="connsiteX519" fmla="*/ 5764974 w 7467600"/>
              <a:gd name="connsiteY519" fmla="*/ 2799609 h 6858000"/>
              <a:gd name="connsiteX520" fmla="*/ 5767665 w 7467600"/>
              <a:gd name="connsiteY520" fmla="*/ 2666409 h 6858000"/>
              <a:gd name="connsiteX521" fmla="*/ 5763055 w 7467600"/>
              <a:gd name="connsiteY521" fmla="*/ 2579705 h 6858000"/>
              <a:gd name="connsiteX522" fmla="*/ 5758079 w 7467600"/>
              <a:gd name="connsiteY522" fmla="*/ 2492508 h 6858000"/>
              <a:gd name="connsiteX523" fmla="*/ 5779325 w 7467600"/>
              <a:gd name="connsiteY523" fmla="*/ 2197069 h 6858000"/>
              <a:gd name="connsiteX524" fmla="*/ 5798671 w 7467600"/>
              <a:gd name="connsiteY524" fmla="*/ 1981601 h 6858000"/>
              <a:gd name="connsiteX525" fmla="*/ 5829202 w 7467600"/>
              <a:gd name="connsiteY525" fmla="*/ 1971679 h 6858000"/>
              <a:gd name="connsiteX526" fmla="*/ 5809558 w 7467600"/>
              <a:gd name="connsiteY526" fmla="*/ 2198043 h 6858000"/>
              <a:gd name="connsiteX527" fmla="*/ 5788653 w 7467600"/>
              <a:gd name="connsiteY527" fmla="*/ 2489430 h 6858000"/>
              <a:gd name="connsiteX528" fmla="*/ 5793439 w 7467600"/>
              <a:gd name="connsiteY528" fmla="*/ 2575235 h 6858000"/>
              <a:gd name="connsiteX529" fmla="*/ 5796837 w 7467600"/>
              <a:gd name="connsiteY529" fmla="*/ 2637633 h 6858000"/>
              <a:gd name="connsiteX530" fmla="*/ 5818614 w 7467600"/>
              <a:gd name="connsiteY530" fmla="*/ 2473055 h 6858000"/>
              <a:gd name="connsiteX531" fmla="*/ 5829202 w 7467600"/>
              <a:gd name="connsiteY531" fmla="*/ 1971679 h 6858000"/>
              <a:gd name="connsiteX532" fmla="*/ 5911389 w 7467600"/>
              <a:gd name="connsiteY532" fmla="*/ 1898371 h 6858000"/>
              <a:gd name="connsiteX533" fmla="*/ 6237627 w 7467600"/>
              <a:gd name="connsiteY533" fmla="*/ 2231921 h 6858000"/>
              <a:gd name="connsiteX534" fmla="*/ 5911389 w 7467600"/>
              <a:gd name="connsiteY534" fmla="*/ 1898371 h 6858000"/>
              <a:gd name="connsiteX535" fmla="*/ 6944437 w 7467600"/>
              <a:gd name="connsiteY535" fmla="*/ 1575402 h 6858000"/>
              <a:gd name="connsiteX536" fmla="*/ 6304730 w 7467600"/>
              <a:gd name="connsiteY536" fmla="*/ 1766654 h 6858000"/>
              <a:gd name="connsiteX537" fmla="*/ 6944437 w 7467600"/>
              <a:gd name="connsiteY537" fmla="*/ 1575402 h 6858000"/>
              <a:gd name="connsiteX538" fmla="*/ 7019523 w 7467600"/>
              <a:gd name="connsiteY538" fmla="*/ 1519450 h 6858000"/>
              <a:gd name="connsiteX539" fmla="*/ 6298091 w 7467600"/>
              <a:gd name="connsiteY539" fmla="*/ 1737122 h 6858000"/>
              <a:gd name="connsiteX540" fmla="*/ 7019523 w 7467600"/>
              <a:gd name="connsiteY540" fmla="*/ 1519450 h 6858000"/>
              <a:gd name="connsiteX541" fmla="*/ 2399523 w 7467600"/>
              <a:gd name="connsiteY541" fmla="*/ 1428234 h 6858000"/>
              <a:gd name="connsiteX542" fmla="*/ 2224982 w 7467600"/>
              <a:gd name="connsiteY542" fmla="*/ 1826201 h 6858000"/>
              <a:gd name="connsiteX543" fmla="*/ 2096099 w 7467600"/>
              <a:gd name="connsiteY543" fmla="*/ 2345900 h 6858000"/>
              <a:gd name="connsiteX544" fmla="*/ 2283317 w 7467600"/>
              <a:gd name="connsiteY544" fmla="*/ 1796925 h 6858000"/>
              <a:gd name="connsiteX545" fmla="*/ 2399523 w 7467600"/>
              <a:gd name="connsiteY545" fmla="*/ 1428234 h 6858000"/>
              <a:gd name="connsiteX546" fmla="*/ 2448558 w 7467600"/>
              <a:gd name="connsiteY546" fmla="*/ 1373435 h 6858000"/>
              <a:gd name="connsiteX547" fmla="*/ 2312521 w 7467600"/>
              <a:gd name="connsiteY547" fmla="*/ 1806140 h 6858000"/>
              <a:gd name="connsiteX548" fmla="*/ 2127533 w 7467600"/>
              <a:gd name="connsiteY548" fmla="*/ 2348380 h 6858000"/>
              <a:gd name="connsiteX549" fmla="*/ 2358080 w 7467600"/>
              <a:gd name="connsiteY549" fmla="*/ 1866134 h 6858000"/>
              <a:gd name="connsiteX550" fmla="*/ 2407436 w 7467600"/>
              <a:gd name="connsiteY550" fmla="*/ 1651070 h 6858000"/>
              <a:gd name="connsiteX551" fmla="*/ 2448558 w 7467600"/>
              <a:gd name="connsiteY551" fmla="*/ 1373435 h 6858000"/>
              <a:gd name="connsiteX552" fmla="*/ 278707 w 7467600"/>
              <a:gd name="connsiteY552" fmla="*/ 1352270 h 6858000"/>
              <a:gd name="connsiteX553" fmla="*/ 321570 w 7467600"/>
              <a:gd name="connsiteY553" fmla="*/ 1861610 h 6858000"/>
              <a:gd name="connsiteX554" fmla="*/ 294281 w 7467600"/>
              <a:gd name="connsiteY554" fmla="*/ 1440658 h 6858000"/>
              <a:gd name="connsiteX555" fmla="*/ 278707 w 7467600"/>
              <a:gd name="connsiteY555" fmla="*/ 1352270 h 6858000"/>
              <a:gd name="connsiteX556" fmla="*/ 1423821 w 7467600"/>
              <a:gd name="connsiteY556" fmla="*/ 1351958 h 6858000"/>
              <a:gd name="connsiteX557" fmla="*/ 1638521 w 7467600"/>
              <a:gd name="connsiteY557" fmla="*/ 1908470 h 6858000"/>
              <a:gd name="connsiteX558" fmla="*/ 1754199 w 7467600"/>
              <a:gd name="connsiteY558" fmla="*/ 2149284 h 6858000"/>
              <a:gd name="connsiteX559" fmla="*/ 1908359 w 7467600"/>
              <a:gd name="connsiteY559" fmla="*/ 2364988 h 6858000"/>
              <a:gd name="connsiteX560" fmla="*/ 1647661 w 7467600"/>
              <a:gd name="connsiteY560" fmla="*/ 1825945 h 6858000"/>
              <a:gd name="connsiteX561" fmla="*/ 1423821 w 7467600"/>
              <a:gd name="connsiteY561" fmla="*/ 1351958 h 6858000"/>
              <a:gd name="connsiteX562" fmla="*/ 1431890 w 7467600"/>
              <a:gd name="connsiteY562" fmla="*/ 1306475 h 6858000"/>
              <a:gd name="connsiteX563" fmla="*/ 1507597 w 7467600"/>
              <a:gd name="connsiteY563" fmla="*/ 1446132 h 6858000"/>
              <a:gd name="connsiteX564" fmla="*/ 1674586 w 7467600"/>
              <a:gd name="connsiteY564" fmla="*/ 1813832 h 6858000"/>
              <a:gd name="connsiteX565" fmla="*/ 1815950 w 7467600"/>
              <a:gd name="connsiteY565" fmla="*/ 2128564 h 6858000"/>
              <a:gd name="connsiteX566" fmla="*/ 1984242 w 7467600"/>
              <a:gd name="connsiteY566" fmla="*/ 2430829 h 6858000"/>
              <a:gd name="connsiteX567" fmla="*/ 2014023 w 7467600"/>
              <a:gd name="connsiteY567" fmla="*/ 2450995 h 6858000"/>
              <a:gd name="connsiteX568" fmla="*/ 1747337 w 7467600"/>
              <a:gd name="connsiteY568" fmla="*/ 1855264 h 6858000"/>
              <a:gd name="connsiteX569" fmla="*/ 1533749 w 7467600"/>
              <a:gd name="connsiteY569" fmla="*/ 1478656 h 6858000"/>
              <a:gd name="connsiteX570" fmla="*/ 1431890 w 7467600"/>
              <a:gd name="connsiteY570" fmla="*/ 1306475 h 6858000"/>
              <a:gd name="connsiteX571" fmla="*/ 5052692 w 7467600"/>
              <a:gd name="connsiteY571" fmla="*/ 1292994 h 6858000"/>
              <a:gd name="connsiteX572" fmla="*/ 5200661 w 7467600"/>
              <a:gd name="connsiteY572" fmla="*/ 1635186 h 6858000"/>
              <a:gd name="connsiteX573" fmla="*/ 5297138 w 7467600"/>
              <a:gd name="connsiteY573" fmla="*/ 1906351 h 6858000"/>
              <a:gd name="connsiteX574" fmla="*/ 5052692 w 7467600"/>
              <a:gd name="connsiteY574" fmla="*/ 1292994 h 6858000"/>
              <a:gd name="connsiteX575" fmla="*/ 5009948 w 7467600"/>
              <a:gd name="connsiteY575" fmla="*/ 1273619 h 6858000"/>
              <a:gd name="connsiteX576" fmla="*/ 5121777 w 7467600"/>
              <a:gd name="connsiteY576" fmla="*/ 1654213 h 6858000"/>
              <a:gd name="connsiteX577" fmla="*/ 5293545 w 7467600"/>
              <a:gd name="connsiteY577" fmla="*/ 2072247 h 6858000"/>
              <a:gd name="connsiteX578" fmla="*/ 5294042 w 7467600"/>
              <a:gd name="connsiteY578" fmla="*/ 2065019 h 6858000"/>
              <a:gd name="connsiteX579" fmla="*/ 5171936 w 7467600"/>
              <a:gd name="connsiteY579" fmla="*/ 1647613 h 6858000"/>
              <a:gd name="connsiteX580" fmla="*/ 5009948 w 7467600"/>
              <a:gd name="connsiteY580" fmla="*/ 1273619 h 6858000"/>
              <a:gd name="connsiteX581" fmla="*/ 655236 w 7467600"/>
              <a:gd name="connsiteY581" fmla="*/ 1268632 h 6858000"/>
              <a:gd name="connsiteX582" fmla="*/ 839521 w 7467600"/>
              <a:gd name="connsiteY582" fmla="*/ 1685315 h 6858000"/>
              <a:gd name="connsiteX583" fmla="*/ 1109416 w 7467600"/>
              <a:gd name="connsiteY583" fmla="*/ 2061663 h 6858000"/>
              <a:gd name="connsiteX584" fmla="*/ 1298300 w 7467600"/>
              <a:gd name="connsiteY584" fmla="*/ 2247742 h 6858000"/>
              <a:gd name="connsiteX585" fmla="*/ 1125871 w 7467600"/>
              <a:gd name="connsiteY585" fmla="*/ 1989513 h 6858000"/>
              <a:gd name="connsiteX586" fmla="*/ 981574 w 7467600"/>
              <a:gd name="connsiteY586" fmla="*/ 1783157 h 6858000"/>
              <a:gd name="connsiteX587" fmla="*/ 922198 w 7467600"/>
              <a:gd name="connsiteY587" fmla="*/ 1677437 h 6858000"/>
              <a:gd name="connsiteX588" fmla="*/ 869293 w 7467600"/>
              <a:gd name="connsiteY588" fmla="*/ 1583214 h 6858000"/>
              <a:gd name="connsiteX589" fmla="*/ 751431 w 7467600"/>
              <a:gd name="connsiteY589" fmla="*/ 1405731 h 6858000"/>
              <a:gd name="connsiteX590" fmla="*/ 655236 w 7467600"/>
              <a:gd name="connsiteY590" fmla="*/ 1268632 h 6858000"/>
              <a:gd name="connsiteX591" fmla="*/ 6516292 w 7467600"/>
              <a:gd name="connsiteY591" fmla="*/ 1263064 h 6858000"/>
              <a:gd name="connsiteX592" fmla="*/ 5736320 w 7467600"/>
              <a:gd name="connsiteY592" fmla="*/ 1501803 h 6858000"/>
              <a:gd name="connsiteX593" fmla="*/ 6516292 w 7467600"/>
              <a:gd name="connsiteY593" fmla="*/ 1263064 h 6858000"/>
              <a:gd name="connsiteX594" fmla="*/ 291466 w 7467600"/>
              <a:gd name="connsiteY594" fmla="*/ 1250369 h 6858000"/>
              <a:gd name="connsiteX595" fmla="*/ 323180 w 7467600"/>
              <a:gd name="connsiteY595" fmla="*/ 1435283 h 6858000"/>
              <a:gd name="connsiteX596" fmla="*/ 349381 w 7467600"/>
              <a:gd name="connsiteY596" fmla="*/ 1875041 h 6858000"/>
              <a:gd name="connsiteX597" fmla="*/ 374363 w 7467600"/>
              <a:gd name="connsiteY597" fmla="*/ 1506494 h 6858000"/>
              <a:gd name="connsiteX598" fmla="*/ 302168 w 7467600"/>
              <a:gd name="connsiteY598" fmla="*/ 1274495 h 6858000"/>
              <a:gd name="connsiteX599" fmla="*/ 291466 w 7467600"/>
              <a:gd name="connsiteY599" fmla="*/ 1250369 h 6858000"/>
              <a:gd name="connsiteX600" fmla="*/ 678222 w 7467600"/>
              <a:gd name="connsiteY600" fmla="*/ 1248670 h 6858000"/>
              <a:gd name="connsiteX601" fmla="*/ 775536 w 7467600"/>
              <a:gd name="connsiteY601" fmla="*/ 1388015 h 6858000"/>
              <a:gd name="connsiteX602" fmla="*/ 894529 w 7467600"/>
              <a:gd name="connsiteY602" fmla="*/ 1567739 h 6858000"/>
              <a:gd name="connsiteX603" fmla="*/ 948000 w 7467600"/>
              <a:gd name="connsiteY603" fmla="*/ 1663088 h 6858000"/>
              <a:gd name="connsiteX604" fmla="*/ 1006812 w 7467600"/>
              <a:gd name="connsiteY604" fmla="*/ 1767683 h 6858000"/>
              <a:gd name="connsiteX605" fmla="*/ 1149133 w 7467600"/>
              <a:gd name="connsiteY605" fmla="*/ 1971513 h 6858000"/>
              <a:gd name="connsiteX606" fmla="*/ 1333952 w 7467600"/>
              <a:gd name="connsiteY606" fmla="*/ 2251620 h 6858000"/>
              <a:gd name="connsiteX607" fmla="*/ 1337329 w 7467600"/>
              <a:gd name="connsiteY607" fmla="*/ 2258350 h 6858000"/>
              <a:gd name="connsiteX608" fmla="*/ 1014726 w 7467600"/>
              <a:gd name="connsiteY608" fmla="*/ 1615556 h 6858000"/>
              <a:gd name="connsiteX609" fmla="*/ 678222 w 7467600"/>
              <a:gd name="connsiteY609" fmla="*/ 1248670 h 6858000"/>
              <a:gd name="connsiteX610" fmla="*/ 6691602 w 7467600"/>
              <a:gd name="connsiteY610" fmla="*/ 1140573 h 6858000"/>
              <a:gd name="connsiteX611" fmla="*/ 6571100 w 7467600"/>
              <a:gd name="connsiteY611" fmla="*/ 1183662 h 6858000"/>
              <a:gd name="connsiteX612" fmla="*/ 6241687 w 7467600"/>
              <a:gd name="connsiteY612" fmla="*/ 1257600 h 6858000"/>
              <a:gd name="connsiteX613" fmla="*/ 5693009 w 7467600"/>
              <a:gd name="connsiteY613" fmla="*/ 1478256 h 6858000"/>
              <a:gd name="connsiteX614" fmla="*/ 6548420 w 7467600"/>
              <a:gd name="connsiteY614" fmla="*/ 1214599 h 6858000"/>
              <a:gd name="connsiteX615" fmla="*/ 6605473 w 7467600"/>
              <a:gd name="connsiteY615" fmla="*/ 1184686 h 6858000"/>
              <a:gd name="connsiteX616" fmla="*/ 6691602 w 7467600"/>
              <a:gd name="connsiteY616" fmla="*/ 1140573 h 6858000"/>
              <a:gd name="connsiteX617" fmla="*/ 4002475 w 7467600"/>
              <a:gd name="connsiteY617" fmla="*/ 1037802 h 6858000"/>
              <a:gd name="connsiteX618" fmla="*/ 4000324 w 7467600"/>
              <a:gd name="connsiteY618" fmla="*/ 1039362 h 6858000"/>
              <a:gd name="connsiteX619" fmla="*/ 4002862 w 7467600"/>
              <a:gd name="connsiteY619" fmla="*/ 1042866 h 6858000"/>
              <a:gd name="connsiteX620" fmla="*/ 4002475 w 7467600"/>
              <a:gd name="connsiteY620" fmla="*/ 1037802 h 6858000"/>
              <a:gd name="connsiteX621" fmla="*/ 506322 w 7467600"/>
              <a:gd name="connsiteY621" fmla="*/ 1020997 h 6858000"/>
              <a:gd name="connsiteX622" fmla="*/ 533068 w 7467600"/>
              <a:gd name="connsiteY622" fmla="*/ 1029409 h 6858000"/>
              <a:gd name="connsiteX623" fmla="*/ 1232525 w 7467600"/>
              <a:gd name="connsiteY623" fmla="*/ 1804675 h 6858000"/>
              <a:gd name="connsiteX624" fmla="*/ 1388858 w 7467600"/>
              <a:gd name="connsiteY624" fmla="*/ 2368011 h 6858000"/>
              <a:gd name="connsiteX625" fmla="*/ 1384098 w 7467600"/>
              <a:gd name="connsiteY625" fmla="*/ 2378125 h 6858000"/>
              <a:gd name="connsiteX626" fmla="*/ 1425393 w 7467600"/>
              <a:gd name="connsiteY626" fmla="*/ 2589124 h 6858000"/>
              <a:gd name="connsiteX627" fmla="*/ 1424001 w 7467600"/>
              <a:gd name="connsiteY627" fmla="*/ 2597541 h 6858000"/>
              <a:gd name="connsiteX628" fmla="*/ 2152729 w 7467600"/>
              <a:gd name="connsiteY628" fmla="*/ 2864487 h 6858000"/>
              <a:gd name="connsiteX629" fmla="*/ 2020609 w 7467600"/>
              <a:gd name="connsiteY629" fmla="*/ 2539671 h 6858000"/>
              <a:gd name="connsiteX630" fmla="*/ 2018920 w 7467600"/>
              <a:gd name="connsiteY630" fmla="*/ 2536309 h 6858000"/>
              <a:gd name="connsiteX631" fmla="*/ 1342441 w 7467600"/>
              <a:gd name="connsiteY631" fmla="*/ 1173017 h 6858000"/>
              <a:gd name="connsiteX632" fmla="*/ 1367925 w 7467600"/>
              <a:gd name="connsiteY632" fmla="*/ 1135648 h 6858000"/>
              <a:gd name="connsiteX633" fmla="*/ 1771401 w 7467600"/>
              <a:gd name="connsiteY633" fmla="*/ 1806673 h 6858000"/>
              <a:gd name="connsiteX634" fmla="*/ 1972385 w 7467600"/>
              <a:gd name="connsiteY634" fmla="*/ 2198735 h 6858000"/>
              <a:gd name="connsiteX635" fmla="*/ 2040892 w 7467600"/>
              <a:gd name="connsiteY635" fmla="*/ 2405205 h 6858000"/>
              <a:gd name="connsiteX636" fmla="*/ 2131689 w 7467600"/>
              <a:gd name="connsiteY636" fmla="*/ 1936926 h 6858000"/>
              <a:gd name="connsiteX637" fmla="*/ 2454820 w 7467600"/>
              <a:gd name="connsiteY637" fmla="*/ 1248808 h 6858000"/>
              <a:gd name="connsiteX638" fmla="*/ 2492512 w 7467600"/>
              <a:gd name="connsiteY638" fmla="*/ 1302920 h 6858000"/>
              <a:gd name="connsiteX639" fmla="*/ 2081216 w 7467600"/>
              <a:gd name="connsiteY639" fmla="*/ 2527513 h 6858000"/>
              <a:gd name="connsiteX640" fmla="*/ 2081211 w 7467600"/>
              <a:gd name="connsiteY640" fmla="*/ 2528916 h 6858000"/>
              <a:gd name="connsiteX641" fmla="*/ 2199067 w 7467600"/>
              <a:gd name="connsiteY641" fmla="*/ 2884061 h 6858000"/>
              <a:gd name="connsiteX642" fmla="*/ 3192586 w 7467600"/>
              <a:gd name="connsiteY642" fmla="*/ 3411496 h 6858000"/>
              <a:gd name="connsiteX643" fmla="*/ 3182620 w 7467600"/>
              <a:gd name="connsiteY643" fmla="*/ 3483279 h 6858000"/>
              <a:gd name="connsiteX644" fmla="*/ 2435119 w 7467600"/>
              <a:gd name="connsiteY644" fmla="*/ 3080173 h 6858000"/>
              <a:gd name="connsiteX645" fmla="*/ 2410152 w 7467600"/>
              <a:gd name="connsiteY645" fmla="*/ 3063751 h 6858000"/>
              <a:gd name="connsiteX646" fmla="*/ 2408099 w 7467600"/>
              <a:gd name="connsiteY646" fmla="*/ 3064403 h 6858000"/>
              <a:gd name="connsiteX647" fmla="*/ 2407218 w 7467600"/>
              <a:gd name="connsiteY647" fmla="*/ 3070324 h 6858000"/>
              <a:gd name="connsiteX648" fmla="*/ 2380138 w 7467600"/>
              <a:gd name="connsiteY648" fmla="*/ 3099341 h 6858000"/>
              <a:gd name="connsiteX649" fmla="*/ 1765923 w 7467600"/>
              <a:gd name="connsiteY649" fmla="*/ 3581043 h 6858000"/>
              <a:gd name="connsiteX650" fmla="*/ 1702258 w 7467600"/>
              <a:gd name="connsiteY650" fmla="*/ 3612286 h 6858000"/>
              <a:gd name="connsiteX651" fmla="*/ 1538370 w 7467600"/>
              <a:gd name="connsiteY651" fmla="*/ 3811804 h 6858000"/>
              <a:gd name="connsiteX652" fmla="*/ 542867 w 7467600"/>
              <a:gd name="connsiteY652" fmla="*/ 4944092 h 6858000"/>
              <a:gd name="connsiteX653" fmla="*/ 515800 w 7467600"/>
              <a:gd name="connsiteY653" fmla="*/ 4862180 h 6858000"/>
              <a:gd name="connsiteX654" fmla="*/ 909145 w 7467600"/>
              <a:gd name="connsiteY654" fmla="*/ 4199225 h 6858000"/>
              <a:gd name="connsiteX655" fmla="*/ 1214067 w 7467600"/>
              <a:gd name="connsiteY655" fmla="*/ 3908561 h 6858000"/>
              <a:gd name="connsiteX656" fmla="*/ 640967 w 7467600"/>
              <a:gd name="connsiteY656" fmla="*/ 4105601 h 6858000"/>
              <a:gd name="connsiteX657" fmla="*/ 112563 w 7467600"/>
              <a:gd name="connsiteY657" fmla="*/ 4396952 h 6858000"/>
              <a:gd name="connsiteX658" fmla="*/ 0 w 7467600"/>
              <a:gd name="connsiteY658" fmla="*/ 4466006 h 6858000"/>
              <a:gd name="connsiteX659" fmla="*/ 0 w 7467600"/>
              <a:gd name="connsiteY659" fmla="*/ 4233763 h 6858000"/>
              <a:gd name="connsiteX660" fmla="*/ 36881 w 7467600"/>
              <a:gd name="connsiteY660" fmla="*/ 4200118 h 6858000"/>
              <a:gd name="connsiteX661" fmla="*/ 910534 w 7467600"/>
              <a:gd name="connsiteY661" fmla="*/ 3629753 h 6858000"/>
              <a:gd name="connsiteX662" fmla="*/ 1578717 w 7467600"/>
              <a:gd name="connsiteY662" fmla="*/ 3575982 h 6858000"/>
              <a:gd name="connsiteX663" fmla="*/ 2338780 w 7467600"/>
              <a:gd name="connsiteY663" fmla="*/ 3033725 h 6858000"/>
              <a:gd name="connsiteX664" fmla="*/ 1807991 w 7467600"/>
              <a:gd name="connsiteY664" fmla="*/ 2807184 h 6858000"/>
              <a:gd name="connsiteX665" fmla="*/ 1416358 w 7467600"/>
              <a:gd name="connsiteY665" fmla="*/ 3112571 h 6858000"/>
              <a:gd name="connsiteX666" fmla="*/ 939066 w 7467600"/>
              <a:gd name="connsiteY666" fmla="*/ 3378798 h 6858000"/>
              <a:gd name="connsiteX667" fmla="*/ 115099 w 7467600"/>
              <a:gd name="connsiteY667" fmla="*/ 3607650 h 6858000"/>
              <a:gd name="connsiteX668" fmla="*/ 97284 w 7467600"/>
              <a:gd name="connsiteY668" fmla="*/ 3520393 h 6858000"/>
              <a:gd name="connsiteX669" fmla="*/ 922050 w 7467600"/>
              <a:gd name="connsiteY669" fmla="*/ 3074867 h 6858000"/>
              <a:gd name="connsiteX670" fmla="*/ 1405265 w 7467600"/>
              <a:gd name="connsiteY670" fmla="*/ 3016319 h 6858000"/>
              <a:gd name="connsiteX671" fmla="*/ 1407512 w 7467600"/>
              <a:gd name="connsiteY671" fmla="*/ 3018001 h 6858000"/>
              <a:gd name="connsiteX672" fmla="*/ 1726266 w 7467600"/>
              <a:gd name="connsiteY672" fmla="*/ 2777274 h 6858000"/>
              <a:gd name="connsiteX673" fmla="*/ 625390 w 7467600"/>
              <a:gd name="connsiteY673" fmla="*/ 2514541 h 6858000"/>
              <a:gd name="connsiteX674" fmla="*/ 619799 w 7467600"/>
              <a:gd name="connsiteY674" fmla="*/ 2527180 h 6858000"/>
              <a:gd name="connsiteX675" fmla="*/ 310030 w 7467600"/>
              <a:gd name="connsiteY675" fmla="*/ 2771818 h 6858000"/>
              <a:gd name="connsiteX676" fmla="*/ 173877 w 7467600"/>
              <a:gd name="connsiteY676" fmla="*/ 2937056 h 6858000"/>
              <a:gd name="connsiteX677" fmla="*/ 77889 w 7467600"/>
              <a:gd name="connsiteY677" fmla="*/ 3138440 h 6858000"/>
              <a:gd name="connsiteX678" fmla="*/ 0 w 7467600"/>
              <a:gd name="connsiteY678" fmla="*/ 3271395 h 6858000"/>
              <a:gd name="connsiteX679" fmla="*/ 0 w 7467600"/>
              <a:gd name="connsiteY679" fmla="*/ 3153002 h 6858000"/>
              <a:gd name="connsiteX680" fmla="*/ 2386 w 7467600"/>
              <a:gd name="connsiteY680" fmla="*/ 3149203 h 6858000"/>
              <a:gd name="connsiteX681" fmla="*/ 89753 w 7467600"/>
              <a:gd name="connsiteY681" fmla="*/ 2987702 h 6858000"/>
              <a:gd name="connsiteX682" fmla="*/ 76869 w 7467600"/>
              <a:gd name="connsiteY682" fmla="*/ 3005404 h 6858000"/>
              <a:gd name="connsiteX683" fmla="*/ 32049 w 7467600"/>
              <a:gd name="connsiteY683" fmla="*/ 3065814 h 6858000"/>
              <a:gd name="connsiteX684" fmla="*/ 0 w 7467600"/>
              <a:gd name="connsiteY684" fmla="*/ 3108744 h 6858000"/>
              <a:gd name="connsiteX685" fmla="*/ 0 w 7467600"/>
              <a:gd name="connsiteY685" fmla="*/ 3058059 h 6858000"/>
              <a:gd name="connsiteX686" fmla="*/ 7610 w 7467600"/>
              <a:gd name="connsiteY686" fmla="*/ 3047889 h 6858000"/>
              <a:gd name="connsiteX687" fmla="*/ 52419 w 7467600"/>
              <a:gd name="connsiteY687" fmla="*/ 2987479 h 6858000"/>
              <a:gd name="connsiteX688" fmla="*/ 59142 w 7467600"/>
              <a:gd name="connsiteY688" fmla="*/ 2978488 h 6858000"/>
              <a:gd name="connsiteX689" fmla="*/ 0 w 7467600"/>
              <a:gd name="connsiteY689" fmla="*/ 3015334 h 6858000"/>
              <a:gd name="connsiteX690" fmla="*/ 0 w 7467600"/>
              <a:gd name="connsiteY690" fmla="*/ 2914286 h 6858000"/>
              <a:gd name="connsiteX691" fmla="*/ 36383 w 7467600"/>
              <a:gd name="connsiteY691" fmla="*/ 2901128 h 6858000"/>
              <a:gd name="connsiteX692" fmla="*/ 156329 w 7467600"/>
              <a:gd name="connsiteY692" fmla="*/ 2840533 h 6858000"/>
              <a:gd name="connsiteX693" fmla="*/ 358355 w 7467600"/>
              <a:gd name="connsiteY693" fmla="*/ 2620471 h 6858000"/>
              <a:gd name="connsiteX694" fmla="*/ 510577 w 7467600"/>
              <a:gd name="connsiteY694" fmla="*/ 2501244 h 6858000"/>
              <a:gd name="connsiteX695" fmla="*/ 211967 w 7467600"/>
              <a:gd name="connsiteY695" fmla="*/ 2479171 h 6858000"/>
              <a:gd name="connsiteX696" fmla="*/ 0 w 7467600"/>
              <a:gd name="connsiteY696" fmla="*/ 2476398 h 6858000"/>
              <a:gd name="connsiteX697" fmla="*/ 0 w 7467600"/>
              <a:gd name="connsiteY697" fmla="*/ 2389189 h 6858000"/>
              <a:gd name="connsiteX698" fmla="*/ 103062 w 7467600"/>
              <a:gd name="connsiteY698" fmla="*/ 2389518 h 6858000"/>
              <a:gd name="connsiteX699" fmla="*/ 510734 w 7467600"/>
              <a:gd name="connsiteY699" fmla="*/ 2416201 h 6858000"/>
              <a:gd name="connsiteX700" fmla="*/ 279257 w 7467600"/>
              <a:gd name="connsiteY700" fmla="*/ 2092102 h 6858000"/>
              <a:gd name="connsiteX701" fmla="*/ 65265 w 7467600"/>
              <a:gd name="connsiteY701" fmla="*/ 2006049 h 6858000"/>
              <a:gd name="connsiteX702" fmla="*/ 0 w 7467600"/>
              <a:gd name="connsiteY702" fmla="*/ 1982532 h 6858000"/>
              <a:gd name="connsiteX703" fmla="*/ 0 w 7467600"/>
              <a:gd name="connsiteY703" fmla="*/ 1912789 h 6858000"/>
              <a:gd name="connsiteX704" fmla="*/ 97460 w 7467600"/>
              <a:gd name="connsiteY704" fmla="*/ 1953725 h 6858000"/>
              <a:gd name="connsiteX705" fmla="*/ 221272 w 7467600"/>
              <a:gd name="connsiteY705" fmla="*/ 1980766 h 6858000"/>
              <a:gd name="connsiteX706" fmla="*/ 116765 w 7467600"/>
              <a:gd name="connsiteY706" fmla="*/ 1911033 h 6858000"/>
              <a:gd name="connsiteX707" fmla="*/ 16405 w 7467600"/>
              <a:gd name="connsiteY707" fmla="*/ 1803412 h 6858000"/>
              <a:gd name="connsiteX708" fmla="*/ 0 w 7467600"/>
              <a:gd name="connsiteY708" fmla="*/ 1784777 h 6858000"/>
              <a:gd name="connsiteX709" fmla="*/ 0 w 7467600"/>
              <a:gd name="connsiteY709" fmla="*/ 1740082 h 6858000"/>
              <a:gd name="connsiteX710" fmla="*/ 39394 w 7467600"/>
              <a:gd name="connsiteY710" fmla="*/ 1784856 h 6858000"/>
              <a:gd name="connsiteX711" fmla="*/ 135813 w 7467600"/>
              <a:gd name="connsiteY711" fmla="*/ 1888838 h 6858000"/>
              <a:gd name="connsiteX712" fmla="*/ 242575 w 7467600"/>
              <a:gd name="connsiteY712" fmla="*/ 1958841 h 6858000"/>
              <a:gd name="connsiteX713" fmla="*/ 82197 w 7467600"/>
              <a:gd name="connsiteY713" fmla="*/ 1754826 h 6858000"/>
              <a:gd name="connsiteX714" fmla="*/ 0 w 7467600"/>
              <a:gd name="connsiteY714" fmla="*/ 1679650 h 6858000"/>
              <a:gd name="connsiteX715" fmla="*/ 0 w 7467600"/>
              <a:gd name="connsiteY715" fmla="*/ 1602463 h 6858000"/>
              <a:gd name="connsiteX716" fmla="*/ 84689 w 7467600"/>
              <a:gd name="connsiteY716" fmla="*/ 1677442 h 6858000"/>
              <a:gd name="connsiteX717" fmla="*/ 298437 w 7467600"/>
              <a:gd name="connsiteY717" fmla="*/ 1968019 h 6858000"/>
              <a:gd name="connsiteX718" fmla="*/ 227269 w 7467600"/>
              <a:gd name="connsiteY718" fmla="*/ 1114064 h 6858000"/>
              <a:gd name="connsiteX719" fmla="*/ 248003 w 7467600"/>
              <a:gd name="connsiteY719" fmla="*/ 1089613 h 6858000"/>
              <a:gd name="connsiteX720" fmla="*/ 427020 w 7467600"/>
              <a:gd name="connsiteY720" fmla="*/ 1619803 h 6858000"/>
              <a:gd name="connsiteX721" fmla="*/ 340345 w 7467600"/>
              <a:gd name="connsiteY721" fmla="*/ 2027739 h 6858000"/>
              <a:gd name="connsiteX722" fmla="*/ 360865 w 7467600"/>
              <a:gd name="connsiteY722" fmla="*/ 2044827 h 6858000"/>
              <a:gd name="connsiteX723" fmla="*/ 560414 w 7467600"/>
              <a:gd name="connsiteY723" fmla="*/ 2421457 h 6858000"/>
              <a:gd name="connsiteX724" fmla="*/ 1359703 w 7467600"/>
              <a:gd name="connsiteY724" fmla="*/ 2578554 h 6858000"/>
              <a:gd name="connsiteX725" fmla="*/ 1359422 w 7467600"/>
              <a:gd name="connsiteY725" fmla="*/ 2577994 h 6858000"/>
              <a:gd name="connsiteX726" fmla="*/ 828701 w 7467600"/>
              <a:gd name="connsiteY726" fmla="*/ 1839520 h 6858000"/>
              <a:gd name="connsiteX727" fmla="*/ 494427 w 7467600"/>
              <a:gd name="connsiteY727" fmla="*/ 1092333 h 6858000"/>
              <a:gd name="connsiteX728" fmla="*/ 506322 w 7467600"/>
              <a:gd name="connsiteY728" fmla="*/ 1020997 h 6858000"/>
              <a:gd name="connsiteX729" fmla="*/ 4570198 w 7467600"/>
              <a:gd name="connsiteY729" fmla="*/ 978081 h 6858000"/>
              <a:gd name="connsiteX730" fmla="*/ 4523691 w 7467600"/>
              <a:gd name="connsiteY730" fmla="*/ 1127776 h 6858000"/>
              <a:gd name="connsiteX731" fmla="*/ 4509875 w 7467600"/>
              <a:gd name="connsiteY731" fmla="*/ 1167552 h 6858000"/>
              <a:gd name="connsiteX732" fmla="*/ 4478168 w 7467600"/>
              <a:gd name="connsiteY732" fmla="*/ 1260735 h 6858000"/>
              <a:gd name="connsiteX733" fmla="*/ 4409309 w 7467600"/>
              <a:gd name="connsiteY733" fmla="*/ 1666996 h 6858000"/>
              <a:gd name="connsiteX734" fmla="*/ 4370031 w 7467600"/>
              <a:gd name="connsiteY734" fmla="*/ 1955666 h 6858000"/>
              <a:gd name="connsiteX735" fmla="*/ 4570198 w 7467600"/>
              <a:gd name="connsiteY735" fmla="*/ 978081 h 6858000"/>
              <a:gd name="connsiteX736" fmla="*/ 4557898 w 7467600"/>
              <a:gd name="connsiteY736" fmla="*/ 900011 h 6858000"/>
              <a:gd name="connsiteX737" fmla="*/ 4344840 w 7467600"/>
              <a:gd name="connsiteY737" fmla="*/ 1922038 h 6858000"/>
              <a:gd name="connsiteX738" fmla="*/ 4378710 w 7467600"/>
              <a:gd name="connsiteY738" fmla="*/ 1665516 h 6858000"/>
              <a:gd name="connsiteX739" fmla="*/ 4448798 w 7467600"/>
              <a:gd name="connsiteY739" fmla="*/ 1253024 h 6858000"/>
              <a:gd name="connsiteX740" fmla="*/ 4480315 w 7467600"/>
              <a:gd name="connsiteY740" fmla="*/ 1158454 h 6858000"/>
              <a:gd name="connsiteX741" fmla="*/ 4494133 w 7467600"/>
              <a:gd name="connsiteY741" fmla="*/ 1118676 h 6858000"/>
              <a:gd name="connsiteX742" fmla="*/ 4557898 w 7467600"/>
              <a:gd name="connsiteY742" fmla="*/ 900011 h 6858000"/>
              <a:gd name="connsiteX743" fmla="*/ 5870151 w 7467600"/>
              <a:gd name="connsiteY743" fmla="*/ 898890 h 6858000"/>
              <a:gd name="connsiteX744" fmla="*/ 5861335 w 7467600"/>
              <a:gd name="connsiteY744" fmla="*/ 899177 h 6858000"/>
              <a:gd name="connsiteX745" fmla="*/ 5843702 w 7467600"/>
              <a:gd name="connsiteY745" fmla="*/ 899748 h 6858000"/>
              <a:gd name="connsiteX746" fmla="*/ 5651107 w 7467600"/>
              <a:gd name="connsiteY746" fmla="*/ 920306 h 6858000"/>
              <a:gd name="connsiteX747" fmla="*/ 5459407 w 7467600"/>
              <a:gd name="connsiteY747" fmla="*/ 940975 h 6858000"/>
              <a:gd name="connsiteX748" fmla="*/ 5374846 w 7467600"/>
              <a:gd name="connsiteY748" fmla="*/ 941988 h 6858000"/>
              <a:gd name="connsiteX749" fmla="*/ 5256105 w 7467600"/>
              <a:gd name="connsiteY749" fmla="*/ 945632 h 6858000"/>
              <a:gd name="connsiteX750" fmla="*/ 5107071 w 7467600"/>
              <a:gd name="connsiteY750" fmla="*/ 969720 h 6858000"/>
              <a:gd name="connsiteX751" fmla="*/ 4998681 w 7467600"/>
              <a:gd name="connsiteY751" fmla="*/ 988771 h 6858000"/>
              <a:gd name="connsiteX752" fmla="*/ 5870151 w 7467600"/>
              <a:gd name="connsiteY752" fmla="*/ 898890 h 6858000"/>
              <a:gd name="connsiteX753" fmla="*/ 5504425 w 7467600"/>
              <a:gd name="connsiteY753" fmla="*/ 848067 h 6858000"/>
              <a:gd name="connsiteX754" fmla="*/ 4968849 w 7467600"/>
              <a:gd name="connsiteY754" fmla="*/ 962318 h 6858000"/>
              <a:gd name="connsiteX755" fmla="*/ 5104039 w 7467600"/>
              <a:gd name="connsiteY755" fmla="*/ 940634 h 6858000"/>
              <a:gd name="connsiteX756" fmla="*/ 5256311 w 7467600"/>
              <a:gd name="connsiteY756" fmla="*/ 916490 h 6858000"/>
              <a:gd name="connsiteX757" fmla="*/ 5377381 w 7467600"/>
              <a:gd name="connsiteY757" fmla="*/ 912671 h 6858000"/>
              <a:gd name="connsiteX758" fmla="*/ 5460148 w 7467600"/>
              <a:gd name="connsiteY758" fmla="*/ 911442 h 6858000"/>
              <a:gd name="connsiteX759" fmla="*/ 5648971 w 7467600"/>
              <a:gd name="connsiteY759" fmla="*/ 891331 h 6858000"/>
              <a:gd name="connsiteX760" fmla="*/ 5844807 w 7467600"/>
              <a:gd name="connsiteY760" fmla="*/ 870718 h 6858000"/>
              <a:gd name="connsiteX761" fmla="*/ 5862975 w 7467600"/>
              <a:gd name="connsiteY761" fmla="*/ 869756 h 6858000"/>
              <a:gd name="connsiteX762" fmla="*/ 5920887 w 7467600"/>
              <a:gd name="connsiteY762" fmla="*/ 865929 h 6858000"/>
              <a:gd name="connsiteX763" fmla="*/ 5504425 w 7467600"/>
              <a:gd name="connsiteY763" fmla="*/ 848067 h 6858000"/>
              <a:gd name="connsiteX764" fmla="*/ 3607114 w 7467600"/>
              <a:gd name="connsiteY764" fmla="*/ 467441 h 6858000"/>
              <a:gd name="connsiteX765" fmla="*/ 3296242 w 7467600"/>
              <a:gd name="connsiteY765" fmla="*/ 807991 h 6858000"/>
              <a:gd name="connsiteX766" fmla="*/ 3174674 w 7467600"/>
              <a:gd name="connsiteY766" fmla="*/ 919759 h 6858000"/>
              <a:gd name="connsiteX767" fmla="*/ 3042978 w 7467600"/>
              <a:gd name="connsiteY767" fmla="*/ 1054894 h 6858000"/>
              <a:gd name="connsiteX768" fmla="*/ 2968914 w 7467600"/>
              <a:gd name="connsiteY768" fmla="*/ 1133756 h 6858000"/>
              <a:gd name="connsiteX769" fmla="*/ 3103823 w 7467600"/>
              <a:gd name="connsiteY769" fmla="*/ 1026814 h 6858000"/>
              <a:gd name="connsiteX770" fmla="*/ 3607114 w 7467600"/>
              <a:gd name="connsiteY770" fmla="*/ 467441 h 6858000"/>
              <a:gd name="connsiteX771" fmla="*/ 3744487 w 7467600"/>
              <a:gd name="connsiteY771" fmla="*/ 383136 h 6858000"/>
              <a:gd name="connsiteX772" fmla="*/ 3970213 w 7467600"/>
              <a:gd name="connsiteY772" fmla="*/ 995559 h 6858000"/>
              <a:gd name="connsiteX773" fmla="*/ 3744487 w 7467600"/>
              <a:gd name="connsiteY773" fmla="*/ 383136 h 6858000"/>
              <a:gd name="connsiteX774" fmla="*/ 3624562 w 7467600"/>
              <a:gd name="connsiteY774" fmla="*/ 367041 h 6858000"/>
              <a:gd name="connsiteX775" fmla="*/ 3489712 w 7467600"/>
              <a:gd name="connsiteY775" fmla="*/ 485386 h 6858000"/>
              <a:gd name="connsiteX776" fmla="*/ 3182994 w 7467600"/>
              <a:gd name="connsiteY776" fmla="*/ 828265 h 6858000"/>
              <a:gd name="connsiteX777" fmla="*/ 2892114 w 7467600"/>
              <a:gd name="connsiteY777" fmla="*/ 1172635 h 6858000"/>
              <a:gd name="connsiteX778" fmla="*/ 3021459 w 7467600"/>
              <a:gd name="connsiteY778" fmla="*/ 1035385 h 6858000"/>
              <a:gd name="connsiteX779" fmla="*/ 3153873 w 7467600"/>
              <a:gd name="connsiteY779" fmla="*/ 898971 h 6858000"/>
              <a:gd name="connsiteX780" fmla="*/ 3276511 w 7467600"/>
              <a:gd name="connsiteY780" fmla="*/ 786423 h 6858000"/>
              <a:gd name="connsiteX781" fmla="*/ 3584154 w 7467600"/>
              <a:gd name="connsiteY781" fmla="*/ 448218 h 6858000"/>
              <a:gd name="connsiteX782" fmla="*/ 3624562 w 7467600"/>
              <a:gd name="connsiteY782" fmla="*/ 367041 h 6858000"/>
              <a:gd name="connsiteX783" fmla="*/ 3766672 w 7467600"/>
              <a:gd name="connsiteY783" fmla="*/ 359429 h 6858000"/>
              <a:gd name="connsiteX784" fmla="*/ 3996338 w 7467600"/>
              <a:gd name="connsiteY784" fmla="*/ 968237 h 6858000"/>
              <a:gd name="connsiteX785" fmla="*/ 3766672 w 7467600"/>
              <a:gd name="connsiteY785" fmla="*/ 359429 h 6858000"/>
              <a:gd name="connsiteX786" fmla="*/ 5805386 w 7467600"/>
              <a:gd name="connsiteY786" fmla="*/ 239240 h 6858000"/>
              <a:gd name="connsiteX787" fmla="*/ 5736947 w 7467600"/>
              <a:gd name="connsiteY787" fmla="*/ 261367 h 6858000"/>
              <a:gd name="connsiteX788" fmla="*/ 5427012 w 7467600"/>
              <a:gd name="connsiteY788" fmla="*/ 311272 h 6858000"/>
              <a:gd name="connsiteX789" fmla="*/ 5147818 w 7467600"/>
              <a:gd name="connsiteY789" fmla="*/ 322112 h 6858000"/>
              <a:gd name="connsiteX790" fmla="*/ 5060854 w 7467600"/>
              <a:gd name="connsiteY790" fmla="*/ 311882 h 6858000"/>
              <a:gd name="connsiteX791" fmla="*/ 4945989 w 7467600"/>
              <a:gd name="connsiteY791" fmla="*/ 300516 h 6858000"/>
              <a:gd name="connsiteX792" fmla="*/ 5410479 w 7467600"/>
              <a:gd name="connsiteY792" fmla="*/ 348434 h 6858000"/>
              <a:gd name="connsiteX793" fmla="*/ 5805386 w 7467600"/>
              <a:gd name="connsiteY793" fmla="*/ 239240 h 6858000"/>
              <a:gd name="connsiteX794" fmla="*/ 5905192 w 7467600"/>
              <a:gd name="connsiteY794" fmla="*/ 163079 h 6858000"/>
              <a:gd name="connsiteX795" fmla="*/ 5865655 w 7467600"/>
              <a:gd name="connsiteY795" fmla="*/ 171901 h 6858000"/>
              <a:gd name="connsiteX796" fmla="*/ 5259740 w 7467600"/>
              <a:gd name="connsiteY796" fmla="*/ 257013 h 6858000"/>
              <a:gd name="connsiteX797" fmla="*/ 5208466 w 7467600"/>
              <a:gd name="connsiteY797" fmla="*/ 257550 h 6858000"/>
              <a:gd name="connsiteX798" fmla="*/ 4980204 w 7467600"/>
              <a:gd name="connsiteY798" fmla="*/ 271903 h 6858000"/>
              <a:gd name="connsiteX799" fmla="*/ 5068068 w 7467600"/>
              <a:gd name="connsiteY799" fmla="*/ 282244 h 6858000"/>
              <a:gd name="connsiteX800" fmla="*/ 5153231 w 7467600"/>
              <a:gd name="connsiteY800" fmla="*/ 292240 h 6858000"/>
              <a:gd name="connsiteX801" fmla="*/ 5426491 w 7467600"/>
              <a:gd name="connsiteY801" fmla="*/ 281128 h 6858000"/>
              <a:gd name="connsiteX802" fmla="*/ 5731212 w 7467600"/>
              <a:gd name="connsiteY802" fmla="*/ 231951 h 6858000"/>
              <a:gd name="connsiteX803" fmla="*/ 5905192 w 7467600"/>
              <a:gd name="connsiteY803" fmla="*/ 163079 h 6858000"/>
              <a:gd name="connsiteX804" fmla="*/ 5944437 w 7467600"/>
              <a:gd name="connsiteY804" fmla="*/ 113829 h 6858000"/>
              <a:gd name="connsiteX805" fmla="*/ 5825032 w 7467600"/>
              <a:gd name="connsiteY805" fmla="*/ 146405 h 6858000"/>
              <a:gd name="connsiteX806" fmla="*/ 4955599 w 7467600"/>
              <a:gd name="connsiteY806" fmla="*/ 247008 h 6858000"/>
              <a:gd name="connsiteX807" fmla="*/ 5210104 w 7467600"/>
              <a:gd name="connsiteY807" fmla="*/ 228123 h 6858000"/>
              <a:gd name="connsiteX808" fmla="*/ 5261015 w 7467600"/>
              <a:gd name="connsiteY808" fmla="*/ 227087 h 6858000"/>
              <a:gd name="connsiteX809" fmla="*/ 5861181 w 7467600"/>
              <a:gd name="connsiteY809" fmla="*/ 143093 h 6858000"/>
              <a:gd name="connsiteX810" fmla="*/ 5961252 w 7467600"/>
              <a:gd name="connsiteY810" fmla="*/ 114820 h 6858000"/>
              <a:gd name="connsiteX811" fmla="*/ 5944437 w 7467600"/>
              <a:gd name="connsiteY811" fmla="*/ 113829 h 6858000"/>
              <a:gd name="connsiteX812" fmla="*/ 3882765 w 7467600"/>
              <a:gd name="connsiteY812" fmla="*/ 0 h 6858000"/>
              <a:gd name="connsiteX813" fmla="*/ 3995099 w 7467600"/>
              <a:gd name="connsiteY813" fmla="*/ 0 h 6858000"/>
              <a:gd name="connsiteX814" fmla="*/ 4163818 w 7467600"/>
              <a:gd name="connsiteY814" fmla="*/ 234104 h 6858000"/>
              <a:gd name="connsiteX815" fmla="*/ 4172099 w 7467600"/>
              <a:gd name="connsiteY815" fmla="*/ 234207 h 6858000"/>
              <a:gd name="connsiteX816" fmla="*/ 4784282 w 7467600"/>
              <a:gd name="connsiteY816" fmla="*/ 276561 h 6858000"/>
              <a:gd name="connsiteX817" fmla="*/ 4801687 w 7467600"/>
              <a:gd name="connsiteY817" fmla="*/ 267764 h 6858000"/>
              <a:gd name="connsiteX818" fmla="*/ 6082788 w 7467600"/>
              <a:gd name="connsiteY818" fmla="*/ 64119 h 6858000"/>
              <a:gd name="connsiteX819" fmla="*/ 6099442 w 7467600"/>
              <a:gd name="connsiteY819" fmla="*/ 82568 h 6858000"/>
              <a:gd name="connsiteX820" fmla="*/ 4804137 w 7467600"/>
              <a:gd name="connsiteY820" fmla="*/ 320931 h 6858000"/>
              <a:gd name="connsiteX821" fmla="*/ 4227047 w 7467600"/>
              <a:gd name="connsiteY821" fmla="*/ 313415 h 6858000"/>
              <a:gd name="connsiteX822" fmla="*/ 4346041 w 7467600"/>
              <a:gd name="connsiteY822" fmla="*/ 456086 h 6858000"/>
              <a:gd name="connsiteX823" fmla="*/ 4870967 w 7467600"/>
              <a:gd name="connsiteY823" fmla="*/ 963061 h 6858000"/>
              <a:gd name="connsiteX824" fmla="*/ 4889647 w 7467600"/>
              <a:gd name="connsiteY824" fmla="*/ 957147 h 6858000"/>
              <a:gd name="connsiteX825" fmla="*/ 5422504 w 7467600"/>
              <a:gd name="connsiteY825" fmla="*/ 805191 h 6858000"/>
              <a:gd name="connsiteX826" fmla="*/ 6087656 w 7467600"/>
              <a:gd name="connsiteY826" fmla="*/ 826703 h 6858000"/>
              <a:gd name="connsiteX827" fmla="*/ 6058717 w 7467600"/>
              <a:gd name="connsiteY827" fmla="*/ 865992 h 6858000"/>
              <a:gd name="connsiteX828" fmla="*/ 4974153 w 7467600"/>
              <a:gd name="connsiteY828" fmla="*/ 1045456 h 6858000"/>
              <a:gd name="connsiteX829" fmla="*/ 5627835 w 7467600"/>
              <a:gd name="connsiteY829" fmla="*/ 1472077 h 6858000"/>
              <a:gd name="connsiteX830" fmla="*/ 5629817 w 7467600"/>
              <a:gd name="connsiteY830" fmla="*/ 1471412 h 6858000"/>
              <a:gd name="connsiteX831" fmla="*/ 5634124 w 7467600"/>
              <a:gd name="connsiteY831" fmla="*/ 1470572 h 6858000"/>
              <a:gd name="connsiteX832" fmla="*/ 5755832 w 7467600"/>
              <a:gd name="connsiteY832" fmla="*/ 1383886 h 6858000"/>
              <a:gd name="connsiteX833" fmla="*/ 6014186 w 7467600"/>
              <a:gd name="connsiteY833" fmla="*/ 1279799 h 6858000"/>
              <a:gd name="connsiteX834" fmla="*/ 6901619 w 7467600"/>
              <a:gd name="connsiteY834" fmla="*/ 1047874 h 6858000"/>
              <a:gd name="connsiteX835" fmla="*/ 6931566 w 7467600"/>
              <a:gd name="connsiteY835" fmla="*/ 1062034 h 6858000"/>
              <a:gd name="connsiteX836" fmla="*/ 5790982 w 7467600"/>
              <a:gd name="connsiteY836" fmla="*/ 1561380 h 6858000"/>
              <a:gd name="connsiteX837" fmla="*/ 6188971 w 7467600"/>
              <a:gd name="connsiteY837" fmla="*/ 1755168 h 6858000"/>
              <a:gd name="connsiteX838" fmla="*/ 6202446 w 7467600"/>
              <a:gd name="connsiteY838" fmla="*/ 1752268 h 6858000"/>
              <a:gd name="connsiteX839" fmla="*/ 7179560 w 7467600"/>
              <a:gd name="connsiteY839" fmla="*/ 1467551 h 6858000"/>
              <a:gd name="connsiteX840" fmla="*/ 7158730 w 7467600"/>
              <a:gd name="connsiteY840" fmla="*/ 1507835 h 6858000"/>
              <a:gd name="connsiteX841" fmla="*/ 6326959 w 7467600"/>
              <a:gd name="connsiteY841" fmla="*/ 1817686 h 6858000"/>
              <a:gd name="connsiteX842" fmla="*/ 6537433 w 7467600"/>
              <a:gd name="connsiteY842" fmla="*/ 1907790 h 6858000"/>
              <a:gd name="connsiteX843" fmla="*/ 6550221 w 7467600"/>
              <a:gd name="connsiteY843" fmla="*/ 1910729 h 6858000"/>
              <a:gd name="connsiteX844" fmla="*/ 6964438 w 7467600"/>
              <a:gd name="connsiteY844" fmla="*/ 2209505 h 6858000"/>
              <a:gd name="connsiteX845" fmla="*/ 7367862 w 7467600"/>
              <a:gd name="connsiteY845" fmla="*/ 2806833 h 6858000"/>
              <a:gd name="connsiteX846" fmla="*/ 7364329 w 7467600"/>
              <a:gd name="connsiteY846" fmla="*/ 2826907 h 6858000"/>
              <a:gd name="connsiteX847" fmla="*/ 7290545 w 7467600"/>
              <a:gd name="connsiteY847" fmla="*/ 2850663 h 6858000"/>
              <a:gd name="connsiteX848" fmla="*/ 6472036 w 7467600"/>
              <a:gd name="connsiteY848" fmla="*/ 1959003 h 6858000"/>
              <a:gd name="connsiteX849" fmla="*/ 5792897 w 7467600"/>
              <a:gd name="connsiteY849" fmla="*/ 1647747 h 6858000"/>
              <a:gd name="connsiteX850" fmla="*/ 5842751 w 7467600"/>
              <a:gd name="connsiteY850" fmla="*/ 1816112 h 6858000"/>
              <a:gd name="connsiteX851" fmla="*/ 5847424 w 7467600"/>
              <a:gd name="connsiteY851" fmla="*/ 1815776 h 6858000"/>
              <a:gd name="connsiteX852" fmla="*/ 6399821 w 7467600"/>
              <a:gd name="connsiteY852" fmla="*/ 2344799 h 6858000"/>
              <a:gd name="connsiteX853" fmla="*/ 6323232 w 7467600"/>
              <a:gd name="connsiteY853" fmla="*/ 2389634 h 6858000"/>
              <a:gd name="connsiteX854" fmla="*/ 5942958 w 7467600"/>
              <a:gd name="connsiteY854" fmla="*/ 2077708 h 6858000"/>
              <a:gd name="connsiteX855" fmla="*/ 5921559 w 7467600"/>
              <a:gd name="connsiteY855" fmla="*/ 2378596 h 6858000"/>
              <a:gd name="connsiteX856" fmla="*/ 5817651 w 7467600"/>
              <a:gd name="connsiteY856" fmla="*/ 3023919 h 6858000"/>
              <a:gd name="connsiteX857" fmla="*/ 5729634 w 7467600"/>
              <a:gd name="connsiteY857" fmla="*/ 3051849 h 6858000"/>
              <a:gd name="connsiteX858" fmla="*/ 5611018 w 7467600"/>
              <a:gd name="connsiteY858" fmla="*/ 2316769 h 6858000"/>
              <a:gd name="connsiteX859" fmla="*/ 5687608 w 7467600"/>
              <a:gd name="connsiteY859" fmla="*/ 2039972 h 6858000"/>
              <a:gd name="connsiteX860" fmla="*/ 5657554 w 7467600"/>
              <a:gd name="connsiteY860" fmla="*/ 1576445 h 6858000"/>
              <a:gd name="connsiteX861" fmla="*/ 5150475 w 7467600"/>
              <a:gd name="connsiteY861" fmla="*/ 1274012 h 6858000"/>
              <a:gd name="connsiteX862" fmla="*/ 5349142 w 7467600"/>
              <a:gd name="connsiteY862" fmla="*/ 2204405 h 6858000"/>
              <a:gd name="connsiteX863" fmla="*/ 5262214 w 7467600"/>
              <a:gd name="connsiteY863" fmla="*/ 2233836 h 6858000"/>
              <a:gd name="connsiteX864" fmla="*/ 4981539 w 7467600"/>
              <a:gd name="connsiteY864" fmla="*/ 1542201 h 6858000"/>
              <a:gd name="connsiteX865" fmla="*/ 4958461 w 7467600"/>
              <a:gd name="connsiteY865" fmla="*/ 1136957 h 6858000"/>
              <a:gd name="connsiteX866" fmla="*/ 4655015 w 7467600"/>
              <a:gd name="connsiteY866" fmla="*/ 891426 h 6858000"/>
              <a:gd name="connsiteX867" fmla="*/ 4348002 w 7467600"/>
              <a:gd name="connsiteY867" fmla="*/ 2205895 h 6858000"/>
              <a:gd name="connsiteX868" fmla="*/ 4262250 w 7467600"/>
              <a:gd name="connsiteY868" fmla="*/ 2219972 h 6858000"/>
              <a:gd name="connsiteX869" fmla="*/ 4550611 w 7467600"/>
              <a:gd name="connsiteY869" fmla="*/ 817540 h 6858000"/>
              <a:gd name="connsiteX870" fmla="*/ 4564418 w 7467600"/>
              <a:gd name="connsiteY870" fmla="*/ 808293 h 6858000"/>
              <a:gd name="connsiteX871" fmla="*/ 4266388 w 7467600"/>
              <a:gd name="connsiteY871" fmla="*/ 500083 h 6858000"/>
              <a:gd name="connsiteX872" fmla="*/ 4032842 w 7467600"/>
              <a:gd name="connsiteY872" fmla="*/ 211809 h 6858000"/>
              <a:gd name="connsiteX873" fmla="*/ 3882765 w 7467600"/>
              <a:gd name="connsiteY873" fmla="*/ 0 h 6858000"/>
              <a:gd name="connsiteX874" fmla="*/ 3721337 w 7467600"/>
              <a:gd name="connsiteY874" fmla="*/ 0 h 6858000"/>
              <a:gd name="connsiteX875" fmla="*/ 3797544 w 7467600"/>
              <a:gd name="connsiteY875" fmla="*/ 0 h 6858000"/>
              <a:gd name="connsiteX876" fmla="*/ 3775734 w 7467600"/>
              <a:gd name="connsiteY876" fmla="*/ 95131 h 6858000"/>
              <a:gd name="connsiteX877" fmla="*/ 3724807 w 7467600"/>
              <a:gd name="connsiteY877" fmla="*/ 272257 h 6858000"/>
              <a:gd name="connsiteX878" fmla="*/ 3726844 w 7467600"/>
              <a:gd name="connsiteY878" fmla="*/ 282988 h 6858000"/>
              <a:gd name="connsiteX879" fmla="*/ 3742664 w 7467600"/>
              <a:gd name="connsiteY879" fmla="*/ 279918 h 6858000"/>
              <a:gd name="connsiteX880" fmla="*/ 4103910 w 7467600"/>
              <a:gd name="connsiteY880" fmla="*/ 1161917 h 6858000"/>
              <a:gd name="connsiteX881" fmla="*/ 4020269 w 7467600"/>
              <a:gd name="connsiteY881" fmla="*/ 1200406 h 6858000"/>
              <a:gd name="connsiteX882" fmla="*/ 3674882 w 7467600"/>
              <a:gd name="connsiteY882" fmla="*/ 488524 h 6858000"/>
              <a:gd name="connsiteX883" fmla="*/ 3132682 w 7467600"/>
              <a:gd name="connsiteY883" fmla="*/ 1072284 h 6858000"/>
              <a:gd name="connsiteX884" fmla="*/ 2716346 w 7467600"/>
              <a:gd name="connsiteY884" fmla="*/ 1276376 h 6858000"/>
              <a:gd name="connsiteX885" fmla="*/ 2716772 w 7467600"/>
              <a:gd name="connsiteY885" fmla="*/ 1255462 h 6858000"/>
              <a:gd name="connsiteX886" fmla="*/ 3471096 w 7467600"/>
              <a:gd name="connsiteY886" fmla="*/ 437072 h 6858000"/>
              <a:gd name="connsiteX887" fmla="*/ 3639057 w 7467600"/>
              <a:gd name="connsiteY887" fmla="*/ 286334 h 6858000"/>
              <a:gd name="connsiteX888" fmla="*/ 3640309 w 7467600"/>
              <a:gd name="connsiteY888" fmla="*/ 284664 h 6858000"/>
              <a:gd name="connsiteX889" fmla="*/ 3646022 w 7467600"/>
              <a:gd name="connsiteY889" fmla="*/ 276711 h 6858000"/>
              <a:gd name="connsiteX890" fmla="*/ 3707943 w 7467600"/>
              <a:gd name="connsiteY890" fmla="*/ 65958 h 6858000"/>
              <a:gd name="connsiteX891" fmla="*/ 3721337 w 7467600"/>
              <a:gd name="connsiteY891" fmla="*/ 0 h 6858000"/>
              <a:gd name="connsiteX892" fmla="*/ 2867960 w 7467600"/>
              <a:gd name="connsiteY892" fmla="*/ 0 h 6858000"/>
              <a:gd name="connsiteX893" fmla="*/ 2926351 w 7467600"/>
              <a:gd name="connsiteY893" fmla="*/ 0 h 6858000"/>
              <a:gd name="connsiteX894" fmla="*/ 2902823 w 7467600"/>
              <a:gd name="connsiteY894" fmla="*/ 262929 h 6858000"/>
              <a:gd name="connsiteX895" fmla="*/ 2940663 w 7467600"/>
              <a:gd name="connsiteY895" fmla="*/ 140884 h 6858000"/>
              <a:gd name="connsiteX896" fmla="*/ 2947039 w 7467600"/>
              <a:gd name="connsiteY896" fmla="*/ 122524 h 6858000"/>
              <a:gd name="connsiteX897" fmla="*/ 2984316 w 7467600"/>
              <a:gd name="connsiteY897" fmla="*/ 0 h 6858000"/>
              <a:gd name="connsiteX898" fmla="*/ 3016114 w 7467600"/>
              <a:gd name="connsiteY898" fmla="*/ 0 h 6858000"/>
              <a:gd name="connsiteX899" fmla="*/ 2979949 w 7467600"/>
              <a:gd name="connsiteY899" fmla="*/ 119274 h 6858000"/>
              <a:gd name="connsiteX900" fmla="*/ 3023879 w 7467600"/>
              <a:gd name="connsiteY900" fmla="*/ 0 h 6858000"/>
              <a:gd name="connsiteX901" fmla="*/ 3105400 w 7467600"/>
              <a:gd name="connsiteY901" fmla="*/ 0 h 6858000"/>
              <a:gd name="connsiteX902" fmla="*/ 3094669 w 7467600"/>
              <a:gd name="connsiteY902" fmla="*/ 30308 h 6858000"/>
              <a:gd name="connsiteX903" fmla="*/ 2901945 w 7467600"/>
              <a:gd name="connsiteY903" fmla="*/ 466538 h 6858000"/>
              <a:gd name="connsiteX904" fmla="*/ 2815209 w 7467600"/>
              <a:gd name="connsiteY904" fmla="*/ 497361 h 6858000"/>
              <a:gd name="connsiteX905" fmla="*/ 2844845 w 7467600"/>
              <a:gd name="connsiteY905" fmla="*/ 127638 h 6858000"/>
              <a:gd name="connsiteX906" fmla="*/ 2867960 w 7467600"/>
              <a:gd name="connsiteY906" fmla="*/ 0 h 6858000"/>
              <a:gd name="connsiteX907" fmla="*/ 1057230 w 7467600"/>
              <a:gd name="connsiteY907" fmla="*/ 0 h 6858000"/>
              <a:gd name="connsiteX908" fmla="*/ 1111003 w 7467600"/>
              <a:gd name="connsiteY908" fmla="*/ 0 h 6858000"/>
              <a:gd name="connsiteX909" fmla="*/ 1125553 w 7467600"/>
              <a:gd name="connsiteY909" fmla="*/ 52588 h 6858000"/>
              <a:gd name="connsiteX910" fmla="*/ 1304276 w 7467600"/>
              <a:gd name="connsiteY910" fmla="*/ 476275 h 6858000"/>
              <a:gd name="connsiteX911" fmla="*/ 1492066 w 7467600"/>
              <a:gd name="connsiteY911" fmla="*/ 886333 h 6858000"/>
              <a:gd name="connsiteX912" fmla="*/ 1423698 w 7467600"/>
              <a:gd name="connsiteY912" fmla="*/ 710817 h 6858000"/>
              <a:gd name="connsiteX913" fmla="*/ 1357609 w 7467600"/>
              <a:gd name="connsiteY913" fmla="*/ 532892 h 6858000"/>
              <a:gd name="connsiteX914" fmla="*/ 1309550 w 7467600"/>
              <a:gd name="connsiteY914" fmla="*/ 374031 h 6858000"/>
              <a:gd name="connsiteX915" fmla="*/ 1193673 w 7467600"/>
              <a:gd name="connsiteY915" fmla="*/ 49533 h 6858000"/>
              <a:gd name="connsiteX916" fmla="*/ 1164391 w 7467600"/>
              <a:gd name="connsiteY916" fmla="*/ 0 h 6858000"/>
              <a:gd name="connsiteX917" fmla="*/ 1200666 w 7467600"/>
              <a:gd name="connsiteY917" fmla="*/ 0 h 6858000"/>
              <a:gd name="connsiteX918" fmla="*/ 1223408 w 7467600"/>
              <a:gd name="connsiteY918" fmla="*/ 38996 h 6858000"/>
              <a:gd name="connsiteX919" fmla="*/ 1339635 w 7467600"/>
              <a:gd name="connsiteY919" fmla="*/ 365517 h 6858000"/>
              <a:gd name="connsiteX920" fmla="*/ 1387469 w 7467600"/>
              <a:gd name="connsiteY920" fmla="*/ 523079 h 6858000"/>
              <a:gd name="connsiteX921" fmla="*/ 1452685 w 7467600"/>
              <a:gd name="connsiteY921" fmla="*/ 699806 h 6858000"/>
              <a:gd name="connsiteX922" fmla="*/ 1492092 w 7467600"/>
              <a:gd name="connsiteY922" fmla="*/ 800424 h 6858000"/>
              <a:gd name="connsiteX923" fmla="*/ 1455302 w 7467600"/>
              <a:gd name="connsiteY923" fmla="*/ 632913 h 6858000"/>
              <a:gd name="connsiteX924" fmla="*/ 1222336 w 7467600"/>
              <a:gd name="connsiteY924" fmla="*/ 9480 h 6858000"/>
              <a:gd name="connsiteX925" fmla="*/ 1214634 w 7467600"/>
              <a:gd name="connsiteY925" fmla="*/ 0 h 6858000"/>
              <a:gd name="connsiteX926" fmla="*/ 1289827 w 7467600"/>
              <a:gd name="connsiteY926" fmla="*/ 0 h 6858000"/>
              <a:gd name="connsiteX927" fmla="*/ 1321076 w 7467600"/>
              <a:gd name="connsiteY927" fmla="*/ 59722 h 6858000"/>
              <a:gd name="connsiteX928" fmla="*/ 1512579 w 7467600"/>
              <a:gd name="connsiteY928" fmla="*/ 626441 h 6858000"/>
              <a:gd name="connsiteX929" fmla="*/ 1506076 w 7467600"/>
              <a:gd name="connsiteY929" fmla="*/ 1089289 h 6858000"/>
              <a:gd name="connsiteX930" fmla="*/ 1486346 w 7467600"/>
              <a:gd name="connsiteY930" fmla="*/ 1079919 h 6858000"/>
              <a:gd name="connsiteX931" fmla="*/ 1070511 w 7467600"/>
              <a:gd name="connsiteY931" fmla="*/ 48609 h 6858000"/>
              <a:gd name="connsiteX932" fmla="*/ 1057230 w 7467600"/>
              <a:gd name="connsiteY932" fmla="*/ 0 h 6858000"/>
              <a:gd name="connsiteX933" fmla="*/ 43151 w 7467600"/>
              <a:gd name="connsiteY933" fmla="*/ 0 h 6858000"/>
              <a:gd name="connsiteX934" fmla="*/ 95283 w 7467600"/>
              <a:gd name="connsiteY934" fmla="*/ 0 h 6858000"/>
              <a:gd name="connsiteX935" fmla="*/ 300708 w 7467600"/>
              <a:gd name="connsiteY935" fmla="*/ 154571 h 6858000"/>
              <a:gd name="connsiteX936" fmla="*/ 530414 w 7467600"/>
              <a:gd name="connsiteY936" fmla="*/ 354673 h 6858000"/>
              <a:gd name="connsiteX937" fmla="*/ 333785 w 7467600"/>
              <a:gd name="connsiteY937" fmla="*/ 161564 h 6858000"/>
              <a:gd name="connsiteX938" fmla="*/ 147005 w 7467600"/>
              <a:gd name="connsiteY938" fmla="*/ 0 h 6858000"/>
              <a:gd name="connsiteX939" fmla="*/ 272509 w 7467600"/>
              <a:gd name="connsiteY939" fmla="*/ 0 h 6858000"/>
              <a:gd name="connsiteX940" fmla="*/ 326276 w 7467600"/>
              <a:gd name="connsiteY940" fmla="*/ 45847 h 6858000"/>
              <a:gd name="connsiteX941" fmla="*/ 823759 w 7467600"/>
              <a:gd name="connsiteY941" fmla="*/ 574145 h 6858000"/>
              <a:gd name="connsiteX942" fmla="*/ 811254 w 7467600"/>
              <a:gd name="connsiteY942" fmla="*/ 665546 h 6858000"/>
              <a:gd name="connsiteX943" fmla="*/ 154042 w 7467600"/>
              <a:gd name="connsiteY943" fmla="*/ 261522 h 6858000"/>
              <a:gd name="connsiteX944" fmla="*/ 13550 w 7467600"/>
              <a:gd name="connsiteY944" fmla="*/ 158423 h 6858000"/>
              <a:gd name="connsiteX945" fmla="*/ 0 w 7467600"/>
              <a:gd name="connsiteY945" fmla="*/ 146618 h 6858000"/>
              <a:gd name="connsiteX946" fmla="*/ 0 w 7467600"/>
              <a:gd name="connsiteY946" fmla="*/ 59161 h 6858000"/>
              <a:gd name="connsiteX947" fmla="*/ 45427 w 7467600"/>
              <a:gd name="connsiteY947" fmla="*/ 101078 h 6858000"/>
              <a:gd name="connsiteX948" fmla="*/ 630103 w 7467600"/>
              <a:gd name="connsiteY948" fmla="*/ 485885 h 6858000"/>
              <a:gd name="connsiteX949" fmla="*/ 532040 w 7467600"/>
              <a:gd name="connsiteY949" fmla="*/ 399359 h 6858000"/>
              <a:gd name="connsiteX950" fmla="*/ 517618 w 7467600"/>
              <a:gd name="connsiteY950" fmla="*/ 385726 h 6858000"/>
              <a:gd name="connsiteX951" fmla="*/ 285074 w 7467600"/>
              <a:gd name="connsiteY951" fmla="*/ 182755 h 6858000"/>
              <a:gd name="connsiteX952" fmla="*/ 43151 w 7467600"/>
              <a:gd name="connsiteY95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1019354 w 7467600"/>
              <a:gd name="connsiteY20" fmla="*/ 6315006 h 6858000"/>
              <a:gd name="connsiteX21" fmla="*/ 441046 w 7467600"/>
              <a:gd name="connsiteY21" fmla="*/ 6691153 h 6858000"/>
              <a:gd name="connsiteX22" fmla="*/ 1019354 w 7467600"/>
              <a:gd name="connsiteY22" fmla="*/ 6315006 h 6858000"/>
              <a:gd name="connsiteX23" fmla="*/ 991680 w 7467600"/>
              <a:gd name="connsiteY23" fmla="*/ 6298413 h 6858000"/>
              <a:gd name="connsiteX24" fmla="*/ 409060 w 7467600"/>
              <a:gd name="connsiteY24" fmla="*/ 6671470 h 6858000"/>
              <a:gd name="connsiteX25" fmla="*/ 991680 w 7467600"/>
              <a:gd name="connsiteY25" fmla="*/ 6298413 h 6858000"/>
              <a:gd name="connsiteX26" fmla="*/ 103333 w 7467600"/>
              <a:gd name="connsiteY26" fmla="*/ 5699602 h 6858000"/>
              <a:gd name="connsiteX27" fmla="*/ 233938 w 7467600"/>
              <a:gd name="connsiteY27" fmla="*/ 5809416 h 6858000"/>
              <a:gd name="connsiteX28" fmla="*/ 883580 w 7467600"/>
              <a:gd name="connsiteY28" fmla="*/ 6180710 h 6858000"/>
              <a:gd name="connsiteX29" fmla="*/ 487337 w 7467600"/>
              <a:gd name="connsiteY29" fmla="*/ 5950182 h 6858000"/>
              <a:gd name="connsiteX30" fmla="*/ 354051 w 7467600"/>
              <a:gd name="connsiteY30" fmla="*/ 5854912 h 6858000"/>
              <a:gd name="connsiteX31" fmla="*/ 195436 w 7467600"/>
              <a:gd name="connsiteY31" fmla="*/ 5755068 h 6858000"/>
              <a:gd name="connsiteX32" fmla="*/ 103333 w 7467600"/>
              <a:gd name="connsiteY32" fmla="*/ 5699602 h 6858000"/>
              <a:gd name="connsiteX33" fmla="*/ 5539432 w 7467600"/>
              <a:gd name="connsiteY33" fmla="*/ 5642928 h 6858000"/>
              <a:gd name="connsiteX34" fmla="*/ 5555462 w 7467600"/>
              <a:gd name="connsiteY34" fmla="*/ 5694454 h 6858000"/>
              <a:gd name="connsiteX35" fmla="*/ 5828270 w 7467600"/>
              <a:gd name="connsiteY35" fmla="*/ 6320663 h 6858000"/>
              <a:gd name="connsiteX36" fmla="*/ 5947416 w 7467600"/>
              <a:gd name="connsiteY36" fmla="*/ 6574846 h 6858000"/>
              <a:gd name="connsiteX37" fmla="*/ 5539432 w 7467600"/>
              <a:gd name="connsiteY37" fmla="*/ 5642928 h 6858000"/>
              <a:gd name="connsiteX38" fmla="*/ 51253 w 7467600"/>
              <a:gd name="connsiteY38" fmla="*/ 5631825 h 6858000"/>
              <a:gd name="connsiteX39" fmla="*/ 211622 w 7467600"/>
              <a:gd name="connsiteY39" fmla="*/ 5728803 h 6858000"/>
              <a:gd name="connsiteX40" fmla="*/ 371652 w 7467600"/>
              <a:gd name="connsiteY40" fmla="*/ 5829062 h 6858000"/>
              <a:gd name="connsiteX41" fmla="*/ 505903 w 7467600"/>
              <a:gd name="connsiteY41" fmla="*/ 5925221 h 6858000"/>
              <a:gd name="connsiteX42" fmla="*/ 899240 w 7467600"/>
              <a:gd name="connsiteY42" fmla="*/ 6153068 h 6858000"/>
              <a:gd name="connsiteX43" fmla="*/ 988114 w 7467600"/>
              <a:gd name="connsiteY43" fmla="*/ 6174204 h 6858000"/>
              <a:gd name="connsiteX44" fmla="*/ 845971 w 7467600"/>
              <a:gd name="connsiteY44" fmla="*/ 6067177 h 6858000"/>
              <a:gd name="connsiteX45" fmla="*/ 448057 w 7467600"/>
              <a:gd name="connsiteY45" fmla="*/ 5841376 h 6858000"/>
              <a:gd name="connsiteX46" fmla="*/ 51253 w 7467600"/>
              <a:gd name="connsiteY46" fmla="*/ 5631825 h 6858000"/>
              <a:gd name="connsiteX47" fmla="*/ 2606687 w 7467600"/>
              <a:gd name="connsiteY47" fmla="*/ 5630718 h 6858000"/>
              <a:gd name="connsiteX48" fmla="*/ 2645658 w 7467600"/>
              <a:gd name="connsiteY48" fmla="*/ 6640259 h 6858000"/>
              <a:gd name="connsiteX49" fmla="*/ 2606687 w 7467600"/>
              <a:gd name="connsiteY49" fmla="*/ 5630718 h 6858000"/>
              <a:gd name="connsiteX50" fmla="*/ 3642057 w 7467600"/>
              <a:gd name="connsiteY50" fmla="*/ 5573487 h 6858000"/>
              <a:gd name="connsiteX51" fmla="*/ 3632981 w 7467600"/>
              <a:gd name="connsiteY51" fmla="*/ 5579437 h 6858000"/>
              <a:gd name="connsiteX52" fmla="*/ 3382436 w 7467600"/>
              <a:gd name="connsiteY52" fmla="*/ 5952726 h 6858000"/>
              <a:gd name="connsiteX53" fmla="*/ 3191929 w 7467600"/>
              <a:gd name="connsiteY53" fmla="*/ 6662669 h 6858000"/>
              <a:gd name="connsiteX54" fmla="*/ 3369898 w 7467600"/>
              <a:gd name="connsiteY54" fmla="*/ 6081771 h 6858000"/>
              <a:gd name="connsiteX55" fmla="*/ 3642057 w 7467600"/>
              <a:gd name="connsiteY55" fmla="*/ 5573487 h 6858000"/>
              <a:gd name="connsiteX56" fmla="*/ 2650666 w 7467600"/>
              <a:gd name="connsiteY56" fmla="*/ 5530686 h 6858000"/>
              <a:gd name="connsiteX57" fmla="*/ 2650249 w 7467600"/>
              <a:gd name="connsiteY57" fmla="*/ 5532101 h 6858000"/>
              <a:gd name="connsiteX58" fmla="*/ 2663808 w 7467600"/>
              <a:gd name="connsiteY58" fmla="*/ 6535215 h 6858000"/>
              <a:gd name="connsiteX59" fmla="*/ 2665418 w 7467600"/>
              <a:gd name="connsiteY59" fmla="*/ 6132756 h 6858000"/>
              <a:gd name="connsiteX60" fmla="*/ 2650666 w 7467600"/>
              <a:gd name="connsiteY60" fmla="*/ 5530686 h 6858000"/>
              <a:gd name="connsiteX61" fmla="*/ 2680277 w 7467600"/>
              <a:gd name="connsiteY61" fmla="*/ 5479204 h 6858000"/>
              <a:gd name="connsiteX62" fmla="*/ 2678972 w 7467600"/>
              <a:gd name="connsiteY62" fmla="*/ 5481582 h 6858000"/>
              <a:gd name="connsiteX63" fmla="*/ 2696666 w 7467600"/>
              <a:gd name="connsiteY63" fmla="*/ 6133836 h 6858000"/>
              <a:gd name="connsiteX64" fmla="*/ 2695769 w 7467600"/>
              <a:gd name="connsiteY64" fmla="*/ 6390955 h 6858000"/>
              <a:gd name="connsiteX65" fmla="*/ 2739893 w 7467600"/>
              <a:gd name="connsiteY65" fmla="*/ 6108357 h 6858000"/>
              <a:gd name="connsiteX66" fmla="*/ 2680277 w 7467600"/>
              <a:gd name="connsiteY66" fmla="*/ 5479204 h 6858000"/>
              <a:gd name="connsiteX67" fmla="*/ 1132195 w 7467600"/>
              <a:gd name="connsiteY67" fmla="*/ 5467980 h 6858000"/>
              <a:gd name="connsiteX68" fmla="*/ 1679056 w 7467600"/>
              <a:gd name="connsiteY68" fmla="*/ 5516907 h 6858000"/>
              <a:gd name="connsiteX69" fmla="*/ 2128648 w 7467600"/>
              <a:gd name="connsiteY69" fmla="*/ 5474249 h 6858000"/>
              <a:gd name="connsiteX70" fmla="*/ 1825619 w 7467600"/>
              <a:gd name="connsiteY70" fmla="*/ 5478447 h 6858000"/>
              <a:gd name="connsiteX71" fmla="*/ 1737798 w 7467600"/>
              <a:gd name="connsiteY71" fmla="*/ 5483353 h 6858000"/>
              <a:gd name="connsiteX72" fmla="*/ 1132195 w 7467600"/>
              <a:gd name="connsiteY72" fmla="*/ 5467980 h 6858000"/>
              <a:gd name="connsiteX73" fmla="*/ 1456157 w 7467600"/>
              <a:gd name="connsiteY73" fmla="*/ 5371404 h 6858000"/>
              <a:gd name="connsiteX74" fmla="*/ 1244432 w 7467600"/>
              <a:gd name="connsiteY74" fmla="*/ 5385601 h 6858000"/>
              <a:gd name="connsiteX75" fmla="*/ 973990 w 7467600"/>
              <a:gd name="connsiteY75" fmla="*/ 5424940 h 6858000"/>
              <a:gd name="connsiteX76" fmla="*/ 1103809 w 7467600"/>
              <a:gd name="connsiteY76" fmla="*/ 5433720 h 6858000"/>
              <a:gd name="connsiteX77" fmla="*/ 1123454 w 7467600"/>
              <a:gd name="connsiteY77" fmla="*/ 5435727 h 6858000"/>
              <a:gd name="connsiteX78" fmla="*/ 1737017 w 7467600"/>
              <a:gd name="connsiteY78" fmla="*/ 5452183 h 6858000"/>
              <a:gd name="connsiteX79" fmla="*/ 1824397 w 7467600"/>
              <a:gd name="connsiteY79" fmla="*/ 5447757 h 6858000"/>
              <a:gd name="connsiteX80" fmla="*/ 2070059 w 7467600"/>
              <a:gd name="connsiteY80" fmla="*/ 5441660 h 6858000"/>
              <a:gd name="connsiteX81" fmla="*/ 1456157 w 7467600"/>
              <a:gd name="connsiteY81" fmla="*/ 5371404 h 6858000"/>
              <a:gd name="connsiteX82" fmla="*/ 4988186 w 7467600"/>
              <a:gd name="connsiteY82" fmla="*/ 5216467 h 6858000"/>
              <a:gd name="connsiteX83" fmla="*/ 4777334 w 7467600"/>
              <a:gd name="connsiteY83" fmla="*/ 5406072 h 6858000"/>
              <a:gd name="connsiteX84" fmla="*/ 4718341 w 7467600"/>
              <a:gd name="connsiteY84" fmla="*/ 5468043 h 6858000"/>
              <a:gd name="connsiteX85" fmla="*/ 4604655 w 7467600"/>
              <a:gd name="connsiteY85" fmla="*/ 5583434 h 6858000"/>
              <a:gd name="connsiteX86" fmla="*/ 4565074 w 7467600"/>
              <a:gd name="connsiteY86" fmla="*/ 5618550 h 6858000"/>
              <a:gd name="connsiteX87" fmla="*/ 4988186 w 7467600"/>
              <a:gd name="connsiteY87" fmla="*/ 5216467 h 6858000"/>
              <a:gd name="connsiteX88" fmla="*/ 4978032 w 7467600"/>
              <a:gd name="connsiteY88" fmla="*/ 5183809 h 6858000"/>
              <a:gd name="connsiteX89" fmla="*/ 4463413 w 7467600"/>
              <a:gd name="connsiteY89" fmla="*/ 5615162 h 6858000"/>
              <a:gd name="connsiteX90" fmla="*/ 4358134 w 7467600"/>
              <a:gd name="connsiteY90" fmla="*/ 5742791 h 6858000"/>
              <a:gd name="connsiteX91" fmla="*/ 4376219 w 7467600"/>
              <a:gd name="connsiteY91" fmla="*/ 5729027 h 6858000"/>
              <a:gd name="connsiteX92" fmla="*/ 4582340 w 7467600"/>
              <a:gd name="connsiteY92" fmla="*/ 5561037 h 6858000"/>
              <a:gd name="connsiteX93" fmla="*/ 4694684 w 7467600"/>
              <a:gd name="connsiteY93" fmla="*/ 5447098 h 6858000"/>
              <a:gd name="connsiteX94" fmla="*/ 4754123 w 7467600"/>
              <a:gd name="connsiteY94" fmla="*/ 5384643 h 6858000"/>
              <a:gd name="connsiteX95" fmla="*/ 4978032 w 7467600"/>
              <a:gd name="connsiteY95" fmla="*/ 5183809 h 6858000"/>
              <a:gd name="connsiteX96" fmla="*/ 1903353 w 7467600"/>
              <a:gd name="connsiteY96" fmla="*/ 5044827 h 6858000"/>
              <a:gd name="connsiteX97" fmla="*/ 1936931 w 7467600"/>
              <a:gd name="connsiteY97" fmla="*/ 5093954 h 6858000"/>
              <a:gd name="connsiteX98" fmla="*/ 2195868 w 7467600"/>
              <a:gd name="connsiteY98" fmla="*/ 5396574 h 6858000"/>
              <a:gd name="connsiteX99" fmla="*/ 2088852 w 7467600"/>
              <a:gd name="connsiteY99" fmla="*/ 5166123 h 6858000"/>
              <a:gd name="connsiteX100" fmla="*/ 1958241 w 7467600"/>
              <a:gd name="connsiteY100" fmla="*/ 5067955 h 6858000"/>
              <a:gd name="connsiteX101" fmla="*/ 1903353 w 7467600"/>
              <a:gd name="connsiteY101" fmla="*/ 5044827 h 6858000"/>
              <a:gd name="connsiteX102" fmla="*/ 1979378 w 7467600"/>
              <a:gd name="connsiteY102" fmla="*/ 4769504 h 6858000"/>
              <a:gd name="connsiteX103" fmla="*/ 2882120 w 7467600"/>
              <a:gd name="connsiteY103" fmla="*/ 5064547 h 6858000"/>
              <a:gd name="connsiteX104" fmla="*/ 2793103 w 7467600"/>
              <a:gd name="connsiteY104" fmla="*/ 5039699 h 6858000"/>
              <a:gd name="connsiteX105" fmla="*/ 2770041 w 7467600"/>
              <a:gd name="connsiteY105" fmla="*/ 5033634 h 6858000"/>
              <a:gd name="connsiteX106" fmla="*/ 1979378 w 7467600"/>
              <a:gd name="connsiteY106" fmla="*/ 4769504 h 6858000"/>
              <a:gd name="connsiteX107" fmla="*/ 1927410 w 7467600"/>
              <a:gd name="connsiteY107" fmla="*/ 4716164 h 6858000"/>
              <a:gd name="connsiteX108" fmla="*/ 1959587 w 7467600"/>
              <a:gd name="connsiteY108" fmla="*/ 4728849 h 6858000"/>
              <a:gd name="connsiteX109" fmla="*/ 2777707 w 7467600"/>
              <a:gd name="connsiteY109" fmla="*/ 5003991 h 6858000"/>
              <a:gd name="connsiteX110" fmla="*/ 2800768 w 7467600"/>
              <a:gd name="connsiteY110" fmla="*/ 5010056 h 6858000"/>
              <a:gd name="connsiteX111" fmla="*/ 2879408 w 7467600"/>
              <a:gd name="connsiteY111" fmla="*/ 5031590 h 6858000"/>
              <a:gd name="connsiteX112" fmla="*/ 2862295 w 7467600"/>
              <a:gd name="connsiteY112" fmla="*/ 5022958 h 6858000"/>
              <a:gd name="connsiteX113" fmla="*/ 2813343 w 7467600"/>
              <a:gd name="connsiteY113" fmla="*/ 4998369 h 6858000"/>
              <a:gd name="connsiteX114" fmla="*/ 2646245 w 7467600"/>
              <a:gd name="connsiteY114" fmla="*/ 4930999 h 6858000"/>
              <a:gd name="connsiteX115" fmla="*/ 1999243 w 7467600"/>
              <a:gd name="connsiteY115" fmla="*/ 4730524 h 6858000"/>
              <a:gd name="connsiteX116" fmla="*/ 1979527 w 7467600"/>
              <a:gd name="connsiteY116" fmla="*/ 4726651 h 6858000"/>
              <a:gd name="connsiteX117" fmla="*/ 1927410 w 7467600"/>
              <a:gd name="connsiteY117" fmla="*/ 4716164 h 6858000"/>
              <a:gd name="connsiteX118" fmla="*/ 1997014 w 7467600"/>
              <a:gd name="connsiteY118" fmla="*/ 4698007 h 6858000"/>
              <a:gd name="connsiteX119" fmla="*/ 2005458 w 7467600"/>
              <a:gd name="connsiteY119" fmla="*/ 4699540 h 6858000"/>
              <a:gd name="connsiteX120" fmla="*/ 2657186 w 7467600"/>
              <a:gd name="connsiteY120" fmla="*/ 4901687 h 6858000"/>
              <a:gd name="connsiteX121" fmla="*/ 2826662 w 7467600"/>
              <a:gd name="connsiteY121" fmla="*/ 4970362 h 6858000"/>
              <a:gd name="connsiteX122" fmla="*/ 2876100 w 7467600"/>
              <a:gd name="connsiteY122" fmla="*/ 4995397 h 6858000"/>
              <a:gd name="connsiteX123" fmla="*/ 3042600 w 7467600"/>
              <a:gd name="connsiteY123" fmla="*/ 5059532 h 6858000"/>
              <a:gd name="connsiteX124" fmla="*/ 1997014 w 7467600"/>
              <a:gd name="connsiteY124" fmla="*/ 4698007 h 6858000"/>
              <a:gd name="connsiteX125" fmla="*/ 2305292 w 7467600"/>
              <a:gd name="connsiteY125" fmla="*/ 4219492 h 6858000"/>
              <a:gd name="connsiteX126" fmla="*/ 3360922 w 7467600"/>
              <a:gd name="connsiteY126" fmla="*/ 4529373 h 6858000"/>
              <a:gd name="connsiteX127" fmla="*/ 3492420 w 7467600"/>
              <a:gd name="connsiteY127" fmla="*/ 4510145 h 6858000"/>
              <a:gd name="connsiteX128" fmla="*/ 3364086 w 7467600"/>
              <a:gd name="connsiteY128" fmla="*/ 4480340 h 6858000"/>
              <a:gd name="connsiteX129" fmla="*/ 3225818 w 7467600"/>
              <a:gd name="connsiteY129" fmla="*/ 4411822 h 6858000"/>
              <a:gd name="connsiteX130" fmla="*/ 3129696 w 7467600"/>
              <a:gd name="connsiteY130" fmla="*/ 4360704 h 6858000"/>
              <a:gd name="connsiteX131" fmla="*/ 2814545 w 7467600"/>
              <a:gd name="connsiteY131" fmla="*/ 4282955 h 6858000"/>
              <a:gd name="connsiteX132" fmla="*/ 2305292 w 7467600"/>
              <a:gd name="connsiteY132" fmla="*/ 4219492 h 6858000"/>
              <a:gd name="connsiteX133" fmla="*/ 2626982 w 7467600"/>
              <a:gd name="connsiteY133" fmla="*/ 4206450 h 6858000"/>
              <a:gd name="connsiteX134" fmla="*/ 2490617 w 7467600"/>
              <a:gd name="connsiteY134" fmla="*/ 4206951 h 6858000"/>
              <a:gd name="connsiteX135" fmla="*/ 2819869 w 7467600"/>
              <a:gd name="connsiteY135" fmla="*/ 4252936 h 6858000"/>
              <a:gd name="connsiteX136" fmla="*/ 3143018 w 7467600"/>
              <a:gd name="connsiteY136" fmla="*/ 4332698 h 6858000"/>
              <a:gd name="connsiteX137" fmla="*/ 3241520 w 7467600"/>
              <a:gd name="connsiteY137" fmla="*/ 4385112 h 6858000"/>
              <a:gd name="connsiteX138" fmla="*/ 3374575 w 7467600"/>
              <a:gd name="connsiteY138" fmla="*/ 4451517 h 6858000"/>
              <a:gd name="connsiteX139" fmla="*/ 3505221 w 7467600"/>
              <a:gd name="connsiteY139" fmla="*/ 4480757 h 6858000"/>
              <a:gd name="connsiteX140" fmla="*/ 2626982 w 7467600"/>
              <a:gd name="connsiteY140" fmla="*/ 4206450 h 6858000"/>
              <a:gd name="connsiteX141" fmla="*/ 1310106 w 7467600"/>
              <a:gd name="connsiteY141" fmla="*/ 3943217 h 6858000"/>
              <a:gd name="connsiteX142" fmla="*/ 854994 w 7467600"/>
              <a:gd name="connsiteY142" fmla="*/ 4399136 h 6858000"/>
              <a:gd name="connsiteX143" fmla="*/ 742462 w 7467600"/>
              <a:gd name="connsiteY143" fmla="*/ 4594648 h 6858000"/>
              <a:gd name="connsiteX144" fmla="*/ 820602 w 7467600"/>
              <a:gd name="connsiteY144" fmla="*/ 4485915 h 6858000"/>
              <a:gd name="connsiteX145" fmla="*/ 878295 w 7467600"/>
              <a:gd name="connsiteY145" fmla="*/ 4403594 h 6858000"/>
              <a:gd name="connsiteX146" fmla="*/ 1240607 w 7467600"/>
              <a:gd name="connsiteY146" fmla="*/ 4010401 h 6858000"/>
              <a:gd name="connsiteX147" fmla="*/ 1310106 w 7467600"/>
              <a:gd name="connsiteY147" fmla="*/ 3943217 h 6858000"/>
              <a:gd name="connsiteX148" fmla="*/ 1423113 w 7467600"/>
              <a:gd name="connsiteY148" fmla="*/ 3874565 h 6858000"/>
              <a:gd name="connsiteX149" fmla="*/ 1260565 w 7467600"/>
              <a:gd name="connsiteY149" fmla="*/ 4031982 h 6858000"/>
              <a:gd name="connsiteX150" fmla="*/ 901900 w 7467600"/>
              <a:gd name="connsiteY150" fmla="*/ 4421236 h 6858000"/>
              <a:gd name="connsiteX151" fmla="*/ 845044 w 7467600"/>
              <a:gd name="connsiteY151" fmla="*/ 4502436 h 6858000"/>
              <a:gd name="connsiteX152" fmla="*/ 685926 w 7467600"/>
              <a:gd name="connsiteY152" fmla="*/ 4703069 h 6858000"/>
              <a:gd name="connsiteX153" fmla="*/ 684248 w 7467600"/>
              <a:gd name="connsiteY153" fmla="*/ 4706721 h 6858000"/>
              <a:gd name="connsiteX154" fmla="*/ 1423113 w 7467600"/>
              <a:gd name="connsiteY154" fmla="*/ 3874565 h 6858000"/>
              <a:gd name="connsiteX155" fmla="*/ 3316479 w 7467600"/>
              <a:gd name="connsiteY155" fmla="*/ 3872136 h 6858000"/>
              <a:gd name="connsiteX156" fmla="*/ 3546806 w 7467600"/>
              <a:gd name="connsiteY156" fmla="*/ 4356139 h 6858000"/>
              <a:gd name="connsiteX157" fmla="*/ 3364433 w 7467600"/>
              <a:gd name="connsiteY157" fmla="*/ 3953121 h 6858000"/>
              <a:gd name="connsiteX158" fmla="*/ 3316479 w 7467600"/>
              <a:gd name="connsiteY158" fmla="*/ 3872136 h 6858000"/>
              <a:gd name="connsiteX159" fmla="*/ 3291335 w 7467600"/>
              <a:gd name="connsiteY159" fmla="*/ 3767420 h 6858000"/>
              <a:gd name="connsiteX160" fmla="*/ 3390805 w 7467600"/>
              <a:gd name="connsiteY160" fmla="*/ 3937163 h 6858000"/>
              <a:gd name="connsiteX161" fmla="*/ 3579062 w 7467600"/>
              <a:gd name="connsiteY161" fmla="*/ 4359040 h 6858000"/>
              <a:gd name="connsiteX162" fmla="*/ 3467355 w 7467600"/>
              <a:gd name="connsiteY162" fmla="*/ 3988130 h 6858000"/>
              <a:gd name="connsiteX163" fmla="*/ 3310753 w 7467600"/>
              <a:gd name="connsiteY163" fmla="*/ 3787140 h 6858000"/>
              <a:gd name="connsiteX164" fmla="*/ 3291335 w 7467600"/>
              <a:gd name="connsiteY164" fmla="*/ 3767420 h 6858000"/>
              <a:gd name="connsiteX165" fmla="*/ 1635889 w 7467600"/>
              <a:gd name="connsiteY165" fmla="*/ 3709494 h 6858000"/>
              <a:gd name="connsiteX166" fmla="*/ 1634800 w 7467600"/>
              <a:gd name="connsiteY166" fmla="*/ 3731111 h 6858000"/>
              <a:gd name="connsiteX167" fmla="*/ 1635889 w 7467600"/>
              <a:gd name="connsiteY167" fmla="*/ 3709494 h 6858000"/>
              <a:gd name="connsiteX168" fmla="*/ 1510397 w 7467600"/>
              <a:gd name="connsiteY168" fmla="*/ 3684705 h 6858000"/>
              <a:gd name="connsiteX169" fmla="*/ 1146550 w 7467600"/>
              <a:gd name="connsiteY169" fmla="*/ 3802012 h 6858000"/>
              <a:gd name="connsiteX170" fmla="*/ 698834 w 7467600"/>
              <a:gd name="connsiteY170" fmla="*/ 3952272 h 6858000"/>
              <a:gd name="connsiteX171" fmla="*/ 34256 w 7467600"/>
              <a:gd name="connsiteY171" fmla="*/ 4347603 h 6858000"/>
              <a:gd name="connsiteX172" fmla="*/ 527241 w 7467600"/>
              <a:gd name="connsiteY172" fmla="*/ 4065078 h 6858000"/>
              <a:gd name="connsiteX173" fmla="*/ 1510397 w 7467600"/>
              <a:gd name="connsiteY173" fmla="*/ 3684705 h 6858000"/>
              <a:gd name="connsiteX174" fmla="*/ 1313114 w 7467600"/>
              <a:gd name="connsiteY174" fmla="*/ 3655216 h 6858000"/>
              <a:gd name="connsiteX175" fmla="*/ 1109304 w 7467600"/>
              <a:gd name="connsiteY175" fmla="*/ 3669030 h 6858000"/>
              <a:gd name="connsiteX176" fmla="*/ 8129 w 7467600"/>
              <a:gd name="connsiteY176" fmla="*/ 4330519 h 6858000"/>
              <a:gd name="connsiteX177" fmla="*/ 687572 w 7467600"/>
              <a:gd name="connsiteY177" fmla="*/ 3925629 h 6858000"/>
              <a:gd name="connsiteX178" fmla="*/ 1138365 w 7467600"/>
              <a:gd name="connsiteY178" fmla="*/ 3774515 h 6858000"/>
              <a:gd name="connsiteX179" fmla="*/ 1505579 w 7467600"/>
              <a:gd name="connsiteY179" fmla="*/ 3655526 h 6858000"/>
              <a:gd name="connsiteX180" fmla="*/ 1313114 w 7467600"/>
              <a:gd name="connsiteY180" fmla="*/ 3655216 h 6858000"/>
              <a:gd name="connsiteX181" fmla="*/ 3655073 w 7467600"/>
              <a:gd name="connsiteY181" fmla="*/ 3650884 h 6858000"/>
              <a:gd name="connsiteX182" fmla="*/ 3989938 w 7467600"/>
              <a:gd name="connsiteY182" fmla="*/ 3991685 h 6858000"/>
              <a:gd name="connsiteX183" fmla="*/ 4393907 w 7467600"/>
              <a:gd name="connsiteY183" fmla="*/ 4261258 h 6858000"/>
              <a:gd name="connsiteX184" fmla="*/ 4648051 w 7467600"/>
              <a:gd name="connsiteY184" fmla="*/ 4374051 h 6858000"/>
              <a:gd name="connsiteX185" fmla="*/ 4383389 w 7467600"/>
              <a:gd name="connsiteY185" fmla="*/ 4184369 h 6858000"/>
              <a:gd name="connsiteX186" fmla="*/ 4165508 w 7467600"/>
              <a:gd name="connsiteY186" fmla="*/ 4035196 h 6858000"/>
              <a:gd name="connsiteX187" fmla="*/ 4068162 w 7467600"/>
              <a:gd name="connsiteY187" fmla="*/ 3953394 h 6858000"/>
              <a:gd name="connsiteX188" fmla="*/ 3981416 w 7467600"/>
              <a:gd name="connsiteY188" fmla="*/ 3880482 h 6858000"/>
              <a:gd name="connsiteX189" fmla="*/ 3800147 w 7467600"/>
              <a:gd name="connsiteY189" fmla="*/ 3749872 h 6858000"/>
              <a:gd name="connsiteX190" fmla="*/ 3655073 w 7467600"/>
              <a:gd name="connsiteY190" fmla="*/ 3650884 h 6858000"/>
              <a:gd name="connsiteX191" fmla="*/ 3670252 w 7467600"/>
              <a:gd name="connsiteY191" fmla="*/ 3622798 h 6858000"/>
              <a:gd name="connsiteX192" fmla="*/ 3817258 w 7467600"/>
              <a:gd name="connsiteY192" fmla="*/ 3723577 h 6858000"/>
              <a:gd name="connsiteX193" fmla="*/ 4000461 w 7467600"/>
              <a:gd name="connsiteY193" fmla="*/ 3855966 h 6858000"/>
              <a:gd name="connsiteX194" fmla="*/ 4088180 w 7467600"/>
              <a:gd name="connsiteY194" fmla="*/ 3929774 h 6858000"/>
              <a:gd name="connsiteX195" fmla="*/ 4184555 w 7467600"/>
              <a:gd name="connsiteY195" fmla="*/ 4010683 h 6858000"/>
              <a:gd name="connsiteX196" fmla="*/ 4399563 w 7467600"/>
              <a:gd name="connsiteY196" fmla="*/ 4158106 h 6858000"/>
              <a:gd name="connsiteX197" fmla="*/ 4684469 w 7467600"/>
              <a:gd name="connsiteY197" fmla="*/ 4364680 h 6858000"/>
              <a:gd name="connsiteX198" fmla="*/ 4690271 w 7467600"/>
              <a:gd name="connsiteY198" fmla="*/ 4370034 h 6858000"/>
              <a:gd name="connsiteX199" fmla="*/ 4136093 w 7467600"/>
              <a:gd name="connsiteY199" fmla="*/ 3858466 h 6858000"/>
              <a:gd name="connsiteX200" fmla="*/ 3670252 w 7467600"/>
              <a:gd name="connsiteY200" fmla="*/ 3622798 h 6858000"/>
              <a:gd name="connsiteX201" fmla="*/ 4440129 w 7467600"/>
              <a:gd name="connsiteY201" fmla="*/ 3448571 h 6858000"/>
              <a:gd name="connsiteX202" fmla="*/ 4856525 w 7467600"/>
              <a:gd name="connsiteY202" fmla="*/ 3915351 h 6858000"/>
              <a:gd name="connsiteX203" fmla="*/ 5059055 w 7467600"/>
              <a:gd name="connsiteY203" fmla="*/ 4108918 h 6858000"/>
              <a:gd name="connsiteX204" fmla="*/ 5290070 w 7467600"/>
              <a:gd name="connsiteY204" fmla="*/ 4263619 h 6858000"/>
              <a:gd name="connsiteX205" fmla="*/ 4834991 w 7467600"/>
              <a:gd name="connsiteY205" fmla="*/ 3830985 h 6858000"/>
              <a:gd name="connsiteX206" fmla="*/ 4440129 w 7467600"/>
              <a:gd name="connsiteY206" fmla="*/ 3448571 h 6858000"/>
              <a:gd name="connsiteX207" fmla="*/ 4441737 w 7467600"/>
              <a:gd name="connsiteY207" fmla="*/ 3399734 h 6858000"/>
              <a:gd name="connsiteX208" fmla="*/ 4431236 w 7467600"/>
              <a:gd name="connsiteY208" fmla="*/ 3400954 h 6858000"/>
              <a:gd name="connsiteX209" fmla="*/ 4557150 w 7467600"/>
              <a:gd name="connsiteY209" fmla="*/ 3510023 h 6858000"/>
              <a:gd name="connsiteX210" fmla="*/ 4856936 w 7467600"/>
              <a:gd name="connsiteY210" fmla="*/ 3809146 h 6858000"/>
              <a:gd name="connsiteX211" fmla="*/ 5111996 w 7467600"/>
              <a:gd name="connsiteY211" fmla="*/ 4065759 h 6858000"/>
              <a:gd name="connsiteX212" fmla="*/ 5388878 w 7467600"/>
              <a:gd name="connsiteY212" fmla="*/ 4300185 h 6858000"/>
              <a:gd name="connsiteX213" fmla="*/ 5425556 w 7467600"/>
              <a:gd name="connsiteY213" fmla="*/ 4308967 h 6858000"/>
              <a:gd name="connsiteX214" fmla="*/ 4943646 w 7467600"/>
              <a:gd name="connsiteY214" fmla="*/ 3822916 h 6858000"/>
              <a:gd name="connsiteX215" fmla="*/ 4594837 w 7467600"/>
              <a:gd name="connsiteY215" fmla="*/ 3532274 h 6858000"/>
              <a:gd name="connsiteX216" fmla="*/ 4441737 w 7467600"/>
              <a:gd name="connsiteY216" fmla="*/ 3399734 h 6858000"/>
              <a:gd name="connsiteX217" fmla="*/ 5425834 w 7467600"/>
              <a:gd name="connsiteY217" fmla="*/ 3162785 h 6858000"/>
              <a:gd name="connsiteX218" fmla="*/ 5401644 w 7467600"/>
              <a:gd name="connsiteY218" fmla="*/ 3617847 h 6858000"/>
              <a:gd name="connsiteX219" fmla="*/ 5467256 w 7467600"/>
              <a:gd name="connsiteY219" fmla="*/ 4175494 h 6858000"/>
              <a:gd name="connsiteX220" fmla="*/ 5448069 w 7467600"/>
              <a:gd name="connsiteY220" fmla="*/ 3567554 h 6858000"/>
              <a:gd name="connsiteX221" fmla="*/ 5425834 w 7467600"/>
              <a:gd name="connsiteY221" fmla="*/ 3162785 h 6858000"/>
              <a:gd name="connsiteX222" fmla="*/ 1318687 w 7467600"/>
              <a:gd name="connsiteY222" fmla="*/ 3113840 h 6858000"/>
              <a:gd name="connsiteX223" fmla="*/ 1066793 w 7467600"/>
              <a:gd name="connsiteY223" fmla="*/ 3212171 h 6858000"/>
              <a:gd name="connsiteX224" fmla="*/ 993319 w 7467600"/>
              <a:gd name="connsiteY224" fmla="*/ 3247648 h 6858000"/>
              <a:gd name="connsiteX225" fmla="*/ 853081 w 7467600"/>
              <a:gd name="connsiteY225" fmla="*/ 3312410 h 6858000"/>
              <a:gd name="connsiteX226" fmla="*/ 805957 w 7467600"/>
              <a:gd name="connsiteY226" fmla="*/ 3330443 h 6858000"/>
              <a:gd name="connsiteX227" fmla="*/ 1318687 w 7467600"/>
              <a:gd name="connsiteY227" fmla="*/ 3113840 h 6858000"/>
              <a:gd name="connsiteX228" fmla="*/ 5453702 w 7467600"/>
              <a:gd name="connsiteY228" fmla="*/ 3090882 h 6858000"/>
              <a:gd name="connsiteX229" fmla="*/ 5480135 w 7467600"/>
              <a:gd name="connsiteY229" fmla="*/ 3565802 h 6858000"/>
              <a:gd name="connsiteX230" fmla="*/ 5499023 w 7467600"/>
              <a:gd name="connsiteY230" fmla="*/ 4166310 h 6858000"/>
              <a:gd name="connsiteX231" fmla="*/ 5547022 w 7467600"/>
              <a:gd name="connsiteY231" fmla="*/ 3607838 h 6858000"/>
              <a:gd name="connsiteX232" fmla="*/ 5515964 w 7467600"/>
              <a:gd name="connsiteY232" fmla="*/ 3378541 h 6858000"/>
              <a:gd name="connsiteX233" fmla="*/ 5453702 w 7467600"/>
              <a:gd name="connsiteY233" fmla="*/ 3090882 h 6858000"/>
              <a:gd name="connsiteX234" fmla="*/ 1238695 w 7467600"/>
              <a:gd name="connsiteY234" fmla="*/ 3076820 h 6858000"/>
              <a:gd name="connsiteX235" fmla="*/ 716371 w 7467600"/>
              <a:gd name="connsiteY235" fmla="*/ 3293249 h 6858000"/>
              <a:gd name="connsiteX236" fmla="*/ 579522 w 7467600"/>
              <a:gd name="connsiteY236" fmla="*/ 3371759 h 6858000"/>
              <a:gd name="connsiteX237" fmla="*/ 600288 w 7467600"/>
              <a:gd name="connsiteY237" fmla="*/ 3365555 h 6858000"/>
              <a:gd name="connsiteX238" fmla="*/ 840692 w 7467600"/>
              <a:gd name="connsiteY238" fmla="*/ 3284921 h 6858000"/>
              <a:gd name="connsiteX239" fmla="*/ 979248 w 7467600"/>
              <a:gd name="connsiteY239" fmla="*/ 3221003 h 6858000"/>
              <a:gd name="connsiteX240" fmla="*/ 1053282 w 7467600"/>
              <a:gd name="connsiteY240" fmla="*/ 3185247 h 6858000"/>
              <a:gd name="connsiteX241" fmla="*/ 1320603 w 7467600"/>
              <a:gd name="connsiteY241" fmla="*/ 3081281 h 6858000"/>
              <a:gd name="connsiteX242" fmla="*/ 1238695 w 7467600"/>
              <a:gd name="connsiteY242" fmla="*/ 3076820 h 6858000"/>
              <a:gd name="connsiteX243" fmla="*/ 5425627 w 7467600"/>
              <a:gd name="connsiteY243" fmla="*/ 2954192 h 6858000"/>
              <a:gd name="connsiteX244" fmla="*/ 5470770 w 7467600"/>
              <a:gd name="connsiteY244" fmla="*/ 3005435 h 6858000"/>
              <a:gd name="connsiteX245" fmla="*/ 5519779 w 7467600"/>
              <a:gd name="connsiteY245" fmla="*/ 4359223 h 6858000"/>
              <a:gd name="connsiteX246" fmla="*/ 5520293 w 7467600"/>
              <a:gd name="connsiteY246" fmla="*/ 4360602 h 6858000"/>
              <a:gd name="connsiteX247" fmla="*/ 5767221 w 7467600"/>
              <a:gd name="connsiteY247" fmla="*/ 4665564 h 6858000"/>
              <a:gd name="connsiteX248" fmla="*/ 6937169 w 7467600"/>
              <a:gd name="connsiteY248" fmla="*/ 4815941 h 6858000"/>
              <a:gd name="connsiteX249" fmla="*/ 6953922 w 7467600"/>
              <a:gd name="connsiteY249" fmla="*/ 4890068 h 6858000"/>
              <a:gd name="connsiteX250" fmla="*/ 6071359 w 7467600"/>
              <a:gd name="connsiteY250" fmla="*/ 4770770 h 6858000"/>
              <a:gd name="connsiteX251" fmla="*/ 6038839 w 7467600"/>
              <a:gd name="connsiteY251" fmla="*/ 4764474 h 6858000"/>
              <a:gd name="connsiteX252" fmla="*/ 6038706 w 7467600"/>
              <a:gd name="connsiteY252" fmla="*/ 4763847 h 6858000"/>
              <a:gd name="connsiteX253" fmla="*/ 6037784 w 7467600"/>
              <a:gd name="connsiteY253" fmla="*/ 4764270 h 6858000"/>
              <a:gd name="connsiteX254" fmla="*/ 6038839 w 7467600"/>
              <a:gd name="connsiteY254" fmla="*/ 4764474 h 6858000"/>
              <a:gd name="connsiteX255" fmla="*/ 6040338 w 7467600"/>
              <a:gd name="connsiteY255" fmla="*/ 4771418 h 6858000"/>
              <a:gd name="connsiteX256" fmla="*/ 6024488 w 7467600"/>
              <a:gd name="connsiteY256" fmla="*/ 4809903 h 6858000"/>
              <a:gd name="connsiteX257" fmla="*/ 5599771 w 7467600"/>
              <a:gd name="connsiteY257" fmla="*/ 5509652 h 6858000"/>
              <a:gd name="connsiteX258" fmla="*/ 5548843 w 7467600"/>
              <a:gd name="connsiteY258" fmla="*/ 5563845 h 6858000"/>
              <a:gd name="connsiteX259" fmla="*/ 5940952 w 7467600"/>
              <a:gd name="connsiteY259" fmla="*/ 6250028 h 6858000"/>
              <a:gd name="connsiteX260" fmla="*/ 6043441 w 7467600"/>
              <a:gd name="connsiteY260" fmla="*/ 6665847 h 6858000"/>
              <a:gd name="connsiteX261" fmla="*/ 6093432 w 7467600"/>
              <a:gd name="connsiteY261" fmla="*/ 6858000 h 6858000"/>
              <a:gd name="connsiteX262" fmla="*/ 6034344 w 7467600"/>
              <a:gd name="connsiteY262" fmla="*/ 6858000 h 6858000"/>
              <a:gd name="connsiteX263" fmla="*/ 6026679 w 7467600"/>
              <a:gd name="connsiteY263" fmla="*/ 6836959 h 6858000"/>
              <a:gd name="connsiteX264" fmla="*/ 5800441 w 7467600"/>
              <a:gd name="connsiteY264" fmla="*/ 6335286 h 6858000"/>
              <a:gd name="connsiteX265" fmla="*/ 5526562 w 7467600"/>
              <a:gd name="connsiteY265" fmla="*/ 5705388 h 6858000"/>
              <a:gd name="connsiteX266" fmla="*/ 5519640 w 7467600"/>
              <a:gd name="connsiteY266" fmla="*/ 5683774 h 6858000"/>
              <a:gd name="connsiteX267" fmla="*/ 5844559 w 7467600"/>
              <a:gd name="connsiteY267" fmla="*/ 6553349 h 6858000"/>
              <a:gd name="connsiteX268" fmla="*/ 5975994 w 7467600"/>
              <a:gd name="connsiteY268" fmla="*/ 6858000 h 6858000"/>
              <a:gd name="connsiteX269" fmla="*/ 5898547 w 7467600"/>
              <a:gd name="connsiteY269" fmla="*/ 6858000 h 6858000"/>
              <a:gd name="connsiteX270" fmla="*/ 5682041 w 7467600"/>
              <a:gd name="connsiteY270" fmla="*/ 6355860 h 6858000"/>
              <a:gd name="connsiteX271" fmla="*/ 5461758 w 7467600"/>
              <a:gd name="connsiteY271" fmla="*/ 5820220 h 6858000"/>
              <a:gd name="connsiteX272" fmla="*/ 5237282 w 7467600"/>
              <a:gd name="connsiteY272" fmla="*/ 6579086 h 6858000"/>
              <a:gd name="connsiteX273" fmla="*/ 5115009 w 7467600"/>
              <a:gd name="connsiteY273" fmla="*/ 6858000 h 6858000"/>
              <a:gd name="connsiteX274" fmla="*/ 5028074 w 7467600"/>
              <a:gd name="connsiteY274" fmla="*/ 6858000 h 6858000"/>
              <a:gd name="connsiteX275" fmla="*/ 5079508 w 7467600"/>
              <a:gd name="connsiteY275" fmla="*/ 6749074 h 6858000"/>
              <a:gd name="connsiteX276" fmla="*/ 5371846 w 7467600"/>
              <a:gd name="connsiteY276" fmla="*/ 5924413 h 6858000"/>
              <a:gd name="connsiteX277" fmla="*/ 5270512 w 7467600"/>
              <a:gd name="connsiteY277" fmla="*/ 6138975 h 6858000"/>
              <a:gd name="connsiteX278" fmla="*/ 5062409 w 7467600"/>
              <a:gd name="connsiteY278" fmla="*/ 6653544 h 6858000"/>
              <a:gd name="connsiteX279" fmla="*/ 5036628 w 7467600"/>
              <a:gd name="connsiteY279" fmla="*/ 6754247 h 6858000"/>
              <a:gd name="connsiteX280" fmla="*/ 5009112 w 7467600"/>
              <a:gd name="connsiteY280" fmla="*/ 6858000 h 6858000"/>
              <a:gd name="connsiteX281" fmla="*/ 4976679 w 7467600"/>
              <a:gd name="connsiteY281" fmla="*/ 6858000 h 6858000"/>
              <a:gd name="connsiteX282" fmla="*/ 5006537 w 7467600"/>
              <a:gd name="connsiteY282" fmla="*/ 6747068 h 6858000"/>
              <a:gd name="connsiteX283" fmla="*/ 5032723 w 7467600"/>
              <a:gd name="connsiteY283" fmla="*/ 6644957 h 6858000"/>
              <a:gd name="connsiteX284" fmla="*/ 5242949 w 7467600"/>
              <a:gd name="connsiteY284" fmla="*/ 6125175 h 6858000"/>
              <a:gd name="connsiteX285" fmla="*/ 5286321 w 7467600"/>
              <a:gd name="connsiteY285" fmla="*/ 6033555 h 6858000"/>
              <a:gd name="connsiteX286" fmla="*/ 5008210 w 7467600"/>
              <a:gd name="connsiteY286" fmla="*/ 6649194 h 6858000"/>
              <a:gd name="connsiteX287" fmla="*/ 4986321 w 7467600"/>
              <a:gd name="connsiteY287" fmla="*/ 6765687 h 6858000"/>
              <a:gd name="connsiteX288" fmla="*/ 4973474 w 7467600"/>
              <a:gd name="connsiteY288" fmla="*/ 6858000 h 6858000"/>
              <a:gd name="connsiteX289" fmla="*/ 4907178 w 7467600"/>
              <a:gd name="connsiteY289" fmla="*/ 6858000 h 6858000"/>
              <a:gd name="connsiteX290" fmla="*/ 4910810 w 7467600"/>
              <a:gd name="connsiteY290" fmla="*/ 6829660 h 6858000"/>
              <a:gd name="connsiteX291" fmla="*/ 4987461 w 7467600"/>
              <a:gd name="connsiteY291" fmla="*/ 6432994 h 6858000"/>
              <a:gd name="connsiteX292" fmla="*/ 5179262 w 7467600"/>
              <a:gd name="connsiteY292" fmla="*/ 6035044 h 6858000"/>
              <a:gd name="connsiteX293" fmla="*/ 4689678 w 7467600"/>
              <a:gd name="connsiteY293" fmla="*/ 6440241 h 6858000"/>
              <a:gd name="connsiteX294" fmla="*/ 4477543 w 7467600"/>
              <a:gd name="connsiteY294" fmla="*/ 6674836 h 6858000"/>
              <a:gd name="connsiteX295" fmla="*/ 4329957 w 7467600"/>
              <a:gd name="connsiteY295" fmla="*/ 6858000 h 6858000"/>
              <a:gd name="connsiteX296" fmla="*/ 4218595 w 7467600"/>
              <a:gd name="connsiteY296" fmla="*/ 6858000 h 6858000"/>
              <a:gd name="connsiteX297" fmla="*/ 4368888 w 7467600"/>
              <a:gd name="connsiteY297" fmla="*/ 6668412 h 6858000"/>
              <a:gd name="connsiteX298" fmla="*/ 4563091 w 7467600"/>
              <a:gd name="connsiteY298" fmla="*/ 6442508 h 6858000"/>
              <a:gd name="connsiteX299" fmla="*/ 5387324 w 7467600"/>
              <a:gd name="connsiteY299" fmla="*/ 5705830 h 6858000"/>
              <a:gd name="connsiteX300" fmla="*/ 5073620 w 7467600"/>
              <a:gd name="connsiteY300" fmla="*/ 5955437 h 6858000"/>
              <a:gd name="connsiteX301" fmla="*/ 4689789 w 7467600"/>
              <a:gd name="connsiteY301" fmla="*/ 6268382 h 6858000"/>
              <a:gd name="connsiteX302" fmla="*/ 4418722 w 7467600"/>
              <a:gd name="connsiteY302" fmla="*/ 6570886 h 6858000"/>
              <a:gd name="connsiteX303" fmla="*/ 4214944 w 7467600"/>
              <a:gd name="connsiteY303" fmla="*/ 6858000 h 6858000"/>
              <a:gd name="connsiteX304" fmla="*/ 4177898 w 7467600"/>
              <a:gd name="connsiteY304" fmla="*/ 6858000 h 6858000"/>
              <a:gd name="connsiteX305" fmla="*/ 4391597 w 7467600"/>
              <a:gd name="connsiteY305" fmla="*/ 6556370 h 6858000"/>
              <a:gd name="connsiteX306" fmla="*/ 4668889 w 7467600"/>
              <a:gd name="connsiteY306" fmla="*/ 6246399 h 6858000"/>
              <a:gd name="connsiteX307" fmla="*/ 5055427 w 7467600"/>
              <a:gd name="connsiteY307" fmla="*/ 5931476 h 6858000"/>
              <a:gd name="connsiteX308" fmla="*/ 5371814 w 7467600"/>
              <a:gd name="connsiteY308" fmla="*/ 5678975 h 6858000"/>
              <a:gd name="connsiteX309" fmla="*/ 4987918 w 7467600"/>
              <a:gd name="connsiteY309" fmla="*/ 5838701 h 6858000"/>
              <a:gd name="connsiteX310" fmla="*/ 4317146 w 7467600"/>
              <a:gd name="connsiteY310" fmla="*/ 6587716 h 6858000"/>
              <a:gd name="connsiteX311" fmla="*/ 4171627 w 7467600"/>
              <a:gd name="connsiteY311" fmla="*/ 6858000 h 6858000"/>
              <a:gd name="connsiteX312" fmla="*/ 4081585 w 7467600"/>
              <a:gd name="connsiteY312" fmla="*/ 6858000 h 6858000"/>
              <a:gd name="connsiteX313" fmla="*/ 4238603 w 7467600"/>
              <a:gd name="connsiteY313" fmla="*/ 6559341 h 6858000"/>
              <a:gd name="connsiteX314" fmla="*/ 4778333 w 7467600"/>
              <a:gd name="connsiteY314" fmla="*/ 5873626 h 6858000"/>
              <a:gd name="connsiteX315" fmla="*/ 5414185 w 7467600"/>
              <a:gd name="connsiteY315" fmla="*/ 5573882 h 6858000"/>
              <a:gd name="connsiteX316" fmla="*/ 5959648 w 7467600"/>
              <a:gd name="connsiteY316" fmla="*/ 4760797 h 6858000"/>
              <a:gd name="connsiteX317" fmla="*/ 5355019 w 7467600"/>
              <a:gd name="connsiteY317" fmla="*/ 4734672 h 6858000"/>
              <a:gd name="connsiteX318" fmla="*/ 5083565 w 7467600"/>
              <a:gd name="connsiteY318" fmla="*/ 5179121 h 6858000"/>
              <a:gd name="connsiteX319" fmla="*/ 4713577 w 7467600"/>
              <a:gd name="connsiteY319" fmla="*/ 5616803 h 6858000"/>
              <a:gd name="connsiteX320" fmla="*/ 3989559 w 7467600"/>
              <a:gd name="connsiteY320" fmla="*/ 6145945 h 6858000"/>
              <a:gd name="connsiteX321" fmla="*/ 3939824 w 7467600"/>
              <a:gd name="connsiteY321" fmla="*/ 6066900 h 6858000"/>
              <a:gd name="connsiteX322" fmla="*/ 4584537 w 7467600"/>
              <a:gd name="connsiteY322" fmla="*/ 5324826 h 6858000"/>
              <a:gd name="connsiteX323" fmla="*/ 5037105 w 7467600"/>
              <a:gd name="connsiteY323" fmla="*/ 5088765 h 6858000"/>
              <a:gd name="connsiteX324" fmla="*/ 5039930 w 7467600"/>
              <a:gd name="connsiteY324" fmla="*/ 5089585 h 6858000"/>
              <a:gd name="connsiteX325" fmla="*/ 5263764 w 7467600"/>
              <a:gd name="connsiteY325" fmla="*/ 4735525 h 6858000"/>
              <a:gd name="connsiteX326" fmla="*/ 4086300 w 7467600"/>
              <a:gd name="connsiteY326" fmla="*/ 4884599 h 6858000"/>
              <a:gd name="connsiteX327" fmla="*/ 4085485 w 7467600"/>
              <a:gd name="connsiteY327" fmla="*/ 4899070 h 6858000"/>
              <a:gd name="connsiteX328" fmla="*/ 3871915 w 7467600"/>
              <a:gd name="connsiteY328" fmla="*/ 5253645 h 6858000"/>
              <a:gd name="connsiteX329" fmla="*/ 3799374 w 7467600"/>
              <a:gd name="connsiteY329" fmla="*/ 5466127 h 6858000"/>
              <a:gd name="connsiteX330" fmla="*/ 3498850 w 7467600"/>
              <a:gd name="connsiteY330" fmla="*/ 6661888 h 6858000"/>
              <a:gd name="connsiteX331" fmla="*/ 3399216 w 7467600"/>
              <a:gd name="connsiteY331" fmla="*/ 6858000 h 6858000"/>
              <a:gd name="connsiteX332" fmla="*/ 3303688 w 7467600"/>
              <a:gd name="connsiteY332" fmla="*/ 6858000 h 6858000"/>
              <a:gd name="connsiteX333" fmla="*/ 3391774 w 7467600"/>
              <a:gd name="connsiteY333" fmla="*/ 6697181 h 6858000"/>
              <a:gd name="connsiteX334" fmla="*/ 3735540 w 7467600"/>
              <a:gd name="connsiteY334" fmla="*/ 5546923 h 6858000"/>
              <a:gd name="connsiteX335" fmla="*/ 3729438 w 7467600"/>
              <a:gd name="connsiteY335" fmla="*/ 5569058 h 6858000"/>
              <a:gd name="connsiteX336" fmla="*/ 3707782 w 7467600"/>
              <a:gd name="connsiteY336" fmla="*/ 5644908 h 6858000"/>
              <a:gd name="connsiteX337" fmla="*/ 3583827 w 7467600"/>
              <a:gd name="connsiteY337" fmla="*/ 6039215 h 6858000"/>
              <a:gd name="connsiteX338" fmla="*/ 3547861 w 7467600"/>
              <a:gd name="connsiteY338" fmla="*/ 6129609 h 6858000"/>
              <a:gd name="connsiteX339" fmla="*/ 3490905 w 7467600"/>
              <a:gd name="connsiteY339" fmla="*/ 6277660 h 6858000"/>
              <a:gd name="connsiteX340" fmla="*/ 3455859 w 7467600"/>
              <a:gd name="connsiteY340" fmla="*/ 6391301 h 6858000"/>
              <a:gd name="connsiteX341" fmla="*/ 3429112 w 7467600"/>
              <a:gd name="connsiteY341" fmla="*/ 6479469 h 6858000"/>
              <a:gd name="connsiteX342" fmla="*/ 3304862 w 7467600"/>
              <a:gd name="connsiteY342" fmla="*/ 6796476 h 6858000"/>
              <a:gd name="connsiteX343" fmla="*/ 3276071 w 7467600"/>
              <a:gd name="connsiteY343" fmla="*/ 6858000 h 6858000"/>
              <a:gd name="connsiteX344" fmla="*/ 3240805 w 7467600"/>
              <a:gd name="connsiteY344" fmla="*/ 6858000 h 6858000"/>
              <a:gd name="connsiteX345" fmla="*/ 3275917 w 7467600"/>
              <a:gd name="connsiteY345" fmla="*/ 6783192 h 6858000"/>
              <a:gd name="connsiteX346" fmla="*/ 3399358 w 7467600"/>
              <a:gd name="connsiteY346" fmla="*/ 6469011 h 6858000"/>
              <a:gd name="connsiteX347" fmla="*/ 3425650 w 7467600"/>
              <a:gd name="connsiteY347" fmla="*/ 6381333 h 6858000"/>
              <a:gd name="connsiteX348" fmla="*/ 3460661 w 7467600"/>
              <a:gd name="connsiteY348" fmla="*/ 6266763 h 6858000"/>
              <a:gd name="connsiteX349" fmla="*/ 3518021 w 7467600"/>
              <a:gd name="connsiteY349" fmla="*/ 6117298 h 6858000"/>
              <a:gd name="connsiteX350" fmla="*/ 3554035 w 7467600"/>
              <a:gd name="connsiteY350" fmla="*/ 6027832 h 6858000"/>
              <a:gd name="connsiteX351" fmla="*/ 3677174 w 7467600"/>
              <a:gd name="connsiteY351" fmla="*/ 5636351 h 6858000"/>
              <a:gd name="connsiteX352" fmla="*/ 3698819 w 7467600"/>
              <a:gd name="connsiteY352" fmla="*/ 5560503 h 6858000"/>
              <a:gd name="connsiteX353" fmla="*/ 3702094 w 7467600"/>
              <a:gd name="connsiteY353" fmla="*/ 5549194 h 6858000"/>
              <a:gd name="connsiteX354" fmla="*/ 3398355 w 7467600"/>
              <a:gd name="connsiteY354" fmla="*/ 6094603 h 6858000"/>
              <a:gd name="connsiteX355" fmla="*/ 3193941 w 7467600"/>
              <a:gd name="connsiteY355" fmla="*/ 6798775 h 6858000"/>
              <a:gd name="connsiteX356" fmla="*/ 3184140 w 7467600"/>
              <a:gd name="connsiteY356" fmla="*/ 6858000 h 6858000"/>
              <a:gd name="connsiteX357" fmla="*/ 3099978 w 7467600"/>
              <a:gd name="connsiteY357" fmla="*/ 6858000 h 6858000"/>
              <a:gd name="connsiteX358" fmla="*/ 3101556 w 7467600"/>
              <a:gd name="connsiteY358" fmla="*/ 6843337 h 6858000"/>
              <a:gd name="connsiteX359" fmla="*/ 3370162 w 7467600"/>
              <a:gd name="connsiteY359" fmla="*/ 5785550 h 6858000"/>
              <a:gd name="connsiteX360" fmla="*/ 3746477 w 7467600"/>
              <a:gd name="connsiteY360" fmla="*/ 5377889 h 6858000"/>
              <a:gd name="connsiteX361" fmla="*/ 3863399 w 7467600"/>
              <a:gd name="connsiteY361" fmla="*/ 5087257 h 6858000"/>
              <a:gd name="connsiteX362" fmla="*/ 3968712 w 7467600"/>
              <a:gd name="connsiteY362" fmla="*/ 4913989 h 6858000"/>
              <a:gd name="connsiteX363" fmla="*/ 2792390 w 7467600"/>
              <a:gd name="connsiteY363" fmla="*/ 5382974 h 6858000"/>
              <a:gd name="connsiteX364" fmla="*/ 2714982 w 7467600"/>
              <a:gd name="connsiteY364" fmla="*/ 5427051 h 6858000"/>
              <a:gd name="connsiteX365" fmla="*/ 2813361 w 7467600"/>
              <a:gd name="connsiteY365" fmla="*/ 6023912 h 6858000"/>
              <a:gd name="connsiteX366" fmla="*/ 2688430 w 7467600"/>
              <a:gd name="connsiteY366" fmla="*/ 6801564 h 6858000"/>
              <a:gd name="connsiteX367" fmla="*/ 2629626 w 7467600"/>
              <a:gd name="connsiteY367" fmla="*/ 6763394 h 6858000"/>
              <a:gd name="connsiteX368" fmla="*/ 2565328 w 7467600"/>
              <a:gd name="connsiteY368" fmla="*/ 5516399 h 6858000"/>
              <a:gd name="connsiteX369" fmla="*/ 1922999 w 7467600"/>
              <a:gd name="connsiteY369" fmla="*/ 5980343 h 6858000"/>
              <a:gd name="connsiteX370" fmla="*/ 1950261 w 7467600"/>
              <a:gd name="connsiteY370" fmla="*/ 6405858 h 6858000"/>
              <a:gd name="connsiteX371" fmla="*/ 2365554 w 7467600"/>
              <a:gd name="connsiteY371" fmla="*/ 6759107 h 6858000"/>
              <a:gd name="connsiteX372" fmla="*/ 2424142 w 7467600"/>
              <a:gd name="connsiteY372" fmla="*/ 6858000 h 6858000"/>
              <a:gd name="connsiteX373" fmla="*/ 2395994 w 7467600"/>
              <a:gd name="connsiteY373" fmla="*/ 6858000 h 6858000"/>
              <a:gd name="connsiteX374" fmla="*/ 2392863 w 7467600"/>
              <a:gd name="connsiteY374" fmla="*/ 6852964 h 6858000"/>
              <a:gd name="connsiteX375" fmla="*/ 2017589 w 7467600"/>
              <a:gd name="connsiteY375" fmla="*/ 6493982 h 6858000"/>
              <a:gd name="connsiteX376" fmla="*/ 2147336 w 7467600"/>
              <a:gd name="connsiteY376" fmla="*/ 6594052 h 6858000"/>
              <a:gd name="connsiteX377" fmla="*/ 2207047 w 7467600"/>
              <a:gd name="connsiteY377" fmla="*/ 6654540 h 6858000"/>
              <a:gd name="connsiteX378" fmla="*/ 2299106 w 7467600"/>
              <a:gd name="connsiteY378" fmla="*/ 6778931 h 6858000"/>
              <a:gd name="connsiteX379" fmla="*/ 2314430 w 7467600"/>
              <a:gd name="connsiteY379" fmla="*/ 6801144 h 6858000"/>
              <a:gd name="connsiteX380" fmla="*/ 2352406 w 7467600"/>
              <a:gd name="connsiteY380" fmla="*/ 6858000 h 6858000"/>
              <a:gd name="connsiteX381" fmla="*/ 2314492 w 7467600"/>
              <a:gd name="connsiteY381" fmla="*/ 6858000 h 6858000"/>
              <a:gd name="connsiteX382" fmla="*/ 2288095 w 7467600"/>
              <a:gd name="connsiteY382" fmla="*/ 6818030 h 6858000"/>
              <a:gd name="connsiteX383" fmla="*/ 2272768 w 7467600"/>
              <a:gd name="connsiteY383" fmla="*/ 6795822 h 6858000"/>
              <a:gd name="connsiteX384" fmla="*/ 2182715 w 7467600"/>
              <a:gd name="connsiteY384" fmla="*/ 6675071 h 6858000"/>
              <a:gd name="connsiteX385" fmla="*/ 2032061 w 7467600"/>
              <a:gd name="connsiteY385" fmla="*/ 6541380 h 6858000"/>
              <a:gd name="connsiteX386" fmla="*/ 2257220 w 7467600"/>
              <a:gd name="connsiteY386" fmla="*/ 6826257 h 6858000"/>
              <a:gd name="connsiteX387" fmla="*/ 2281324 w 7467600"/>
              <a:gd name="connsiteY387" fmla="*/ 6858000 h 6858000"/>
              <a:gd name="connsiteX388" fmla="*/ 2242860 w 7467600"/>
              <a:gd name="connsiteY388" fmla="*/ 6858000 h 6858000"/>
              <a:gd name="connsiteX389" fmla="*/ 2232818 w 7467600"/>
              <a:gd name="connsiteY389" fmla="*/ 6844926 h 6858000"/>
              <a:gd name="connsiteX390" fmla="*/ 1990172 w 7467600"/>
              <a:gd name="connsiteY390" fmla="*/ 6542121 h 6858000"/>
              <a:gd name="connsiteX391" fmla="*/ 2124090 w 7467600"/>
              <a:gd name="connsiteY391" fmla="*/ 6761017 h 6858000"/>
              <a:gd name="connsiteX392" fmla="*/ 2200380 w 7467600"/>
              <a:gd name="connsiteY392" fmla="*/ 6858000 h 6858000"/>
              <a:gd name="connsiteX393" fmla="*/ 2147507 w 7467600"/>
              <a:gd name="connsiteY393" fmla="*/ 6858000 h 6858000"/>
              <a:gd name="connsiteX394" fmla="*/ 2070668 w 7467600"/>
              <a:gd name="connsiteY394" fmla="*/ 6761520 h 6858000"/>
              <a:gd name="connsiteX395" fmla="*/ 1975142 w 7467600"/>
              <a:gd name="connsiteY395" fmla="*/ 6585570 h 6858000"/>
              <a:gd name="connsiteX396" fmla="*/ 2050035 w 7467600"/>
              <a:gd name="connsiteY396" fmla="*/ 6813345 h 6858000"/>
              <a:gd name="connsiteX397" fmla="*/ 2063025 w 7467600"/>
              <a:gd name="connsiteY397" fmla="*/ 6858000 h 6858000"/>
              <a:gd name="connsiteX398" fmla="*/ 2021675 w 7467600"/>
              <a:gd name="connsiteY398" fmla="*/ 6858000 h 6858000"/>
              <a:gd name="connsiteX399" fmla="*/ 2019308 w 7467600"/>
              <a:gd name="connsiteY399" fmla="*/ 6847118 h 6858000"/>
              <a:gd name="connsiteX400" fmla="*/ 1938835 w 7467600"/>
              <a:gd name="connsiteY400" fmla="*/ 6551160 h 6858000"/>
              <a:gd name="connsiteX401" fmla="*/ 1953230 w 7467600"/>
              <a:gd name="connsiteY401" fmla="*/ 6759699 h 6858000"/>
              <a:gd name="connsiteX402" fmla="*/ 1956763 w 7467600"/>
              <a:gd name="connsiteY402" fmla="*/ 6778191 h 6858000"/>
              <a:gd name="connsiteX403" fmla="*/ 1967925 w 7467600"/>
              <a:gd name="connsiteY403" fmla="*/ 6858000 h 6858000"/>
              <a:gd name="connsiteX404" fmla="*/ 1936622 w 7467600"/>
              <a:gd name="connsiteY404" fmla="*/ 6858000 h 6858000"/>
              <a:gd name="connsiteX405" fmla="*/ 1926261 w 7467600"/>
              <a:gd name="connsiteY405" fmla="*/ 6784064 h 6858000"/>
              <a:gd name="connsiteX406" fmla="*/ 1922724 w 7467600"/>
              <a:gd name="connsiteY406" fmla="*/ 6765577 h 6858000"/>
              <a:gd name="connsiteX407" fmla="*/ 1904650 w 7467600"/>
              <a:gd name="connsiteY407" fmla="*/ 6639616 h 6858000"/>
              <a:gd name="connsiteX408" fmla="*/ 1885273 w 7467600"/>
              <a:gd name="connsiteY408" fmla="*/ 6858000 h 6858000"/>
              <a:gd name="connsiteX409" fmla="*/ 1854363 w 7467600"/>
              <a:gd name="connsiteY409" fmla="*/ 6858000 h 6858000"/>
              <a:gd name="connsiteX410" fmla="*/ 1880391 w 7467600"/>
              <a:gd name="connsiteY410" fmla="*/ 6603796 h 6858000"/>
              <a:gd name="connsiteX411" fmla="*/ 1818273 w 7467600"/>
              <a:gd name="connsiteY411" fmla="*/ 6715729 h 6858000"/>
              <a:gd name="connsiteX412" fmla="*/ 1794691 w 7467600"/>
              <a:gd name="connsiteY412" fmla="*/ 6843239 h 6858000"/>
              <a:gd name="connsiteX413" fmla="*/ 1794914 w 7467600"/>
              <a:gd name="connsiteY413" fmla="*/ 6858000 h 6858000"/>
              <a:gd name="connsiteX414" fmla="*/ 1746128 w 7467600"/>
              <a:gd name="connsiteY414" fmla="*/ 6858000 h 6858000"/>
              <a:gd name="connsiteX415" fmla="*/ 1753934 w 7467600"/>
              <a:gd name="connsiteY415" fmla="*/ 6724796 h 6858000"/>
              <a:gd name="connsiteX416" fmla="*/ 1792053 w 7467600"/>
              <a:gd name="connsiteY416" fmla="*/ 6572396 h 6858000"/>
              <a:gd name="connsiteX417" fmla="*/ 1862248 w 7467600"/>
              <a:gd name="connsiteY417" fmla="*/ 6266397 h 6858000"/>
              <a:gd name="connsiteX418" fmla="*/ 1862250 w 7467600"/>
              <a:gd name="connsiteY418" fmla="*/ 6033531 h 6858000"/>
              <a:gd name="connsiteX419" fmla="*/ 1211999 w 7467600"/>
              <a:gd name="connsiteY419" fmla="*/ 6683610 h 6858000"/>
              <a:gd name="connsiteX420" fmla="*/ 1213266 w 7467600"/>
              <a:gd name="connsiteY420" fmla="*/ 6691947 h 6858000"/>
              <a:gd name="connsiteX421" fmla="*/ 1203370 w 7467600"/>
              <a:gd name="connsiteY421" fmla="*/ 6850676 h 6858000"/>
              <a:gd name="connsiteX422" fmla="*/ 1203671 w 7467600"/>
              <a:gd name="connsiteY422" fmla="*/ 6858000 h 6858000"/>
              <a:gd name="connsiteX423" fmla="*/ 1143180 w 7467600"/>
              <a:gd name="connsiteY423" fmla="*/ 6858000 h 6858000"/>
              <a:gd name="connsiteX424" fmla="*/ 1142176 w 7467600"/>
              <a:gd name="connsiteY424" fmla="*/ 6766045 h 6858000"/>
              <a:gd name="connsiteX425" fmla="*/ 1067484 w 7467600"/>
              <a:gd name="connsiteY425" fmla="*/ 6858000 h 6858000"/>
              <a:gd name="connsiteX426" fmla="*/ 953928 w 7467600"/>
              <a:gd name="connsiteY426" fmla="*/ 6858000 h 6858000"/>
              <a:gd name="connsiteX427" fmla="*/ 959715 w 7467600"/>
              <a:gd name="connsiteY427" fmla="*/ 6850185 h 6858000"/>
              <a:gd name="connsiteX428" fmla="*/ 1483788 w 7467600"/>
              <a:gd name="connsiteY428" fmla="*/ 6259174 h 6858000"/>
              <a:gd name="connsiteX429" fmla="*/ 1100671 w 7467600"/>
              <a:gd name="connsiteY429" fmla="*/ 6252137 h 6858000"/>
              <a:gd name="connsiteX430" fmla="*/ 1090144 w 7467600"/>
              <a:gd name="connsiteY430" fmla="*/ 6256748 h 6858000"/>
              <a:gd name="connsiteX431" fmla="*/ 1095872 w 7467600"/>
              <a:gd name="connsiteY431" fmla="*/ 6271892 h 6858000"/>
              <a:gd name="connsiteX432" fmla="*/ 262785 w 7467600"/>
              <a:gd name="connsiteY432" fmla="*/ 6845450 h 6858000"/>
              <a:gd name="connsiteX433" fmla="*/ 209968 w 7467600"/>
              <a:gd name="connsiteY433" fmla="*/ 6770713 h 6858000"/>
              <a:gd name="connsiteX434" fmla="*/ 873460 w 7467600"/>
              <a:gd name="connsiteY434" fmla="*/ 6253768 h 6858000"/>
              <a:gd name="connsiteX435" fmla="*/ 192686 w 7467600"/>
              <a:gd name="connsiteY435" fmla="*/ 5849257 h 6858000"/>
              <a:gd name="connsiteX436" fmla="*/ 4696 w 7467600"/>
              <a:gd name="connsiteY436" fmla="*/ 5697668 h 6858000"/>
              <a:gd name="connsiteX437" fmla="*/ 0 w 7467600"/>
              <a:gd name="connsiteY437" fmla="*/ 5689984 h 6858000"/>
              <a:gd name="connsiteX438" fmla="*/ 0 w 7467600"/>
              <a:gd name="connsiteY438" fmla="*/ 5513472 h 6858000"/>
              <a:gd name="connsiteX439" fmla="*/ 174101 w 7467600"/>
              <a:gd name="connsiteY439" fmla="*/ 5620277 h 6858000"/>
              <a:gd name="connsiteX440" fmla="*/ 891800 w 7467600"/>
              <a:gd name="connsiteY440" fmla="*/ 6036935 h 6858000"/>
              <a:gd name="connsiteX441" fmla="*/ 1072219 w 7467600"/>
              <a:gd name="connsiteY441" fmla="*/ 6169443 h 6858000"/>
              <a:gd name="connsiteX442" fmla="*/ 1074117 w 7467600"/>
              <a:gd name="connsiteY442" fmla="*/ 6170301 h 6858000"/>
              <a:gd name="connsiteX443" fmla="*/ 1083114 w 7467600"/>
              <a:gd name="connsiteY443" fmla="*/ 6174131 h 6858000"/>
              <a:gd name="connsiteX444" fmla="*/ 1543010 w 7467600"/>
              <a:gd name="connsiteY444" fmla="*/ 6191140 h 6858000"/>
              <a:gd name="connsiteX445" fmla="*/ 1551080 w 7467600"/>
              <a:gd name="connsiteY445" fmla="*/ 6195006 h 6858000"/>
              <a:gd name="connsiteX446" fmla="*/ 2345443 w 7467600"/>
              <a:gd name="connsiteY446" fmla="*/ 5549882 h 6858000"/>
              <a:gd name="connsiteX447" fmla="*/ 1721499 w 7467600"/>
              <a:gd name="connsiteY447" fmla="*/ 5599969 h 6858000"/>
              <a:gd name="connsiteX448" fmla="*/ 767716 w 7467600"/>
              <a:gd name="connsiteY448" fmla="*/ 5472768 h 6858000"/>
              <a:gd name="connsiteX449" fmla="*/ 722147 w 7467600"/>
              <a:gd name="connsiteY449" fmla="*/ 5393091 h 6858000"/>
              <a:gd name="connsiteX450" fmla="*/ 1485552 w 7467600"/>
              <a:gd name="connsiteY450" fmla="*/ 5313202 h 6858000"/>
              <a:gd name="connsiteX451" fmla="*/ 2143004 w 7467600"/>
              <a:gd name="connsiteY451" fmla="*/ 5402420 h 6858000"/>
              <a:gd name="connsiteX452" fmla="*/ 1933391 w 7467600"/>
              <a:gd name="connsiteY452" fmla="*/ 5156971 h 6858000"/>
              <a:gd name="connsiteX453" fmla="*/ 1827118 w 7467600"/>
              <a:gd name="connsiteY453" fmla="*/ 4968410 h 6858000"/>
              <a:gd name="connsiteX454" fmla="*/ 1837349 w 7467600"/>
              <a:gd name="connsiteY454" fmla="*/ 4956357 h 6858000"/>
              <a:gd name="connsiteX455" fmla="*/ 2162835 w 7467600"/>
              <a:gd name="connsiteY455" fmla="*/ 5187853 h 6858000"/>
              <a:gd name="connsiteX456" fmla="*/ 2257167 w 7467600"/>
              <a:gd name="connsiteY456" fmla="*/ 5462123 h 6858000"/>
              <a:gd name="connsiteX457" fmla="*/ 2261598 w 7467600"/>
              <a:gd name="connsiteY457" fmla="*/ 5467998 h 6858000"/>
              <a:gd name="connsiteX458" fmla="*/ 2437177 w 7467600"/>
              <a:gd name="connsiteY458" fmla="*/ 5479608 h 6858000"/>
              <a:gd name="connsiteX459" fmla="*/ 2445247 w 7467600"/>
              <a:gd name="connsiteY459" fmla="*/ 5483476 h 6858000"/>
              <a:gd name="connsiteX460" fmla="*/ 2743626 w 7467600"/>
              <a:gd name="connsiteY460" fmla="*/ 5304819 h 6858000"/>
              <a:gd name="connsiteX461" fmla="*/ 3048102 w 7467600"/>
              <a:gd name="connsiteY461" fmla="*/ 5150595 h 6858000"/>
              <a:gd name="connsiteX462" fmla="*/ 1799414 w 7467600"/>
              <a:gd name="connsiteY462" fmla="*/ 4694732 h 6858000"/>
              <a:gd name="connsiteX463" fmla="*/ 1771735 w 7467600"/>
              <a:gd name="connsiteY463" fmla="*/ 4619929 h 6858000"/>
              <a:gd name="connsiteX464" fmla="*/ 3104273 w 7467600"/>
              <a:gd name="connsiteY464" fmla="*/ 5076159 h 6858000"/>
              <a:gd name="connsiteX465" fmla="*/ 3113245 w 7467600"/>
              <a:gd name="connsiteY465" fmla="*/ 5090705 h 6858000"/>
              <a:gd name="connsiteX466" fmla="*/ 3126294 w 7467600"/>
              <a:gd name="connsiteY466" fmla="*/ 5114400 h 6858000"/>
              <a:gd name="connsiteX467" fmla="*/ 3937433 w 7467600"/>
              <a:gd name="connsiteY467" fmla="*/ 4830473 h 6858000"/>
              <a:gd name="connsiteX468" fmla="*/ 3590475 w 7467600"/>
              <a:gd name="connsiteY468" fmla="*/ 4597974 h 6858000"/>
              <a:gd name="connsiteX469" fmla="*/ 3100264 w 7467600"/>
              <a:gd name="connsiteY469" fmla="*/ 4579845 h 6858000"/>
              <a:gd name="connsiteX470" fmla="*/ 2183576 w 7467600"/>
              <a:gd name="connsiteY470" fmla="*/ 4227150 h 6858000"/>
              <a:gd name="connsiteX471" fmla="*/ 2151029 w 7467600"/>
              <a:gd name="connsiteY471" fmla="*/ 4146947 h 6858000"/>
              <a:gd name="connsiteX472" fmla="*/ 3563434 w 7467600"/>
              <a:gd name="connsiteY472" fmla="*/ 4469115 h 6858000"/>
              <a:gd name="connsiteX473" fmla="*/ 3177952 w 7467600"/>
              <a:gd name="connsiteY473" fmla="*/ 3657386 h 6858000"/>
              <a:gd name="connsiteX474" fmla="*/ 3189263 w 7467600"/>
              <a:gd name="connsiteY474" fmla="*/ 3625726 h 6858000"/>
              <a:gd name="connsiteX475" fmla="*/ 3560912 w 7467600"/>
              <a:gd name="connsiteY475" fmla="*/ 4079863 h 6858000"/>
              <a:gd name="connsiteX476" fmla="*/ 3626636 w 7467600"/>
              <a:gd name="connsiteY476" fmla="*/ 4512230 h 6858000"/>
              <a:gd name="connsiteX477" fmla="*/ 3653088 w 7467600"/>
              <a:gd name="connsiteY477" fmla="*/ 4521417 h 6858000"/>
              <a:gd name="connsiteX478" fmla="*/ 3988128 w 7467600"/>
              <a:gd name="connsiteY478" fmla="*/ 4817267 h 6858000"/>
              <a:gd name="connsiteX479" fmla="*/ 4830582 w 7467600"/>
              <a:gd name="connsiteY479" fmla="*/ 4676000 h 6858000"/>
              <a:gd name="connsiteX480" fmla="*/ 4830100 w 7467600"/>
              <a:gd name="connsiteY480" fmla="*/ 4675554 h 6858000"/>
              <a:gd name="connsiteX481" fmla="*/ 4036318 w 7467600"/>
              <a:gd name="connsiteY481" fmla="*/ 4147013 h 6858000"/>
              <a:gd name="connsiteX482" fmla="*/ 3432098 w 7467600"/>
              <a:gd name="connsiteY482" fmla="*/ 3537312 h 6858000"/>
              <a:gd name="connsiteX483" fmla="*/ 3446761 w 7467600"/>
              <a:gd name="connsiteY483" fmla="*/ 3461278 h 6858000"/>
              <a:gd name="connsiteX484" fmla="*/ 4419733 w 7467600"/>
              <a:gd name="connsiteY484" fmla="*/ 3963555 h 6858000"/>
              <a:gd name="connsiteX485" fmla="*/ 4781371 w 7467600"/>
              <a:gd name="connsiteY485" fmla="*/ 4458604 h 6858000"/>
              <a:gd name="connsiteX486" fmla="*/ 4780440 w 7467600"/>
              <a:gd name="connsiteY486" fmla="*/ 4470290 h 6858000"/>
              <a:gd name="connsiteX487" fmla="*/ 4898954 w 7467600"/>
              <a:gd name="connsiteY487" fmla="*/ 4662092 h 6858000"/>
              <a:gd name="connsiteX488" fmla="*/ 4900699 w 7467600"/>
              <a:gd name="connsiteY488" fmla="*/ 4670867 h 6858000"/>
              <a:gd name="connsiteX489" fmla="*/ 5714511 w 7467600"/>
              <a:gd name="connsiteY489" fmla="*/ 4663483 h 6858000"/>
              <a:gd name="connsiteX490" fmla="*/ 5464793 w 7467600"/>
              <a:gd name="connsiteY490" fmla="*/ 4393556 h 6858000"/>
              <a:gd name="connsiteX491" fmla="*/ 5461897 w 7467600"/>
              <a:gd name="connsiteY491" fmla="*/ 4390879 h 6858000"/>
              <a:gd name="connsiteX492" fmla="*/ 4294126 w 7467600"/>
              <a:gd name="connsiteY492" fmla="*/ 3303048 h 6858000"/>
              <a:gd name="connsiteX493" fmla="*/ 4305321 w 7467600"/>
              <a:gd name="connsiteY493" fmla="*/ 3256953 h 6858000"/>
              <a:gd name="connsiteX494" fmla="*/ 4949299 w 7467600"/>
              <a:gd name="connsiteY494" fmla="*/ 3766336 h 6858000"/>
              <a:gd name="connsiteX495" fmla="*/ 5291452 w 7467600"/>
              <a:gd name="connsiteY495" fmla="*/ 4076801 h 6858000"/>
              <a:gd name="connsiteX496" fmla="*/ 5434998 w 7467600"/>
              <a:gd name="connsiteY496" fmla="*/ 4254100 h 6858000"/>
              <a:gd name="connsiteX497" fmla="*/ 5351015 w 7467600"/>
              <a:gd name="connsiteY497" fmla="*/ 3760989 h 6858000"/>
              <a:gd name="connsiteX498" fmla="*/ 5413780 w 7467600"/>
              <a:gd name="connsiteY498" fmla="*/ 2966265 h 6858000"/>
              <a:gd name="connsiteX499" fmla="*/ 5425627 w 7467600"/>
              <a:gd name="connsiteY499" fmla="*/ 2954192 h 6858000"/>
              <a:gd name="connsiteX500" fmla="*/ 6604735 w 7467600"/>
              <a:gd name="connsiteY500" fmla="*/ 2041381 h 6858000"/>
              <a:gd name="connsiteX501" fmla="*/ 7204487 w 7467600"/>
              <a:gd name="connsiteY501" fmla="*/ 2742112 h 6858000"/>
              <a:gd name="connsiteX502" fmla="*/ 7131592 w 7467600"/>
              <a:gd name="connsiteY502" fmla="*/ 2672096 h 6858000"/>
              <a:gd name="connsiteX503" fmla="*/ 6996344 w 7467600"/>
              <a:gd name="connsiteY503" fmla="*/ 2518310 h 6858000"/>
              <a:gd name="connsiteX504" fmla="*/ 6735495 w 7467600"/>
              <a:gd name="connsiteY504" fmla="*/ 2196890 h 6858000"/>
              <a:gd name="connsiteX505" fmla="*/ 6721901 w 7467600"/>
              <a:gd name="connsiteY505" fmla="*/ 2179274 h 6858000"/>
              <a:gd name="connsiteX506" fmla="*/ 6604735 w 7467600"/>
              <a:gd name="connsiteY506" fmla="*/ 2041381 h 6858000"/>
              <a:gd name="connsiteX507" fmla="*/ 6591670 w 7467600"/>
              <a:gd name="connsiteY507" fmla="*/ 1988277 h 6858000"/>
              <a:gd name="connsiteX508" fmla="*/ 6747349 w 7467600"/>
              <a:gd name="connsiteY508" fmla="*/ 2160069 h 6858000"/>
              <a:gd name="connsiteX509" fmla="*/ 6760943 w 7467600"/>
              <a:gd name="connsiteY509" fmla="*/ 2177686 h 6858000"/>
              <a:gd name="connsiteX510" fmla="*/ 7021065 w 7467600"/>
              <a:gd name="connsiteY510" fmla="*/ 2498102 h 6858000"/>
              <a:gd name="connsiteX511" fmla="*/ 7155223 w 7467600"/>
              <a:gd name="connsiteY511" fmla="*/ 2650386 h 6858000"/>
              <a:gd name="connsiteX512" fmla="*/ 7203167 w 7467600"/>
              <a:gd name="connsiteY512" fmla="*/ 2697288 h 6858000"/>
              <a:gd name="connsiteX513" fmla="*/ 6937703 w 7467600"/>
              <a:gd name="connsiteY513" fmla="*/ 2321981 h 6858000"/>
              <a:gd name="connsiteX514" fmla="*/ 6591670 w 7467600"/>
              <a:gd name="connsiteY514" fmla="*/ 1988277 h 6858000"/>
              <a:gd name="connsiteX515" fmla="*/ 5798671 w 7467600"/>
              <a:gd name="connsiteY515" fmla="*/ 1981601 h 6858000"/>
              <a:gd name="connsiteX516" fmla="*/ 5754709 w 7467600"/>
              <a:gd name="connsiteY516" fmla="*/ 2071454 h 6858000"/>
              <a:gd name="connsiteX517" fmla="*/ 5763044 w 7467600"/>
              <a:gd name="connsiteY517" fmla="*/ 2842206 h 6858000"/>
              <a:gd name="connsiteX518" fmla="*/ 5764974 w 7467600"/>
              <a:gd name="connsiteY518" fmla="*/ 2799609 h 6858000"/>
              <a:gd name="connsiteX519" fmla="*/ 5767665 w 7467600"/>
              <a:gd name="connsiteY519" fmla="*/ 2666409 h 6858000"/>
              <a:gd name="connsiteX520" fmla="*/ 5763055 w 7467600"/>
              <a:gd name="connsiteY520" fmla="*/ 2579705 h 6858000"/>
              <a:gd name="connsiteX521" fmla="*/ 5758079 w 7467600"/>
              <a:gd name="connsiteY521" fmla="*/ 2492508 h 6858000"/>
              <a:gd name="connsiteX522" fmla="*/ 5779325 w 7467600"/>
              <a:gd name="connsiteY522" fmla="*/ 2197069 h 6858000"/>
              <a:gd name="connsiteX523" fmla="*/ 5798671 w 7467600"/>
              <a:gd name="connsiteY523" fmla="*/ 1981601 h 6858000"/>
              <a:gd name="connsiteX524" fmla="*/ 5829202 w 7467600"/>
              <a:gd name="connsiteY524" fmla="*/ 1971679 h 6858000"/>
              <a:gd name="connsiteX525" fmla="*/ 5809558 w 7467600"/>
              <a:gd name="connsiteY525" fmla="*/ 2198043 h 6858000"/>
              <a:gd name="connsiteX526" fmla="*/ 5788653 w 7467600"/>
              <a:gd name="connsiteY526" fmla="*/ 2489430 h 6858000"/>
              <a:gd name="connsiteX527" fmla="*/ 5793439 w 7467600"/>
              <a:gd name="connsiteY527" fmla="*/ 2575235 h 6858000"/>
              <a:gd name="connsiteX528" fmla="*/ 5796837 w 7467600"/>
              <a:gd name="connsiteY528" fmla="*/ 2637633 h 6858000"/>
              <a:gd name="connsiteX529" fmla="*/ 5818614 w 7467600"/>
              <a:gd name="connsiteY529" fmla="*/ 2473055 h 6858000"/>
              <a:gd name="connsiteX530" fmla="*/ 5829202 w 7467600"/>
              <a:gd name="connsiteY530" fmla="*/ 1971679 h 6858000"/>
              <a:gd name="connsiteX531" fmla="*/ 5911389 w 7467600"/>
              <a:gd name="connsiteY531" fmla="*/ 1898371 h 6858000"/>
              <a:gd name="connsiteX532" fmla="*/ 6237627 w 7467600"/>
              <a:gd name="connsiteY532" fmla="*/ 2231921 h 6858000"/>
              <a:gd name="connsiteX533" fmla="*/ 5911389 w 7467600"/>
              <a:gd name="connsiteY533" fmla="*/ 1898371 h 6858000"/>
              <a:gd name="connsiteX534" fmla="*/ 6944437 w 7467600"/>
              <a:gd name="connsiteY534" fmla="*/ 1575402 h 6858000"/>
              <a:gd name="connsiteX535" fmla="*/ 6304730 w 7467600"/>
              <a:gd name="connsiteY535" fmla="*/ 1766654 h 6858000"/>
              <a:gd name="connsiteX536" fmla="*/ 6944437 w 7467600"/>
              <a:gd name="connsiteY536" fmla="*/ 1575402 h 6858000"/>
              <a:gd name="connsiteX537" fmla="*/ 7019523 w 7467600"/>
              <a:gd name="connsiteY537" fmla="*/ 1519450 h 6858000"/>
              <a:gd name="connsiteX538" fmla="*/ 6298091 w 7467600"/>
              <a:gd name="connsiteY538" fmla="*/ 1737122 h 6858000"/>
              <a:gd name="connsiteX539" fmla="*/ 7019523 w 7467600"/>
              <a:gd name="connsiteY539" fmla="*/ 1519450 h 6858000"/>
              <a:gd name="connsiteX540" fmla="*/ 2399523 w 7467600"/>
              <a:gd name="connsiteY540" fmla="*/ 1428234 h 6858000"/>
              <a:gd name="connsiteX541" fmla="*/ 2224982 w 7467600"/>
              <a:gd name="connsiteY541" fmla="*/ 1826201 h 6858000"/>
              <a:gd name="connsiteX542" fmla="*/ 2096099 w 7467600"/>
              <a:gd name="connsiteY542" fmla="*/ 2345900 h 6858000"/>
              <a:gd name="connsiteX543" fmla="*/ 2283317 w 7467600"/>
              <a:gd name="connsiteY543" fmla="*/ 1796925 h 6858000"/>
              <a:gd name="connsiteX544" fmla="*/ 2399523 w 7467600"/>
              <a:gd name="connsiteY544" fmla="*/ 1428234 h 6858000"/>
              <a:gd name="connsiteX545" fmla="*/ 2448558 w 7467600"/>
              <a:gd name="connsiteY545" fmla="*/ 1373435 h 6858000"/>
              <a:gd name="connsiteX546" fmla="*/ 2312521 w 7467600"/>
              <a:gd name="connsiteY546" fmla="*/ 1806140 h 6858000"/>
              <a:gd name="connsiteX547" fmla="*/ 2127533 w 7467600"/>
              <a:gd name="connsiteY547" fmla="*/ 2348380 h 6858000"/>
              <a:gd name="connsiteX548" fmla="*/ 2358080 w 7467600"/>
              <a:gd name="connsiteY548" fmla="*/ 1866134 h 6858000"/>
              <a:gd name="connsiteX549" fmla="*/ 2407436 w 7467600"/>
              <a:gd name="connsiteY549" fmla="*/ 1651070 h 6858000"/>
              <a:gd name="connsiteX550" fmla="*/ 2448558 w 7467600"/>
              <a:gd name="connsiteY550" fmla="*/ 1373435 h 6858000"/>
              <a:gd name="connsiteX551" fmla="*/ 278707 w 7467600"/>
              <a:gd name="connsiteY551" fmla="*/ 1352270 h 6858000"/>
              <a:gd name="connsiteX552" fmla="*/ 321570 w 7467600"/>
              <a:gd name="connsiteY552" fmla="*/ 1861610 h 6858000"/>
              <a:gd name="connsiteX553" fmla="*/ 294281 w 7467600"/>
              <a:gd name="connsiteY553" fmla="*/ 1440658 h 6858000"/>
              <a:gd name="connsiteX554" fmla="*/ 278707 w 7467600"/>
              <a:gd name="connsiteY554" fmla="*/ 1352270 h 6858000"/>
              <a:gd name="connsiteX555" fmla="*/ 1423821 w 7467600"/>
              <a:gd name="connsiteY555" fmla="*/ 1351958 h 6858000"/>
              <a:gd name="connsiteX556" fmla="*/ 1638521 w 7467600"/>
              <a:gd name="connsiteY556" fmla="*/ 1908470 h 6858000"/>
              <a:gd name="connsiteX557" fmla="*/ 1754199 w 7467600"/>
              <a:gd name="connsiteY557" fmla="*/ 2149284 h 6858000"/>
              <a:gd name="connsiteX558" fmla="*/ 1908359 w 7467600"/>
              <a:gd name="connsiteY558" fmla="*/ 2364988 h 6858000"/>
              <a:gd name="connsiteX559" fmla="*/ 1647661 w 7467600"/>
              <a:gd name="connsiteY559" fmla="*/ 1825945 h 6858000"/>
              <a:gd name="connsiteX560" fmla="*/ 1423821 w 7467600"/>
              <a:gd name="connsiteY560" fmla="*/ 1351958 h 6858000"/>
              <a:gd name="connsiteX561" fmla="*/ 1431890 w 7467600"/>
              <a:gd name="connsiteY561" fmla="*/ 1306475 h 6858000"/>
              <a:gd name="connsiteX562" fmla="*/ 1507597 w 7467600"/>
              <a:gd name="connsiteY562" fmla="*/ 1446132 h 6858000"/>
              <a:gd name="connsiteX563" fmla="*/ 1674586 w 7467600"/>
              <a:gd name="connsiteY563" fmla="*/ 1813832 h 6858000"/>
              <a:gd name="connsiteX564" fmla="*/ 1815950 w 7467600"/>
              <a:gd name="connsiteY564" fmla="*/ 2128564 h 6858000"/>
              <a:gd name="connsiteX565" fmla="*/ 1984242 w 7467600"/>
              <a:gd name="connsiteY565" fmla="*/ 2430829 h 6858000"/>
              <a:gd name="connsiteX566" fmla="*/ 2014023 w 7467600"/>
              <a:gd name="connsiteY566" fmla="*/ 2450995 h 6858000"/>
              <a:gd name="connsiteX567" fmla="*/ 1747337 w 7467600"/>
              <a:gd name="connsiteY567" fmla="*/ 1855264 h 6858000"/>
              <a:gd name="connsiteX568" fmla="*/ 1533749 w 7467600"/>
              <a:gd name="connsiteY568" fmla="*/ 1478656 h 6858000"/>
              <a:gd name="connsiteX569" fmla="*/ 1431890 w 7467600"/>
              <a:gd name="connsiteY569" fmla="*/ 1306475 h 6858000"/>
              <a:gd name="connsiteX570" fmla="*/ 5052692 w 7467600"/>
              <a:gd name="connsiteY570" fmla="*/ 1292994 h 6858000"/>
              <a:gd name="connsiteX571" fmla="*/ 5200661 w 7467600"/>
              <a:gd name="connsiteY571" fmla="*/ 1635186 h 6858000"/>
              <a:gd name="connsiteX572" fmla="*/ 5297138 w 7467600"/>
              <a:gd name="connsiteY572" fmla="*/ 1906351 h 6858000"/>
              <a:gd name="connsiteX573" fmla="*/ 5052692 w 7467600"/>
              <a:gd name="connsiteY573" fmla="*/ 1292994 h 6858000"/>
              <a:gd name="connsiteX574" fmla="*/ 5009948 w 7467600"/>
              <a:gd name="connsiteY574" fmla="*/ 1273619 h 6858000"/>
              <a:gd name="connsiteX575" fmla="*/ 5121777 w 7467600"/>
              <a:gd name="connsiteY575" fmla="*/ 1654213 h 6858000"/>
              <a:gd name="connsiteX576" fmla="*/ 5293545 w 7467600"/>
              <a:gd name="connsiteY576" fmla="*/ 2072247 h 6858000"/>
              <a:gd name="connsiteX577" fmla="*/ 5294042 w 7467600"/>
              <a:gd name="connsiteY577" fmla="*/ 2065019 h 6858000"/>
              <a:gd name="connsiteX578" fmla="*/ 5171936 w 7467600"/>
              <a:gd name="connsiteY578" fmla="*/ 1647613 h 6858000"/>
              <a:gd name="connsiteX579" fmla="*/ 5009948 w 7467600"/>
              <a:gd name="connsiteY579" fmla="*/ 1273619 h 6858000"/>
              <a:gd name="connsiteX580" fmla="*/ 655236 w 7467600"/>
              <a:gd name="connsiteY580" fmla="*/ 1268632 h 6858000"/>
              <a:gd name="connsiteX581" fmla="*/ 839521 w 7467600"/>
              <a:gd name="connsiteY581" fmla="*/ 1685315 h 6858000"/>
              <a:gd name="connsiteX582" fmla="*/ 1109416 w 7467600"/>
              <a:gd name="connsiteY582" fmla="*/ 2061663 h 6858000"/>
              <a:gd name="connsiteX583" fmla="*/ 1298300 w 7467600"/>
              <a:gd name="connsiteY583" fmla="*/ 2247742 h 6858000"/>
              <a:gd name="connsiteX584" fmla="*/ 1125871 w 7467600"/>
              <a:gd name="connsiteY584" fmla="*/ 1989513 h 6858000"/>
              <a:gd name="connsiteX585" fmla="*/ 981574 w 7467600"/>
              <a:gd name="connsiteY585" fmla="*/ 1783157 h 6858000"/>
              <a:gd name="connsiteX586" fmla="*/ 922198 w 7467600"/>
              <a:gd name="connsiteY586" fmla="*/ 1677437 h 6858000"/>
              <a:gd name="connsiteX587" fmla="*/ 869293 w 7467600"/>
              <a:gd name="connsiteY587" fmla="*/ 1583214 h 6858000"/>
              <a:gd name="connsiteX588" fmla="*/ 751431 w 7467600"/>
              <a:gd name="connsiteY588" fmla="*/ 1405731 h 6858000"/>
              <a:gd name="connsiteX589" fmla="*/ 655236 w 7467600"/>
              <a:gd name="connsiteY589" fmla="*/ 1268632 h 6858000"/>
              <a:gd name="connsiteX590" fmla="*/ 6516292 w 7467600"/>
              <a:gd name="connsiteY590" fmla="*/ 1263064 h 6858000"/>
              <a:gd name="connsiteX591" fmla="*/ 5736320 w 7467600"/>
              <a:gd name="connsiteY591" fmla="*/ 1501803 h 6858000"/>
              <a:gd name="connsiteX592" fmla="*/ 6516292 w 7467600"/>
              <a:gd name="connsiteY592" fmla="*/ 1263064 h 6858000"/>
              <a:gd name="connsiteX593" fmla="*/ 291466 w 7467600"/>
              <a:gd name="connsiteY593" fmla="*/ 1250369 h 6858000"/>
              <a:gd name="connsiteX594" fmla="*/ 323180 w 7467600"/>
              <a:gd name="connsiteY594" fmla="*/ 1435283 h 6858000"/>
              <a:gd name="connsiteX595" fmla="*/ 349381 w 7467600"/>
              <a:gd name="connsiteY595" fmla="*/ 1875041 h 6858000"/>
              <a:gd name="connsiteX596" fmla="*/ 374363 w 7467600"/>
              <a:gd name="connsiteY596" fmla="*/ 1506494 h 6858000"/>
              <a:gd name="connsiteX597" fmla="*/ 302168 w 7467600"/>
              <a:gd name="connsiteY597" fmla="*/ 1274495 h 6858000"/>
              <a:gd name="connsiteX598" fmla="*/ 291466 w 7467600"/>
              <a:gd name="connsiteY598" fmla="*/ 1250369 h 6858000"/>
              <a:gd name="connsiteX599" fmla="*/ 678222 w 7467600"/>
              <a:gd name="connsiteY599" fmla="*/ 1248670 h 6858000"/>
              <a:gd name="connsiteX600" fmla="*/ 775536 w 7467600"/>
              <a:gd name="connsiteY600" fmla="*/ 1388015 h 6858000"/>
              <a:gd name="connsiteX601" fmla="*/ 894529 w 7467600"/>
              <a:gd name="connsiteY601" fmla="*/ 1567739 h 6858000"/>
              <a:gd name="connsiteX602" fmla="*/ 948000 w 7467600"/>
              <a:gd name="connsiteY602" fmla="*/ 1663088 h 6858000"/>
              <a:gd name="connsiteX603" fmla="*/ 1006812 w 7467600"/>
              <a:gd name="connsiteY603" fmla="*/ 1767683 h 6858000"/>
              <a:gd name="connsiteX604" fmla="*/ 1149133 w 7467600"/>
              <a:gd name="connsiteY604" fmla="*/ 1971513 h 6858000"/>
              <a:gd name="connsiteX605" fmla="*/ 1333952 w 7467600"/>
              <a:gd name="connsiteY605" fmla="*/ 2251620 h 6858000"/>
              <a:gd name="connsiteX606" fmla="*/ 1337329 w 7467600"/>
              <a:gd name="connsiteY606" fmla="*/ 2258350 h 6858000"/>
              <a:gd name="connsiteX607" fmla="*/ 1014726 w 7467600"/>
              <a:gd name="connsiteY607" fmla="*/ 1615556 h 6858000"/>
              <a:gd name="connsiteX608" fmla="*/ 678222 w 7467600"/>
              <a:gd name="connsiteY608" fmla="*/ 1248670 h 6858000"/>
              <a:gd name="connsiteX609" fmla="*/ 6691602 w 7467600"/>
              <a:gd name="connsiteY609" fmla="*/ 1140573 h 6858000"/>
              <a:gd name="connsiteX610" fmla="*/ 6571100 w 7467600"/>
              <a:gd name="connsiteY610" fmla="*/ 1183662 h 6858000"/>
              <a:gd name="connsiteX611" fmla="*/ 6241687 w 7467600"/>
              <a:gd name="connsiteY611" fmla="*/ 1257600 h 6858000"/>
              <a:gd name="connsiteX612" fmla="*/ 5693009 w 7467600"/>
              <a:gd name="connsiteY612" fmla="*/ 1478256 h 6858000"/>
              <a:gd name="connsiteX613" fmla="*/ 6548420 w 7467600"/>
              <a:gd name="connsiteY613" fmla="*/ 1214599 h 6858000"/>
              <a:gd name="connsiteX614" fmla="*/ 6605473 w 7467600"/>
              <a:gd name="connsiteY614" fmla="*/ 1184686 h 6858000"/>
              <a:gd name="connsiteX615" fmla="*/ 6691602 w 7467600"/>
              <a:gd name="connsiteY615" fmla="*/ 1140573 h 6858000"/>
              <a:gd name="connsiteX616" fmla="*/ 4002475 w 7467600"/>
              <a:gd name="connsiteY616" fmla="*/ 1037802 h 6858000"/>
              <a:gd name="connsiteX617" fmla="*/ 4000324 w 7467600"/>
              <a:gd name="connsiteY617" fmla="*/ 1039362 h 6858000"/>
              <a:gd name="connsiteX618" fmla="*/ 4002862 w 7467600"/>
              <a:gd name="connsiteY618" fmla="*/ 1042866 h 6858000"/>
              <a:gd name="connsiteX619" fmla="*/ 4002475 w 7467600"/>
              <a:gd name="connsiteY619" fmla="*/ 1037802 h 6858000"/>
              <a:gd name="connsiteX620" fmla="*/ 506322 w 7467600"/>
              <a:gd name="connsiteY620" fmla="*/ 1020997 h 6858000"/>
              <a:gd name="connsiteX621" fmla="*/ 533068 w 7467600"/>
              <a:gd name="connsiteY621" fmla="*/ 1029409 h 6858000"/>
              <a:gd name="connsiteX622" fmla="*/ 1232525 w 7467600"/>
              <a:gd name="connsiteY622" fmla="*/ 1804675 h 6858000"/>
              <a:gd name="connsiteX623" fmla="*/ 1388858 w 7467600"/>
              <a:gd name="connsiteY623" fmla="*/ 2368011 h 6858000"/>
              <a:gd name="connsiteX624" fmla="*/ 1384098 w 7467600"/>
              <a:gd name="connsiteY624" fmla="*/ 2378125 h 6858000"/>
              <a:gd name="connsiteX625" fmla="*/ 1425393 w 7467600"/>
              <a:gd name="connsiteY625" fmla="*/ 2589124 h 6858000"/>
              <a:gd name="connsiteX626" fmla="*/ 1424001 w 7467600"/>
              <a:gd name="connsiteY626" fmla="*/ 2597541 h 6858000"/>
              <a:gd name="connsiteX627" fmla="*/ 2152729 w 7467600"/>
              <a:gd name="connsiteY627" fmla="*/ 2864487 h 6858000"/>
              <a:gd name="connsiteX628" fmla="*/ 2020609 w 7467600"/>
              <a:gd name="connsiteY628" fmla="*/ 2539671 h 6858000"/>
              <a:gd name="connsiteX629" fmla="*/ 2018920 w 7467600"/>
              <a:gd name="connsiteY629" fmla="*/ 2536309 h 6858000"/>
              <a:gd name="connsiteX630" fmla="*/ 1342441 w 7467600"/>
              <a:gd name="connsiteY630" fmla="*/ 1173017 h 6858000"/>
              <a:gd name="connsiteX631" fmla="*/ 1367925 w 7467600"/>
              <a:gd name="connsiteY631" fmla="*/ 1135648 h 6858000"/>
              <a:gd name="connsiteX632" fmla="*/ 1771401 w 7467600"/>
              <a:gd name="connsiteY632" fmla="*/ 1806673 h 6858000"/>
              <a:gd name="connsiteX633" fmla="*/ 1972385 w 7467600"/>
              <a:gd name="connsiteY633" fmla="*/ 2198735 h 6858000"/>
              <a:gd name="connsiteX634" fmla="*/ 2040892 w 7467600"/>
              <a:gd name="connsiteY634" fmla="*/ 2405205 h 6858000"/>
              <a:gd name="connsiteX635" fmla="*/ 2131689 w 7467600"/>
              <a:gd name="connsiteY635" fmla="*/ 1936926 h 6858000"/>
              <a:gd name="connsiteX636" fmla="*/ 2454820 w 7467600"/>
              <a:gd name="connsiteY636" fmla="*/ 1248808 h 6858000"/>
              <a:gd name="connsiteX637" fmla="*/ 2492512 w 7467600"/>
              <a:gd name="connsiteY637" fmla="*/ 1302920 h 6858000"/>
              <a:gd name="connsiteX638" fmla="*/ 2081216 w 7467600"/>
              <a:gd name="connsiteY638" fmla="*/ 2527513 h 6858000"/>
              <a:gd name="connsiteX639" fmla="*/ 2081211 w 7467600"/>
              <a:gd name="connsiteY639" fmla="*/ 2528916 h 6858000"/>
              <a:gd name="connsiteX640" fmla="*/ 2199067 w 7467600"/>
              <a:gd name="connsiteY640" fmla="*/ 2884061 h 6858000"/>
              <a:gd name="connsiteX641" fmla="*/ 3192586 w 7467600"/>
              <a:gd name="connsiteY641" fmla="*/ 3411496 h 6858000"/>
              <a:gd name="connsiteX642" fmla="*/ 3182620 w 7467600"/>
              <a:gd name="connsiteY642" fmla="*/ 3483279 h 6858000"/>
              <a:gd name="connsiteX643" fmla="*/ 2435119 w 7467600"/>
              <a:gd name="connsiteY643" fmla="*/ 3080173 h 6858000"/>
              <a:gd name="connsiteX644" fmla="*/ 2410152 w 7467600"/>
              <a:gd name="connsiteY644" fmla="*/ 3063751 h 6858000"/>
              <a:gd name="connsiteX645" fmla="*/ 2408099 w 7467600"/>
              <a:gd name="connsiteY645" fmla="*/ 3064403 h 6858000"/>
              <a:gd name="connsiteX646" fmla="*/ 2407218 w 7467600"/>
              <a:gd name="connsiteY646" fmla="*/ 3070324 h 6858000"/>
              <a:gd name="connsiteX647" fmla="*/ 2380138 w 7467600"/>
              <a:gd name="connsiteY647" fmla="*/ 3099341 h 6858000"/>
              <a:gd name="connsiteX648" fmla="*/ 1765923 w 7467600"/>
              <a:gd name="connsiteY648" fmla="*/ 3581043 h 6858000"/>
              <a:gd name="connsiteX649" fmla="*/ 1702258 w 7467600"/>
              <a:gd name="connsiteY649" fmla="*/ 3612286 h 6858000"/>
              <a:gd name="connsiteX650" fmla="*/ 1538370 w 7467600"/>
              <a:gd name="connsiteY650" fmla="*/ 3811804 h 6858000"/>
              <a:gd name="connsiteX651" fmla="*/ 542867 w 7467600"/>
              <a:gd name="connsiteY651" fmla="*/ 4944092 h 6858000"/>
              <a:gd name="connsiteX652" fmla="*/ 515800 w 7467600"/>
              <a:gd name="connsiteY652" fmla="*/ 4862180 h 6858000"/>
              <a:gd name="connsiteX653" fmla="*/ 909145 w 7467600"/>
              <a:gd name="connsiteY653" fmla="*/ 4199225 h 6858000"/>
              <a:gd name="connsiteX654" fmla="*/ 1214067 w 7467600"/>
              <a:gd name="connsiteY654" fmla="*/ 3908561 h 6858000"/>
              <a:gd name="connsiteX655" fmla="*/ 640967 w 7467600"/>
              <a:gd name="connsiteY655" fmla="*/ 4105601 h 6858000"/>
              <a:gd name="connsiteX656" fmla="*/ 112563 w 7467600"/>
              <a:gd name="connsiteY656" fmla="*/ 4396952 h 6858000"/>
              <a:gd name="connsiteX657" fmla="*/ 0 w 7467600"/>
              <a:gd name="connsiteY657" fmla="*/ 4466006 h 6858000"/>
              <a:gd name="connsiteX658" fmla="*/ 0 w 7467600"/>
              <a:gd name="connsiteY658" fmla="*/ 4233763 h 6858000"/>
              <a:gd name="connsiteX659" fmla="*/ 36881 w 7467600"/>
              <a:gd name="connsiteY659" fmla="*/ 4200118 h 6858000"/>
              <a:gd name="connsiteX660" fmla="*/ 910534 w 7467600"/>
              <a:gd name="connsiteY660" fmla="*/ 3629753 h 6858000"/>
              <a:gd name="connsiteX661" fmla="*/ 1578717 w 7467600"/>
              <a:gd name="connsiteY661" fmla="*/ 3575982 h 6858000"/>
              <a:gd name="connsiteX662" fmla="*/ 2338780 w 7467600"/>
              <a:gd name="connsiteY662" fmla="*/ 3033725 h 6858000"/>
              <a:gd name="connsiteX663" fmla="*/ 1807991 w 7467600"/>
              <a:gd name="connsiteY663" fmla="*/ 2807184 h 6858000"/>
              <a:gd name="connsiteX664" fmla="*/ 1416358 w 7467600"/>
              <a:gd name="connsiteY664" fmla="*/ 3112571 h 6858000"/>
              <a:gd name="connsiteX665" fmla="*/ 939066 w 7467600"/>
              <a:gd name="connsiteY665" fmla="*/ 3378798 h 6858000"/>
              <a:gd name="connsiteX666" fmla="*/ 115099 w 7467600"/>
              <a:gd name="connsiteY666" fmla="*/ 3607650 h 6858000"/>
              <a:gd name="connsiteX667" fmla="*/ 97284 w 7467600"/>
              <a:gd name="connsiteY667" fmla="*/ 3520393 h 6858000"/>
              <a:gd name="connsiteX668" fmla="*/ 922050 w 7467600"/>
              <a:gd name="connsiteY668" fmla="*/ 3074867 h 6858000"/>
              <a:gd name="connsiteX669" fmla="*/ 1405265 w 7467600"/>
              <a:gd name="connsiteY669" fmla="*/ 3016319 h 6858000"/>
              <a:gd name="connsiteX670" fmla="*/ 1407512 w 7467600"/>
              <a:gd name="connsiteY670" fmla="*/ 3018001 h 6858000"/>
              <a:gd name="connsiteX671" fmla="*/ 1726266 w 7467600"/>
              <a:gd name="connsiteY671" fmla="*/ 2777274 h 6858000"/>
              <a:gd name="connsiteX672" fmla="*/ 625390 w 7467600"/>
              <a:gd name="connsiteY672" fmla="*/ 2514541 h 6858000"/>
              <a:gd name="connsiteX673" fmla="*/ 619799 w 7467600"/>
              <a:gd name="connsiteY673" fmla="*/ 2527180 h 6858000"/>
              <a:gd name="connsiteX674" fmla="*/ 310030 w 7467600"/>
              <a:gd name="connsiteY674" fmla="*/ 2771818 h 6858000"/>
              <a:gd name="connsiteX675" fmla="*/ 173877 w 7467600"/>
              <a:gd name="connsiteY675" fmla="*/ 2937056 h 6858000"/>
              <a:gd name="connsiteX676" fmla="*/ 77889 w 7467600"/>
              <a:gd name="connsiteY676" fmla="*/ 3138440 h 6858000"/>
              <a:gd name="connsiteX677" fmla="*/ 0 w 7467600"/>
              <a:gd name="connsiteY677" fmla="*/ 3271395 h 6858000"/>
              <a:gd name="connsiteX678" fmla="*/ 0 w 7467600"/>
              <a:gd name="connsiteY678" fmla="*/ 3153002 h 6858000"/>
              <a:gd name="connsiteX679" fmla="*/ 2386 w 7467600"/>
              <a:gd name="connsiteY679" fmla="*/ 3149203 h 6858000"/>
              <a:gd name="connsiteX680" fmla="*/ 89753 w 7467600"/>
              <a:gd name="connsiteY680" fmla="*/ 2987702 h 6858000"/>
              <a:gd name="connsiteX681" fmla="*/ 76869 w 7467600"/>
              <a:gd name="connsiteY681" fmla="*/ 3005404 h 6858000"/>
              <a:gd name="connsiteX682" fmla="*/ 32049 w 7467600"/>
              <a:gd name="connsiteY682" fmla="*/ 3065814 h 6858000"/>
              <a:gd name="connsiteX683" fmla="*/ 0 w 7467600"/>
              <a:gd name="connsiteY683" fmla="*/ 3108744 h 6858000"/>
              <a:gd name="connsiteX684" fmla="*/ 0 w 7467600"/>
              <a:gd name="connsiteY684" fmla="*/ 3058059 h 6858000"/>
              <a:gd name="connsiteX685" fmla="*/ 7610 w 7467600"/>
              <a:gd name="connsiteY685" fmla="*/ 3047889 h 6858000"/>
              <a:gd name="connsiteX686" fmla="*/ 52419 w 7467600"/>
              <a:gd name="connsiteY686" fmla="*/ 2987479 h 6858000"/>
              <a:gd name="connsiteX687" fmla="*/ 59142 w 7467600"/>
              <a:gd name="connsiteY687" fmla="*/ 2978488 h 6858000"/>
              <a:gd name="connsiteX688" fmla="*/ 0 w 7467600"/>
              <a:gd name="connsiteY688" fmla="*/ 3015334 h 6858000"/>
              <a:gd name="connsiteX689" fmla="*/ 0 w 7467600"/>
              <a:gd name="connsiteY689" fmla="*/ 2914286 h 6858000"/>
              <a:gd name="connsiteX690" fmla="*/ 36383 w 7467600"/>
              <a:gd name="connsiteY690" fmla="*/ 2901128 h 6858000"/>
              <a:gd name="connsiteX691" fmla="*/ 156329 w 7467600"/>
              <a:gd name="connsiteY691" fmla="*/ 2840533 h 6858000"/>
              <a:gd name="connsiteX692" fmla="*/ 358355 w 7467600"/>
              <a:gd name="connsiteY692" fmla="*/ 2620471 h 6858000"/>
              <a:gd name="connsiteX693" fmla="*/ 510577 w 7467600"/>
              <a:gd name="connsiteY693" fmla="*/ 2501244 h 6858000"/>
              <a:gd name="connsiteX694" fmla="*/ 211967 w 7467600"/>
              <a:gd name="connsiteY694" fmla="*/ 2479171 h 6858000"/>
              <a:gd name="connsiteX695" fmla="*/ 0 w 7467600"/>
              <a:gd name="connsiteY695" fmla="*/ 2476398 h 6858000"/>
              <a:gd name="connsiteX696" fmla="*/ 0 w 7467600"/>
              <a:gd name="connsiteY696" fmla="*/ 2389189 h 6858000"/>
              <a:gd name="connsiteX697" fmla="*/ 103062 w 7467600"/>
              <a:gd name="connsiteY697" fmla="*/ 2389518 h 6858000"/>
              <a:gd name="connsiteX698" fmla="*/ 510734 w 7467600"/>
              <a:gd name="connsiteY698" fmla="*/ 2416201 h 6858000"/>
              <a:gd name="connsiteX699" fmla="*/ 279257 w 7467600"/>
              <a:gd name="connsiteY699" fmla="*/ 2092102 h 6858000"/>
              <a:gd name="connsiteX700" fmla="*/ 65265 w 7467600"/>
              <a:gd name="connsiteY700" fmla="*/ 2006049 h 6858000"/>
              <a:gd name="connsiteX701" fmla="*/ 0 w 7467600"/>
              <a:gd name="connsiteY701" fmla="*/ 1982532 h 6858000"/>
              <a:gd name="connsiteX702" fmla="*/ 0 w 7467600"/>
              <a:gd name="connsiteY702" fmla="*/ 1912789 h 6858000"/>
              <a:gd name="connsiteX703" fmla="*/ 97460 w 7467600"/>
              <a:gd name="connsiteY703" fmla="*/ 1953725 h 6858000"/>
              <a:gd name="connsiteX704" fmla="*/ 221272 w 7467600"/>
              <a:gd name="connsiteY704" fmla="*/ 1980766 h 6858000"/>
              <a:gd name="connsiteX705" fmla="*/ 116765 w 7467600"/>
              <a:gd name="connsiteY705" fmla="*/ 1911033 h 6858000"/>
              <a:gd name="connsiteX706" fmla="*/ 16405 w 7467600"/>
              <a:gd name="connsiteY706" fmla="*/ 1803412 h 6858000"/>
              <a:gd name="connsiteX707" fmla="*/ 0 w 7467600"/>
              <a:gd name="connsiteY707" fmla="*/ 1784777 h 6858000"/>
              <a:gd name="connsiteX708" fmla="*/ 0 w 7467600"/>
              <a:gd name="connsiteY708" fmla="*/ 1740082 h 6858000"/>
              <a:gd name="connsiteX709" fmla="*/ 39394 w 7467600"/>
              <a:gd name="connsiteY709" fmla="*/ 1784856 h 6858000"/>
              <a:gd name="connsiteX710" fmla="*/ 135813 w 7467600"/>
              <a:gd name="connsiteY710" fmla="*/ 1888838 h 6858000"/>
              <a:gd name="connsiteX711" fmla="*/ 242575 w 7467600"/>
              <a:gd name="connsiteY711" fmla="*/ 1958841 h 6858000"/>
              <a:gd name="connsiteX712" fmla="*/ 82197 w 7467600"/>
              <a:gd name="connsiteY712" fmla="*/ 1754826 h 6858000"/>
              <a:gd name="connsiteX713" fmla="*/ 0 w 7467600"/>
              <a:gd name="connsiteY713" fmla="*/ 1679650 h 6858000"/>
              <a:gd name="connsiteX714" fmla="*/ 0 w 7467600"/>
              <a:gd name="connsiteY714" fmla="*/ 1602463 h 6858000"/>
              <a:gd name="connsiteX715" fmla="*/ 84689 w 7467600"/>
              <a:gd name="connsiteY715" fmla="*/ 1677442 h 6858000"/>
              <a:gd name="connsiteX716" fmla="*/ 298437 w 7467600"/>
              <a:gd name="connsiteY716" fmla="*/ 1968019 h 6858000"/>
              <a:gd name="connsiteX717" fmla="*/ 227269 w 7467600"/>
              <a:gd name="connsiteY717" fmla="*/ 1114064 h 6858000"/>
              <a:gd name="connsiteX718" fmla="*/ 248003 w 7467600"/>
              <a:gd name="connsiteY718" fmla="*/ 1089613 h 6858000"/>
              <a:gd name="connsiteX719" fmla="*/ 427020 w 7467600"/>
              <a:gd name="connsiteY719" fmla="*/ 1619803 h 6858000"/>
              <a:gd name="connsiteX720" fmla="*/ 340345 w 7467600"/>
              <a:gd name="connsiteY720" fmla="*/ 2027739 h 6858000"/>
              <a:gd name="connsiteX721" fmla="*/ 360865 w 7467600"/>
              <a:gd name="connsiteY721" fmla="*/ 2044827 h 6858000"/>
              <a:gd name="connsiteX722" fmla="*/ 560414 w 7467600"/>
              <a:gd name="connsiteY722" fmla="*/ 2421457 h 6858000"/>
              <a:gd name="connsiteX723" fmla="*/ 1359703 w 7467600"/>
              <a:gd name="connsiteY723" fmla="*/ 2578554 h 6858000"/>
              <a:gd name="connsiteX724" fmla="*/ 1359422 w 7467600"/>
              <a:gd name="connsiteY724" fmla="*/ 2577994 h 6858000"/>
              <a:gd name="connsiteX725" fmla="*/ 828701 w 7467600"/>
              <a:gd name="connsiteY725" fmla="*/ 1839520 h 6858000"/>
              <a:gd name="connsiteX726" fmla="*/ 494427 w 7467600"/>
              <a:gd name="connsiteY726" fmla="*/ 1092333 h 6858000"/>
              <a:gd name="connsiteX727" fmla="*/ 506322 w 7467600"/>
              <a:gd name="connsiteY727" fmla="*/ 1020997 h 6858000"/>
              <a:gd name="connsiteX728" fmla="*/ 4570198 w 7467600"/>
              <a:gd name="connsiteY728" fmla="*/ 978081 h 6858000"/>
              <a:gd name="connsiteX729" fmla="*/ 4523691 w 7467600"/>
              <a:gd name="connsiteY729" fmla="*/ 1127776 h 6858000"/>
              <a:gd name="connsiteX730" fmla="*/ 4509875 w 7467600"/>
              <a:gd name="connsiteY730" fmla="*/ 1167552 h 6858000"/>
              <a:gd name="connsiteX731" fmla="*/ 4478168 w 7467600"/>
              <a:gd name="connsiteY731" fmla="*/ 1260735 h 6858000"/>
              <a:gd name="connsiteX732" fmla="*/ 4409309 w 7467600"/>
              <a:gd name="connsiteY732" fmla="*/ 1666996 h 6858000"/>
              <a:gd name="connsiteX733" fmla="*/ 4370031 w 7467600"/>
              <a:gd name="connsiteY733" fmla="*/ 1955666 h 6858000"/>
              <a:gd name="connsiteX734" fmla="*/ 4570198 w 7467600"/>
              <a:gd name="connsiteY734" fmla="*/ 978081 h 6858000"/>
              <a:gd name="connsiteX735" fmla="*/ 4557898 w 7467600"/>
              <a:gd name="connsiteY735" fmla="*/ 900011 h 6858000"/>
              <a:gd name="connsiteX736" fmla="*/ 4344840 w 7467600"/>
              <a:gd name="connsiteY736" fmla="*/ 1922038 h 6858000"/>
              <a:gd name="connsiteX737" fmla="*/ 4378710 w 7467600"/>
              <a:gd name="connsiteY737" fmla="*/ 1665516 h 6858000"/>
              <a:gd name="connsiteX738" fmla="*/ 4448798 w 7467600"/>
              <a:gd name="connsiteY738" fmla="*/ 1253024 h 6858000"/>
              <a:gd name="connsiteX739" fmla="*/ 4480315 w 7467600"/>
              <a:gd name="connsiteY739" fmla="*/ 1158454 h 6858000"/>
              <a:gd name="connsiteX740" fmla="*/ 4494133 w 7467600"/>
              <a:gd name="connsiteY740" fmla="*/ 1118676 h 6858000"/>
              <a:gd name="connsiteX741" fmla="*/ 4557898 w 7467600"/>
              <a:gd name="connsiteY741" fmla="*/ 900011 h 6858000"/>
              <a:gd name="connsiteX742" fmla="*/ 5870151 w 7467600"/>
              <a:gd name="connsiteY742" fmla="*/ 898890 h 6858000"/>
              <a:gd name="connsiteX743" fmla="*/ 5861335 w 7467600"/>
              <a:gd name="connsiteY743" fmla="*/ 899177 h 6858000"/>
              <a:gd name="connsiteX744" fmla="*/ 5843702 w 7467600"/>
              <a:gd name="connsiteY744" fmla="*/ 899748 h 6858000"/>
              <a:gd name="connsiteX745" fmla="*/ 5651107 w 7467600"/>
              <a:gd name="connsiteY745" fmla="*/ 920306 h 6858000"/>
              <a:gd name="connsiteX746" fmla="*/ 5459407 w 7467600"/>
              <a:gd name="connsiteY746" fmla="*/ 940975 h 6858000"/>
              <a:gd name="connsiteX747" fmla="*/ 5374846 w 7467600"/>
              <a:gd name="connsiteY747" fmla="*/ 941988 h 6858000"/>
              <a:gd name="connsiteX748" fmla="*/ 5256105 w 7467600"/>
              <a:gd name="connsiteY748" fmla="*/ 945632 h 6858000"/>
              <a:gd name="connsiteX749" fmla="*/ 5107071 w 7467600"/>
              <a:gd name="connsiteY749" fmla="*/ 969720 h 6858000"/>
              <a:gd name="connsiteX750" fmla="*/ 4998681 w 7467600"/>
              <a:gd name="connsiteY750" fmla="*/ 988771 h 6858000"/>
              <a:gd name="connsiteX751" fmla="*/ 5870151 w 7467600"/>
              <a:gd name="connsiteY751" fmla="*/ 898890 h 6858000"/>
              <a:gd name="connsiteX752" fmla="*/ 5504425 w 7467600"/>
              <a:gd name="connsiteY752" fmla="*/ 848067 h 6858000"/>
              <a:gd name="connsiteX753" fmla="*/ 4968849 w 7467600"/>
              <a:gd name="connsiteY753" fmla="*/ 962318 h 6858000"/>
              <a:gd name="connsiteX754" fmla="*/ 5104039 w 7467600"/>
              <a:gd name="connsiteY754" fmla="*/ 940634 h 6858000"/>
              <a:gd name="connsiteX755" fmla="*/ 5256311 w 7467600"/>
              <a:gd name="connsiteY755" fmla="*/ 916490 h 6858000"/>
              <a:gd name="connsiteX756" fmla="*/ 5377381 w 7467600"/>
              <a:gd name="connsiteY756" fmla="*/ 912671 h 6858000"/>
              <a:gd name="connsiteX757" fmla="*/ 5460148 w 7467600"/>
              <a:gd name="connsiteY757" fmla="*/ 911442 h 6858000"/>
              <a:gd name="connsiteX758" fmla="*/ 5648971 w 7467600"/>
              <a:gd name="connsiteY758" fmla="*/ 891331 h 6858000"/>
              <a:gd name="connsiteX759" fmla="*/ 5844807 w 7467600"/>
              <a:gd name="connsiteY759" fmla="*/ 870718 h 6858000"/>
              <a:gd name="connsiteX760" fmla="*/ 5862975 w 7467600"/>
              <a:gd name="connsiteY760" fmla="*/ 869756 h 6858000"/>
              <a:gd name="connsiteX761" fmla="*/ 5920887 w 7467600"/>
              <a:gd name="connsiteY761" fmla="*/ 865929 h 6858000"/>
              <a:gd name="connsiteX762" fmla="*/ 5504425 w 7467600"/>
              <a:gd name="connsiteY762" fmla="*/ 848067 h 6858000"/>
              <a:gd name="connsiteX763" fmla="*/ 3607114 w 7467600"/>
              <a:gd name="connsiteY763" fmla="*/ 467441 h 6858000"/>
              <a:gd name="connsiteX764" fmla="*/ 3296242 w 7467600"/>
              <a:gd name="connsiteY764" fmla="*/ 807991 h 6858000"/>
              <a:gd name="connsiteX765" fmla="*/ 3174674 w 7467600"/>
              <a:gd name="connsiteY765" fmla="*/ 919759 h 6858000"/>
              <a:gd name="connsiteX766" fmla="*/ 3042978 w 7467600"/>
              <a:gd name="connsiteY766" fmla="*/ 1054894 h 6858000"/>
              <a:gd name="connsiteX767" fmla="*/ 2968914 w 7467600"/>
              <a:gd name="connsiteY767" fmla="*/ 1133756 h 6858000"/>
              <a:gd name="connsiteX768" fmla="*/ 3103823 w 7467600"/>
              <a:gd name="connsiteY768" fmla="*/ 1026814 h 6858000"/>
              <a:gd name="connsiteX769" fmla="*/ 3607114 w 7467600"/>
              <a:gd name="connsiteY769" fmla="*/ 467441 h 6858000"/>
              <a:gd name="connsiteX770" fmla="*/ 3744487 w 7467600"/>
              <a:gd name="connsiteY770" fmla="*/ 383136 h 6858000"/>
              <a:gd name="connsiteX771" fmla="*/ 3970213 w 7467600"/>
              <a:gd name="connsiteY771" fmla="*/ 995559 h 6858000"/>
              <a:gd name="connsiteX772" fmla="*/ 3744487 w 7467600"/>
              <a:gd name="connsiteY772" fmla="*/ 383136 h 6858000"/>
              <a:gd name="connsiteX773" fmla="*/ 3624562 w 7467600"/>
              <a:gd name="connsiteY773" fmla="*/ 367041 h 6858000"/>
              <a:gd name="connsiteX774" fmla="*/ 3489712 w 7467600"/>
              <a:gd name="connsiteY774" fmla="*/ 485386 h 6858000"/>
              <a:gd name="connsiteX775" fmla="*/ 3182994 w 7467600"/>
              <a:gd name="connsiteY775" fmla="*/ 828265 h 6858000"/>
              <a:gd name="connsiteX776" fmla="*/ 2892114 w 7467600"/>
              <a:gd name="connsiteY776" fmla="*/ 1172635 h 6858000"/>
              <a:gd name="connsiteX777" fmla="*/ 3021459 w 7467600"/>
              <a:gd name="connsiteY777" fmla="*/ 1035385 h 6858000"/>
              <a:gd name="connsiteX778" fmla="*/ 3153873 w 7467600"/>
              <a:gd name="connsiteY778" fmla="*/ 898971 h 6858000"/>
              <a:gd name="connsiteX779" fmla="*/ 3276511 w 7467600"/>
              <a:gd name="connsiteY779" fmla="*/ 786423 h 6858000"/>
              <a:gd name="connsiteX780" fmla="*/ 3584154 w 7467600"/>
              <a:gd name="connsiteY780" fmla="*/ 448218 h 6858000"/>
              <a:gd name="connsiteX781" fmla="*/ 3624562 w 7467600"/>
              <a:gd name="connsiteY781" fmla="*/ 367041 h 6858000"/>
              <a:gd name="connsiteX782" fmla="*/ 3766672 w 7467600"/>
              <a:gd name="connsiteY782" fmla="*/ 359429 h 6858000"/>
              <a:gd name="connsiteX783" fmla="*/ 3996338 w 7467600"/>
              <a:gd name="connsiteY783" fmla="*/ 968237 h 6858000"/>
              <a:gd name="connsiteX784" fmla="*/ 3766672 w 7467600"/>
              <a:gd name="connsiteY784" fmla="*/ 359429 h 6858000"/>
              <a:gd name="connsiteX785" fmla="*/ 5805386 w 7467600"/>
              <a:gd name="connsiteY785" fmla="*/ 239240 h 6858000"/>
              <a:gd name="connsiteX786" fmla="*/ 5736947 w 7467600"/>
              <a:gd name="connsiteY786" fmla="*/ 261367 h 6858000"/>
              <a:gd name="connsiteX787" fmla="*/ 5427012 w 7467600"/>
              <a:gd name="connsiteY787" fmla="*/ 311272 h 6858000"/>
              <a:gd name="connsiteX788" fmla="*/ 5147818 w 7467600"/>
              <a:gd name="connsiteY788" fmla="*/ 322112 h 6858000"/>
              <a:gd name="connsiteX789" fmla="*/ 5060854 w 7467600"/>
              <a:gd name="connsiteY789" fmla="*/ 311882 h 6858000"/>
              <a:gd name="connsiteX790" fmla="*/ 4945989 w 7467600"/>
              <a:gd name="connsiteY790" fmla="*/ 300516 h 6858000"/>
              <a:gd name="connsiteX791" fmla="*/ 5410479 w 7467600"/>
              <a:gd name="connsiteY791" fmla="*/ 348434 h 6858000"/>
              <a:gd name="connsiteX792" fmla="*/ 5805386 w 7467600"/>
              <a:gd name="connsiteY792" fmla="*/ 239240 h 6858000"/>
              <a:gd name="connsiteX793" fmla="*/ 5905192 w 7467600"/>
              <a:gd name="connsiteY793" fmla="*/ 163079 h 6858000"/>
              <a:gd name="connsiteX794" fmla="*/ 5865655 w 7467600"/>
              <a:gd name="connsiteY794" fmla="*/ 171901 h 6858000"/>
              <a:gd name="connsiteX795" fmla="*/ 5259740 w 7467600"/>
              <a:gd name="connsiteY795" fmla="*/ 257013 h 6858000"/>
              <a:gd name="connsiteX796" fmla="*/ 5208466 w 7467600"/>
              <a:gd name="connsiteY796" fmla="*/ 257550 h 6858000"/>
              <a:gd name="connsiteX797" fmla="*/ 4980204 w 7467600"/>
              <a:gd name="connsiteY797" fmla="*/ 271903 h 6858000"/>
              <a:gd name="connsiteX798" fmla="*/ 5068068 w 7467600"/>
              <a:gd name="connsiteY798" fmla="*/ 282244 h 6858000"/>
              <a:gd name="connsiteX799" fmla="*/ 5153231 w 7467600"/>
              <a:gd name="connsiteY799" fmla="*/ 292240 h 6858000"/>
              <a:gd name="connsiteX800" fmla="*/ 5426491 w 7467600"/>
              <a:gd name="connsiteY800" fmla="*/ 281128 h 6858000"/>
              <a:gd name="connsiteX801" fmla="*/ 5731212 w 7467600"/>
              <a:gd name="connsiteY801" fmla="*/ 231951 h 6858000"/>
              <a:gd name="connsiteX802" fmla="*/ 5905192 w 7467600"/>
              <a:gd name="connsiteY802" fmla="*/ 163079 h 6858000"/>
              <a:gd name="connsiteX803" fmla="*/ 5944437 w 7467600"/>
              <a:gd name="connsiteY803" fmla="*/ 113829 h 6858000"/>
              <a:gd name="connsiteX804" fmla="*/ 5825032 w 7467600"/>
              <a:gd name="connsiteY804" fmla="*/ 146405 h 6858000"/>
              <a:gd name="connsiteX805" fmla="*/ 4955599 w 7467600"/>
              <a:gd name="connsiteY805" fmla="*/ 247008 h 6858000"/>
              <a:gd name="connsiteX806" fmla="*/ 5210104 w 7467600"/>
              <a:gd name="connsiteY806" fmla="*/ 228123 h 6858000"/>
              <a:gd name="connsiteX807" fmla="*/ 5261015 w 7467600"/>
              <a:gd name="connsiteY807" fmla="*/ 227087 h 6858000"/>
              <a:gd name="connsiteX808" fmla="*/ 5861181 w 7467600"/>
              <a:gd name="connsiteY808" fmla="*/ 143093 h 6858000"/>
              <a:gd name="connsiteX809" fmla="*/ 5961252 w 7467600"/>
              <a:gd name="connsiteY809" fmla="*/ 114820 h 6858000"/>
              <a:gd name="connsiteX810" fmla="*/ 5944437 w 7467600"/>
              <a:gd name="connsiteY810" fmla="*/ 113829 h 6858000"/>
              <a:gd name="connsiteX811" fmla="*/ 3882765 w 7467600"/>
              <a:gd name="connsiteY811" fmla="*/ 0 h 6858000"/>
              <a:gd name="connsiteX812" fmla="*/ 3995099 w 7467600"/>
              <a:gd name="connsiteY812" fmla="*/ 0 h 6858000"/>
              <a:gd name="connsiteX813" fmla="*/ 4163818 w 7467600"/>
              <a:gd name="connsiteY813" fmla="*/ 234104 h 6858000"/>
              <a:gd name="connsiteX814" fmla="*/ 4172099 w 7467600"/>
              <a:gd name="connsiteY814" fmla="*/ 234207 h 6858000"/>
              <a:gd name="connsiteX815" fmla="*/ 4784282 w 7467600"/>
              <a:gd name="connsiteY815" fmla="*/ 276561 h 6858000"/>
              <a:gd name="connsiteX816" fmla="*/ 4801687 w 7467600"/>
              <a:gd name="connsiteY816" fmla="*/ 267764 h 6858000"/>
              <a:gd name="connsiteX817" fmla="*/ 6082788 w 7467600"/>
              <a:gd name="connsiteY817" fmla="*/ 64119 h 6858000"/>
              <a:gd name="connsiteX818" fmla="*/ 6099442 w 7467600"/>
              <a:gd name="connsiteY818" fmla="*/ 82568 h 6858000"/>
              <a:gd name="connsiteX819" fmla="*/ 4804137 w 7467600"/>
              <a:gd name="connsiteY819" fmla="*/ 320931 h 6858000"/>
              <a:gd name="connsiteX820" fmla="*/ 4227047 w 7467600"/>
              <a:gd name="connsiteY820" fmla="*/ 313415 h 6858000"/>
              <a:gd name="connsiteX821" fmla="*/ 4346041 w 7467600"/>
              <a:gd name="connsiteY821" fmla="*/ 456086 h 6858000"/>
              <a:gd name="connsiteX822" fmla="*/ 4870967 w 7467600"/>
              <a:gd name="connsiteY822" fmla="*/ 963061 h 6858000"/>
              <a:gd name="connsiteX823" fmla="*/ 4889647 w 7467600"/>
              <a:gd name="connsiteY823" fmla="*/ 957147 h 6858000"/>
              <a:gd name="connsiteX824" fmla="*/ 5422504 w 7467600"/>
              <a:gd name="connsiteY824" fmla="*/ 805191 h 6858000"/>
              <a:gd name="connsiteX825" fmla="*/ 6087656 w 7467600"/>
              <a:gd name="connsiteY825" fmla="*/ 826703 h 6858000"/>
              <a:gd name="connsiteX826" fmla="*/ 6058717 w 7467600"/>
              <a:gd name="connsiteY826" fmla="*/ 865992 h 6858000"/>
              <a:gd name="connsiteX827" fmla="*/ 4974153 w 7467600"/>
              <a:gd name="connsiteY827" fmla="*/ 1045456 h 6858000"/>
              <a:gd name="connsiteX828" fmla="*/ 5627835 w 7467600"/>
              <a:gd name="connsiteY828" fmla="*/ 1472077 h 6858000"/>
              <a:gd name="connsiteX829" fmla="*/ 5629817 w 7467600"/>
              <a:gd name="connsiteY829" fmla="*/ 1471412 h 6858000"/>
              <a:gd name="connsiteX830" fmla="*/ 5634124 w 7467600"/>
              <a:gd name="connsiteY830" fmla="*/ 1470572 h 6858000"/>
              <a:gd name="connsiteX831" fmla="*/ 5755832 w 7467600"/>
              <a:gd name="connsiteY831" fmla="*/ 1383886 h 6858000"/>
              <a:gd name="connsiteX832" fmla="*/ 6014186 w 7467600"/>
              <a:gd name="connsiteY832" fmla="*/ 1279799 h 6858000"/>
              <a:gd name="connsiteX833" fmla="*/ 6901619 w 7467600"/>
              <a:gd name="connsiteY833" fmla="*/ 1047874 h 6858000"/>
              <a:gd name="connsiteX834" fmla="*/ 6931566 w 7467600"/>
              <a:gd name="connsiteY834" fmla="*/ 1062034 h 6858000"/>
              <a:gd name="connsiteX835" fmla="*/ 5790982 w 7467600"/>
              <a:gd name="connsiteY835" fmla="*/ 1561380 h 6858000"/>
              <a:gd name="connsiteX836" fmla="*/ 6188971 w 7467600"/>
              <a:gd name="connsiteY836" fmla="*/ 1755168 h 6858000"/>
              <a:gd name="connsiteX837" fmla="*/ 6202446 w 7467600"/>
              <a:gd name="connsiteY837" fmla="*/ 1752268 h 6858000"/>
              <a:gd name="connsiteX838" fmla="*/ 7179560 w 7467600"/>
              <a:gd name="connsiteY838" fmla="*/ 1467551 h 6858000"/>
              <a:gd name="connsiteX839" fmla="*/ 7158730 w 7467600"/>
              <a:gd name="connsiteY839" fmla="*/ 1507835 h 6858000"/>
              <a:gd name="connsiteX840" fmla="*/ 6326959 w 7467600"/>
              <a:gd name="connsiteY840" fmla="*/ 1817686 h 6858000"/>
              <a:gd name="connsiteX841" fmla="*/ 6537433 w 7467600"/>
              <a:gd name="connsiteY841" fmla="*/ 1907790 h 6858000"/>
              <a:gd name="connsiteX842" fmla="*/ 6550221 w 7467600"/>
              <a:gd name="connsiteY842" fmla="*/ 1910729 h 6858000"/>
              <a:gd name="connsiteX843" fmla="*/ 6964438 w 7467600"/>
              <a:gd name="connsiteY843" fmla="*/ 2209505 h 6858000"/>
              <a:gd name="connsiteX844" fmla="*/ 7367862 w 7467600"/>
              <a:gd name="connsiteY844" fmla="*/ 2806833 h 6858000"/>
              <a:gd name="connsiteX845" fmla="*/ 7364329 w 7467600"/>
              <a:gd name="connsiteY845" fmla="*/ 2826907 h 6858000"/>
              <a:gd name="connsiteX846" fmla="*/ 7290545 w 7467600"/>
              <a:gd name="connsiteY846" fmla="*/ 2850663 h 6858000"/>
              <a:gd name="connsiteX847" fmla="*/ 6472036 w 7467600"/>
              <a:gd name="connsiteY847" fmla="*/ 1959003 h 6858000"/>
              <a:gd name="connsiteX848" fmla="*/ 5792897 w 7467600"/>
              <a:gd name="connsiteY848" fmla="*/ 1647747 h 6858000"/>
              <a:gd name="connsiteX849" fmla="*/ 5842751 w 7467600"/>
              <a:gd name="connsiteY849" fmla="*/ 1816112 h 6858000"/>
              <a:gd name="connsiteX850" fmla="*/ 5847424 w 7467600"/>
              <a:gd name="connsiteY850" fmla="*/ 1815776 h 6858000"/>
              <a:gd name="connsiteX851" fmla="*/ 6399821 w 7467600"/>
              <a:gd name="connsiteY851" fmla="*/ 2344799 h 6858000"/>
              <a:gd name="connsiteX852" fmla="*/ 6323232 w 7467600"/>
              <a:gd name="connsiteY852" fmla="*/ 2389634 h 6858000"/>
              <a:gd name="connsiteX853" fmla="*/ 5942958 w 7467600"/>
              <a:gd name="connsiteY853" fmla="*/ 2077708 h 6858000"/>
              <a:gd name="connsiteX854" fmla="*/ 5921559 w 7467600"/>
              <a:gd name="connsiteY854" fmla="*/ 2378596 h 6858000"/>
              <a:gd name="connsiteX855" fmla="*/ 5817651 w 7467600"/>
              <a:gd name="connsiteY855" fmla="*/ 3023919 h 6858000"/>
              <a:gd name="connsiteX856" fmla="*/ 5729634 w 7467600"/>
              <a:gd name="connsiteY856" fmla="*/ 3051849 h 6858000"/>
              <a:gd name="connsiteX857" fmla="*/ 5611018 w 7467600"/>
              <a:gd name="connsiteY857" fmla="*/ 2316769 h 6858000"/>
              <a:gd name="connsiteX858" fmla="*/ 5687608 w 7467600"/>
              <a:gd name="connsiteY858" fmla="*/ 2039972 h 6858000"/>
              <a:gd name="connsiteX859" fmla="*/ 5657554 w 7467600"/>
              <a:gd name="connsiteY859" fmla="*/ 1576445 h 6858000"/>
              <a:gd name="connsiteX860" fmla="*/ 5150475 w 7467600"/>
              <a:gd name="connsiteY860" fmla="*/ 1274012 h 6858000"/>
              <a:gd name="connsiteX861" fmla="*/ 5349142 w 7467600"/>
              <a:gd name="connsiteY861" fmla="*/ 2204405 h 6858000"/>
              <a:gd name="connsiteX862" fmla="*/ 5262214 w 7467600"/>
              <a:gd name="connsiteY862" fmla="*/ 2233836 h 6858000"/>
              <a:gd name="connsiteX863" fmla="*/ 4981539 w 7467600"/>
              <a:gd name="connsiteY863" fmla="*/ 1542201 h 6858000"/>
              <a:gd name="connsiteX864" fmla="*/ 4958461 w 7467600"/>
              <a:gd name="connsiteY864" fmla="*/ 1136957 h 6858000"/>
              <a:gd name="connsiteX865" fmla="*/ 4655015 w 7467600"/>
              <a:gd name="connsiteY865" fmla="*/ 891426 h 6858000"/>
              <a:gd name="connsiteX866" fmla="*/ 4348002 w 7467600"/>
              <a:gd name="connsiteY866" fmla="*/ 2205895 h 6858000"/>
              <a:gd name="connsiteX867" fmla="*/ 4262250 w 7467600"/>
              <a:gd name="connsiteY867" fmla="*/ 2219972 h 6858000"/>
              <a:gd name="connsiteX868" fmla="*/ 4550611 w 7467600"/>
              <a:gd name="connsiteY868" fmla="*/ 817540 h 6858000"/>
              <a:gd name="connsiteX869" fmla="*/ 4564418 w 7467600"/>
              <a:gd name="connsiteY869" fmla="*/ 808293 h 6858000"/>
              <a:gd name="connsiteX870" fmla="*/ 4266388 w 7467600"/>
              <a:gd name="connsiteY870" fmla="*/ 500083 h 6858000"/>
              <a:gd name="connsiteX871" fmla="*/ 4032842 w 7467600"/>
              <a:gd name="connsiteY871" fmla="*/ 211809 h 6858000"/>
              <a:gd name="connsiteX872" fmla="*/ 3882765 w 7467600"/>
              <a:gd name="connsiteY872" fmla="*/ 0 h 6858000"/>
              <a:gd name="connsiteX873" fmla="*/ 3721337 w 7467600"/>
              <a:gd name="connsiteY873" fmla="*/ 0 h 6858000"/>
              <a:gd name="connsiteX874" fmla="*/ 3797544 w 7467600"/>
              <a:gd name="connsiteY874" fmla="*/ 0 h 6858000"/>
              <a:gd name="connsiteX875" fmla="*/ 3775734 w 7467600"/>
              <a:gd name="connsiteY875" fmla="*/ 95131 h 6858000"/>
              <a:gd name="connsiteX876" fmla="*/ 3724807 w 7467600"/>
              <a:gd name="connsiteY876" fmla="*/ 272257 h 6858000"/>
              <a:gd name="connsiteX877" fmla="*/ 3726844 w 7467600"/>
              <a:gd name="connsiteY877" fmla="*/ 282988 h 6858000"/>
              <a:gd name="connsiteX878" fmla="*/ 3742664 w 7467600"/>
              <a:gd name="connsiteY878" fmla="*/ 279918 h 6858000"/>
              <a:gd name="connsiteX879" fmla="*/ 4103910 w 7467600"/>
              <a:gd name="connsiteY879" fmla="*/ 1161917 h 6858000"/>
              <a:gd name="connsiteX880" fmla="*/ 4020269 w 7467600"/>
              <a:gd name="connsiteY880" fmla="*/ 1200406 h 6858000"/>
              <a:gd name="connsiteX881" fmla="*/ 3674882 w 7467600"/>
              <a:gd name="connsiteY881" fmla="*/ 488524 h 6858000"/>
              <a:gd name="connsiteX882" fmla="*/ 3132682 w 7467600"/>
              <a:gd name="connsiteY882" fmla="*/ 1072284 h 6858000"/>
              <a:gd name="connsiteX883" fmla="*/ 2716346 w 7467600"/>
              <a:gd name="connsiteY883" fmla="*/ 1276376 h 6858000"/>
              <a:gd name="connsiteX884" fmla="*/ 2716772 w 7467600"/>
              <a:gd name="connsiteY884" fmla="*/ 1255462 h 6858000"/>
              <a:gd name="connsiteX885" fmla="*/ 3471096 w 7467600"/>
              <a:gd name="connsiteY885" fmla="*/ 437072 h 6858000"/>
              <a:gd name="connsiteX886" fmla="*/ 3639057 w 7467600"/>
              <a:gd name="connsiteY886" fmla="*/ 286334 h 6858000"/>
              <a:gd name="connsiteX887" fmla="*/ 3640309 w 7467600"/>
              <a:gd name="connsiteY887" fmla="*/ 284664 h 6858000"/>
              <a:gd name="connsiteX888" fmla="*/ 3646022 w 7467600"/>
              <a:gd name="connsiteY888" fmla="*/ 276711 h 6858000"/>
              <a:gd name="connsiteX889" fmla="*/ 3707943 w 7467600"/>
              <a:gd name="connsiteY889" fmla="*/ 65958 h 6858000"/>
              <a:gd name="connsiteX890" fmla="*/ 3721337 w 7467600"/>
              <a:gd name="connsiteY890" fmla="*/ 0 h 6858000"/>
              <a:gd name="connsiteX891" fmla="*/ 2867960 w 7467600"/>
              <a:gd name="connsiteY891" fmla="*/ 0 h 6858000"/>
              <a:gd name="connsiteX892" fmla="*/ 2926351 w 7467600"/>
              <a:gd name="connsiteY892" fmla="*/ 0 h 6858000"/>
              <a:gd name="connsiteX893" fmla="*/ 2902823 w 7467600"/>
              <a:gd name="connsiteY893" fmla="*/ 262929 h 6858000"/>
              <a:gd name="connsiteX894" fmla="*/ 2940663 w 7467600"/>
              <a:gd name="connsiteY894" fmla="*/ 140884 h 6858000"/>
              <a:gd name="connsiteX895" fmla="*/ 2947039 w 7467600"/>
              <a:gd name="connsiteY895" fmla="*/ 122524 h 6858000"/>
              <a:gd name="connsiteX896" fmla="*/ 2984316 w 7467600"/>
              <a:gd name="connsiteY896" fmla="*/ 0 h 6858000"/>
              <a:gd name="connsiteX897" fmla="*/ 3016114 w 7467600"/>
              <a:gd name="connsiteY897" fmla="*/ 0 h 6858000"/>
              <a:gd name="connsiteX898" fmla="*/ 2979949 w 7467600"/>
              <a:gd name="connsiteY898" fmla="*/ 119274 h 6858000"/>
              <a:gd name="connsiteX899" fmla="*/ 3023879 w 7467600"/>
              <a:gd name="connsiteY899" fmla="*/ 0 h 6858000"/>
              <a:gd name="connsiteX900" fmla="*/ 3105400 w 7467600"/>
              <a:gd name="connsiteY900" fmla="*/ 0 h 6858000"/>
              <a:gd name="connsiteX901" fmla="*/ 3094669 w 7467600"/>
              <a:gd name="connsiteY901" fmla="*/ 30308 h 6858000"/>
              <a:gd name="connsiteX902" fmla="*/ 2901945 w 7467600"/>
              <a:gd name="connsiteY902" fmla="*/ 466538 h 6858000"/>
              <a:gd name="connsiteX903" fmla="*/ 2815209 w 7467600"/>
              <a:gd name="connsiteY903" fmla="*/ 497361 h 6858000"/>
              <a:gd name="connsiteX904" fmla="*/ 2844845 w 7467600"/>
              <a:gd name="connsiteY904" fmla="*/ 127638 h 6858000"/>
              <a:gd name="connsiteX905" fmla="*/ 2867960 w 7467600"/>
              <a:gd name="connsiteY905" fmla="*/ 0 h 6858000"/>
              <a:gd name="connsiteX906" fmla="*/ 1057230 w 7467600"/>
              <a:gd name="connsiteY906" fmla="*/ 0 h 6858000"/>
              <a:gd name="connsiteX907" fmla="*/ 1111003 w 7467600"/>
              <a:gd name="connsiteY907" fmla="*/ 0 h 6858000"/>
              <a:gd name="connsiteX908" fmla="*/ 1125553 w 7467600"/>
              <a:gd name="connsiteY908" fmla="*/ 52588 h 6858000"/>
              <a:gd name="connsiteX909" fmla="*/ 1304276 w 7467600"/>
              <a:gd name="connsiteY909" fmla="*/ 476275 h 6858000"/>
              <a:gd name="connsiteX910" fmla="*/ 1492066 w 7467600"/>
              <a:gd name="connsiteY910" fmla="*/ 886333 h 6858000"/>
              <a:gd name="connsiteX911" fmla="*/ 1423698 w 7467600"/>
              <a:gd name="connsiteY911" fmla="*/ 710817 h 6858000"/>
              <a:gd name="connsiteX912" fmla="*/ 1357609 w 7467600"/>
              <a:gd name="connsiteY912" fmla="*/ 532892 h 6858000"/>
              <a:gd name="connsiteX913" fmla="*/ 1309550 w 7467600"/>
              <a:gd name="connsiteY913" fmla="*/ 374031 h 6858000"/>
              <a:gd name="connsiteX914" fmla="*/ 1193673 w 7467600"/>
              <a:gd name="connsiteY914" fmla="*/ 49533 h 6858000"/>
              <a:gd name="connsiteX915" fmla="*/ 1164391 w 7467600"/>
              <a:gd name="connsiteY915" fmla="*/ 0 h 6858000"/>
              <a:gd name="connsiteX916" fmla="*/ 1200666 w 7467600"/>
              <a:gd name="connsiteY916" fmla="*/ 0 h 6858000"/>
              <a:gd name="connsiteX917" fmla="*/ 1223408 w 7467600"/>
              <a:gd name="connsiteY917" fmla="*/ 38996 h 6858000"/>
              <a:gd name="connsiteX918" fmla="*/ 1339635 w 7467600"/>
              <a:gd name="connsiteY918" fmla="*/ 365517 h 6858000"/>
              <a:gd name="connsiteX919" fmla="*/ 1387469 w 7467600"/>
              <a:gd name="connsiteY919" fmla="*/ 523079 h 6858000"/>
              <a:gd name="connsiteX920" fmla="*/ 1452685 w 7467600"/>
              <a:gd name="connsiteY920" fmla="*/ 699806 h 6858000"/>
              <a:gd name="connsiteX921" fmla="*/ 1492092 w 7467600"/>
              <a:gd name="connsiteY921" fmla="*/ 800424 h 6858000"/>
              <a:gd name="connsiteX922" fmla="*/ 1455302 w 7467600"/>
              <a:gd name="connsiteY922" fmla="*/ 632913 h 6858000"/>
              <a:gd name="connsiteX923" fmla="*/ 1222336 w 7467600"/>
              <a:gd name="connsiteY923" fmla="*/ 9480 h 6858000"/>
              <a:gd name="connsiteX924" fmla="*/ 1214634 w 7467600"/>
              <a:gd name="connsiteY924" fmla="*/ 0 h 6858000"/>
              <a:gd name="connsiteX925" fmla="*/ 1289827 w 7467600"/>
              <a:gd name="connsiteY925" fmla="*/ 0 h 6858000"/>
              <a:gd name="connsiteX926" fmla="*/ 1321076 w 7467600"/>
              <a:gd name="connsiteY926" fmla="*/ 59722 h 6858000"/>
              <a:gd name="connsiteX927" fmla="*/ 1512579 w 7467600"/>
              <a:gd name="connsiteY927" fmla="*/ 626441 h 6858000"/>
              <a:gd name="connsiteX928" fmla="*/ 1506076 w 7467600"/>
              <a:gd name="connsiteY928" fmla="*/ 1089289 h 6858000"/>
              <a:gd name="connsiteX929" fmla="*/ 1486346 w 7467600"/>
              <a:gd name="connsiteY929" fmla="*/ 1079919 h 6858000"/>
              <a:gd name="connsiteX930" fmla="*/ 1070511 w 7467600"/>
              <a:gd name="connsiteY930" fmla="*/ 48609 h 6858000"/>
              <a:gd name="connsiteX931" fmla="*/ 1057230 w 7467600"/>
              <a:gd name="connsiteY931" fmla="*/ 0 h 6858000"/>
              <a:gd name="connsiteX932" fmla="*/ 43151 w 7467600"/>
              <a:gd name="connsiteY932" fmla="*/ 0 h 6858000"/>
              <a:gd name="connsiteX933" fmla="*/ 95283 w 7467600"/>
              <a:gd name="connsiteY933" fmla="*/ 0 h 6858000"/>
              <a:gd name="connsiteX934" fmla="*/ 300708 w 7467600"/>
              <a:gd name="connsiteY934" fmla="*/ 154571 h 6858000"/>
              <a:gd name="connsiteX935" fmla="*/ 530414 w 7467600"/>
              <a:gd name="connsiteY935" fmla="*/ 354673 h 6858000"/>
              <a:gd name="connsiteX936" fmla="*/ 333785 w 7467600"/>
              <a:gd name="connsiteY936" fmla="*/ 161564 h 6858000"/>
              <a:gd name="connsiteX937" fmla="*/ 147005 w 7467600"/>
              <a:gd name="connsiteY937" fmla="*/ 0 h 6858000"/>
              <a:gd name="connsiteX938" fmla="*/ 272509 w 7467600"/>
              <a:gd name="connsiteY938" fmla="*/ 0 h 6858000"/>
              <a:gd name="connsiteX939" fmla="*/ 326276 w 7467600"/>
              <a:gd name="connsiteY939" fmla="*/ 45847 h 6858000"/>
              <a:gd name="connsiteX940" fmla="*/ 823759 w 7467600"/>
              <a:gd name="connsiteY940" fmla="*/ 574145 h 6858000"/>
              <a:gd name="connsiteX941" fmla="*/ 811254 w 7467600"/>
              <a:gd name="connsiteY941" fmla="*/ 665546 h 6858000"/>
              <a:gd name="connsiteX942" fmla="*/ 154042 w 7467600"/>
              <a:gd name="connsiteY942" fmla="*/ 261522 h 6858000"/>
              <a:gd name="connsiteX943" fmla="*/ 13550 w 7467600"/>
              <a:gd name="connsiteY943" fmla="*/ 158423 h 6858000"/>
              <a:gd name="connsiteX944" fmla="*/ 0 w 7467600"/>
              <a:gd name="connsiteY944" fmla="*/ 146618 h 6858000"/>
              <a:gd name="connsiteX945" fmla="*/ 0 w 7467600"/>
              <a:gd name="connsiteY945" fmla="*/ 59161 h 6858000"/>
              <a:gd name="connsiteX946" fmla="*/ 45427 w 7467600"/>
              <a:gd name="connsiteY946" fmla="*/ 101078 h 6858000"/>
              <a:gd name="connsiteX947" fmla="*/ 630103 w 7467600"/>
              <a:gd name="connsiteY947" fmla="*/ 485885 h 6858000"/>
              <a:gd name="connsiteX948" fmla="*/ 532040 w 7467600"/>
              <a:gd name="connsiteY948" fmla="*/ 399359 h 6858000"/>
              <a:gd name="connsiteX949" fmla="*/ 517618 w 7467600"/>
              <a:gd name="connsiteY949" fmla="*/ 385726 h 6858000"/>
              <a:gd name="connsiteX950" fmla="*/ 285074 w 7467600"/>
              <a:gd name="connsiteY950" fmla="*/ 182755 h 6858000"/>
              <a:gd name="connsiteX951" fmla="*/ 43151 w 7467600"/>
              <a:gd name="connsiteY95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7410696 w 7467600"/>
              <a:gd name="connsiteY18" fmla="*/ 6803861 h 6858000"/>
              <a:gd name="connsiteX19" fmla="*/ 1019354 w 7467600"/>
              <a:gd name="connsiteY19" fmla="*/ 6315006 h 6858000"/>
              <a:gd name="connsiteX20" fmla="*/ 441046 w 7467600"/>
              <a:gd name="connsiteY20" fmla="*/ 6691153 h 6858000"/>
              <a:gd name="connsiteX21" fmla="*/ 1019354 w 7467600"/>
              <a:gd name="connsiteY21" fmla="*/ 6315006 h 6858000"/>
              <a:gd name="connsiteX22" fmla="*/ 991680 w 7467600"/>
              <a:gd name="connsiteY22" fmla="*/ 6298413 h 6858000"/>
              <a:gd name="connsiteX23" fmla="*/ 409060 w 7467600"/>
              <a:gd name="connsiteY23" fmla="*/ 6671470 h 6858000"/>
              <a:gd name="connsiteX24" fmla="*/ 991680 w 7467600"/>
              <a:gd name="connsiteY24" fmla="*/ 6298413 h 6858000"/>
              <a:gd name="connsiteX25" fmla="*/ 103333 w 7467600"/>
              <a:gd name="connsiteY25" fmla="*/ 5699602 h 6858000"/>
              <a:gd name="connsiteX26" fmla="*/ 233938 w 7467600"/>
              <a:gd name="connsiteY26" fmla="*/ 5809416 h 6858000"/>
              <a:gd name="connsiteX27" fmla="*/ 883580 w 7467600"/>
              <a:gd name="connsiteY27" fmla="*/ 6180710 h 6858000"/>
              <a:gd name="connsiteX28" fmla="*/ 487337 w 7467600"/>
              <a:gd name="connsiteY28" fmla="*/ 5950182 h 6858000"/>
              <a:gd name="connsiteX29" fmla="*/ 354051 w 7467600"/>
              <a:gd name="connsiteY29" fmla="*/ 5854912 h 6858000"/>
              <a:gd name="connsiteX30" fmla="*/ 195436 w 7467600"/>
              <a:gd name="connsiteY30" fmla="*/ 5755068 h 6858000"/>
              <a:gd name="connsiteX31" fmla="*/ 103333 w 7467600"/>
              <a:gd name="connsiteY31" fmla="*/ 5699602 h 6858000"/>
              <a:gd name="connsiteX32" fmla="*/ 5539432 w 7467600"/>
              <a:gd name="connsiteY32" fmla="*/ 5642928 h 6858000"/>
              <a:gd name="connsiteX33" fmla="*/ 5555462 w 7467600"/>
              <a:gd name="connsiteY33" fmla="*/ 5694454 h 6858000"/>
              <a:gd name="connsiteX34" fmla="*/ 5828270 w 7467600"/>
              <a:gd name="connsiteY34" fmla="*/ 6320663 h 6858000"/>
              <a:gd name="connsiteX35" fmla="*/ 5947416 w 7467600"/>
              <a:gd name="connsiteY35" fmla="*/ 6574846 h 6858000"/>
              <a:gd name="connsiteX36" fmla="*/ 5539432 w 7467600"/>
              <a:gd name="connsiteY36" fmla="*/ 5642928 h 6858000"/>
              <a:gd name="connsiteX37" fmla="*/ 51253 w 7467600"/>
              <a:gd name="connsiteY37" fmla="*/ 5631825 h 6858000"/>
              <a:gd name="connsiteX38" fmla="*/ 211622 w 7467600"/>
              <a:gd name="connsiteY38" fmla="*/ 5728803 h 6858000"/>
              <a:gd name="connsiteX39" fmla="*/ 371652 w 7467600"/>
              <a:gd name="connsiteY39" fmla="*/ 5829062 h 6858000"/>
              <a:gd name="connsiteX40" fmla="*/ 505903 w 7467600"/>
              <a:gd name="connsiteY40" fmla="*/ 5925221 h 6858000"/>
              <a:gd name="connsiteX41" fmla="*/ 899240 w 7467600"/>
              <a:gd name="connsiteY41" fmla="*/ 6153068 h 6858000"/>
              <a:gd name="connsiteX42" fmla="*/ 988114 w 7467600"/>
              <a:gd name="connsiteY42" fmla="*/ 6174204 h 6858000"/>
              <a:gd name="connsiteX43" fmla="*/ 845971 w 7467600"/>
              <a:gd name="connsiteY43" fmla="*/ 6067177 h 6858000"/>
              <a:gd name="connsiteX44" fmla="*/ 448057 w 7467600"/>
              <a:gd name="connsiteY44" fmla="*/ 5841376 h 6858000"/>
              <a:gd name="connsiteX45" fmla="*/ 51253 w 7467600"/>
              <a:gd name="connsiteY45" fmla="*/ 5631825 h 6858000"/>
              <a:gd name="connsiteX46" fmla="*/ 2606687 w 7467600"/>
              <a:gd name="connsiteY46" fmla="*/ 5630718 h 6858000"/>
              <a:gd name="connsiteX47" fmla="*/ 2645658 w 7467600"/>
              <a:gd name="connsiteY47" fmla="*/ 6640259 h 6858000"/>
              <a:gd name="connsiteX48" fmla="*/ 2606687 w 7467600"/>
              <a:gd name="connsiteY48" fmla="*/ 5630718 h 6858000"/>
              <a:gd name="connsiteX49" fmla="*/ 3642057 w 7467600"/>
              <a:gd name="connsiteY49" fmla="*/ 5573487 h 6858000"/>
              <a:gd name="connsiteX50" fmla="*/ 3632981 w 7467600"/>
              <a:gd name="connsiteY50" fmla="*/ 5579437 h 6858000"/>
              <a:gd name="connsiteX51" fmla="*/ 3382436 w 7467600"/>
              <a:gd name="connsiteY51" fmla="*/ 5952726 h 6858000"/>
              <a:gd name="connsiteX52" fmla="*/ 3191929 w 7467600"/>
              <a:gd name="connsiteY52" fmla="*/ 6662669 h 6858000"/>
              <a:gd name="connsiteX53" fmla="*/ 3369898 w 7467600"/>
              <a:gd name="connsiteY53" fmla="*/ 6081771 h 6858000"/>
              <a:gd name="connsiteX54" fmla="*/ 3642057 w 7467600"/>
              <a:gd name="connsiteY54" fmla="*/ 5573487 h 6858000"/>
              <a:gd name="connsiteX55" fmla="*/ 2650666 w 7467600"/>
              <a:gd name="connsiteY55" fmla="*/ 5530686 h 6858000"/>
              <a:gd name="connsiteX56" fmla="*/ 2650249 w 7467600"/>
              <a:gd name="connsiteY56" fmla="*/ 5532101 h 6858000"/>
              <a:gd name="connsiteX57" fmla="*/ 2663808 w 7467600"/>
              <a:gd name="connsiteY57" fmla="*/ 6535215 h 6858000"/>
              <a:gd name="connsiteX58" fmla="*/ 2665418 w 7467600"/>
              <a:gd name="connsiteY58" fmla="*/ 6132756 h 6858000"/>
              <a:gd name="connsiteX59" fmla="*/ 2650666 w 7467600"/>
              <a:gd name="connsiteY59" fmla="*/ 5530686 h 6858000"/>
              <a:gd name="connsiteX60" fmla="*/ 2680277 w 7467600"/>
              <a:gd name="connsiteY60" fmla="*/ 5479204 h 6858000"/>
              <a:gd name="connsiteX61" fmla="*/ 2678972 w 7467600"/>
              <a:gd name="connsiteY61" fmla="*/ 5481582 h 6858000"/>
              <a:gd name="connsiteX62" fmla="*/ 2696666 w 7467600"/>
              <a:gd name="connsiteY62" fmla="*/ 6133836 h 6858000"/>
              <a:gd name="connsiteX63" fmla="*/ 2695769 w 7467600"/>
              <a:gd name="connsiteY63" fmla="*/ 6390955 h 6858000"/>
              <a:gd name="connsiteX64" fmla="*/ 2739893 w 7467600"/>
              <a:gd name="connsiteY64" fmla="*/ 6108357 h 6858000"/>
              <a:gd name="connsiteX65" fmla="*/ 2680277 w 7467600"/>
              <a:gd name="connsiteY65" fmla="*/ 5479204 h 6858000"/>
              <a:gd name="connsiteX66" fmla="*/ 1132195 w 7467600"/>
              <a:gd name="connsiteY66" fmla="*/ 5467980 h 6858000"/>
              <a:gd name="connsiteX67" fmla="*/ 1679056 w 7467600"/>
              <a:gd name="connsiteY67" fmla="*/ 5516907 h 6858000"/>
              <a:gd name="connsiteX68" fmla="*/ 2128648 w 7467600"/>
              <a:gd name="connsiteY68" fmla="*/ 5474249 h 6858000"/>
              <a:gd name="connsiteX69" fmla="*/ 1825619 w 7467600"/>
              <a:gd name="connsiteY69" fmla="*/ 5478447 h 6858000"/>
              <a:gd name="connsiteX70" fmla="*/ 1737798 w 7467600"/>
              <a:gd name="connsiteY70" fmla="*/ 5483353 h 6858000"/>
              <a:gd name="connsiteX71" fmla="*/ 1132195 w 7467600"/>
              <a:gd name="connsiteY71" fmla="*/ 5467980 h 6858000"/>
              <a:gd name="connsiteX72" fmla="*/ 1456157 w 7467600"/>
              <a:gd name="connsiteY72" fmla="*/ 5371404 h 6858000"/>
              <a:gd name="connsiteX73" fmla="*/ 1244432 w 7467600"/>
              <a:gd name="connsiteY73" fmla="*/ 5385601 h 6858000"/>
              <a:gd name="connsiteX74" fmla="*/ 973990 w 7467600"/>
              <a:gd name="connsiteY74" fmla="*/ 5424940 h 6858000"/>
              <a:gd name="connsiteX75" fmla="*/ 1103809 w 7467600"/>
              <a:gd name="connsiteY75" fmla="*/ 5433720 h 6858000"/>
              <a:gd name="connsiteX76" fmla="*/ 1123454 w 7467600"/>
              <a:gd name="connsiteY76" fmla="*/ 5435727 h 6858000"/>
              <a:gd name="connsiteX77" fmla="*/ 1737017 w 7467600"/>
              <a:gd name="connsiteY77" fmla="*/ 5452183 h 6858000"/>
              <a:gd name="connsiteX78" fmla="*/ 1824397 w 7467600"/>
              <a:gd name="connsiteY78" fmla="*/ 5447757 h 6858000"/>
              <a:gd name="connsiteX79" fmla="*/ 2070059 w 7467600"/>
              <a:gd name="connsiteY79" fmla="*/ 5441660 h 6858000"/>
              <a:gd name="connsiteX80" fmla="*/ 1456157 w 7467600"/>
              <a:gd name="connsiteY80" fmla="*/ 5371404 h 6858000"/>
              <a:gd name="connsiteX81" fmla="*/ 4988186 w 7467600"/>
              <a:gd name="connsiteY81" fmla="*/ 5216467 h 6858000"/>
              <a:gd name="connsiteX82" fmla="*/ 4777334 w 7467600"/>
              <a:gd name="connsiteY82" fmla="*/ 5406072 h 6858000"/>
              <a:gd name="connsiteX83" fmla="*/ 4718341 w 7467600"/>
              <a:gd name="connsiteY83" fmla="*/ 5468043 h 6858000"/>
              <a:gd name="connsiteX84" fmla="*/ 4604655 w 7467600"/>
              <a:gd name="connsiteY84" fmla="*/ 5583434 h 6858000"/>
              <a:gd name="connsiteX85" fmla="*/ 4565074 w 7467600"/>
              <a:gd name="connsiteY85" fmla="*/ 5618550 h 6858000"/>
              <a:gd name="connsiteX86" fmla="*/ 4988186 w 7467600"/>
              <a:gd name="connsiteY86" fmla="*/ 5216467 h 6858000"/>
              <a:gd name="connsiteX87" fmla="*/ 4978032 w 7467600"/>
              <a:gd name="connsiteY87" fmla="*/ 5183809 h 6858000"/>
              <a:gd name="connsiteX88" fmla="*/ 4463413 w 7467600"/>
              <a:gd name="connsiteY88" fmla="*/ 5615162 h 6858000"/>
              <a:gd name="connsiteX89" fmla="*/ 4358134 w 7467600"/>
              <a:gd name="connsiteY89" fmla="*/ 5742791 h 6858000"/>
              <a:gd name="connsiteX90" fmla="*/ 4376219 w 7467600"/>
              <a:gd name="connsiteY90" fmla="*/ 5729027 h 6858000"/>
              <a:gd name="connsiteX91" fmla="*/ 4582340 w 7467600"/>
              <a:gd name="connsiteY91" fmla="*/ 5561037 h 6858000"/>
              <a:gd name="connsiteX92" fmla="*/ 4694684 w 7467600"/>
              <a:gd name="connsiteY92" fmla="*/ 5447098 h 6858000"/>
              <a:gd name="connsiteX93" fmla="*/ 4754123 w 7467600"/>
              <a:gd name="connsiteY93" fmla="*/ 5384643 h 6858000"/>
              <a:gd name="connsiteX94" fmla="*/ 4978032 w 7467600"/>
              <a:gd name="connsiteY94" fmla="*/ 5183809 h 6858000"/>
              <a:gd name="connsiteX95" fmla="*/ 1903353 w 7467600"/>
              <a:gd name="connsiteY95" fmla="*/ 5044827 h 6858000"/>
              <a:gd name="connsiteX96" fmla="*/ 1936931 w 7467600"/>
              <a:gd name="connsiteY96" fmla="*/ 5093954 h 6858000"/>
              <a:gd name="connsiteX97" fmla="*/ 2195868 w 7467600"/>
              <a:gd name="connsiteY97" fmla="*/ 5396574 h 6858000"/>
              <a:gd name="connsiteX98" fmla="*/ 2088852 w 7467600"/>
              <a:gd name="connsiteY98" fmla="*/ 5166123 h 6858000"/>
              <a:gd name="connsiteX99" fmla="*/ 1958241 w 7467600"/>
              <a:gd name="connsiteY99" fmla="*/ 5067955 h 6858000"/>
              <a:gd name="connsiteX100" fmla="*/ 1903353 w 7467600"/>
              <a:gd name="connsiteY100" fmla="*/ 5044827 h 6858000"/>
              <a:gd name="connsiteX101" fmla="*/ 1979378 w 7467600"/>
              <a:gd name="connsiteY101" fmla="*/ 4769504 h 6858000"/>
              <a:gd name="connsiteX102" fmla="*/ 2882120 w 7467600"/>
              <a:gd name="connsiteY102" fmla="*/ 5064547 h 6858000"/>
              <a:gd name="connsiteX103" fmla="*/ 2793103 w 7467600"/>
              <a:gd name="connsiteY103" fmla="*/ 5039699 h 6858000"/>
              <a:gd name="connsiteX104" fmla="*/ 2770041 w 7467600"/>
              <a:gd name="connsiteY104" fmla="*/ 5033634 h 6858000"/>
              <a:gd name="connsiteX105" fmla="*/ 1979378 w 7467600"/>
              <a:gd name="connsiteY105" fmla="*/ 4769504 h 6858000"/>
              <a:gd name="connsiteX106" fmla="*/ 1927410 w 7467600"/>
              <a:gd name="connsiteY106" fmla="*/ 4716164 h 6858000"/>
              <a:gd name="connsiteX107" fmla="*/ 1959587 w 7467600"/>
              <a:gd name="connsiteY107" fmla="*/ 4728849 h 6858000"/>
              <a:gd name="connsiteX108" fmla="*/ 2777707 w 7467600"/>
              <a:gd name="connsiteY108" fmla="*/ 5003991 h 6858000"/>
              <a:gd name="connsiteX109" fmla="*/ 2800768 w 7467600"/>
              <a:gd name="connsiteY109" fmla="*/ 5010056 h 6858000"/>
              <a:gd name="connsiteX110" fmla="*/ 2879408 w 7467600"/>
              <a:gd name="connsiteY110" fmla="*/ 5031590 h 6858000"/>
              <a:gd name="connsiteX111" fmla="*/ 2862295 w 7467600"/>
              <a:gd name="connsiteY111" fmla="*/ 5022958 h 6858000"/>
              <a:gd name="connsiteX112" fmla="*/ 2813343 w 7467600"/>
              <a:gd name="connsiteY112" fmla="*/ 4998369 h 6858000"/>
              <a:gd name="connsiteX113" fmla="*/ 2646245 w 7467600"/>
              <a:gd name="connsiteY113" fmla="*/ 4930999 h 6858000"/>
              <a:gd name="connsiteX114" fmla="*/ 1999243 w 7467600"/>
              <a:gd name="connsiteY114" fmla="*/ 4730524 h 6858000"/>
              <a:gd name="connsiteX115" fmla="*/ 1979527 w 7467600"/>
              <a:gd name="connsiteY115" fmla="*/ 4726651 h 6858000"/>
              <a:gd name="connsiteX116" fmla="*/ 1927410 w 7467600"/>
              <a:gd name="connsiteY116" fmla="*/ 4716164 h 6858000"/>
              <a:gd name="connsiteX117" fmla="*/ 1997014 w 7467600"/>
              <a:gd name="connsiteY117" fmla="*/ 4698007 h 6858000"/>
              <a:gd name="connsiteX118" fmla="*/ 2005458 w 7467600"/>
              <a:gd name="connsiteY118" fmla="*/ 4699540 h 6858000"/>
              <a:gd name="connsiteX119" fmla="*/ 2657186 w 7467600"/>
              <a:gd name="connsiteY119" fmla="*/ 4901687 h 6858000"/>
              <a:gd name="connsiteX120" fmla="*/ 2826662 w 7467600"/>
              <a:gd name="connsiteY120" fmla="*/ 4970362 h 6858000"/>
              <a:gd name="connsiteX121" fmla="*/ 2876100 w 7467600"/>
              <a:gd name="connsiteY121" fmla="*/ 4995397 h 6858000"/>
              <a:gd name="connsiteX122" fmla="*/ 3042600 w 7467600"/>
              <a:gd name="connsiteY122" fmla="*/ 5059532 h 6858000"/>
              <a:gd name="connsiteX123" fmla="*/ 1997014 w 7467600"/>
              <a:gd name="connsiteY123" fmla="*/ 4698007 h 6858000"/>
              <a:gd name="connsiteX124" fmla="*/ 2305292 w 7467600"/>
              <a:gd name="connsiteY124" fmla="*/ 4219492 h 6858000"/>
              <a:gd name="connsiteX125" fmla="*/ 3360922 w 7467600"/>
              <a:gd name="connsiteY125" fmla="*/ 4529373 h 6858000"/>
              <a:gd name="connsiteX126" fmla="*/ 3492420 w 7467600"/>
              <a:gd name="connsiteY126" fmla="*/ 4510145 h 6858000"/>
              <a:gd name="connsiteX127" fmla="*/ 3364086 w 7467600"/>
              <a:gd name="connsiteY127" fmla="*/ 4480340 h 6858000"/>
              <a:gd name="connsiteX128" fmla="*/ 3225818 w 7467600"/>
              <a:gd name="connsiteY128" fmla="*/ 4411822 h 6858000"/>
              <a:gd name="connsiteX129" fmla="*/ 3129696 w 7467600"/>
              <a:gd name="connsiteY129" fmla="*/ 4360704 h 6858000"/>
              <a:gd name="connsiteX130" fmla="*/ 2814545 w 7467600"/>
              <a:gd name="connsiteY130" fmla="*/ 4282955 h 6858000"/>
              <a:gd name="connsiteX131" fmla="*/ 2305292 w 7467600"/>
              <a:gd name="connsiteY131" fmla="*/ 4219492 h 6858000"/>
              <a:gd name="connsiteX132" fmla="*/ 2626982 w 7467600"/>
              <a:gd name="connsiteY132" fmla="*/ 4206450 h 6858000"/>
              <a:gd name="connsiteX133" fmla="*/ 2490617 w 7467600"/>
              <a:gd name="connsiteY133" fmla="*/ 4206951 h 6858000"/>
              <a:gd name="connsiteX134" fmla="*/ 2819869 w 7467600"/>
              <a:gd name="connsiteY134" fmla="*/ 4252936 h 6858000"/>
              <a:gd name="connsiteX135" fmla="*/ 3143018 w 7467600"/>
              <a:gd name="connsiteY135" fmla="*/ 4332698 h 6858000"/>
              <a:gd name="connsiteX136" fmla="*/ 3241520 w 7467600"/>
              <a:gd name="connsiteY136" fmla="*/ 4385112 h 6858000"/>
              <a:gd name="connsiteX137" fmla="*/ 3374575 w 7467600"/>
              <a:gd name="connsiteY137" fmla="*/ 4451517 h 6858000"/>
              <a:gd name="connsiteX138" fmla="*/ 3505221 w 7467600"/>
              <a:gd name="connsiteY138" fmla="*/ 4480757 h 6858000"/>
              <a:gd name="connsiteX139" fmla="*/ 2626982 w 7467600"/>
              <a:gd name="connsiteY139" fmla="*/ 4206450 h 6858000"/>
              <a:gd name="connsiteX140" fmla="*/ 1310106 w 7467600"/>
              <a:gd name="connsiteY140" fmla="*/ 3943217 h 6858000"/>
              <a:gd name="connsiteX141" fmla="*/ 854994 w 7467600"/>
              <a:gd name="connsiteY141" fmla="*/ 4399136 h 6858000"/>
              <a:gd name="connsiteX142" fmla="*/ 742462 w 7467600"/>
              <a:gd name="connsiteY142" fmla="*/ 4594648 h 6858000"/>
              <a:gd name="connsiteX143" fmla="*/ 820602 w 7467600"/>
              <a:gd name="connsiteY143" fmla="*/ 4485915 h 6858000"/>
              <a:gd name="connsiteX144" fmla="*/ 878295 w 7467600"/>
              <a:gd name="connsiteY144" fmla="*/ 4403594 h 6858000"/>
              <a:gd name="connsiteX145" fmla="*/ 1240607 w 7467600"/>
              <a:gd name="connsiteY145" fmla="*/ 4010401 h 6858000"/>
              <a:gd name="connsiteX146" fmla="*/ 1310106 w 7467600"/>
              <a:gd name="connsiteY146" fmla="*/ 3943217 h 6858000"/>
              <a:gd name="connsiteX147" fmla="*/ 1423113 w 7467600"/>
              <a:gd name="connsiteY147" fmla="*/ 3874565 h 6858000"/>
              <a:gd name="connsiteX148" fmla="*/ 1260565 w 7467600"/>
              <a:gd name="connsiteY148" fmla="*/ 4031982 h 6858000"/>
              <a:gd name="connsiteX149" fmla="*/ 901900 w 7467600"/>
              <a:gd name="connsiteY149" fmla="*/ 4421236 h 6858000"/>
              <a:gd name="connsiteX150" fmla="*/ 845044 w 7467600"/>
              <a:gd name="connsiteY150" fmla="*/ 4502436 h 6858000"/>
              <a:gd name="connsiteX151" fmla="*/ 685926 w 7467600"/>
              <a:gd name="connsiteY151" fmla="*/ 4703069 h 6858000"/>
              <a:gd name="connsiteX152" fmla="*/ 684248 w 7467600"/>
              <a:gd name="connsiteY152" fmla="*/ 4706721 h 6858000"/>
              <a:gd name="connsiteX153" fmla="*/ 1423113 w 7467600"/>
              <a:gd name="connsiteY153" fmla="*/ 3874565 h 6858000"/>
              <a:gd name="connsiteX154" fmla="*/ 3316479 w 7467600"/>
              <a:gd name="connsiteY154" fmla="*/ 3872136 h 6858000"/>
              <a:gd name="connsiteX155" fmla="*/ 3546806 w 7467600"/>
              <a:gd name="connsiteY155" fmla="*/ 4356139 h 6858000"/>
              <a:gd name="connsiteX156" fmla="*/ 3364433 w 7467600"/>
              <a:gd name="connsiteY156" fmla="*/ 3953121 h 6858000"/>
              <a:gd name="connsiteX157" fmla="*/ 3316479 w 7467600"/>
              <a:gd name="connsiteY157" fmla="*/ 3872136 h 6858000"/>
              <a:gd name="connsiteX158" fmla="*/ 3291335 w 7467600"/>
              <a:gd name="connsiteY158" fmla="*/ 3767420 h 6858000"/>
              <a:gd name="connsiteX159" fmla="*/ 3390805 w 7467600"/>
              <a:gd name="connsiteY159" fmla="*/ 3937163 h 6858000"/>
              <a:gd name="connsiteX160" fmla="*/ 3579062 w 7467600"/>
              <a:gd name="connsiteY160" fmla="*/ 4359040 h 6858000"/>
              <a:gd name="connsiteX161" fmla="*/ 3467355 w 7467600"/>
              <a:gd name="connsiteY161" fmla="*/ 3988130 h 6858000"/>
              <a:gd name="connsiteX162" fmla="*/ 3310753 w 7467600"/>
              <a:gd name="connsiteY162" fmla="*/ 3787140 h 6858000"/>
              <a:gd name="connsiteX163" fmla="*/ 3291335 w 7467600"/>
              <a:gd name="connsiteY163" fmla="*/ 3767420 h 6858000"/>
              <a:gd name="connsiteX164" fmla="*/ 1635889 w 7467600"/>
              <a:gd name="connsiteY164" fmla="*/ 3709494 h 6858000"/>
              <a:gd name="connsiteX165" fmla="*/ 1634800 w 7467600"/>
              <a:gd name="connsiteY165" fmla="*/ 3731111 h 6858000"/>
              <a:gd name="connsiteX166" fmla="*/ 1635889 w 7467600"/>
              <a:gd name="connsiteY166" fmla="*/ 3709494 h 6858000"/>
              <a:gd name="connsiteX167" fmla="*/ 1510397 w 7467600"/>
              <a:gd name="connsiteY167" fmla="*/ 3684705 h 6858000"/>
              <a:gd name="connsiteX168" fmla="*/ 1146550 w 7467600"/>
              <a:gd name="connsiteY168" fmla="*/ 3802012 h 6858000"/>
              <a:gd name="connsiteX169" fmla="*/ 698834 w 7467600"/>
              <a:gd name="connsiteY169" fmla="*/ 3952272 h 6858000"/>
              <a:gd name="connsiteX170" fmla="*/ 34256 w 7467600"/>
              <a:gd name="connsiteY170" fmla="*/ 4347603 h 6858000"/>
              <a:gd name="connsiteX171" fmla="*/ 527241 w 7467600"/>
              <a:gd name="connsiteY171" fmla="*/ 4065078 h 6858000"/>
              <a:gd name="connsiteX172" fmla="*/ 1510397 w 7467600"/>
              <a:gd name="connsiteY172" fmla="*/ 3684705 h 6858000"/>
              <a:gd name="connsiteX173" fmla="*/ 1313114 w 7467600"/>
              <a:gd name="connsiteY173" fmla="*/ 3655216 h 6858000"/>
              <a:gd name="connsiteX174" fmla="*/ 1109304 w 7467600"/>
              <a:gd name="connsiteY174" fmla="*/ 3669030 h 6858000"/>
              <a:gd name="connsiteX175" fmla="*/ 8129 w 7467600"/>
              <a:gd name="connsiteY175" fmla="*/ 4330519 h 6858000"/>
              <a:gd name="connsiteX176" fmla="*/ 687572 w 7467600"/>
              <a:gd name="connsiteY176" fmla="*/ 3925629 h 6858000"/>
              <a:gd name="connsiteX177" fmla="*/ 1138365 w 7467600"/>
              <a:gd name="connsiteY177" fmla="*/ 3774515 h 6858000"/>
              <a:gd name="connsiteX178" fmla="*/ 1505579 w 7467600"/>
              <a:gd name="connsiteY178" fmla="*/ 3655526 h 6858000"/>
              <a:gd name="connsiteX179" fmla="*/ 1313114 w 7467600"/>
              <a:gd name="connsiteY179" fmla="*/ 3655216 h 6858000"/>
              <a:gd name="connsiteX180" fmla="*/ 3655073 w 7467600"/>
              <a:gd name="connsiteY180" fmla="*/ 3650884 h 6858000"/>
              <a:gd name="connsiteX181" fmla="*/ 3989938 w 7467600"/>
              <a:gd name="connsiteY181" fmla="*/ 3991685 h 6858000"/>
              <a:gd name="connsiteX182" fmla="*/ 4393907 w 7467600"/>
              <a:gd name="connsiteY182" fmla="*/ 4261258 h 6858000"/>
              <a:gd name="connsiteX183" fmla="*/ 4648051 w 7467600"/>
              <a:gd name="connsiteY183" fmla="*/ 4374051 h 6858000"/>
              <a:gd name="connsiteX184" fmla="*/ 4383389 w 7467600"/>
              <a:gd name="connsiteY184" fmla="*/ 4184369 h 6858000"/>
              <a:gd name="connsiteX185" fmla="*/ 4165508 w 7467600"/>
              <a:gd name="connsiteY185" fmla="*/ 4035196 h 6858000"/>
              <a:gd name="connsiteX186" fmla="*/ 4068162 w 7467600"/>
              <a:gd name="connsiteY186" fmla="*/ 3953394 h 6858000"/>
              <a:gd name="connsiteX187" fmla="*/ 3981416 w 7467600"/>
              <a:gd name="connsiteY187" fmla="*/ 3880482 h 6858000"/>
              <a:gd name="connsiteX188" fmla="*/ 3800147 w 7467600"/>
              <a:gd name="connsiteY188" fmla="*/ 3749872 h 6858000"/>
              <a:gd name="connsiteX189" fmla="*/ 3655073 w 7467600"/>
              <a:gd name="connsiteY189" fmla="*/ 3650884 h 6858000"/>
              <a:gd name="connsiteX190" fmla="*/ 3670252 w 7467600"/>
              <a:gd name="connsiteY190" fmla="*/ 3622798 h 6858000"/>
              <a:gd name="connsiteX191" fmla="*/ 3817258 w 7467600"/>
              <a:gd name="connsiteY191" fmla="*/ 3723577 h 6858000"/>
              <a:gd name="connsiteX192" fmla="*/ 4000461 w 7467600"/>
              <a:gd name="connsiteY192" fmla="*/ 3855966 h 6858000"/>
              <a:gd name="connsiteX193" fmla="*/ 4088180 w 7467600"/>
              <a:gd name="connsiteY193" fmla="*/ 3929774 h 6858000"/>
              <a:gd name="connsiteX194" fmla="*/ 4184555 w 7467600"/>
              <a:gd name="connsiteY194" fmla="*/ 4010683 h 6858000"/>
              <a:gd name="connsiteX195" fmla="*/ 4399563 w 7467600"/>
              <a:gd name="connsiteY195" fmla="*/ 4158106 h 6858000"/>
              <a:gd name="connsiteX196" fmla="*/ 4684469 w 7467600"/>
              <a:gd name="connsiteY196" fmla="*/ 4364680 h 6858000"/>
              <a:gd name="connsiteX197" fmla="*/ 4690271 w 7467600"/>
              <a:gd name="connsiteY197" fmla="*/ 4370034 h 6858000"/>
              <a:gd name="connsiteX198" fmla="*/ 4136093 w 7467600"/>
              <a:gd name="connsiteY198" fmla="*/ 3858466 h 6858000"/>
              <a:gd name="connsiteX199" fmla="*/ 3670252 w 7467600"/>
              <a:gd name="connsiteY199" fmla="*/ 3622798 h 6858000"/>
              <a:gd name="connsiteX200" fmla="*/ 4440129 w 7467600"/>
              <a:gd name="connsiteY200" fmla="*/ 3448571 h 6858000"/>
              <a:gd name="connsiteX201" fmla="*/ 4856525 w 7467600"/>
              <a:gd name="connsiteY201" fmla="*/ 3915351 h 6858000"/>
              <a:gd name="connsiteX202" fmla="*/ 5059055 w 7467600"/>
              <a:gd name="connsiteY202" fmla="*/ 4108918 h 6858000"/>
              <a:gd name="connsiteX203" fmla="*/ 5290070 w 7467600"/>
              <a:gd name="connsiteY203" fmla="*/ 4263619 h 6858000"/>
              <a:gd name="connsiteX204" fmla="*/ 4834991 w 7467600"/>
              <a:gd name="connsiteY204" fmla="*/ 3830985 h 6858000"/>
              <a:gd name="connsiteX205" fmla="*/ 4440129 w 7467600"/>
              <a:gd name="connsiteY205" fmla="*/ 3448571 h 6858000"/>
              <a:gd name="connsiteX206" fmla="*/ 4441737 w 7467600"/>
              <a:gd name="connsiteY206" fmla="*/ 3399734 h 6858000"/>
              <a:gd name="connsiteX207" fmla="*/ 4431236 w 7467600"/>
              <a:gd name="connsiteY207" fmla="*/ 3400954 h 6858000"/>
              <a:gd name="connsiteX208" fmla="*/ 4557150 w 7467600"/>
              <a:gd name="connsiteY208" fmla="*/ 3510023 h 6858000"/>
              <a:gd name="connsiteX209" fmla="*/ 4856936 w 7467600"/>
              <a:gd name="connsiteY209" fmla="*/ 3809146 h 6858000"/>
              <a:gd name="connsiteX210" fmla="*/ 5111996 w 7467600"/>
              <a:gd name="connsiteY210" fmla="*/ 4065759 h 6858000"/>
              <a:gd name="connsiteX211" fmla="*/ 5388878 w 7467600"/>
              <a:gd name="connsiteY211" fmla="*/ 4300185 h 6858000"/>
              <a:gd name="connsiteX212" fmla="*/ 5425556 w 7467600"/>
              <a:gd name="connsiteY212" fmla="*/ 4308967 h 6858000"/>
              <a:gd name="connsiteX213" fmla="*/ 4943646 w 7467600"/>
              <a:gd name="connsiteY213" fmla="*/ 3822916 h 6858000"/>
              <a:gd name="connsiteX214" fmla="*/ 4594837 w 7467600"/>
              <a:gd name="connsiteY214" fmla="*/ 3532274 h 6858000"/>
              <a:gd name="connsiteX215" fmla="*/ 4441737 w 7467600"/>
              <a:gd name="connsiteY215" fmla="*/ 3399734 h 6858000"/>
              <a:gd name="connsiteX216" fmla="*/ 5425834 w 7467600"/>
              <a:gd name="connsiteY216" fmla="*/ 3162785 h 6858000"/>
              <a:gd name="connsiteX217" fmla="*/ 5401644 w 7467600"/>
              <a:gd name="connsiteY217" fmla="*/ 3617847 h 6858000"/>
              <a:gd name="connsiteX218" fmla="*/ 5467256 w 7467600"/>
              <a:gd name="connsiteY218" fmla="*/ 4175494 h 6858000"/>
              <a:gd name="connsiteX219" fmla="*/ 5448069 w 7467600"/>
              <a:gd name="connsiteY219" fmla="*/ 3567554 h 6858000"/>
              <a:gd name="connsiteX220" fmla="*/ 5425834 w 7467600"/>
              <a:gd name="connsiteY220" fmla="*/ 3162785 h 6858000"/>
              <a:gd name="connsiteX221" fmla="*/ 1318687 w 7467600"/>
              <a:gd name="connsiteY221" fmla="*/ 3113840 h 6858000"/>
              <a:gd name="connsiteX222" fmla="*/ 1066793 w 7467600"/>
              <a:gd name="connsiteY222" fmla="*/ 3212171 h 6858000"/>
              <a:gd name="connsiteX223" fmla="*/ 993319 w 7467600"/>
              <a:gd name="connsiteY223" fmla="*/ 3247648 h 6858000"/>
              <a:gd name="connsiteX224" fmla="*/ 853081 w 7467600"/>
              <a:gd name="connsiteY224" fmla="*/ 3312410 h 6858000"/>
              <a:gd name="connsiteX225" fmla="*/ 805957 w 7467600"/>
              <a:gd name="connsiteY225" fmla="*/ 3330443 h 6858000"/>
              <a:gd name="connsiteX226" fmla="*/ 1318687 w 7467600"/>
              <a:gd name="connsiteY226" fmla="*/ 3113840 h 6858000"/>
              <a:gd name="connsiteX227" fmla="*/ 5453702 w 7467600"/>
              <a:gd name="connsiteY227" fmla="*/ 3090882 h 6858000"/>
              <a:gd name="connsiteX228" fmla="*/ 5480135 w 7467600"/>
              <a:gd name="connsiteY228" fmla="*/ 3565802 h 6858000"/>
              <a:gd name="connsiteX229" fmla="*/ 5499023 w 7467600"/>
              <a:gd name="connsiteY229" fmla="*/ 4166310 h 6858000"/>
              <a:gd name="connsiteX230" fmla="*/ 5547022 w 7467600"/>
              <a:gd name="connsiteY230" fmla="*/ 3607838 h 6858000"/>
              <a:gd name="connsiteX231" fmla="*/ 5515964 w 7467600"/>
              <a:gd name="connsiteY231" fmla="*/ 3378541 h 6858000"/>
              <a:gd name="connsiteX232" fmla="*/ 5453702 w 7467600"/>
              <a:gd name="connsiteY232" fmla="*/ 3090882 h 6858000"/>
              <a:gd name="connsiteX233" fmla="*/ 1238695 w 7467600"/>
              <a:gd name="connsiteY233" fmla="*/ 3076820 h 6858000"/>
              <a:gd name="connsiteX234" fmla="*/ 716371 w 7467600"/>
              <a:gd name="connsiteY234" fmla="*/ 3293249 h 6858000"/>
              <a:gd name="connsiteX235" fmla="*/ 579522 w 7467600"/>
              <a:gd name="connsiteY235" fmla="*/ 3371759 h 6858000"/>
              <a:gd name="connsiteX236" fmla="*/ 600288 w 7467600"/>
              <a:gd name="connsiteY236" fmla="*/ 3365555 h 6858000"/>
              <a:gd name="connsiteX237" fmla="*/ 840692 w 7467600"/>
              <a:gd name="connsiteY237" fmla="*/ 3284921 h 6858000"/>
              <a:gd name="connsiteX238" fmla="*/ 979248 w 7467600"/>
              <a:gd name="connsiteY238" fmla="*/ 3221003 h 6858000"/>
              <a:gd name="connsiteX239" fmla="*/ 1053282 w 7467600"/>
              <a:gd name="connsiteY239" fmla="*/ 3185247 h 6858000"/>
              <a:gd name="connsiteX240" fmla="*/ 1320603 w 7467600"/>
              <a:gd name="connsiteY240" fmla="*/ 3081281 h 6858000"/>
              <a:gd name="connsiteX241" fmla="*/ 1238695 w 7467600"/>
              <a:gd name="connsiteY241" fmla="*/ 3076820 h 6858000"/>
              <a:gd name="connsiteX242" fmla="*/ 5425627 w 7467600"/>
              <a:gd name="connsiteY242" fmla="*/ 2954192 h 6858000"/>
              <a:gd name="connsiteX243" fmla="*/ 5470770 w 7467600"/>
              <a:gd name="connsiteY243" fmla="*/ 3005435 h 6858000"/>
              <a:gd name="connsiteX244" fmla="*/ 5519779 w 7467600"/>
              <a:gd name="connsiteY244" fmla="*/ 4359223 h 6858000"/>
              <a:gd name="connsiteX245" fmla="*/ 5520293 w 7467600"/>
              <a:gd name="connsiteY245" fmla="*/ 4360602 h 6858000"/>
              <a:gd name="connsiteX246" fmla="*/ 5767221 w 7467600"/>
              <a:gd name="connsiteY246" fmla="*/ 4665564 h 6858000"/>
              <a:gd name="connsiteX247" fmla="*/ 6937169 w 7467600"/>
              <a:gd name="connsiteY247" fmla="*/ 4815941 h 6858000"/>
              <a:gd name="connsiteX248" fmla="*/ 6953922 w 7467600"/>
              <a:gd name="connsiteY248" fmla="*/ 4890068 h 6858000"/>
              <a:gd name="connsiteX249" fmla="*/ 6071359 w 7467600"/>
              <a:gd name="connsiteY249" fmla="*/ 4770770 h 6858000"/>
              <a:gd name="connsiteX250" fmla="*/ 6038839 w 7467600"/>
              <a:gd name="connsiteY250" fmla="*/ 4764474 h 6858000"/>
              <a:gd name="connsiteX251" fmla="*/ 6038706 w 7467600"/>
              <a:gd name="connsiteY251" fmla="*/ 4763847 h 6858000"/>
              <a:gd name="connsiteX252" fmla="*/ 6037784 w 7467600"/>
              <a:gd name="connsiteY252" fmla="*/ 4764270 h 6858000"/>
              <a:gd name="connsiteX253" fmla="*/ 6038839 w 7467600"/>
              <a:gd name="connsiteY253" fmla="*/ 4764474 h 6858000"/>
              <a:gd name="connsiteX254" fmla="*/ 6040338 w 7467600"/>
              <a:gd name="connsiteY254" fmla="*/ 4771418 h 6858000"/>
              <a:gd name="connsiteX255" fmla="*/ 6024488 w 7467600"/>
              <a:gd name="connsiteY255" fmla="*/ 4809903 h 6858000"/>
              <a:gd name="connsiteX256" fmla="*/ 5599771 w 7467600"/>
              <a:gd name="connsiteY256" fmla="*/ 5509652 h 6858000"/>
              <a:gd name="connsiteX257" fmla="*/ 5548843 w 7467600"/>
              <a:gd name="connsiteY257" fmla="*/ 5563845 h 6858000"/>
              <a:gd name="connsiteX258" fmla="*/ 5940952 w 7467600"/>
              <a:gd name="connsiteY258" fmla="*/ 6250028 h 6858000"/>
              <a:gd name="connsiteX259" fmla="*/ 6043441 w 7467600"/>
              <a:gd name="connsiteY259" fmla="*/ 6665847 h 6858000"/>
              <a:gd name="connsiteX260" fmla="*/ 6093432 w 7467600"/>
              <a:gd name="connsiteY260" fmla="*/ 6858000 h 6858000"/>
              <a:gd name="connsiteX261" fmla="*/ 6034344 w 7467600"/>
              <a:gd name="connsiteY261" fmla="*/ 6858000 h 6858000"/>
              <a:gd name="connsiteX262" fmla="*/ 6026679 w 7467600"/>
              <a:gd name="connsiteY262" fmla="*/ 6836959 h 6858000"/>
              <a:gd name="connsiteX263" fmla="*/ 5800441 w 7467600"/>
              <a:gd name="connsiteY263" fmla="*/ 6335286 h 6858000"/>
              <a:gd name="connsiteX264" fmla="*/ 5526562 w 7467600"/>
              <a:gd name="connsiteY264" fmla="*/ 5705388 h 6858000"/>
              <a:gd name="connsiteX265" fmla="*/ 5519640 w 7467600"/>
              <a:gd name="connsiteY265" fmla="*/ 5683774 h 6858000"/>
              <a:gd name="connsiteX266" fmla="*/ 5844559 w 7467600"/>
              <a:gd name="connsiteY266" fmla="*/ 6553349 h 6858000"/>
              <a:gd name="connsiteX267" fmla="*/ 5975994 w 7467600"/>
              <a:gd name="connsiteY267" fmla="*/ 6858000 h 6858000"/>
              <a:gd name="connsiteX268" fmla="*/ 5898547 w 7467600"/>
              <a:gd name="connsiteY268" fmla="*/ 6858000 h 6858000"/>
              <a:gd name="connsiteX269" fmla="*/ 5682041 w 7467600"/>
              <a:gd name="connsiteY269" fmla="*/ 6355860 h 6858000"/>
              <a:gd name="connsiteX270" fmla="*/ 5461758 w 7467600"/>
              <a:gd name="connsiteY270" fmla="*/ 5820220 h 6858000"/>
              <a:gd name="connsiteX271" fmla="*/ 5237282 w 7467600"/>
              <a:gd name="connsiteY271" fmla="*/ 6579086 h 6858000"/>
              <a:gd name="connsiteX272" fmla="*/ 5115009 w 7467600"/>
              <a:gd name="connsiteY272" fmla="*/ 6858000 h 6858000"/>
              <a:gd name="connsiteX273" fmla="*/ 5028074 w 7467600"/>
              <a:gd name="connsiteY273" fmla="*/ 6858000 h 6858000"/>
              <a:gd name="connsiteX274" fmla="*/ 5079508 w 7467600"/>
              <a:gd name="connsiteY274" fmla="*/ 6749074 h 6858000"/>
              <a:gd name="connsiteX275" fmla="*/ 5371846 w 7467600"/>
              <a:gd name="connsiteY275" fmla="*/ 5924413 h 6858000"/>
              <a:gd name="connsiteX276" fmla="*/ 5270512 w 7467600"/>
              <a:gd name="connsiteY276" fmla="*/ 6138975 h 6858000"/>
              <a:gd name="connsiteX277" fmla="*/ 5062409 w 7467600"/>
              <a:gd name="connsiteY277" fmla="*/ 6653544 h 6858000"/>
              <a:gd name="connsiteX278" fmla="*/ 5036628 w 7467600"/>
              <a:gd name="connsiteY278" fmla="*/ 6754247 h 6858000"/>
              <a:gd name="connsiteX279" fmla="*/ 5009112 w 7467600"/>
              <a:gd name="connsiteY279" fmla="*/ 6858000 h 6858000"/>
              <a:gd name="connsiteX280" fmla="*/ 4976679 w 7467600"/>
              <a:gd name="connsiteY280" fmla="*/ 6858000 h 6858000"/>
              <a:gd name="connsiteX281" fmla="*/ 5006537 w 7467600"/>
              <a:gd name="connsiteY281" fmla="*/ 6747068 h 6858000"/>
              <a:gd name="connsiteX282" fmla="*/ 5032723 w 7467600"/>
              <a:gd name="connsiteY282" fmla="*/ 6644957 h 6858000"/>
              <a:gd name="connsiteX283" fmla="*/ 5242949 w 7467600"/>
              <a:gd name="connsiteY283" fmla="*/ 6125175 h 6858000"/>
              <a:gd name="connsiteX284" fmla="*/ 5286321 w 7467600"/>
              <a:gd name="connsiteY284" fmla="*/ 6033555 h 6858000"/>
              <a:gd name="connsiteX285" fmla="*/ 5008210 w 7467600"/>
              <a:gd name="connsiteY285" fmla="*/ 6649194 h 6858000"/>
              <a:gd name="connsiteX286" fmla="*/ 4986321 w 7467600"/>
              <a:gd name="connsiteY286" fmla="*/ 6765687 h 6858000"/>
              <a:gd name="connsiteX287" fmla="*/ 4973474 w 7467600"/>
              <a:gd name="connsiteY287" fmla="*/ 6858000 h 6858000"/>
              <a:gd name="connsiteX288" fmla="*/ 4907178 w 7467600"/>
              <a:gd name="connsiteY288" fmla="*/ 6858000 h 6858000"/>
              <a:gd name="connsiteX289" fmla="*/ 4910810 w 7467600"/>
              <a:gd name="connsiteY289" fmla="*/ 6829660 h 6858000"/>
              <a:gd name="connsiteX290" fmla="*/ 4987461 w 7467600"/>
              <a:gd name="connsiteY290" fmla="*/ 6432994 h 6858000"/>
              <a:gd name="connsiteX291" fmla="*/ 5179262 w 7467600"/>
              <a:gd name="connsiteY291" fmla="*/ 6035044 h 6858000"/>
              <a:gd name="connsiteX292" fmla="*/ 4689678 w 7467600"/>
              <a:gd name="connsiteY292" fmla="*/ 6440241 h 6858000"/>
              <a:gd name="connsiteX293" fmla="*/ 4477543 w 7467600"/>
              <a:gd name="connsiteY293" fmla="*/ 6674836 h 6858000"/>
              <a:gd name="connsiteX294" fmla="*/ 4329957 w 7467600"/>
              <a:gd name="connsiteY294" fmla="*/ 6858000 h 6858000"/>
              <a:gd name="connsiteX295" fmla="*/ 4218595 w 7467600"/>
              <a:gd name="connsiteY295" fmla="*/ 6858000 h 6858000"/>
              <a:gd name="connsiteX296" fmla="*/ 4368888 w 7467600"/>
              <a:gd name="connsiteY296" fmla="*/ 6668412 h 6858000"/>
              <a:gd name="connsiteX297" fmla="*/ 4563091 w 7467600"/>
              <a:gd name="connsiteY297" fmla="*/ 6442508 h 6858000"/>
              <a:gd name="connsiteX298" fmla="*/ 5387324 w 7467600"/>
              <a:gd name="connsiteY298" fmla="*/ 5705830 h 6858000"/>
              <a:gd name="connsiteX299" fmla="*/ 5073620 w 7467600"/>
              <a:gd name="connsiteY299" fmla="*/ 5955437 h 6858000"/>
              <a:gd name="connsiteX300" fmla="*/ 4689789 w 7467600"/>
              <a:gd name="connsiteY300" fmla="*/ 6268382 h 6858000"/>
              <a:gd name="connsiteX301" fmla="*/ 4418722 w 7467600"/>
              <a:gd name="connsiteY301" fmla="*/ 6570886 h 6858000"/>
              <a:gd name="connsiteX302" fmla="*/ 4214944 w 7467600"/>
              <a:gd name="connsiteY302" fmla="*/ 6858000 h 6858000"/>
              <a:gd name="connsiteX303" fmla="*/ 4177898 w 7467600"/>
              <a:gd name="connsiteY303" fmla="*/ 6858000 h 6858000"/>
              <a:gd name="connsiteX304" fmla="*/ 4391597 w 7467600"/>
              <a:gd name="connsiteY304" fmla="*/ 6556370 h 6858000"/>
              <a:gd name="connsiteX305" fmla="*/ 4668889 w 7467600"/>
              <a:gd name="connsiteY305" fmla="*/ 6246399 h 6858000"/>
              <a:gd name="connsiteX306" fmla="*/ 5055427 w 7467600"/>
              <a:gd name="connsiteY306" fmla="*/ 5931476 h 6858000"/>
              <a:gd name="connsiteX307" fmla="*/ 5371814 w 7467600"/>
              <a:gd name="connsiteY307" fmla="*/ 5678975 h 6858000"/>
              <a:gd name="connsiteX308" fmla="*/ 4987918 w 7467600"/>
              <a:gd name="connsiteY308" fmla="*/ 5838701 h 6858000"/>
              <a:gd name="connsiteX309" fmla="*/ 4317146 w 7467600"/>
              <a:gd name="connsiteY309" fmla="*/ 6587716 h 6858000"/>
              <a:gd name="connsiteX310" fmla="*/ 4171627 w 7467600"/>
              <a:gd name="connsiteY310" fmla="*/ 6858000 h 6858000"/>
              <a:gd name="connsiteX311" fmla="*/ 4081585 w 7467600"/>
              <a:gd name="connsiteY311" fmla="*/ 6858000 h 6858000"/>
              <a:gd name="connsiteX312" fmla="*/ 4238603 w 7467600"/>
              <a:gd name="connsiteY312" fmla="*/ 6559341 h 6858000"/>
              <a:gd name="connsiteX313" fmla="*/ 4778333 w 7467600"/>
              <a:gd name="connsiteY313" fmla="*/ 5873626 h 6858000"/>
              <a:gd name="connsiteX314" fmla="*/ 5414185 w 7467600"/>
              <a:gd name="connsiteY314" fmla="*/ 5573882 h 6858000"/>
              <a:gd name="connsiteX315" fmla="*/ 5959648 w 7467600"/>
              <a:gd name="connsiteY315" fmla="*/ 4760797 h 6858000"/>
              <a:gd name="connsiteX316" fmla="*/ 5355019 w 7467600"/>
              <a:gd name="connsiteY316" fmla="*/ 4734672 h 6858000"/>
              <a:gd name="connsiteX317" fmla="*/ 5083565 w 7467600"/>
              <a:gd name="connsiteY317" fmla="*/ 5179121 h 6858000"/>
              <a:gd name="connsiteX318" fmla="*/ 4713577 w 7467600"/>
              <a:gd name="connsiteY318" fmla="*/ 5616803 h 6858000"/>
              <a:gd name="connsiteX319" fmla="*/ 3989559 w 7467600"/>
              <a:gd name="connsiteY319" fmla="*/ 6145945 h 6858000"/>
              <a:gd name="connsiteX320" fmla="*/ 3939824 w 7467600"/>
              <a:gd name="connsiteY320" fmla="*/ 6066900 h 6858000"/>
              <a:gd name="connsiteX321" fmla="*/ 4584537 w 7467600"/>
              <a:gd name="connsiteY321" fmla="*/ 5324826 h 6858000"/>
              <a:gd name="connsiteX322" fmla="*/ 5037105 w 7467600"/>
              <a:gd name="connsiteY322" fmla="*/ 5088765 h 6858000"/>
              <a:gd name="connsiteX323" fmla="*/ 5039930 w 7467600"/>
              <a:gd name="connsiteY323" fmla="*/ 5089585 h 6858000"/>
              <a:gd name="connsiteX324" fmla="*/ 5263764 w 7467600"/>
              <a:gd name="connsiteY324" fmla="*/ 4735525 h 6858000"/>
              <a:gd name="connsiteX325" fmla="*/ 4086300 w 7467600"/>
              <a:gd name="connsiteY325" fmla="*/ 4884599 h 6858000"/>
              <a:gd name="connsiteX326" fmla="*/ 4085485 w 7467600"/>
              <a:gd name="connsiteY326" fmla="*/ 4899070 h 6858000"/>
              <a:gd name="connsiteX327" fmla="*/ 3871915 w 7467600"/>
              <a:gd name="connsiteY327" fmla="*/ 5253645 h 6858000"/>
              <a:gd name="connsiteX328" fmla="*/ 3799374 w 7467600"/>
              <a:gd name="connsiteY328" fmla="*/ 5466127 h 6858000"/>
              <a:gd name="connsiteX329" fmla="*/ 3498850 w 7467600"/>
              <a:gd name="connsiteY329" fmla="*/ 6661888 h 6858000"/>
              <a:gd name="connsiteX330" fmla="*/ 3399216 w 7467600"/>
              <a:gd name="connsiteY330" fmla="*/ 6858000 h 6858000"/>
              <a:gd name="connsiteX331" fmla="*/ 3303688 w 7467600"/>
              <a:gd name="connsiteY331" fmla="*/ 6858000 h 6858000"/>
              <a:gd name="connsiteX332" fmla="*/ 3391774 w 7467600"/>
              <a:gd name="connsiteY332" fmla="*/ 6697181 h 6858000"/>
              <a:gd name="connsiteX333" fmla="*/ 3735540 w 7467600"/>
              <a:gd name="connsiteY333" fmla="*/ 5546923 h 6858000"/>
              <a:gd name="connsiteX334" fmla="*/ 3729438 w 7467600"/>
              <a:gd name="connsiteY334" fmla="*/ 5569058 h 6858000"/>
              <a:gd name="connsiteX335" fmla="*/ 3707782 w 7467600"/>
              <a:gd name="connsiteY335" fmla="*/ 5644908 h 6858000"/>
              <a:gd name="connsiteX336" fmla="*/ 3583827 w 7467600"/>
              <a:gd name="connsiteY336" fmla="*/ 6039215 h 6858000"/>
              <a:gd name="connsiteX337" fmla="*/ 3547861 w 7467600"/>
              <a:gd name="connsiteY337" fmla="*/ 6129609 h 6858000"/>
              <a:gd name="connsiteX338" fmla="*/ 3490905 w 7467600"/>
              <a:gd name="connsiteY338" fmla="*/ 6277660 h 6858000"/>
              <a:gd name="connsiteX339" fmla="*/ 3455859 w 7467600"/>
              <a:gd name="connsiteY339" fmla="*/ 6391301 h 6858000"/>
              <a:gd name="connsiteX340" fmla="*/ 3429112 w 7467600"/>
              <a:gd name="connsiteY340" fmla="*/ 6479469 h 6858000"/>
              <a:gd name="connsiteX341" fmla="*/ 3304862 w 7467600"/>
              <a:gd name="connsiteY341" fmla="*/ 6796476 h 6858000"/>
              <a:gd name="connsiteX342" fmla="*/ 3276071 w 7467600"/>
              <a:gd name="connsiteY342" fmla="*/ 6858000 h 6858000"/>
              <a:gd name="connsiteX343" fmla="*/ 3240805 w 7467600"/>
              <a:gd name="connsiteY343" fmla="*/ 6858000 h 6858000"/>
              <a:gd name="connsiteX344" fmla="*/ 3275917 w 7467600"/>
              <a:gd name="connsiteY344" fmla="*/ 6783192 h 6858000"/>
              <a:gd name="connsiteX345" fmla="*/ 3399358 w 7467600"/>
              <a:gd name="connsiteY345" fmla="*/ 6469011 h 6858000"/>
              <a:gd name="connsiteX346" fmla="*/ 3425650 w 7467600"/>
              <a:gd name="connsiteY346" fmla="*/ 6381333 h 6858000"/>
              <a:gd name="connsiteX347" fmla="*/ 3460661 w 7467600"/>
              <a:gd name="connsiteY347" fmla="*/ 6266763 h 6858000"/>
              <a:gd name="connsiteX348" fmla="*/ 3518021 w 7467600"/>
              <a:gd name="connsiteY348" fmla="*/ 6117298 h 6858000"/>
              <a:gd name="connsiteX349" fmla="*/ 3554035 w 7467600"/>
              <a:gd name="connsiteY349" fmla="*/ 6027832 h 6858000"/>
              <a:gd name="connsiteX350" fmla="*/ 3677174 w 7467600"/>
              <a:gd name="connsiteY350" fmla="*/ 5636351 h 6858000"/>
              <a:gd name="connsiteX351" fmla="*/ 3698819 w 7467600"/>
              <a:gd name="connsiteY351" fmla="*/ 5560503 h 6858000"/>
              <a:gd name="connsiteX352" fmla="*/ 3702094 w 7467600"/>
              <a:gd name="connsiteY352" fmla="*/ 5549194 h 6858000"/>
              <a:gd name="connsiteX353" fmla="*/ 3398355 w 7467600"/>
              <a:gd name="connsiteY353" fmla="*/ 6094603 h 6858000"/>
              <a:gd name="connsiteX354" fmla="*/ 3193941 w 7467600"/>
              <a:gd name="connsiteY354" fmla="*/ 6798775 h 6858000"/>
              <a:gd name="connsiteX355" fmla="*/ 3184140 w 7467600"/>
              <a:gd name="connsiteY355" fmla="*/ 6858000 h 6858000"/>
              <a:gd name="connsiteX356" fmla="*/ 3099978 w 7467600"/>
              <a:gd name="connsiteY356" fmla="*/ 6858000 h 6858000"/>
              <a:gd name="connsiteX357" fmla="*/ 3101556 w 7467600"/>
              <a:gd name="connsiteY357" fmla="*/ 6843337 h 6858000"/>
              <a:gd name="connsiteX358" fmla="*/ 3370162 w 7467600"/>
              <a:gd name="connsiteY358" fmla="*/ 5785550 h 6858000"/>
              <a:gd name="connsiteX359" fmla="*/ 3746477 w 7467600"/>
              <a:gd name="connsiteY359" fmla="*/ 5377889 h 6858000"/>
              <a:gd name="connsiteX360" fmla="*/ 3863399 w 7467600"/>
              <a:gd name="connsiteY360" fmla="*/ 5087257 h 6858000"/>
              <a:gd name="connsiteX361" fmla="*/ 3968712 w 7467600"/>
              <a:gd name="connsiteY361" fmla="*/ 4913989 h 6858000"/>
              <a:gd name="connsiteX362" fmla="*/ 2792390 w 7467600"/>
              <a:gd name="connsiteY362" fmla="*/ 5382974 h 6858000"/>
              <a:gd name="connsiteX363" fmla="*/ 2714982 w 7467600"/>
              <a:gd name="connsiteY363" fmla="*/ 5427051 h 6858000"/>
              <a:gd name="connsiteX364" fmla="*/ 2813361 w 7467600"/>
              <a:gd name="connsiteY364" fmla="*/ 6023912 h 6858000"/>
              <a:gd name="connsiteX365" fmla="*/ 2688430 w 7467600"/>
              <a:gd name="connsiteY365" fmla="*/ 6801564 h 6858000"/>
              <a:gd name="connsiteX366" fmla="*/ 2629626 w 7467600"/>
              <a:gd name="connsiteY366" fmla="*/ 6763394 h 6858000"/>
              <a:gd name="connsiteX367" fmla="*/ 2565328 w 7467600"/>
              <a:gd name="connsiteY367" fmla="*/ 5516399 h 6858000"/>
              <a:gd name="connsiteX368" fmla="*/ 1922999 w 7467600"/>
              <a:gd name="connsiteY368" fmla="*/ 5980343 h 6858000"/>
              <a:gd name="connsiteX369" fmla="*/ 1950261 w 7467600"/>
              <a:gd name="connsiteY369" fmla="*/ 6405858 h 6858000"/>
              <a:gd name="connsiteX370" fmla="*/ 2365554 w 7467600"/>
              <a:gd name="connsiteY370" fmla="*/ 6759107 h 6858000"/>
              <a:gd name="connsiteX371" fmla="*/ 2424142 w 7467600"/>
              <a:gd name="connsiteY371" fmla="*/ 6858000 h 6858000"/>
              <a:gd name="connsiteX372" fmla="*/ 2395994 w 7467600"/>
              <a:gd name="connsiteY372" fmla="*/ 6858000 h 6858000"/>
              <a:gd name="connsiteX373" fmla="*/ 2392863 w 7467600"/>
              <a:gd name="connsiteY373" fmla="*/ 6852964 h 6858000"/>
              <a:gd name="connsiteX374" fmla="*/ 2017589 w 7467600"/>
              <a:gd name="connsiteY374" fmla="*/ 6493982 h 6858000"/>
              <a:gd name="connsiteX375" fmla="*/ 2147336 w 7467600"/>
              <a:gd name="connsiteY375" fmla="*/ 6594052 h 6858000"/>
              <a:gd name="connsiteX376" fmla="*/ 2207047 w 7467600"/>
              <a:gd name="connsiteY376" fmla="*/ 6654540 h 6858000"/>
              <a:gd name="connsiteX377" fmla="*/ 2299106 w 7467600"/>
              <a:gd name="connsiteY377" fmla="*/ 6778931 h 6858000"/>
              <a:gd name="connsiteX378" fmla="*/ 2314430 w 7467600"/>
              <a:gd name="connsiteY378" fmla="*/ 6801144 h 6858000"/>
              <a:gd name="connsiteX379" fmla="*/ 2352406 w 7467600"/>
              <a:gd name="connsiteY379" fmla="*/ 6858000 h 6858000"/>
              <a:gd name="connsiteX380" fmla="*/ 2314492 w 7467600"/>
              <a:gd name="connsiteY380" fmla="*/ 6858000 h 6858000"/>
              <a:gd name="connsiteX381" fmla="*/ 2288095 w 7467600"/>
              <a:gd name="connsiteY381" fmla="*/ 6818030 h 6858000"/>
              <a:gd name="connsiteX382" fmla="*/ 2272768 w 7467600"/>
              <a:gd name="connsiteY382" fmla="*/ 6795822 h 6858000"/>
              <a:gd name="connsiteX383" fmla="*/ 2182715 w 7467600"/>
              <a:gd name="connsiteY383" fmla="*/ 6675071 h 6858000"/>
              <a:gd name="connsiteX384" fmla="*/ 2032061 w 7467600"/>
              <a:gd name="connsiteY384" fmla="*/ 6541380 h 6858000"/>
              <a:gd name="connsiteX385" fmla="*/ 2257220 w 7467600"/>
              <a:gd name="connsiteY385" fmla="*/ 6826257 h 6858000"/>
              <a:gd name="connsiteX386" fmla="*/ 2281324 w 7467600"/>
              <a:gd name="connsiteY386" fmla="*/ 6858000 h 6858000"/>
              <a:gd name="connsiteX387" fmla="*/ 2242860 w 7467600"/>
              <a:gd name="connsiteY387" fmla="*/ 6858000 h 6858000"/>
              <a:gd name="connsiteX388" fmla="*/ 2232818 w 7467600"/>
              <a:gd name="connsiteY388" fmla="*/ 6844926 h 6858000"/>
              <a:gd name="connsiteX389" fmla="*/ 1990172 w 7467600"/>
              <a:gd name="connsiteY389" fmla="*/ 6542121 h 6858000"/>
              <a:gd name="connsiteX390" fmla="*/ 2124090 w 7467600"/>
              <a:gd name="connsiteY390" fmla="*/ 6761017 h 6858000"/>
              <a:gd name="connsiteX391" fmla="*/ 2200380 w 7467600"/>
              <a:gd name="connsiteY391" fmla="*/ 6858000 h 6858000"/>
              <a:gd name="connsiteX392" fmla="*/ 2147507 w 7467600"/>
              <a:gd name="connsiteY392" fmla="*/ 6858000 h 6858000"/>
              <a:gd name="connsiteX393" fmla="*/ 2070668 w 7467600"/>
              <a:gd name="connsiteY393" fmla="*/ 6761520 h 6858000"/>
              <a:gd name="connsiteX394" fmla="*/ 1975142 w 7467600"/>
              <a:gd name="connsiteY394" fmla="*/ 6585570 h 6858000"/>
              <a:gd name="connsiteX395" fmla="*/ 2050035 w 7467600"/>
              <a:gd name="connsiteY395" fmla="*/ 6813345 h 6858000"/>
              <a:gd name="connsiteX396" fmla="*/ 2063025 w 7467600"/>
              <a:gd name="connsiteY396" fmla="*/ 6858000 h 6858000"/>
              <a:gd name="connsiteX397" fmla="*/ 2021675 w 7467600"/>
              <a:gd name="connsiteY397" fmla="*/ 6858000 h 6858000"/>
              <a:gd name="connsiteX398" fmla="*/ 2019308 w 7467600"/>
              <a:gd name="connsiteY398" fmla="*/ 6847118 h 6858000"/>
              <a:gd name="connsiteX399" fmla="*/ 1938835 w 7467600"/>
              <a:gd name="connsiteY399" fmla="*/ 6551160 h 6858000"/>
              <a:gd name="connsiteX400" fmla="*/ 1953230 w 7467600"/>
              <a:gd name="connsiteY400" fmla="*/ 6759699 h 6858000"/>
              <a:gd name="connsiteX401" fmla="*/ 1956763 w 7467600"/>
              <a:gd name="connsiteY401" fmla="*/ 6778191 h 6858000"/>
              <a:gd name="connsiteX402" fmla="*/ 1967925 w 7467600"/>
              <a:gd name="connsiteY402" fmla="*/ 6858000 h 6858000"/>
              <a:gd name="connsiteX403" fmla="*/ 1936622 w 7467600"/>
              <a:gd name="connsiteY403" fmla="*/ 6858000 h 6858000"/>
              <a:gd name="connsiteX404" fmla="*/ 1926261 w 7467600"/>
              <a:gd name="connsiteY404" fmla="*/ 6784064 h 6858000"/>
              <a:gd name="connsiteX405" fmla="*/ 1922724 w 7467600"/>
              <a:gd name="connsiteY405" fmla="*/ 6765577 h 6858000"/>
              <a:gd name="connsiteX406" fmla="*/ 1904650 w 7467600"/>
              <a:gd name="connsiteY406" fmla="*/ 6639616 h 6858000"/>
              <a:gd name="connsiteX407" fmla="*/ 1885273 w 7467600"/>
              <a:gd name="connsiteY407" fmla="*/ 6858000 h 6858000"/>
              <a:gd name="connsiteX408" fmla="*/ 1854363 w 7467600"/>
              <a:gd name="connsiteY408" fmla="*/ 6858000 h 6858000"/>
              <a:gd name="connsiteX409" fmla="*/ 1880391 w 7467600"/>
              <a:gd name="connsiteY409" fmla="*/ 6603796 h 6858000"/>
              <a:gd name="connsiteX410" fmla="*/ 1818273 w 7467600"/>
              <a:gd name="connsiteY410" fmla="*/ 6715729 h 6858000"/>
              <a:gd name="connsiteX411" fmla="*/ 1794691 w 7467600"/>
              <a:gd name="connsiteY411" fmla="*/ 6843239 h 6858000"/>
              <a:gd name="connsiteX412" fmla="*/ 1794914 w 7467600"/>
              <a:gd name="connsiteY412" fmla="*/ 6858000 h 6858000"/>
              <a:gd name="connsiteX413" fmla="*/ 1746128 w 7467600"/>
              <a:gd name="connsiteY413" fmla="*/ 6858000 h 6858000"/>
              <a:gd name="connsiteX414" fmla="*/ 1753934 w 7467600"/>
              <a:gd name="connsiteY414" fmla="*/ 6724796 h 6858000"/>
              <a:gd name="connsiteX415" fmla="*/ 1792053 w 7467600"/>
              <a:gd name="connsiteY415" fmla="*/ 6572396 h 6858000"/>
              <a:gd name="connsiteX416" fmla="*/ 1862248 w 7467600"/>
              <a:gd name="connsiteY416" fmla="*/ 6266397 h 6858000"/>
              <a:gd name="connsiteX417" fmla="*/ 1862250 w 7467600"/>
              <a:gd name="connsiteY417" fmla="*/ 6033531 h 6858000"/>
              <a:gd name="connsiteX418" fmla="*/ 1211999 w 7467600"/>
              <a:gd name="connsiteY418" fmla="*/ 6683610 h 6858000"/>
              <a:gd name="connsiteX419" fmla="*/ 1213266 w 7467600"/>
              <a:gd name="connsiteY419" fmla="*/ 6691947 h 6858000"/>
              <a:gd name="connsiteX420" fmla="*/ 1203370 w 7467600"/>
              <a:gd name="connsiteY420" fmla="*/ 6850676 h 6858000"/>
              <a:gd name="connsiteX421" fmla="*/ 1203671 w 7467600"/>
              <a:gd name="connsiteY421" fmla="*/ 6858000 h 6858000"/>
              <a:gd name="connsiteX422" fmla="*/ 1143180 w 7467600"/>
              <a:gd name="connsiteY422" fmla="*/ 6858000 h 6858000"/>
              <a:gd name="connsiteX423" fmla="*/ 1142176 w 7467600"/>
              <a:gd name="connsiteY423" fmla="*/ 6766045 h 6858000"/>
              <a:gd name="connsiteX424" fmla="*/ 1067484 w 7467600"/>
              <a:gd name="connsiteY424" fmla="*/ 6858000 h 6858000"/>
              <a:gd name="connsiteX425" fmla="*/ 953928 w 7467600"/>
              <a:gd name="connsiteY425" fmla="*/ 6858000 h 6858000"/>
              <a:gd name="connsiteX426" fmla="*/ 959715 w 7467600"/>
              <a:gd name="connsiteY426" fmla="*/ 6850185 h 6858000"/>
              <a:gd name="connsiteX427" fmla="*/ 1483788 w 7467600"/>
              <a:gd name="connsiteY427" fmla="*/ 6259174 h 6858000"/>
              <a:gd name="connsiteX428" fmla="*/ 1100671 w 7467600"/>
              <a:gd name="connsiteY428" fmla="*/ 6252137 h 6858000"/>
              <a:gd name="connsiteX429" fmla="*/ 1090144 w 7467600"/>
              <a:gd name="connsiteY429" fmla="*/ 6256748 h 6858000"/>
              <a:gd name="connsiteX430" fmla="*/ 1095872 w 7467600"/>
              <a:gd name="connsiteY430" fmla="*/ 6271892 h 6858000"/>
              <a:gd name="connsiteX431" fmla="*/ 262785 w 7467600"/>
              <a:gd name="connsiteY431" fmla="*/ 6845450 h 6858000"/>
              <a:gd name="connsiteX432" fmla="*/ 209968 w 7467600"/>
              <a:gd name="connsiteY432" fmla="*/ 6770713 h 6858000"/>
              <a:gd name="connsiteX433" fmla="*/ 873460 w 7467600"/>
              <a:gd name="connsiteY433" fmla="*/ 6253768 h 6858000"/>
              <a:gd name="connsiteX434" fmla="*/ 192686 w 7467600"/>
              <a:gd name="connsiteY434" fmla="*/ 5849257 h 6858000"/>
              <a:gd name="connsiteX435" fmla="*/ 4696 w 7467600"/>
              <a:gd name="connsiteY435" fmla="*/ 5697668 h 6858000"/>
              <a:gd name="connsiteX436" fmla="*/ 0 w 7467600"/>
              <a:gd name="connsiteY436" fmla="*/ 5689984 h 6858000"/>
              <a:gd name="connsiteX437" fmla="*/ 0 w 7467600"/>
              <a:gd name="connsiteY437" fmla="*/ 5513472 h 6858000"/>
              <a:gd name="connsiteX438" fmla="*/ 174101 w 7467600"/>
              <a:gd name="connsiteY438" fmla="*/ 5620277 h 6858000"/>
              <a:gd name="connsiteX439" fmla="*/ 891800 w 7467600"/>
              <a:gd name="connsiteY439" fmla="*/ 6036935 h 6858000"/>
              <a:gd name="connsiteX440" fmla="*/ 1072219 w 7467600"/>
              <a:gd name="connsiteY440" fmla="*/ 6169443 h 6858000"/>
              <a:gd name="connsiteX441" fmla="*/ 1074117 w 7467600"/>
              <a:gd name="connsiteY441" fmla="*/ 6170301 h 6858000"/>
              <a:gd name="connsiteX442" fmla="*/ 1083114 w 7467600"/>
              <a:gd name="connsiteY442" fmla="*/ 6174131 h 6858000"/>
              <a:gd name="connsiteX443" fmla="*/ 1543010 w 7467600"/>
              <a:gd name="connsiteY443" fmla="*/ 6191140 h 6858000"/>
              <a:gd name="connsiteX444" fmla="*/ 1551080 w 7467600"/>
              <a:gd name="connsiteY444" fmla="*/ 6195006 h 6858000"/>
              <a:gd name="connsiteX445" fmla="*/ 2345443 w 7467600"/>
              <a:gd name="connsiteY445" fmla="*/ 5549882 h 6858000"/>
              <a:gd name="connsiteX446" fmla="*/ 1721499 w 7467600"/>
              <a:gd name="connsiteY446" fmla="*/ 5599969 h 6858000"/>
              <a:gd name="connsiteX447" fmla="*/ 767716 w 7467600"/>
              <a:gd name="connsiteY447" fmla="*/ 5472768 h 6858000"/>
              <a:gd name="connsiteX448" fmla="*/ 722147 w 7467600"/>
              <a:gd name="connsiteY448" fmla="*/ 5393091 h 6858000"/>
              <a:gd name="connsiteX449" fmla="*/ 1485552 w 7467600"/>
              <a:gd name="connsiteY449" fmla="*/ 5313202 h 6858000"/>
              <a:gd name="connsiteX450" fmla="*/ 2143004 w 7467600"/>
              <a:gd name="connsiteY450" fmla="*/ 5402420 h 6858000"/>
              <a:gd name="connsiteX451" fmla="*/ 1933391 w 7467600"/>
              <a:gd name="connsiteY451" fmla="*/ 5156971 h 6858000"/>
              <a:gd name="connsiteX452" fmla="*/ 1827118 w 7467600"/>
              <a:gd name="connsiteY452" fmla="*/ 4968410 h 6858000"/>
              <a:gd name="connsiteX453" fmla="*/ 1837349 w 7467600"/>
              <a:gd name="connsiteY453" fmla="*/ 4956357 h 6858000"/>
              <a:gd name="connsiteX454" fmla="*/ 2162835 w 7467600"/>
              <a:gd name="connsiteY454" fmla="*/ 5187853 h 6858000"/>
              <a:gd name="connsiteX455" fmla="*/ 2257167 w 7467600"/>
              <a:gd name="connsiteY455" fmla="*/ 5462123 h 6858000"/>
              <a:gd name="connsiteX456" fmla="*/ 2261598 w 7467600"/>
              <a:gd name="connsiteY456" fmla="*/ 5467998 h 6858000"/>
              <a:gd name="connsiteX457" fmla="*/ 2437177 w 7467600"/>
              <a:gd name="connsiteY457" fmla="*/ 5479608 h 6858000"/>
              <a:gd name="connsiteX458" fmla="*/ 2445247 w 7467600"/>
              <a:gd name="connsiteY458" fmla="*/ 5483476 h 6858000"/>
              <a:gd name="connsiteX459" fmla="*/ 2743626 w 7467600"/>
              <a:gd name="connsiteY459" fmla="*/ 5304819 h 6858000"/>
              <a:gd name="connsiteX460" fmla="*/ 3048102 w 7467600"/>
              <a:gd name="connsiteY460" fmla="*/ 5150595 h 6858000"/>
              <a:gd name="connsiteX461" fmla="*/ 1799414 w 7467600"/>
              <a:gd name="connsiteY461" fmla="*/ 4694732 h 6858000"/>
              <a:gd name="connsiteX462" fmla="*/ 1771735 w 7467600"/>
              <a:gd name="connsiteY462" fmla="*/ 4619929 h 6858000"/>
              <a:gd name="connsiteX463" fmla="*/ 3104273 w 7467600"/>
              <a:gd name="connsiteY463" fmla="*/ 5076159 h 6858000"/>
              <a:gd name="connsiteX464" fmla="*/ 3113245 w 7467600"/>
              <a:gd name="connsiteY464" fmla="*/ 5090705 h 6858000"/>
              <a:gd name="connsiteX465" fmla="*/ 3126294 w 7467600"/>
              <a:gd name="connsiteY465" fmla="*/ 5114400 h 6858000"/>
              <a:gd name="connsiteX466" fmla="*/ 3937433 w 7467600"/>
              <a:gd name="connsiteY466" fmla="*/ 4830473 h 6858000"/>
              <a:gd name="connsiteX467" fmla="*/ 3590475 w 7467600"/>
              <a:gd name="connsiteY467" fmla="*/ 4597974 h 6858000"/>
              <a:gd name="connsiteX468" fmla="*/ 3100264 w 7467600"/>
              <a:gd name="connsiteY468" fmla="*/ 4579845 h 6858000"/>
              <a:gd name="connsiteX469" fmla="*/ 2183576 w 7467600"/>
              <a:gd name="connsiteY469" fmla="*/ 4227150 h 6858000"/>
              <a:gd name="connsiteX470" fmla="*/ 2151029 w 7467600"/>
              <a:gd name="connsiteY470" fmla="*/ 4146947 h 6858000"/>
              <a:gd name="connsiteX471" fmla="*/ 3563434 w 7467600"/>
              <a:gd name="connsiteY471" fmla="*/ 4469115 h 6858000"/>
              <a:gd name="connsiteX472" fmla="*/ 3177952 w 7467600"/>
              <a:gd name="connsiteY472" fmla="*/ 3657386 h 6858000"/>
              <a:gd name="connsiteX473" fmla="*/ 3189263 w 7467600"/>
              <a:gd name="connsiteY473" fmla="*/ 3625726 h 6858000"/>
              <a:gd name="connsiteX474" fmla="*/ 3560912 w 7467600"/>
              <a:gd name="connsiteY474" fmla="*/ 4079863 h 6858000"/>
              <a:gd name="connsiteX475" fmla="*/ 3626636 w 7467600"/>
              <a:gd name="connsiteY475" fmla="*/ 4512230 h 6858000"/>
              <a:gd name="connsiteX476" fmla="*/ 3653088 w 7467600"/>
              <a:gd name="connsiteY476" fmla="*/ 4521417 h 6858000"/>
              <a:gd name="connsiteX477" fmla="*/ 3988128 w 7467600"/>
              <a:gd name="connsiteY477" fmla="*/ 4817267 h 6858000"/>
              <a:gd name="connsiteX478" fmla="*/ 4830582 w 7467600"/>
              <a:gd name="connsiteY478" fmla="*/ 4676000 h 6858000"/>
              <a:gd name="connsiteX479" fmla="*/ 4830100 w 7467600"/>
              <a:gd name="connsiteY479" fmla="*/ 4675554 h 6858000"/>
              <a:gd name="connsiteX480" fmla="*/ 4036318 w 7467600"/>
              <a:gd name="connsiteY480" fmla="*/ 4147013 h 6858000"/>
              <a:gd name="connsiteX481" fmla="*/ 3432098 w 7467600"/>
              <a:gd name="connsiteY481" fmla="*/ 3537312 h 6858000"/>
              <a:gd name="connsiteX482" fmla="*/ 3446761 w 7467600"/>
              <a:gd name="connsiteY482" fmla="*/ 3461278 h 6858000"/>
              <a:gd name="connsiteX483" fmla="*/ 4419733 w 7467600"/>
              <a:gd name="connsiteY483" fmla="*/ 3963555 h 6858000"/>
              <a:gd name="connsiteX484" fmla="*/ 4781371 w 7467600"/>
              <a:gd name="connsiteY484" fmla="*/ 4458604 h 6858000"/>
              <a:gd name="connsiteX485" fmla="*/ 4780440 w 7467600"/>
              <a:gd name="connsiteY485" fmla="*/ 4470290 h 6858000"/>
              <a:gd name="connsiteX486" fmla="*/ 4898954 w 7467600"/>
              <a:gd name="connsiteY486" fmla="*/ 4662092 h 6858000"/>
              <a:gd name="connsiteX487" fmla="*/ 4900699 w 7467600"/>
              <a:gd name="connsiteY487" fmla="*/ 4670867 h 6858000"/>
              <a:gd name="connsiteX488" fmla="*/ 5714511 w 7467600"/>
              <a:gd name="connsiteY488" fmla="*/ 4663483 h 6858000"/>
              <a:gd name="connsiteX489" fmla="*/ 5464793 w 7467600"/>
              <a:gd name="connsiteY489" fmla="*/ 4393556 h 6858000"/>
              <a:gd name="connsiteX490" fmla="*/ 5461897 w 7467600"/>
              <a:gd name="connsiteY490" fmla="*/ 4390879 h 6858000"/>
              <a:gd name="connsiteX491" fmla="*/ 4294126 w 7467600"/>
              <a:gd name="connsiteY491" fmla="*/ 3303048 h 6858000"/>
              <a:gd name="connsiteX492" fmla="*/ 4305321 w 7467600"/>
              <a:gd name="connsiteY492" fmla="*/ 3256953 h 6858000"/>
              <a:gd name="connsiteX493" fmla="*/ 4949299 w 7467600"/>
              <a:gd name="connsiteY493" fmla="*/ 3766336 h 6858000"/>
              <a:gd name="connsiteX494" fmla="*/ 5291452 w 7467600"/>
              <a:gd name="connsiteY494" fmla="*/ 4076801 h 6858000"/>
              <a:gd name="connsiteX495" fmla="*/ 5434998 w 7467600"/>
              <a:gd name="connsiteY495" fmla="*/ 4254100 h 6858000"/>
              <a:gd name="connsiteX496" fmla="*/ 5351015 w 7467600"/>
              <a:gd name="connsiteY496" fmla="*/ 3760989 h 6858000"/>
              <a:gd name="connsiteX497" fmla="*/ 5413780 w 7467600"/>
              <a:gd name="connsiteY497" fmla="*/ 2966265 h 6858000"/>
              <a:gd name="connsiteX498" fmla="*/ 5425627 w 7467600"/>
              <a:gd name="connsiteY498" fmla="*/ 2954192 h 6858000"/>
              <a:gd name="connsiteX499" fmla="*/ 6604735 w 7467600"/>
              <a:gd name="connsiteY499" fmla="*/ 2041381 h 6858000"/>
              <a:gd name="connsiteX500" fmla="*/ 7204487 w 7467600"/>
              <a:gd name="connsiteY500" fmla="*/ 2742112 h 6858000"/>
              <a:gd name="connsiteX501" fmla="*/ 7131592 w 7467600"/>
              <a:gd name="connsiteY501" fmla="*/ 2672096 h 6858000"/>
              <a:gd name="connsiteX502" fmla="*/ 6996344 w 7467600"/>
              <a:gd name="connsiteY502" fmla="*/ 2518310 h 6858000"/>
              <a:gd name="connsiteX503" fmla="*/ 6735495 w 7467600"/>
              <a:gd name="connsiteY503" fmla="*/ 2196890 h 6858000"/>
              <a:gd name="connsiteX504" fmla="*/ 6721901 w 7467600"/>
              <a:gd name="connsiteY504" fmla="*/ 2179274 h 6858000"/>
              <a:gd name="connsiteX505" fmla="*/ 6604735 w 7467600"/>
              <a:gd name="connsiteY505" fmla="*/ 2041381 h 6858000"/>
              <a:gd name="connsiteX506" fmla="*/ 6591670 w 7467600"/>
              <a:gd name="connsiteY506" fmla="*/ 1988277 h 6858000"/>
              <a:gd name="connsiteX507" fmla="*/ 6747349 w 7467600"/>
              <a:gd name="connsiteY507" fmla="*/ 2160069 h 6858000"/>
              <a:gd name="connsiteX508" fmla="*/ 6760943 w 7467600"/>
              <a:gd name="connsiteY508" fmla="*/ 2177686 h 6858000"/>
              <a:gd name="connsiteX509" fmla="*/ 7021065 w 7467600"/>
              <a:gd name="connsiteY509" fmla="*/ 2498102 h 6858000"/>
              <a:gd name="connsiteX510" fmla="*/ 7155223 w 7467600"/>
              <a:gd name="connsiteY510" fmla="*/ 2650386 h 6858000"/>
              <a:gd name="connsiteX511" fmla="*/ 7203167 w 7467600"/>
              <a:gd name="connsiteY511" fmla="*/ 2697288 h 6858000"/>
              <a:gd name="connsiteX512" fmla="*/ 6937703 w 7467600"/>
              <a:gd name="connsiteY512" fmla="*/ 2321981 h 6858000"/>
              <a:gd name="connsiteX513" fmla="*/ 6591670 w 7467600"/>
              <a:gd name="connsiteY513" fmla="*/ 1988277 h 6858000"/>
              <a:gd name="connsiteX514" fmla="*/ 5798671 w 7467600"/>
              <a:gd name="connsiteY514" fmla="*/ 1981601 h 6858000"/>
              <a:gd name="connsiteX515" fmla="*/ 5754709 w 7467600"/>
              <a:gd name="connsiteY515" fmla="*/ 2071454 h 6858000"/>
              <a:gd name="connsiteX516" fmla="*/ 5763044 w 7467600"/>
              <a:gd name="connsiteY516" fmla="*/ 2842206 h 6858000"/>
              <a:gd name="connsiteX517" fmla="*/ 5764974 w 7467600"/>
              <a:gd name="connsiteY517" fmla="*/ 2799609 h 6858000"/>
              <a:gd name="connsiteX518" fmla="*/ 5767665 w 7467600"/>
              <a:gd name="connsiteY518" fmla="*/ 2666409 h 6858000"/>
              <a:gd name="connsiteX519" fmla="*/ 5763055 w 7467600"/>
              <a:gd name="connsiteY519" fmla="*/ 2579705 h 6858000"/>
              <a:gd name="connsiteX520" fmla="*/ 5758079 w 7467600"/>
              <a:gd name="connsiteY520" fmla="*/ 2492508 h 6858000"/>
              <a:gd name="connsiteX521" fmla="*/ 5779325 w 7467600"/>
              <a:gd name="connsiteY521" fmla="*/ 2197069 h 6858000"/>
              <a:gd name="connsiteX522" fmla="*/ 5798671 w 7467600"/>
              <a:gd name="connsiteY522" fmla="*/ 1981601 h 6858000"/>
              <a:gd name="connsiteX523" fmla="*/ 5829202 w 7467600"/>
              <a:gd name="connsiteY523" fmla="*/ 1971679 h 6858000"/>
              <a:gd name="connsiteX524" fmla="*/ 5809558 w 7467600"/>
              <a:gd name="connsiteY524" fmla="*/ 2198043 h 6858000"/>
              <a:gd name="connsiteX525" fmla="*/ 5788653 w 7467600"/>
              <a:gd name="connsiteY525" fmla="*/ 2489430 h 6858000"/>
              <a:gd name="connsiteX526" fmla="*/ 5793439 w 7467600"/>
              <a:gd name="connsiteY526" fmla="*/ 2575235 h 6858000"/>
              <a:gd name="connsiteX527" fmla="*/ 5796837 w 7467600"/>
              <a:gd name="connsiteY527" fmla="*/ 2637633 h 6858000"/>
              <a:gd name="connsiteX528" fmla="*/ 5818614 w 7467600"/>
              <a:gd name="connsiteY528" fmla="*/ 2473055 h 6858000"/>
              <a:gd name="connsiteX529" fmla="*/ 5829202 w 7467600"/>
              <a:gd name="connsiteY529" fmla="*/ 1971679 h 6858000"/>
              <a:gd name="connsiteX530" fmla="*/ 5911389 w 7467600"/>
              <a:gd name="connsiteY530" fmla="*/ 1898371 h 6858000"/>
              <a:gd name="connsiteX531" fmla="*/ 6237627 w 7467600"/>
              <a:gd name="connsiteY531" fmla="*/ 2231921 h 6858000"/>
              <a:gd name="connsiteX532" fmla="*/ 5911389 w 7467600"/>
              <a:gd name="connsiteY532" fmla="*/ 1898371 h 6858000"/>
              <a:gd name="connsiteX533" fmla="*/ 6944437 w 7467600"/>
              <a:gd name="connsiteY533" fmla="*/ 1575402 h 6858000"/>
              <a:gd name="connsiteX534" fmla="*/ 6304730 w 7467600"/>
              <a:gd name="connsiteY534" fmla="*/ 1766654 h 6858000"/>
              <a:gd name="connsiteX535" fmla="*/ 6944437 w 7467600"/>
              <a:gd name="connsiteY535" fmla="*/ 1575402 h 6858000"/>
              <a:gd name="connsiteX536" fmla="*/ 7019523 w 7467600"/>
              <a:gd name="connsiteY536" fmla="*/ 1519450 h 6858000"/>
              <a:gd name="connsiteX537" fmla="*/ 6298091 w 7467600"/>
              <a:gd name="connsiteY537" fmla="*/ 1737122 h 6858000"/>
              <a:gd name="connsiteX538" fmla="*/ 7019523 w 7467600"/>
              <a:gd name="connsiteY538" fmla="*/ 1519450 h 6858000"/>
              <a:gd name="connsiteX539" fmla="*/ 2399523 w 7467600"/>
              <a:gd name="connsiteY539" fmla="*/ 1428234 h 6858000"/>
              <a:gd name="connsiteX540" fmla="*/ 2224982 w 7467600"/>
              <a:gd name="connsiteY540" fmla="*/ 1826201 h 6858000"/>
              <a:gd name="connsiteX541" fmla="*/ 2096099 w 7467600"/>
              <a:gd name="connsiteY541" fmla="*/ 2345900 h 6858000"/>
              <a:gd name="connsiteX542" fmla="*/ 2283317 w 7467600"/>
              <a:gd name="connsiteY542" fmla="*/ 1796925 h 6858000"/>
              <a:gd name="connsiteX543" fmla="*/ 2399523 w 7467600"/>
              <a:gd name="connsiteY543" fmla="*/ 1428234 h 6858000"/>
              <a:gd name="connsiteX544" fmla="*/ 2448558 w 7467600"/>
              <a:gd name="connsiteY544" fmla="*/ 1373435 h 6858000"/>
              <a:gd name="connsiteX545" fmla="*/ 2312521 w 7467600"/>
              <a:gd name="connsiteY545" fmla="*/ 1806140 h 6858000"/>
              <a:gd name="connsiteX546" fmla="*/ 2127533 w 7467600"/>
              <a:gd name="connsiteY546" fmla="*/ 2348380 h 6858000"/>
              <a:gd name="connsiteX547" fmla="*/ 2358080 w 7467600"/>
              <a:gd name="connsiteY547" fmla="*/ 1866134 h 6858000"/>
              <a:gd name="connsiteX548" fmla="*/ 2407436 w 7467600"/>
              <a:gd name="connsiteY548" fmla="*/ 1651070 h 6858000"/>
              <a:gd name="connsiteX549" fmla="*/ 2448558 w 7467600"/>
              <a:gd name="connsiteY549" fmla="*/ 1373435 h 6858000"/>
              <a:gd name="connsiteX550" fmla="*/ 278707 w 7467600"/>
              <a:gd name="connsiteY550" fmla="*/ 1352270 h 6858000"/>
              <a:gd name="connsiteX551" fmla="*/ 321570 w 7467600"/>
              <a:gd name="connsiteY551" fmla="*/ 1861610 h 6858000"/>
              <a:gd name="connsiteX552" fmla="*/ 294281 w 7467600"/>
              <a:gd name="connsiteY552" fmla="*/ 1440658 h 6858000"/>
              <a:gd name="connsiteX553" fmla="*/ 278707 w 7467600"/>
              <a:gd name="connsiteY553" fmla="*/ 1352270 h 6858000"/>
              <a:gd name="connsiteX554" fmla="*/ 1423821 w 7467600"/>
              <a:gd name="connsiteY554" fmla="*/ 1351958 h 6858000"/>
              <a:gd name="connsiteX555" fmla="*/ 1638521 w 7467600"/>
              <a:gd name="connsiteY555" fmla="*/ 1908470 h 6858000"/>
              <a:gd name="connsiteX556" fmla="*/ 1754199 w 7467600"/>
              <a:gd name="connsiteY556" fmla="*/ 2149284 h 6858000"/>
              <a:gd name="connsiteX557" fmla="*/ 1908359 w 7467600"/>
              <a:gd name="connsiteY557" fmla="*/ 2364988 h 6858000"/>
              <a:gd name="connsiteX558" fmla="*/ 1647661 w 7467600"/>
              <a:gd name="connsiteY558" fmla="*/ 1825945 h 6858000"/>
              <a:gd name="connsiteX559" fmla="*/ 1423821 w 7467600"/>
              <a:gd name="connsiteY559" fmla="*/ 1351958 h 6858000"/>
              <a:gd name="connsiteX560" fmla="*/ 1431890 w 7467600"/>
              <a:gd name="connsiteY560" fmla="*/ 1306475 h 6858000"/>
              <a:gd name="connsiteX561" fmla="*/ 1507597 w 7467600"/>
              <a:gd name="connsiteY561" fmla="*/ 1446132 h 6858000"/>
              <a:gd name="connsiteX562" fmla="*/ 1674586 w 7467600"/>
              <a:gd name="connsiteY562" fmla="*/ 1813832 h 6858000"/>
              <a:gd name="connsiteX563" fmla="*/ 1815950 w 7467600"/>
              <a:gd name="connsiteY563" fmla="*/ 2128564 h 6858000"/>
              <a:gd name="connsiteX564" fmla="*/ 1984242 w 7467600"/>
              <a:gd name="connsiteY564" fmla="*/ 2430829 h 6858000"/>
              <a:gd name="connsiteX565" fmla="*/ 2014023 w 7467600"/>
              <a:gd name="connsiteY565" fmla="*/ 2450995 h 6858000"/>
              <a:gd name="connsiteX566" fmla="*/ 1747337 w 7467600"/>
              <a:gd name="connsiteY566" fmla="*/ 1855264 h 6858000"/>
              <a:gd name="connsiteX567" fmla="*/ 1533749 w 7467600"/>
              <a:gd name="connsiteY567" fmla="*/ 1478656 h 6858000"/>
              <a:gd name="connsiteX568" fmla="*/ 1431890 w 7467600"/>
              <a:gd name="connsiteY568" fmla="*/ 1306475 h 6858000"/>
              <a:gd name="connsiteX569" fmla="*/ 5052692 w 7467600"/>
              <a:gd name="connsiteY569" fmla="*/ 1292994 h 6858000"/>
              <a:gd name="connsiteX570" fmla="*/ 5200661 w 7467600"/>
              <a:gd name="connsiteY570" fmla="*/ 1635186 h 6858000"/>
              <a:gd name="connsiteX571" fmla="*/ 5297138 w 7467600"/>
              <a:gd name="connsiteY571" fmla="*/ 1906351 h 6858000"/>
              <a:gd name="connsiteX572" fmla="*/ 5052692 w 7467600"/>
              <a:gd name="connsiteY572" fmla="*/ 1292994 h 6858000"/>
              <a:gd name="connsiteX573" fmla="*/ 5009948 w 7467600"/>
              <a:gd name="connsiteY573" fmla="*/ 1273619 h 6858000"/>
              <a:gd name="connsiteX574" fmla="*/ 5121777 w 7467600"/>
              <a:gd name="connsiteY574" fmla="*/ 1654213 h 6858000"/>
              <a:gd name="connsiteX575" fmla="*/ 5293545 w 7467600"/>
              <a:gd name="connsiteY575" fmla="*/ 2072247 h 6858000"/>
              <a:gd name="connsiteX576" fmla="*/ 5294042 w 7467600"/>
              <a:gd name="connsiteY576" fmla="*/ 2065019 h 6858000"/>
              <a:gd name="connsiteX577" fmla="*/ 5171936 w 7467600"/>
              <a:gd name="connsiteY577" fmla="*/ 1647613 h 6858000"/>
              <a:gd name="connsiteX578" fmla="*/ 5009948 w 7467600"/>
              <a:gd name="connsiteY578" fmla="*/ 1273619 h 6858000"/>
              <a:gd name="connsiteX579" fmla="*/ 655236 w 7467600"/>
              <a:gd name="connsiteY579" fmla="*/ 1268632 h 6858000"/>
              <a:gd name="connsiteX580" fmla="*/ 839521 w 7467600"/>
              <a:gd name="connsiteY580" fmla="*/ 1685315 h 6858000"/>
              <a:gd name="connsiteX581" fmla="*/ 1109416 w 7467600"/>
              <a:gd name="connsiteY581" fmla="*/ 2061663 h 6858000"/>
              <a:gd name="connsiteX582" fmla="*/ 1298300 w 7467600"/>
              <a:gd name="connsiteY582" fmla="*/ 2247742 h 6858000"/>
              <a:gd name="connsiteX583" fmla="*/ 1125871 w 7467600"/>
              <a:gd name="connsiteY583" fmla="*/ 1989513 h 6858000"/>
              <a:gd name="connsiteX584" fmla="*/ 981574 w 7467600"/>
              <a:gd name="connsiteY584" fmla="*/ 1783157 h 6858000"/>
              <a:gd name="connsiteX585" fmla="*/ 922198 w 7467600"/>
              <a:gd name="connsiteY585" fmla="*/ 1677437 h 6858000"/>
              <a:gd name="connsiteX586" fmla="*/ 869293 w 7467600"/>
              <a:gd name="connsiteY586" fmla="*/ 1583214 h 6858000"/>
              <a:gd name="connsiteX587" fmla="*/ 751431 w 7467600"/>
              <a:gd name="connsiteY587" fmla="*/ 1405731 h 6858000"/>
              <a:gd name="connsiteX588" fmla="*/ 655236 w 7467600"/>
              <a:gd name="connsiteY588" fmla="*/ 1268632 h 6858000"/>
              <a:gd name="connsiteX589" fmla="*/ 6516292 w 7467600"/>
              <a:gd name="connsiteY589" fmla="*/ 1263064 h 6858000"/>
              <a:gd name="connsiteX590" fmla="*/ 5736320 w 7467600"/>
              <a:gd name="connsiteY590" fmla="*/ 1501803 h 6858000"/>
              <a:gd name="connsiteX591" fmla="*/ 6516292 w 7467600"/>
              <a:gd name="connsiteY591" fmla="*/ 1263064 h 6858000"/>
              <a:gd name="connsiteX592" fmla="*/ 291466 w 7467600"/>
              <a:gd name="connsiteY592" fmla="*/ 1250369 h 6858000"/>
              <a:gd name="connsiteX593" fmla="*/ 323180 w 7467600"/>
              <a:gd name="connsiteY593" fmla="*/ 1435283 h 6858000"/>
              <a:gd name="connsiteX594" fmla="*/ 349381 w 7467600"/>
              <a:gd name="connsiteY594" fmla="*/ 1875041 h 6858000"/>
              <a:gd name="connsiteX595" fmla="*/ 374363 w 7467600"/>
              <a:gd name="connsiteY595" fmla="*/ 1506494 h 6858000"/>
              <a:gd name="connsiteX596" fmla="*/ 302168 w 7467600"/>
              <a:gd name="connsiteY596" fmla="*/ 1274495 h 6858000"/>
              <a:gd name="connsiteX597" fmla="*/ 291466 w 7467600"/>
              <a:gd name="connsiteY597" fmla="*/ 1250369 h 6858000"/>
              <a:gd name="connsiteX598" fmla="*/ 678222 w 7467600"/>
              <a:gd name="connsiteY598" fmla="*/ 1248670 h 6858000"/>
              <a:gd name="connsiteX599" fmla="*/ 775536 w 7467600"/>
              <a:gd name="connsiteY599" fmla="*/ 1388015 h 6858000"/>
              <a:gd name="connsiteX600" fmla="*/ 894529 w 7467600"/>
              <a:gd name="connsiteY600" fmla="*/ 1567739 h 6858000"/>
              <a:gd name="connsiteX601" fmla="*/ 948000 w 7467600"/>
              <a:gd name="connsiteY601" fmla="*/ 1663088 h 6858000"/>
              <a:gd name="connsiteX602" fmla="*/ 1006812 w 7467600"/>
              <a:gd name="connsiteY602" fmla="*/ 1767683 h 6858000"/>
              <a:gd name="connsiteX603" fmla="*/ 1149133 w 7467600"/>
              <a:gd name="connsiteY603" fmla="*/ 1971513 h 6858000"/>
              <a:gd name="connsiteX604" fmla="*/ 1333952 w 7467600"/>
              <a:gd name="connsiteY604" fmla="*/ 2251620 h 6858000"/>
              <a:gd name="connsiteX605" fmla="*/ 1337329 w 7467600"/>
              <a:gd name="connsiteY605" fmla="*/ 2258350 h 6858000"/>
              <a:gd name="connsiteX606" fmla="*/ 1014726 w 7467600"/>
              <a:gd name="connsiteY606" fmla="*/ 1615556 h 6858000"/>
              <a:gd name="connsiteX607" fmla="*/ 678222 w 7467600"/>
              <a:gd name="connsiteY607" fmla="*/ 1248670 h 6858000"/>
              <a:gd name="connsiteX608" fmla="*/ 6691602 w 7467600"/>
              <a:gd name="connsiteY608" fmla="*/ 1140573 h 6858000"/>
              <a:gd name="connsiteX609" fmla="*/ 6571100 w 7467600"/>
              <a:gd name="connsiteY609" fmla="*/ 1183662 h 6858000"/>
              <a:gd name="connsiteX610" fmla="*/ 6241687 w 7467600"/>
              <a:gd name="connsiteY610" fmla="*/ 1257600 h 6858000"/>
              <a:gd name="connsiteX611" fmla="*/ 5693009 w 7467600"/>
              <a:gd name="connsiteY611" fmla="*/ 1478256 h 6858000"/>
              <a:gd name="connsiteX612" fmla="*/ 6548420 w 7467600"/>
              <a:gd name="connsiteY612" fmla="*/ 1214599 h 6858000"/>
              <a:gd name="connsiteX613" fmla="*/ 6605473 w 7467600"/>
              <a:gd name="connsiteY613" fmla="*/ 1184686 h 6858000"/>
              <a:gd name="connsiteX614" fmla="*/ 6691602 w 7467600"/>
              <a:gd name="connsiteY614" fmla="*/ 1140573 h 6858000"/>
              <a:gd name="connsiteX615" fmla="*/ 4002475 w 7467600"/>
              <a:gd name="connsiteY615" fmla="*/ 1037802 h 6858000"/>
              <a:gd name="connsiteX616" fmla="*/ 4000324 w 7467600"/>
              <a:gd name="connsiteY616" fmla="*/ 1039362 h 6858000"/>
              <a:gd name="connsiteX617" fmla="*/ 4002862 w 7467600"/>
              <a:gd name="connsiteY617" fmla="*/ 1042866 h 6858000"/>
              <a:gd name="connsiteX618" fmla="*/ 4002475 w 7467600"/>
              <a:gd name="connsiteY618" fmla="*/ 1037802 h 6858000"/>
              <a:gd name="connsiteX619" fmla="*/ 506322 w 7467600"/>
              <a:gd name="connsiteY619" fmla="*/ 1020997 h 6858000"/>
              <a:gd name="connsiteX620" fmla="*/ 533068 w 7467600"/>
              <a:gd name="connsiteY620" fmla="*/ 1029409 h 6858000"/>
              <a:gd name="connsiteX621" fmla="*/ 1232525 w 7467600"/>
              <a:gd name="connsiteY621" fmla="*/ 1804675 h 6858000"/>
              <a:gd name="connsiteX622" fmla="*/ 1388858 w 7467600"/>
              <a:gd name="connsiteY622" fmla="*/ 2368011 h 6858000"/>
              <a:gd name="connsiteX623" fmla="*/ 1384098 w 7467600"/>
              <a:gd name="connsiteY623" fmla="*/ 2378125 h 6858000"/>
              <a:gd name="connsiteX624" fmla="*/ 1425393 w 7467600"/>
              <a:gd name="connsiteY624" fmla="*/ 2589124 h 6858000"/>
              <a:gd name="connsiteX625" fmla="*/ 1424001 w 7467600"/>
              <a:gd name="connsiteY625" fmla="*/ 2597541 h 6858000"/>
              <a:gd name="connsiteX626" fmla="*/ 2152729 w 7467600"/>
              <a:gd name="connsiteY626" fmla="*/ 2864487 h 6858000"/>
              <a:gd name="connsiteX627" fmla="*/ 2020609 w 7467600"/>
              <a:gd name="connsiteY627" fmla="*/ 2539671 h 6858000"/>
              <a:gd name="connsiteX628" fmla="*/ 2018920 w 7467600"/>
              <a:gd name="connsiteY628" fmla="*/ 2536309 h 6858000"/>
              <a:gd name="connsiteX629" fmla="*/ 1342441 w 7467600"/>
              <a:gd name="connsiteY629" fmla="*/ 1173017 h 6858000"/>
              <a:gd name="connsiteX630" fmla="*/ 1367925 w 7467600"/>
              <a:gd name="connsiteY630" fmla="*/ 1135648 h 6858000"/>
              <a:gd name="connsiteX631" fmla="*/ 1771401 w 7467600"/>
              <a:gd name="connsiteY631" fmla="*/ 1806673 h 6858000"/>
              <a:gd name="connsiteX632" fmla="*/ 1972385 w 7467600"/>
              <a:gd name="connsiteY632" fmla="*/ 2198735 h 6858000"/>
              <a:gd name="connsiteX633" fmla="*/ 2040892 w 7467600"/>
              <a:gd name="connsiteY633" fmla="*/ 2405205 h 6858000"/>
              <a:gd name="connsiteX634" fmla="*/ 2131689 w 7467600"/>
              <a:gd name="connsiteY634" fmla="*/ 1936926 h 6858000"/>
              <a:gd name="connsiteX635" fmla="*/ 2454820 w 7467600"/>
              <a:gd name="connsiteY635" fmla="*/ 1248808 h 6858000"/>
              <a:gd name="connsiteX636" fmla="*/ 2492512 w 7467600"/>
              <a:gd name="connsiteY636" fmla="*/ 1302920 h 6858000"/>
              <a:gd name="connsiteX637" fmla="*/ 2081216 w 7467600"/>
              <a:gd name="connsiteY637" fmla="*/ 2527513 h 6858000"/>
              <a:gd name="connsiteX638" fmla="*/ 2081211 w 7467600"/>
              <a:gd name="connsiteY638" fmla="*/ 2528916 h 6858000"/>
              <a:gd name="connsiteX639" fmla="*/ 2199067 w 7467600"/>
              <a:gd name="connsiteY639" fmla="*/ 2884061 h 6858000"/>
              <a:gd name="connsiteX640" fmla="*/ 3192586 w 7467600"/>
              <a:gd name="connsiteY640" fmla="*/ 3411496 h 6858000"/>
              <a:gd name="connsiteX641" fmla="*/ 3182620 w 7467600"/>
              <a:gd name="connsiteY641" fmla="*/ 3483279 h 6858000"/>
              <a:gd name="connsiteX642" fmla="*/ 2435119 w 7467600"/>
              <a:gd name="connsiteY642" fmla="*/ 3080173 h 6858000"/>
              <a:gd name="connsiteX643" fmla="*/ 2410152 w 7467600"/>
              <a:gd name="connsiteY643" fmla="*/ 3063751 h 6858000"/>
              <a:gd name="connsiteX644" fmla="*/ 2408099 w 7467600"/>
              <a:gd name="connsiteY644" fmla="*/ 3064403 h 6858000"/>
              <a:gd name="connsiteX645" fmla="*/ 2407218 w 7467600"/>
              <a:gd name="connsiteY645" fmla="*/ 3070324 h 6858000"/>
              <a:gd name="connsiteX646" fmla="*/ 2380138 w 7467600"/>
              <a:gd name="connsiteY646" fmla="*/ 3099341 h 6858000"/>
              <a:gd name="connsiteX647" fmla="*/ 1765923 w 7467600"/>
              <a:gd name="connsiteY647" fmla="*/ 3581043 h 6858000"/>
              <a:gd name="connsiteX648" fmla="*/ 1702258 w 7467600"/>
              <a:gd name="connsiteY648" fmla="*/ 3612286 h 6858000"/>
              <a:gd name="connsiteX649" fmla="*/ 1538370 w 7467600"/>
              <a:gd name="connsiteY649" fmla="*/ 3811804 h 6858000"/>
              <a:gd name="connsiteX650" fmla="*/ 542867 w 7467600"/>
              <a:gd name="connsiteY650" fmla="*/ 4944092 h 6858000"/>
              <a:gd name="connsiteX651" fmla="*/ 515800 w 7467600"/>
              <a:gd name="connsiteY651" fmla="*/ 4862180 h 6858000"/>
              <a:gd name="connsiteX652" fmla="*/ 909145 w 7467600"/>
              <a:gd name="connsiteY652" fmla="*/ 4199225 h 6858000"/>
              <a:gd name="connsiteX653" fmla="*/ 1214067 w 7467600"/>
              <a:gd name="connsiteY653" fmla="*/ 3908561 h 6858000"/>
              <a:gd name="connsiteX654" fmla="*/ 640967 w 7467600"/>
              <a:gd name="connsiteY654" fmla="*/ 4105601 h 6858000"/>
              <a:gd name="connsiteX655" fmla="*/ 112563 w 7467600"/>
              <a:gd name="connsiteY655" fmla="*/ 4396952 h 6858000"/>
              <a:gd name="connsiteX656" fmla="*/ 0 w 7467600"/>
              <a:gd name="connsiteY656" fmla="*/ 4466006 h 6858000"/>
              <a:gd name="connsiteX657" fmla="*/ 0 w 7467600"/>
              <a:gd name="connsiteY657" fmla="*/ 4233763 h 6858000"/>
              <a:gd name="connsiteX658" fmla="*/ 36881 w 7467600"/>
              <a:gd name="connsiteY658" fmla="*/ 4200118 h 6858000"/>
              <a:gd name="connsiteX659" fmla="*/ 910534 w 7467600"/>
              <a:gd name="connsiteY659" fmla="*/ 3629753 h 6858000"/>
              <a:gd name="connsiteX660" fmla="*/ 1578717 w 7467600"/>
              <a:gd name="connsiteY660" fmla="*/ 3575982 h 6858000"/>
              <a:gd name="connsiteX661" fmla="*/ 2338780 w 7467600"/>
              <a:gd name="connsiteY661" fmla="*/ 3033725 h 6858000"/>
              <a:gd name="connsiteX662" fmla="*/ 1807991 w 7467600"/>
              <a:gd name="connsiteY662" fmla="*/ 2807184 h 6858000"/>
              <a:gd name="connsiteX663" fmla="*/ 1416358 w 7467600"/>
              <a:gd name="connsiteY663" fmla="*/ 3112571 h 6858000"/>
              <a:gd name="connsiteX664" fmla="*/ 939066 w 7467600"/>
              <a:gd name="connsiteY664" fmla="*/ 3378798 h 6858000"/>
              <a:gd name="connsiteX665" fmla="*/ 115099 w 7467600"/>
              <a:gd name="connsiteY665" fmla="*/ 3607650 h 6858000"/>
              <a:gd name="connsiteX666" fmla="*/ 97284 w 7467600"/>
              <a:gd name="connsiteY666" fmla="*/ 3520393 h 6858000"/>
              <a:gd name="connsiteX667" fmla="*/ 922050 w 7467600"/>
              <a:gd name="connsiteY667" fmla="*/ 3074867 h 6858000"/>
              <a:gd name="connsiteX668" fmla="*/ 1405265 w 7467600"/>
              <a:gd name="connsiteY668" fmla="*/ 3016319 h 6858000"/>
              <a:gd name="connsiteX669" fmla="*/ 1407512 w 7467600"/>
              <a:gd name="connsiteY669" fmla="*/ 3018001 h 6858000"/>
              <a:gd name="connsiteX670" fmla="*/ 1726266 w 7467600"/>
              <a:gd name="connsiteY670" fmla="*/ 2777274 h 6858000"/>
              <a:gd name="connsiteX671" fmla="*/ 625390 w 7467600"/>
              <a:gd name="connsiteY671" fmla="*/ 2514541 h 6858000"/>
              <a:gd name="connsiteX672" fmla="*/ 619799 w 7467600"/>
              <a:gd name="connsiteY672" fmla="*/ 2527180 h 6858000"/>
              <a:gd name="connsiteX673" fmla="*/ 310030 w 7467600"/>
              <a:gd name="connsiteY673" fmla="*/ 2771818 h 6858000"/>
              <a:gd name="connsiteX674" fmla="*/ 173877 w 7467600"/>
              <a:gd name="connsiteY674" fmla="*/ 2937056 h 6858000"/>
              <a:gd name="connsiteX675" fmla="*/ 77889 w 7467600"/>
              <a:gd name="connsiteY675" fmla="*/ 3138440 h 6858000"/>
              <a:gd name="connsiteX676" fmla="*/ 0 w 7467600"/>
              <a:gd name="connsiteY676" fmla="*/ 3271395 h 6858000"/>
              <a:gd name="connsiteX677" fmla="*/ 0 w 7467600"/>
              <a:gd name="connsiteY677" fmla="*/ 3153002 h 6858000"/>
              <a:gd name="connsiteX678" fmla="*/ 2386 w 7467600"/>
              <a:gd name="connsiteY678" fmla="*/ 3149203 h 6858000"/>
              <a:gd name="connsiteX679" fmla="*/ 89753 w 7467600"/>
              <a:gd name="connsiteY679" fmla="*/ 2987702 h 6858000"/>
              <a:gd name="connsiteX680" fmla="*/ 76869 w 7467600"/>
              <a:gd name="connsiteY680" fmla="*/ 3005404 h 6858000"/>
              <a:gd name="connsiteX681" fmla="*/ 32049 w 7467600"/>
              <a:gd name="connsiteY681" fmla="*/ 3065814 h 6858000"/>
              <a:gd name="connsiteX682" fmla="*/ 0 w 7467600"/>
              <a:gd name="connsiteY682" fmla="*/ 3108744 h 6858000"/>
              <a:gd name="connsiteX683" fmla="*/ 0 w 7467600"/>
              <a:gd name="connsiteY683" fmla="*/ 3058059 h 6858000"/>
              <a:gd name="connsiteX684" fmla="*/ 7610 w 7467600"/>
              <a:gd name="connsiteY684" fmla="*/ 3047889 h 6858000"/>
              <a:gd name="connsiteX685" fmla="*/ 52419 w 7467600"/>
              <a:gd name="connsiteY685" fmla="*/ 2987479 h 6858000"/>
              <a:gd name="connsiteX686" fmla="*/ 59142 w 7467600"/>
              <a:gd name="connsiteY686" fmla="*/ 2978488 h 6858000"/>
              <a:gd name="connsiteX687" fmla="*/ 0 w 7467600"/>
              <a:gd name="connsiteY687" fmla="*/ 3015334 h 6858000"/>
              <a:gd name="connsiteX688" fmla="*/ 0 w 7467600"/>
              <a:gd name="connsiteY688" fmla="*/ 2914286 h 6858000"/>
              <a:gd name="connsiteX689" fmla="*/ 36383 w 7467600"/>
              <a:gd name="connsiteY689" fmla="*/ 2901128 h 6858000"/>
              <a:gd name="connsiteX690" fmla="*/ 156329 w 7467600"/>
              <a:gd name="connsiteY690" fmla="*/ 2840533 h 6858000"/>
              <a:gd name="connsiteX691" fmla="*/ 358355 w 7467600"/>
              <a:gd name="connsiteY691" fmla="*/ 2620471 h 6858000"/>
              <a:gd name="connsiteX692" fmla="*/ 510577 w 7467600"/>
              <a:gd name="connsiteY692" fmla="*/ 2501244 h 6858000"/>
              <a:gd name="connsiteX693" fmla="*/ 211967 w 7467600"/>
              <a:gd name="connsiteY693" fmla="*/ 2479171 h 6858000"/>
              <a:gd name="connsiteX694" fmla="*/ 0 w 7467600"/>
              <a:gd name="connsiteY694" fmla="*/ 2476398 h 6858000"/>
              <a:gd name="connsiteX695" fmla="*/ 0 w 7467600"/>
              <a:gd name="connsiteY695" fmla="*/ 2389189 h 6858000"/>
              <a:gd name="connsiteX696" fmla="*/ 103062 w 7467600"/>
              <a:gd name="connsiteY696" fmla="*/ 2389518 h 6858000"/>
              <a:gd name="connsiteX697" fmla="*/ 510734 w 7467600"/>
              <a:gd name="connsiteY697" fmla="*/ 2416201 h 6858000"/>
              <a:gd name="connsiteX698" fmla="*/ 279257 w 7467600"/>
              <a:gd name="connsiteY698" fmla="*/ 2092102 h 6858000"/>
              <a:gd name="connsiteX699" fmla="*/ 65265 w 7467600"/>
              <a:gd name="connsiteY699" fmla="*/ 2006049 h 6858000"/>
              <a:gd name="connsiteX700" fmla="*/ 0 w 7467600"/>
              <a:gd name="connsiteY700" fmla="*/ 1982532 h 6858000"/>
              <a:gd name="connsiteX701" fmla="*/ 0 w 7467600"/>
              <a:gd name="connsiteY701" fmla="*/ 1912789 h 6858000"/>
              <a:gd name="connsiteX702" fmla="*/ 97460 w 7467600"/>
              <a:gd name="connsiteY702" fmla="*/ 1953725 h 6858000"/>
              <a:gd name="connsiteX703" fmla="*/ 221272 w 7467600"/>
              <a:gd name="connsiteY703" fmla="*/ 1980766 h 6858000"/>
              <a:gd name="connsiteX704" fmla="*/ 116765 w 7467600"/>
              <a:gd name="connsiteY704" fmla="*/ 1911033 h 6858000"/>
              <a:gd name="connsiteX705" fmla="*/ 16405 w 7467600"/>
              <a:gd name="connsiteY705" fmla="*/ 1803412 h 6858000"/>
              <a:gd name="connsiteX706" fmla="*/ 0 w 7467600"/>
              <a:gd name="connsiteY706" fmla="*/ 1784777 h 6858000"/>
              <a:gd name="connsiteX707" fmla="*/ 0 w 7467600"/>
              <a:gd name="connsiteY707" fmla="*/ 1740082 h 6858000"/>
              <a:gd name="connsiteX708" fmla="*/ 39394 w 7467600"/>
              <a:gd name="connsiteY708" fmla="*/ 1784856 h 6858000"/>
              <a:gd name="connsiteX709" fmla="*/ 135813 w 7467600"/>
              <a:gd name="connsiteY709" fmla="*/ 1888838 h 6858000"/>
              <a:gd name="connsiteX710" fmla="*/ 242575 w 7467600"/>
              <a:gd name="connsiteY710" fmla="*/ 1958841 h 6858000"/>
              <a:gd name="connsiteX711" fmla="*/ 82197 w 7467600"/>
              <a:gd name="connsiteY711" fmla="*/ 1754826 h 6858000"/>
              <a:gd name="connsiteX712" fmla="*/ 0 w 7467600"/>
              <a:gd name="connsiteY712" fmla="*/ 1679650 h 6858000"/>
              <a:gd name="connsiteX713" fmla="*/ 0 w 7467600"/>
              <a:gd name="connsiteY713" fmla="*/ 1602463 h 6858000"/>
              <a:gd name="connsiteX714" fmla="*/ 84689 w 7467600"/>
              <a:gd name="connsiteY714" fmla="*/ 1677442 h 6858000"/>
              <a:gd name="connsiteX715" fmla="*/ 298437 w 7467600"/>
              <a:gd name="connsiteY715" fmla="*/ 1968019 h 6858000"/>
              <a:gd name="connsiteX716" fmla="*/ 227269 w 7467600"/>
              <a:gd name="connsiteY716" fmla="*/ 1114064 h 6858000"/>
              <a:gd name="connsiteX717" fmla="*/ 248003 w 7467600"/>
              <a:gd name="connsiteY717" fmla="*/ 1089613 h 6858000"/>
              <a:gd name="connsiteX718" fmla="*/ 427020 w 7467600"/>
              <a:gd name="connsiteY718" fmla="*/ 1619803 h 6858000"/>
              <a:gd name="connsiteX719" fmla="*/ 340345 w 7467600"/>
              <a:gd name="connsiteY719" fmla="*/ 2027739 h 6858000"/>
              <a:gd name="connsiteX720" fmla="*/ 360865 w 7467600"/>
              <a:gd name="connsiteY720" fmla="*/ 2044827 h 6858000"/>
              <a:gd name="connsiteX721" fmla="*/ 560414 w 7467600"/>
              <a:gd name="connsiteY721" fmla="*/ 2421457 h 6858000"/>
              <a:gd name="connsiteX722" fmla="*/ 1359703 w 7467600"/>
              <a:gd name="connsiteY722" fmla="*/ 2578554 h 6858000"/>
              <a:gd name="connsiteX723" fmla="*/ 1359422 w 7467600"/>
              <a:gd name="connsiteY723" fmla="*/ 2577994 h 6858000"/>
              <a:gd name="connsiteX724" fmla="*/ 828701 w 7467600"/>
              <a:gd name="connsiteY724" fmla="*/ 1839520 h 6858000"/>
              <a:gd name="connsiteX725" fmla="*/ 494427 w 7467600"/>
              <a:gd name="connsiteY725" fmla="*/ 1092333 h 6858000"/>
              <a:gd name="connsiteX726" fmla="*/ 506322 w 7467600"/>
              <a:gd name="connsiteY726" fmla="*/ 1020997 h 6858000"/>
              <a:gd name="connsiteX727" fmla="*/ 4570198 w 7467600"/>
              <a:gd name="connsiteY727" fmla="*/ 978081 h 6858000"/>
              <a:gd name="connsiteX728" fmla="*/ 4523691 w 7467600"/>
              <a:gd name="connsiteY728" fmla="*/ 1127776 h 6858000"/>
              <a:gd name="connsiteX729" fmla="*/ 4509875 w 7467600"/>
              <a:gd name="connsiteY729" fmla="*/ 1167552 h 6858000"/>
              <a:gd name="connsiteX730" fmla="*/ 4478168 w 7467600"/>
              <a:gd name="connsiteY730" fmla="*/ 1260735 h 6858000"/>
              <a:gd name="connsiteX731" fmla="*/ 4409309 w 7467600"/>
              <a:gd name="connsiteY731" fmla="*/ 1666996 h 6858000"/>
              <a:gd name="connsiteX732" fmla="*/ 4370031 w 7467600"/>
              <a:gd name="connsiteY732" fmla="*/ 1955666 h 6858000"/>
              <a:gd name="connsiteX733" fmla="*/ 4570198 w 7467600"/>
              <a:gd name="connsiteY733" fmla="*/ 978081 h 6858000"/>
              <a:gd name="connsiteX734" fmla="*/ 4557898 w 7467600"/>
              <a:gd name="connsiteY734" fmla="*/ 900011 h 6858000"/>
              <a:gd name="connsiteX735" fmla="*/ 4344840 w 7467600"/>
              <a:gd name="connsiteY735" fmla="*/ 1922038 h 6858000"/>
              <a:gd name="connsiteX736" fmla="*/ 4378710 w 7467600"/>
              <a:gd name="connsiteY736" fmla="*/ 1665516 h 6858000"/>
              <a:gd name="connsiteX737" fmla="*/ 4448798 w 7467600"/>
              <a:gd name="connsiteY737" fmla="*/ 1253024 h 6858000"/>
              <a:gd name="connsiteX738" fmla="*/ 4480315 w 7467600"/>
              <a:gd name="connsiteY738" fmla="*/ 1158454 h 6858000"/>
              <a:gd name="connsiteX739" fmla="*/ 4494133 w 7467600"/>
              <a:gd name="connsiteY739" fmla="*/ 1118676 h 6858000"/>
              <a:gd name="connsiteX740" fmla="*/ 4557898 w 7467600"/>
              <a:gd name="connsiteY740" fmla="*/ 900011 h 6858000"/>
              <a:gd name="connsiteX741" fmla="*/ 5870151 w 7467600"/>
              <a:gd name="connsiteY741" fmla="*/ 898890 h 6858000"/>
              <a:gd name="connsiteX742" fmla="*/ 5861335 w 7467600"/>
              <a:gd name="connsiteY742" fmla="*/ 899177 h 6858000"/>
              <a:gd name="connsiteX743" fmla="*/ 5843702 w 7467600"/>
              <a:gd name="connsiteY743" fmla="*/ 899748 h 6858000"/>
              <a:gd name="connsiteX744" fmla="*/ 5651107 w 7467600"/>
              <a:gd name="connsiteY744" fmla="*/ 920306 h 6858000"/>
              <a:gd name="connsiteX745" fmla="*/ 5459407 w 7467600"/>
              <a:gd name="connsiteY745" fmla="*/ 940975 h 6858000"/>
              <a:gd name="connsiteX746" fmla="*/ 5374846 w 7467600"/>
              <a:gd name="connsiteY746" fmla="*/ 941988 h 6858000"/>
              <a:gd name="connsiteX747" fmla="*/ 5256105 w 7467600"/>
              <a:gd name="connsiteY747" fmla="*/ 945632 h 6858000"/>
              <a:gd name="connsiteX748" fmla="*/ 5107071 w 7467600"/>
              <a:gd name="connsiteY748" fmla="*/ 969720 h 6858000"/>
              <a:gd name="connsiteX749" fmla="*/ 4998681 w 7467600"/>
              <a:gd name="connsiteY749" fmla="*/ 988771 h 6858000"/>
              <a:gd name="connsiteX750" fmla="*/ 5870151 w 7467600"/>
              <a:gd name="connsiteY750" fmla="*/ 898890 h 6858000"/>
              <a:gd name="connsiteX751" fmla="*/ 5504425 w 7467600"/>
              <a:gd name="connsiteY751" fmla="*/ 848067 h 6858000"/>
              <a:gd name="connsiteX752" fmla="*/ 4968849 w 7467600"/>
              <a:gd name="connsiteY752" fmla="*/ 962318 h 6858000"/>
              <a:gd name="connsiteX753" fmla="*/ 5104039 w 7467600"/>
              <a:gd name="connsiteY753" fmla="*/ 940634 h 6858000"/>
              <a:gd name="connsiteX754" fmla="*/ 5256311 w 7467600"/>
              <a:gd name="connsiteY754" fmla="*/ 916490 h 6858000"/>
              <a:gd name="connsiteX755" fmla="*/ 5377381 w 7467600"/>
              <a:gd name="connsiteY755" fmla="*/ 912671 h 6858000"/>
              <a:gd name="connsiteX756" fmla="*/ 5460148 w 7467600"/>
              <a:gd name="connsiteY756" fmla="*/ 911442 h 6858000"/>
              <a:gd name="connsiteX757" fmla="*/ 5648971 w 7467600"/>
              <a:gd name="connsiteY757" fmla="*/ 891331 h 6858000"/>
              <a:gd name="connsiteX758" fmla="*/ 5844807 w 7467600"/>
              <a:gd name="connsiteY758" fmla="*/ 870718 h 6858000"/>
              <a:gd name="connsiteX759" fmla="*/ 5862975 w 7467600"/>
              <a:gd name="connsiteY759" fmla="*/ 869756 h 6858000"/>
              <a:gd name="connsiteX760" fmla="*/ 5920887 w 7467600"/>
              <a:gd name="connsiteY760" fmla="*/ 865929 h 6858000"/>
              <a:gd name="connsiteX761" fmla="*/ 5504425 w 7467600"/>
              <a:gd name="connsiteY761" fmla="*/ 848067 h 6858000"/>
              <a:gd name="connsiteX762" fmla="*/ 3607114 w 7467600"/>
              <a:gd name="connsiteY762" fmla="*/ 467441 h 6858000"/>
              <a:gd name="connsiteX763" fmla="*/ 3296242 w 7467600"/>
              <a:gd name="connsiteY763" fmla="*/ 807991 h 6858000"/>
              <a:gd name="connsiteX764" fmla="*/ 3174674 w 7467600"/>
              <a:gd name="connsiteY764" fmla="*/ 919759 h 6858000"/>
              <a:gd name="connsiteX765" fmla="*/ 3042978 w 7467600"/>
              <a:gd name="connsiteY765" fmla="*/ 1054894 h 6858000"/>
              <a:gd name="connsiteX766" fmla="*/ 2968914 w 7467600"/>
              <a:gd name="connsiteY766" fmla="*/ 1133756 h 6858000"/>
              <a:gd name="connsiteX767" fmla="*/ 3103823 w 7467600"/>
              <a:gd name="connsiteY767" fmla="*/ 1026814 h 6858000"/>
              <a:gd name="connsiteX768" fmla="*/ 3607114 w 7467600"/>
              <a:gd name="connsiteY768" fmla="*/ 467441 h 6858000"/>
              <a:gd name="connsiteX769" fmla="*/ 3744487 w 7467600"/>
              <a:gd name="connsiteY769" fmla="*/ 383136 h 6858000"/>
              <a:gd name="connsiteX770" fmla="*/ 3970213 w 7467600"/>
              <a:gd name="connsiteY770" fmla="*/ 995559 h 6858000"/>
              <a:gd name="connsiteX771" fmla="*/ 3744487 w 7467600"/>
              <a:gd name="connsiteY771" fmla="*/ 383136 h 6858000"/>
              <a:gd name="connsiteX772" fmla="*/ 3624562 w 7467600"/>
              <a:gd name="connsiteY772" fmla="*/ 367041 h 6858000"/>
              <a:gd name="connsiteX773" fmla="*/ 3489712 w 7467600"/>
              <a:gd name="connsiteY773" fmla="*/ 485386 h 6858000"/>
              <a:gd name="connsiteX774" fmla="*/ 3182994 w 7467600"/>
              <a:gd name="connsiteY774" fmla="*/ 828265 h 6858000"/>
              <a:gd name="connsiteX775" fmla="*/ 2892114 w 7467600"/>
              <a:gd name="connsiteY775" fmla="*/ 1172635 h 6858000"/>
              <a:gd name="connsiteX776" fmla="*/ 3021459 w 7467600"/>
              <a:gd name="connsiteY776" fmla="*/ 1035385 h 6858000"/>
              <a:gd name="connsiteX777" fmla="*/ 3153873 w 7467600"/>
              <a:gd name="connsiteY777" fmla="*/ 898971 h 6858000"/>
              <a:gd name="connsiteX778" fmla="*/ 3276511 w 7467600"/>
              <a:gd name="connsiteY778" fmla="*/ 786423 h 6858000"/>
              <a:gd name="connsiteX779" fmla="*/ 3584154 w 7467600"/>
              <a:gd name="connsiteY779" fmla="*/ 448218 h 6858000"/>
              <a:gd name="connsiteX780" fmla="*/ 3624562 w 7467600"/>
              <a:gd name="connsiteY780" fmla="*/ 367041 h 6858000"/>
              <a:gd name="connsiteX781" fmla="*/ 3766672 w 7467600"/>
              <a:gd name="connsiteY781" fmla="*/ 359429 h 6858000"/>
              <a:gd name="connsiteX782" fmla="*/ 3996338 w 7467600"/>
              <a:gd name="connsiteY782" fmla="*/ 968237 h 6858000"/>
              <a:gd name="connsiteX783" fmla="*/ 3766672 w 7467600"/>
              <a:gd name="connsiteY783" fmla="*/ 359429 h 6858000"/>
              <a:gd name="connsiteX784" fmla="*/ 5805386 w 7467600"/>
              <a:gd name="connsiteY784" fmla="*/ 239240 h 6858000"/>
              <a:gd name="connsiteX785" fmla="*/ 5736947 w 7467600"/>
              <a:gd name="connsiteY785" fmla="*/ 261367 h 6858000"/>
              <a:gd name="connsiteX786" fmla="*/ 5427012 w 7467600"/>
              <a:gd name="connsiteY786" fmla="*/ 311272 h 6858000"/>
              <a:gd name="connsiteX787" fmla="*/ 5147818 w 7467600"/>
              <a:gd name="connsiteY787" fmla="*/ 322112 h 6858000"/>
              <a:gd name="connsiteX788" fmla="*/ 5060854 w 7467600"/>
              <a:gd name="connsiteY788" fmla="*/ 311882 h 6858000"/>
              <a:gd name="connsiteX789" fmla="*/ 4945989 w 7467600"/>
              <a:gd name="connsiteY789" fmla="*/ 300516 h 6858000"/>
              <a:gd name="connsiteX790" fmla="*/ 5410479 w 7467600"/>
              <a:gd name="connsiteY790" fmla="*/ 348434 h 6858000"/>
              <a:gd name="connsiteX791" fmla="*/ 5805386 w 7467600"/>
              <a:gd name="connsiteY791" fmla="*/ 239240 h 6858000"/>
              <a:gd name="connsiteX792" fmla="*/ 5905192 w 7467600"/>
              <a:gd name="connsiteY792" fmla="*/ 163079 h 6858000"/>
              <a:gd name="connsiteX793" fmla="*/ 5865655 w 7467600"/>
              <a:gd name="connsiteY793" fmla="*/ 171901 h 6858000"/>
              <a:gd name="connsiteX794" fmla="*/ 5259740 w 7467600"/>
              <a:gd name="connsiteY794" fmla="*/ 257013 h 6858000"/>
              <a:gd name="connsiteX795" fmla="*/ 5208466 w 7467600"/>
              <a:gd name="connsiteY795" fmla="*/ 257550 h 6858000"/>
              <a:gd name="connsiteX796" fmla="*/ 4980204 w 7467600"/>
              <a:gd name="connsiteY796" fmla="*/ 271903 h 6858000"/>
              <a:gd name="connsiteX797" fmla="*/ 5068068 w 7467600"/>
              <a:gd name="connsiteY797" fmla="*/ 282244 h 6858000"/>
              <a:gd name="connsiteX798" fmla="*/ 5153231 w 7467600"/>
              <a:gd name="connsiteY798" fmla="*/ 292240 h 6858000"/>
              <a:gd name="connsiteX799" fmla="*/ 5426491 w 7467600"/>
              <a:gd name="connsiteY799" fmla="*/ 281128 h 6858000"/>
              <a:gd name="connsiteX800" fmla="*/ 5731212 w 7467600"/>
              <a:gd name="connsiteY800" fmla="*/ 231951 h 6858000"/>
              <a:gd name="connsiteX801" fmla="*/ 5905192 w 7467600"/>
              <a:gd name="connsiteY801" fmla="*/ 163079 h 6858000"/>
              <a:gd name="connsiteX802" fmla="*/ 5944437 w 7467600"/>
              <a:gd name="connsiteY802" fmla="*/ 113829 h 6858000"/>
              <a:gd name="connsiteX803" fmla="*/ 5825032 w 7467600"/>
              <a:gd name="connsiteY803" fmla="*/ 146405 h 6858000"/>
              <a:gd name="connsiteX804" fmla="*/ 4955599 w 7467600"/>
              <a:gd name="connsiteY804" fmla="*/ 247008 h 6858000"/>
              <a:gd name="connsiteX805" fmla="*/ 5210104 w 7467600"/>
              <a:gd name="connsiteY805" fmla="*/ 228123 h 6858000"/>
              <a:gd name="connsiteX806" fmla="*/ 5261015 w 7467600"/>
              <a:gd name="connsiteY806" fmla="*/ 227087 h 6858000"/>
              <a:gd name="connsiteX807" fmla="*/ 5861181 w 7467600"/>
              <a:gd name="connsiteY807" fmla="*/ 143093 h 6858000"/>
              <a:gd name="connsiteX808" fmla="*/ 5961252 w 7467600"/>
              <a:gd name="connsiteY808" fmla="*/ 114820 h 6858000"/>
              <a:gd name="connsiteX809" fmla="*/ 5944437 w 7467600"/>
              <a:gd name="connsiteY809" fmla="*/ 113829 h 6858000"/>
              <a:gd name="connsiteX810" fmla="*/ 3882765 w 7467600"/>
              <a:gd name="connsiteY810" fmla="*/ 0 h 6858000"/>
              <a:gd name="connsiteX811" fmla="*/ 3995099 w 7467600"/>
              <a:gd name="connsiteY811" fmla="*/ 0 h 6858000"/>
              <a:gd name="connsiteX812" fmla="*/ 4163818 w 7467600"/>
              <a:gd name="connsiteY812" fmla="*/ 234104 h 6858000"/>
              <a:gd name="connsiteX813" fmla="*/ 4172099 w 7467600"/>
              <a:gd name="connsiteY813" fmla="*/ 234207 h 6858000"/>
              <a:gd name="connsiteX814" fmla="*/ 4784282 w 7467600"/>
              <a:gd name="connsiteY814" fmla="*/ 276561 h 6858000"/>
              <a:gd name="connsiteX815" fmla="*/ 4801687 w 7467600"/>
              <a:gd name="connsiteY815" fmla="*/ 267764 h 6858000"/>
              <a:gd name="connsiteX816" fmla="*/ 6082788 w 7467600"/>
              <a:gd name="connsiteY816" fmla="*/ 64119 h 6858000"/>
              <a:gd name="connsiteX817" fmla="*/ 6099442 w 7467600"/>
              <a:gd name="connsiteY817" fmla="*/ 82568 h 6858000"/>
              <a:gd name="connsiteX818" fmla="*/ 4804137 w 7467600"/>
              <a:gd name="connsiteY818" fmla="*/ 320931 h 6858000"/>
              <a:gd name="connsiteX819" fmla="*/ 4227047 w 7467600"/>
              <a:gd name="connsiteY819" fmla="*/ 313415 h 6858000"/>
              <a:gd name="connsiteX820" fmla="*/ 4346041 w 7467600"/>
              <a:gd name="connsiteY820" fmla="*/ 456086 h 6858000"/>
              <a:gd name="connsiteX821" fmla="*/ 4870967 w 7467600"/>
              <a:gd name="connsiteY821" fmla="*/ 963061 h 6858000"/>
              <a:gd name="connsiteX822" fmla="*/ 4889647 w 7467600"/>
              <a:gd name="connsiteY822" fmla="*/ 957147 h 6858000"/>
              <a:gd name="connsiteX823" fmla="*/ 5422504 w 7467600"/>
              <a:gd name="connsiteY823" fmla="*/ 805191 h 6858000"/>
              <a:gd name="connsiteX824" fmla="*/ 6087656 w 7467600"/>
              <a:gd name="connsiteY824" fmla="*/ 826703 h 6858000"/>
              <a:gd name="connsiteX825" fmla="*/ 6058717 w 7467600"/>
              <a:gd name="connsiteY825" fmla="*/ 865992 h 6858000"/>
              <a:gd name="connsiteX826" fmla="*/ 4974153 w 7467600"/>
              <a:gd name="connsiteY826" fmla="*/ 1045456 h 6858000"/>
              <a:gd name="connsiteX827" fmla="*/ 5627835 w 7467600"/>
              <a:gd name="connsiteY827" fmla="*/ 1472077 h 6858000"/>
              <a:gd name="connsiteX828" fmla="*/ 5629817 w 7467600"/>
              <a:gd name="connsiteY828" fmla="*/ 1471412 h 6858000"/>
              <a:gd name="connsiteX829" fmla="*/ 5634124 w 7467600"/>
              <a:gd name="connsiteY829" fmla="*/ 1470572 h 6858000"/>
              <a:gd name="connsiteX830" fmla="*/ 5755832 w 7467600"/>
              <a:gd name="connsiteY830" fmla="*/ 1383886 h 6858000"/>
              <a:gd name="connsiteX831" fmla="*/ 6014186 w 7467600"/>
              <a:gd name="connsiteY831" fmla="*/ 1279799 h 6858000"/>
              <a:gd name="connsiteX832" fmla="*/ 6901619 w 7467600"/>
              <a:gd name="connsiteY832" fmla="*/ 1047874 h 6858000"/>
              <a:gd name="connsiteX833" fmla="*/ 6931566 w 7467600"/>
              <a:gd name="connsiteY833" fmla="*/ 1062034 h 6858000"/>
              <a:gd name="connsiteX834" fmla="*/ 5790982 w 7467600"/>
              <a:gd name="connsiteY834" fmla="*/ 1561380 h 6858000"/>
              <a:gd name="connsiteX835" fmla="*/ 6188971 w 7467600"/>
              <a:gd name="connsiteY835" fmla="*/ 1755168 h 6858000"/>
              <a:gd name="connsiteX836" fmla="*/ 6202446 w 7467600"/>
              <a:gd name="connsiteY836" fmla="*/ 1752268 h 6858000"/>
              <a:gd name="connsiteX837" fmla="*/ 7179560 w 7467600"/>
              <a:gd name="connsiteY837" fmla="*/ 1467551 h 6858000"/>
              <a:gd name="connsiteX838" fmla="*/ 7158730 w 7467600"/>
              <a:gd name="connsiteY838" fmla="*/ 1507835 h 6858000"/>
              <a:gd name="connsiteX839" fmla="*/ 6326959 w 7467600"/>
              <a:gd name="connsiteY839" fmla="*/ 1817686 h 6858000"/>
              <a:gd name="connsiteX840" fmla="*/ 6537433 w 7467600"/>
              <a:gd name="connsiteY840" fmla="*/ 1907790 h 6858000"/>
              <a:gd name="connsiteX841" fmla="*/ 6550221 w 7467600"/>
              <a:gd name="connsiteY841" fmla="*/ 1910729 h 6858000"/>
              <a:gd name="connsiteX842" fmla="*/ 6964438 w 7467600"/>
              <a:gd name="connsiteY842" fmla="*/ 2209505 h 6858000"/>
              <a:gd name="connsiteX843" fmla="*/ 7367862 w 7467600"/>
              <a:gd name="connsiteY843" fmla="*/ 2806833 h 6858000"/>
              <a:gd name="connsiteX844" fmla="*/ 7364329 w 7467600"/>
              <a:gd name="connsiteY844" fmla="*/ 2826907 h 6858000"/>
              <a:gd name="connsiteX845" fmla="*/ 7290545 w 7467600"/>
              <a:gd name="connsiteY845" fmla="*/ 2850663 h 6858000"/>
              <a:gd name="connsiteX846" fmla="*/ 6472036 w 7467600"/>
              <a:gd name="connsiteY846" fmla="*/ 1959003 h 6858000"/>
              <a:gd name="connsiteX847" fmla="*/ 5792897 w 7467600"/>
              <a:gd name="connsiteY847" fmla="*/ 1647747 h 6858000"/>
              <a:gd name="connsiteX848" fmla="*/ 5842751 w 7467600"/>
              <a:gd name="connsiteY848" fmla="*/ 1816112 h 6858000"/>
              <a:gd name="connsiteX849" fmla="*/ 5847424 w 7467600"/>
              <a:gd name="connsiteY849" fmla="*/ 1815776 h 6858000"/>
              <a:gd name="connsiteX850" fmla="*/ 6399821 w 7467600"/>
              <a:gd name="connsiteY850" fmla="*/ 2344799 h 6858000"/>
              <a:gd name="connsiteX851" fmla="*/ 6323232 w 7467600"/>
              <a:gd name="connsiteY851" fmla="*/ 2389634 h 6858000"/>
              <a:gd name="connsiteX852" fmla="*/ 5942958 w 7467600"/>
              <a:gd name="connsiteY852" fmla="*/ 2077708 h 6858000"/>
              <a:gd name="connsiteX853" fmla="*/ 5921559 w 7467600"/>
              <a:gd name="connsiteY853" fmla="*/ 2378596 h 6858000"/>
              <a:gd name="connsiteX854" fmla="*/ 5817651 w 7467600"/>
              <a:gd name="connsiteY854" fmla="*/ 3023919 h 6858000"/>
              <a:gd name="connsiteX855" fmla="*/ 5729634 w 7467600"/>
              <a:gd name="connsiteY855" fmla="*/ 3051849 h 6858000"/>
              <a:gd name="connsiteX856" fmla="*/ 5611018 w 7467600"/>
              <a:gd name="connsiteY856" fmla="*/ 2316769 h 6858000"/>
              <a:gd name="connsiteX857" fmla="*/ 5687608 w 7467600"/>
              <a:gd name="connsiteY857" fmla="*/ 2039972 h 6858000"/>
              <a:gd name="connsiteX858" fmla="*/ 5657554 w 7467600"/>
              <a:gd name="connsiteY858" fmla="*/ 1576445 h 6858000"/>
              <a:gd name="connsiteX859" fmla="*/ 5150475 w 7467600"/>
              <a:gd name="connsiteY859" fmla="*/ 1274012 h 6858000"/>
              <a:gd name="connsiteX860" fmla="*/ 5349142 w 7467600"/>
              <a:gd name="connsiteY860" fmla="*/ 2204405 h 6858000"/>
              <a:gd name="connsiteX861" fmla="*/ 5262214 w 7467600"/>
              <a:gd name="connsiteY861" fmla="*/ 2233836 h 6858000"/>
              <a:gd name="connsiteX862" fmla="*/ 4981539 w 7467600"/>
              <a:gd name="connsiteY862" fmla="*/ 1542201 h 6858000"/>
              <a:gd name="connsiteX863" fmla="*/ 4958461 w 7467600"/>
              <a:gd name="connsiteY863" fmla="*/ 1136957 h 6858000"/>
              <a:gd name="connsiteX864" fmla="*/ 4655015 w 7467600"/>
              <a:gd name="connsiteY864" fmla="*/ 891426 h 6858000"/>
              <a:gd name="connsiteX865" fmla="*/ 4348002 w 7467600"/>
              <a:gd name="connsiteY865" fmla="*/ 2205895 h 6858000"/>
              <a:gd name="connsiteX866" fmla="*/ 4262250 w 7467600"/>
              <a:gd name="connsiteY866" fmla="*/ 2219972 h 6858000"/>
              <a:gd name="connsiteX867" fmla="*/ 4550611 w 7467600"/>
              <a:gd name="connsiteY867" fmla="*/ 817540 h 6858000"/>
              <a:gd name="connsiteX868" fmla="*/ 4564418 w 7467600"/>
              <a:gd name="connsiteY868" fmla="*/ 808293 h 6858000"/>
              <a:gd name="connsiteX869" fmla="*/ 4266388 w 7467600"/>
              <a:gd name="connsiteY869" fmla="*/ 500083 h 6858000"/>
              <a:gd name="connsiteX870" fmla="*/ 4032842 w 7467600"/>
              <a:gd name="connsiteY870" fmla="*/ 211809 h 6858000"/>
              <a:gd name="connsiteX871" fmla="*/ 3882765 w 7467600"/>
              <a:gd name="connsiteY871" fmla="*/ 0 h 6858000"/>
              <a:gd name="connsiteX872" fmla="*/ 3721337 w 7467600"/>
              <a:gd name="connsiteY872" fmla="*/ 0 h 6858000"/>
              <a:gd name="connsiteX873" fmla="*/ 3797544 w 7467600"/>
              <a:gd name="connsiteY873" fmla="*/ 0 h 6858000"/>
              <a:gd name="connsiteX874" fmla="*/ 3775734 w 7467600"/>
              <a:gd name="connsiteY874" fmla="*/ 95131 h 6858000"/>
              <a:gd name="connsiteX875" fmla="*/ 3724807 w 7467600"/>
              <a:gd name="connsiteY875" fmla="*/ 272257 h 6858000"/>
              <a:gd name="connsiteX876" fmla="*/ 3726844 w 7467600"/>
              <a:gd name="connsiteY876" fmla="*/ 282988 h 6858000"/>
              <a:gd name="connsiteX877" fmla="*/ 3742664 w 7467600"/>
              <a:gd name="connsiteY877" fmla="*/ 279918 h 6858000"/>
              <a:gd name="connsiteX878" fmla="*/ 4103910 w 7467600"/>
              <a:gd name="connsiteY878" fmla="*/ 1161917 h 6858000"/>
              <a:gd name="connsiteX879" fmla="*/ 4020269 w 7467600"/>
              <a:gd name="connsiteY879" fmla="*/ 1200406 h 6858000"/>
              <a:gd name="connsiteX880" fmla="*/ 3674882 w 7467600"/>
              <a:gd name="connsiteY880" fmla="*/ 488524 h 6858000"/>
              <a:gd name="connsiteX881" fmla="*/ 3132682 w 7467600"/>
              <a:gd name="connsiteY881" fmla="*/ 1072284 h 6858000"/>
              <a:gd name="connsiteX882" fmla="*/ 2716346 w 7467600"/>
              <a:gd name="connsiteY882" fmla="*/ 1276376 h 6858000"/>
              <a:gd name="connsiteX883" fmla="*/ 2716772 w 7467600"/>
              <a:gd name="connsiteY883" fmla="*/ 1255462 h 6858000"/>
              <a:gd name="connsiteX884" fmla="*/ 3471096 w 7467600"/>
              <a:gd name="connsiteY884" fmla="*/ 437072 h 6858000"/>
              <a:gd name="connsiteX885" fmla="*/ 3639057 w 7467600"/>
              <a:gd name="connsiteY885" fmla="*/ 286334 h 6858000"/>
              <a:gd name="connsiteX886" fmla="*/ 3640309 w 7467600"/>
              <a:gd name="connsiteY886" fmla="*/ 284664 h 6858000"/>
              <a:gd name="connsiteX887" fmla="*/ 3646022 w 7467600"/>
              <a:gd name="connsiteY887" fmla="*/ 276711 h 6858000"/>
              <a:gd name="connsiteX888" fmla="*/ 3707943 w 7467600"/>
              <a:gd name="connsiteY888" fmla="*/ 65958 h 6858000"/>
              <a:gd name="connsiteX889" fmla="*/ 3721337 w 7467600"/>
              <a:gd name="connsiteY889" fmla="*/ 0 h 6858000"/>
              <a:gd name="connsiteX890" fmla="*/ 2867960 w 7467600"/>
              <a:gd name="connsiteY890" fmla="*/ 0 h 6858000"/>
              <a:gd name="connsiteX891" fmla="*/ 2926351 w 7467600"/>
              <a:gd name="connsiteY891" fmla="*/ 0 h 6858000"/>
              <a:gd name="connsiteX892" fmla="*/ 2902823 w 7467600"/>
              <a:gd name="connsiteY892" fmla="*/ 262929 h 6858000"/>
              <a:gd name="connsiteX893" fmla="*/ 2940663 w 7467600"/>
              <a:gd name="connsiteY893" fmla="*/ 140884 h 6858000"/>
              <a:gd name="connsiteX894" fmla="*/ 2947039 w 7467600"/>
              <a:gd name="connsiteY894" fmla="*/ 122524 h 6858000"/>
              <a:gd name="connsiteX895" fmla="*/ 2984316 w 7467600"/>
              <a:gd name="connsiteY895" fmla="*/ 0 h 6858000"/>
              <a:gd name="connsiteX896" fmla="*/ 3016114 w 7467600"/>
              <a:gd name="connsiteY896" fmla="*/ 0 h 6858000"/>
              <a:gd name="connsiteX897" fmla="*/ 2979949 w 7467600"/>
              <a:gd name="connsiteY897" fmla="*/ 119274 h 6858000"/>
              <a:gd name="connsiteX898" fmla="*/ 3023879 w 7467600"/>
              <a:gd name="connsiteY898" fmla="*/ 0 h 6858000"/>
              <a:gd name="connsiteX899" fmla="*/ 3105400 w 7467600"/>
              <a:gd name="connsiteY899" fmla="*/ 0 h 6858000"/>
              <a:gd name="connsiteX900" fmla="*/ 3094669 w 7467600"/>
              <a:gd name="connsiteY900" fmla="*/ 30308 h 6858000"/>
              <a:gd name="connsiteX901" fmla="*/ 2901945 w 7467600"/>
              <a:gd name="connsiteY901" fmla="*/ 466538 h 6858000"/>
              <a:gd name="connsiteX902" fmla="*/ 2815209 w 7467600"/>
              <a:gd name="connsiteY902" fmla="*/ 497361 h 6858000"/>
              <a:gd name="connsiteX903" fmla="*/ 2844845 w 7467600"/>
              <a:gd name="connsiteY903" fmla="*/ 127638 h 6858000"/>
              <a:gd name="connsiteX904" fmla="*/ 2867960 w 7467600"/>
              <a:gd name="connsiteY904" fmla="*/ 0 h 6858000"/>
              <a:gd name="connsiteX905" fmla="*/ 1057230 w 7467600"/>
              <a:gd name="connsiteY905" fmla="*/ 0 h 6858000"/>
              <a:gd name="connsiteX906" fmla="*/ 1111003 w 7467600"/>
              <a:gd name="connsiteY906" fmla="*/ 0 h 6858000"/>
              <a:gd name="connsiteX907" fmla="*/ 1125553 w 7467600"/>
              <a:gd name="connsiteY907" fmla="*/ 52588 h 6858000"/>
              <a:gd name="connsiteX908" fmla="*/ 1304276 w 7467600"/>
              <a:gd name="connsiteY908" fmla="*/ 476275 h 6858000"/>
              <a:gd name="connsiteX909" fmla="*/ 1492066 w 7467600"/>
              <a:gd name="connsiteY909" fmla="*/ 886333 h 6858000"/>
              <a:gd name="connsiteX910" fmla="*/ 1423698 w 7467600"/>
              <a:gd name="connsiteY910" fmla="*/ 710817 h 6858000"/>
              <a:gd name="connsiteX911" fmla="*/ 1357609 w 7467600"/>
              <a:gd name="connsiteY911" fmla="*/ 532892 h 6858000"/>
              <a:gd name="connsiteX912" fmla="*/ 1309550 w 7467600"/>
              <a:gd name="connsiteY912" fmla="*/ 374031 h 6858000"/>
              <a:gd name="connsiteX913" fmla="*/ 1193673 w 7467600"/>
              <a:gd name="connsiteY913" fmla="*/ 49533 h 6858000"/>
              <a:gd name="connsiteX914" fmla="*/ 1164391 w 7467600"/>
              <a:gd name="connsiteY914" fmla="*/ 0 h 6858000"/>
              <a:gd name="connsiteX915" fmla="*/ 1200666 w 7467600"/>
              <a:gd name="connsiteY915" fmla="*/ 0 h 6858000"/>
              <a:gd name="connsiteX916" fmla="*/ 1223408 w 7467600"/>
              <a:gd name="connsiteY916" fmla="*/ 38996 h 6858000"/>
              <a:gd name="connsiteX917" fmla="*/ 1339635 w 7467600"/>
              <a:gd name="connsiteY917" fmla="*/ 365517 h 6858000"/>
              <a:gd name="connsiteX918" fmla="*/ 1387469 w 7467600"/>
              <a:gd name="connsiteY918" fmla="*/ 523079 h 6858000"/>
              <a:gd name="connsiteX919" fmla="*/ 1452685 w 7467600"/>
              <a:gd name="connsiteY919" fmla="*/ 699806 h 6858000"/>
              <a:gd name="connsiteX920" fmla="*/ 1492092 w 7467600"/>
              <a:gd name="connsiteY920" fmla="*/ 800424 h 6858000"/>
              <a:gd name="connsiteX921" fmla="*/ 1455302 w 7467600"/>
              <a:gd name="connsiteY921" fmla="*/ 632913 h 6858000"/>
              <a:gd name="connsiteX922" fmla="*/ 1222336 w 7467600"/>
              <a:gd name="connsiteY922" fmla="*/ 9480 h 6858000"/>
              <a:gd name="connsiteX923" fmla="*/ 1214634 w 7467600"/>
              <a:gd name="connsiteY923" fmla="*/ 0 h 6858000"/>
              <a:gd name="connsiteX924" fmla="*/ 1289827 w 7467600"/>
              <a:gd name="connsiteY924" fmla="*/ 0 h 6858000"/>
              <a:gd name="connsiteX925" fmla="*/ 1321076 w 7467600"/>
              <a:gd name="connsiteY925" fmla="*/ 59722 h 6858000"/>
              <a:gd name="connsiteX926" fmla="*/ 1512579 w 7467600"/>
              <a:gd name="connsiteY926" fmla="*/ 626441 h 6858000"/>
              <a:gd name="connsiteX927" fmla="*/ 1506076 w 7467600"/>
              <a:gd name="connsiteY927" fmla="*/ 1089289 h 6858000"/>
              <a:gd name="connsiteX928" fmla="*/ 1486346 w 7467600"/>
              <a:gd name="connsiteY928" fmla="*/ 1079919 h 6858000"/>
              <a:gd name="connsiteX929" fmla="*/ 1070511 w 7467600"/>
              <a:gd name="connsiteY929" fmla="*/ 48609 h 6858000"/>
              <a:gd name="connsiteX930" fmla="*/ 1057230 w 7467600"/>
              <a:gd name="connsiteY930" fmla="*/ 0 h 6858000"/>
              <a:gd name="connsiteX931" fmla="*/ 43151 w 7467600"/>
              <a:gd name="connsiteY931" fmla="*/ 0 h 6858000"/>
              <a:gd name="connsiteX932" fmla="*/ 95283 w 7467600"/>
              <a:gd name="connsiteY932" fmla="*/ 0 h 6858000"/>
              <a:gd name="connsiteX933" fmla="*/ 300708 w 7467600"/>
              <a:gd name="connsiteY933" fmla="*/ 154571 h 6858000"/>
              <a:gd name="connsiteX934" fmla="*/ 530414 w 7467600"/>
              <a:gd name="connsiteY934" fmla="*/ 354673 h 6858000"/>
              <a:gd name="connsiteX935" fmla="*/ 333785 w 7467600"/>
              <a:gd name="connsiteY935" fmla="*/ 161564 h 6858000"/>
              <a:gd name="connsiteX936" fmla="*/ 147005 w 7467600"/>
              <a:gd name="connsiteY936" fmla="*/ 0 h 6858000"/>
              <a:gd name="connsiteX937" fmla="*/ 272509 w 7467600"/>
              <a:gd name="connsiteY937" fmla="*/ 0 h 6858000"/>
              <a:gd name="connsiteX938" fmla="*/ 326276 w 7467600"/>
              <a:gd name="connsiteY938" fmla="*/ 45847 h 6858000"/>
              <a:gd name="connsiteX939" fmla="*/ 823759 w 7467600"/>
              <a:gd name="connsiteY939" fmla="*/ 574145 h 6858000"/>
              <a:gd name="connsiteX940" fmla="*/ 811254 w 7467600"/>
              <a:gd name="connsiteY940" fmla="*/ 665546 h 6858000"/>
              <a:gd name="connsiteX941" fmla="*/ 154042 w 7467600"/>
              <a:gd name="connsiteY941" fmla="*/ 261522 h 6858000"/>
              <a:gd name="connsiteX942" fmla="*/ 13550 w 7467600"/>
              <a:gd name="connsiteY942" fmla="*/ 158423 h 6858000"/>
              <a:gd name="connsiteX943" fmla="*/ 0 w 7467600"/>
              <a:gd name="connsiteY943" fmla="*/ 146618 h 6858000"/>
              <a:gd name="connsiteX944" fmla="*/ 0 w 7467600"/>
              <a:gd name="connsiteY944" fmla="*/ 59161 h 6858000"/>
              <a:gd name="connsiteX945" fmla="*/ 45427 w 7467600"/>
              <a:gd name="connsiteY945" fmla="*/ 101078 h 6858000"/>
              <a:gd name="connsiteX946" fmla="*/ 630103 w 7467600"/>
              <a:gd name="connsiteY946" fmla="*/ 485885 h 6858000"/>
              <a:gd name="connsiteX947" fmla="*/ 532040 w 7467600"/>
              <a:gd name="connsiteY947" fmla="*/ 399359 h 6858000"/>
              <a:gd name="connsiteX948" fmla="*/ 517618 w 7467600"/>
              <a:gd name="connsiteY948" fmla="*/ 385726 h 6858000"/>
              <a:gd name="connsiteX949" fmla="*/ 285074 w 7467600"/>
              <a:gd name="connsiteY949" fmla="*/ 182755 h 6858000"/>
              <a:gd name="connsiteX950" fmla="*/ 43151 w 7467600"/>
              <a:gd name="connsiteY95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3149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1019354 w 7467600"/>
              <a:gd name="connsiteY18" fmla="*/ 6315006 h 6858000"/>
              <a:gd name="connsiteX19" fmla="*/ 441046 w 7467600"/>
              <a:gd name="connsiteY19" fmla="*/ 6691153 h 6858000"/>
              <a:gd name="connsiteX20" fmla="*/ 1019354 w 7467600"/>
              <a:gd name="connsiteY20" fmla="*/ 6315006 h 6858000"/>
              <a:gd name="connsiteX21" fmla="*/ 991680 w 7467600"/>
              <a:gd name="connsiteY21" fmla="*/ 6298413 h 6858000"/>
              <a:gd name="connsiteX22" fmla="*/ 409060 w 7467600"/>
              <a:gd name="connsiteY22" fmla="*/ 6671470 h 6858000"/>
              <a:gd name="connsiteX23" fmla="*/ 991680 w 7467600"/>
              <a:gd name="connsiteY23" fmla="*/ 6298413 h 6858000"/>
              <a:gd name="connsiteX24" fmla="*/ 103333 w 7467600"/>
              <a:gd name="connsiteY24" fmla="*/ 5699602 h 6858000"/>
              <a:gd name="connsiteX25" fmla="*/ 233938 w 7467600"/>
              <a:gd name="connsiteY25" fmla="*/ 5809416 h 6858000"/>
              <a:gd name="connsiteX26" fmla="*/ 883580 w 7467600"/>
              <a:gd name="connsiteY26" fmla="*/ 6180710 h 6858000"/>
              <a:gd name="connsiteX27" fmla="*/ 487337 w 7467600"/>
              <a:gd name="connsiteY27" fmla="*/ 5950182 h 6858000"/>
              <a:gd name="connsiteX28" fmla="*/ 354051 w 7467600"/>
              <a:gd name="connsiteY28" fmla="*/ 5854912 h 6858000"/>
              <a:gd name="connsiteX29" fmla="*/ 195436 w 7467600"/>
              <a:gd name="connsiteY29" fmla="*/ 5755068 h 6858000"/>
              <a:gd name="connsiteX30" fmla="*/ 103333 w 7467600"/>
              <a:gd name="connsiteY30" fmla="*/ 5699602 h 6858000"/>
              <a:gd name="connsiteX31" fmla="*/ 5539432 w 7467600"/>
              <a:gd name="connsiteY31" fmla="*/ 5642928 h 6858000"/>
              <a:gd name="connsiteX32" fmla="*/ 5555462 w 7467600"/>
              <a:gd name="connsiteY32" fmla="*/ 5694454 h 6858000"/>
              <a:gd name="connsiteX33" fmla="*/ 5828270 w 7467600"/>
              <a:gd name="connsiteY33" fmla="*/ 6320663 h 6858000"/>
              <a:gd name="connsiteX34" fmla="*/ 5947416 w 7467600"/>
              <a:gd name="connsiteY34" fmla="*/ 6574846 h 6858000"/>
              <a:gd name="connsiteX35" fmla="*/ 5539432 w 7467600"/>
              <a:gd name="connsiteY35" fmla="*/ 5642928 h 6858000"/>
              <a:gd name="connsiteX36" fmla="*/ 51253 w 7467600"/>
              <a:gd name="connsiteY36" fmla="*/ 5631825 h 6858000"/>
              <a:gd name="connsiteX37" fmla="*/ 211622 w 7467600"/>
              <a:gd name="connsiteY37" fmla="*/ 5728803 h 6858000"/>
              <a:gd name="connsiteX38" fmla="*/ 371652 w 7467600"/>
              <a:gd name="connsiteY38" fmla="*/ 5829062 h 6858000"/>
              <a:gd name="connsiteX39" fmla="*/ 505903 w 7467600"/>
              <a:gd name="connsiteY39" fmla="*/ 5925221 h 6858000"/>
              <a:gd name="connsiteX40" fmla="*/ 899240 w 7467600"/>
              <a:gd name="connsiteY40" fmla="*/ 6153068 h 6858000"/>
              <a:gd name="connsiteX41" fmla="*/ 988114 w 7467600"/>
              <a:gd name="connsiteY41" fmla="*/ 6174204 h 6858000"/>
              <a:gd name="connsiteX42" fmla="*/ 845971 w 7467600"/>
              <a:gd name="connsiteY42" fmla="*/ 6067177 h 6858000"/>
              <a:gd name="connsiteX43" fmla="*/ 448057 w 7467600"/>
              <a:gd name="connsiteY43" fmla="*/ 5841376 h 6858000"/>
              <a:gd name="connsiteX44" fmla="*/ 51253 w 7467600"/>
              <a:gd name="connsiteY44" fmla="*/ 5631825 h 6858000"/>
              <a:gd name="connsiteX45" fmla="*/ 2606687 w 7467600"/>
              <a:gd name="connsiteY45" fmla="*/ 5630718 h 6858000"/>
              <a:gd name="connsiteX46" fmla="*/ 2645658 w 7467600"/>
              <a:gd name="connsiteY46" fmla="*/ 6640259 h 6858000"/>
              <a:gd name="connsiteX47" fmla="*/ 2606687 w 7467600"/>
              <a:gd name="connsiteY47" fmla="*/ 5630718 h 6858000"/>
              <a:gd name="connsiteX48" fmla="*/ 3642057 w 7467600"/>
              <a:gd name="connsiteY48" fmla="*/ 5573487 h 6858000"/>
              <a:gd name="connsiteX49" fmla="*/ 3632981 w 7467600"/>
              <a:gd name="connsiteY49" fmla="*/ 5579437 h 6858000"/>
              <a:gd name="connsiteX50" fmla="*/ 3382436 w 7467600"/>
              <a:gd name="connsiteY50" fmla="*/ 5952726 h 6858000"/>
              <a:gd name="connsiteX51" fmla="*/ 3191929 w 7467600"/>
              <a:gd name="connsiteY51" fmla="*/ 6662669 h 6858000"/>
              <a:gd name="connsiteX52" fmla="*/ 3369898 w 7467600"/>
              <a:gd name="connsiteY52" fmla="*/ 6081771 h 6858000"/>
              <a:gd name="connsiteX53" fmla="*/ 3642057 w 7467600"/>
              <a:gd name="connsiteY53" fmla="*/ 5573487 h 6858000"/>
              <a:gd name="connsiteX54" fmla="*/ 2650666 w 7467600"/>
              <a:gd name="connsiteY54" fmla="*/ 5530686 h 6858000"/>
              <a:gd name="connsiteX55" fmla="*/ 2650249 w 7467600"/>
              <a:gd name="connsiteY55" fmla="*/ 5532101 h 6858000"/>
              <a:gd name="connsiteX56" fmla="*/ 2663808 w 7467600"/>
              <a:gd name="connsiteY56" fmla="*/ 6535215 h 6858000"/>
              <a:gd name="connsiteX57" fmla="*/ 2665418 w 7467600"/>
              <a:gd name="connsiteY57" fmla="*/ 6132756 h 6858000"/>
              <a:gd name="connsiteX58" fmla="*/ 2650666 w 7467600"/>
              <a:gd name="connsiteY58" fmla="*/ 5530686 h 6858000"/>
              <a:gd name="connsiteX59" fmla="*/ 2680277 w 7467600"/>
              <a:gd name="connsiteY59" fmla="*/ 5479204 h 6858000"/>
              <a:gd name="connsiteX60" fmla="*/ 2678972 w 7467600"/>
              <a:gd name="connsiteY60" fmla="*/ 5481582 h 6858000"/>
              <a:gd name="connsiteX61" fmla="*/ 2696666 w 7467600"/>
              <a:gd name="connsiteY61" fmla="*/ 6133836 h 6858000"/>
              <a:gd name="connsiteX62" fmla="*/ 2695769 w 7467600"/>
              <a:gd name="connsiteY62" fmla="*/ 6390955 h 6858000"/>
              <a:gd name="connsiteX63" fmla="*/ 2739893 w 7467600"/>
              <a:gd name="connsiteY63" fmla="*/ 6108357 h 6858000"/>
              <a:gd name="connsiteX64" fmla="*/ 2680277 w 7467600"/>
              <a:gd name="connsiteY64" fmla="*/ 5479204 h 6858000"/>
              <a:gd name="connsiteX65" fmla="*/ 1132195 w 7467600"/>
              <a:gd name="connsiteY65" fmla="*/ 5467980 h 6858000"/>
              <a:gd name="connsiteX66" fmla="*/ 1679056 w 7467600"/>
              <a:gd name="connsiteY66" fmla="*/ 5516907 h 6858000"/>
              <a:gd name="connsiteX67" fmla="*/ 2128648 w 7467600"/>
              <a:gd name="connsiteY67" fmla="*/ 5474249 h 6858000"/>
              <a:gd name="connsiteX68" fmla="*/ 1825619 w 7467600"/>
              <a:gd name="connsiteY68" fmla="*/ 5478447 h 6858000"/>
              <a:gd name="connsiteX69" fmla="*/ 1737798 w 7467600"/>
              <a:gd name="connsiteY69" fmla="*/ 5483353 h 6858000"/>
              <a:gd name="connsiteX70" fmla="*/ 1132195 w 7467600"/>
              <a:gd name="connsiteY70" fmla="*/ 5467980 h 6858000"/>
              <a:gd name="connsiteX71" fmla="*/ 1456157 w 7467600"/>
              <a:gd name="connsiteY71" fmla="*/ 5371404 h 6858000"/>
              <a:gd name="connsiteX72" fmla="*/ 1244432 w 7467600"/>
              <a:gd name="connsiteY72" fmla="*/ 5385601 h 6858000"/>
              <a:gd name="connsiteX73" fmla="*/ 973990 w 7467600"/>
              <a:gd name="connsiteY73" fmla="*/ 5424940 h 6858000"/>
              <a:gd name="connsiteX74" fmla="*/ 1103809 w 7467600"/>
              <a:gd name="connsiteY74" fmla="*/ 5433720 h 6858000"/>
              <a:gd name="connsiteX75" fmla="*/ 1123454 w 7467600"/>
              <a:gd name="connsiteY75" fmla="*/ 5435727 h 6858000"/>
              <a:gd name="connsiteX76" fmla="*/ 1737017 w 7467600"/>
              <a:gd name="connsiteY76" fmla="*/ 5452183 h 6858000"/>
              <a:gd name="connsiteX77" fmla="*/ 1824397 w 7467600"/>
              <a:gd name="connsiteY77" fmla="*/ 5447757 h 6858000"/>
              <a:gd name="connsiteX78" fmla="*/ 2070059 w 7467600"/>
              <a:gd name="connsiteY78" fmla="*/ 5441660 h 6858000"/>
              <a:gd name="connsiteX79" fmla="*/ 1456157 w 7467600"/>
              <a:gd name="connsiteY79" fmla="*/ 5371404 h 6858000"/>
              <a:gd name="connsiteX80" fmla="*/ 4988186 w 7467600"/>
              <a:gd name="connsiteY80" fmla="*/ 5216467 h 6858000"/>
              <a:gd name="connsiteX81" fmla="*/ 4777334 w 7467600"/>
              <a:gd name="connsiteY81" fmla="*/ 5406072 h 6858000"/>
              <a:gd name="connsiteX82" fmla="*/ 4718341 w 7467600"/>
              <a:gd name="connsiteY82" fmla="*/ 5468043 h 6858000"/>
              <a:gd name="connsiteX83" fmla="*/ 4604655 w 7467600"/>
              <a:gd name="connsiteY83" fmla="*/ 5583434 h 6858000"/>
              <a:gd name="connsiteX84" fmla="*/ 4565074 w 7467600"/>
              <a:gd name="connsiteY84" fmla="*/ 5618550 h 6858000"/>
              <a:gd name="connsiteX85" fmla="*/ 4988186 w 7467600"/>
              <a:gd name="connsiteY85" fmla="*/ 5216467 h 6858000"/>
              <a:gd name="connsiteX86" fmla="*/ 4978032 w 7467600"/>
              <a:gd name="connsiteY86" fmla="*/ 5183809 h 6858000"/>
              <a:gd name="connsiteX87" fmla="*/ 4463413 w 7467600"/>
              <a:gd name="connsiteY87" fmla="*/ 5615162 h 6858000"/>
              <a:gd name="connsiteX88" fmla="*/ 4358134 w 7467600"/>
              <a:gd name="connsiteY88" fmla="*/ 5742791 h 6858000"/>
              <a:gd name="connsiteX89" fmla="*/ 4376219 w 7467600"/>
              <a:gd name="connsiteY89" fmla="*/ 5729027 h 6858000"/>
              <a:gd name="connsiteX90" fmla="*/ 4582340 w 7467600"/>
              <a:gd name="connsiteY90" fmla="*/ 5561037 h 6858000"/>
              <a:gd name="connsiteX91" fmla="*/ 4694684 w 7467600"/>
              <a:gd name="connsiteY91" fmla="*/ 5447098 h 6858000"/>
              <a:gd name="connsiteX92" fmla="*/ 4754123 w 7467600"/>
              <a:gd name="connsiteY92" fmla="*/ 5384643 h 6858000"/>
              <a:gd name="connsiteX93" fmla="*/ 4978032 w 7467600"/>
              <a:gd name="connsiteY93" fmla="*/ 5183809 h 6858000"/>
              <a:gd name="connsiteX94" fmla="*/ 1903353 w 7467600"/>
              <a:gd name="connsiteY94" fmla="*/ 5044827 h 6858000"/>
              <a:gd name="connsiteX95" fmla="*/ 1936931 w 7467600"/>
              <a:gd name="connsiteY95" fmla="*/ 5093954 h 6858000"/>
              <a:gd name="connsiteX96" fmla="*/ 2195868 w 7467600"/>
              <a:gd name="connsiteY96" fmla="*/ 5396574 h 6858000"/>
              <a:gd name="connsiteX97" fmla="*/ 2088852 w 7467600"/>
              <a:gd name="connsiteY97" fmla="*/ 5166123 h 6858000"/>
              <a:gd name="connsiteX98" fmla="*/ 1958241 w 7467600"/>
              <a:gd name="connsiteY98" fmla="*/ 5067955 h 6858000"/>
              <a:gd name="connsiteX99" fmla="*/ 1903353 w 7467600"/>
              <a:gd name="connsiteY99" fmla="*/ 5044827 h 6858000"/>
              <a:gd name="connsiteX100" fmla="*/ 1979378 w 7467600"/>
              <a:gd name="connsiteY100" fmla="*/ 4769504 h 6858000"/>
              <a:gd name="connsiteX101" fmla="*/ 2882120 w 7467600"/>
              <a:gd name="connsiteY101" fmla="*/ 5064547 h 6858000"/>
              <a:gd name="connsiteX102" fmla="*/ 2793103 w 7467600"/>
              <a:gd name="connsiteY102" fmla="*/ 5039699 h 6858000"/>
              <a:gd name="connsiteX103" fmla="*/ 2770041 w 7467600"/>
              <a:gd name="connsiteY103" fmla="*/ 5033634 h 6858000"/>
              <a:gd name="connsiteX104" fmla="*/ 1979378 w 7467600"/>
              <a:gd name="connsiteY104" fmla="*/ 4769504 h 6858000"/>
              <a:gd name="connsiteX105" fmla="*/ 1927410 w 7467600"/>
              <a:gd name="connsiteY105" fmla="*/ 4716164 h 6858000"/>
              <a:gd name="connsiteX106" fmla="*/ 1959587 w 7467600"/>
              <a:gd name="connsiteY106" fmla="*/ 4728849 h 6858000"/>
              <a:gd name="connsiteX107" fmla="*/ 2777707 w 7467600"/>
              <a:gd name="connsiteY107" fmla="*/ 5003991 h 6858000"/>
              <a:gd name="connsiteX108" fmla="*/ 2800768 w 7467600"/>
              <a:gd name="connsiteY108" fmla="*/ 5010056 h 6858000"/>
              <a:gd name="connsiteX109" fmla="*/ 2879408 w 7467600"/>
              <a:gd name="connsiteY109" fmla="*/ 5031590 h 6858000"/>
              <a:gd name="connsiteX110" fmla="*/ 2862295 w 7467600"/>
              <a:gd name="connsiteY110" fmla="*/ 5022958 h 6858000"/>
              <a:gd name="connsiteX111" fmla="*/ 2813343 w 7467600"/>
              <a:gd name="connsiteY111" fmla="*/ 4998369 h 6858000"/>
              <a:gd name="connsiteX112" fmla="*/ 2646245 w 7467600"/>
              <a:gd name="connsiteY112" fmla="*/ 4930999 h 6858000"/>
              <a:gd name="connsiteX113" fmla="*/ 1999243 w 7467600"/>
              <a:gd name="connsiteY113" fmla="*/ 4730524 h 6858000"/>
              <a:gd name="connsiteX114" fmla="*/ 1979527 w 7467600"/>
              <a:gd name="connsiteY114" fmla="*/ 4726651 h 6858000"/>
              <a:gd name="connsiteX115" fmla="*/ 1927410 w 7467600"/>
              <a:gd name="connsiteY115" fmla="*/ 4716164 h 6858000"/>
              <a:gd name="connsiteX116" fmla="*/ 1997014 w 7467600"/>
              <a:gd name="connsiteY116" fmla="*/ 4698007 h 6858000"/>
              <a:gd name="connsiteX117" fmla="*/ 2005458 w 7467600"/>
              <a:gd name="connsiteY117" fmla="*/ 4699540 h 6858000"/>
              <a:gd name="connsiteX118" fmla="*/ 2657186 w 7467600"/>
              <a:gd name="connsiteY118" fmla="*/ 4901687 h 6858000"/>
              <a:gd name="connsiteX119" fmla="*/ 2826662 w 7467600"/>
              <a:gd name="connsiteY119" fmla="*/ 4970362 h 6858000"/>
              <a:gd name="connsiteX120" fmla="*/ 2876100 w 7467600"/>
              <a:gd name="connsiteY120" fmla="*/ 4995397 h 6858000"/>
              <a:gd name="connsiteX121" fmla="*/ 3042600 w 7467600"/>
              <a:gd name="connsiteY121" fmla="*/ 5059532 h 6858000"/>
              <a:gd name="connsiteX122" fmla="*/ 1997014 w 7467600"/>
              <a:gd name="connsiteY122" fmla="*/ 4698007 h 6858000"/>
              <a:gd name="connsiteX123" fmla="*/ 2305292 w 7467600"/>
              <a:gd name="connsiteY123" fmla="*/ 4219492 h 6858000"/>
              <a:gd name="connsiteX124" fmla="*/ 3360922 w 7467600"/>
              <a:gd name="connsiteY124" fmla="*/ 4529373 h 6858000"/>
              <a:gd name="connsiteX125" fmla="*/ 3492420 w 7467600"/>
              <a:gd name="connsiteY125" fmla="*/ 4510145 h 6858000"/>
              <a:gd name="connsiteX126" fmla="*/ 3364086 w 7467600"/>
              <a:gd name="connsiteY126" fmla="*/ 4480340 h 6858000"/>
              <a:gd name="connsiteX127" fmla="*/ 3225818 w 7467600"/>
              <a:gd name="connsiteY127" fmla="*/ 4411822 h 6858000"/>
              <a:gd name="connsiteX128" fmla="*/ 3129696 w 7467600"/>
              <a:gd name="connsiteY128" fmla="*/ 4360704 h 6858000"/>
              <a:gd name="connsiteX129" fmla="*/ 2814545 w 7467600"/>
              <a:gd name="connsiteY129" fmla="*/ 4282955 h 6858000"/>
              <a:gd name="connsiteX130" fmla="*/ 2305292 w 7467600"/>
              <a:gd name="connsiteY130" fmla="*/ 4219492 h 6858000"/>
              <a:gd name="connsiteX131" fmla="*/ 2626982 w 7467600"/>
              <a:gd name="connsiteY131" fmla="*/ 4206450 h 6858000"/>
              <a:gd name="connsiteX132" fmla="*/ 2490617 w 7467600"/>
              <a:gd name="connsiteY132" fmla="*/ 4206951 h 6858000"/>
              <a:gd name="connsiteX133" fmla="*/ 2819869 w 7467600"/>
              <a:gd name="connsiteY133" fmla="*/ 4252936 h 6858000"/>
              <a:gd name="connsiteX134" fmla="*/ 3143018 w 7467600"/>
              <a:gd name="connsiteY134" fmla="*/ 4332698 h 6858000"/>
              <a:gd name="connsiteX135" fmla="*/ 3241520 w 7467600"/>
              <a:gd name="connsiteY135" fmla="*/ 4385112 h 6858000"/>
              <a:gd name="connsiteX136" fmla="*/ 3374575 w 7467600"/>
              <a:gd name="connsiteY136" fmla="*/ 4451517 h 6858000"/>
              <a:gd name="connsiteX137" fmla="*/ 3505221 w 7467600"/>
              <a:gd name="connsiteY137" fmla="*/ 4480757 h 6858000"/>
              <a:gd name="connsiteX138" fmla="*/ 2626982 w 7467600"/>
              <a:gd name="connsiteY138" fmla="*/ 4206450 h 6858000"/>
              <a:gd name="connsiteX139" fmla="*/ 1310106 w 7467600"/>
              <a:gd name="connsiteY139" fmla="*/ 3943217 h 6858000"/>
              <a:gd name="connsiteX140" fmla="*/ 854994 w 7467600"/>
              <a:gd name="connsiteY140" fmla="*/ 4399136 h 6858000"/>
              <a:gd name="connsiteX141" fmla="*/ 742462 w 7467600"/>
              <a:gd name="connsiteY141" fmla="*/ 4594648 h 6858000"/>
              <a:gd name="connsiteX142" fmla="*/ 820602 w 7467600"/>
              <a:gd name="connsiteY142" fmla="*/ 4485915 h 6858000"/>
              <a:gd name="connsiteX143" fmla="*/ 878295 w 7467600"/>
              <a:gd name="connsiteY143" fmla="*/ 4403594 h 6858000"/>
              <a:gd name="connsiteX144" fmla="*/ 1240607 w 7467600"/>
              <a:gd name="connsiteY144" fmla="*/ 4010401 h 6858000"/>
              <a:gd name="connsiteX145" fmla="*/ 1310106 w 7467600"/>
              <a:gd name="connsiteY145" fmla="*/ 3943217 h 6858000"/>
              <a:gd name="connsiteX146" fmla="*/ 1423113 w 7467600"/>
              <a:gd name="connsiteY146" fmla="*/ 3874565 h 6858000"/>
              <a:gd name="connsiteX147" fmla="*/ 1260565 w 7467600"/>
              <a:gd name="connsiteY147" fmla="*/ 4031982 h 6858000"/>
              <a:gd name="connsiteX148" fmla="*/ 901900 w 7467600"/>
              <a:gd name="connsiteY148" fmla="*/ 4421236 h 6858000"/>
              <a:gd name="connsiteX149" fmla="*/ 845044 w 7467600"/>
              <a:gd name="connsiteY149" fmla="*/ 4502436 h 6858000"/>
              <a:gd name="connsiteX150" fmla="*/ 685926 w 7467600"/>
              <a:gd name="connsiteY150" fmla="*/ 4703069 h 6858000"/>
              <a:gd name="connsiteX151" fmla="*/ 684248 w 7467600"/>
              <a:gd name="connsiteY151" fmla="*/ 4706721 h 6858000"/>
              <a:gd name="connsiteX152" fmla="*/ 1423113 w 7467600"/>
              <a:gd name="connsiteY152" fmla="*/ 3874565 h 6858000"/>
              <a:gd name="connsiteX153" fmla="*/ 3316479 w 7467600"/>
              <a:gd name="connsiteY153" fmla="*/ 3872136 h 6858000"/>
              <a:gd name="connsiteX154" fmla="*/ 3546806 w 7467600"/>
              <a:gd name="connsiteY154" fmla="*/ 4356139 h 6858000"/>
              <a:gd name="connsiteX155" fmla="*/ 3364433 w 7467600"/>
              <a:gd name="connsiteY155" fmla="*/ 3953121 h 6858000"/>
              <a:gd name="connsiteX156" fmla="*/ 3316479 w 7467600"/>
              <a:gd name="connsiteY156" fmla="*/ 3872136 h 6858000"/>
              <a:gd name="connsiteX157" fmla="*/ 3291335 w 7467600"/>
              <a:gd name="connsiteY157" fmla="*/ 3767420 h 6858000"/>
              <a:gd name="connsiteX158" fmla="*/ 3390805 w 7467600"/>
              <a:gd name="connsiteY158" fmla="*/ 3937163 h 6858000"/>
              <a:gd name="connsiteX159" fmla="*/ 3579062 w 7467600"/>
              <a:gd name="connsiteY159" fmla="*/ 4359040 h 6858000"/>
              <a:gd name="connsiteX160" fmla="*/ 3467355 w 7467600"/>
              <a:gd name="connsiteY160" fmla="*/ 3988130 h 6858000"/>
              <a:gd name="connsiteX161" fmla="*/ 3310753 w 7467600"/>
              <a:gd name="connsiteY161" fmla="*/ 3787140 h 6858000"/>
              <a:gd name="connsiteX162" fmla="*/ 3291335 w 7467600"/>
              <a:gd name="connsiteY162" fmla="*/ 3767420 h 6858000"/>
              <a:gd name="connsiteX163" fmla="*/ 1635889 w 7467600"/>
              <a:gd name="connsiteY163" fmla="*/ 3709494 h 6858000"/>
              <a:gd name="connsiteX164" fmla="*/ 1634800 w 7467600"/>
              <a:gd name="connsiteY164" fmla="*/ 3731111 h 6858000"/>
              <a:gd name="connsiteX165" fmla="*/ 1635889 w 7467600"/>
              <a:gd name="connsiteY165" fmla="*/ 3709494 h 6858000"/>
              <a:gd name="connsiteX166" fmla="*/ 1510397 w 7467600"/>
              <a:gd name="connsiteY166" fmla="*/ 3684705 h 6858000"/>
              <a:gd name="connsiteX167" fmla="*/ 1146550 w 7467600"/>
              <a:gd name="connsiteY167" fmla="*/ 3802012 h 6858000"/>
              <a:gd name="connsiteX168" fmla="*/ 698834 w 7467600"/>
              <a:gd name="connsiteY168" fmla="*/ 3952272 h 6858000"/>
              <a:gd name="connsiteX169" fmla="*/ 34256 w 7467600"/>
              <a:gd name="connsiteY169" fmla="*/ 4347603 h 6858000"/>
              <a:gd name="connsiteX170" fmla="*/ 527241 w 7467600"/>
              <a:gd name="connsiteY170" fmla="*/ 4065078 h 6858000"/>
              <a:gd name="connsiteX171" fmla="*/ 1510397 w 7467600"/>
              <a:gd name="connsiteY171" fmla="*/ 3684705 h 6858000"/>
              <a:gd name="connsiteX172" fmla="*/ 1313114 w 7467600"/>
              <a:gd name="connsiteY172" fmla="*/ 3655216 h 6858000"/>
              <a:gd name="connsiteX173" fmla="*/ 1109304 w 7467600"/>
              <a:gd name="connsiteY173" fmla="*/ 3669030 h 6858000"/>
              <a:gd name="connsiteX174" fmla="*/ 8129 w 7467600"/>
              <a:gd name="connsiteY174" fmla="*/ 4330519 h 6858000"/>
              <a:gd name="connsiteX175" fmla="*/ 687572 w 7467600"/>
              <a:gd name="connsiteY175" fmla="*/ 3925629 h 6858000"/>
              <a:gd name="connsiteX176" fmla="*/ 1138365 w 7467600"/>
              <a:gd name="connsiteY176" fmla="*/ 3774515 h 6858000"/>
              <a:gd name="connsiteX177" fmla="*/ 1505579 w 7467600"/>
              <a:gd name="connsiteY177" fmla="*/ 3655526 h 6858000"/>
              <a:gd name="connsiteX178" fmla="*/ 1313114 w 7467600"/>
              <a:gd name="connsiteY178" fmla="*/ 3655216 h 6858000"/>
              <a:gd name="connsiteX179" fmla="*/ 3655073 w 7467600"/>
              <a:gd name="connsiteY179" fmla="*/ 3650884 h 6858000"/>
              <a:gd name="connsiteX180" fmla="*/ 3989938 w 7467600"/>
              <a:gd name="connsiteY180" fmla="*/ 3991685 h 6858000"/>
              <a:gd name="connsiteX181" fmla="*/ 4393907 w 7467600"/>
              <a:gd name="connsiteY181" fmla="*/ 4261258 h 6858000"/>
              <a:gd name="connsiteX182" fmla="*/ 4648051 w 7467600"/>
              <a:gd name="connsiteY182" fmla="*/ 4374051 h 6858000"/>
              <a:gd name="connsiteX183" fmla="*/ 4383389 w 7467600"/>
              <a:gd name="connsiteY183" fmla="*/ 4184369 h 6858000"/>
              <a:gd name="connsiteX184" fmla="*/ 4165508 w 7467600"/>
              <a:gd name="connsiteY184" fmla="*/ 4035196 h 6858000"/>
              <a:gd name="connsiteX185" fmla="*/ 4068162 w 7467600"/>
              <a:gd name="connsiteY185" fmla="*/ 3953394 h 6858000"/>
              <a:gd name="connsiteX186" fmla="*/ 3981416 w 7467600"/>
              <a:gd name="connsiteY186" fmla="*/ 3880482 h 6858000"/>
              <a:gd name="connsiteX187" fmla="*/ 3800147 w 7467600"/>
              <a:gd name="connsiteY187" fmla="*/ 3749872 h 6858000"/>
              <a:gd name="connsiteX188" fmla="*/ 3655073 w 7467600"/>
              <a:gd name="connsiteY188" fmla="*/ 3650884 h 6858000"/>
              <a:gd name="connsiteX189" fmla="*/ 3670252 w 7467600"/>
              <a:gd name="connsiteY189" fmla="*/ 3622798 h 6858000"/>
              <a:gd name="connsiteX190" fmla="*/ 3817258 w 7467600"/>
              <a:gd name="connsiteY190" fmla="*/ 3723577 h 6858000"/>
              <a:gd name="connsiteX191" fmla="*/ 4000461 w 7467600"/>
              <a:gd name="connsiteY191" fmla="*/ 3855966 h 6858000"/>
              <a:gd name="connsiteX192" fmla="*/ 4088180 w 7467600"/>
              <a:gd name="connsiteY192" fmla="*/ 3929774 h 6858000"/>
              <a:gd name="connsiteX193" fmla="*/ 4184555 w 7467600"/>
              <a:gd name="connsiteY193" fmla="*/ 4010683 h 6858000"/>
              <a:gd name="connsiteX194" fmla="*/ 4399563 w 7467600"/>
              <a:gd name="connsiteY194" fmla="*/ 4158106 h 6858000"/>
              <a:gd name="connsiteX195" fmla="*/ 4684469 w 7467600"/>
              <a:gd name="connsiteY195" fmla="*/ 4364680 h 6858000"/>
              <a:gd name="connsiteX196" fmla="*/ 4690271 w 7467600"/>
              <a:gd name="connsiteY196" fmla="*/ 4370034 h 6858000"/>
              <a:gd name="connsiteX197" fmla="*/ 4136093 w 7467600"/>
              <a:gd name="connsiteY197" fmla="*/ 3858466 h 6858000"/>
              <a:gd name="connsiteX198" fmla="*/ 3670252 w 7467600"/>
              <a:gd name="connsiteY198" fmla="*/ 3622798 h 6858000"/>
              <a:gd name="connsiteX199" fmla="*/ 4440129 w 7467600"/>
              <a:gd name="connsiteY199" fmla="*/ 3448571 h 6858000"/>
              <a:gd name="connsiteX200" fmla="*/ 4856525 w 7467600"/>
              <a:gd name="connsiteY200" fmla="*/ 3915351 h 6858000"/>
              <a:gd name="connsiteX201" fmla="*/ 5059055 w 7467600"/>
              <a:gd name="connsiteY201" fmla="*/ 4108918 h 6858000"/>
              <a:gd name="connsiteX202" fmla="*/ 5290070 w 7467600"/>
              <a:gd name="connsiteY202" fmla="*/ 4263619 h 6858000"/>
              <a:gd name="connsiteX203" fmla="*/ 4834991 w 7467600"/>
              <a:gd name="connsiteY203" fmla="*/ 3830985 h 6858000"/>
              <a:gd name="connsiteX204" fmla="*/ 4440129 w 7467600"/>
              <a:gd name="connsiteY204" fmla="*/ 3448571 h 6858000"/>
              <a:gd name="connsiteX205" fmla="*/ 4441737 w 7467600"/>
              <a:gd name="connsiteY205" fmla="*/ 3399734 h 6858000"/>
              <a:gd name="connsiteX206" fmla="*/ 4431236 w 7467600"/>
              <a:gd name="connsiteY206" fmla="*/ 3400954 h 6858000"/>
              <a:gd name="connsiteX207" fmla="*/ 4557150 w 7467600"/>
              <a:gd name="connsiteY207" fmla="*/ 3510023 h 6858000"/>
              <a:gd name="connsiteX208" fmla="*/ 4856936 w 7467600"/>
              <a:gd name="connsiteY208" fmla="*/ 3809146 h 6858000"/>
              <a:gd name="connsiteX209" fmla="*/ 5111996 w 7467600"/>
              <a:gd name="connsiteY209" fmla="*/ 4065759 h 6858000"/>
              <a:gd name="connsiteX210" fmla="*/ 5388878 w 7467600"/>
              <a:gd name="connsiteY210" fmla="*/ 4300185 h 6858000"/>
              <a:gd name="connsiteX211" fmla="*/ 5425556 w 7467600"/>
              <a:gd name="connsiteY211" fmla="*/ 4308967 h 6858000"/>
              <a:gd name="connsiteX212" fmla="*/ 4943646 w 7467600"/>
              <a:gd name="connsiteY212" fmla="*/ 3822916 h 6858000"/>
              <a:gd name="connsiteX213" fmla="*/ 4594837 w 7467600"/>
              <a:gd name="connsiteY213" fmla="*/ 3532274 h 6858000"/>
              <a:gd name="connsiteX214" fmla="*/ 4441737 w 7467600"/>
              <a:gd name="connsiteY214" fmla="*/ 3399734 h 6858000"/>
              <a:gd name="connsiteX215" fmla="*/ 5425834 w 7467600"/>
              <a:gd name="connsiteY215" fmla="*/ 3162785 h 6858000"/>
              <a:gd name="connsiteX216" fmla="*/ 5401644 w 7467600"/>
              <a:gd name="connsiteY216" fmla="*/ 3617847 h 6858000"/>
              <a:gd name="connsiteX217" fmla="*/ 5467256 w 7467600"/>
              <a:gd name="connsiteY217" fmla="*/ 4175494 h 6858000"/>
              <a:gd name="connsiteX218" fmla="*/ 5448069 w 7467600"/>
              <a:gd name="connsiteY218" fmla="*/ 3567554 h 6858000"/>
              <a:gd name="connsiteX219" fmla="*/ 5425834 w 7467600"/>
              <a:gd name="connsiteY219" fmla="*/ 3162785 h 6858000"/>
              <a:gd name="connsiteX220" fmla="*/ 1318687 w 7467600"/>
              <a:gd name="connsiteY220" fmla="*/ 3113840 h 6858000"/>
              <a:gd name="connsiteX221" fmla="*/ 1066793 w 7467600"/>
              <a:gd name="connsiteY221" fmla="*/ 3212171 h 6858000"/>
              <a:gd name="connsiteX222" fmla="*/ 993319 w 7467600"/>
              <a:gd name="connsiteY222" fmla="*/ 3247648 h 6858000"/>
              <a:gd name="connsiteX223" fmla="*/ 853081 w 7467600"/>
              <a:gd name="connsiteY223" fmla="*/ 3312410 h 6858000"/>
              <a:gd name="connsiteX224" fmla="*/ 805957 w 7467600"/>
              <a:gd name="connsiteY224" fmla="*/ 3330443 h 6858000"/>
              <a:gd name="connsiteX225" fmla="*/ 1318687 w 7467600"/>
              <a:gd name="connsiteY225" fmla="*/ 3113840 h 6858000"/>
              <a:gd name="connsiteX226" fmla="*/ 5453702 w 7467600"/>
              <a:gd name="connsiteY226" fmla="*/ 3090882 h 6858000"/>
              <a:gd name="connsiteX227" fmla="*/ 5480135 w 7467600"/>
              <a:gd name="connsiteY227" fmla="*/ 3565802 h 6858000"/>
              <a:gd name="connsiteX228" fmla="*/ 5499023 w 7467600"/>
              <a:gd name="connsiteY228" fmla="*/ 4166310 h 6858000"/>
              <a:gd name="connsiteX229" fmla="*/ 5547022 w 7467600"/>
              <a:gd name="connsiteY229" fmla="*/ 3607838 h 6858000"/>
              <a:gd name="connsiteX230" fmla="*/ 5515964 w 7467600"/>
              <a:gd name="connsiteY230" fmla="*/ 3378541 h 6858000"/>
              <a:gd name="connsiteX231" fmla="*/ 5453702 w 7467600"/>
              <a:gd name="connsiteY231" fmla="*/ 3090882 h 6858000"/>
              <a:gd name="connsiteX232" fmla="*/ 1238695 w 7467600"/>
              <a:gd name="connsiteY232" fmla="*/ 3076820 h 6858000"/>
              <a:gd name="connsiteX233" fmla="*/ 716371 w 7467600"/>
              <a:gd name="connsiteY233" fmla="*/ 3293249 h 6858000"/>
              <a:gd name="connsiteX234" fmla="*/ 579522 w 7467600"/>
              <a:gd name="connsiteY234" fmla="*/ 3371759 h 6858000"/>
              <a:gd name="connsiteX235" fmla="*/ 600288 w 7467600"/>
              <a:gd name="connsiteY235" fmla="*/ 3365555 h 6858000"/>
              <a:gd name="connsiteX236" fmla="*/ 840692 w 7467600"/>
              <a:gd name="connsiteY236" fmla="*/ 3284921 h 6858000"/>
              <a:gd name="connsiteX237" fmla="*/ 979248 w 7467600"/>
              <a:gd name="connsiteY237" fmla="*/ 3221003 h 6858000"/>
              <a:gd name="connsiteX238" fmla="*/ 1053282 w 7467600"/>
              <a:gd name="connsiteY238" fmla="*/ 3185247 h 6858000"/>
              <a:gd name="connsiteX239" fmla="*/ 1320603 w 7467600"/>
              <a:gd name="connsiteY239" fmla="*/ 3081281 h 6858000"/>
              <a:gd name="connsiteX240" fmla="*/ 1238695 w 7467600"/>
              <a:gd name="connsiteY240" fmla="*/ 3076820 h 6858000"/>
              <a:gd name="connsiteX241" fmla="*/ 5425627 w 7467600"/>
              <a:gd name="connsiteY241" fmla="*/ 2954192 h 6858000"/>
              <a:gd name="connsiteX242" fmla="*/ 5470770 w 7467600"/>
              <a:gd name="connsiteY242" fmla="*/ 3005435 h 6858000"/>
              <a:gd name="connsiteX243" fmla="*/ 5519779 w 7467600"/>
              <a:gd name="connsiteY243" fmla="*/ 4359223 h 6858000"/>
              <a:gd name="connsiteX244" fmla="*/ 5520293 w 7467600"/>
              <a:gd name="connsiteY244" fmla="*/ 4360602 h 6858000"/>
              <a:gd name="connsiteX245" fmla="*/ 5767221 w 7467600"/>
              <a:gd name="connsiteY245" fmla="*/ 4665564 h 6858000"/>
              <a:gd name="connsiteX246" fmla="*/ 6937169 w 7467600"/>
              <a:gd name="connsiteY246" fmla="*/ 4815941 h 6858000"/>
              <a:gd name="connsiteX247" fmla="*/ 6953922 w 7467600"/>
              <a:gd name="connsiteY247" fmla="*/ 4890068 h 6858000"/>
              <a:gd name="connsiteX248" fmla="*/ 6071359 w 7467600"/>
              <a:gd name="connsiteY248" fmla="*/ 4770770 h 6858000"/>
              <a:gd name="connsiteX249" fmla="*/ 6038839 w 7467600"/>
              <a:gd name="connsiteY249" fmla="*/ 4764474 h 6858000"/>
              <a:gd name="connsiteX250" fmla="*/ 6038706 w 7467600"/>
              <a:gd name="connsiteY250" fmla="*/ 4763847 h 6858000"/>
              <a:gd name="connsiteX251" fmla="*/ 6037784 w 7467600"/>
              <a:gd name="connsiteY251" fmla="*/ 4764270 h 6858000"/>
              <a:gd name="connsiteX252" fmla="*/ 6038839 w 7467600"/>
              <a:gd name="connsiteY252" fmla="*/ 4764474 h 6858000"/>
              <a:gd name="connsiteX253" fmla="*/ 6040338 w 7467600"/>
              <a:gd name="connsiteY253" fmla="*/ 4771418 h 6858000"/>
              <a:gd name="connsiteX254" fmla="*/ 6024488 w 7467600"/>
              <a:gd name="connsiteY254" fmla="*/ 4809903 h 6858000"/>
              <a:gd name="connsiteX255" fmla="*/ 5599771 w 7467600"/>
              <a:gd name="connsiteY255" fmla="*/ 5509652 h 6858000"/>
              <a:gd name="connsiteX256" fmla="*/ 5548843 w 7467600"/>
              <a:gd name="connsiteY256" fmla="*/ 5563845 h 6858000"/>
              <a:gd name="connsiteX257" fmla="*/ 5940952 w 7467600"/>
              <a:gd name="connsiteY257" fmla="*/ 6250028 h 6858000"/>
              <a:gd name="connsiteX258" fmla="*/ 6043441 w 7467600"/>
              <a:gd name="connsiteY258" fmla="*/ 6665847 h 6858000"/>
              <a:gd name="connsiteX259" fmla="*/ 6093432 w 7467600"/>
              <a:gd name="connsiteY259" fmla="*/ 6858000 h 6858000"/>
              <a:gd name="connsiteX260" fmla="*/ 6034344 w 7467600"/>
              <a:gd name="connsiteY260" fmla="*/ 6858000 h 6858000"/>
              <a:gd name="connsiteX261" fmla="*/ 6026679 w 7467600"/>
              <a:gd name="connsiteY261" fmla="*/ 6836959 h 6858000"/>
              <a:gd name="connsiteX262" fmla="*/ 5800441 w 7467600"/>
              <a:gd name="connsiteY262" fmla="*/ 6335286 h 6858000"/>
              <a:gd name="connsiteX263" fmla="*/ 5526562 w 7467600"/>
              <a:gd name="connsiteY263" fmla="*/ 5705388 h 6858000"/>
              <a:gd name="connsiteX264" fmla="*/ 5519640 w 7467600"/>
              <a:gd name="connsiteY264" fmla="*/ 5683774 h 6858000"/>
              <a:gd name="connsiteX265" fmla="*/ 5844559 w 7467600"/>
              <a:gd name="connsiteY265" fmla="*/ 6553349 h 6858000"/>
              <a:gd name="connsiteX266" fmla="*/ 5975994 w 7467600"/>
              <a:gd name="connsiteY266" fmla="*/ 6858000 h 6858000"/>
              <a:gd name="connsiteX267" fmla="*/ 5898547 w 7467600"/>
              <a:gd name="connsiteY267" fmla="*/ 6858000 h 6858000"/>
              <a:gd name="connsiteX268" fmla="*/ 5682041 w 7467600"/>
              <a:gd name="connsiteY268" fmla="*/ 6355860 h 6858000"/>
              <a:gd name="connsiteX269" fmla="*/ 5461758 w 7467600"/>
              <a:gd name="connsiteY269" fmla="*/ 5820220 h 6858000"/>
              <a:gd name="connsiteX270" fmla="*/ 5237282 w 7467600"/>
              <a:gd name="connsiteY270" fmla="*/ 6579086 h 6858000"/>
              <a:gd name="connsiteX271" fmla="*/ 5115009 w 7467600"/>
              <a:gd name="connsiteY271" fmla="*/ 6858000 h 6858000"/>
              <a:gd name="connsiteX272" fmla="*/ 5028074 w 7467600"/>
              <a:gd name="connsiteY272" fmla="*/ 6858000 h 6858000"/>
              <a:gd name="connsiteX273" fmla="*/ 5079508 w 7467600"/>
              <a:gd name="connsiteY273" fmla="*/ 6749074 h 6858000"/>
              <a:gd name="connsiteX274" fmla="*/ 5371846 w 7467600"/>
              <a:gd name="connsiteY274" fmla="*/ 5924413 h 6858000"/>
              <a:gd name="connsiteX275" fmla="*/ 5270512 w 7467600"/>
              <a:gd name="connsiteY275" fmla="*/ 6138975 h 6858000"/>
              <a:gd name="connsiteX276" fmla="*/ 5062409 w 7467600"/>
              <a:gd name="connsiteY276" fmla="*/ 6653544 h 6858000"/>
              <a:gd name="connsiteX277" fmla="*/ 5036628 w 7467600"/>
              <a:gd name="connsiteY277" fmla="*/ 6754247 h 6858000"/>
              <a:gd name="connsiteX278" fmla="*/ 5009112 w 7467600"/>
              <a:gd name="connsiteY278" fmla="*/ 6858000 h 6858000"/>
              <a:gd name="connsiteX279" fmla="*/ 4976679 w 7467600"/>
              <a:gd name="connsiteY279" fmla="*/ 6858000 h 6858000"/>
              <a:gd name="connsiteX280" fmla="*/ 5006537 w 7467600"/>
              <a:gd name="connsiteY280" fmla="*/ 6747068 h 6858000"/>
              <a:gd name="connsiteX281" fmla="*/ 5032723 w 7467600"/>
              <a:gd name="connsiteY281" fmla="*/ 6644957 h 6858000"/>
              <a:gd name="connsiteX282" fmla="*/ 5242949 w 7467600"/>
              <a:gd name="connsiteY282" fmla="*/ 6125175 h 6858000"/>
              <a:gd name="connsiteX283" fmla="*/ 5286321 w 7467600"/>
              <a:gd name="connsiteY283" fmla="*/ 6033555 h 6858000"/>
              <a:gd name="connsiteX284" fmla="*/ 5008210 w 7467600"/>
              <a:gd name="connsiteY284" fmla="*/ 6649194 h 6858000"/>
              <a:gd name="connsiteX285" fmla="*/ 4986321 w 7467600"/>
              <a:gd name="connsiteY285" fmla="*/ 6765687 h 6858000"/>
              <a:gd name="connsiteX286" fmla="*/ 4973474 w 7467600"/>
              <a:gd name="connsiteY286" fmla="*/ 6858000 h 6858000"/>
              <a:gd name="connsiteX287" fmla="*/ 4907178 w 7467600"/>
              <a:gd name="connsiteY287" fmla="*/ 6858000 h 6858000"/>
              <a:gd name="connsiteX288" fmla="*/ 4910810 w 7467600"/>
              <a:gd name="connsiteY288" fmla="*/ 6829660 h 6858000"/>
              <a:gd name="connsiteX289" fmla="*/ 4987461 w 7467600"/>
              <a:gd name="connsiteY289" fmla="*/ 6432994 h 6858000"/>
              <a:gd name="connsiteX290" fmla="*/ 5179262 w 7467600"/>
              <a:gd name="connsiteY290" fmla="*/ 6035044 h 6858000"/>
              <a:gd name="connsiteX291" fmla="*/ 4689678 w 7467600"/>
              <a:gd name="connsiteY291" fmla="*/ 6440241 h 6858000"/>
              <a:gd name="connsiteX292" fmla="*/ 4477543 w 7467600"/>
              <a:gd name="connsiteY292" fmla="*/ 6674836 h 6858000"/>
              <a:gd name="connsiteX293" fmla="*/ 4329957 w 7467600"/>
              <a:gd name="connsiteY293" fmla="*/ 6858000 h 6858000"/>
              <a:gd name="connsiteX294" fmla="*/ 4218595 w 7467600"/>
              <a:gd name="connsiteY294" fmla="*/ 6858000 h 6858000"/>
              <a:gd name="connsiteX295" fmla="*/ 4368888 w 7467600"/>
              <a:gd name="connsiteY295" fmla="*/ 6668412 h 6858000"/>
              <a:gd name="connsiteX296" fmla="*/ 4563091 w 7467600"/>
              <a:gd name="connsiteY296" fmla="*/ 6442508 h 6858000"/>
              <a:gd name="connsiteX297" fmla="*/ 5387324 w 7467600"/>
              <a:gd name="connsiteY297" fmla="*/ 5705830 h 6858000"/>
              <a:gd name="connsiteX298" fmla="*/ 5073620 w 7467600"/>
              <a:gd name="connsiteY298" fmla="*/ 5955437 h 6858000"/>
              <a:gd name="connsiteX299" fmla="*/ 4689789 w 7467600"/>
              <a:gd name="connsiteY299" fmla="*/ 6268382 h 6858000"/>
              <a:gd name="connsiteX300" fmla="*/ 4418722 w 7467600"/>
              <a:gd name="connsiteY300" fmla="*/ 6570886 h 6858000"/>
              <a:gd name="connsiteX301" fmla="*/ 4214944 w 7467600"/>
              <a:gd name="connsiteY301" fmla="*/ 6858000 h 6858000"/>
              <a:gd name="connsiteX302" fmla="*/ 4177898 w 7467600"/>
              <a:gd name="connsiteY302" fmla="*/ 6858000 h 6858000"/>
              <a:gd name="connsiteX303" fmla="*/ 4391597 w 7467600"/>
              <a:gd name="connsiteY303" fmla="*/ 6556370 h 6858000"/>
              <a:gd name="connsiteX304" fmla="*/ 4668889 w 7467600"/>
              <a:gd name="connsiteY304" fmla="*/ 6246399 h 6858000"/>
              <a:gd name="connsiteX305" fmla="*/ 5055427 w 7467600"/>
              <a:gd name="connsiteY305" fmla="*/ 5931476 h 6858000"/>
              <a:gd name="connsiteX306" fmla="*/ 5371814 w 7467600"/>
              <a:gd name="connsiteY306" fmla="*/ 5678975 h 6858000"/>
              <a:gd name="connsiteX307" fmla="*/ 4987918 w 7467600"/>
              <a:gd name="connsiteY307" fmla="*/ 5838701 h 6858000"/>
              <a:gd name="connsiteX308" fmla="*/ 4317146 w 7467600"/>
              <a:gd name="connsiteY308" fmla="*/ 6587716 h 6858000"/>
              <a:gd name="connsiteX309" fmla="*/ 4171627 w 7467600"/>
              <a:gd name="connsiteY309" fmla="*/ 6858000 h 6858000"/>
              <a:gd name="connsiteX310" fmla="*/ 4081585 w 7467600"/>
              <a:gd name="connsiteY310" fmla="*/ 6858000 h 6858000"/>
              <a:gd name="connsiteX311" fmla="*/ 4238603 w 7467600"/>
              <a:gd name="connsiteY311" fmla="*/ 6559341 h 6858000"/>
              <a:gd name="connsiteX312" fmla="*/ 4778333 w 7467600"/>
              <a:gd name="connsiteY312" fmla="*/ 5873626 h 6858000"/>
              <a:gd name="connsiteX313" fmla="*/ 5414185 w 7467600"/>
              <a:gd name="connsiteY313" fmla="*/ 5573882 h 6858000"/>
              <a:gd name="connsiteX314" fmla="*/ 5959648 w 7467600"/>
              <a:gd name="connsiteY314" fmla="*/ 4760797 h 6858000"/>
              <a:gd name="connsiteX315" fmla="*/ 5355019 w 7467600"/>
              <a:gd name="connsiteY315" fmla="*/ 4734672 h 6858000"/>
              <a:gd name="connsiteX316" fmla="*/ 5083565 w 7467600"/>
              <a:gd name="connsiteY316" fmla="*/ 5179121 h 6858000"/>
              <a:gd name="connsiteX317" fmla="*/ 4713577 w 7467600"/>
              <a:gd name="connsiteY317" fmla="*/ 5616803 h 6858000"/>
              <a:gd name="connsiteX318" fmla="*/ 3989559 w 7467600"/>
              <a:gd name="connsiteY318" fmla="*/ 6145945 h 6858000"/>
              <a:gd name="connsiteX319" fmla="*/ 3939824 w 7467600"/>
              <a:gd name="connsiteY319" fmla="*/ 6066900 h 6858000"/>
              <a:gd name="connsiteX320" fmla="*/ 4584537 w 7467600"/>
              <a:gd name="connsiteY320" fmla="*/ 5324826 h 6858000"/>
              <a:gd name="connsiteX321" fmla="*/ 5037105 w 7467600"/>
              <a:gd name="connsiteY321" fmla="*/ 5088765 h 6858000"/>
              <a:gd name="connsiteX322" fmla="*/ 5039930 w 7467600"/>
              <a:gd name="connsiteY322" fmla="*/ 5089585 h 6858000"/>
              <a:gd name="connsiteX323" fmla="*/ 5263764 w 7467600"/>
              <a:gd name="connsiteY323" fmla="*/ 4735525 h 6858000"/>
              <a:gd name="connsiteX324" fmla="*/ 4086300 w 7467600"/>
              <a:gd name="connsiteY324" fmla="*/ 4884599 h 6858000"/>
              <a:gd name="connsiteX325" fmla="*/ 4085485 w 7467600"/>
              <a:gd name="connsiteY325" fmla="*/ 4899070 h 6858000"/>
              <a:gd name="connsiteX326" fmla="*/ 3871915 w 7467600"/>
              <a:gd name="connsiteY326" fmla="*/ 5253645 h 6858000"/>
              <a:gd name="connsiteX327" fmla="*/ 3799374 w 7467600"/>
              <a:gd name="connsiteY327" fmla="*/ 5466127 h 6858000"/>
              <a:gd name="connsiteX328" fmla="*/ 3498850 w 7467600"/>
              <a:gd name="connsiteY328" fmla="*/ 6661888 h 6858000"/>
              <a:gd name="connsiteX329" fmla="*/ 3399216 w 7467600"/>
              <a:gd name="connsiteY329" fmla="*/ 6858000 h 6858000"/>
              <a:gd name="connsiteX330" fmla="*/ 3303688 w 7467600"/>
              <a:gd name="connsiteY330" fmla="*/ 6858000 h 6858000"/>
              <a:gd name="connsiteX331" fmla="*/ 3391774 w 7467600"/>
              <a:gd name="connsiteY331" fmla="*/ 6697181 h 6858000"/>
              <a:gd name="connsiteX332" fmla="*/ 3735540 w 7467600"/>
              <a:gd name="connsiteY332" fmla="*/ 5546923 h 6858000"/>
              <a:gd name="connsiteX333" fmla="*/ 3729438 w 7467600"/>
              <a:gd name="connsiteY333" fmla="*/ 5569058 h 6858000"/>
              <a:gd name="connsiteX334" fmla="*/ 3707782 w 7467600"/>
              <a:gd name="connsiteY334" fmla="*/ 5644908 h 6858000"/>
              <a:gd name="connsiteX335" fmla="*/ 3583827 w 7467600"/>
              <a:gd name="connsiteY335" fmla="*/ 6039215 h 6858000"/>
              <a:gd name="connsiteX336" fmla="*/ 3547861 w 7467600"/>
              <a:gd name="connsiteY336" fmla="*/ 6129609 h 6858000"/>
              <a:gd name="connsiteX337" fmla="*/ 3490905 w 7467600"/>
              <a:gd name="connsiteY337" fmla="*/ 6277660 h 6858000"/>
              <a:gd name="connsiteX338" fmla="*/ 3455859 w 7467600"/>
              <a:gd name="connsiteY338" fmla="*/ 6391301 h 6858000"/>
              <a:gd name="connsiteX339" fmla="*/ 3429112 w 7467600"/>
              <a:gd name="connsiteY339" fmla="*/ 6479469 h 6858000"/>
              <a:gd name="connsiteX340" fmla="*/ 3304862 w 7467600"/>
              <a:gd name="connsiteY340" fmla="*/ 6796476 h 6858000"/>
              <a:gd name="connsiteX341" fmla="*/ 3276071 w 7467600"/>
              <a:gd name="connsiteY341" fmla="*/ 6858000 h 6858000"/>
              <a:gd name="connsiteX342" fmla="*/ 3240805 w 7467600"/>
              <a:gd name="connsiteY342" fmla="*/ 6858000 h 6858000"/>
              <a:gd name="connsiteX343" fmla="*/ 3275917 w 7467600"/>
              <a:gd name="connsiteY343" fmla="*/ 6783192 h 6858000"/>
              <a:gd name="connsiteX344" fmla="*/ 3399358 w 7467600"/>
              <a:gd name="connsiteY344" fmla="*/ 6469011 h 6858000"/>
              <a:gd name="connsiteX345" fmla="*/ 3425650 w 7467600"/>
              <a:gd name="connsiteY345" fmla="*/ 6381333 h 6858000"/>
              <a:gd name="connsiteX346" fmla="*/ 3460661 w 7467600"/>
              <a:gd name="connsiteY346" fmla="*/ 6266763 h 6858000"/>
              <a:gd name="connsiteX347" fmla="*/ 3518021 w 7467600"/>
              <a:gd name="connsiteY347" fmla="*/ 6117298 h 6858000"/>
              <a:gd name="connsiteX348" fmla="*/ 3554035 w 7467600"/>
              <a:gd name="connsiteY348" fmla="*/ 6027832 h 6858000"/>
              <a:gd name="connsiteX349" fmla="*/ 3677174 w 7467600"/>
              <a:gd name="connsiteY349" fmla="*/ 5636351 h 6858000"/>
              <a:gd name="connsiteX350" fmla="*/ 3698819 w 7467600"/>
              <a:gd name="connsiteY350" fmla="*/ 5560503 h 6858000"/>
              <a:gd name="connsiteX351" fmla="*/ 3702094 w 7467600"/>
              <a:gd name="connsiteY351" fmla="*/ 5549194 h 6858000"/>
              <a:gd name="connsiteX352" fmla="*/ 3398355 w 7467600"/>
              <a:gd name="connsiteY352" fmla="*/ 6094603 h 6858000"/>
              <a:gd name="connsiteX353" fmla="*/ 3193941 w 7467600"/>
              <a:gd name="connsiteY353" fmla="*/ 6798775 h 6858000"/>
              <a:gd name="connsiteX354" fmla="*/ 3184140 w 7467600"/>
              <a:gd name="connsiteY354" fmla="*/ 6858000 h 6858000"/>
              <a:gd name="connsiteX355" fmla="*/ 3099978 w 7467600"/>
              <a:gd name="connsiteY355" fmla="*/ 6858000 h 6858000"/>
              <a:gd name="connsiteX356" fmla="*/ 3101556 w 7467600"/>
              <a:gd name="connsiteY356" fmla="*/ 6843337 h 6858000"/>
              <a:gd name="connsiteX357" fmla="*/ 3370162 w 7467600"/>
              <a:gd name="connsiteY357" fmla="*/ 5785550 h 6858000"/>
              <a:gd name="connsiteX358" fmla="*/ 3746477 w 7467600"/>
              <a:gd name="connsiteY358" fmla="*/ 5377889 h 6858000"/>
              <a:gd name="connsiteX359" fmla="*/ 3863399 w 7467600"/>
              <a:gd name="connsiteY359" fmla="*/ 5087257 h 6858000"/>
              <a:gd name="connsiteX360" fmla="*/ 3968712 w 7467600"/>
              <a:gd name="connsiteY360" fmla="*/ 4913989 h 6858000"/>
              <a:gd name="connsiteX361" fmla="*/ 2792390 w 7467600"/>
              <a:gd name="connsiteY361" fmla="*/ 5382974 h 6858000"/>
              <a:gd name="connsiteX362" fmla="*/ 2714982 w 7467600"/>
              <a:gd name="connsiteY362" fmla="*/ 5427051 h 6858000"/>
              <a:gd name="connsiteX363" fmla="*/ 2813361 w 7467600"/>
              <a:gd name="connsiteY363" fmla="*/ 6023912 h 6858000"/>
              <a:gd name="connsiteX364" fmla="*/ 2688430 w 7467600"/>
              <a:gd name="connsiteY364" fmla="*/ 6801564 h 6858000"/>
              <a:gd name="connsiteX365" fmla="*/ 2629626 w 7467600"/>
              <a:gd name="connsiteY365" fmla="*/ 6763394 h 6858000"/>
              <a:gd name="connsiteX366" fmla="*/ 2565328 w 7467600"/>
              <a:gd name="connsiteY366" fmla="*/ 5516399 h 6858000"/>
              <a:gd name="connsiteX367" fmla="*/ 1922999 w 7467600"/>
              <a:gd name="connsiteY367" fmla="*/ 5980343 h 6858000"/>
              <a:gd name="connsiteX368" fmla="*/ 1950261 w 7467600"/>
              <a:gd name="connsiteY368" fmla="*/ 6405858 h 6858000"/>
              <a:gd name="connsiteX369" fmla="*/ 2365554 w 7467600"/>
              <a:gd name="connsiteY369" fmla="*/ 6759107 h 6858000"/>
              <a:gd name="connsiteX370" fmla="*/ 2424142 w 7467600"/>
              <a:gd name="connsiteY370" fmla="*/ 6858000 h 6858000"/>
              <a:gd name="connsiteX371" fmla="*/ 2395994 w 7467600"/>
              <a:gd name="connsiteY371" fmla="*/ 6858000 h 6858000"/>
              <a:gd name="connsiteX372" fmla="*/ 2392863 w 7467600"/>
              <a:gd name="connsiteY372" fmla="*/ 6852964 h 6858000"/>
              <a:gd name="connsiteX373" fmla="*/ 2017589 w 7467600"/>
              <a:gd name="connsiteY373" fmla="*/ 6493982 h 6858000"/>
              <a:gd name="connsiteX374" fmla="*/ 2147336 w 7467600"/>
              <a:gd name="connsiteY374" fmla="*/ 6594052 h 6858000"/>
              <a:gd name="connsiteX375" fmla="*/ 2207047 w 7467600"/>
              <a:gd name="connsiteY375" fmla="*/ 6654540 h 6858000"/>
              <a:gd name="connsiteX376" fmla="*/ 2299106 w 7467600"/>
              <a:gd name="connsiteY376" fmla="*/ 6778931 h 6858000"/>
              <a:gd name="connsiteX377" fmla="*/ 2314430 w 7467600"/>
              <a:gd name="connsiteY377" fmla="*/ 6801144 h 6858000"/>
              <a:gd name="connsiteX378" fmla="*/ 2352406 w 7467600"/>
              <a:gd name="connsiteY378" fmla="*/ 6858000 h 6858000"/>
              <a:gd name="connsiteX379" fmla="*/ 2314492 w 7467600"/>
              <a:gd name="connsiteY379" fmla="*/ 6858000 h 6858000"/>
              <a:gd name="connsiteX380" fmla="*/ 2288095 w 7467600"/>
              <a:gd name="connsiteY380" fmla="*/ 6818030 h 6858000"/>
              <a:gd name="connsiteX381" fmla="*/ 2272768 w 7467600"/>
              <a:gd name="connsiteY381" fmla="*/ 6795822 h 6858000"/>
              <a:gd name="connsiteX382" fmla="*/ 2182715 w 7467600"/>
              <a:gd name="connsiteY382" fmla="*/ 6675071 h 6858000"/>
              <a:gd name="connsiteX383" fmla="*/ 2032061 w 7467600"/>
              <a:gd name="connsiteY383" fmla="*/ 6541380 h 6858000"/>
              <a:gd name="connsiteX384" fmla="*/ 2257220 w 7467600"/>
              <a:gd name="connsiteY384" fmla="*/ 6826257 h 6858000"/>
              <a:gd name="connsiteX385" fmla="*/ 2281324 w 7467600"/>
              <a:gd name="connsiteY385" fmla="*/ 6858000 h 6858000"/>
              <a:gd name="connsiteX386" fmla="*/ 2242860 w 7467600"/>
              <a:gd name="connsiteY386" fmla="*/ 6858000 h 6858000"/>
              <a:gd name="connsiteX387" fmla="*/ 2232818 w 7467600"/>
              <a:gd name="connsiteY387" fmla="*/ 6844926 h 6858000"/>
              <a:gd name="connsiteX388" fmla="*/ 1990172 w 7467600"/>
              <a:gd name="connsiteY388" fmla="*/ 6542121 h 6858000"/>
              <a:gd name="connsiteX389" fmla="*/ 2124090 w 7467600"/>
              <a:gd name="connsiteY389" fmla="*/ 6761017 h 6858000"/>
              <a:gd name="connsiteX390" fmla="*/ 2200380 w 7467600"/>
              <a:gd name="connsiteY390" fmla="*/ 6858000 h 6858000"/>
              <a:gd name="connsiteX391" fmla="*/ 2147507 w 7467600"/>
              <a:gd name="connsiteY391" fmla="*/ 6858000 h 6858000"/>
              <a:gd name="connsiteX392" fmla="*/ 2070668 w 7467600"/>
              <a:gd name="connsiteY392" fmla="*/ 6761520 h 6858000"/>
              <a:gd name="connsiteX393" fmla="*/ 1975142 w 7467600"/>
              <a:gd name="connsiteY393" fmla="*/ 6585570 h 6858000"/>
              <a:gd name="connsiteX394" fmla="*/ 2050035 w 7467600"/>
              <a:gd name="connsiteY394" fmla="*/ 6813345 h 6858000"/>
              <a:gd name="connsiteX395" fmla="*/ 2063025 w 7467600"/>
              <a:gd name="connsiteY395" fmla="*/ 6858000 h 6858000"/>
              <a:gd name="connsiteX396" fmla="*/ 2021675 w 7467600"/>
              <a:gd name="connsiteY396" fmla="*/ 6858000 h 6858000"/>
              <a:gd name="connsiteX397" fmla="*/ 2019308 w 7467600"/>
              <a:gd name="connsiteY397" fmla="*/ 6847118 h 6858000"/>
              <a:gd name="connsiteX398" fmla="*/ 1938835 w 7467600"/>
              <a:gd name="connsiteY398" fmla="*/ 6551160 h 6858000"/>
              <a:gd name="connsiteX399" fmla="*/ 1953230 w 7467600"/>
              <a:gd name="connsiteY399" fmla="*/ 6759699 h 6858000"/>
              <a:gd name="connsiteX400" fmla="*/ 1956763 w 7467600"/>
              <a:gd name="connsiteY400" fmla="*/ 6778191 h 6858000"/>
              <a:gd name="connsiteX401" fmla="*/ 1967925 w 7467600"/>
              <a:gd name="connsiteY401" fmla="*/ 6858000 h 6858000"/>
              <a:gd name="connsiteX402" fmla="*/ 1936622 w 7467600"/>
              <a:gd name="connsiteY402" fmla="*/ 6858000 h 6858000"/>
              <a:gd name="connsiteX403" fmla="*/ 1926261 w 7467600"/>
              <a:gd name="connsiteY403" fmla="*/ 6784064 h 6858000"/>
              <a:gd name="connsiteX404" fmla="*/ 1922724 w 7467600"/>
              <a:gd name="connsiteY404" fmla="*/ 6765577 h 6858000"/>
              <a:gd name="connsiteX405" fmla="*/ 1904650 w 7467600"/>
              <a:gd name="connsiteY405" fmla="*/ 6639616 h 6858000"/>
              <a:gd name="connsiteX406" fmla="*/ 1885273 w 7467600"/>
              <a:gd name="connsiteY406" fmla="*/ 6858000 h 6858000"/>
              <a:gd name="connsiteX407" fmla="*/ 1854363 w 7467600"/>
              <a:gd name="connsiteY407" fmla="*/ 6858000 h 6858000"/>
              <a:gd name="connsiteX408" fmla="*/ 1880391 w 7467600"/>
              <a:gd name="connsiteY408" fmla="*/ 6603796 h 6858000"/>
              <a:gd name="connsiteX409" fmla="*/ 1818273 w 7467600"/>
              <a:gd name="connsiteY409" fmla="*/ 6715729 h 6858000"/>
              <a:gd name="connsiteX410" fmla="*/ 1794691 w 7467600"/>
              <a:gd name="connsiteY410" fmla="*/ 6843239 h 6858000"/>
              <a:gd name="connsiteX411" fmla="*/ 1794914 w 7467600"/>
              <a:gd name="connsiteY411" fmla="*/ 6858000 h 6858000"/>
              <a:gd name="connsiteX412" fmla="*/ 1746128 w 7467600"/>
              <a:gd name="connsiteY412" fmla="*/ 6858000 h 6858000"/>
              <a:gd name="connsiteX413" fmla="*/ 1753934 w 7467600"/>
              <a:gd name="connsiteY413" fmla="*/ 6724796 h 6858000"/>
              <a:gd name="connsiteX414" fmla="*/ 1792053 w 7467600"/>
              <a:gd name="connsiteY414" fmla="*/ 6572396 h 6858000"/>
              <a:gd name="connsiteX415" fmla="*/ 1862248 w 7467600"/>
              <a:gd name="connsiteY415" fmla="*/ 6266397 h 6858000"/>
              <a:gd name="connsiteX416" fmla="*/ 1862250 w 7467600"/>
              <a:gd name="connsiteY416" fmla="*/ 6033531 h 6858000"/>
              <a:gd name="connsiteX417" fmla="*/ 1211999 w 7467600"/>
              <a:gd name="connsiteY417" fmla="*/ 6683610 h 6858000"/>
              <a:gd name="connsiteX418" fmla="*/ 1213266 w 7467600"/>
              <a:gd name="connsiteY418" fmla="*/ 6691947 h 6858000"/>
              <a:gd name="connsiteX419" fmla="*/ 1203370 w 7467600"/>
              <a:gd name="connsiteY419" fmla="*/ 6850676 h 6858000"/>
              <a:gd name="connsiteX420" fmla="*/ 1203671 w 7467600"/>
              <a:gd name="connsiteY420" fmla="*/ 6858000 h 6858000"/>
              <a:gd name="connsiteX421" fmla="*/ 1143180 w 7467600"/>
              <a:gd name="connsiteY421" fmla="*/ 6858000 h 6858000"/>
              <a:gd name="connsiteX422" fmla="*/ 1142176 w 7467600"/>
              <a:gd name="connsiteY422" fmla="*/ 6766045 h 6858000"/>
              <a:gd name="connsiteX423" fmla="*/ 1067484 w 7467600"/>
              <a:gd name="connsiteY423" fmla="*/ 6858000 h 6858000"/>
              <a:gd name="connsiteX424" fmla="*/ 953928 w 7467600"/>
              <a:gd name="connsiteY424" fmla="*/ 6858000 h 6858000"/>
              <a:gd name="connsiteX425" fmla="*/ 959715 w 7467600"/>
              <a:gd name="connsiteY425" fmla="*/ 6850185 h 6858000"/>
              <a:gd name="connsiteX426" fmla="*/ 1483788 w 7467600"/>
              <a:gd name="connsiteY426" fmla="*/ 6259174 h 6858000"/>
              <a:gd name="connsiteX427" fmla="*/ 1100671 w 7467600"/>
              <a:gd name="connsiteY427" fmla="*/ 6252137 h 6858000"/>
              <a:gd name="connsiteX428" fmla="*/ 1090144 w 7467600"/>
              <a:gd name="connsiteY428" fmla="*/ 6256748 h 6858000"/>
              <a:gd name="connsiteX429" fmla="*/ 1095872 w 7467600"/>
              <a:gd name="connsiteY429" fmla="*/ 6271892 h 6858000"/>
              <a:gd name="connsiteX430" fmla="*/ 262785 w 7467600"/>
              <a:gd name="connsiteY430" fmla="*/ 6845450 h 6858000"/>
              <a:gd name="connsiteX431" fmla="*/ 209968 w 7467600"/>
              <a:gd name="connsiteY431" fmla="*/ 6770713 h 6858000"/>
              <a:gd name="connsiteX432" fmla="*/ 873460 w 7467600"/>
              <a:gd name="connsiteY432" fmla="*/ 6253768 h 6858000"/>
              <a:gd name="connsiteX433" fmla="*/ 192686 w 7467600"/>
              <a:gd name="connsiteY433" fmla="*/ 5849257 h 6858000"/>
              <a:gd name="connsiteX434" fmla="*/ 4696 w 7467600"/>
              <a:gd name="connsiteY434" fmla="*/ 5697668 h 6858000"/>
              <a:gd name="connsiteX435" fmla="*/ 0 w 7467600"/>
              <a:gd name="connsiteY435" fmla="*/ 5689984 h 6858000"/>
              <a:gd name="connsiteX436" fmla="*/ 0 w 7467600"/>
              <a:gd name="connsiteY436" fmla="*/ 5513472 h 6858000"/>
              <a:gd name="connsiteX437" fmla="*/ 174101 w 7467600"/>
              <a:gd name="connsiteY437" fmla="*/ 5620277 h 6858000"/>
              <a:gd name="connsiteX438" fmla="*/ 891800 w 7467600"/>
              <a:gd name="connsiteY438" fmla="*/ 6036935 h 6858000"/>
              <a:gd name="connsiteX439" fmla="*/ 1072219 w 7467600"/>
              <a:gd name="connsiteY439" fmla="*/ 6169443 h 6858000"/>
              <a:gd name="connsiteX440" fmla="*/ 1074117 w 7467600"/>
              <a:gd name="connsiteY440" fmla="*/ 6170301 h 6858000"/>
              <a:gd name="connsiteX441" fmla="*/ 1083114 w 7467600"/>
              <a:gd name="connsiteY441" fmla="*/ 6174131 h 6858000"/>
              <a:gd name="connsiteX442" fmla="*/ 1543010 w 7467600"/>
              <a:gd name="connsiteY442" fmla="*/ 6191140 h 6858000"/>
              <a:gd name="connsiteX443" fmla="*/ 1551080 w 7467600"/>
              <a:gd name="connsiteY443" fmla="*/ 6195006 h 6858000"/>
              <a:gd name="connsiteX444" fmla="*/ 2345443 w 7467600"/>
              <a:gd name="connsiteY444" fmla="*/ 5549882 h 6858000"/>
              <a:gd name="connsiteX445" fmla="*/ 1721499 w 7467600"/>
              <a:gd name="connsiteY445" fmla="*/ 5599969 h 6858000"/>
              <a:gd name="connsiteX446" fmla="*/ 767716 w 7467600"/>
              <a:gd name="connsiteY446" fmla="*/ 5472768 h 6858000"/>
              <a:gd name="connsiteX447" fmla="*/ 722147 w 7467600"/>
              <a:gd name="connsiteY447" fmla="*/ 5393091 h 6858000"/>
              <a:gd name="connsiteX448" fmla="*/ 1485552 w 7467600"/>
              <a:gd name="connsiteY448" fmla="*/ 5313202 h 6858000"/>
              <a:gd name="connsiteX449" fmla="*/ 2143004 w 7467600"/>
              <a:gd name="connsiteY449" fmla="*/ 5402420 h 6858000"/>
              <a:gd name="connsiteX450" fmla="*/ 1933391 w 7467600"/>
              <a:gd name="connsiteY450" fmla="*/ 5156971 h 6858000"/>
              <a:gd name="connsiteX451" fmla="*/ 1827118 w 7467600"/>
              <a:gd name="connsiteY451" fmla="*/ 4968410 h 6858000"/>
              <a:gd name="connsiteX452" fmla="*/ 1837349 w 7467600"/>
              <a:gd name="connsiteY452" fmla="*/ 4956357 h 6858000"/>
              <a:gd name="connsiteX453" fmla="*/ 2162835 w 7467600"/>
              <a:gd name="connsiteY453" fmla="*/ 5187853 h 6858000"/>
              <a:gd name="connsiteX454" fmla="*/ 2257167 w 7467600"/>
              <a:gd name="connsiteY454" fmla="*/ 5462123 h 6858000"/>
              <a:gd name="connsiteX455" fmla="*/ 2261598 w 7467600"/>
              <a:gd name="connsiteY455" fmla="*/ 5467998 h 6858000"/>
              <a:gd name="connsiteX456" fmla="*/ 2437177 w 7467600"/>
              <a:gd name="connsiteY456" fmla="*/ 5479608 h 6858000"/>
              <a:gd name="connsiteX457" fmla="*/ 2445247 w 7467600"/>
              <a:gd name="connsiteY457" fmla="*/ 5483476 h 6858000"/>
              <a:gd name="connsiteX458" fmla="*/ 2743626 w 7467600"/>
              <a:gd name="connsiteY458" fmla="*/ 5304819 h 6858000"/>
              <a:gd name="connsiteX459" fmla="*/ 3048102 w 7467600"/>
              <a:gd name="connsiteY459" fmla="*/ 5150595 h 6858000"/>
              <a:gd name="connsiteX460" fmla="*/ 1799414 w 7467600"/>
              <a:gd name="connsiteY460" fmla="*/ 4694732 h 6858000"/>
              <a:gd name="connsiteX461" fmla="*/ 1771735 w 7467600"/>
              <a:gd name="connsiteY461" fmla="*/ 4619929 h 6858000"/>
              <a:gd name="connsiteX462" fmla="*/ 3104273 w 7467600"/>
              <a:gd name="connsiteY462" fmla="*/ 5076159 h 6858000"/>
              <a:gd name="connsiteX463" fmla="*/ 3113245 w 7467600"/>
              <a:gd name="connsiteY463" fmla="*/ 5090705 h 6858000"/>
              <a:gd name="connsiteX464" fmla="*/ 3126294 w 7467600"/>
              <a:gd name="connsiteY464" fmla="*/ 5114400 h 6858000"/>
              <a:gd name="connsiteX465" fmla="*/ 3937433 w 7467600"/>
              <a:gd name="connsiteY465" fmla="*/ 4830473 h 6858000"/>
              <a:gd name="connsiteX466" fmla="*/ 3590475 w 7467600"/>
              <a:gd name="connsiteY466" fmla="*/ 4597974 h 6858000"/>
              <a:gd name="connsiteX467" fmla="*/ 3100264 w 7467600"/>
              <a:gd name="connsiteY467" fmla="*/ 4579845 h 6858000"/>
              <a:gd name="connsiteX468" fmla="*/ 2183576 w 7467600"/>
              <a:gd name="connsiteY468" fmla="*/ 4227150 h 6858000"/>
              <a:gd name="connsiteX469" fmla="*/ 2151029 w 7467600"/>
              <a:gd name="connsiteY469" fmla="*/ 4146947 h 6858000"/>
              <a:gd name="connsiteX470" fmla="*/ 3563434 w 7467600"/>
              <a:gd name="connsiteY470" fmla="*/ 4469115 h 6858000"/>
              <a:gd name="connsiteX471" fmla="*/ 3177952 w 7467600"/>
              <a:gd name="connsiteY471" fmla="*/ 3657386 h 6858000"/>
              <a:gd name="connsiteX472" fmla="*/ 3189263 w 7467600"/>
              <a:gd name="connsiteY472" fmla="*/ 3625726 h 6858000"/>
              <a:gd name="connsiteX473" fmla="*/ 3560912 w 7467600"/>
              <a:gd name="connsiteY473" fmla="*/ 4079863 h 6858000"/>
              <a:gd name="connsiteX474" fmla="*/ 3626636 w 7467600"/>
              <a:gd name="connsiteY474" fmla="*/ 4512230 h 6858000"/>
              <a:gd name="connsiteX475" fmla="*/ 3653088 w 7467600"/>
              <a:gd name="connsiteY475" fmla="*/ 4521417 h 6858000"/>
              <a:gd name="connsiteX476" fmla="*/ 3988128 w 7467600"/>
              <a:gd name="connsiteY476" fmla="*/ 4817267 h 6858000"/>
              <a:gd name="connsiteX477" fmla="*/ 4830582 w 7467600"/>
              <a:gd name="connsiteY477" fmla="*/ 4676000 h 6858000"/>
              <a:gd name="connsiteX478" fmla="*/ 4830100 w 7467600"/>
              <a:gd name="connsiteY478" fmla="*/ 4675554 h 6858000"/>
              <a:gd name="connsiteX479" fmla="*/ 4036318 w 7467600"/>
              <a:gd name="connsiteY479" fmla="*/ 4147013 h 6858000"/>
              <a:gd name="connsiteX480" fmla="*/ 3432098 w 7467600"/>
              <a:gd name="connsiteY480" fmla="*/ 3537312 h 6858000"/>
              <a:gd name="connsiteX481" fmla="*/ 3446761 w 7467600"/>
              <a:gd name="connsiteY481" fmla="*/ 3461278 h 6858000"/>
              <a:gd name="connsiteX482" fmla="*/ 4419733 w 7467600"/>
              <a:gd name="connsiteY482" fmla="*/ 3963555 h 6858000"/>
              <a:gd name="connsiteX483" fmla="*/ 4781371 w 7467600"/>
              <a:gd name="connsiteY483" fmla="*/ 4458604 h 6858000"/>
              <a:gd name="connsiteX484" fmla="*/ 4780440 w 7467600"/>
              <a:gd name="connsiteY484" fmla="*/ 4470290 h 6858000"/>
              <a:gd name="connsiteX485" fmla="*/ 4898954 w 7467600"/>
              <a:gd name="connsiteY485" fmla="*/ 4662092 h 6858000"/>
              <a:gd name="connsiteX486" fmla="*/ 4900699 w 7467600"/>
              <a:gd name="connsiteY486" fmla="*/ 4670867 h 6858000"/>
              <a:gd name="connsiteX487" fmla="*/ 5714511 w 7467600"/>
              <a:gd name="connsiteY487" fmla="*/ 4663483 h 6858000"/>
              <a:gd name="connsiteX488" fmla="*/ 5464793 w 7467600"/>
              <a:gd name="connsiteY488" fmla="*/ 4393556 h 6858000"/>
              <a:gd name="connsiteX489" fmla="*/ 5461897 w 7467600"/>
              <a:gd name="connsiteY489" fmla="*/ 4390879 h 6858000"/>
              <a:gd name="connsiteX490" fmla="*/ 4294126 w 7467600"/>
              <a:gd name="connsiteY490" fmla="*/ 3303048 h 6858000"/>
              <a:gd name="connsiteX491" fmla="*/ 4305321 w 7467600"/>
              <a:gd name="connsiteY491" fmla="*/ 3256953 h 6858000"/>
              <a:gd name="connsiteX492" fmla="*/ 4949299 w 7467600"/>
              <a:gd name="connsiteY492" fmla="*/ 3766336 h 6858000"/>
              <a:gd name="connsiteX493" fmla="*/ 5291452 w 7467600"/>
              <a:gd name="connsiteY493" fmla="*/ 4076801 h 6858000"/>
              <a:gd name="connsiteX494" fmla="*/ 5434998 w 7467600"/>
              <a:gd name="connsiteY494" fmla="*/ 4254100 h 6858000"/>
              <a:gd name="connsiteX495" fmla="*/ 5351015 w 7467600"/>
              <a:gd name="connsiteY495" fmla="*/ 3760989 h 6858000"/>
              <a:gd name="connsiteX496" fmla="*/ 5413780 w 7467600"/>
              <a:gd name="connsiteY496" fmla="*/ 2966265 h 6858000"/>
              <a:gd name="connsiteX497" fmla="*/ 5425627 w 7467600"/>
              <a:gd name="connsiteY497" fmla="*/ 2954192 h 6858000"/>
              <a:gd name="connsiteX498" fmla="*/ 6604735 w 7467600"/>
              <a:gd name="connsiteY498" fmla="*/ 2041381 h 6858000"/>
              <a:gd name="connsiteX499" fmla="*/ 7204487 w 7467600"/>
              <a:gd name="connsiteY499" fmla="*/ 2742112 h 6858000"/>
              <a:gd name="connsiteX500" fmla="*/ 7131592 w 7467600"/>
              <a:gd name="connsiteY500" fmla="*/ 2672096 h 6858000"/>
              <a:gd name="connsiteX501" fmla="*/ 6996344 w 7467600"/>
              <a:gd name="connsiteY501" fmla="*/ 2518310 h 6858000"/>
              <a:gd name="connsiteX502" fmla="*/ 6735495 w 7467600"/>
              <a:gd name="connsiteY502" fmla="*/ 2196890 h 6858000"/>
              <a:gd name="connsiteX503" fmla="*/ 6721901 w 7467600"/>
              <a:gd name="connsiteY503" fmla="*/ 2179274 h 6858000"/>
              <a:gd name="connsiteX504" fmla="*/ 6604735 w 7467600"/>
              <a:gd name="connsiteY504" fmla="*/ 2041381 h 6858000"/>
              <a:gd name="connsiteX505" fmla="*/ 6591670 w 7467600"/>
              <a:gd name="connsiteY505" fmla="*/ 1988277 h 6858000"/>
              <a:gd name="connsiteX506" fmla="*/ 6747349 w 7467600"/>
              <a:gd name="connsiteY506" fmla="*/ 2160069 h 6858000"/>
              <a:gd name="connsiteX507" fmla="*/ 6760943 w 7467600"/>
              <a:gd name="connsiteY507" fmla="*/ 2177686 h 6858000"/>
              <a:gd name="connsiteX508" fmla="*/ 7021065 w 7467600"/>
              <a:gd name="connsiteY508" fmla="*/ 2498102 h 6858000"/>
              <a:gd name="connsiteX509" fmla="*/ 7155223 w 7467600"/>
              <a:gd name="connsiteY509" fmla="*/ 2650386 h 6858000"/>
              <a:gd name="connsiteX510" fmla="*/ 7203167 w 7467600"/>
              <a:gd name="connsiteY510" fmla="*/ 2697288 h 6858000"/>
              <a:gd name="connsiteX511" fmla="*/ 6937703 w 7467600"/>
              <a:gd name="connsiteY511" fmla="*/ 2321981 h 6858000"/>
              <a:gd name="connsiteX512" fmla="*/ 6591670 w 7467600"/>
              <a:gd name="connsiteY512" fmla="*/ 1988277 h 6858000"/>
              <a:gd name="connsiteX513" fmla="*/ 5798671 w 7467600"/>
              <a:gd name="connsiteY513" fmla="*/ 1981601 h 6858000"/>
              <a:gd name="connsiteX514" fmla="*/ 5754709 w 7467600"/>
              <a:gd name="connsiteY514" fmla="*/ 2071454 h 6858000"/>
              <a:gd name="connsiteX515" fmla="*/ 5763044 w 7467600"/>
              <a:gd name="connsiteY515" fmla="*/ 2842206 h 6858000"/>
              <a:gd name="connsiteX516" fmla="*/ 5764974 w 7467600"/>
              <a:gd name="connsiteY516" fmla="*/ 2799609 h 6858000"/>
              <a:gd name="connsiteX517" fmla="*/ 5767665 w 7467600"/>
              <a:gd name="connsiteY517" fmla="*/ 2666409 h 6858000"/>
              <a:gd name="connsiteX518" fmla="*/ 5763055 w 7467600"/>
              <a:gd name="connsiteY518" fmla="*/ 2579705 h 6858000"/>
              <a:gd name="connsiteX519" fmla="*/ 5758079 w 7467600"/>
              <a:gd name="connsiteY519" fmla="*/ 2492508 h 6858000"/>
              <a:gd name="connsiteX520" fmla="*/ 5779325 w 7467600"/>
              <a:gd name="connsiteY520" fmla="*/ 2197069 h 6858000"/>
              <a:gd name="connsiteX521" fmla="*/ 5798671 w 7467600"/>
              <a:gd name="connsiteY521" fmla="*/ 1981601 h 6858000"/>
              <a:gd name="connsiteX522" fmla="*/ 5829202 w 7467600"/>
              <a:gd name="connsiteY522" fmla="*/ 1971679 h 6858000"/>
              <a:gd name="connsiteX523" fmla="*/ 5809558 w 7467600"/>
              <a:gd name="connsiteY523" fmla="*/ 2198043 h 6858000"/>
              <a:gd name="connsiteX524" fmla="*/ 5788653 w 7467600"/>
              <a:gd name="connsiteY524" fmla="*/ 2489430 h 6858000"/>
              <a:gd name="connsiteX525" fmla="*/ 5793439 w 7467600"/>
              <a:gd name="connsiteY525" fmla="*/ 2575235 h 6858000"/>
              <a:gd name="connsiteX526" fmla="*/ 5796837 w 7467600"/>
              <a:gd name="connsiteY526" fmla="*/ 2637633 h 6858000"/>
              <a:gd name="connsiteX527" fmla="*/ 5818614 w 7467600"/>
              <a:gd name="connsiteY527" fmla="*/ 2473055 h 6858000"/>
              <a:gd name="connsiteX528" fmla="*/ 5829202 w 7467600"/>
              <a:gd name="connsiteY528" fmla="*/ 1971679 h 6858000"/>
              <a:gd name="connsiteX529" fmla="*/ 5911389 w 7467600"/>
              <a:gd name="connsiteY529" fmla="*/ 1898371 h 6858000"/>
              <a:gd name="connsiteX530" fmla="*/ 6237627 w 7467600"/>
              <a:gd name="connsiteY530" fmla="*/ 2231921 h 6858000"/>
              <a:gd name="connsiteX531" fmla="*/ 5911389 w 7467600"/>
              <a:gd name="connsiteY531" fmla="*/ 1898371 h 6858000"/>
              <a:gd name="connsiteX532" fmla="*/ 6944437 w 7467600"/>
              <a:gd name="connsiteY532" fmla="*/ 1575402 h 6858000"/>
              <a:gd name="connsiteX533" fmla="*/ 6304730 w 7467600"/>
              <a:gd name="connsiteY533" fmla="*/ 1766654 h 6858000"/>
              <a:gd name="connsiteX534" fmla="*/ 6944437 w 7467600"/>
              <a:gd name="connsiteY534" fmla="*/ 1575402 h 6858000"/>
              <a:gd name="connsiteX535" fmla="*/ 7019523 w 7467600"/>
              <a:gd name="connsiteY535" fmla="*/ 1519450 h 6858000"/>
              <a:gd name="connsiteX536" fmla="*/ 6298091 w 7467600"/>
              <a:gd name="connsiteY536" fmla="*/ 1737122 h 6858000"/>
              <a:gd name="connsiteX537" fmla="*/ 7019523 w 7467600"/>
              <a:gd name="connsiteY537" fmla="*/ 1519450 h 6858000"/>
              <a:gd name="connsiteX538" fmla="*/ 2399523 w 7467600"/>
              <a:gd name="connsiteY538" fmla="*/ 1428234 h 6858000"/>
              <a:gd name="connsiteX539" fmla="*/ 2224982 w 7467600"/>
              <a:gd name="connsiteY539" fmla="*/ 1826201 h 6858000"/>
              <a:gd name="connsiteX540" fmla="*/ 2096099 w 7467600"/>
              <a:gd name="connsiteY540" fmla="*/ 2345900 h 6858000"/>
              <a:gd name="connsiteX541" fmla="*/ 2283317 w 7467600"/>
              <a:gd name="connsiteY541" fmla="*/ 1796925 h 6858000"/>
              <a:gd name="connsiteX542" fmla="*/ 2399523 w 7467600"/>
              <a:gd name="connsiteY542" fmla="*/ 1428234 h 6858000"/>
              <a:gd name="connsiteX543" fmla="*/ 2448558 w 7467600"/>
              <a:gd name="connsiteY543" fmla="*/ 1373435 h 6858000"/>
              <a:gd name="connsiteX544" fmla="*/ 2312521 w 7467600"/>
              <a:gd name="connsiteY544" fmla="*/ 1806140 h 6858000"/>
              <a:gd name="connsiteX545" fmla="*/ 2127533 w 7467600"/>
              <a:gd name="connsiteY545" fmla="*/ 2348380 h 6858000"/>
              <a:gd name="connsiteX546" fmla="*/ 2358080 w 7467600"/>
              <a:gd name="connsiteY546" fmla="*/ 1866134 h 6858000"/>
              <a:gd name="connsiteX547" fmla="*/ 2407436 w 7467600"/>
              <a:gd name="connsiteY547" fmla="*/ 1651070 h 6858000"/>
              <a:gd name="connsiteX548" fmla="*/ 2448558 w 7467600"/>
              <a:gd name="connsiteY548" fmla="*/ 1373435 h 6858000"/>
              <a:gd name="connsiteX549" fmla="*/ 278707 w 7467600"/>
              <a:gd name="connsiteY549" fmla="*/ 1352270 h 6858000"/>
              <a:gd name="connsiteX550" fmla="*/ 321570 w 7467600"/>
              <a:gd name="connsiteY550" fmla="*/ 1861610 h 6858000"/>
              <a:gd name="connsiteX551" fmla="*/ 294281 w 7467600"/>
              <a:gd name="connsiteY551" fmla="*/ 1440658 h 6858000"/>
              <a:gd name="connsiteX552" fmla="*/ 278707 w 7467600"/>
              <a:gd name="connsiteY552" fmla="*/ 1352270 h 6858000"/>
              <a:gd name="connsiteX553" fmla="*/ 1423821 w 7467600"/>
              <a:gd name="connsiteY553" fmla="*/ 1351958 h 6858000"/>
              <a:gd name="connsiteX554" fmla="*/ 1638521 w 7467600"/>
              <a:gd name="connsiteY554" fmla="*/ 1908470 h 6858000"/>
              <a:gd name="connsiteX555" fmla="*/ 1754199 w 7467600"/>
              <a:gd name="connsiteY555" fmla="*/ 2149284 h 6858000"/>
              <a:gd name="connsiteX556" fmla="*/ 1908359 w 7467600"/>
              <a:gd name="connsiteY556" fmla="*/ 2364988 h 6858000"/>
              <a:gd name="connsiteX557" fmla="*/ 1647661 w 7467600"/>
              <a:gd name="connsiteY557" fmla="*/ 1825945 h 6858000"/>
              <a:gd name="connsiteX558" fmla="*/ 1423821 w 7467600"/>
              <a:gd name="connsiteY558" fmla="*/ 1351958 h 6858000"/>
              <a:gd name="connsiteX559" fmla="*/ 1431890 w 7467600"/>
              <a:gd name="connsiteY559" fmla="*/ 1306475 h 6858000"/>
              <a:gd name="connsiteX560" fmla="*/ 1507597 w 7467600"/>
              <a:gd name="connsiteY560" fmla="*/ 1446132 h 6858000"/>
              <a:gd name="connsiteX561" fmla="*/ 1674586 w 7467600"/>
              <a:gd name="connsiteY561" fmla="*/ 1813832 h 6858000"/>
              <a:gd name="connsiteX562" fmla="*/ 1815950 w 7467600"/>
              <a:gd name="connsiteY562" fmla="*/ 2128564 h 6858000"/>
              <a:gd name="connsiteX563" fmla="*/ 1984242 w 7467600"/>
              <a:gd name="connsiteY563" fmla="*/ 2430829 h 6858000"/>
              <a:gd name="connsiteX564" fmla="*/ 2014023 w 7467600"/>
              <a:gd name="connsiteY564" fmla="*/ 2450995 h 6858000"/>
              <a:gd name="connsiteX565" fmla="*/ 1747337 w 7467600"/>
              <a:gd name="connsiteY565" fmla="*/ 1855264 h 6858000"/>
              <a:gd name="connsiteX566" fmla="*/ 1533749 w 7467600"/>
              <a:gd name="connsiteY566" fmla="*/ 1478656 h 6858000"/>
              <a:gd name="connsiteX567" fmla="*/ 1431890 w 7467600"/>
              <a:gd name="connsiteY567" fmla="*/ 1306475 h 6858000"/>
              <a:gd name="connsiteX568" fmla="*/ 5052692 w 7467600"/>
              <a:gd name="connsiteY568" fmla="*/ 1292994 h 6858000"/>
              <a:gd name="connsiteX569" fmla="*/ 5200661 w 7467600"/>
              <a:gd name="connsiteY569" fmla="*/ 1635186 h 6858000"/>
              <a:gd name="connsiteX570" fmla="*/ 5297138 w 7467600"/>
              <a:gd name="connsiteY570" fmla="*/ 1906351 h 6858000"/>
              <a:gd name="connsiteX571" fmla="*/ 5052692 w 7467600"/>
              <a:gd name="connsiteY571" fmla="*/ 1292994 h 6858000"/>
              <a:gd name="connsiteX572" fmla="*/ 5009948 w 7467600"/>
              <a:gd name="connsiteY572" fmla="*/ 1273619 h 6858000"/>
              <a:gd name="connsiteX573" fmla="*/ 5121777 w 7467600"/>
              <a:gd name="connsiteY573" fmla="*/ 1654213 h 6858000"/>
              <a:gd name="connsiteX574" fmla="*/ 5293545 w 7467600"/>
              <a:gd name="connsiteY574" fmla="*/ 2072247 h 6858000"/>
              <a:gd name="connsiteX575" fmla="*/ 5294042 w 7467600"/>
              <a:gd name="connsiteY575" fmla="*/ 2065019 h 6858000"/>
              <a:gd name="connsiteX576" fmla="*/ 5171936 w 7467600"/>
              <a:gd name="connsiteY576" fmla="*/ 1647613 h 6858000"/>
              <a:gd name="connsiteX577" fmla="*/ 5009948 w 7467600"/>
              <a:gd name="connsiteY577" fmla="*/ 1273619 h 6858000"/>
              <a:gd name="connsiteX578" fmla="*/ 655236 w 7467600"/>
              <a:gd name="connsiteY578" fmla="*/ 1268632 h 6858000"/>
              <a:gd name="connsiteX579" fmla="*/ 839521 w 7467600"/>
              <a:gd name="connsiteY579" fmla="*/ 1685315 h 6858000"/>
              <a:gd name="connsiteX580" fmla="*/ 1109416 w 7467600"/>
              <a:gd name="connsiteY580" fmla="*/ 2061663 h 6858000"/>
              <a:gd name="connsiteX581" fmla="*/ 1298300 w 7467600"/>
              <a:gd name="connsiteY581" fmla="*/ 2247742 h 6858000"/>
              <a:gd name="connsiteX582" fmla="*/ 1125871 w 7467600"/>
              <a:gd name="connsiteY582" fmla="*/ 1989513 h 6858000"/>
              <a:gd name="connsiteX583" fmla="*/ 981574 w 7467600"/>
              <a:gd name="connsiteY583" fmla="*/ 1783157 h 6858000"/>
              <a:gd name="connsiteX584" fmla="*/ 922198 w 7467600"/>
              <a:gd name="connsiteY584" fmla="*/ 1677437 h 6858000"/>
              <a:gd name="connsiteX585" fmla="*/ 869293 w 7467600"/>
              <a:gd name="connsiteY585" fmla="*/ 1583214 h 6858000"/>
              <a:gd name="connsiteX586" fmla="*/ 751431 w 7467600"/>
              <a:gd name="connsiteY586" fmla="*/ 1405731 h 6858000"/>
              <a:gd name="connsiteX587" fmla="*/ 655236 w 7467600"/>
              <a:gd name="connsiteY587" fmla="*/ 1268632 h 6858000"/>
              <a:gd name="connsiteX588" fmla="*/ 6516292 w 7467600"/>
              <a:gd name="connsiteY588" fmla="*/ 1263064 h 6858000"/>
              <a:gd name="connsiteX589" fmla="*/ 5736320 w 7467600"/>
              <a:gd name="connsiteY589" fmla="*/ 1501803 h 6858000"/>
              <a:gd name="connsiteX590" fmla="*/ 6516292 w 7467600"/>
              <a:gd name="connsiteY590" fmla="*/ 1263064 h 6858000"/>
              <a:gd name="connsiteX591" fmla="*/ 291466 w 7467600"/>
              <a:gd name="connsiteY591" fmla="*/ 1250369 h 6858000"/>
              <a:gd name="connsiteX592" fmla="*/ 323180 w 7467600"/>
              <a:gd name="connsiteY592" fmla="*/ 1435283 h 6858000"/>
              <a:gd name="connsiteX593" fmla="*/ 349381 w 7467600"/>
              <a:gd name="connsiteY593" fmla="*/ 1875041 h 6858000"/>
              <a:gd name="connsiteX594" fmla="*/ 374363 w 7467600"/>
              <a:gd name="connsiteY594" fmla="*/ 1506494 h 6858000"/>
              <a:gd name="connsiteX595" fmla="*/ 302168 w 7467600"/>
              <a:gd name="connsiteY595" fmla="*/ 1274495 h 6858000"/>
              <a:gd name="connsiteX596" fmla="*/ 291466 w 7467600"/>
              <a:gd name="connsiteY596" fmla="*/ 1250369 h 6858000"/>
              <a:gd name="connsiteX597" fmla="*/ 678222 w 7467600"/>
              <a:gd name="connsiteY597" fmla="*/ 1248670 h 6858000"/>
              <a:gd name="connsiteX598" fmla="*/ 775536 w 7467600"/>
              <a:gd name="connsiteY598" fmla="*/ 1388015 h 6858000"/>
              <a:gd name="connsiteX599" fmla="*/ 894529 w 7467600"/>
              <a:gd name="connsiteY599" fmla="*/ 1567739 h 6858000"/>
              <a:gd name="connsiteX600" fmla="*/ 948000 w 7467600"/>
              <a:gd name="connsiteY600" fmla="*/ 1663088 h 6858000"/>
              <a:gd name="connsiteX601" fmla="*/ 1006812 w 7467600"/>
              <a:gd name="connsiteY601" fmla="*/ 1767683 h 6858000"/>
              <a:gd name="connsiteX602" fmla="*/ 1149133 w 7467600"/>
              <a:gd name="connsiteY602" fmla="*/ 1971513 h 6858000"/>
              <a:gd name="connsiteX603" fmla="*/ 1333952 w 7467600"/>
              <a:gd name="connsiteY603" fmla="*/ 2251620 h 6858000"/>
              <a:gd name="connsiteX604" fmla="*/ 1337329 w 7467600"/>
              <a:gd name="connsiteY604" fmla="*/ 2258350 h 6858000"/>
              <a:gd name="connsiteX605" fmla="*/ 1014726 w 7467600"/>
              <a:gd name="connsiteY605" fmla="*/ 1615556 h 6858000"/>
              <a:gd name="connsiteX606" fmla="*/ 678222 w 7467600"/>
              <a:gd name="connsiteY606" fmla="*/ 1248670 h 6858000"/>
              <a:gd name="connsiteX607" fmla="*/ 6691602 w 7467600"/>
              <a:gd name="connsiteY607" fmla="*/ 1140573 h 6858000"/>
              <a:gd name="connsiteX608" fmla="*/ 6571100 w 7467600"/>
              <a:gd name="connsiteY608" fmla="*/ 1183662 h 6858000"/>
              <a:gd name="connsiteX609" fmla="*/ 6241687 w 7467600"/>
              <a:gd name="connsiteY609" fmla="*/ 1257600 h 6858000"/>
              <a:gd name="connsiteX610" fmla="*/ 5693009 w 7467600"/>
              <a:gd name="connsiteY610" fmla="*/ 1478256 h 6858000"/>
              <a:gd name="connsiteX611" fmla="*/ 6548420 w 7467600"/>
              <a:gd name="connsiteY611" fmla="*/ 1214599 h 6858000"/>
              <a:gd name="connsiteX612" fmla="*/ 6605473 w 7467600"/>
              <a:gd name="connsiteY612" fmla="*/ 1184686 h 6858000"/>
              <a:gd name="connsiteX613" fmla="*/ 6691602 w 7467600"/>
              <a:gd name="connsiteY613" fmla="*/ 1140573 h 6858000"/>
              <a:gd name="connsiteX614" fmla="*/ 4002475 w 7467600"/>
              <a:gd name="connsiteY614" fmla="*/ 1037802 h 6858000"/>
              <a:gd name="connsiteX615" fmla="*/ 4000324 w 7467600"/>
              <a:gd name="connsiteY615" fmla="*/ 1039362 h 6858000"/>
              <a:gd name="connsiteX616" fmla="*/ 4002862 w 7467600"/>
              <a:gd name="connsiteY616" fmla="*/ 1042866 h 6858000"/>
              <a:gd name="connsiteX617" fmla="*/ 4002475 w 7467600"/>
              <a:gd name="connsiteY617" fmla="*/ 1037802 h 6858000"/>
              <a:gd name="connsiteX618" fmla="*/ 506322 w 7467600"/>
              <a:gd name="connsiteY618" fmla="*/ 1020997 h 6858000"/>
              <a:gd name="connsiteX619" fmla="*/ 533068 w 7467600"/>
              <a:gd name="connsiteY619" fmla="*/ 1029409 h 6858000"/>
              <a:gd name="connsiteX620" fmla="*/ 1232525 w 7467600"/>
              <a:gd name="connsiteY620" fmla="*/ 1804675 h 6858000"/>
              <a:gd name="connsiteX621" fmla="*/ 1388858 w 7467600"/>
              <a:gd name="connsiteY621" fmla="*/ 2368011 h 6858000"/>
              <a:gd name="connsiteX622" fmla="*/ 1384098 w 7467600"/>
              <a:gd name="connsiteY622" fmla="*/ 2378125 h 6858000"/>
              <a:gd name="connsiteX623" fmla="*/ 1425393 w 7467600"/>
              <a:gd name="connsiteY623" fmla="*/ 2589124 h 6858000"/>
              <a:gd name="connsiteX624" fmla="*/ 1424001 w 7467600"/>
              <a:gd name="connsiteY624" fmla="*/ 2597541 h 6858000"/>
              <a:gd name="connsiteX625" fmla="*/ 2152729 w 7467600"/>
              <a:gd name="connsiteY625" fmla="*/ 2864487 h 6858000"/>
              <a:gd name="connsiteX626" fmla="*/ 2020609 w 7467600"/>
              <a:gd name="connsiteY626" fmla="*/ 2539671 h 6858000"/>
              <a:gd name="connsiteX627" fmla="*/ 2018920 w 7467600"/>
              <a:gd name="connsiteY627" fmla="*/ 2536309 h 6858000"/>
              <a:gd name="connsiteX628" fmla="*/ 1342441 w 7467600"/>
              <a:gd name="connsiteY628" fmla="*/ 1173017 h 6858000"/>
              <a:gd name="connsiteX629" fmla="*/ 1367925 w 7467600"/>
              <a:gd name="connsiteY629" fmla="*/ 1135648 h 6858000"/>
              <a:gd name="connsiteX630" fmla="*/ 1771401 w 7467600"/>
              <a:gd name="connsiteY630" fmla="*/ 1806673 h 6858000"/>
              <a:gd name="connsiteX631" fmla="*/ 1972385 w 7467600"/>
              <a:gd name="connsiteY631" fmla="*/ 2198735 h 6858000"/>
              <a:gd name="connsiteX632" fmla="*/ 2040892 w 7467600"/>
              <a:gd name="connsiteY632" fmla="*/ 2405205 h 6858000"/>
              <a:gd name="connsiteX633" fmla="*/ 2131689 w 7467600"/>
              <a:gd name="connsiteY633" fmla="*/ 1936926 h 6858000"/>
              <a:gd name="connsiteX634" fmla="*/ 2454820 w 7467600"/>
              <a:gd name="connsiteY634" fmla="*/ 1248808 h 6858000"/>
              <a:gd name="connsiteX635" fmla="*/ 2492512 w 7467600"/>
              <a:gd name="connsiteY635" fmla="*/ 1302920 h 6858000"/>
              <a:gd name="connsiteX636" fmla="*/ 2081216 w 7467600"/>
              <a:gd name="connsiteY636" fmla="*/ 2527513 h 6858000"/>
              <a:gd name="connsiteX637" fmla="*/ 2081211 w 7467600"/>
              <a:gd name="connsiteY637" fmla="*/ 2528916 h 6858000"/>
              <a:gd name="connsiteX638" fmla="*/ 2199067 w 7467600"/>
              <a:gd name="connsiteY638" fmla="*/ 2884061 h 6858000"/>
              <a:gd name="connsiteX639" fmla="*/ 3192586 w 7467600"/>
              <a:gd name="connsiteY639" fmla="*/ 3411496 h 6858000"/>
              <a:gd name="connsiteX640" fmla="*/ 3182620 w 7467600"/>
              <a:gd name="connsiteY640" fmla="*/ 3483279 h 6858000"/>
              <a:gd name="connsiteX641" fmla="*/ 2435119 w 7467600"/>
              <a:gd name="connsiteY641" fmla="*/ 3080173 h 6858000"/>
              <a:gd name="connsiteX642" fmla="*/ 2410152 w 7467600"/>
              <a:gd name="connsiteY642" fmla="*/ 3063751 h 6858000"/>
              <a:gd name="connsiteX643" fmla="*/ 2408099 w 7467600"/>
              <a:gd name="connsiteY643" fmla="*/ 3064403 h 6858000"/>
              <a:gd name="connsiteX644" fmla="*/ 2407218 w 7467600"/>
              <a:gd name="connsiteY644" fmla="*/ 3070324 h 6858000"/>
              <a:gd name="connsiteX645" fmla="*/ 2380138 w 7467600"/>
              <a:gd name="connsiteY645" fmla="*/ 3099341 h 6858000"/>
              <a:gd name="connsiteX646" fmla="*/ 1765923 w 7467600"/>
              <a:gd name="connsiteY646" fmla="*/ 3581043 h 6858000"/>
              <a:gd name="connsiteX647" fmla="*/ 1702258 w 7467600"/>
              <a:gd name="connsiteY647" fmla="*/ 3612286 h 6858000"/>
              <a:gd name="connsiteX648" fmla="*/ 1538370 w 7467600"/>
              <a:gd name="connsiteY648" fmla="*/ 3811804 h 6858000"/>
              <a:gd name="connsiteX649" fmla="*/ 542867 w 7467600"/>
              <a:gd name="connsiteY649" fmla="*/ 4944092 h 6858000"/>
              <a:gd name="connsiteX650" fmla="*/ 515800 w 7467600"/>
              <a:gd name="connsiteY650" fmla="*/ 4862180 h 6858000"/>
              <a:gd name="connsiteX651" fmla="*/ 909145 w 7467600"/>
              <a:gd name="connsiteY651" fmla="*/ 4199225 h 6858000"/>
              <a:gd name="connsiteX652" fmla="*/ 1214067 w 7467600"/>
              <a:gd name="connsiteY652" fmla="*/ 3908561 h 6858000"/>
              <a:gd name="connsiteX653" fmla="*/ 640967 w 7467600"/>
              <a:gd name="connsiteY653" fmla="*/ 4105601 h 6858000"/>
              <a:gd name="connsiteX654" fmla="*/ 112563 w 7467600"/>
              <a:gd name="connsiteY654" fmla="*/ 4396952 h 6858000"/>
              <a:gd name="connsiteX655" fmla="*/ 0 w 7467600"/>
              <a:gd name="connsiteY655" fmla="*/ 4466006 h 6858000"/>
              <a:gd name="connsiteX656" fmla="*/ 0 w 7467600"/>
              <a:gd name="connsiteY656" fmla="*/ 4233763 h 6858000"/>
              <a:gd name="connsiteX657" fmla="*/ 36881 w 7467600"/>
              <a:gd name="connsiteY657" fmla="*/ 4200118 h 6858000"/>
              <a:gd name="connsiteX658" fmla="*/ 910534 w 7467600"/>
              <a:gd name="connsiteY658" fmla="*/ 3629753 h 6858000"/>
              <a:gd name="connsiteX659" fmla="*/ 1578717 w 7467600"/>
              <a:gd name="connsiteY659" fmla="*/ 3575982 h 6858000"/>
              <a:gd name="connsiteX660" fmla="*/ 2338780 w 7467600"/>
              <a:gd name="connsiteY660" fmla="*/ 3033725 h 6858000"/>
              <a:gd name="connsiteX661" fmla="*/ 1807991 w 7467600"/>
              <a:gd name="connsiteY661" fmla="*/ 2807184 h 6858000"/>
              <a:gd name="connsiteX662" fmla="*/ 1416358 w 7467600"/>
              <a:gd name="connsiteY662" fmla="*/ 3112571 h 6858000"/>
              <a:gd name="connsiteX663" fmla="*/ 939066 w 7467600"/>
              <a:gd name="connsiteY663" fmla="*/ 3378798 h 6858000"/>
              <a:gd name="connsiteX664" fmla="*/ 115099 w 7467600"/>
              <a:gd name="connsiteY664" fmla="*/ 3607650 h 6858000"/>
              <a:gd name="connsiteX665" fmla="*/ 97284 w 7467600"/>
              <a:gd name="connsiteY665" fmla="*/ 3520393 h 6858000"/>
              <a:gd name="connsiteX666" fmla="*/ 922050 w 7467600"/>
              <a:gd name="connsiteY666" fmla="*/ 3074867 h 6858000"/>
              <a:gd name="connsiteX667" fmla="*/ 1405265 w 7467600"/>
              <a:gd name="connsiteY667" fmla="*/ 3016319 h 6858000"/>
              <a:gd name="connsiteX668" fmla="*/ 1407512 w 7467600"/>
              <a:gd name="connsiteY668" fmla="*/ 3018001 h 6858000"/>
              <a:gd name="connsiteX669" fmla="*/ 1726266 w 7467600"/>
              <a:gd name="connsiteY669" fmla="*/ 2777274 h 6858000"/>
              <a:gd name="connsiteX670" fmla="*/ 625390 w 7467600"/>
              <a:gd name="connsiteY670" fmla="*/ 2514541 h 6858000"/>
              <a:gd name="connsiteX671" fmla="*/ 619799 w 7467600"/>
              <a:gd name="connsiteY671" fmla="*/ 2527180 h 6858000"/>
              <a:gd name="connsiteX672" fmla="*/ 310030 w 7467600"/>
              <a:gd name="connsiteY672" fmla="*/ 2771818 h 6858000"/>
              <a:gd name="connsiteX673" fmla="*/ 173877 w 7467600"/>
              <a:gd name="connsiteY673" fmla="*/ 2937056 h 6858000"/>
              <a:gd name="connsiteX674" fmla="*/ 77889 w 7467600"/>
              <a:gd name="connsiteY674" fmla="*/ 3138440 h 6858000"/>
              <a:gd name="connsiteX675" fmla="*/ 0 w 7467600"/>
              <a:gd name="connsiteY675" fmla="*/ 3271395 h 6858000"/>
              <a:gd name="connsiteX676" fmla="*/ 0 w 7467600"/>
              <a:gd name="connsiteY676" fmla="*/ 3153002 h 6858000"/>
              <a:gd name="connsiteX677" fmla="*/ 2386 w 7467600"/>
              <a:gd name="connsiteY677" fmla="*/ 3149203 h 6858000"/>
              <a:gd name="connsiteX678" fmla="*/ 89753 w 7467600"/>
              <a:gd name="connsiteY678" fmla="*/ 2987702 h 6858000"/>
              <a:gd name="connsiteX679" fmla="*/ 76869 w 7467600"/>
              <a:gd name="connsiteY679" fmla="*/ 3005404 h 6858000"/>
              <a:gd name="connsiteX680" fmla="*/ 32049 w 7467600"/>
              <a:gd name="connsiteY680" fmla="*/ 3065814 h 6858000"/>
              <a:gd name="connsiteX681" fmla="*/ 0 w 7467600"/>
              <a:gd name="connsiteY681" fmla="*/ 3108744 h 6858000"/>
              <a:gd name="connsiteX682" fmla="*/ 0 w 7467600"/>
              <a:gd name="connsiteY682" fmla="*/ 3058059 h 6858000"/>
              <a:gd name="connsiteX683" fmla="*/ 7610 w 7467600"/>
              <a:gd name="connsiteY683" fmla="*/ 3047889 h 6858000"/>
              <a:gd name="connsiteX684" fmla="*/ 52419 w 7467600"/>
              <a:gd name="connsiteY684" fmla="*/ 2987479 h 6858000"/>
              <a:gd name="connsiteX685" fmla="*/ 59142 w 7467600"/>
              <a:gd name="connsiteY685" fmla="*/ 2978488 h 6858000"/>
              <a:gd name="connsiteX686" fmla="*/ 0 w 7467600"/>
              <a:gd name="connsiteY686" fmla="*/ 3015334 h 6858000"/>
              <a:gd name="connsiteX687" fmla="*/ 0 w 7467600"/>
              <a:gd name="connsiteY687" fmla="*/ 2914286 h 6858000"/>
              <a:gd name="connsiteX688" fmla="*/ 36383 w 7467600"/>
              <a:gd name="connsiteY688" fmla="*/ 2901128 h 6858000"/>
              <a:gd name="connsiteX689" fmla="*/ 156329 w 7467600"/>
              <a:gd name="connsiteY689" fmla="*/ 2840533 h 6858000"/>
              <a:gd name="connsiteX690" fmla="*/ 358355 w 7467600"/>
              <a:gd name="connsiteY690" fmla="*/ 2620471 h 6858000"/>
              <a:gd name="connsiteX691" fmla="*/ 510577 w 7467600"/>
              <a:gd name="connsiteY691" fmla="*/ 2501244 h 6858000"/>
              <a:gd name="connsiteX692" fmla="*/ 211967 w 7467600"/>
              <a:gd name="connsiteY692" fmla="*/ 2479171 h 6858000"/>
              <a:gd name="connsiteX693" fmla="*/ 0 w 7467600"/>
              <a:gd name="connsiteY693" fmla="*/ 2476398 h 6858000"/>
              <a:gd name="connsiteX694" fmla="*/ 0 w 7467600"/>
              <a:gd name="connsiteY694" fmla="*/ 2389189 h 6858000"/>
              <a:gd name="connsiteX695" fmla="*/ 103062 w 7467600"/>
              <a:gd name="connsiteY695" fmla="*/ 2389518 h 6858000"/>
              <a:gd name="connsiteX696" fmla="*/ 510734 w 7467600"/>
              <a:gd name="connsiteY696" fmla="*/ 2416201 h 6858000"/>
              <a:gd name="connsiteX697" fmla="*/ 279257 w 7467600"/>
              <a:gd name="connsiteY697" fmla="*/ 2092102 h 6858000"/>
              <a:gd name="connsiteX698" fmla="*/ 65265 w 7467600"/>
              <a:gd name="connsiteY698" fmla="*/ 2006049 h 6858000"/>
              <a:gd name="connsiteX699" fmla="*/ 0 w 7467600"/>
              <a:gd name="connsiteY699" fmla="*/ 1982532 h 6858000"/>
              <a:gd name="connsiteX700" fmla="*/ 0 w 7467600"/>
              <a:gd name="connsiteY700" fmla="*/ 1912789 h 6858000"/>
              <a:gd name="connsiteX701" fmla="*/ 97460 w 7467600"/>
              <a:gd name="connsiteY701" fmla="*/ 1953725 h 6858000"/>
              <a:gd name="connsiteX702" fmla="*/ 221272 w 7467600"/>
              <a:gd name="connsiteY702" fmla="*/ 1980766 h 6858000"/>
              <a:gd name="connsiteX703" fmla="*/ 116765 w 7467600"/>
              <a:gd name="connsiteY703" fmla="*/ 1911033 h 6858000"/>
              <a:gd name="connsiteX704" fmla="*/ 16405 w 7467600"/>
              <a:gd name="connsiteY704" fmla="*/ 1803412 h 6858000"/>
              <a:gd name="connsiteX705" fmla="*/ 0 w 7467600"/>
              <a:gd name="connsiteY705" fmla="*/ 1784777 h 6858000"/>
              <a:gd name="connsiteX706" fmla="*/ 0 w 7467600"/>
              <a:gd name="connsiteY706" fmla="*/ 1740082 h 6858000"/>
              <a:gd name="connsiteX707" fmla="*/ 39394 w 7467600"/>
              <a:gd name="connsiteY707" fmla="*/ 1784856 h 6858000"/>
              <a:gd name="connsiteX708" fmla="*/ 135813 w 7467600"/>
              <a:gd name="connsiteY708" fmla="*/ 1888838 h 6858000"/>
              <a:gd name="connsiteX709" fmla="*/ 242575 w 7467600"/>
              <a:gd name="connsiteY709" fmla="*/ 1958841 h 6858000"/>
              <a:gd name="connsiteX710" fmla="*/ 82197 w 7467600"/>
              <a:gd name="connsiteY710" fmla="*/ 1754826 h 6858000"/>
              <a:gd name="connsiteX711" fmla="*/ 0 w 7467600"/>
              <a:gd name="connsiteY711" fmla="*/ 1679650 h 6858000"/>
              <a:gd name="connsiteX712" fmla="*/ 0 w 7467600"/>
              <a:gd name="connsiteY712" fmla="*/ 1602463 h 6858000"/>
              <a:gd name="connsiteX713" fmla="*/ 84689 w 7467600"/>
              <a:gd name="connsiteY713" fmla="*/ 1677442 h 6858000"/>
              <a:gd name="connsiteX714" fmla="*/ 298437 w 7467600"/>
              <a:gd name="connsiteY714" fmla="*/ 1968019 h 6858000"/>
              <a:gd name="connsiteX715" fmla="*/ 227269 w 7467600"/>
              <a:gd name="connsiteY715" fmla="*/ 1114064 h 6858000"/>
              <a:gd name="connsiteX716" fmla="*/ 248003 w 7467600"/>
              <a:gd name="connsiteY716" fmla="*/ 1089613 h 6858000"/>
              <a:gd name="connsiteX717" fmla="*/ 427020 w 7467600"/>
              <a:gd name="connsiteY717" fmla="*/ 1619803 h 6858000"/>
              <a:gd name="connsiteX718" fmla="*/ 340345 w 7467600"/>
              <a:gd name="connsiteY718" fmla="*/ 2027739 h 6858000"/>
              <a:gd name="connsiteX719" fmla="*/ 360865 w 7467600"/>
              <a:gd name="connsiteY719" fmla="*/ 2044827 h 6858000"/>
              <a:gd name="connsiteX720" fmla="*/ 560414 w 7467600"/>
              <a:gd name="connsiteY720" fmla="*/ 2421457 h 6858000"/>
              <a:gd name="connsiteX721" fmla="*/ 1359703 w 7467600"/>
              <a:gd name="connsiteY721" fmla="*/ 2578554 h 6858000"/>
              <a:gd name="connsiteX722" fmla="*/ 1359422 w 7467600"/>
              <a:gd name="connsiteY722" fmla="*/ 2577994 h 6858000"/>
              <a:gd name="connsiteX723" fmla="*/ 828701 w 7467600"/>
              <a:gd name="connsiteY723" fmla="*/ 1839520 h 6858000"/>
              <a:gd name="connsiteX724" fmla="*/ 494427 w 7467600"/>
              <a:gd name="connsiteY724" fmla="*/ 1092333 h 6858000"/>
              <a:gd name="connsiteX725" fmla="*/ 506322 w 7467600"/>
              <a:gd name="connsiteY725" fmla="*/ 1020997 h 6858000"/>
              <a:gd name="connsiteX726" fmla="*/ 4570198 w 7467600"/>
              <a:gd name="connsiteY726" fmla="*/ 978081 h 6858000"/>
              <a:gd name="connsiteX727" fmla="*/ 4523691 w 7467600"/>
              <a:gd name="connsiteY727" fmla="*/ 1127776 h 6858000"/>
              <a:gd name="connsiteX728" fmla="*/ 4509875 w 7467600"/>
              <a:gd name="connsiteY728" fmla="*/ 1167552 h 6858000"/>
              <a:gd name="connsiteX729" fmla="*/ 4478168 w 7467600"/>
              <a:gd name="connsiteY729" fmla="*/ 1260735 h 6858000"/>
              <a:gd name="connsiteX730" fmla="*/ 4409309 w 7467600"/>
              <a:gd name="connsiteY730" fmla="*/ 1666996 h 6858000"/>
              <a:gd name="connsiteX731" fmla="*/ 4370031 w 7467600"/>
              <a:gd name="connsiteY731" fmla="*/ 1955666 h 6858000"/>
              <a:gd name="connsiteX732" fmla="*/ 4570198 w 7467600"/>
              <a:gd name="connsiteY732" fmla="*/ 978081 h 6858000"/>
              <a:gd name="connsiteX733" fmla="*/ 4557898 w 7467600"/>
              <a:gd name="connsiteY733" fmla="*/ 900011 h 6858000"/>
              <a:gd name="connsiteX734" fmla="*/ 4344840 w 7467600"/>
              <a:gd name="connsiteY734" fmla="*/ 1922038 h 6858000"/>
              <a:gd name="connsiteX735" fmla="*/ 4378710 w 7467600"/>
              <a:gd name="connsiteY735" fmla="*/ 1665516 h 6858000"/>
              <a:gd name="connsiteX736" fmla="*/ 4448798 w 7467600"/>
              <a:gd name="connsiteY736" fmla="*/ 1253024 h 6858000"/>
              <a:gd name="connsiteX737" fmla="*/ 4480315 w 7467600"/>
              <a:gd name="connsiteY737" fmla="*/ 1158454 h 6858000"/>
              <a:gd name="connsiteX738" fmla="*/ 4494133 w 7467600"/>
              <a:gd name="connsiteY738" fmla="*/ 1118676 h 6858000"/>
              <a:gd name="connsiteX739" fmla="*/ 4557898 w 7467600"/>
              <a:gd name="connsiteY739" fmla="*/ 900011 h 6858000"/>
              <a:gd name="connsiteX740" fmla="*/ 5870151 w 7467600"/>
              <a:gd name="connsiteY740" fmla="*/ 898890 h 6858000"/>
              <a:gd name="connsiteX741" fmla="*/ 5861335 w 7467600"/>
              <a:gd name="connsiteY741" fmla="*/ 899177 h 6858000"/>
              <a:gd name="connsiteX742" fmla="*/ 5843702 w 7467600"/>
              <a:gd name="connsiteY742" fmla="*/ 899748 h 6858000"/>
              <a:gd name="connsiteX743" fmla="*/ 5651107 w 7467600"/>
              <a:gd name="connsiteY743" fmla="*/ 920306 h 6858000"/>
              <a:gd name="connsiteX744" fmla="*/ 5459407 w 7467600"/>
              <a:gd name="connsiteY744" fmla="*/ 940975 h 6858000"/>
              <a:gd name="connsiteX745" fmla="*/ 5374846 w 7467600"/>
              <a:gd name="connsiteY745" fmla="*/ 941988 h 6858000"/>
              <a:gd name="connsiteX746" fmla="*/ 5256105 w 7467600"/>
              <a:gd name="connsiteY746" fmla="*/ 945632 h 6858000"/>
              <a:gd name="connsiteX747" fmla="*/ 5107071 w 7467600"/>
              <a:gd name="connsiteY747" fmla="*/ 969720 h 6858000"/>
              <a:gd name="connsiteX748" fmla="*/ 4998681 w 7467600"/>
              <a:gd name="connsiteY748" fmla="*/ 988771 h 6858000"/>
              <a:gd name="connsiteX749" fmla="*/ 5870151 w 7467600"/>
              <a:gd name="connsiteY749" fmla="*/ 898890 h 6858000"/>
              <a:gd name="connsiteX750" fmla="*/ 5504425 w 7467600"/>
              <a:gd name="connsiteY750" fmla="*/ 848067 h 6858000"/>
              <a:gd name="connsiteX751" fmla="*/ 4968849 w 7467600"/>
              <a:gd name="connsiteY751" fmla="*/ 962318 h 6858000"/>
              <a:gd name="connsiteX752" fmla="*/ 5104039 w 7467600"/>
              <a:gd name="connsiteY752" fmla="*/ 940634 h 6858000"/>
              <a:gd name="connsiteX753" fmla="*/ 5256311 w 7467600"/>
              <a:gd name="connsiteY753" fmla="*/ 916490 h 6858000"/>
              <a:gd name="connsiteX754" fmla="*/ 5377381 w 7467600"/>
              <a:gd name="connsiteY754" fmla="*/ 912671 h 6858000"/>
              <a:gd name="connsiteX755" fmla="*/ 5460148 w 7467600"/>
              <a:gd name="connsiteY755" fmla="*/ 911442 h 6858000"/>
              <a:gd name="connsiteX756" fmla="*/ 5648971 w 7467600"/>
              <a:gd name="connsiteY756" fmla="*/ 891331 h 6858000"/>
              <a:gd name="connsiteX757" fmla="*/ 5844807 w 7467600"/>
              <a:gd name="connsiteY757" fmla="*/ 870718 h 6858000"/>
              <a:gd name="connsiteX758" fmla="*/ 5862975 w 7467600"/>
              <a:gd name="connsiteY758" fmla="*/ 869756 h 6858000"/>
              <a:gd name="connsiteX759" fmla="*/ 5920887 w 7467600"/>
              <a:gd name="connsiteY759" fmla="*/ 865929 h 6858000"/>
              <a:gd name="connsiteX760" fmla="*/ 5504425 w 7467600"/>
              <a:gd name="connsiteY760" fmla="*/ 848067 h 6858000"/>
              <a:gd name="connsiteX761" fmla="*/ 3607114 w 7467600"/>
              <a:gd name="connsiteY761" fmla="*/ 467441 h 6858000"/>
              <a:gd name="connsiteX762" fmla="*/ 3296242 w 7467600"/>
              <a:gd name="connsiteY762" fmla="*/ 807991 h 6858000"/>
              <a:gd name="connsiteX763" fmla="*/ 3174674 w 7467600"/>
              <a:gd name="connsiteY763" fmla="*/ 919759 h 6858000"/>
              <a:gd name="connsiteX764" fmla="*/ 3042978 w 7467600"/>
              <a:gd name="connsiteY764" fmla="*/ 1054894 h 6858000"/>
              <a:gd name="connsiteX765" fmla="*/ 2968914 w 7467600"/>
              <a:gd name="connsiteY765" fmla="*/ 1133756 h 6858000"/>
              <a:gd name="connsiteX766" fmla="*/ 3103823 w 7467600"/>
              <a:gd name="connsiteY766" fmla="*/ 1026814 h 6858000"/>
              <a:gd name="connsiteX767" fmla="*/ 3607114 w 7467600"/>
              <a:gd name="connsiteY767" fmla="*/ 467441 h 6858000"/>
              <a:gd name="connsiteX768" fmla="*/ 3744487 w 7467600"/>
              <a:gd name="connsiteY768" fmla="*/ 383136 h 6858000"/>
              <a:gd name="connsiteX769" fmla="*/ 3970213 w 7467600"/>
              <a:gd name="connsiteY769" fmla="*/ 995559 h 6858000"/>
              <a:gd name="connsiteX770" fmla="*/ 3744487 w 7467600"/>
              <a:gd name="connsiteY770" fmla="*/ 383136 h 6858000"/>
              <a:gd name="connsiteX771" fmla="*/ 3624562 w 7467600"/>
              <a:gd name="connsiteY771" fmla="*/ 367041 h 6858000"/>
              <a:gd name="connsiteX772" fmla="*/ 3489712 w 7467600"/>
              <a:gd name="connsiteY772" fmla="*/ 485386 h 6858000"/>
              <a:gd name="connsiteX773" fmla="*/ 3182994 w 7467600"/>
              <a:gd name="connsiteY773" fmla="*/ 828265 h 6858000"/>
              <a:gd name="connsiteX774" fmla="*/ 2892114 w 7467600"/>
              <a:gd name="connsiteY774" fmla="*/ 1172635 h 6858000"/>
              <a:gd name="connsiteX775" fmla="*/ 3021459 w 7467600"/>
              <a:gd name="connsiteY775" fmla="*/ 1035385 h 6858000"/>
              <a:gd name="connsiteX776" fmla="*/ 3153873 w 7467600"/>
              <a:gd name="connsiteY776" fmla="*/ 898971 h 6858000"/>
              <a:gd name="connsiteX777" fmla="*/ 3276511 w 7467600"/>
              <a:gd name="connsiteY777" fmla="*/ 786423 h 6858000"/>
              <a:gd name="connsiteX778" fmla="*/ 3584154 w 7467600"/>
              <a:gd name="connsiteY778" fmla="*/ 448218 h 6858000"/>
              <a:gd name="connsiteX779" fmla="*/ 3624562 w 7467600"/>
              <a:gd name="connsiteY779" fmla="*/ 367041 h 6858000"/>
              <a:gd name="connsiteX780" fmla="*/ 3766672 w 7467600"/>
              <a:gd name="connsiteY780" fmla="*/ 359429 h 6858000"/>
              <a:gd name="connsiteX781" fmla="*/ 3996338 w 7467600"/>
              <a:gd name="connsiteY781" fmla="*/ 968237 h 6858000"/>
              <a:gd name="connsiteX782" fmla="*/ 3766672 w 7467600"/>
              <a:gd name="connsiteY782" fmla="*/ 359429 h 6858000"/>
              <a:gd name="connsiteX783" fmla="*/ 5805386 w 7467600"/>
              <a:gd name="connsiteY783" fmla="*/ 239240 h 6858000"/>
              <a:gd name="connsiteX784" fmla="*/ 5736947 w 7467600"/>
              <a:gd name="connsiteY784" fmla="*/ 261367 h 6858000"/>
              <a:gd name="connsiteX785" fmla="*/ 5427012 w 7467600"/>
              <a:gd name="connsiteY785" fmla="*/ 311272 h 6858000"/>
              <a:gd name="connsiteX786" fmla="*/ 5147818 w 7467600"/>
              <a:gd name="connsiteY786" fmla="*/ 322112 h 6858000"/>
              <a:gd name="connsiteX787" fmla="*/ 5060854 w 7467600"/>
              <a:gd name="connsiteY787" fmla="*/ 311882 h 6858000"/>
              <a:gd name="connsiteX788" fmla="*/ 4945989 w 7467600"/>
              <a:gd name="connsiteY788" fmla="*/ 300516 h 6858000"/>
              <a:gd name="connsiteX789" fmla="*/ 5410479 w 7467600"/>
              <a:gd name="connsiteY789" fmla="*/ 348434 h 6858000"/>
              <a:gd name="connsiteX790" fmla="*/ 5805386 w 7467600"/>
              <a:gd name="connsiteY790" fmla="*/ 239240 h 6858000"/>
              <a:gd name="connsiteX791" fmla="*/ 5905192 w 7467600"/>
              <a:gd name="connsiteY791" fmla="*/ 163079 h 6858000"/>
              <a:gd name="connsiteX792" fmla="*/ 5865655 w 7467600"/>
              <a:gd name="connsiteY792" fmla="*/ 171901 h 6858000"/>
              <a:gd name="connsiteX793" fmla="*/ 5259740 w 7467600"/>
              <a:gd name="connsiteY793" fmla="*/ 257013 h 6858000"/>
              <a:gd name="connsiteX794" fmla="*/ 5208466 w 7467600"/>
              <a:gd name="connsiteY794" fmla="*/ 257550 h 6858000"/>
              <a:gd name="connsiteX795" fmla="*/ 4980204 w 7467600"/>
              <a:gd name="connsiteY795" fmla="*/ 271903 h 6858000"/>
              <a:gd name="connsiteX796" fmla="*/ 5068068 w 7467600"/>
              <a:gd name="connsiteY796" fmla="*/ 282244 h 6858000"/>
              <a:gd name="connsiteX797" fmla="*/ 5153231 w 7467600"/>
              <a:gd name="connsiteY797" fmla="*/ 292240 h 6858000"/>
              <a:gd name="connsiteX798" fmla="*/ 5426491 w 7467600"/>
              <a:gd name="connsiteY798" fmla="*/ 281128 h 6858000"/>
              <a:gd name="connsiteX799" fmla="*/ 5731212 w 7467600"/>
              <a:gd name="connsiteY799" fmla="*/ 231951 h 6858000"/>
              <a:gd name="connsiteX800" fmla="*/ 5905192 w 7467600"/>
              <a:gd name="connsiteY800" fmla="*/ 163079 h 6858000"/>
              <a:gd name="connsiteX801" fmla="*/ 5944437 w 7467600"/>
              <a:gd name="connsiteY801" fmla="*/ 113829 h 6858000"/>
              <a:gd name="connsiteX802" fmla="*/ 5825032 w 7467600"/>
              <a:gd name="connsiteY802" fmla="*/ 146405 h 6858000"/>
              <a:gd name="connsiteX803" fmla="*/ 4955599 w 7467600"/>
              <a:gd name="connsiteY803" fmla="*/ 247008 h 6858000"/>
              <a:gd name="connsiteX804" fmla="*/ 5210104 w 7467600"/>
              <a:gd name="connsiteY804" fmla="*/ 228123 h 6858000"/>
              <a:gd name="connsiteX805" fmla="*/ 5261015 w 7467600"/>
              <a:gd name="connsiteY805" fmla="*/ 227087 h 6858000"/>
              <a:gd name="connsiteX806" fmla="*/ 5861181 w 7467600"/>
              <a:gd name="connsiteY806" fmla="*/ 143093 h 6858000"/>
              <a:gd name="connsiteX807" fmla="*/ 5961252 w 7467600"/>
              <a:gd name="connsiteY807" fmla="*/ 114820 h 6858000"/>
              <a:gd name="connsiteX808" fmla="*/ 5944437 w 7467600"/>
              <a:gd name="connsiteY808" fmla="*/ 113829 h 6858000"/>
              <a:gd name="connsiteX809" fmla="*/ 3882765 w 7467600"/>
              <a:gd name="connsiteY809" fmla="*/ 0 h 6858000"/>
              <a:gd name="connsiteX810" fmla="*/ 3995099 w 7467600"/>
              <a:gd name="connsiteY810" fmla="*/ 0 h 6858000"/>
              <a:gd name="connsiteX811" fmla="*/ 4163818 w 7467600"/>
              <a:gd name="connsiteY811" fmla="*/ 234104 h 6858000"/>
              <a:gd name="connsiteX812" fmla="*/ 4172099 w 7467600"/>
              <a:gd name="connsiteY812" fmla="*/ 234207 h 6858000"/>
              <a:gd name="connsiteX813" fmla="*/ 4784282 w 7467600"/>
              <a:gd name="connsiteY813" fmla="*/ 276561 h 6858000"/>
              <a:gd name="connsiteX814" fmla="*/ 4801687 w 7467600"/>
              <a:gd name="connsiteY814" fmla="*/ 267764 h 6858000"/>
              <a:gd name="connsiteX815" fmla="*/ 6082788 w 7467600"/>
              <a:gd name="connsiteY815" fmla="*/ 64119 h 6858000"/>
              <a:gd name="connsiteX816" fmla="*/ 6099442 w 7467600"/>
              <a:gd name="connsiteY816" fmla="*/ 82568 h 6858000"/>
              <a:gd name="connsiteX817" fmla="*/ 4804137 w 7467600"/>
              <a:gd name="connsiteY817" fmla="*/ 320931 h 6858000"/>
              <a:gd name="connsiteX818" fmla="*/ 4227047 w 7467600"/>
              <a:gd name="connsiteY818" fmla="*/ 313415 h 6858000"/>
              <a:gd name="connsiteX819" fmla="*/ 4346041 w 7467600"/>
              <a:gd name="connsiteY819" fmla="*/ 456086 h 6858000"/>
              <a:gd name="connsiteX820" fmla="*/ 4870967 w 7467600"/>
              <a:gd name="connsiteY820" fmla="*/ 963061 h 6858000"/>
              <a:gd name="connsiteX821" fmla="*/ 4889647 w 7467600"/>
              <a:gd name="connsiteY821" fmla="*/ 957147 h 6858000"/>
              <a:gd name="connsiteX822" fmla="*/ 5422504 w 7467600"/>
              <a:gd name="connsiteY822" fmla="*/ 805191 h 6858000"/>
              <a:gd name="connsiteX823" fmla="*/ 6087656 w 7467600"/>
              <a:gd name="connsiteY823" fmla="*/ 826703 h 6858000"/>
              <a:gd name="connsiteX824" fmla="*/ 6058717 w 7467600"/>
              <a:gd name="connsiteY824" fmla="*/ 865992 h 6858000"/>
              <a:gd name="connsiteX825" fmla="*/ 4974153 w 7467600"/>
              <a:gd name="connsiteY825" fmla="*/ 1045456 h 6858000"/>
              <a:gd name="connsiteX826" fmla="*/ 5627835 w 7467600"/>
              <a:gd name="connsiteY826" fmla="*/ 1472077 h 6858000"/>
              <a:gd name="connsiteX827" fmla="*/ 5629817 w 7467600"/>
              <a:gd name="connsiteY827" fmla="*/ 1471412 h 6858000"/>
              <a:gd name="connsiteX828" fmla="*/ 5634124 w 7467600"/>
              <a:gd name="connsiteY828" fmla="*/ 1470572 h 6858000"/>
              <a:gd name="connsiteX829" fmla="*/ 5755832 w 7467600"/>
              <a:gd name="connsiteY829" fmla="*/ 1383886 h 6858000"/>
              <a:gd name="connsiteX830" fmla="*/ 6014186 w 7467600"/>
              <a:gd name="connsiteY830" fmla="*/ 1279799 h 6858000"/>
              <a:gd name="connsiteX831" fmla="*/ 6901619 w 7467600"/>
              <a:gd name="connsiteY831" fmla="*/ 1047874 h 6858000"/>
              <a:gd name="connsiteX832" fmla="*/ 6931566 w 7467600"/>
              <a:gd name="connsiteY832" fmla="*/ 1062034 h 6858000"/>
              <a:gd name="connsiteX833" fmla="*/ 5790982 w 7467600"/>
              <a:gd name="connsiteY833" fmla="*/ 1561380 h 6858000"/>
              <a:gd name="connsiteX834" fmla="*/ 6188971 w 7467600"/>
              <a:gd name="connsiteY834" fmla="*/ 1755168 h 6858000"/>
              <a:gd name="connsiteX835" fmla="*/ 6202446 w 7467600"/>
              <a:gd name="connsiteY835" fmla="*/ 1752268 h 6858000"/>
              <a:gd name="connsiteX836" fmla="*/ 7179560 w 7467600"/>
              <a:gd name="connsiteY836" fmla="*/ 1467551 h 6858000"/>
              <a:gd name="connsiteX837" fmla="*/ 7158730 w 7467600"/>
              <a:gd name="connsiteY837" fmla="*/ 1507835 h 6858000"/>
              <a:gd name="connsiteX838" fmla="*/ 6326959 w 7467600"/>
              <a:gd name="connsiteY838" fmla="*/ 1817686 h 6858000"/>
              <a:gd name="connsiteX839" fmla="*/ 6537433 w 7467600"/>
              <a:gd name="connsiteY839" fmla="*/ 1907790 h 6858000"/>
              <a:gd name="connsiteX840" fmla="*/ 6550221 w 7467600"/>
              <a:gd name="connsiteY840" fmla="*/ 1910729 h 6858000"/>
              <a:gd name="connsiteX841" fmla="*/ 6964438 w 7467600"/>
              <a:gd name="connsiteY841" fmla="*/ 2209505 h 6858000"/>
              <a:gd name="connsiteX842" fmla="*/ 7367862 w 7467600"/>
              <a:gd name="connsiteY842" fmla="*/ 2806833 h 6858000"/>
              <a:gd name="connsiteX843" fmla="*/ 7364329 w 7467600"/>
              <a:gd name="connsiteY843" fmla="*/ 2826907 h 6858000"/>
              <a:gd name="connsiteX844" fmla="*/ 7290545 w 7467600"/>
              <a:gd name="connsiteY844" fmla="*/ 2850663 h 6858000"/>
              <a:gd name="connsiteX845" fmla="*/ 6472036 w 7467600"/>
              <a:gd name="connsiteY845" fmla="*/ 1959003 h 6858000"/>
              <a:gd name="connsiteX846" fmla="*/ 5792897 w 7467600"/>
              <a:gd name="connsiteY846" fmla="*/ 1647747 h 6858000"/>
              <a:gd name="connsiteX847" fmla="*/ 5842751 w 7467600"/>
              <a:gd name="connsiteY847" fmla="*/ 1816112 h 6858000"/>
              <a:gd name="connsiteX848" fmla="*/ 5847424 w 7467600"/>
              <a:gd name="connsiteY848" fmla="*/ 1815776 h 6858000"/>
              <a:gd name="connsiteX849" fmla="*/ 6399821 w 7467600"/>
              <a:gd name="connsiteY849" fmla="*/ 2344799 h 6858000"/>
              <a:gd name="connsiteX850" fmla="*/ 6323232 w 7467600"/>
              <a:gd name="connsiteY850" fmla="*/ 2389634 h 6858000"/>
              <a:gd name="connsiteX851" fmla="*/ 5942958 w 7467600"/>
              <a:gd name="connsiteY851" fmla="*/ 2077708 h 6858000"/>
              <a:gd name="connsiteX852" fmla="*/ 5921559 w 7467600"/>
              <a:gd name="connsiteY852" fmla="*/ 2378596 h 6858000"/>
              <a:gd name="connsiteX853" fmla="*/ 5817651 w 7467600"/>
              <a:gd name="connsiteY853" fmla="*/ 3023919 h 6858000"/>
              <a:gd name="connsiteX854" fmla="*/ 5729634 w 7467600"/>
              <a:gd name="connsiteY854" fmla="*/ 3051849 h 6858000"/>
              <a:gd name="connsiteX855" fmla="*/ 5611018 w 7467600"/>
              <a:gd name="connsiteY855" fmla="*/ 2316769 h 6858000"/>
              <a:gd name="connsiteX856" fmla="*/ 5687608 w 7467600"/>
              <a:gd name="connsiteY856" fmla="*/ 2039972 h 6858000"/>
              <a:gd name="connsiteX857" fmla="*/ 5657554 w 7467600"/>
              <a:gd name="connsiteY857" fmla="*/ 1576445 h 6858000"/>
              <a:gd name="connsiteX858" fmla="*/ 5150475 w 7467600"/>
              <a:gd name="connsiteY858" fmla="*/ 1274012 h 6858000"/>
              <a:gd name="connsiteX859" fmla="*/ 5349142 w 7467600"/>
              <a:gd name="connsiteY859" fmla="*/ 2204405 h 6858000"/>
              <a:gd name="connsiteX860" fmla="*/ 5262214 w 7467600"/>
              <a:gd name="connsiteY860" fmla="*/ 2233836 h 6858000"/>
              <a:gd name="connsiteX861" fmla="*/ 4981539 w 7467600"/>
              <a:gd name="connsiteY861" fmla="*/ 1542201 h 6858000"/>
              <a:gd name="connsiteX862" fmla="*/ 4958461 w 7467600"/>
              <a:gd name="connsiteY862" fmla="*/ 1136957 h 6858000"/>
              <a:gd name="connsiteX863" fmla="*/ 4655015 w 7467600"/>
              <a:gd name="connsiteY863" fmla="*/ 891426 h 6858000"/>
              <a:gd name="connsiteX864" fmla="*/ 4348002 w 7467600"/>
              <a:gd name="connsiteY864" fmla="*/ 2205895 h 6858000"/>
              <a:gd name="connsiteX865" fmla="*/ 4262250 w 7467600"/>
              <a:gd name="connsiteY865" fmla="*/ 2219972 h 6858000"/>
              <a:gd name="connsiteX866" fmla="*/ 4550611 w 7467600"/>
              <a:gd name="connsiteY866" fmla="*/ 817540 h 6858000"/>
              <a:gd name="connsiteX867" fmla="*/ 4564418 w 7467600"/>
              <a:gd name="connsiteY867" fmla="*/ 808293 h 6858000"/>
              <a:gd name="connsiteX868" fmla="*/ 4266388 w 7467600"/>
              <a:gd name="connsiteY868" fmla="*/ 500083 h 6858000"/>
              <a:gd name="connsiteX869" fmla="*/ 4032842 w 7467600"/>
              <a:gd name="connsiteY869" fmla="*/ 211809 h 6858000"/>
              <a:gd name="connsiteX870" fmla="*/ 3882765 w 7467600"/>
              <a:gd name="connsiteY870" fmla="*/ 0 h 6858000"/>
              <a:gd name="connsiteX871" fmla="*/ 3721337 w 7467600"/>
              <a:gd name="connsiteY871" fmla="*/ 0 h 6858000"/>
              <a:gd name="connsiteX872" fmla="*/ 3797544 w 7467600"/>
              <a:gd name="connsiteY872" fmla="*/ 0 h 6858000"/>
              <a:gd name="connsiteX873" fmla="*/ 3775734 w 7467600"/>
              <a:gd name="connsiteY873" fmla="*/ 95131 h 6858000"/>
              <a:gd name="connsiteX874" fmla="*/ 3724807 w 7467600"/>
              <a:gd name="connsiteY874" fmla="*/ 272257 h 6858000"/>
              <a:gd name="connsiteX875" fmla="*/ 3726844 w 7467600"/>
              <a:gd name="connsiteY875" fmla="*/ 282988 h 6858000"/>
              <a:gd name="connsiteX876" fmla="*/ 3742664 w 7467600"/>
              <a:gd name="connsiteY876" fmla="*/ 279918 h 6858000"/>
              <a:gd name="connsiteX877" fmla="*/ 4103910 w 7467600"/>
              <a:gd name="connsiteY877" fmla="*/ 1161917 h 6858000"/>
              <a:gd name="connsiteX878" fmla="*/ 4020269 w 7467600"/>
              <a:gd name="connsiteY878" fmla="*/ 1200406 h 6858000"/>
              <a:gd name="connsiteX879" fmla="*/ 3674882 w 7467600"/>
              <a:gd name="connsiteY879" fmla="*/ 488524 h 6858000"/>
              <a:gd name="connsiteX880" fmla="*/ 3132682 w 7467600"/>
              <a:gd name="connsiteY880" fmla="*/ 1072284 h 6858000"/>
              <a:gd name="connsiteX881" fmla="*/ 2716346 w 7467600"/>
              <a:gd name="connsiteY881" fmla="*/ 1276376 h 6858000"/>
              <a:gd name="connsiteX882" fmla="*/ 2716772 w 7467600"/>
              <a:gd name="connsiteY882" fmla="*/ 1255462 h 6858000"/>
              <a:gd name="connsiteX883" fmla="*/ 3471096 w 7467600"/>
              <a:gd name="connsiteY883" fmla="*/ 437072 h 6858000"/>
              <a:gd name="connsiteX884" fmla="*/ 3639057 w 7467600"/>
              <a:gd name="connsiteY884" fmla="*/ 286334 h 6858000"/>
              <a:gd name="connsiteX885" fmla="*/ 3640309 w 7467600"/>
              <a:gd name="connsiteY885" fmla="*/ 284664 h 6858000"/>
              <a:gd name="connsiteX886" fmla="*/ 3646022 w 7467600"/>
              <a:gd name="connsiteY886" fmla="*/ 276711 h 6858000"/>
              <a:gd name="connsiteX887" fmla="*/ 3707943 w 7467600"/>
              <a:gd name="connsiteY887" fmla="*/ 65958 h 6858000"/>
              <a:gd name="connsiteX888" fmla="*/ 3721337 w 7467600"/>
              <a:gd name="connsiteY888" fmla="*/ 0 h 6858000"/>
              <a:gd name="connsiteX889" fmla="*/ 2867960 w 7467600"/>
              <a:gd name="connsiteY889" fmla="*/ 0 h 6858000"/>
              <a:gd name="connsiteX890" fmla="*/ 2926351 w 7467600"/>
              <a:gd name="connsiteY890" fmla="*/ 0 h 6858000"/>
              <a:gd name="connsiteX891" fmla="*/ 2902823 w 7467600"/>
              <a:gd name="connsiteY891" fmla="*/ 262929 h 6858000"/>
              <a:gd name="connsiteX892" fmla="*/ 2940663 w 7467600"/>
              <a:gd name="connsiteY892" fmla="*/ 140884 h 6858000"/>
              <a:gd name="connsiteX893" fmla="*/ 2947039 w 7467600"/>
              <a:gd name="connsiteY893" fmla="*/ 122524 h 6858000"/>
              <a:gd name="connsiteX894" fmla="*/ 2984316 w 7467600"/>
              <a:gd name="connsiteY894" fmla="*/ 0 h 6858000"/>
              <a:gd name="connsiteX895" fmla="*/ 3016114 w 7467600"/>
              <a:gd name="connsiteY895" fmla="*/ 0 h 6858000"/>
              <a:gd name="connsiteX896" fmla="*/ 2979949 w 7467600"/>
              <a:gd name="connsiteY896" fmla="*/ 119274 h 6858000"/>
              <a:gd name="connsiteX897" fmla="*/ 3023879 w 7467600"/>
              <a:gd name="connsiteY897" fmla="*/ 0 h 6858000"/>
              <a:gd name="connsiteX898" fmla="*/ 3105400 w 7467600"/>
              <a:gd name="connsiteY898" fmla="*/ 0 h 6858000"/>
              <a:gd name="connsiteX899" fmla="*/ 3094669 w 7467600"/>
              <a:gd name="connsiteY899" fmla="*/ 30308 h 6858000"/>
              <a:gd name="connsiteX900" fmla="*/ 2901945 w 7467600"/>
              <a:gd name="connsiteY900" fmla="*/ 466538 h 6858000"/>
              <a:gd name="connsiteX901" fmla="*/ 2815209 w 7467600"/>
              <a:gd name="connsiteY901" fmla="*/ 497361 h 6858000"/>
              <a:gd name="connsiteX902" fmla="*/ 2844845 w 7467600"/>
              <a:gd name="connsiteY902" fmla="*/ 127638 h 6858000"/>
              <a:gd name="connsiteX903" fmla="*/ 2867960 w 7467600"/>
              <a:gd name="connsiteY903" fmla="*/ 0 h 6858000"/>
              <a:gd name="connsiteX904" fmla="*/ 1057230 w 7467600"/>
              <a:gd name="connsiteY904" fmla="*/ 0 h 6858000"/>
              <a:gd name="connsiteX905" fmla="*/ 1111003 w 7467600"/>
              <a:gd name="connsiteY905" fmla="*/ 0 h 6858000"/>
              <a:gd name="connsiteX906" fmla="*/ 1125553 w 7467600"/>
              <a:gd name="connsiteY906" fmla="*/ 52588 h 6858000"/>
              <a:gd name="connsiteX907" fmla="*/ 1304276 w 7467600"/>
              <a:gd name="connsiteY907" fmla="*/ 476275 h 6858000"/>
              <a:gd name="connsiteX908" fmla="*/ 1492066 w 7467600"/>
              <a:gd name="connsiteY908" fmla="*/ 886333 h 6858000"/>
              <a:gd name="connsiteX909" fmla="*/ 1423698 w 7467600"/>
              <a:gd name="connsiteY909" fmla="*/ 710817 h 6858000"/>
              <a:gd name="connsiteX910" fmla="*/ 1357609 w 7467600"/>
              <a:gd name="connsiteY910" fmla="*/ 532892 h 6858000"/>
              <a:gd name="connsiteX911" fmla="*/ 1309550 w 7467600"/>
              <a:gd name="connsiteY911" fmla="*/ 374031 h 6858000"/>
              <a:gd name="connsiteX912" fmla="*/ 1193673 w 7467600"/>
              <a:gd name="connsiteY912" fmla="*/ 49533 h 6858000"/>
              <a:gd name="connsiteX913" fmla="*/ 1164391 w 7467600"/>
              <a:gd name="connsiteY913" fmla="*/ 0 h 6858000"/>
              <a:gd name="connsiteX914" fmla="*/ 1200666 w 7467600"/>
              <a:gd name="connsiteY914" fmla="*/ 0 h 6858000"/>
              <a:gd name="connsiteX915" fmla="*/ 1223408 w 7467600"/>
              <a:gd name="connsiteY915" fmla="*/ 38996 h 6858000"/>
              <a:gd name="connsiteX916" fmla="*/ 1339635 w 7467600"/>
              <a:gd name="connsiteY916" fmla="*/ 365517 h 6858000"/>
              <a:gd name="connsiteX917" fmla="*/ 1387469 w 7467600"/>
              <a:gd name="connsiteY917" fmla="*/ 523079 h 6858000"/>
              <a:gd name="connsiteX918" fmla="*/ 1452685 w 7467600"/>
              <a:gd name="connsiteY918" fmla="*/ 699806 h 6858000"/>
              <a:gd name="connsiteX919" fmla="*/ 1492092 w 7467600"/>
              <a:gd name="connsiteY919" fmla="*/ 800424 h 6858000"/>
              <a:gd name="connsiteX920" fmla="*/ 1455302 w 7467600"/>
              <a:gd name="connsiteY920" fmla="*/ 632913 h 6858000"/>
              <a:gd name="connsiteX921" fmla="*/ 1222336 w 7467600"/>
              <a:gd name="connsiteY921" fmla="*/ 9480 h 6858000"/>
              <a:gd name="connsiteX922" fmla="*/ 1214634 w 7467600"/>
              <a:gd name="connsiteY922" fmla="*/ 0 h 6858000"/>
              <a:gd name="connsiteX923" fmla="*/ 1289827 w 7467600"/>
              <a:gd name="connsiteY923" fmla="*/ 0 h 6858000"/>
              <a:gd name="connsiteX924" fmla="*/ 1321076 w 7467600"/>
              <a:gd name="connsiteY924" fmla="*/ 59722 h 6858000"/>
              <a:gd name="connsiteX925" fmla="*/ 1512579 w 7467600"/>
              <a:gd name="connsiteY925" fmla="*/ 626441 h 6858000"/>
              <a:gd name="connsiteX926" fmla="*/ 1506076 w 7467600"/>
              <a:gd name="connsiteY926" fmla="*/ 1089289 h 6858000"/>
              <a:gd name="connsiteX927" fmla="*/ 1486346 w 7467600"/>
              <a:gd name="connsiteY927" fmla="*/ 1079919 h 6858000"/>
              <a:gd name="connsiteX928" fmla="*/ 1070511 w 7467600"/>
              <a:gd name="connsiteY928" fmla="*/ 48609 h 6858000"/>
              <a:gd name="connsiteX929" fmla="*/ 1057230 w 7467600"/>
              <a:gd name="connsiteY929" fmla="*/ 0 h 6858000"/>
              <a:gd name="connsiteX930" fmla="*/ 43151 w 7467600"/>
              <a:gd name="connsiteY930" fmla="*/ 0 h 6858000"/>
              <a:gd name="connsiteX931" fmla="*/ 95283 w 7467600"/>
              <a:gd name="connsiteY931" fmla="*/ 0 h 6858000"/>
              <a:gd name="connsiteX932" fmla="*/ 300708 w 7467600"/>
              <a:gd name="connsiteY932" fmla="*/ 154571 h 6858000"/>
              <a:gd name="connsiteX933" fmla="*/ 530414 w 7467600"/>
              <a:gd name="connsiteY933" fmla="*/ 354673 h 6858000"/>
              <a:gd name="connsiteX934" fmla="*/ 333785 w 7467600"/>
              <a:gd name="connsiteY934" fmla="*/ 161564 h 6858000"/>
              <a:gd name="connsiteX935" fmla="*/ 147005 w 7467600"/>
              <a:gd name="connsiteY935" fmla="*/ 0 h 6858000"/>
              <a:gd name="connsiteX936" fmla="*/ 272509 w 7467600"/>
              <a:gd name="connsiteY936" fmla="*/ 0 h 6858000"/>
              <a:gd name="connsiteX937" fmla="*/ 326276 w 7467600"/>
              <a:gd name="connsiteY937" fmla="*/ 45847 h 6858000"/>
              <a:gd name="connsiteX938" fmla="*/ 823759 w 7467600"/>
              <a:gd name="connsiteY938" fmla="*/ 574145 h 6858000"/>
              <a:gd name="connsiteX939" fmla="*/ 811254 w 7467600"/>
              <a:gd name="connsiteY939" fmla="*/ 665546 h 6858000"/>
              <a:gd name="connsiteX940" fmla="*/ 154042 w 7467600"/>
              <a:gd name="connsiteY940" fmla="*/ 261522 h 6858000"/>
              <a:gd name="connsiteX941" fmla="*/ 13550 w 7467600"/>
              <a:gd name="connsiteY941" fmla="*/ 158423 h 6858000"/>
              <a:gd name="connsiteX942" fmla="*/ 0 w 7467600"/>
              <a:gd name="connsiteY942" fmla="*/ 146618 h 6858000"/>
              <a:gd name="connsiteX943" fmla="*/ 0 w 7467600"/>
              <a:gd name="connsiteY943" fmla="*/ 59161 h 6858000"/>
              <a:gd name="connsiteX944" fmla="*/ 45427 w 7467600"/>
              <a:gd name="connsiteY944" fmla="*/ 101078 h 6858000"/>
              <a:gd name="connsiteX945" fmla="*/ 630103 w 7467600"/>
              <a:gd name="connsiteY945" fmla="*/ 485885 h 6858000"/>
              <a:gd name="connsiteX946" fmla="*/ 532040 w 7467600"/>
              <a:gd name="connsiteY946" fmla="*/ 399359 h 6858000"/>
              <a:gd name="connsiteX947" fmla="*/ 517618 w 7467600"/>
              <a:gd name="connsiteY947" fmla="*/ 385726 h 6858000"/>
              <a:gd name="connsiteX948" fmla="*/ 285074 w 7467600"/>
              <a:gd name="connsiteY948" fmla="*/ 182755 h 6858000"/>
              <a:gd name="connsiteX949" fmla="*/ 43151 w 7467600"/>
              <a:gd name="connsiteY94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05948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1019354 w 7467600"/>
              <a:gd name="connsiteY17" fmla="*/ 6315006 h 6858000"/>
              <a:gd name="connsiteX18" fmla="*/ 441046 w 7467600"/>
              <a:gd name="connsiteY18" fmla="*/ 6691153 h 6858000"/>
              <a:gd name="connsiteX19" fmla="*/ 1019354 w 7467600"/>
              <a:gd name="connsiteY19" fmla="*/ 6315006 h 6858000"/>
              <a:gd name="connsiteX20" fmla="*/ 991680 w 7467600"/>
              <a:gd name="connsiteY20" fmla="*/ 6298413 h 6858000"/>
              <a:gd name="connsiteX21" fmla="*/ 409060 w 7467600"/>
              <a:gd name="connsiteY21" fmla="*/ 6671470 h 6858000"/>
              <a:gd name="connsiteX22" fmla="*/ 991680 w 7467600"/>
              <a:gd name="connsiteY22" fmla="*/ 6298413 h 6858000"/>
              <a:gd name="connsiteX23" fmla="*/ 103333 w 7467600"/>
              <a:gd name="connsiteY23" fmla="*/ 5699602 h 6858000"/>
              <a:gd name="connsiteX24" fmla="*/ 233938 w 7467600"/>
              <a:gd name="connsiteY24" fmla="*/ 5809416 h 6858000"/>
              <a:gd name="connsiteX25" fmla="*/ 883580 w 7467600"/>
              <a:gd name="connsiteY25" fmla="*/ 6180710 h 6858000"/>
              <a:gd name="connsiteX26" fmla="*/ 487337 w 7467600"/>
              <a:gd name="connsiteY26" fmla="*/ 5950182 h 6858000"/>
              <a:gd name="connsiteX27" fmla="*/ 354051 w 7467600"/>
              <a:gd name="connsiteY27" fmla="*/ 5854912 h 6858000"/>
              <a:gd name="connsiteX28" fmla="*/ 195436 w 7467600"/>
              <a:gd name="connsiteY28" fmla="*/ 5755068 h 6858000"/>
              <a:gd name="connsiteX29" fmla="*/ 103333 w 7467600"/>
              <a:gd name="connsiteY29" fmla="*/ 5699602 h 6858000"/>
              <a:gd name="connsiteX30" fmla="*/ 5539432 w 7467600"/>
              <a:gd name="connsiteY30" fmla="*/ 5642928 h 6858000"/>
              <a:gd name="connsiteX31" fmla="*/ 5555462 w 7467600"/>
              <a:gd name="connsiteY31" fmla="*/ 5694454 h 6858000"/>
              <a:gd name="connsiteX32" fmla="*/ 5828270 w 7467600"/>
              <a:gd name="connsiteY32" fmla="*/ 6320663 h 6858000"/>
              <a:gd name="connsiteX33" fmla="*/ 5947416 w 7467600"/>
              <a:gd name="connsiteY33" fmla="*/ 6574846 h 6858000"/>
              <a:gd name="connsiteX34" fmla="*/ 5539432 w 7467600"/>
              <a:gd name="connsiteY34" fmla="*/ 5642928 h 6858000"/>
              <a:gd name="connsiteX35" fmla="*/ 51253 w 7467600"/>
              <a:gd name="connsiteY35" fmla="*/ 5631825 h 6858000"/>
              <a:gd name="connsiteX36" fmla="*/ 211622 w 7467600"/>
              <a:gd name="connsiteY36" fmla="*/ 5728803 h 6858000"/>
              <a:gd name="connsiteX37" fmla="*/ 371652 w 7467600"/>
              <a:gd name="connsiteY37" fmla="*/ 5829062 h 6858000"/>
              <a:gd name="connsiteX38" fmla="*/ 505903 w 7467600"/>
              <a:gd name="connsiteY38" fmla="*/ 5925221 h 6858000"/>
              <a:gd name="connsiteX39" fmla="*/ 899240 w 7467600"/>
              <a:gd name="connsiteY39" fmla="*/ 6153068 h 6858000"/>
              <a:gd name="connsiteX40" fmla="*/ 988114 w 7467600"/>
              <a:gd name="connsiteY40" fmla="*/ 6174204 h 6858000"/>
              <a:gd name="connsiteX41" fmla="*/ 845971 w 7467600"/>
              <a:gd name="connsiteY41" fmla="*/ 6067177 h 6858000"/>
              <a:gd name="connsiteX42" fmla="*/ 448057 w 7467600"/>
              <a:gd name="connsiteY42" fmla="*/ 5841376 h 6858000"/>
              <a:gd name="connsiteX43" fmla="*/ 51253 w 7467600"/>
              <a:gd name="connsiteY43" fmla="*/ 5631825 h 6858000"/>
              <a:gd name="connsiteX44" fmla="*/ 2606687 w 7467600"/>
              <a:gd name="connsiteY44" fmla="*/ 5630718 h 6858000"/>
              <a:gd name="connsiteX45" fmla="*/ 2645658 w 7467600"/>
              <a:gd name="connsiteY45" fmla="*/ 6640259 h 6858000"/>
              <a:gd name="connsiteX46" fmla="*/ 2606687 w 7467600"/>
              <a:gd name="connsiteY46" fmla="*/ 5630718 h 6858000"/>
              <a:gd name="connsiteX47" fmla="*/ 3642057 w 7467600"/>
              <a:gd name="connsiteY47" fmla="*/ 5573487 h 6858000"/>
              <a:gd name="connsiteX48" fmla="*/ 3632981 w 7467600"/>
              <a:gd name="connsiteY48" fmla="*/ 5579437 h 6858000"/>
              <a:gd name="connsiteX49" fmla="*/ 3382436 w 7467600"/>
              <a:gd name="connsiteY49" fmla="*/ 5952726 h 6858000"/>
              <a:gd name="connsiteX50" fmla="*/ 3191929 w 7467600"/>
              <a:gd name="connsiteY50" fmla="*/ 6662669 h 6858000"/>
              <a:gd name="connsiteX51" fmla="*/ 3369898 w 7467600"/>
              <a:gd name="connsiteY51" fmla="*/ 6081771 h 6858000"/>
              <a:gd name="connsiteX52" fmla="*/ 3642057 w 7467600"/>
              <a:gd name="connsiteY52" fmla="*/ 5573487 h 6858000"/>
              <a:gd name="connsiteX53" fmla="*/ 2650666 w 7467600"/>
              <a:gd name="connsiteY53" fmla="*/ 5530686 h 6858000"/>
              <a:gd name="connsiteX54" fmla="*/ 2650249 w 7467600"/>
              <a:gd name="connsiteY54" fmla="*/ 5532101 h 6858000"/>
              <a:gd name="connsiteX55" fmla="*/ 2663808 w 7467600"/>
              <a:gd name="connsiteY55" fmla="*/ 6535215 h 6858000"/>
              <a:gd name="connsiteX56" fmla="*/ 2665418 w 7467600"/>
              <a:gd name="connsiteY56" fmla="*/ 6132756 h 6858000"/>
              <a:gd name="connsiteX57" fmla="*/ 2650666 w 7467600"/>
              <a:gd name="connsiteY57" fmla="*/ 5530686 h 6858000"/>
              <a:gd name="connsiteX58" fmla="*/ 2680277 w 7467600"/>
              <a:gd name="connsiteY58" fmla="*/ 5479204 h 6858000"/>
              <a:gd name="connsiteX59" fmla="*/ 2678972 w 7467600"/>
              <a:gd name="connsiteY59" fmla="*/ 5481582 h 6858000"/>
              <a:gd name="connsiteX60" fmla="*/ 2696666 w 7467600"/>
              <a:gd name="connsiteY60" fmla="*/ 6133836 h 6858000"/>
              <a:gd name="connsiteX61" fmla="*/ 2695769 w 7467600"/>
              <a:gd name="connsiteY61" fmla="*/ 6390955 h 6858000"/>
              <a:gd name="connsiteX62" fmla="*/ 2739893 w 7467600"/>
              <a:gd name="connsiteY62" fmla="*/ 6108357 h 6858000"/>
              <a:gd name="connsiteX63" fmla="*/ 2680277 w 7467600"/>
              <a:gd name="connsiteY63" fmla="*/ 5479204 h 6858000"/>
              <a:gd name="connsiteX64" fmla="*/ 1132195 w 7467600"/>
              <a:gd name="connsiteY64" fmla="*/ 5467980 h 6858000"/>
              <a:gd name="connsiteX65" fmla="*/ 1679056 w 7467600"/>
              <a:gd name="connsiteY65" fmla="*/ 5516907 h 6858000"/>
              <a:gd name="connsiteX66" fmla="*/ 2128648 w 7467600"/>
              <a:gd name="connsiteY66" fmla="*/ 5474249 h 6858000"/>
              <a:gd name="connsiteX67" fmla="*/ 1825619 w 7467600"/>
              <a:gd name="connsiteY67" fmla="*/ 5478447 h 6858000"/>
              <a:gd name="connsiteX68" fmla="*/ 1737798 w 7467600"/>
              <a:gd name="connsiteY68" fmla="*/ 5483353 h 6858000"/>
              <a:gd name="connsiteX69" fmla="*/ 1132195 w 7467600"/>
              <a:gd name="connsiteY69" fmla="*/ 5467980 h 6858000"/>
              <a:gd name="connsiteX70" fmla="*/ 1456157 w 7467600"/>
              <a:gd name="connsiteY70" fmla="*/ 5371404 h 6858000"/>
              <a:gd name="connsiteX71" fmla="*/ 1244432 w 7467600"/>
              <a:gd name="connsiteY71" fmla="*/ 5385601 h 6858000"/>
              <a:gd name="connsiteX72" fmla="*/ 973990 w 7467600"/>
              <a:gd name="connsiteY72" fmla="*/ 5424940 h 6858000"/>
              <a:gd name="connsiteX73" fmla="*/ 1103809 w 7467600"/>
              <a:gd name="connsiteY73" fmla="*/ 5433720 h 6858000"/>
              <a:gd name="connsiteX74" fmla="*/ 1123454 w 7467600"/>
              <a:gd name="connsiteY74" fmla="*/ 5435727 h 6858000"/>
              <a:gd name="connsiteX75" fmla="*/ 1737017 w 7467600"/>
              <a:gd name="connsiteY75" fmla="*/ 5452183 h 6858000"/>
              <a:gd name="connsiteX76" fmla="*/ 1824397 w 7467600"/>
              <a:gd name="connsiteY76" fmla="*/ 5447757 h 6858000"/>
              <a:gd name="connsiteX77" fmla="*/ 2070059 w 7467600"/>
              <a:gd name="connsiteY77" fmla="*/ 5441660 h 6858000"/>
              <a:gd name="connsiteX78" fmla="*/ 1456157 w 7467600"/>
              <a:gd name="connsiteY78" fmla="*/ 5371404 h 6858000"/>
              <a:gd name="connsiteX79" fmla="*/ 4988186 w 7467600"/>
              <a:gd name="connsiteY79" fmla="*/ 5216467 h 6858000"/>
              <a:gd name="connsiteX80" fmla="*/ 4777334 w 7467600"/>
              <a:gd name="connsiteY80" fmla="*/ 5406072 h 6858000"/>
              <a:gd name="connsiteX81" fmla="*/ 4718341 w 7467600"/>
              <a:gd name="connsiteY81" fmla="*/ 5468043 h 6858000"/>
              <a:gd name="connsiteX82" fmla="*/ 4604655 w 7467600"/>
              <a:gd name="connsiteY82" fmla="*/ 5583434 h 6858000"/>
              <a:gd name="connsiteX83" fmla="*/ 4565074 w 7467600"/>
              <a:gd name="connsiteY83" fmla="*/ 5618550 h 6858000"/>
              <a:gd name="connsiteX84" fmla="*/ 4988186 w 7467600"/>
              <a:gd name="connsiteY84" fmla="*/ 5216467 h 6858000"/>
              <a:gd name="connsiteX85" fmla="*/ 4978032 w 7467600"/>
              <a:gd name="connsiteY85" fmla="*/ 5183809 h 6858000"/>
              <a:gd name="connsiteX86" fmla="*/ 4463413 w 7467600"/>
              <a:gd name="connsiteY86" fmla="*/ 5615162 h 6858000"/>
              <a:gd name="connsiteX87" fmla="*/ 4358134 w 7467600"/>
              <a:gd name="connsiteY87" fmla="*/ 5742791 h 6858000"/>
              <a:gd name="connsiteX88" fmla="*/ 4376219 w 7467600"/>
              <a:gd name="connsiteY88" fmla="*/ 5729027 h 6858000"/>
              <a:gd name="connsiteX89" fmla="*/ 4582340 w 7467600"/>
              <a:gd name="connsiteY89" fmla="*/ 5561037 h 6858000"/>
              <a:gd name="connsiteX90" fmla="*/ 4694684 w 7467600"/>
              <a:gd name="connsiteY90" fmla="*/ 5447098 h 6858000"/>
              <a:gd name="connsiteX91" fmla="*/ 4754123 w 7467600"/>
              <a:gd name="connsiteY91" fmla="*/ 5384643 h 6858000"/>
              <a:gd name="connsiteX92" fmla="*/ 4978032 w 7467600"/>
              <a:gd name="connsiteY92" fmla="*/ 5183809 h 6858000"/>
              <a:gd name="connsiteX93" fmla="*/ 1903353 w 7467600"/>
              <a:gd name="connsiteY93" fmla="*/ 5044827 h 6858000"/>
              <a:gd name="connsiteX94" fmla="*/ 1936931 w 7467600"/>
              <a:gd name="connsiteY94" fmla="*/ 5093954 h 6858000"/>
              <a:gd name="connsiteX95" fmla="*/ 2195868 w 7467600"/>
              <a:gd name="connsiteY95" fmla="*/ 5396574 h 6858000"/>
              <a:gd name="connsiteX96" fmla="*/ 2088852 w 7467600"/>
              <a:gd name="connsiteY96" fmla="*/ 5166123 h 6858000"/>
              <a:gd name="connsiteX97" fmla="*/ 1958241 w 7467600"/>
              <a:gd name="connsiteY97" fmla="*/ 5067955 h 6858000"/>
              <a:gd name="connsiteX98" fmla="*/ 1903353 w 7467600"/>
              <a:gd name="connsiteY98" fmla="*/ 5044827 h 6858000"/>
              <a:gd name="connsiteX99" fmla="*/ 1979378 w 7467600"/>
              <a:gd name="connsiteY99" fmla="*/ 4769504 h 6858000"/>
              <a:gd name="connsiteX100" fmla="*/ 2882120 w 7467600"/>
              <a:gd name="connsiteY100" fmla="*/ 5064547 h 6858000"/>
              <a:gd name="connsiteX101" fmla="*/ 2793103 w 7467600"/>
              <a:gd name="connsiteY101" fmla="*/ 5039699 h 6858000"/>
              <a:gd name="connsiteX102" fmla="*/ 2770041 w 7467600"/>
              <a:gd name="connsiteY102" fmla="*/ 5033634 h 6858000"/>
              <a:gd name="connsiteX103" fmla="*/ 1979378 w 7467600"/>
              <a:gd name="connsiteY103" fmla="*/ 4769504 h 6858000"/>
              <a:gd name="connsiteX104" fmla="*/ 1927410 w 7467600"/>
              <a:gd name="connsiteY104" fmla="*/ 4716164 h 6858000"/>
              <a:gd name="connsiteX105" fmla="*/ 1959587 w 7467600"/>
              <a:gd name="connsiteY105" fmla="*/ 4728849 h 6858000"/>
              <a:gd name="connsiteX106" fmla="*/ 2777707 w 7467600"/>
              <a:gd name="connsiteY106" fmla="*/ 5003991 h 6858000"/>
              <a:gd name="connsiteX107" fmla="*/ 2800768 w 7467600"/>
              <a:gd name="connsiteY107" fmla="*/ 5010056 h 6858000"/>
              <a:gd name="connsiteX108" fmla="*/ 2879408 w 7467600"/>
              <a:gd name="connsiteY108" fmla="*/ 5031590 h 6858000"/>
              <a:gd name="connsiteX109" fmla="*/ 2862295 w 7467600"/>
              <a:gd name="connsiteY109" fmla="*/ 5022958 h 6858000"/>
              <a:gd name="connsiteX110" fmla="*/ 2813343 w 7467600"/>
              <a:gd name="connsiteY110" fmla="*/ 4998369 h 6858000"/>
              <a:gd name="connsiteX111" fmla="*/ 2646245 w 7467600"/>
              <a:gd name="connsiteY111" fmla="*/ 4930999 h 6858000"/>
              <a:gd name="connsiteX112" fmla="*/ 1999243 w 7467600"/>
              <a:gd name="connsiteY112" fmla="*/ 4730524 h 6858000"/>
              <a:gd name="connsiteX113" fmla="*/ 1979527 w 7467600"/>
              <a:gd name="connsiteY113" fmla="*/ 4726651 h 6858000"/>
              <a:gd name="connsiteX114" fmla="*/ 1927410 w 7467600"/>
              <a:gd name="connsiteY114" fmla="*/ 4716164 h 6858000"/>
              <a:gd name="connsiteX115" fmla="*/ 1997014 w 7467600"/>
              <a:gd name="connsiteY115" fmla="*/ 4698007 h 6858000"/>
              <a:gd name="connsiteX116" fmla="*/ 2005458 w 7467600"/>
              <a:gd name="connsiteY116" fmla="*/ 4699540 h 6858000"/>
              <a:gd name="connsiteX117" fmla="*/ 2657186 w 7467600"/>
              <a:gd name="connsiteY117" fmla="*/ 4901687 h 6858000"/>
              <a:gd name="connsiteX118" fmla="*/ 2826662 w 7467600"/>
              <a:gd name="connsiteY118" fmla="*/ 4970362 h 6858000"/>
              <a:gd name="connsiteX119" fmla="*/ 2876100 w 7467600"/>
              <a:gd name="connsiteY119" fmla="*/ 4995397 h 6858000"/>
              <a:gd name="connsiteX120" fmla="*/ 3042600 w 7467600"/>
              <a:gd name="connsiteY120" fmla="*/ 5059532 h 6858000"/>
              <a:gd name="connsiteX121" fmla="*/ 1997014 w 7467600"/>
              <a:gd name="connsiteY121" fmla="*/ 4698007 h 6858000"/>
              <a:gd name="connsiteX122" fmla="*/ 2305292 w 7467600"/>
              <a:gd name="connsiteY122" fmla="*/ 4219492 h 6858000"/>
              <a:gd name="connsiteX123" fmla="*/ 3360922 w 7467600"/>
              <a:gd name="connsiteY123" fmla="*/ 4529373 h 6858000"/>
              <a:gd name="connsiteX124" fmla="*/ 3492420 w 7467600"/>
              <a:gd name="connsiteY124" fmla="*/ 4510145 h 6858000"/>
              <a:gd name="connsiteX125" fmla="*/ 3364086 w 7467600"/>
              <a:gd name="connsiteY125" fmla="*/ 4480340 h 6858000"/>
              <a:gd name="connsiteX126" fmla="*/ 3225818 w 7467600"/>
              <a:gd name="connsiteY126" fmla="*/ 4411822 h 6858000"/>
              <a:gd name="connsiteX127" fmla="*/ 3129696 w 7467600"/>
              <a:gd name="connsiteY127" fmla="*/ 4360704 h 6858000"/>
              <a:gd name="connsiteX128" fmla="*/ 2814545 w 7467600"/>
              <a:gd name="connsiteY128" fmla="*/ 4282955 h 6858000"/>
              <a:gd name="connsiteX129" fmla="*/ 2305292 w 7467600"/>
              <a:gd name="connsiteY129" fmla="*/ 4219492 h 6858000"/>
              <a:gd name="connsiteX130" fmla="*/ 2626982 w 7467600"/>
              <a:gd name="connsiteY130" fmla="*/ 4206450 h 6858000"/>
              <a:gd name="connsiteX131" fmla="*/ 2490617 w 7467600"/>
              <a:gd name="connsiteY131" fmla="*/ 4206951 h 6858000"/>
              <a:gd name="connsiteX132" fmla="*/ 2819869 w 7467600"/>
              <a:gd name="connsiteY132" fmla="*/ 4252936 h 6858000"/>
              <a:gd name="connsiteX133" fmla="*/ 3143018 w 7467600"/>
              <a:gd name="connsiteY133" fmla="*/ 4332698 h 6858000"/>
              <a:gd name="connsiteX134" fmla="*/ 3241520 w 7467600"/>
              <a:gd name="connsiteY134" fmla="*/ 4385112 h 6858000"/>
              <a:gd name="connsiteX135" fmla="*/ 3374575 w 7467600"/>
              <a:gd name="connsiteY135" fmla="*/ 4451517 h 6858000"/>
              <a:gd name="connsiteX136" fmla="*/ 3505221 w 7467600"/>
              <a:gd name="connsiteY136" fmla="*/ 4480757 h 6858000"/>
              <a:gd name="connsiteX137" fmla="*/ 2626982 w 7467600"/>
              <a:gd name="connsiteY137" fmla="*/ 4206450 h 6858000"/>
              <a:gd name="connsiteX138" fmla="*/ 1310106 w 7467600"/>
              <a:gd name="connsiteY138" fmla="*/ 3943217 h 6858000"/>
              <a:gd name="connsiteX139" fmla="*/ 854994 w 7467600"/>
              <a:gd name="connsiteY139" fmla="*/ 4399136 h 6858000"/>
              <a:gd name="connsiteX140" fmla="*/ 742462 w 7467600"/>
              <a:gd name="connsiteY140" fmla="*/ 4594648 h 6858000"/>
              <a:gd name="connsiteX141" fmla="*/ 820602 w 7467600"/>
              <a:gd name="connsiteY141" fmla="*/ 4485915 h 6858000"/>
              <a:gd name="connsiteX142" fmla="*/ 878295 w 7467600"/>
              <a:gd name="connsiteY142" fmla="*/ 4403594 h 6858000"/>
              <a:gd name="connsiteX143" fmla="*/ 1240607 w 7467600"/>
              <a:gd name="connsiteY143" fmla="*/ 4010401 h 6858000"/>
              <a:gd name="connsiteX144" fmla="*/ 1310106 w 7467600"/>
              <a:gd name="connsiteY144" fmla="*/ 3943217 h 6858000"/>
              <a:gd name="connsiteX145" fmla="*/ 1423113 w 7467600"/>
              <a:gd name="connsiteY145" fmla="*/ 3874565 h 6858000"/>
              <a:gd name="connsiteX146" fmla="*/ 1260565 w 7467600"/>
              <a:gd name="connsiteY146" fmla="*/ 4031982 h 6858000"/>
              <a:gd name="connsiteX147" fmla="*/ 901900 w 7467600"/>
              <a:gd name="connsiteY147" fmla="*/ 4421236 h 6858000"/>
              <a:gd name="connsiteX148" fmla="*/ 845044 w 7467600"/>
              <a:gd name="connsiteY148" fmla="*/ 4502436 h 6858000"/>
              <a:gd name="connsiteX149" fmla="*/ 685926 w 7467600"/>
              <a:gd name="connsiteY149" fmla="*/ 4703069 h 6858000"/>
              <a:gd name="connsiteX150" fmla="*/ 684248 w 7467600"/>
              <a:gd name="connsiteY150" fmla="*/ 4706721 h 6858000"/>
              <a:gd name="connsiteX151" fmla="*/ 1423113 w 7467600"/>
              <a:gd name="connsiteY151" fmla="*/ 3874565 h 6858000"/>
              <a:gd name="connsiteX152" fmla="*/ 3316479 w 7467600"/>
              <a:gd name="connsiteY152" fmla="*/ 3872136 h 6858000"/>
              <a:gd name="connsiteX153" fmla="*/ 3546806 w 7467600"/>
              <a:gd name="connsiteY153" fmla="*/ 4356139 h 6858000"/>
              <a:gd name="connsiteX154" fmla="*/ 3364433 w 7467600"/>
              <a:gd name="connsiteY154" fmla="*/ 3953121 h 6858000"/>
              <a:gd name="connsiteX155" fmla="*/ 3316479 w 7467600"/>
              <a:gd name="connsiteY155" fmla="*/ 3872136 h 6858000"/>
              <a:gd name="connsiteX156" fmla="*/ 3291335 w 7467600"/>
              <a:gd name="connsiteY156" fmla="*/ 3767420 h 6858000"/>
              <a:gd name="connsiteX157" fmla="*/ 3390805 w 7467600"/>
              <a:gd name="connsiteY157" fmla="*/ 3937163 h 6858000"/>
              <a:gd name="connsiteX158" fmla="*/ 3579062 w 7467600"/>
              <a:gd name="connsiteY158" fmla="*/ 4359040 h 6858000"/>
              <a:gd name="connsiteX159" fmla="*/ 3467355 w 7467600"/>
              <a:gd name="connsiteY159" fmla="*/ 3988130 h 6858000"/>
              <a:gd name="connsiteX160" fmla="*/ 3310753 w 7467600"/>
              <a:gd name="connsiteY160" fmla="*/ 3787140 h 6858000"/>
              <a:gd name="connsiteX161" fmla="*/ 3291335 w 7467600"/>
              <a:gd name="connsiteY161" fmla="*/ 3767420 h 6858000"/>
              <a:gd name="connsiteX162" fmla="*/ 1635889 w 7467600"/>
              <a:gd name="connsiteY162" fmla="*/ 3709494 h 6858000"/>
              <a:gd name="connsiteX163" fmla="*/ 1634800 w 7467600"/>
              <a:gd name="connsiteY163" fmla="*/ 3731111 h 6858000"/>
              <a:gd name="connsiteX164" fmla="*/ 1635889 w 7467600"/>
              <a:gd name="connsiteY164" fmla="*/ 3709494 h 6858000"/>
              <a:gd name="connsiteX165" fmla="*/ 1510397 w 7467600"/>
              <a:gd name="connsiteY165" fmla="*/ 3684705 h 6858000"/>
              <a:gd name="connsiteX166" fmla="*/ 1146550 w 7467600"/>
              <a:gd name="connsiteY166" fmla="*/ 3802012 h 6858000"/>
              <a:gd name="connsiteX167" fmla="*/ 698834 w 7467600"/>
              <a:gd name="connsiteY167" fmla="*/ 3952272 h 6858000"/>
              <a:gd name="connsiteX168" fmla="*/ 34256 w 7467600"/>
              <a:gd name="connsiteY168" fmla="*/ 4347603 h 6858000"/>
              <a:gd name="connsiteX169" fmla="*/ 527241 w 7467600"/>
              <a:gd name="connsiteY169" fmla="*/ 4065078 h 6858000"/>
              <a:gd name="connsiteX170" fmla="*/ 1510397 w 7467600"/>
              <a:gd name="connsiteY170" fmla="*/ 3684705 h 6858000"/>
              <a:gd name="connsiteX171" fmla="*/ 1313114 w 7467600"/>
              <a:gd name="connsiteY171" fmla="*/ 3655216 h 6858000"/>
              <a:gd name="connsiteX172" fmla="*/ 1109304 w 7467600"/>
              <a:gd name="connsiteY172" fmla="*/ 3669030 h 6858000"/>
              <a:gd name="connsiteX173" fmla="*/ 8129 w 7467600"/>
              <a:gd name="connsiteY173" fmla="*/ 4330519 h 6858000"/>
              <a:gd name="connsiteX174" fmla="*/ 687572 w 7467600"/>
              <a:gd name="connsiteY174" fmla="*/ 3925629 h 6858000"/>
              <a:gd name="connsiteX175" fmla="*/ 1138365 w 7467600"/>
              <a:gd name="connsiteY175" fmla="*/ 3774515 h 6858000"/>
              <a:gd name="connsiteX176" fmla="*/ 1505579 w 7467600"/>
              <a:gd name="connsiteY176" fmla="*/ 3655526 h 6858000"/>
              <a:gd name="connsiteX177" fmla="*/ 1313114 w 7467600"/>
              <a:gd name="connsiteY177" fmla="*/ 3655216 h 6858000"/>
              <a:gd name="connsiteX178" fmla="*/ 3655073 w 7467600"/>
              <a:gd name="connsiteY178" fmla="*/ 3650884 h 6858000"/>
              <a:gd name="connsiteX179" fmla="*/ 3989938 w 7467600"/>
              <a:gd name="connsiteY179" fmla="*/ 3991685 h 6858000"/>
              <a:gd name="connsiteX180" fmla="*/ 4393907 w 7467600"/>
              <a:gd name="connsiteY180" fmla="*/ 4261258 h 6858000"/>
              <a:gd name="connsiteX181" fmla="*/ 4648051 w 7467600"/>
              <a:gd name="connsiteY181" fmla="*/ 4374051 h 6858000"/>
              <a:gd name="connsiteX182" fmla="*/ 4383389 w 7467600"/>
              <a:gd name="connsiteY182" fmla="*/ 4184369 h 6858000"/>
              <a:gd name="connsiteX183" fmla="*/ 4165508 w 7467600"/>
              <a:gd name="connsiteY183" fmla="*/ 4035196 h 6858000"/>
              <a:gd name="connsiteX184" fmla="*/ 4068162 w 7467600"/>
              <a:gd name="connsiteY184" fmla="*/ 3953394 h 6858000"/>
              <a:gd name="connsiteX185" fmla="*/ 3981416 w 7467600"/>
              <a:gd name="connsiteY185" fmla="*/ 3880482 h 6858000"/>
              <a:gd name="connsiteX186" fmla="*/ 3800147 w 7467600"/>
              <a:gd name="connsiteY186" fmla="*/ 3749872 h 6858000"/>
              <a:gd name="connsiteX187" fmla="*/ 3655073 w 7467600"/>
              <a:gd name="connsiteY187" fmla="*/ 3650884 h 6858000"/>
              <a:gd name="connsiteX188" fmla="*/ 3670252 w 7467600"/>
              <a:gd name="connsiteY188" fmla="*/ 3622798 h 6858000"/>
              <a:gd name="connsiteX189" fmla="*/ 3817258 w 7467600"/>
              <a:gd name="connsiteY189" fmla="*/ 3723577 h 6858000"/>
              <a:gd name="connsiteX190" fmla="*/ 4000461 w 7467600"/>
              <a:gd name="connsiteY190" fmla="*/ 3855966 h 6858000"/>
              <a:gd name="connsiteX191" fmla="*/ 4088180 w 7467600"/>
              <a:gd name="connsiteY191" fmla="*/ 3929774 h 6858000"/>
              <a:gd name="connsiteX192" fmla="*/ 4184555 w 7467600"/>
              <a:gd name="connsiteY192" fmla="*/ 4010683 h 6858000"/>
              <a:gd name="connsiteX193" fmla="*/ 4399563 w 7467600"/>
              <a:gd name="connsiteY193" fmla="*/ 4158106 h 6858000"/>
              <a:gd name="connsiteX194" fmla="*/ 4684469 w 7467600"/>
              <a:gd name="connsiteY194" fmla="*/ 4364680 h 6858000"/>
              <a:gd name="connsiteX195" fmla="*/ 4690271 w 7467600"/>
              <a:gd name="connsiteY195" fmla="*/ 4370034 h 6858000"/>
              <a:gd name="connsiteX196" fmla="*/ 4136093 w 7467600"/>
              <a:gd name="connsiteY196" fmla="*/ 3858466 h 6858000"/>
              <a:gd name="connsiteX197" fmla="*/ 3670252 w 7467600"/>
              <a:gd name="connsiteY197" fmla="*/ 3622798 h 6858000"/>
              <a:gd name="connsiteX198" fmla="*/ 4440129 w 7467600"/>
              <a:gd name="connsiteY198" fmla="*/ 3448571 h 6858000"/>
              <a:gd name="connsiteX199" fmla="*/ 4856525 w 7467600"/>
              <a:gd name="connsiteY199" fmla="*/ 3915351 h 6858000"/>
              <a:gd name="connsiteX200" fmla="*/ 5059055 w 7467600"/>
              <a:gd name="connsiteY200" fmla="*/ 4108918 h 6858000"/>
              <a:gd name="connsiteX201" fmla="*/ 5290070 w 7467600"/>
              <a:gd name="connsiteY201" fmla="*/ 4263619 h 6858000"/>
              <a:gd name="connsiteX202" fmla="*/ 4834991 w 7467600"/>
              <a:gd name="connsiteY202" fmla="*/ 3830985 h 6858000"/>
              <a:gd name="connsiteX203" fmla="*/ 4440129 w 7467600"/>
              <a:gd name="connsiteY203" fmla="*/ 3448571 h 6858000"/>
              <a:gd name="connsiteX204" fmla="*/ 4441737 w 7467600"/>
              <a:gd name="connsiteY204" fmla="*/ 3399734 h 6858000"/>
              <a:gd name="connsiteX205" fmla="*/ 4431236 w 7467600"/>
              <a:gd name="connsiteY205" fmla="*/ 3400954 h 6858000"/>
              <a:gd name="connsiteX206" fmla="*/ 4557150 w 7467600"/>
              <a:gd name="connsiteY206" fmla="*/ 3510023 h 6858000"/>
              <a:gd name="connsiteX207" fmla="*/ 4856936 w 7467600"/>
              <a:gd name="connsiteY207" fmla="*/ 3809146 h 6858000"/>
              <a:gd name="connsiteX208" fmla="*/ 5111996 w 7467600"/>
              <a:gd name="connsiteY208" fmla="*/ 4065759 h 6858000"/>
              <a:gd name="connsiteX209" fmla="*/ 5388878 w 7467600"/>
              <a:gd name="connsiteY209" fmla="*/ 4300185 h 6858000"/>
              <a:gd name="connsiteX210" fmla="*/ 5425556 w 7467600"/>
              <a:gd name="connsiteY210" fmla="*/ 4308967 h 6858000"/>
              <a:gd name="connsiteX211" fmla="*/ 4943646 w 7467600"/>
              <a:gd name="connsiteY211" fmla="*/ 3822916 h 6858000"/>
              <a:gd name="connsiteX212" fmla="*/ 4594837 w 7467600"/>
              <a:gd name="connsiteY212" fmla="*/ 3532274 h 6858000"/>
              <a:gd name="connsiteX213" fmla="*/ 4441737 w 7467600"/>
              <a:gd name="connsiteY213" fmla="*/ 3399734 h 6858000"/>
              <a:gd name="connsiteX214" fmla="*/ 5425834 w 7467600"/>
              <a:gd name="connsiteY214" fmla="*/ 3162785 h 6858000"/>
              <a:gd name="connsiteX215" fmla="*/ 5401644 w 7467600"/>
              <a:gd name="connsiteY215" fmla="*/ 3617847 h 6858000"/>
              <a:gd name="connsiteX216" fmla="*/ 5467256 w 7467600"/>
              <a:gd name="connsiteY216" fmla="*/ 4175494 h 6858000"/>
              <a:gd name="connsiteX217" fmla="*/ 5448069 w 7467600"/>
              <a:gd name="connsiteY217" fmla="*/ 3567554 h 6858000"/>
              <a:gd name="connsiteX218" fmla="*/ 5425834 w 7467600"/>
              <a:gd name="connsiteY218" fmla="*/ 3162785 h 6858000"/>
              <a:gd name="connsiteX219" fmla="*/ 1318687 w 7467600"/>
              <a:gd name="connsiteY219" fmla="*/ 3113840 h 6858000"/>
              <a:gd name="connsiteX220" fmla="*/ 1066793 w 7467600"/>
              <a:gd name="connsiteY220" fmla="*/ 3212171 h 6858000"/>
              <a:gd name="connsiteX221" fmla="*/ 993319 w 7467600"/>
              <a:gd name="connsiteY221" fmla="*/ 3247648 h 6858000"/>
              <a:gd name="connsiteX222" fmla="*/ 853081 w 7467600"/>
              <a:gd name="connsiteY222" fmla="*/ 3312410 h 6858000"/>
              <a:gd name="connsiteX223" fmla="*/ 805957 w 7467600"/>
              <a:gd name="connsiteY223" fmla="*/ 3330443 h 6858000"/>
              <a:gd name="connsiteX224" fmla="*/ 1318687 w 7467600"/>
              <a:gd name="connsiteY224" fmla="*/ 3113840 h 6858000"/>
              <a:gd name="connsiteX225" fmla="*/ 5453702 w 7467600"/>
              <a:gd name="connsiteY225" fmla="*/ 3090882 h 6858000"/>
              <a:gd name="connsiteX226" fmla="*/ 5480135 w 7467600"/>
              <a:gd name="connsiteY226" fmla="*/ 3565802 h 6858000"/>
              <a:gd name="connsiteX227" fmla="*/ 5499023 w 7467600"/>
              <a:gd name="connsiteY227" fmla="*/ 4166310 h 6858000"/>
              <a:gd name="connsiteX228" fmla="*/ 5547022 w 7467600"/>
              <a:gd name="connsiteY228" fmla="*/ 3607838 h 6858000"/>
              <a:gd name="connsiteX229" fmla="*/ 5515964 w 7467600"/>
              <a:gd name="connsiteY229" fmla="*/ 3378541 h 6858000"/>
              <a:gd name="connsiteX230" fmla="*/ 5453702 w 7467600"/>
              <a:gd name="connsiteY230" fmla="*/ 3090882 h 6858000"/>
              <a:gd name="connsiteX231" fmla="*/ 1238695 w 7467600"/>
              <a:gd name="connsiteY231" fmla="*/ 3076820 h 6858000"/>
              <a:gd name="connsiteX232" fmla="*/ 716371 w 7467600"/>
              <a:gd name="connsiteY232" fmla="*/ 3293249 h 6858000"/>
              <a:gd name="connsiteX233" fmla="*/ 579522 w 7467600"/>
              <a:gd name="connsiteY233" fmla="*/ 3371759 h 6858000"/>
              <a:gd name="connsiteX234" fmla="*/ 600288 w 7467600"/>
              <a:gd name="connsiteY234" fmla="*/ 3365555 h 6858000"/>
              <a:gd name="connsiteX235" fmla="*/ 840692 w 7467600"/>
              <a:gd name="connsiteY235" fmla="*/ 3284921 h 6858000"/>
              <a:gd name="connsiteX236" fmla="*/ 979248 w 7467600"/>
              <a:gd name="connsiteY236" fmla="*/ 3221003 h 6858000"/>
              <a:gd name="connsiteX237" fmla="*/ 1053282 w 7467600"/>
              <a:gd name="connsiteY237" fmla="*/ 3185247 h 6858000"/>
              <a:gd name="connsiteX238" fmla="*/ 1320603 w 7467600"/>
              <a:gd name="connsiteY238" fmla="*/ 3081281 h 6858000"/>
              <a:gd name="connsiteX239" fmla="*/ 1238695 w 7467600"/>
              <a:gd name="connsiteY239" fmla="*/ 3076820 h 6858000"/>
              <a:gd name="connsiteX240" fmla="*/ 5425627 w 7467600"/>
              <a:gd name="connsiteY240" fmla="*/ 2954192 h 6858000"/>
              <a:gd name="connsiteX241" fmla="*/ 5470770 w 7467600"/>
              <a:gd name="connsiteY241" fmla="*/ 3005435 h 6858000"/>
              <a:gd name="connsiteX242" fmla="*/ 5519779 w 7467600"/>
              <a:gd name="connsiteY242" fmla="*/ 4359223 h 6858000"/>
              <a:gd name="connsiteX243" fmla="*/ 5520293 w 7467600"/>
              <a:gd name="connsiteY243" fmla="*/ 4360602 h 6858000"/>
              <a:gd name="connsiteX244" fmla="*/ 5767221 w 7467600"/>
              <a:gd name="connsiteY244" fmla="*/ 4665564 h 6858000"/>
              <a:gd name="connsiteX245" fmla="*/ 6937169 w 7467600"/>
              <a:gd name="connsiteY245" fmla="*/ 4815941 h 6858000"/>
              <a:gd name="connsiteX246" fmla="*/ 6953922 w 7467600"/>
              <a:gd name="connsiteY246" fmla="*/ 4890068 h 6858000"/>
              <a:gd name="connsiteX247" fmla="*/ 6071359 w 7467600"/>
              <a:gd name="connsiteY247" fmla="*/ 4770770 h 6858000"/>
              <a:gd name="connsiteX248" fmla="*/ 6038839 w 7467600"/>
              <a:gd name="connsiteY248" fmla="*/ 4764474 h 6858000"/>
              <a:gd name="connsiteX249" fmla="*/ 6038706 w 7467600"/>
              <a:gd name="connsiteY249" fmla="*/ 4763847 h 6858000"/>
              <a:gd name="connsiteX250" fmla="*/ 6037784 w 7467600"/>
              <a:gd name="connsiteY250" fmla="*/ 4764270 h 6858000"/>
              <a:gd name="connsiteX251" fmla="*/ 6038839 w 7467600"/>
              <a:gd name="connsiteY251" fmla="*/ 4764474 h 6858000"/>
              <a:gd name="connsiteX252" fmla="*/ 6040338 w 7467600"/>
              <a:gd name="connsiteY252" fmla="*/ 4771418 h 6858000"/>
              <a:gd name="connsiteX253" fmla="*/ 6024488 w 7467600"/>
              <a:gd name="connsiteY253" fmla="*/ 4809903 h 6858000"/>
              <a:gd name="connsiteX254" fmla="*/ 5599771 w 7467600"/>
              <a:gd name="connsiteY254" fmla="*/ 5509652 h 6858000"/>
              <a:gd name="connsiteX255" fmla="*/ 5548843 w 7467600"/>
              <a:gd name="connsiteY255" fmla="*/ 5563845 h 6858000"/>
              <a:gd name="connsiteX256" fmla="*/ 5940952 w 7467600"/>
              <a:gd name="connsiteY256" fmla="*/ 6250028 h 6858000"/>
              <a:gd name="connsiteX257" fmla="*/ 6043441 w 7467600"/>
              <a:gd name="connsiteY257" fmla="*/ 6665847 h 6858000"/>
              <a:gd name="connsiteX258" fmla="*/ 6093432 w 7467600"/>
              <a:gd name="connsiteY258" fmla="*/ 6858000 h 6858000"/>
              <a:gd name="connsiteX259" fmla="*/ 6034344 w 7467600"/>
              <a:gd name="connsiteY259" fmla="*/ 6858000 h 6858000"/>
              <a:gd name="connsiteX260" fmla="*/ 6026679 w 7467600"/>
              <a:gd name="connsiteY260" fmla="*/ 6836959 h 6858000"/>
              <a:gd name="connsiteX261" fmla="*/ 5800441 w 7467600"/>
              <a:gd name="connsiteY261" fmla="*/ 6335286 h 6858000"/>
              <a:gd name="connsiteX262" fmla="*/ 5526562 w 7467600"/>
              <a:gd name="connsiteY262" fmla="*/ 5705388 h 6858000"/>
              <a:gd name="connsiteX263" fmla="*/ 5519640 w 7467600"/>
              <a:gd name="connsiteY263" fmla="*/ 5683774 h 6858000"/>
              <a:gd name="connsiteX264" fmla="*/ 5844559 w 7467600"/>
              <a:gd name="connsiteY264" fmla="*/ 6553349 h 6858000"/>
              <a:gd name="connsiteX265" fmla="*/ 5975994 w 7467600"/>
              <a:gd name="connsiteY265" fmla="*/ 6858000 h 6858000"/>
              <a:gd name="connsiteX266" fmla="*/ 5898547 w 7467600"/>
              <a:gd name="connsiteY266" fmla="*/ 6858000 h 6858000"/>
              <a:gd name="connsiteX267" fmla="*/ 5682041 w 7467600"/>
              <a:gd name="connsiteY267" fmla="*/ 6355860 h 6858000"/>
              <a:gd name="connsiteX268" fmla="*/ 5461758 w 7467600"/>
              <a:gd name="connsiteY268" fmla="*/ 5820220 h 6858000"/>
              <a:gd name="connsiteX269" fmla="*/ 5237282 w 7467600"/>
              <a:gd name="connsiteY269" fmla="*/ 6579086 h 6858000"/>
              <a:gd name="connsiteX270" fmla="*/ 5115009 w 7467600"/>
              <a:gd name="connsiteY270" fmla="*/ 6858000 h 6858000"/>
              <a:gd name="connsiteX271" fmla="*/ 5028074 w 7467600"/>
              <a:gd name="connsiteY271" fmla="*/ 6858000 h 6858000"/>
              <a:gd name="connsiteX272" fmla="*/ 5079508 w 7467600"/>
              <a:gd name="connsiteY272" fmla="*/ 6749074 h 6858000"/>
              <a:gd name="connsiteX273" fmla="*/ 5371846 w 7467600"/>
              <a:gd name="connsiteY273" fmla="*/ 5924413 h 6858000"/>
              <a:gd name="connsiteX274" fmla="*/ 5270512 w 7467600"/>
              <a:gd name="connsiteY274" fmla="*/ 6138975 h 6858000"/>
              <a:gd name="connsiteX275" fmla="*/ 5062409 w 7467600"/>
              <a:gd name="connsiteY275" fmla="*/ 6653544 h 6858000"/>
              <a:gd name="connsiteX276" fmla="*/ 5036628 w 7467600"/>
              <a:gd name="connsiteY276" fmla="*/ 6754247 h 6858000"/>
              <a:gd name="connsiteX277" fmla="*/ 5009112 w 7467600"/>
              <a:gd name="connsiteY277" fmla="*/ 6858000 h 6858000"/>
              <a:gd name="connsiteX278" fmla="*/ 4976679 w 7467600"/>
              <a:gd name="connsiteY278" fmla="*/ 6858000 h 6858000"/>
              <a:gd name="connsiteX279" fmla="*/ 5006537 w 7467600"/>
              <a:gd name="connsiteY279" fmla="*/ 6747068 h 6858000"/>
              <a:gd name="connsiteX280" fmla="*/ 5032723 w 7467600"/>
              <a:gd name="connsiteY280" fmla="*/ 6644957 h 6858000"/>
              <a:gd name="connsiteX281" fmla="*/ 5242949 w 7467600"/>
              <a:gd name="connsiteY281" fmla="*/ 6125175 h 6858000"/>
              <a:gd name="connsiteX282" fmla="*/ 5286321 w 7467600"/>
              <a:gd name="connsiteY282" fmla="*/ 6033555 h 6858000"/>
              <a:gd name="connsiteX283" fmla="*/ 5008210 w 7467600"/>
              <a:gd name="connsiteY283" fmla="*/ 6649194 h 6858000"/>
              <a:gd name="connsiteX284" fmla="*/ 4986321 w 7467600"/>
              <a:gd name="connsiteY284" fmla="*/ 6765687 h 6858000"/>
              <a:gd name="connsiteX285" fmla="*/ 4973474 w 7467600"/>
              <a:gd name="connsiteY285" fmla="*/ 6858000 h 6858000"/>
              <a:gd name="connsiteX286" fmla="*/ 4907178 w 7467600"/>
              <a:gd name="connsiteY286" fmla="*/ 6858000 h 6858000"/>
              <a:gd name="connsiteX287" fmla="*/ 4910810 w 7467600"/>
              <a:gd name="connsiteY287" fmla="*/ 6829660 h 6858000"/>
              <a:gd name="connsiteX288" fmla="*/ 4987461 w 7467600"/>
              <a:gd name="connsiteY288" fmla="*/ 6432994 h 6858000"/>
              <a:gd name="connsiteX289" fmla="*/ 5179262 w 7467600"/>
              <a:gd name="connsiteY289" fmla="*/ 6035044 h 6858000"/>
              <a:gd name="connsiteX290" fmla="*/ 4689678 w 7467600"/>
              <a:gd name="connsiteY290" fmla="*/ 6440241 h 6858000"/>
              <a:gd name="connsiteX291" fmla="*/ 4477543 w 7467600"/>
              <a:gd name="connsiteY291" fmla="*/ 6674836 h 6858000"/>
              <a:gd name="connsiteX292" fmla="*/ 4329957 w 7467600"/>
              <a:gd name="connsiteY292" fmla="*/ 6858000 h 6858000"/>
              <a:gd name="connsiteX293" fmla="*/ 4218595 w 7467600"/>
              <a:gd name="connsiteY293" fmla="*/ 6858000 h 6858000"/>
              <a:gd name="connsiteX294" fmla="*/ 4368888 w 7467600"/>
              <a:gd name="connsiteY294" fmla="*/ 6668412 h 6858000"/>
              <a:gd name="connsiteX295" fmla="*/ 4563091 w 7467600"/>
              <a:gd name="connsiteY295" fmla="*/ 6442508 h 6858000"/>
              <a:gd name="connsiteX296" fmla="*/ 5387324 w 7467600"/>
              <a:gd name="connsiteY296" fmla="*/ 5705830 h 6858000"/>
              <a:gd name="connsiteX297" fmla="*/ 5073620 w 7467600"/>
              <a:gd name="connsiteY297" fmla="*/ 5955437 h 6858000"/>
              <a:gd name="connsiteX298" fmla="*/ 4689789 w 7467600"/>
              <a:gd name="connsiteY298" fmla="*/ 6268382 h 6858000"/>
              <a:gd name="connsiteX299" fmla="*/ 4418722 w 7467600"/>
              <a:gd name="connsiteY299" fmla="*/ 6570886 h 6858000"/>
              <a:gd name="connsiteX300" fmla="*/ 4214944 w 7467600"/>
              <a:gd name="connsiteY300" fmla="*/ 6858000 h 6858000"/>
              <a:gd name="connsiteX301" fmla="*/ 4177898 w 7467600"/>
              <a:gd name="connsiteY301" fmla="*/ 6858000 h 6858000"/>
              <a:gd name="connsiteX302" fmla="*/ 4391597 w 7467600"/>
              <a:gd name="connsiteY302" fmla="*/ 6556370 h 6858000"/>
              <a:gd name="connsiteX303" fmla="*/ 4668889 w 7467600"/>
              <a:gd name="connsiteY303" fmla="*/ 6246399 h 6858000"/>
              <a:gd name="connsiteX304" fmla="*/ 5055427 w 7467600"/>
              <a:gd name="connsiteY304" fmla="*/ 5931476 h 6858000"/>
              <a:gd name="connsiteX305" fmla="*/ 5371814 w 7467600"/>
              <a:gd name="connsiteY305" fmla="*/ 5678975 h 6858000"/>
              <a:gd name="connsiteX306" fmla="*/ 4987918 w 7467600"/>
              <a:gd name="connsiteY306" fmla="*/ 5838701 h 6858000"/>
              <a:gd name="connsiteX307" fmla="*/ 4317146 w 7467600"/>
              <a:gd name="connsiteY307" fmla="*/ 6587716 h 6858000"/>
              <a:gd name="connsiteX308" fmla="*/ 4171627 w 7467600"/>
              <a:gd name="connsiteY308" fmla="*/ 6858000 h 6858000"/>
              <a:gd name="connsiteX309" fmla="*/ 4081585 w 7467600"/>
              <a:gd name="connsiteY309" fmla="*/ 6858000 h 6858000"/>
              <a:gd name="connsiteX310" fmla="*/ 4238603 w 7467600"/>
              <a:gd name="connsiteY310" fmla="*/ 6559341 h 6858000"/>
              <a:gd name="connsiteX311" fmla="*/ 4778333 w 7467600"/>
              <a:gd name="connsiteY311" fmla="*/ 5873626 h 6858000"/>
              <a:gd name="connsiteX312" fmla="*/ 5414185 w 7467600"/>
              <a:gd name="connsiteY312" fmla="*/ 5573882 h 6858000"/>
              <a:gd name="connsiteX313" fmla="*/ 5959648 w 7467600"/>
              <a:gd name="connsiteY313" fmla="*/ 4760797 h 6858000"/>
              <a:gd name="connsiteX314" fmla="*/ 5355019 w 7467600"/>
              <a:gd name="connsiteY314" fmla="*/ 4734672 h 6858000"/>
              <a:gd name="connsiteX315" fmla="*/ 5083565 w 7467600"/>
              <a:gd name="connsiteY315" fmla="*/ 5179121 h 6858000"/>
              <a:gd name="connsiteX316" fmla="*/ 4713577 w 7467600"/>
              <a:gd name="connsiteY316" fmla="*/ 5616803 h 6858000"/>
              <a:gd name="connsiteX317" fmla="*/ 3989559 w 7467600"/>
              <a:gd name="connsiteY317" fmla="*/ 6145945 h 6858000"/>
              <a:gd name="connsiteX318" fmla="*/ 3939824 w 7467600"/>
              <a:gd name="connsiteY318" fmla="*/ 6066900 h 6858000"/>
              <a:gd name="connsiteX319" fmla="*/ 4584537 w 7467600"/>
              <a:gd name="connsiteY319" fmla="*/ 5324826 h 6858000"/>
              <a:gd name="connsiteX320" fmla="*/ 5037105 w 7467600"/>
              <a:gd name="connsiteY320" fmla="*/ 5088765 h 6858000"/>
              <a:gd name="connsiteX321" fmla="*/ 5039930 w 7467600"/>
              <a:gd name="connsiteY321" fmla="*/ 5089585 h 6858000"/>
              <a:gd name="connsiteX322" fmla="*/ 5263764 w 7467600"/>
              <a:gd name="connsiteY322" fmla="*/ 4735525 h 6858000"/>
              <a:gd name="connsiteX323" fmla="*/ 4086300 w 7467600"/>
              <a:gd name="connsiteY323" fmla="*/ 4884599 h 6858000"/>
              <a:gd name="connsiteX324" fmla="*/ 4085485 w 7467600"/>
              <a:gd name="connsiteY324" fmla="*/ 4899070 h 6858000"/>
              <a:gd name="connsiteX325" fmla="*/ 3871915 w 7467600"/>
              <a:gd name="connsiteY325" fmla="*/ 5253645 h 6858000"/>
              <a:gd name="connsiteX326" fmla="*/ 3799374 w 7467600"/>
              <a:gd name="connsiteY326" fmla="*/ 5466127 h 6858000"/>
              <a:gd name="connsiteX327" fmla="*/ 3498850 w 7467600"/>
              <a:gd name="connsiteY327" fmla="*/ 6661888 h 6858000"/>
              <a:gd name="connsiteX328" fmla="*/ 3399216 w 7467600"/>
              <a:gd name="connsiteY328" fmla="*/ 6858000 h 6858000"/>
              <a:gd name="connsiteX329" fmla="*/ 3303688 w 7467600"/>
              <a:gd name="connsiteY329" fmla="*/ 6858000 h 6858000"/>
              <a:gd name="connsiteX330" fmla="*/ 3391774 w 7467600"/>
              <a:gd name="connsiteY330" fmla="*/ 6697181 h 6858000"/>
              <a:gd name="connsiteX331" fmla="*/ 3735540 w 7467600"/>
              <a:gd name="connsiteY331" fmla="*/ 5546923 h 6858000"/>
              <a:gd name="connsiteX332" fmla="*/ 3729438 w 7467600"/>
              <a:gd name="connsiteY332" fmla="*/ 5569058 h 6858000"/>
              <a:gd name="connsiteX333" fmla="*/ 3707782 w 7467600"/>
              <a:gd name="connsiteY333" fmla="*/ 5644908 h 6858000"/>
              <a:gd name="connsiteX334" fmla="*/ 3583827 w 7467600"/>
              <a:gd name="connsiteY334" fmla="*/ 6039215 h 6858000"/>
              <a:gd name="connsiteX335" fmla="*/ 3547861 w 7467600"/>
              <a:gd name="connsiteY335" fmla="*/ 6129609 h 6858000"/>
              <a:gd name="connsiteX336" fmla="*/ 3490905 w 7467600"/>
              <a:gd name="connsiteY336" fmla="*/ 6277660 h 6858000"/>
              <a:gd name="connsiteX337" fmla="*/ 3455859 w 7467600"/>
              <a:gd name="connsiteY337" fmla="*/ 6391301 h 6858000"/>
              <a:gd name="connsiteX338" fmla="*/ 3429112 w 7467600"/>
              <a:gd name="connsiteY338" fmla="*/ 6479469 h 6858000"/>
              <a:gd name="connsiteX339" fmla="*/ 3304862 w 7467600"/>
              <a:gd name="connsiteY339" fmla="*/ 6796476 h 6858000"/>
              <a:gd name="connsiteX340" fmla="*/ 3276071 w 7467600"/>
              <a:gd name="connsiteY340" fmla="*/ 6858000 h 6858000"/>
              <a:gd name="connsiteX341" fmla="*/ 3240805 w 7467600"/>
              <a:gd name="connsiteY341" fmla="*/ 6858000 h 6858000"/>
              <a:gd name="connsiteX342" fmla="*/ 3275917 w 7467600"/>
              <a:gd name="connsiteY342" fmla="*/ 6783192 h 6858000"/>
              <a:gd name="connsiteX343" fmla="*/ 3399358 w 7467600"/>
              <a:gd name="connsiteY343" fmla="*/ 6469011 h 6858000"/>
              <a:gd name="connsiteX344" fmla="*/ 3425650 w 7467600"/>
              <a:gd name="connsiteY344" fmla="*/ 6381333 h 6858000"/>
              <a:gd name="connsiteX345" fmla="*/ 3460661 w 7467600"/>
              <a:gd name="connsiteY345" fmla="*/ 6266763 h 6858000"/>
              <a:gd name="connsiteX346" fmla="*/ 3518021 w 7467600"/>
              <a:gd name="connsiteY346" fmla="*/ 6117298 h 6858000"/>
              <a:gd name="connsiteX347" fmla="*/ 3554035 w 7467600"/>
              <a:gd name="connsiteY347" fmla="*/ 6027832 h 6858000"/>
              <a:gd name="connsiteX348" fmla="*/ 3677174 w 7467600"/>
              <a:gd name="connsiteY348" fmla="*/ 5636351 h 6858000"/>
              <a:gd name="connsiteX349" fmla="*/ 3698819 w 7467600"/>
              <a:gd name="connsiteY349" fmla="*/ 5560503 h 6858000"/>
              <a:gd name="connsiteX350" fmla="*/ 3702094 w 7467600"/>
              <a:gd name="connsiteY350" fmla="*/ 5549194 h 6858000"/>
              <a:gd name="connsiteX351" fmla="*/ 3398355 w 7467600"/>
              <a:gd name="connsiteY351" fmla="*/ 6094603 h 6858000"/>
              <a:gd name="connsiteX352" fmla="*/ 3193941 w 7467600"/>
              <a:gd name="connsiteY352" fmla="*/ 6798775 h 6858000"/>
              <a:gd name="connsiteX353" fmla="*/ 3184140 w 7467600"/>
              <a:gd name="connsiteY353" fmla="*/ 6858000 h 6858000"/>
              <a:gd name="connsiteX354" fmla="*/ 3099978 w 7467600"/>
              <a:gd name="connsiteY354" fmla="*/ 6858000 h 6858000"/>
              <a:gd name="connsiteX355" fmla="*/ 3101556 w 7467600"/>
              <a:gd name="connsiteY355" fmla="*/ 6843337 h 6858000"/>
              <a:gd name="connsiteX356" fmla="*/ 3370162 w 7467600"/>
              <a:gd name="connsiteY356" fmla="*/ 5785550 h 6858000"/>
              <a:gd name="connsiteX357" fmla="*/ 3746477 w 7467600"/>
              <a:gd name="connsiteY357" fmla="*/ 5377889 h 6858000"/>
              <a:gd name="connsiteX358" fmla="*/ 3863399 w 7467600"/>
              <a:gd name="connsiteY358" fmla="*/ 5087257 h 6858000"/>
              <a:gd name="connsiteX359" fmla="*/ 3968712 w 7467600"/>
              <a:gd name="connsiteY359" fmla="*/ 4913989 h 6858000"/>
              <a:gd name="connsiteX360" fmla="*/ 2792390 w 7467600"/>
              <a:gd name="connsiteY360" fmla="*/ 5382974 h 6858000"/>
              <a:gd name="connsiteX361" fmla="*/ 2714982 w 7467600"/>
              <a:gd name="connsiteY361" fmla="*/ 5427051 h 6858000"/>
              <a:gd name="connsiteX362" fmla="*/ 2813361 w 7467600"/>
              <a:gd name="connsiteY362" fmla="*/ 6023912 h 6858000"/>
              <a:gd name="connsiteX363" fmla="*/ 2688430 w 7467600"/>
              <a:gd name="connsiteY363" fmla="*/ 6801564 h 6858000"/>
              <a:gd name="connsiteX364" fmla="*/ 2629626 w 7467600"/>
              <a:gd name="connsiteY364" fmla="*/ 6763394 h 6858000"/>
              <a:gd name="connsiteX365" fmla="*/ 2565328 w 7467600"/>
              <a:gd name="connsiteY365" fmla="*/ 5516399 h 6858000"/>
              <a:gd name="connsiteX366" fmla="*/ 1922999 w 7467600"/>
              <a:gd name="connsiteY366" fmla="*/ 5980343 h 6858000"/>
              <a:gd name="connsiteX367" fmla="*/ 1950261 w 7467600"/>
              <a:gd name="connsiteY367" fmla="*/ 6405858 h 6858000"/>
              <a:gd name="connsiteX368" fmla="*/ 2365554 w 7467600"/>
              <a:gd name="connsiteY368" fmla="*/ 6759107 h 6858000"/>
              <a:gd name="connsiteX369" fmla="*/ 2424142 w 7467600"/>
              <a:gd name="connsiteY369" fmla="*/ 6858000 h 6858000"/>
              <a:gd name="connsiteX370" fmla="*/ 2395994 w 7467600"/>
              <a:gd name="connsiteY370" fmla="*/ 6858000 h 6858000"/>
              <a:gd name="connsiteX371" fmla="*/ 2392863 w 7467600"/>
              <a:gd name="connsiteY371" fmla="*/ 6852964 h 6858000"/>
              <a:gd name="connsiteX372" fmla="*/ 2017589 w 7467600"/>
              <a:gd name="connsiteY372" fmla="*/ 6493982 h 6858000"/>
              <a:gd name="connsiteX373" fmla="*/ 2147336 w 7467600"/>
              <a:gd name="connsiteY373" fmla="*/ 6594052 h 6858000"/>
              <a:gd name="connsiteX374" fmla="*/ 2207047 w 7467600"/>
              <a:gd name="connsiteY374" fmla="*/ 6654540 h 6858000"/>
              <a:gd name="connsiteX375" fmla="*/ 2299106 w 7467600"/>
              <a:gd name="connsiteY375" fmla="*/ 6778931 h 6858000"/>
              <a:gd name="connsiteX376" fmla="*/ 2314430 w 7467600"/>
              <a:gd name="connsiteY376" fmla="*/ 6801144 h 6858000"/>
              <a:gd name="connsiteX377" fmla="*/ 2352406 w 7467600"/>
              <a:gd name="connsiteY377" fmla="*/ 6858000 h 6858000"/>
              <a:gd name="connsiteX378" fmla="*/ 2314492 w 7467600"/>
              <a:gd name="connsiteY378" fmla="*/ 6858000 h 6858000"/>
              <a:gd name="connsiteX379" fmla="*/ 2288095 w 7467600"/>
              <a:gd name="connsiteY379" fmla="*/ 6818030 h 6858000"/>
              <a:gd name="connsiteX380" fmla="*/ 2272768 w 7467600"/>
              <a:gd name="connsiteY380" fmla="*/ 6795822 h 6858000"/>
              <a:gd name="connsiteX381" fmla="*/ 2182715 w 7467600"/>
              <a:gd name="connsiteY381" fmla="*/ 6675071 h 6858000"/>
              <a:gd name="connsiteX382" fmla="*/ 2032061 w 7467600"/>
              <a:gd name="connsiteY382" fmla="*/ 6541380 h 6858000"/>
              <a:gd name="connsiteX383" fmla="*/ 2257220 w 7467600"/>
              <a:gd name="connsiteY383" fmla="*/ 6826257 h 6858000"/>
              <a:gd name="connsiteX384" fmla="*/ 2281324 w 7467600"/>
              <a:gd name="connsiteY384" fmla="*/ 6858000 h 6858000"/>
              <a:gd name="connsiteX385" fmla="*/ 2242860 w 7467600"/>
              <a:gd name="connsiteY385" fmla="*/ 6858000 h 6858000"/>
              <a:gd name="connsiteX386" fmla="*/ 2232818 w 7467600"/>
              <a:gd name="connsiteY386" fmla="*/ 6844926 h 6858000"/>
              <a:gd name="connsiteX387" fmla="*/ 1990172 w 7467600"/>
              <a:gd name="connsiteY387" fmla="*/ 6542121 h 6858000"/>
              <a:gd name="connsiteX388" fmla="*/ 2124090 w 7467600"/>
              <a:gd name="connsiteY388" fmla="*/ 6761017 h 6858000"/>
              <a:gd name="connsiteX389" fmla="*/ 2200380 w 7467600"/>
              <a:gd name="connsiteY389" fmla="*/ 6858000 h 6858000"/>
              <a:gd name="connsiteX390" fmla="*/ 2147507 w 7467600"/>
              <a:gd name="connsiteY390" fmla="*/ 6858000 h 6858000"/>
              <a:gd name="connsiteX391" fmla="*/ 2070668 w 7467600"/>
              <a:gd name="connsiteY391" fmla="*/ 6761520 h 6858000"/>
              <a:gd name="connsiteX392" fmla="*/ 1975142 w 7467600"/>
              <a:gd name="connsiteY392" fmla="*/ 6585570 h 6858000"/>
              <a:gd name="connsiteX393" fmla="*/ 2050035 w 7467600"/>
              <a:gd name="connsiteY393" fmla="*/ 6813345 h 6858000"/>
              <a:gd name="connsiteX394" fmla="*/ 2063025 w 7467600"/>
              <a:gd name="connsiteY394" fmla="*/ 6858000 h 6858000"/>
              <a:gd name="connsiteX395" fmla="*/ 2021675 w 7467600"/>
              <a:gd name="connsiteY395" fmla="*/ 6858000 h 6858000"/>
              <a:gd name="connsiteX396" fmla="*/ 2019308 w 7467600"/>
              <a:gd name="connsiteY396" fmla="*/ 6847118 h 6858000"/>
              <a:gd name="connsiteX397" fmla="*/ 1938835 w 7467600"/>
              <a:gd name="connsiteY397" fmla="*/ 6551160 h 6858000"/>
              <a:gd name="connsiteX398" fmla="*/ 1953230 w 7467600"/>
              <a:gd name="connsiteY398" fmla="*/ 6759699 h 6858000"/>
              <a:gd name="connsiteX399" fmla="*/ 1956763 w 7467600"/>
              <a:gd name="connsiteY399" fmla="*/ 6778191 h 6858000"/>
              <a:gd name="connsiteX400" fmla="*/ 1967925 w 7467600"/>
              <a:gd name="connsiteY400" fmla="*/ 6858000 h 6858000"/>
              <a:gd name="connsiteX401" fmla="*/ 1936622 w 7467600"/>
              <a:gd name="connsiteY401" fmla="*/ 6858000 h 6858000"/>
              <a:gd name="connsiteX402" fmla="*/ 1926261 w 7467600"/>
              <a:gd name="connsiteY402" fmla="*/ 6784064 h 6858000"/>
              <a:gd name="connsiteX403" fmla="*/ 1922724 w 7467600"/>
              <a:gd name="connsiteY403" fmla="*/ 6765577 h 6858000"/>
              <a:gd name="connsiteX404" fmla="*/ 1904650 w 7467600"/>
              <a:gd name="connsiteY404" fmla="*/ 6639616 h 6858000"/>
              <a:gd name="connsiteX405" fmla="*/ 1885273 w 7467600"/>
              <a:gd name="connsiteY405" fmla="*/ 6858000 h 6858000"/>
              <a:gd name="connsiteX406" fmla="*/ 1854363 w 7467600"/>
              <a:gd name="connsiteY406" fmla="*/ 6858000 h 6858000"/>
              <a:gd name="connsiteX407" fmla="*/ 1880391 w 7467600"/>
              <a:gd name="connsiteY407" fmla="*/ 6603796 h 6858000"/>
              <a:gd name="connsiteX408" fmla="*/ 1818273 w 7467600"/>
              <a:gd name="connsiteY408" fmla="*/ 6715729 h 6858000"/>
              <a:gd name="connsiteX409" fmla="*/ 1794691 w 7467600"/>
              <a:gd name="connsiteY409" fmla="*/ 6843239 h 6858000"/>
              <a:gd name="connsiteX410" fmla="*/ 1794914 w 7467600"/>
              <a:gd name="connsiteY410" fmla="*/ 6858000 h 6858000"/>
              <a:gd name="connsiteX411" fmla="*/ 1746128 w 7467600"/>
              <a:gd name="connsiteY411" fmla="*/ 6858000 h 6858000"/>
              <a:gd name="connsiteX412" fmla="*/ 1753934 w 7467600"/>
              <a:gd name="connsiteY412" fmla="*/ 6724796 h 6858000"/>
              <a:gd name="connsiteX413" fmla="*/ 1792053 w 7467600"/>
              <a:gd name="connsiteY413" fmla="*/ 6572396 h 6858000"/>
              <a:gd name="connsiteX414" fmla="*/ 1862248 w 7467600"/>
              <a:gd name="connsiteY414" fmla="*/ 6266397 h 6858000"/>
              <a:gd name="connsiteX415" fmla="*/ 1862250 w 7467600"/>
              <a:gd name="connsiteY415" fmla="*/ 6033531 h 6858000"/>
              <a:gd name="connsiteX416" fmla="*/ 1211999 w 7467600"/>
              <a:gd name="connsiteY416" fmla="*/ 6683610 h 6858000"/>
              <a:gd name="connsiteX417" fmla="*/ 1213266 w 7467600"/>
              <a:gd name="connsiteY417" fmla="*/ 6691947 h 6858000"/>
              <a:gd name="connsiteX418" fmla="*/ 1203370 w 7467600"/>
              <a:gd name="connsiteY418" fmla="*/ 6850676 h 6858000"/>
              <a:gd name="connsiteX419" fmla="*/ 1203671 w 7467600"/>
              <a:gd name="connsiteY419" fmla="*/ 6858000 h 6858000"/>
              <a:gd name="connsiteX420" fmla="*/ 1143180 w 7467600"/>
              <a:gd name="connsiteY420" fmla="*/ 6858000 h 6858000"/>
              <a:gd name="connsiteX421" fmla="*/ 1142176 w 7467600"/>
              <a:gd name="connsiteY421" fmla="*/ 6766045 h 6858000"/>
              <a:gd name="connsiteX422" fmla="*/ 1067484 w 7467600"/>
              <a:gd name="connsiteY422" fmla="*/ 6858000 h 6858000"/>
              <a:gd name="connsiteX423" fmla="*/ 953928 w 7467600"/>
              <a:gd name="connsiteY423" fmla="*/ 6858000 h 6858000"/>
              <a:gd name="connsiteX424" fmla="*/ 959715 w 7467600"/>
              <a:gd name="connsiteY424" fmla="*/ 6850185 h 6858000"/>
              <a:gd name="connsiteX425" fmla="*/ 1483788 w 7467600"/>
              <a:gd name="connsiteY425" fmla="*/ 6259174 h 6858000"/>
              <a:gd name="connsiteX426" fmla="*/ 1100671 w 7467600"/>
              <a:gd name="connsiteY426" fmla="*/ 6252137 h 6858000"/>
              <a:gd name="connsiteX427" fmla="*/ 1090144 w 7467600"/>
              <a:gd name="connsiteY427" fmla="*/ 6256748 h 6858000"/>
              <a:gd name="connsiteX428" fmla="*/ 1095872 w 7467600"/>
              <a:gd name="connsiteY428" fmla="*/ 6271892 h 6858000"/>
              <a:gd name="connsiteX429" fmla="*/ 262785 w 7467600"/>
              <a:gd name="connsiteY429" fmla="*/ 6845450 h 6858000"/>
              <a:gd name="connsiteX430" fmla="*/ 209968 w 7467600"/>
              <a:gd name="connsiteY430" fmla="*/ 6770713 h 6858000"/>
              <a:gd name="connsiteX431" fmla="*/ 873460 w 7467600"/>
              <a:gd name="connsiteY431" fmla="*/ 6253768 h 6858000"/>
              <a:gd name="connsiteX432" fmla="*/ 192686 w 7467600"/>
              <a:gd name="connsiteY432" fmla="*/ 5849257 h 6858000"/>
              <a:gd name="connsiteX433" fmla="*/ 4696 w 7467600"/>
              <a:gd name="connsiteY433" fmla="*/ 5697668 h 6858000"/>
              <a:gd name="connsiteX434" fmla="*/ 0 w 7467600"/>
              <a:gd name="connsiteY434" fmla="*/ 5689984 h 6858000"/>
              <a:gd name="connsiteX435" fmla="*/ 0 w 7467600"/>
              <a:gd name="connsiteY435" fmla="*/ 5513472 h 6858000"/>
              <a:gd name="connsiteX436" fmla="*/ 174101 w 7467600"/>
              <a:gd name="connsiteY436" fmla="*/ 5620277 h 6858000"/>
              <a:gd name="connsiteX437" fmla="*/ 891800 w 7467600"/>
              <a:gd name="connsiteY437" fmla="*/ 6036935 h 6858000"/>
              <a:gd name="connsiteX438" fmla="*/ 1072219 w 7467600"/>
              <a:gd name="connsiteY438" fmla="*/ 6169443 h 6858000"/>
              <a:gd name="connsiteX439" fmla="*/ 1074117 w 7467600"/>
              <a:gd name="connsiteY439" fmla="*/ 6170301 h 6858000"/>
              <a:gd name="connsiteX440" fmla="*/ 1083114 w 7467600"/>
              <a:gd name="connsiteY440" fmla="*/ 6174131 h 6858000"/>
              <a:gd name="connsiteX441" fmla="*/ 1543010 w 7467600"/>
              <a:gd name="connsiteY441" fmla="*/ 6191140 h 6858000"/>
              <a:gd name="connsiteX442" fmla="*/ 1551080 w 7467600"/>
              <a:gd name="connsiteY442" fmla="*/ 6195006 h 6858000"/>
              <a:gd name="connsiteX443" fmla="*/ 2345443 w 7467600"/>
              <a:gd name="connsiteY443" fmla="*/ 5549882 h 6858000"/>
              <a:gd name="connsiteX444" fmla="*/ 1721499 w 7467600"/>
              <a:gd name="connsiteY444" fmla="*/ 5599969 h 6858000"/>
              <a:gd name="connsiteX445" fmla="*/ 767716 w 7467600"/>
              <a:gd name="connsiteY445" fmla="*/ 5472768 h 6858000"/>
              <a:gd name="connsiteX446" fmla="*/ 722147 w 7467600"/>
              <a:gd name="connsiteY446" fmla="*/ 5393091 h 6858000"/>
              <a:gd name="connsiteX447" fmla="*/ 1485552 w 7467600"/>
              <a:gd name="connsiteY447" fmla="*/ 5313202 h 6858000"/>
              <a:gd name="connsiteX448" fmla="*/ 2143004 w 7467600"/>
              <a:gd name="connsiteY448" fmla="*/ 5402420 h 6858000"/>
              <a:gd name="connsiteX449" fmla="*/ 1933391 w 7467600"/>
              <a:gd name="connsiteY449" fmla="*/ 5156971 h 6858000"/>
              <a:gd name="connsiteX450" fmla="*/ 1827118 w 7467600"/>
              <a:gd name="connsiteY450" fmla="*/ 4968410 h 6858000"/>
              <a:gd name="connsiteX451" fmla="*/ 1837349 w 7467600"/>
              <a:gd name="connsiteY451" fmla="*/ 4956357 h 6858000"/>
              <a:gd name="connsiteX452" fmla="*/ 2162835 w 7467600"/>
              <a:gd name="connsiteY452" fmla="*/ 5187853 h 6858000"/>
              <a:gd name="connsiteX453" fmla="*/ 2257167 w 7467600"/>
              <a:gd name="connsiteY453" fmla="*/ 5462123 h 6858000"/>
              <a:gd name="connsiteX454" fmla="*/ 2261598 w 7467600"/>
              <a:gd name="connsiteY454" fmla="*/ 5467998 h 6858000"/>
              <a:gd name="connsiteX455" fmla="*/ 2437177 w 7467600"/>
              <a:gd name="connsiteY455" fmla="*/ 5479608 h 6858000"/>
              <a:gd name="connsiteX456" fmla="*/ 2445247 w 7467600"/>
              <a:gd name="connsiteY456" fmla="*/ 5483476 h 6858000"/>
              <a:gd name="connsiteX457" fmla="*/ 2743626 w 7467600"/>
              <a:gd name="connsiteY457" fmla="*/ 5304819 h 6858000"/>
              <a:gd name="connsiteX458" fmla="*/ 3048102 w 7467600"/>
              <a:gd name="connsiteY458" fmla="*/ 5150595 h 6858000"/>
              <a:gd name="connsiteX459" fmla="*/ 1799414 w 7467600"/>
              <a:gd name="connsiteY459" fmla="*/ 4694732 h 6858000"/>
              <a:gd name="connsiteX460" fmla="*/ 1771735 w 7467600"/>
              <a:gd name="connsiteY460" fmla="*/ 4619929 h 6858000"/>
              <a:gd name="connsiteX461" fmla="*/ 3104273 w 7467600"/>
              <a:gd name="connsiteY461" fmla="*/ 5076159 h 6858000"/>
              <a:gd name="connsiteX462" fmla="*/ 3113245 w 7467600"/>
              <a:gd name="connsiteY462" fmla="*/ 5090705 h 6858000"/>
              <a:gd name="connsiteX463" fmla="*/ 3126294 w 7467600"/>
              <a:gd name="connsiteY463" fmla="*/ 5114400 h 6858000"/>
              <a:gd name="connsiteX464" fmla="*/ 3937433 w 7467600"/>
              <a:gd name="connsiteY464" fmla="*/ 4830473 h 6858000"/>
              <a:gd name="connsiteX465" fmla="*/ 3590475 w 7467600"/>
              <a:gd name="connsiteY465" fmla="*/ 4597974 h 6858000"/>
              <a:gd name="connsiteX466" fmla="*/ 3100264 w 7467600"/>
              <a:gd name="connsiteY466" fmla="*/ 4579845 h 6858000"/>
              <a:gd name="connsiteX467" fmla="*/ 2183576 w 7467600"/>
              <a:gd name="connsiteY467" fmla="*/ 4227150 h 6858000"/>
              <a:gd name="connsiteX468" fmla="*/ 2151029 w 7467600"/>
              <a:gd name="connsiteY468" fmla="*/ 4146947 h 6858000"/>
              <a:gd name="connsiteX469" fmla="*/ 3563434 w 7467600"/>
              <a:gd name="connsiteY469" fmla="*/ 4469115 h 6858000"/>
              <a:gd name="connsiteX470" fmla="*/ 3177952 w 7467600"/>
              <a:gd name="connsiteY470" fmla="*/ 3657386 h 6858000"/>
              <a:gd name="connsiteX471" fmla="*/ 3189263 w 7467600"/>
              <a:gd name="connsiteY471" fmla="*/ 3625726 h 6858000"/>
              <a:gd name="connsiteX472" fmla="*/ 3560912 w 7467600"/>
              <a:gd name="connsiteY472" fmla="*/ 4079863 h 6858000"/>
              <a:gd name="connsiteX473" fmla="*/ 3626636 w 7467600"/>
              <a:gd name="connsiteY473" fmla="*/ 4512230 h 6858000"/>
              <a:gd name="connsiteX474" fmla="*/ 3653088 w 7467600"/>
              <a:gd name="connsiteY474" fmla="*/ 4521417 h 6858000"/>
              <a:gd name="connsiteX475" fmla="*/ 3988128 w 7467600"/>
              <a:gd name="connsiteY475" fmla="*/ 4817267 h 6858000"/>
              <a:gd name="connsiteX476" fmla="*/ 4830582 w 7467600"/>
              <a:gd name="connsiteY476" fmla="*/ 4676000 h 6858000"/>
              <a:gd name="connsiteX477" fmla="*/ 4830100 w 7467600"/>
              <a:gd name="connsiteY477" fmla="*/ 4675554 h 6858000"/>
              <a:gd name="connsiteX478" fmla="*/ 4036318 w 7467600"/>
              <a:gd name="connsiteY478" fmla="*/ 4147013 h 6858000"/>
              <a:gd name="connsiteX479" fmla="*/ 3432098 w 7467600"/>
              <a:gd name="connsiteY479" fmla="*/ 3537312 h 6858000"/>
              <a:gd name="connsiteX480" fmla="*/ 3446761 w 7467600"/>
              <a:gd name="connsiteY480" fmla="*/ 3461278 h 6858000"/>
              <a:gd name="connsiteX481" fmla="*/ 4419733 w 7467600"/>
              <a:gd name="connsiteY481" fmla="*/ 3963555 h 6858000"/>
              <a:gd name="connsiteX482" fmla="*/ 4781371 w 7467600"/>
              <a:gd name="connsiteY482" fmla="*/ 4458604 h 6858000"/>
              <a:gd name="connsiteX483" fmla="*/ 4780440 w 7467600"/>
              <a:gd name="connsiteY483" fmla="*/ 4470290 h 6858000"/>
              <a:gd name="connsiteX484" fmla="*/ 4898954 w 7467600"/>
              <a:gd name="connsiteY484" fmla="*/ 4662092 h 6858000"/>
              <a:gd name="connsiteX485" fmla="*/ 4900699 w 7467600"/>
              <a:gd name="connsiteY485" fmla="*/ 4670867 h 6858000"/>
              <a:gd name="connsiteX486" fmla="*/ 5714511 w 7467600"/>
              <a:gd name="connsiteY486" fmla="*/ 4663483 h 6858000"/>
              <a:gd name="connsiteX487" fmla="*/ 5464793 w 7467600"/>
              <a:gd name="connsiteY487" fmla="*/ 4393556 h 6858000"/>
              <a:gd name="connsiteX488" fmla="*/ 5461897 w 7467600"/>
              <a:gd name="connsiteY488" fmla="*/ 4390879 h 6858000"/>
              <a:gd name="connsiteX489" fmla="*/ 4294126 w 7467600"/>
              <a:gd name="connsiteY489" fmla="*/ 3303048 h 6858000"/>
              <a:gd name="connsiteX490" fmla="*/ 4305321 w 7467600"/>
              <a:gd name="connsiteY490" fmla="*/ 3256953 h 6858000"/>
              <a:gd name="connsiteX491" fmla="*/ 4949299 w 7467600"/>
              <a:gd name="connsiteY491" fmla="*/ 3766336 h 6858000"/>
              <a:gd name="connsiteX492" fmla="*/ 5291452 w 7467600"/>
              <a:gd name="connsiteY492" fmla="*/ 4076801 h 6858000"/>
              <a:gd name="connsiteX493" fmla="*/ 5434998 w 7467600"/>
              <a:gd name="connsiteY493" fmla="*/ 4254100 h 6858000"/>
              <a:gd name="connsiteX494" fmla="*/ 5351015 w 7467600"/>
              <a:gd name="connsiteY494" fmla="*/ 3760989 h 6858000"/>
              <a:gd name="connsiteX495" fmla="*/ 5413780 w 7467600"/>
              <a:gd name="connsiteY495" fmla="*/ 2966265 h 6858000"/>
              <a:gd name="connsiteX496" fmla="*/ 5425627 w 7467600"/>
              <a:gd name="connsiteY496" fmla="*/ 2954192 h 6858000"/>
              <a:gd name="connsiteX497" fmla="*/ 6604735 w 7467600"/>
              <a:gd name="connsiteY497" fmla="*/ 2041381 h 6858000"/>
              <a:gd name="connsiteX498" fmla="*/ 7204487 w 7467600"/>
              <a:gd name="connsiteY498" fmla="*/ 2742112 h 6858000"/>
              <a:gd name="connsiteX499" fmla="*/ 7131592 w 7467600"/>
              <a:gd name="connsiteY499" fmla="*/ 2672096 h 6858000"/>
              <a:gd name="connsiteX500" fmla="*/ 6996344 w 7467600"/>
              <a:gd name="connsiteY500" fmla="*/ 2518310 h 6858000"/>
              <a:gd name="connsiteX501" fmla="*/ 6735495 w 7467600"/>
              <a:gd name="connsiteY501" fmla="*/ 2196890 h 6858000"/>
              <a:gd name="connsiteX502" fmla="*/ 6721901 w 7467600"/>
              <a:gd name="connsiteY502" fmla="*/ 2179274 h 6858000"/>
              <a:gd name="connsiteX503" fmla="*/ 6604735 w 7467600"/>
              <a:gd name="connsiteY503" fmla="*/ 2041381 h 6858000"/>
              <a:gd name="connsiteX504" fmla="*/ 6591670 w 7467600"/>
              <a:gd name="connsiteY504" fmla="*/ 1988277 h 6858000"/>
              <a:gd name="connsiteX505" fmla="*/ 6747349 w 7467600"/>
              <a:gd name="connsiteY505" fmla="*/ 2160069 h 6858000"/>
              <a:gd name="connsiteX506" fmla="*/ 6760943 w 7467600"/>
              <a:gd name="connsiteY506" fmla="*/ 2177686 h 6858000"/>
              <a:gd name="connsiteX507" fmla="*/ 7021065 w 7467600"/>
              <a:gd name="connsiteY507" fmla="*/ 2498102 h 6858000"/>
              <a:gd name="connsiteX508" fmla="*/ 7155223 w 7467600"/>
              <a:gd name="connsiteY508" fmla="*/ 2650386 h 6858000"/>
              <a:gd name="connsiteX509" fmla="*/ 7203167 w 7467600"/>
              <a:gd name="connsiteY509" fmla="*/ 2697288 h 6858000"/>
              <a:gd name="connsiteX510" fmla="*/ 6937703 w 7467600"/>
              <a:gd name="connsiteY510" fmla="*/ 2321981 h 6858000"/>
              <a:gd name="connsiteX511" fmla="*/ 6591670 w 7467600"/>
              <a:gd name="connsiteY511" fmla="*/ 1988277 h 6858000"/>
              <a:gd name="connsiteX512" fmla="*/ 5798671 w 7467600"/>
              <a:gd name="connsiteY512" fmla="*/ 1981601 h 6858000"/>
              <a:gd name="connsiteX513" fmla="*/ 5754709 w 7467600"/>
              <a:gd name="connsiteY513" fmla="*/ 2071454 h 6858000"/>
              <a:gd name="connsiteX514" fmla="*/ 5763044 w 7467600"/>
              <a:gd name="connsiteY514" fmla="*/ 2842206 h 6858000"/>
              <a:gd name="connsiteX515" fmla="*/ 5764974 w 7467600"/>
              <a:gd name="connsiteY515" fmla="*/ 2799609 h 6858000"/>
              <a:gd name="connsiteX516" fmla="*/ 5767665 w 7467600"/>
              <a:gd name="connsiteY516" fmla="*/ 2666409 h 6858000"/>
              <a:gd name="connsiteX517" fmla="*/ 5763055 w 7467600"/>
              <a:gd name="connsiteY517" fmla="*/ 2579705 h 6858000"/>
              <a:gd name="connsiteX518" fmla="*/ 5758079 w 7467600"/>
              <a:gd name="connsiteY518" fmla="*/ 2492508 h 6858000"/>
              <a:gd name="connsiteX519" fmla="*/ 5779325 w 7467600"/>
              <a:gd name="connsiteY519" fmla="*/ 2197069 h 6858000"/>
              <a:gd name="connsiteX520" fmla="*/ 5798671 w 7467600"/>
              <a:gd name="connsiteY520" fmla="*/ 1981601 h 6858000"/>
              <a:gd name="connsiteX521" fmla="*/ 5829202 w 7467600"/>
              <a:gd name="connsiteY521" fmla="*/ 1971679 h 6858000"/>
              <a:gd name="connsiteX522" fmla="*/ 5809558 w 7467600"/>
              <a:gd name="connsiteY522" fmla="*/ 2198043 h 6858000"/>
              <a:gd name="connsiteX523" fmla="*/ 5788653 w 7467600"/>
              <a:gd name="connsiteY523" fmla="*/ 2489430 h 6858000"/>
              <a:gd name="connsiteX524" fmla="*/ 5793439 w 7467600"/>
              <a:gd name="connsiteY524" fmla="*/ 2575235 h 6858000"/>
              <a:gd name="connsiteX525" fmla="*/ 5796837 w 7467600"/>
              <a:gd name="connsiteY525" fmla="*/ 2637633 h 6858000"/>
              <a:gd name="connsiteX526" fmla="*/ 5818614 w 7467600"/>
              <a:gd name="connsiteY526" fmla="*/ 2473055 h 6858000"/>
              <a:gd name="connsiteX527" fmla="*/ 5829202 w 7467600"/>
              <a:gd name="connsiteY527" fmla="*/ 1971679 h 6858000"/>
              <a:gd name="connsiteX528" fmla="*/ 5911389 w 7467600"/>
              <a:gd name="connsiteY528" fmla="*/ 1898371 h 6858000"/>
              <a:gd name="connsiteX529" fmla="*/ 6237627 w 7467600"/>
              <a:gd name="connsiteY529" fmla="*/ 2231921 h 6858000"/>
              <a:gd name="connsiteX530" fmla="*/ 5911389 w 7467600"/>
              <a:gd name="connsiteY530" fmla="*/ 1898371 h 6858000"/>
              <a:gd name="connsiteX531" fmla="*/ 6944437 w 7467600"/>
              <a:gd name="connsiteY531" fmla="*/ 1575402 h 6858000"/>
              <a:gd name="connsiteX532" fmla="*/ 6304730 w 7467600"/>
              <a:gd name="connsiteY532" fmla="*/ 1766654 h 6858000"/>
              <a:gd name="connsiteX533" fmla="*/ 6944437 w 7467600"/>
              <a:gd name="connsiteY533" fmla="*/ 1575402 h 6858000"/>
              <a:gd name="connsiteX534" fmla="*/ 7019523 w 7467600"/>
              <a:gd name="connsiteY534" fmla="*/ 1519450 h 6858000"/>
              <a:gd name="connsiteX535" fmla="*/ 6298091 w 7467600"/>
              <a:gd name="connsiteY535" fmla="*/ 1737122 h 6858000"/>
              <a:gd name="connsiteX536" fmla="*/ 7019523 w 7467600"/>
              <a:gd name="connsiteY536" fmla="*/ 1519450 h 6858000"/>
              <a:gd name="connsiteX537" fmla="*/ 2399523 w 7467600"/>
              <a:gd name="connsiteY537" fmla="*/ 1428234 h 6858000"/>
              <a:gd name="connsiteX538" fmla="*/ 2224982 w 7467600"/>
              <a:gd name="connsiteY538" fmla="*/ 1826201 h 6858000"/>
              <a:gd name="connsiteX539" fmla="*/ 2096099 w 7467600"/>
              <a:gd name="connsiteY539" fmla="*/ 2345900 h 6858000"/>
              <a:gd name="connsiteX540" fmla="*/ 2283317 w 7467600"/>
              <a:gd name="connsiteY540" fmla="*/ 1796925 h 6858000"/>
              <a:gd name="connsiteX541" fmla="*/ 2399523 w 7467600"/>
              <a:gd name="connsiteY541" fmla="*/ 1428234 h 6858000"/>
              <a:gd name="connsiteX542" fmla="*/ 2448558 w 7467600"/>
              <a:gd name="connsiteY542" fmla="*/ 1373435 h 6858000"/>
              <a:gd name="connsiteX543" fmla="*/ 2312521 w 7467600"/>
              <a:gd name="connsiteY543" fmla="*/ 1806140 h 6858000"/>
              <a:gd name="connsiteX544" fmla="*/ 2127533 w 7467600"/>
              <a:gd name="connsiteY544" fmla="*/ 2348380 h 6858000"/>
              <a:gd name="connsiteX545" fmla="*/ 2358080 w 7467600"/>
              <a:gd name="connsiteY545" fmla="*/ 1866134 h 6858000"/>
              <a:gd name="connsiteX546" fmla="*/ 2407436 w 7467600"/>
              <a:gd name="connsiteY546" fmla="*/ 1651070 h 6858000"/>
              <a:gd name="connsiteX547" fmla="*/ 2448558 w 7467600"/>
              <a:gd name="connsiteY547" fmla="*/ 1373435 h 6858000"/>
              <a:gd name="connsiteX548" fmla="*/ 278707 w 7467600"/>
              <a:gd name="connsiteY548" fmla="*/ 1352270 h 6858000"/>
              <a:gd name="connsiteX549" fmla="*/ 321570 w 7467600"/>
              <a:gd name="connsiteY549" fmla="*/ 1861610 h 6858000"/>
              <a:gd name="connsiteX550" fmla="*/ 294281 w 7467600"/>
              <a:gd name="connsiteY550" fmla="*/ 1440658 h 6858000"/>
              <a:gd name="connsiteX551" fmla="*/ 278707 w 7467600"/>
              <a:gd name="connsiteY551" fmla="*/ 1352270 h 6858000"/>
              <a:gd name="connsiteX552" fmla="*/ 1423821 w 7467600"/>
              <a:gd name="connsiteY552" fmla="*/ 1351958 h 6858000"/>
              <a:gd name="connsiteX553" fmla="*/ 1638521 w 7467600"/>
              <a:gd name="connsiteY553" fmla="*/ 1908470 h 6858000"/>
              <a:gd name="connsiteX554" fmla="*/ 1754199 w 7467600"/>
              <a:gd name="connsiteY554" fmla="*/ 2149284 h 6858000"/>
              <a:gd name="connsiteX555" fmla="*/ 1908359 w 7467600"/>
              <a:gd name="connsiteY555" fmla="*/ 2364988 h 6858000"/>
              <a:gd name="connsiteX556" fmla="*/ 1647661 w 7467600"/>
              <a:gd name="connsiteY556" fmla="*/ 1825945 h 6858000"/>
              <a:gd name="connsiteX557" fmla="*/ 1423821 w 7467600"/>
              <a:gd name="connsiteY557" fmla="*/ 1351958 h 6858000"/>
              <a:gd name="connsiteX558" fmla="*/ 1431890 w 7467600"/>
              <a:gd name="connsiteY558" fmla="*/ 1306475 h 6858000"/>
              <a:gd name="connsiteX559" fmla="*/ 1507597 w 7467600"/>
              <a:gd name="connsiteY559" fmla="*/ 1446132 h 6858000"/>
              <a:gd name="connsiteX560" fmla="*/ 1674586 w 7467600"/>
              <a:gd name="connsiteY560" fmla="*/ 1813832 h 6858000"/>
              <a:gd name="connsiteX561" fmla="*/ 1815950 w 7467600"/>
              <a:gd name="connsiteY561" fmla="*/ 2128564 h 6858000"/>
              <a:gd name="connsiteX562" fmla="*/ 1984242 w 7467600"/>
              <a:gd name="connsiteY562" fmla="*/ 2430829 h 6858000"/>
              <a:gd name="connsiteX563" fmla="*/ 2014023 w 7467600"/>
              <a:gd name="connsiteY563" fmla="*/ 2450995 h 6858000"/>
              <a:gd name="connsiteX564" fmla="*/ 1747337 w 7467600"/>
              <a:gd name="connsiteY564" fmla="*/ 1855264 h 6858000"/>
              <a:gd name="connsiteX565" fmla="*/ 1533749 w 7467600"/>
              <a:gd name="connsiteY565" fmla="*/ 1478656 h 6858000"/>
              <a:gd name="connsiteX566" fmla="*/ 1431890 w 7467600"/>
              <a:gd name="connsiteY566" fmla="*/ 1306475 h 6858000"/>
              <a:gd name="connsiteX567" fmla="*/ 5052692 w 7467600"/>
              <a:gd name="connsiteY567" fmla="*/ 1292994 h 6858000"/>
              <a:gd name="connsiteX568" fmla="*/ 5200661 w 7467600"/>
              <a:gd name="connsiteY568" fmla="*/ 1635186 h 6858000"/>
              <a:gd name="connsiteX569" fmla="*/ 5297138 w 7467600"/>
              <a:gd name="connsiteY569" fmla="*/ 1906351 h 6858000"/>
              <a:gd name="connsiteX570" fmla="*/ 5052692 w 7467600"/>
              <a:gd name="connsiteY570" fmla="*/ 1292994 h 6858000"/>
              <a:gd name="connsiteX571" fmla="*/ 5009948 w 7467600"/>
              <a:gd name="connsiteY571" fmla="*/ 1273619 h 6858000"/>
              <a:gd name="connsiteX572" fmla="*/ 5121777 w 7467600"/>
              <a:gd name="connsiteY572" fmla="*/ 1654213 h 6858000"/>
              <a:gd name="connsiteX573" fmla="*/ 5293545 w 7467600"/>
              <a:gd name="connsiteY573" fmla="*/ 2072247 h 6858000"/>
              <a:gd name="connsiteX574" fmla="*/ 5294042 w 7467600"/>
              <a:gd name="connsiteY574" fmla="*/ 2065019 h 6858000"/>
              <a:gd name="connsiteX575" fmla="*/ 5171936 w 7467600"/>
              <a:gd name="connsiteY575" fmla="*/ 1647613 h 6858000"/>
              <a:gd name="connsiteX576" fmla="*/ 5009948 w 7467600"/>
              <a:gd name="connsiteY576" fmla="*/ 1273619 h 6858000"/>
              <a:gd name="connsiteX577" fmla="*/ 655236 w 7467600"/>
              <a:gd name="connsiteY577" fmla="*/ 1268632 h 6858000"/>
              <a:gd name="connsiteX578" fmla="*/ 839521 w 7467600"/>
              <a:gd name="connsiteY578" fmla="*/ 1685315 h 6858000"/>
              <a:gd name="connsiteX579" fmla="*/ 1109416 w 7467600"/>
              <a:gd name="connsiteY579" fmla="*/ 2061663 h 6858000"/>
              <a:gd name="connsiteX580" fmla="*/ 1298300 w 7467600"/>
              <a:gd name="connsiteY580" fmla="*/ 2247742 h 6858000"/>
              <a:gd name="connsiteX581" fmla="*/ 1125871 w 7467600"/>
              <a:gd name="connsiteY581" fmla="*/ 1989513 h 6858000"/>
              <a:gd name="connsiteX582" fmla="*/ 981574 w 7467600"/>
              <a:gd name="connsiteY582" fmla="*/ 1783157 h 6858000"/>
              <a:gd name="connsiteX583" fmla="*/ 922198 w 7467600"/>
              <a:gd name="connsiteY583" fmla="*/ 1677437 h 6858000"/>
              <a:gd name="connsiteX584" fmla="*/ 869293 w 7467600"/>
              <a:gd name="connsiteY584" fmla="*/ 1583214 h 6858000"/>
              <a:gd name="connsiteX585" fmla="*/ 751431 w 7467600"/>
              <a:gd name="connsiteY585" fmla="*/ 1405731 h 6858000"/>
              <a:gd name="connsiteX586" fmla="*/ 655236 w 7467600"/>
              <a:gd name="connsiteY586" fmla="*/ 1268632 h 6858000"/>
              <a:gd name="connsiteX587" fmla="*/ 6516292 w 7467600"/>
              <a:gd name="connsiteY587" fmla="*/ 1263064 h 6858000"/>
              <a:gd name="connsiteX588" fmla="*/ 5736320 w 7467600"/>
              <a:gd name="connsiteY588" fmla="*/ 1501803 h 6858000"/>
              <a:gd name="connsiteX589" fmla="*/ 6516292 w 7467600"/>
              <a:gd name="connsiteY589" fmla="*/ 1263064 h 6858000"/>
              <a:gd name="connsiteX590" fmla="*/ 291466 w 7467600"/>
              <a:gd name="connsiteY590" fmla="*/ 1250369 h 6858000"/>
              <a:gd name="connsiteX591" fmla="*/ 323180 w 7467600"/>
              <a:gd name="connsiteY591" fmla="*/ 1435283 h 6858000"/>
              <a:gd name="connsiteX592" fmla="*/ 349381 w 7467600"/>
              <a:gd name="connsiteY592" fmla="*/ 1875041 h 6858000"/>
              <a:gd name="connsiteX593" fmla="*/ 374363 w 7467600"/>
              <a:gd name="connsiteY593" fmla="*/ 1506494 h 6858000"/>
              <a:gd name="connsiteX594" fmla="*/ 302168 w 7467600"/>
              <a:gd name="connsiteY594" fmla="*/ 1274495 h 6858000"/>
              <a:gd name="connsiteX595" fmla="*/ 291466 w 7467600"/>
              <a:gd name="connsiteY595" fmla="*/ 1250369 h 6858000"/>
              <a:gd name="connsiteX596" fmla="*/ 678222 w 7467600"/>
              <a:gd name="connsiteY596" fmla="*/ 1248670 h 6858000"/>
              <a:gd name="connsiteX597" fmla="*/ 775536 w 7467600"/>
              <a:gd name="connsiteY597" fmla="*/ 1388015 h 6858000"/>
              <a:gd name="connsiteX598" fmla="*/ 894529 w 7467600"/>
              <a:gd name="connsiteY598" fmla="*/ 1567739 h 6858000"/>
              <a:gd name="connsiteX599" fmla="*/ 948000 w 7467600"/>
              <a:gd name="connsiteY599" fmla="*/ 1663088 h 6858000"/>
              <a:gd name="connsiteX600" fmla="*/ 1006812 w 7467600"/>
              <a:gd name="connsiteY600" fmla="*/ 1767683 h 6858000"/>
              <a:gd name="connsiteX601" fmla="*/ 1149133 w 7467600"/>
              <a:gd name="connsiteY601" fmla="*/ 1971513 h 6858000"/>
              <a:gd name="connsiteX602" fmla="*/ 1333952 w 7467600"/>
              <a:gd name="connsiteY602" fmla="*/ 2251620 h 6858000"/>
              <a:gd name="connsiteX603" fmla="*/ 1337329 w 7467600"/>
              <a:gd name="connsiteY603" fmla="*/ 2258350 h 6858000"/>
              <a:gd name="connsiteX604" fmla="*/ 1014726 w 7467600"/>
              <a:gd name="connsiteY604" fmla="*/ 1615556 h 6858000"/>
              <a:gd name="connsiteX605" fmla="*/ 678222 w 7467600"/>
              <a:gd name="connsiteY605" fmla="*/ 1248670 h 6858000"/>
              <a:gd name="connsiteX606" fmla="*/ 6691602 w 7467600"/>
              <a:gd name="connsiteY606" fmla="*/ 1140573 h 6858000"/>
              <a:gd name="connsiteX607" fmla="*/ 6571100 w 7467600"/>
              <a:gd name="connsiteY607" fmla="*/ 1183662 h 6858000"/>
              <a:gd name="connsiteX608" fmla="*/ 6241687 w 7467600"/>
              <a:gd name="connsiteY608" fmla="*/ 1257600 h 6858000"/>
              <a:gd name="connsiteX609" fmla="*/ 5693009 w 7467600"/>
              <a:gd name="connsiteY609" fmla="*/ 1478256 h 6858000"/>
              <a:gd name="connsiteX610" fmla="*/ 6548420 w 7467600"/>
              <a:gd name="connsiteY610" fmla="*/ 1214599 h 6858000"/>
              <a:gd name="connsiteX611" fmla="*/ 6605473 w 7467600"/>
              <a:gd name="connsiteY611" fmla="*/ 1184686 h 6858000"/>
              <a:gd name="connsiteX612" fmla="*/ 6691602 w 7467600"/>
              <a:gd name="connsiteY612" fmla="*/ 1140573 h 6858000"/>
              <a:gd name="connsiteX613" fmla="*/ 4002475 w 7467600"/>
              <a:gd name="connsiteY613" fmla="*/ 1037802 h 6858000"/>
              <a:gd name="connsiteX614" fmla="*/ 4000324 w 7467600"/>
              <a:gd name="connsiteY614" fmla="*/ 1039362 h 6858000"/>
              <a:gd name="connsiteX615" fmla="*/ 4002862 w 7467600"/>
              <a:gd name="connsiteY615" fmla="*/ 1042866 h 6858000"/>
              <a:gd name="connsiteX616" fmla="*/ 4002475 w 7467600"/>
              <a:gd name="connsiteY616" fmla="*/ 1037802 h 6858000"/>
              <a:gd name="connsiteX617" fmla="*/ 506322 w 7467600"/>
              <a:gd name="connsiteY617" fmla="*/ 1020997 h 6858000"/>
              <a:gd name="connsiteX618" fmla="*/ 533068 w 7467600"/>
              <a:gd name="connsiteY618" fmla="*/ 1029409 h 6858000"/>
              <a:gd name="connsiteX619" fmla="*/ 1232525 w 7467600"/>
              <a:gd name="connsiteY619" fmla="*/ 1804675 h 6858000"/>
              <a:gd name="connsiteX620" fmla="*/ 1388858 w 7467600"/>
              <a:gd name="connsiteY620" fmla="*/ 2368011 h 6858000"/>
              <a:gd name="connsiteX621" fmla="*/ 1384098 w 7467600"/>
              <a:gd name="connsiteY621" fmla="*/ 2378125 h 6858000"/>
              <a:gd name="connsiteX622" fmla="*/ 1425393 w 7467600"/>
              <a:gd name="connsiteY622" fmla="*/ 2589124 h 6858000"/>
              <a:gd name="connsiteX623" fmla="*/ 1424001 w 7467600"/>
              <a:gd name="connsiteY623" fmla="*/ 2597541 h 6858000"/>
              <a:gd name="connsiteX624" fmla="*/ 2152729 w 7467600"/>
              <a:gd name="connsiteY624" fmla="*/ 2864487 h 6858000"/>
              <a:gd name="connsiteX625" fmla="*/ 2020609 w 7467600"/>
              <a:gd name="connsiteY625" fmla="*/ 2539671 h 6858000"/>
              <a:gd name="connsiteX626" fmla="*/ 2018920 w 7467600"/>
              <a:gd name="connsiteY626" fmla="*/ 2536309 h 6858000"/>
              <a:gd name="connsiteX627" fmla="*/ 1342441 w 7467600"/>
              <a:gd name="connsiteY627" fmla="*/ 1173017 h 6858000"/>
              <a:gd name="connsiteX628" fmla="*/ 1367925 w 7467600"/>
              <a:gd name="connsiteY628" fmla="*/ 1135648 h 6858000"/>
              <a:gd name="connsiteX629" fmla="*/ 1771401 w 7467600"/>
              <a:gd name="connsiteY629" fmla="*/ 1806673 h 6858000"/>
              <a:gd name="connsiteX630" fmla="*/ 1972385 w 7467600"/>
              <a:gd name="connsiteY630" fmla="*/ 2198735 h 6858000"/>
              <a:gd name="connsiteX631" fmla="*/ 2040892 w 7467600"/>
              <a:gd name="connsiteY631" fmla="*/ 2405205 h 6858000"/>
              <a:gd name="connsiteX632" fmla="*/ 2131689 w 7467600"/>
              <a:gd name="connsiteY632" fmla="*/ 1936926 h 6858000"/>
              <a:gd name="connsiteX633" fmla="*/ 2454820 w 7467600"/>
              <a:gd name="connsiteY633" fmla="*/ 1248808 h 6858000"/>
              <a:gd name="connsiteX634" fmla="*/ 2492512 w 7467600"/>
              <a:gd name="connsiteY634" fmla="*/ 1302920 h 6858000"/>
              <a:gd name="connsiteX635" fmla="*/ 2081216 w 7467600"/>
              <a:gd name="connsiteY635" fmla="*/ 2527513 h 6858000"/>
              <a:gd name="connsiteX636" fmla="*/ 2081211 w 7467600"/>
              <a:gd name="connsiteY636" fmla="*/ 2528916 h 6858000"/>
              <a:gd name="connsiteX637" fmla="*/ 2199067 w 7467600"/>
              <a:gd name="connsiteY637" fmla="*/ 2884061 h 6858000"/>
              <a:gd name="connsiteX638" fmla="*/ 3192586 w 7467600"/>
              <a:gd name="connsiteY638" fmla="*/ 3411496 h 6858000"/>
              <a:gd name="connsiteX639" fmla="*/ 3182620 w 7467600"/>
              <a:gd name="connsiteY639" fmla="*/ 3483279 h 6858000"/>
              <a:gd name="connsiteX640" fmla="*/ 2435119 w 7467600"/>
              <a:gd name="connsiteY640" fmla="*/ 3080173 h 6858000"/>
              <a:gd name="connsiteX641" fmla="*/ 2410152 w 7467600"/>
              <a:gd name="connsiteY641" fmla="*/ 3063751 h 6858000"/>
              <a:gd name="connsiteX642" fmla="*/ 2408099 w 7467600"/>
              <a:gd name="connsiteY642" fmla="*/ 3064403 h 6858000"/>
              <a:gd name="connsiteX643" fmla="*/ 2407218 w 7467600"/>
              <a:gd name="connsiteY643" fmla="*/ 3070324 h 6858000"/>
              <a:gd name="connsiteX644" fmla="*/ 2380138 w 7467600"/>
              <a:gd name="connsiteY644" fmla="*/ 3099341 h 6858000"/>
              <a:gd name="connsiteX645" fmla="*/ 1765923 w 7467600"/>
              <a:gd name="connsiteY645" fmla="*/ 3581043 h 6858000"/>
              <a:gd name="connsiteX646" fmla="*/ 1702258 w 7467600"/>
              <a:gd name="connsiteY646" fmla="*/ 3612286 h 6858000"/>
              <a:gd name="connsiteX647" fmla="*/ 1538370 w 7467600"/>
              <a:gd name="connsiteY647" fmla="*/ 3811804 h 6858000"/>
              <a:gd name="connsiteX648" fmla="*/ 542867 w 7467600"/>
              <a:gd name="connsiteY648" fmla="*/ 4944092 h 6858000"/>
              <a:gd name="connsiteX649" fmla="*/ 515800 w 7467600"/>
              <a:gd name="connsiteY649" fmla="*/ 4862180 h 6858000"/>
              <a:gd name="connsiteX650" fmla="*/ 909145 w 7467600"/>
              <a:gd name="connsiteY650" fmla="*/ 4199225 h 6858000"/>
              <a:gd name="connsiteX651" fmla="*/ 1214067 w 7467600"/>
              <a:gd name="connsiteY651" fmla="*/ 3908561 h 6858000"/>
              <a:gd name="connsiteX652" fmla="*/ 640967 w 7467600"/>
              <a:gd name="connsiteY652" fmla="*/ 4105601 h 6858000"/>
              <a:gd name="connsiteX653" fmla="*/ 112563 w 7467600"/>
              <a:gd name="connsiteY653" fmla="*/ 4396952 h 6858000"/>
              <a:gd name="connsiteX654" fmla="*/ 0 w 7467600"/>
              <a:gd name="connsiteY654" fmla="*/ 4466006 h 6858000"/>
              <a:gd name="connsiteX655" fmla="*/ 0 w 7467600"/>
              <a:gd name="connsiteY655" fmla="*/ 4233763 h 6858000"/>
              <a:gd name="connsiteX656" fmla="*/ 36881 w 7467600"/>
              <a:gd name="connsiteY656" fmla="*/ 4200118 h 6858000"/>
              <a:gd name="connsiteX657" fmla="*/ 910534 w 7467600"/>
              <a:gd name="connsiteY657" fmla="*/ 3629753 h 6858000"/>
              <a:gd name="connsiteX658" fmla="*/ 1578717 w 7467600"/>
              <a:gd name="connsiteY658" fmla="*/ 3575982 h 6858000"/>
              <a:gd name="connsiteX659" fmla="*/ 2338780 w 7467600"/>
              <a:gd name="connsiteY659" fmla="*/ 3033725 h 6858000"/>
              <a:gd name="connsiteX660" fmla="*/ 1807991 w 7467600"/>
              <a:gd name="connsiteY660" fmla="*/ 2807184 h 6858000"/>
              <a:gd name="connsiteX661" fmla="*/ 1416358 w 7467600"/>
              <a:gd name="connsiteY661" fmla="*/ 3112571 h 6858000"/>
              <a:gd name="connsiteX662" fmla="*/ 939066 w 7467600"/>
              <a:gd name="connsiteY662" fmla="*/ 3378798 h 6858000"/>
              <a:gd name="connsiteX663" fmla="*/ 115099 w 7467600"/>
              <a:gd name="connsiteY663" fmla="*/ 3607650 h 6858000"/>
              <a:gd name="connsiteX664" fmla="*/ 97284 w 7467600"/>
              <a:gd name="connsiteY664" fmla="*/ 3520393 h 6858000"/>
              <a:gd name="connsiteX665" fmla="*/ 922050 w 7467600"/>
              <a:gd name="connsiteY665" fmla="*/ 3074867 h 6858000"/>
              <a:gd name="connsiteX666" fmla="*/ 1405265 w 7467600"/>
              <a:gd name="connsiteY666" fmla="*/ 3016319 h 6858000"/>
              <a:gd name="connsiteX667" fmla="*/ 1407512 w 7467600"/>
              <a:gd name="connsiteY667" fmla="*/ 3018001 h 6858000"/>
              <a:gd name="connsiteX668" fmla="*/ 1726266 w 7467600"/>
              <a:gd name="connsiteY668" fmla="*/ 2777274 h 6858000"/>
              <a:gd name="connsiteX669" fmla="*/ 625390 w 7467600"/>
              <a:gd name="connsiteY669" fmla="*/ 2514541 h 6858000"/>
              <a:gd name="connsiteX670" fmla="*/ 619799 w 7467600"/>
              <a:gd name="connsiteY670" fmla="*/ 2527180 h 6858000"/>
              <a:gd name="connsiteX671" fmla="*/ 310030 w 7467600"/>
              <a:gd name="connsiteY671" fmla="*/ 2771818 h 6858000"/>
              <a:gd name="connsiteX672" fmla="*/ 173877 w 7467600"/>
              <a:gd name="connsiteY672" fmla="*/ 2937056 h 6858000"/>
              <a:gd name="connsiteX673" fmla="*/ 77889 w 7467600"/>
              <a:gd name="connsiteY673" fmla="*/ 3138440 h 6858000"/>
              <a:gd name="connsiteX674" fmla="*/ 0 w 7467600"/>
              <a:gd name="connsiteY674" fmla="*/ 3271395 h 6858000"/>
              <a:gd name="connsiteX675" fmla="*/ 0 w 7467600"/>
              <a:gd name="connsiteY675" fmla="*/ 3153002 h 6858000"/>
              <a:gd name="connsiteX676" fmla="*/ 2386 w 7467600"/>
              <a:gd name="connsiteY676" fmla="*/ 3149203 h 6858000"/>
              <a:gd name="connsiteX677" fmla="*/ 89753 w 7467600"/>
              <a:gd name="connsiteY677" fmla="*/ 2987702 h 6858000"/>
              <a:gd name="connsiteX678" fmla="*/ 76869 w 7467600"/>
              <a:gd name="connsiteY678" fmla="*/ 3005404 h 6858000"/>
              <a:gd name="connsiteX679" fmla="*/ 32049 w 7467600"/>
              <a:gd name="connsiteY679" fmla="*/ 3065814 h 6858000"/>
              <a:gd name="connsiteX680" fmla="*/ 0 w 7467600"/>
              <a:gd name="connsiteY680" fmla="*/ 3108744 h 6858000"/>
              <a:gd name="connsiteX681" fmla="*/ 0 w 7467600"/>
              <a:gd name="connsiteY681" fmla="*/ 3058059 h 6858000"/>
              <a:gd name="connsiteX682" fmla="*/ 7610 w 7467600"/>
              <a:gd name="connsiteY682" fmla="*/ 3047889 h 6858000"/>
              <a:gd name="connsiteX683" fmla="*/ 52419 w 7467600"/>
              <a:gd name="connsiteY683" fmla="*/ 2987479 h 6858000"/>
              <a:gd name="connsiteX684" fmla="*/ 59142 w 7467600"/>
              <a:gd name="connsiteY684" fmla="*/ 2978488 h 6858000"/>
              <a:gd name="connsiteX685" fmla="*/ 0 w 7467600"/>
              <a:gd name="connsiteY685" fmla="*/ 3015334 h 6858000"/>
              <a:gd name="connsiteX686" fmla="*/ 0 w 7467600"/>
              <a:gd name="connsiteY686" fmla="*/ 2914286 h 6858000"/>
              <a:gd name="connsiteX687" fmla="*/ 36383 w 7467600"/>
              <a:gd name="connsiteY687" fmla="*/ 2901128 h 6858000"/>
              <a:gd name="connsiteX688" fmla="*/ 156329 w 7467600"/>
              <a:gd name="connsiteY688" fmla="*/ 2840533 h 6858000"/>
              <a:gd name="connsiteX689" fmla="*/ 358355 w 7467600"/>
              <a:gd name="connsiteY689" fmla="*/ 2620471 h 6858000"/>
              <a:gd name="connsiteX690" fmla="*/ 510577 w 7467600"/>
              <a:gd name="connsiteY690" fmla="*/ 2501244 h 6858000"/>
              <a:gd name="connsiteX691" fmla="*/ 211967 w 7467600"/>
              <a:gd name="connsiteY691" fmla="*/ 2479171 h 6858000"/>
              <a:gd name="connsiteX692" fmla="*/ 0 w 7467600"/>
              <a:gd name="connsiteY692" fmla="*/ 2476398 h 6858000"/>
              <a:gd name="connsiteX693" fmla="*/ 0 w 7467600"/>
              <a:gd name="connsiteY693" fmla="*/ 2389189 h 6858000"/>
              <a:gd name="connsiteX694" fmla="*/ 103062 w 7467600"/>
              <a:gd name="connsiteY694" fmla="*/ 2389518 h 6858000"/>
              <a:gd name="connsiteX695" fmla="*/ 510734 w 7467600"/>
              <a:gd name="connsiteY695" fmla="*/ 2416201 h 6858000"/>
              <a:gd name="connsiteX696" fmla="*/ 279257 w 7467600"/>
              <a:gd name="connsiteY696" fmla="*/ 2092102 h 6858000"/>
              <a:gd name="connsiteX697" fmla="*/ 65265 w 7467600"/>
              <a:gd name="connsiteY697" fmla="*/ 2006049 h 6858000"/>
              <a:gd name="connsiteX698" fmla="*/ 0 w 7467600"/>
              <a:gd name="connsiteY698" fmla="*/ 1982532 h 6858000"/>
              <a:gd name="connsiteX699" fmla="*/ 0 w 7467600"/>
              <a:gd name="connsiteY699" fmla="*/ 1912789 h 6858000"/>
              <a:gd name="connsiteX700" fmla="*/ 97460 w 7467600"/>
              <a:gd name="connsiteY700" fmla="*/ 1953725 h 6858000"/>
              <a:gd name="connsiteX701" fmla="*/ 221272 w 7467600"/>
              <a:gd name="connsiteY701" fmla="*/ 1980766 h 6858000"/>
              <a:gd name="connsiteX702" fmla="*/ 116765 w 7467600"/>
              <a:gd name="connsiteY702" fmla="*/ 1911033 h 6858000"/>
              <a:gd name="connsiteX703" fmla="*/ 16405 w 7467600"/>
              <a:gd name="connsiteY703" fmla="*/ 1803412 h 6858000"/>
              <a:gd name="connsiteX704" fmla="*/ 0 w 7467600"/>
              <a:gd name="connsiteY704" fmla="*/ 1784777 h 6858000"/>
              <a:gd name="connsiteX705" fmla="*/ 0 w 7467600"/>
              <a:gd name="connsiteY705" fmla="*/ 1740082 h 6858000"/>
              <a:gd name="connsiteX706" fmla="*/ 39394 w 7467600"/>
              <a:gd name="connsiteY706" fmla="*/ 1784856 h 6858000"/>
              <a:gd name="connsiteX707" fmla="*/ 135813 w 7467600"/>
              <a:gd name="connsiteY707" fmla="*/ 1888838 h 6858000"/>
              <a:gd name="connsiteX708" fmla="*/ 242575 w 7467600"/>
              <a:gd name="connsiteY708" fmla="*/ 1958841 h 6858000"/>
              <a:gd name="connsiteX709" fmla="*/ 82197 w 7467600"/>
              <a:gd name="connsiteY709" fmla="*/ 1754826 h 6858000"/>
              <a:gd name="connsiteX710" fmla="*/ 0 w 7467600"/>
              <a:gd name="connsiteY710" fmla="*/ 1679650 h 6858000"/>
              <a:gd name="connsiteX711" fmla="*/ 0 w 7467600"/>
              <a:gd name="connsiteY711" fmla="*/ 1602463 h 6858000"/>
              <a:gd name="connsiteX712" fmla="*/ 84689 w 7467600"/>
              <a:gd name="connsiteY712" fmla="*/ 1677442 h 6858000"/>
              <a:gd name="connsiteX713" fmla="*/ 298437 w 7467600"/>
              <a:gd name="connsiteY713" fmla="*/ 1968019 h 6858000"/>
              <a:gd name="connsiteX714" fmla="*/ 227269 w 7467600"/>
              <a:gd name="connsiteY714" fmla="*/ 1114064 h 6858000"/>
              <a:gd name="connsiteX715" fmla="*/ 248003 w 7467600"/>
              <a:gd name="connsiteY715" fmla="*/ 1089613 h 6858000"/>
              <a:gd name="connsiteX716" fmla="*/ 427020 w 7467600"/>
              <a:gd name="connsiteY716" fmla="*/ 1619803 h 6858000"/>
              <a:gd name="connsiteX717" fmla="*/ 340345 w 7467600"/>
              <a:gd name="connsiteY717" fmla="*/ 2027739 h 6858000"/>
              <a:gd name="connsiteX718" fmla="*/ 360865 w 7467600"/>
              <a:gd name="connsiteY718" fmla="*/ 2044827 h 6858000"/>
              <a:gd name="connsiteX719" fmla="*/ 560414 w 7467600"/>
              <a:gd name="connsiteY719" fmla="*/ 2421457 h 6858000"/>
              <a:gd name="connsiteX720" fmla="*/ 1359703 w 7467600"/>
              <a:gd name="connsiteY720" fmla="*/ 2578554 h 6858000"/>
              <a:gd name="connsiteX721" fmla="*/ 1359422 w 7467600"/>
              <a:gd name="connsiteY721" fmla="*/ 2577994 h 6858000"/>
              <a:gd name="connsiteX722" fmla="*/ 828701 w 7467600"/>
              <a:gd name="connsiteY722" fmla="*/ 1839520 h 6858000"/>
              <a:gd name="connsiteX723" fmla="*/ 494427 w 7467600"/>
              <a:gd name="connsiteY723" fmla="*/ 1092333 h 6858000"/>
              <a:gd name="connsiteX724" fmla="*/ 506322 w 7467600"/>
              <a:gd name="connsiteY724" fmla="*/ 1020997 h 6858000"/>
              <a:gd name="connsiteX725" fmla="*/ 4570198 w 7467600"/>
              <a:gd name="connsiteY725" fmla="*/ 978081 h 6858000"/>
              <a:gd name="connsiteX726" fmla="*/ 4523691 w 7467600"/>
              <a:gd name="connsiteY726" fmla="*/ 1127776 h 6858000"/>
              <a:gd name="connsiteX727" fmla="*/ 4509875 w 7467600"/>
              <a:gd name="connsiteY727" fmla="*/ 1167552 h 6858000"/>
              <a:gd name="connsiteX728" fmla="*/ 4478168 w 7467600"/>
              <a:gd name="connsiteY728" fmla="*/ 1260735 h 6858000"/>
              <a:gd name="connsiteX729" fmla="*/ 4409309 w 7467600"/>
              <a:gd name="connsiteY729" fmla="*/ 1666996 h 6858000"/>
              <a:gd name="connsiteX730" fmla="*/ 4370031 w 7467600"/>
              <a:gd name="connsiteY730" fmla="*/ 1955666 h 6858000"/>
              <a:gd name="connsiteX731" fmla="*/ 4570198 w 7467600"/>
              <a:gd name="connsiteY731" fmla="*/ 978081 h 6858000"/>
              <a:gd name="connsiteX732" fmla="*/ 4557898 w 7467600"/>
              <a:gd name="connsiteY732" fmla="*/ 900011 h 6858000"/>
              <a:gd name="connsiteX733" fmla="*/ 4344840 w 7467600"/>
              <a:gd name="connsiteY733" fmla="*/ 1922038 h 6858000"/>
              <a:gd name="connsiteX734" fmla="*/ 4378710 w 7467600"/>
              <a:gd name="connsiteY734" fmla="*/ 1665516 h 6858000"/>
              <a:gd name="connsiteX735" fmla="*/ 4448798 w 7467600"/>
              <a:gd name="connsiteY735" fmla="*/ 1253024 h 6858000"/>
              <a:gd name="connsiteX736" fmla="*/ 4480315 w 7467600"/>
              <a:gd name="connsiteY736" fmla="*/ 1158454 h 6858000"/>
              <a:gd name="connsiteX737" fmla="*/ 4494133 w 7467600"/>
              <a:gd name="connsiteY737" fmla="*/ 1118676 h 6858000"/>
              <a:gd name="connsiteX738" fmla="*/ 4557898 w 7467600"/>
              <a:gd name="connsiteY738" fmla="*/ 900011 h 6858000"/>
              <a:gd name="connsiteX739" fmla="*/ 5870151 w 7467600"/>
              <a:gd name="connsiteY739" fmla="*/ 898890 h 6858000"/>
              <a:gd name="connsiteX740" fmla="*/ 5861335 w 7467600"/>
              <a:gd name="connsiteY740" fmla="*/ 899177 h 6858000"/>
              <a:gd name="connsiteX741" fmla="*/ 5843702 w 7467600"/>
              <a:gd name="connsiteY741" fmla="*/ 899748 h 6858000"/>
              <a:gd name="connsiteX742" fmla="*/ 5651107 w 7467600"/>
              <a:gd name="connsiteY742" fmla="*/ 920306 h 6858000"/>
              <a:gd name="connsiteX743" fmla="*/ 5459407 w 7467600"/>
              <a:gd name="connsiteY743" fmla="*/ 940975 h 6858000"/>
              <a:gd name="connsiteX744" fmla="*/ 5374846 w 7467600"/>
              <a:gd name="connsiteY744" fmla="*/ 941988 h 6858000"/>
              <a:gd name="connsiteX745" fmla="*/ 5256105 w 7467600"/>
              <a:gd name="connsiteY745" fmla="*/ 945632 h 6858000"/>
              <a:gd name="connsiteX746" fmla="*/ 5107071 w 7467600"/>
              <a:gd name="connsiteY746" fmla="*/ 969720 h 6858000"/>
              <a:gd name="connsiteX747" fmla="*/ 4998681 w 7467600"/>
              <a:gd name="connsiteY747" fmla="*/ 988771 h 6858000"/>
              <a:gd name="connsiteX748" fmla="*/ 5870151 w 7467600"/>
              <a:gd name="connsiteY748" fmla="*/ 898890 h 6858000"/>
              <a:gd name="connsiteX749" fmla="*/ 5504425 w 7467600"/>
              <a:gd name="connsiteY749" fmla="*/ 848067 h 6858000"/>
              <a:gd name="connsiteX750" fmla="*/ 4968849 w 7467600"/>
              <a:gd name="connsiteY750" fmla="*/ 962318 h 6858000"/>
              <a:gd name="connsiteX751" fmla="*/ 5104039 w 7467600"/>
              <a:gd name="connsiteY751" fmla="*/ 940634 h 6858000"/>
              <a:gd name="connsiteX752" fmla="*/ 5256311 w 7467600"/>
              <a:gd name="connsiteY752" fmla="*/ 916490 h 6858000"/>
              <a:gd name="connsiteX753" fmla="*/ 5377381 w 7467600"/>
              <a:gd name="connsiteY753" fmla="*/ 912671 h 6858000"/>
              <a:gd name="connsiteX754" fmla="*/ 5460148 w 7467600"/>
              <a:gd name="connsiteY754" fmla="*/ 911442 h 6858000"/>
              <a:gd name="connsiteX755" fmla="*/ 5648971 w 7467600"/>
              <a:gd name="connsiteY755" fmla="*/ 891331 h 6858000"/>
              <a:gd name="connsiteX756" fmla="*/ 5844807 w 7467600"/>
              <a:gd name="connsiteY756" fmla="*/ 870718 h 6858000"/>
              <a:gd name="connsiteX757" fmla="*/ 5862975 w 7467600"/>
              <a:gd name="connsiteY757" fmla="*/ 869756 h 6858000"/>
              <a:gd name="connsiteX758" fmla="*/ 5920887 w 7467600"/>
              <a:gd name="connsiteY758" fmla="*/ 865929 h 6858000"/>
              <a:gd name="connsiteX759" fmla="*/ 5504425 w 7467600"/>
              <a:gd name="connsiteY759" fmla="*/ 848067 h 6858000"/>
              <a:gd name="connsiteX760" fmla="*/ 3607114 w 7467600"/>
              <a:gd name="connsiteY760" fmla="*/ 467441 h 6858000"/>
              <a:gd name="connsiteX761" fmla="*/ 3296242 w 7467600"/>
              <a:gd name="connsiteY761" fmla="*/ 807991 h 6858000"/>
              <a:gd name="connsiteX762" fmla="*/ 3174674 w 7467600"/>
              <a:gd name="connsiteY762" fmla="*/ 919759 h 6858000"/>
              <a:gd name="connsiteX763" fmla="*/ 3042978 w 7467600"/>
              <a:gd name="connsiteY763" fmla="*/ 1054894 h 6858000"/>
              <a:gd name="connsiteX764" fmla="*/ 2968914 w 7467600"/>
              <a:gd name="connsiteY764" fmla="*/ 1133756 h 6858000"/>
              <a:gd name="connsiteX765" fmla="*/ 3103823 w 7467600"/>
              <a:gd name="connsiteY765" fmla="*/ 1026814 h 6858000"/>
              <a:gd name="connsiteX766" fmla="*/ 3607114 w 7467600"/>
              <a:gd name="connsiteY766" fmla="*/ 467441 h 6858000"/>
              <a:gd name="connsiteX767" fmla="*/ 3744487 w 7467600"/>
              <a:gd name="connsiteY767" fmla="*/ 383136 h 6858000"/>
              <a:gd name="connsiteX768" fmla="*/ 3970213 w 7467600"/>
              <a:gd name="connsiteY768" fmla="*/ 995559 h 6858000"/>
              <a:gd name="connsiteX769" fmla="*/ 3744487 w 7467600"/>
              <a:gd name="connsiteY769" fmla="*/ 383136 h 6858000"/>
              <a:gd name="connsiteX770" fmla="*/ 3624562 w 7467600"/>
              <a:gd name="connsiteY770" fmla="*/ 367041 h 6858000"/>
              <a:gd name="connsiteX771" fmla="*/ 3489712 w 7467600"/>
              <a:gd name="connsiteY771" fmla="*/ 485386 h 6858000"/>
              <a:gd name="connsiteX772" fmla="*/ 3182994 w 7467600"/>
              <a:gd name="connsiteY772" fmla="*/ 828265 h 6858000"/>
              <a:gd name="connsiteX773" fmla="*/ 2892114 w 7467600"/>
              <a:gd name="connsiteY773" fmla="*/ 1172635 h 6858000"/>
              <a:gd name="connsiteX774" fmla="*/ 3021459 w 7467600"/>
              <a:gd name="connsiteY774" fmla="*/ 1035385 h 6858000"/>
              <a:gd name="connsiteX775" fmla="*/ 3153873 w 7467600"/>
              <a:gd name="connsiteY775" fmla="*/ 898971 h 6858000"/>
              <a:gd name="connsiteX776" fmla="*/ 3276511 w 7467600"/>
              <a:gd name="connsiteY776" fmla="*/ 786423 h 6858000"/>
              <a:gd name="connsiteX777" fmla="*/ 3584154 w 7467600"/>
              <a:gd name="connsiteY777" fmla="*/ 448218 h 6858000"/>
              <a:gd name="connsiteX778" fmla="*/ 3624562 w 7467600"/>
              <a:gd name="connsiteY778" fmla="*/ 367041 h 6858000"/>
              <a:gd name="connsiteX779" fmla="*/ 3766672 w 7467600"/>
              <a:gd name="connsiteY779" fmla="*/ 359429 h 6858000"/>
              <a:gd name="connsiteX780" fmla="*/ 3996338 w 7467600"/>
              <a:gd name="connsiteY780" fmla="*/ 968237 h 6858000"/>
              <a:gd name="connsiteX781" fmla="*/ 3766672 w 7467600"/>
              <a:gd name="connsiteY781" fmla="*/ 359429 h 6858000"/>
              <a:gd name="connsiteX782" fmla="*/ 5805386 w 7467600"/>
              <a:gd name="connsiteY782" fmla="*/ 239240 h 6858000"/>
              <a:gd name="connsiteX783" fmla="*/ 5736947 w 7467600"/>
              <a:gd name="connsiteY783" fmla="*/ 261367 h 6858000"/>
              <a:gd name="connsiteX784" fmla="*/ 5427012 w 7467600"/>
              <a:gd name="connsiteY784" fmla="*/ 311272 h 6858000"/>
              <a:gd name="connsiteX785" fmla="*/ 5147818 w 7467600"/>
              <a:gd name="connsiteY785" fmla="*/ 322112 h 6858000"/>
              <a:gd name="connsiteX786" fmla="*/ 5060854 w 7467600"/>
              <a:gd name="connsiteY786" fmla="*/ 311882 h 6858000"/>
              <a:gd name="connsiteX787" fmla="*/ 4945989 w 7467600"/>
              <a:gd name="connsiteY787" fmla="*/ 300516 h 6858000"/>
              <a:gd name="connsiteX788" fmla="*/ 5410479 w 7467600"/>
              <a:gd name="connsiteY788" fmla="*/ 348434 h 6858000"/>
              <a:gd name="connsiteX789" fmla="*/ 5805386 w 7467600"/>
              <a:gd name="connsiteY789" fmla="*/ 239240 h 6858000"/>
              <a:gd name="connsiteX790" fmla="*/ 5905192 w 7467600"/>
              <a:gd name="connsiteY790" fmla="*/ 163079 h 6858000"/>
              <a:gd name="connsiteX791" fmla="*/ 5865655 w 7467600"/>
              <a:gd name="connsiteY791" fmla="*/ 171901 h 6858000"/>
              <a:gd name="connsiteX792" fmla="*/ 5259740 w 7467600"/>
              <a:gd name="connsiteY792" fmla="*/ 257013 h 6858000"/>
              <a:gd name="connsiteX793" fmla="*/ 5208466 w 7467600"/>
              <a:gd name="connsiteY793" fmla="*/ 257550 h 6858000"/>
              <a:gd name="connsiteX794" fmla="*/ 4980204 w 7467600"/>
              <a:gd name="connsiteY794" fmla="*/ 271903 h 6858000"/>
              <a:gd name="connsiteX795" fmla="*/ 5068068 w 7467600"/>
              <a:gd name="connsiteY795" fmla="*/ 282244 h 6858000"/>
              <a:gd name="connsiteX796" fmla="*/ 5153231 w 7467600"/>
              <a:gd name="connsiteY796" fmla="*/ 292240 h 6858000"/>
              <a:gd name="connsiteX797" fmla="*/ 5426491 w 7467600"/>
              <a:gd name="connsiteY797" fmla="*/ 281128 h 6858000"/>
              <a:gd name="connsiteX798" fmla="*/ 5731212 w 7467600"/>
              <a:gd name="connsiteY798" fmla="*/ 231951 h 6858000"/>
              <a:gd name="connsiteX799" fmla="*/ 5905192 w 7467600"/>
              <a:gd name="connsiteY799" fmla="*/ 163079 h 6858000"/>
              <a:gd name="connsiteX800" fmla="*/ 5944437 w 7467600"/>
              <a:gd name="connsiteY800" fmla="*/ 113829 h 6858000"/>
              <a:gd name="connsiteX801" fmla="*/ 5825032 w 7467600"/>
              <a:gd name="connsiteY801" fmla="*/ 146405 h 6858000"/>
              <a:gd name="connsiteX802" fmla="*/ 4955599 w 7467600"/>
              <a:gd name="connsiteY802" fmla="*/ 247008 h 6858000"/>
              <a:gd name="connsiteX803" fmla="*/ 5210104 w 7467600"/>
              <a:gd name="connsiteY803" fmla="*/ 228123 h 6858000"/>
              <a:gd name="connsiteX804" fmla="*/ 5261015 w 7467600"/>
              <a:gd name="connsiteY804" fmla="*/ 227087 h 6858000"/>
              <a:gd name="connsiteX805" fmla="*/ 5861181 w 7467600"/>
              <a:gd name="connsiteY805" fmla="*/ 143093 h 6858000"/>
              <a:gd name="connsiteX806" fmla="*/ 5961252 w 7467600"/>
              <a:gd name="connsiteY806" fmla="*/ 114820 h 6858000"/>
              <a:gd name="connsiteX807" fmla="*/ 5944437 w 7467600"/>
              <a:gd name="connsiteY807" fmla="*/ 113829 h 6858000"/>
              <a:gd name="connsiteX808" fmla="*/ 3882765 w 7467600"/>
              <a:gd name="connsiteY808" fmla="*/ 0 h 6858000"/>
              <a:gd name="connsiteX809" fmla="*/ 3995099 w 7467600"/>
              <a:gd name="connsiteY809" fmla="*/ 0 h 6858000"/>
              <a:gd name="connsiteX810" fmla="*/ 4163818 w 7467600"/>
              <a:gd name="connsiteY810" fmla="*/ 234104 h 6858000"/>
              <a:gd name="connsiteX811" fmla="*/ 4172099 w 7467600"/>
              <a:gd name="connsiteY811" fmla="*/ 234207 h 6858000"/>
              <a:gd name="connsiteX812" fmla="*/ 4784282 w 7467600"/>
              <a:gd name="connsiteY812" fmla="*/ 276561 h 6858000"/>
              <a:gd name="connsiteX813" fmla="*/ 4801687 w 7467600"/>
              <a:gd name="connsiteY813" fmla="*/ 267764 h 6858000"/>
              <a:gd name="connsiteX814" fmla="*/ 6082788 w 7467600"/>
              <a:gd name="connsiteY814" fmla="*/ 64119 h 6858000"/>
              <a:gd name="connsiteX815" fmla="*/ 6099442 w 7467600"/>
              <a:gd name="connsiteY815" fmla="*/ 82568 h 6858000"/>
              <a:gd name="connsiteX816" fmla="*/ 4804137 w 7467600"/>
              <a:gd name="connsiteY816" fmla="*/ 320931 h 6858000"/>
              <a:gd name="connsiteX817" fmla="*/ 4227047 w 7467600"/>
              <a:gd name="connsiteY817" fmla="*/ 313415 h 6858000"/>
              <a:gd name="connsiteX818" fmla="*/ 4346041 w 7467600"/>
              <a:gd name="connsiteY818" fmla="*/ 456086 h 6858000"/>
              <a:gd name="connsiteX819" fmla="*/ 4870967 w 7467600"/>
              <a:gd name="connsiteY819" fmla="*/ 963061 h 6858000"/>
              <a:gd name="connsiteX820" fmla="*/ 4889647 w 7467600"/>
              <a:gd name="connsiteY820" fmla="*/ 957147 h 6858000"/>
              <a:gd name="connsiteX821" fmla="*/ 5422504 w 7467600"/>
              <a:gd name="connsiteY821" fmla="*/ 805191 h 6858000"/>
              <a:gd name="connsiteX822" fmla="*/ 6087656 w 7467600"/>
              <a:gd name="connsiteY822" fmla="*/ 826703 h 6858000"/>
              <a:gd name="connsiteX823" fmla="*/ 6058717 w 7467600"/>
              <a:gd name="connsiteY823" fmla="*/ 865992 h 6858000"/>
              <a:gd name="connsiteX824" fmla="*/ 4974153 w 7467600"/>
              <a:gd name="connsiteY824" fmla="*/ 1045456 h 6858000"/>
              <a:gd name="connsiteX825" fmla="*/ 5627835 w 7467600"/>
              <a:gd name="connsiteY825" fmla="*/ 1472077 h 6858000"/>
              <a:gd name="connsiteX826" fmla="*/ 5629817 w 7467600"/>
              <a:gd name="connsiteY826" fmla="*/ 1471412 h 6858000"/>
              <a:gd name="connsiteX827" fmla="*/ 5634124 w 7467600"/>
              <a:gd name="connsiteY827" fmla="*/ 1470572 h 6858000"/>
              <a:gd name="connsiteX828" fmla="*/ 5755832 w 7467600"/>
              <a:gd name="connsiteY828" fmla="*/ 1383886 h 6858000"/>
              <a:gd name="connsiteX829" fmla="*/ 6014186 w 7467600"/>
              <a:gd name="connsiteY829" fmla="*/ 1279799 h 6858000"/>
              <a:gd name="connsiteX830" fmla="*/ 6901619 w 7467600"/>
              <a:gd name="connsiteY830" fmla="*/ 1047874 h 6858000"/>
              <a:gd name="connsiteX831" fmla="*/ 6931566 w 7467600"/>
              <a:gd name="connsiteY831" fmla="*/ 1062034 h 6858000"/>
              <a:gd name="connsiteX832" fmla="*/ 5790982 w 7467600"/>
              <a:gd name="connsiteY832" fmla="*/ 1561380 h 6858000"/>
              <a:gd name="connsiteX833" fmla="*/ 6188971 w 7467600"/>
              <a:gd name="connsiteY833" fmla="*/ 1755168 h 6858000"/>
              <a:gd name="connsiteX834" fmla="*/ 6202446 w 7467600"/>
              <a:gd name="connsiteY834" fmla="*/ 1752268 h 6858000"/>
              <a:gd name="connsiteX835" fmla="*/ 7179560 w 7467600"/>
              <a:gd name="connsiteY835" fmla="*/ 1467551 h 6858000"/>
              <a:gd name="connsiteX836" fmla="*/ 7158730 w 7467600"/>
              <a:gd name="connsiteY836" fmla="*/ 1507835 h 6858000"/>
              <a:gd name="connsiteX837" fmla="*/ 6326959 w 7467600"/>
              <a:gd name="connsiteY837" fmla="*/ 1817686 h 6858000"/>
              <a:gd name="connsiteX838" fmla="*/ 6537433 w 7467600"/>
              <a:gd name="connsiteY838" fmla="*/ 1907790 h 6858000"/>
              <a:gd name="connsiteX839" fmla="*/ 6550221 w 7467600"/>
              <a:gd name="connsiteY839" fmla="*/ 1910729 h 6858000"/>
              <a:gd name="connsiteX840" fmla="*/ 6964438 w 7467600"/>
              <a:gd name="connsiteY840" fmla="*/ 2209505 h 6858000"/>
              <a:gd name="connsiteX841" fmla="*/ 7367862 w 7467600"/>
              <a:gd name="connsiteY841" fmla="*/ 2806833 h 6858000"/>
              <a:gd name="connsiteX842" fmla="*/ 7364329 w 7467600"/>
              <a:gd name="connsiteY842" fmla="*/ 2826907 h 6858000"/>
              <a:gd name="connsiteX843" fmla="*/ 7290545 w 7467600"/>
              <a:gd name="connsiteY843" fmla="*/ 2850663 h 6858000"/>
              <a:gd name="connsiteX844" fmla="*/ 6472036 w 7467600"/>
              <a:gd name="connsiteY844" fmla="*/ 1959003 h 6858000"/>
              <a:gd name="connsiteX845" fmla="*/ 5792897 w 7467600"/>
              <a:gd name="connsiteY845" fmla="*/ 1647747 h 6858000"/>
              <a:gd name="connsiteX846" fmla="*/ 5842751 w 7467600"/>
              <a:gd name="connsiteY846" fmla="*/ 1816112 h 6858000"/>
              <a:gd name="connsiteX847" fmla="*/ 5847424 w 7467600"/>
              <a:gd name="connsiteY847" fmla="*/ 1815776 h 6858000"/>
              <a:gd name="connsiteX848" fmla="*/ 6399821 w 7467600"/>
              <a:gd name="connsiteY848" fmla="*/ 2344799 h 6858000"/>
              <a:gd name="connsiteX849" fmla="*/ 6323232 w 7467600"/>
              <a:gd name="connsiteY849" fmla="*/ 2389634 h 6858000"/>
              <a:gd name="connsiteX850" fmla="*/ 5942958 w 7467600"/>
              <a:gd name="connsiteY850" fmla="*/ 2077708 h 6858000"/>
              <a:gd name="connsiteX851" fmla="*/ 5921559 w 7467600"/>
              <a:gd name="connsiteY851" fmla="*/ 2378596 h 6858000"/>
              <a:gd name="connsiteX852" fmla="*/ 5817651 w 7467600"/>
              <a:gd name="connsiteY852" fmla="*/ 3023919 h 6858000"/>
              <a:gd name="connsiteX853" fmla="*/ 5729634 w 7467600"/>
              <a:gd name="connsiteY853" fmla="*/ 3051849 h 6858000"/>
              <a:gd name="connsiteX854" fmla="*/ 5611018 w 7467600"/>
              <a:gd name="connsiteY854" fmla="*/ 2316769 h 6858000"/>
              <a:gd name="connsiteX855" fmla="*/ 5687608 w 7467600"/>
              <a:gd name="connsiteY855" fmla="*/ 2039972 h 6858000"/>
              <a:gd name="connsiteX856" fmla="*/ 5657554 w 7467600"/>
              <a:gd name="connsiteY856" fmla="*/ 1576445 h 6858000"/>
              <a:gd name="connsiteX857" fmla="*/ 5150475 w 7467600"/>
              <a:gd name="connsiteY857" fmla="*/ 1274012 h 6858000"/>
              <a:gd name="connsiteX858" fmla="*/ 5349142 w 7467600"/>
              <a:gd name="connsiteY858" fmla="*/ 2204405 h 6858000"/>
              <a:gd name="connsiteX859" fmla="*/ 5262214 w 7467600"/>
              <a:gd name="connsiteY859" fmla="*/ 2233836 h 6858000"/>
              <a:gd name="connsiteX860" fmla="*/ 4981539 w 7467600"/>
              <a:gd name="connsiteY860" fmla="*/ 1542201 h 6858000"/>
              <a:gd name="connsiteX861" fmla="*/ 4958461 w 7467600"/>
              <a:gd name="connsiteY861" fmla="*/ 1136957 h 6858000"/>
              <a:gd name="connsiteX862" fmla="*/ 4655015 w 7467600"/>
              <a:gd name="connsiteY862" fmla="*/ 891426 h 6858000"/>
              <a:gd name="connsiteX863" fmla="*/ 4348002 w 7467600"/>
              <a:gd name="connsiteY863" fmla="*/ 2205895 h 6858000"/>
              <a:gd name="connsiteX864" fmla="*/ 4262250 w 7467600"/>
              <a:gd name="connsiteY864" fmla="*/ 2219972 h 6858000"/>
              <a:gd name="connsiteX865" fmla="*/ 4550611 w 7467600"/>
              <a:gd name="connsiteY865" fmla="*/ 817540 h 6858000"/>
              <a:gd name="connsiteX866" fmla="*/ 4564418 w 7467600"/>
              <a:gd name="connsiteY866" fmla="*/ 808293 h 6858000"/>
              <a:gd name="connsiteX867" fmla="*/ 4266388 w 7467600"/>
              <a:gd name="connsiteY867" fmla="*/ 500083 h 6858000"/>
              <a:gd name="connsiteX868" fmla="*/ 4032842 w 7467600"/>
              <a:gd name="connsiteY868" fmla="*/ 211809 h 6858000"/>
              <a:gd name="connsiteX869" fmla="*/ 3882765 w 7467600"/>
              <a:gd name="connsiteY869" fmla="*/ 0 h 6858000"/>
              <a:gd name="connsiteX870" fmla="*/ 3721337 w 7467600"/>
              <a:gd name="connsiteY870" fmla="*/ 0 h 6858000"/>
              <a:gd name="connsiteX871" fmla="*/ 3797544 w 7467600"/>
              <a:gd name="connsiteY871" fmla="*/ 0 h 6858000"/>
              <a:gd name="connsiteX872" fmla="*/ 3775734 w 7467600"/>
              <a:gd name="connsiteY872" fmla="*/ 95131 h 6858000"/>
              <a:gd name="connsiteX873" fmla="*/ 3724807 w 7467600"/>
              <a:gd name="connsiteY873" fmla="*/ 272257 h 6858000"/>
              <a:gd name="connsiteX874" fmla="*/ 3726844 w 7467600"/>
              <a:gd name="connsiteY874" fmla="*/ 282988 h 6858000"/>
              <a:gd name="connsiteX875" fmla="*/ 3742664 w 7467600"/>
              <a:gd name="connsiteY875" fmla="*/ 279918 h 6858000"/>
              <a:gd name="connsiteX876" fmla="*/ 4103910 w 7467600"/>
              <a:gd name="connsiteY876" fmla="*/ 1161917 h 6858000"/>
              <a:gd name="connsiteX877" fmla="*/ 4020269 w 7467600"/>
              <a:gd name="connsiteY877" fmla="*/ 1200406 h 6858000"/>
              <a:gd name="connsiteX878" fmla="*/ 3674882 w 7467600"/>
              <a:gd name="connsiteY878" fmla="*/ 488524 h 6858000"/>
              <a:gd name="connsiteX879" fmla="*/ 3132682 w 7467600"/>
              <a:gd name="connsiteY879" fmla="*/ 1072284 h 6858000"/>
              <a:gd name="connsiteX880" fmla="*/ 2716346 w 7467600"/>
              <a:gd name="connsiteY880" fmla="*/ 1276376 h 6858000"/>
              <a:gd name="connsiteX881" fmla="*/ 2716772 w 7467600"/>
              <a:gd name="connsiteY881" fmla="*/ 1255462 h 6858000"/>
              <a:gd name="connsiteX882" fmla="*/ 3471096 w 7467600"/>
              <a:gd name="connsiteY882" fmla="*/ 437072 h 6858000"/>
              <a:gd name="connsiteX883" fmla="*/ 3639057 w 7467600"/>
              <a:gd name="connsiteY883" fmla="*/ 286334 h 6858000"/>
              <a:gd name="connsiteX884" fmla="*/ 3640309 w 7467600"/>
              <a:gd name="connsiteY884" fmla="*/ 284664 h 6858000"/>
              <a:gd name="connsiteX885" fmla="*/ 3646022 w 7467600"/>
              <a:gd name="connsiteY885" fmla="*/ 276711 h 6858000"/>
              <a:gd name="connsiteX886" fmla="*/ 3707943 w 7467600"/>
              <a:gd name="connsiteY886" fmla="*/ 65958 h 6858000"/>
              <a:gd name="connsiteX887" fmla="*/ 3721337 w 7467600"/>
              <a:gd name="connsiteY887" fmla="*/ 0 h 6858000"/>
              <a:gd name="connsiteX888" fmla="*/ 2867960 w 7467600"/>
              <a:gd name="connsiteY888" fmla="*/ 0 h 6858000"/>
              <a:gd name="connsiteX889" fmla="*/ 2926351 w 7467600"/>
              <a:gd name="connsiteY889" fmla="*/ 0 h 6858000"/>
              <a:gd name="connsiteX890" fmla="*/ 2902823 w 7467600"/>
              <a:gd name="connsiteY890" fmla="*/ 262929 h 6858000"/>
              <a:gd name="connsiteX891" fmla="*/ 2940663 w 7467600"/>
              <a:gd name="connsiteY891" fmla="*/ 140884 h 6858000"/>
              <a:gd name="connsiteX892" fmla="*/ 2947039 w 7467600"/>
              <a:gd name="connsiteY892" fmla="*/ 122524 h 6858000"/>
              <a:gd name="connsiteX893" fmla="*/ 2984316 w 7467600"/>
              <a:gd name="connsiteY893" fmla="*/ 0 h 6858000"/>
              <a:gd name="connsiteX894" fmla="*/ 3016114 w 7467600"/>
              <a:gd name="connsiteY894" fmla="*/ 0 h 6858000"/>
              <a:gd name="connsiteX895" fmla="*/ 2979949 w 7467600"/>
              <a:gd name="connsiteY895" fmla="*/ 119274 h 6858000"/>
              <a:gd name="connsiteX896" fmla="*/ 3023879 w 7467600"/>
              <a:gd name="connsiteY896" fmla="*/ 0 h 6858000"/>
              <a:gd name="connsiteX897" fmla="*/ 3105400 w 7467600"/>
              <a:gd name="connsiteY897" fmla="*/ 0 h 6858000"/>
              <a:gd name="connsiteX898" fmla="*/ 3094669 w 7467600"/>
              <a:gd name="connsiteY898" fmla="*/ 30308 h 6858000"/>
              <a:gd name="connsiteX899" fmla="*/ 2901945 w 7467600"/>
              <a:gd name="connsiteY899" fmla="*/ 466538 h 6858000"/>
              <a:gd name="connsiteX900" fmla="*/ 2815209 w 7467600"/>
              <a:gd name="connsiteY900" fmla="*/ 497361 h 6858000"/>
              <a:gd name="connsiteX901" fmla="*/ 2844845 w 7467600"/>
              <a:gd name="connsiteY901" fmla="*/ 127638 h 6858000"/>
              <a:gd name="connsiteX902" fmla="*/ 2867960 w 7467600"/>
              <a:gd name="connsiteY902" fmla="*/ 0 h 6858000"/>
              <a:gd name="connsiteX903" fmla="*/ 1057230 w 7467600"/>
              <a:gd name="connsiteY903" fmla="*/ 0 h 6858000"/>
              <a:gd name="connsiteX904" fmla="*/ 1111003 w 7467600"/>
              <a:gd name="connsiteY904" fmla="*/ 0 h 6858000"/>
              <a:gd name="connsiteX905" fmla="*/ 1125553 w 7467600"/>
              <a:gd name="connsiteY905" fmla="*/ 52588 h 6858000"/>
              <a:gd name="connsiteX906" fmla="*/ 1304276 w 7467600"/>
              <a:gd name="connsiteY906" fmla="*/ 476275 h 6858000"/>
              <a:gd name="connsiteX907" fmla="*/ 1492066 w 7467600"/>
              <a:gd name="connsiteY907" fmla="*/ 886333 h 6858000"/>
              <a:gd name="connsiteX908" fmla="*/ 1423698 w 7467600"/>
              <a:gd name="connsiteY908" fmla="*/ 710817 h 6858000"/>
              <a:gd name="connsiteX909" fmla="*/ 1357609 w 7467600"/>
              <a:gd name="connsiteY909" fmla="*/ 532892 h 6858000"/>
              <a:gd name="connsiteX910" fmla="*/ 1309550 w 7467600"/>
              <a:gd name="connsiteY910" fmla="*/ 374031 h 6858000"/>
              <a:gd name="connsiteX911" fmla="*/ 1193673 w 7467600"/>
              <a:gd name="connsiteY911" fmla="*/ 49533 h 6858000"/>
              <a:gd name="connsiteX912" fmla="*/ 1164391 w 7467600"/>
              <a:gd name="connsiteY912" fmla="*/ 0 h 6858000"/>
              <a:gd name="connsiteX913" fmla="*/ 1200666 w 7467600"/>
              <a:gd name="connsiteY913" fmla="*/ 0 h 6858000"/>
              <a:gd name="connsiteX914" fmla="*/ 1223408 w 7467600"/>
              <a:gd name="connsiteY914" fmla="*/ 38996 h 6858000"/>
              <a:gd name="connsiteX915" fmla="*/ 1339635 w 7467600"/>
              <a:gd name="connsiteY915" fmla="*/ 365517 h 6858000"/>
              <a:gd name="connsiteX916" fmla="*/ 1387469 w 7467600"/>
              <a:gd name="connsiteY916" fmla="*/ 523079 h 6858000"/>
              <a:gd name="connsiteX917" fmla="*/ 1452685 w 7467600"/>
              <a:gd name="connsiteY917" fmla="*/ 699806 h 6858000"/>
              <a:gd name="connsiteX918" fmla="*/ 1492092 w 7467600"/>
              <a:gd name="connsiteY918" fmla="*/ 800424 h 6858000"/>
              <a:gd name="connsiteX919" fmla="*/ 1455302 w 7467600"/>
              <a:gd name="connsiteY919" fmla="*/ 632913 h 6858000"/>
              <a:gd name="connsiteX920" fmla="*/ 1222336 w 7467600"/>
              <a:gd name="connsiteY920" fmla="*/ 9480 h 6858000"/>
              <a:gd name="connsiteX921" fmla="*/ 1214634 w 7467600"/>
              <a:gd name="connsiteY921" fmla="*/ 0 h 6858000"/>
              <a:gd name="connsiteX922" fmla="*/ 1289827 w 7467600"/>
              <a:gd name="connsiteY922" fmla="*/ 0 h 6858000"/>
              <a:gd name="connsiteX923" fmla="*/ 1321076 w 7467600"/>
              <a:gd name="connsiteY923" fmla="*/ 59722 h 6858000"/>
              <a:gd name="connsiteX924" fmla="*/ 1512579 w 7467600"/>
              <a:gd name="connsiteY924" fmla="*/ 626441 h 6858000"/>
              <a:gd name="connsiteX925" fmla="*/ 1506076 w 7467600"/>
              <a:gd name="connsiteY925" fmla="*/ 1089289 h 6858000"/>
              <a:gd name="connsiteX926" fmla="*/ 1486346 w 7467600"/>
              <a:gd name="connsiteY926" fmla="*/ 1079919 h 6858000"/>
              <a:gd name="connsiteX927" fmla="*/ 1070511 w 7467600"/>
              <a:gd name="connsiteY927" fmla="*/ 48609 h 6858000"/>
              <a:gd name="connsiteX928" fmla="*/ 1057230 w 7467600"/>
              <a:gd name="connsiteY928" fmla="*/ 0 h 6858000"/>
              <a:gd name="connsiteX929" fmla="*/ 43151 w 7467600"/>
              <a:gd name="connsiteY929" fmla="*/ 0 h 6858000"/>
              <a:gd name="connsiteX930" fmla="*/ 95283 w 7467600"/>
              <a:gd name="connsiteY930" fmla="*/ 0 h 6858000"/>
              <a:gd name="connsiteX931" fmla="*/ 300708 w 7467600"/>
              <a:gd name="connsiteY931" fmla="*/ 154571 h 6858000"/>
              <a:gd name="connsiteX932" fmla="*/ 530414 w 7467600"/>
              <a:gd name="connsiteY932" fmla="*/ 354673 h 6858000"/>
              <a:gd name="connsiteX933" fmla="*/ 333785 w 7467600"/>
              <a:gd name="connsiteY933" fmla="*/ 161564 h 6858000"/>
              <a:gd name="connsiteX934" fmla="*/ 147005 w 7467600"/>
              <a:gd name="connsiteY934" fmla="*/ 0 h 6858000"/>
              <a:gd name="connsiteX935" fmla="*/ 272509 w 7467600"/>
              <a:gd name="connsiteY935" fmla="*/ 0 h 6858000"/>
              <a:gd name="connsiteX936" fmla="*/ 326276 w 7467600"/>
              <a:gd name="connsiteY936" fmla="*/ 45847 h 6858000"/>
              <a:gd name="connsiteX937" fmla="*/ 823759 w 7467600"/>
              <a:gd name="connsiteY937" fmla="*/ 574145 h 6858000"/>
              <a:gd name="connsiteX938" fmla="*/ 811254 w 7467600"/>
              <a:gd name="connsiteY938" fmla="*/ 665546 h 6858000"/>
              <a:gd name="connsiteX939" fmla="*/ 154042 w 7467600"/>
              <a:gd name="connsiteY939" fmla="*/ 261522 h 6858000"/>
              <a:gd name="connsiteX940" fmla="*/ 13550 w 7467600"/>
              <a:gd name="connsiteY940" fmla="*/ 158423 h 6858000"/>
              <a:gd name="connsiteX941" fmla="*/ 0 w 7467600"/>
              <a:gd name="connsiteY941" fmla="*/ 146618 h 6858000"/>
              <a:gd name="connsiteX942" fmla="*/ 0 w 7467600"/>
              <a:gd name="connsiteY942" fmla="*/ 59161 h 6858000"/>
              <a:gd name="connsiteX943" fmla="*/ 45427 w 7467600"/>
              <a:gd name="connsiteY943" fmla="*/ 101078 h 6858000"/>
              <a:gd name="connsiteX944" fmla="*/ 630103 w 7467600"/>
              <a:gd name="connsiteY944" fmla="*/ 485885 h 6858000"/>
              <a:gd name="connsiteX945" fmla="*/ 532040 w 7467600"/>
              <a:gd name="connsiteY945" fmla="*/ 399359 h 6858000"/>
              <a:gd name="connsiteX946" fmla="*/ 517618 w 7467600"/>
              <a:gd name="connsiteY946" fmla="*/ 385726 h 6858000"/>
              <a:gd name="connsiteX947" fmla="*/ 285074 w 7467600"/>
              <a:gd name="connsiteY947" fmla="*/ 182755 h 6858000"/>
              <a:gd name="connsiteX948" fmla="*/ 43151 w 7467600"/>
              <a:gd name="connsiteY94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67913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1019354 w 7467600"/>
              <a:gd name="connsiteY16" fmla="*/ 6315006 h 6858000"/>
              <a:gd name="connsiteX17" fmla="*/ 441046 w 7467600"/>
              <a:gd name="connsiteY17" fmla="*/ 6691153 h 6858000"/>
              <a:gd name="connsiteX18" fmla="*/ 1019354 w 7467600"/>
              <a:gd name="connsiteY18" fmla="*/ 6315006 h 6858000"/>
              <a:gd name="connsiteX19" fmla="*/ 991680 w 7467600"/>
              <a:gd name="connsiteY19" fmla="*/ 6298413 h 6858000"/>
              <a:gd name="connsiteX20" fmla="*/ 409060 w 7467600"/>
              <a:gd name="connsiteY20" fmla="*/ 6671470 h 6858000"/>
              <a:gd name="connsiteX21" fmla="*/ 991680 w 7467600"/>
              <a:gd name="connsiteY21" fmla="*/ 6298413 h 6858000"/>
              <a:gd name="connsiteX22" fmla="*/ 103333 w 7467600"/>
              <a:gd name="connsiteY22" fmla="*/ 5699602 h 6858000"/>
              <a:gd name="connsiteX23" fmla="*/ 233938 w 7467600"/>
              <a:gd name="connsiteY23" fmla="*/ 5809416 h 6858000"/>
              <a:gd name="connsiteX24" fmla="*/ 883580 w 7467600"/>
              <a:gd name="connsiteY24" fmla="*/ 6180710 h 6858000"/>
              <a:gd name="connsiteX25" fmla="*/ 487337 w 7467600"/>
              <a:gd name="connsiteY25" fmla="*/ 5950182 h 6858000"/>
              <a:gd name="connsiteX26" fmla="*/ 354051 w 7467600"/>
              <a:gd name="connsiteY26" fmla="*/ 5854912 h 6858000"/>
              <a:gd name="connsiteX27" fmla="*/ 195436 w 7467600"/>
              <a:gd name="connsiteY27" fmla="*/ 5755068 h 6858000"/>
              <a:gd name="connsiteX28" fmla="*/ 103333 w 7467600"/>
              <a:gd name="connsiteY28" fmla="*/ 5699602 h 6858000"/>
              <a:gd name="connsiteX29" fmla="*/ 5539432 w 7467600"/>
              <a:gd name="connsiteY29" fmla="*/ 5642928 h 6858000"/>
              <a:gd name="connsiteX30" fmla="*/ 5555462 w 7467600"/>
              <a:gd name="connsiteY30" fmla="*/ 5694454 h 6858000"/>
              <a:gd name="connsiteX31" fmla="*/ 5828270 w 7467600"/>
              <a:gd name="connsiteY31" fmla="*/ 6320663 h 6858000"/>
              <a:gd name="connsiteX32" fmla="*/ 5947416 w 7467600"/>
              <a:gd name="connsiteY32" fmla="*/ 6574846 h 6858000"/>
              <a:gd name="connsiteX33" fmla="*/ 5539432 w 7467600"/>
              <a:gd name="connsiteY33" fmla="*/ 5642928 h 6858000"/>
              <a:gd name="connsiteX34" fmla="*/ 51253 w 7467600"/>
              <a:gd name="connsiteY34" fmla="*/ 5631825 h 6858000"/>
              <a:gd name="connsiteX35" fmla="*/ 211622 w 7467600"/>
              <a:gd name="connsiteY35" fmla="*/ 5728803 h 6858000"/>
              <a:gd name="connsiteX36" fmla="*/ 371652 w 7467600"/>
              <a:gd name="connsiteY36" fmla="*/ 5829062 h 6858000"/>
              <a:gd name="connsiteX37" fmla="*/ 505903 w 7467600"/>
              <a:gd name="connsiteY37" fmla="*/ 5925221 h 6858000"/>
              <a:gd name="connsiteX38" fmla="*/ 899240 w 7467600"/>
              <a:gd name="connsiteY38" fmla="*/ 6153068 h 6858000"/>
              <a:gd name="connsiteX39" fmla="*/ 988114 w 7467600"/>
              <a:gd name="connsiteY39" fmla="*/ 6174204 h 6858000"/>
              <a:gd name="connsiteX40" fmla="*/ 845971 w 7467600"/>
              <a:gd name="connsiteY40" fmla="*/ 6067177 h 6858000"/>
              <a:gd name="connsiteX41" fmla="*/ 448057 w 7467600"/>
              <a:gd name="connsiteY41" fmla="*/ 5841376 h 6858000"/>
              <a:gd name="connsiteX42" fmla="*/ 51253 w 7467600"/>
              <a:gd name="connsiteY42" fmla="*/ 5631825 h 6858000"/>
              <a:gd name="connsiteX43" fmla="*/ 2606687 w 7467600"/>
              <a:gd name="connsiteY43" fmla="*/ 5630718 h 6858000"/>
              <a:gd name="connsiteX44" fmla="*/ 2645658 w 7467600"/>
              <a:gd name="connsiteY44" fmla="*/ 6640259 h 6858000"/>
              <a:gd name="connsiteX45" fmla="*/ 2606687 w 7467600"/>
              <a:gd name="connsiteY45" fmla="*/ 5630718 h 6858000"/>
              <a:gd name="connsiteX46" fmla="*/ 3642057 w 7467600"/>
              <a:gd name="connsiteY46" fmla="*/ 5573487 h 6858000"/>
              <a:gd name="connsiteX47" fmla="*/ 3632981 w 7467600"/>
              <a:gd name="connsiteY47" fmla="*/ 5579437 h 6858000"/>
              <a:gd name="connsiteX48" fmla="*/ 3382436 w 7467600"/>
              <a:gd name="connsiteY48" fmla="*/ 5952726 h 6858000"/>
              <a:gd name="connsiteX49" fmla="*/ 3191929 w 7467600"/>
              <a:gd name="connsiteY49" fmla="*/ 6662669 h 6858000"/>
              <a:gd name="connsiteX50" fmla="*/ 3369898 w 7467600"/>
              <a:gd name="connsiteY50" fmla="*/ 6081771 h 6858000"/>
              <a:gd name="connsiteX51" fmla="*/ 3642057 w 7467600"/>
              <a:gd name="connsiteY51" fmla="*/ 5573487 h 6858000"/>
              <a:gd name="connsiteX52" fmla="*/ 2650666 w 7467600"/>
              <a:gd name="connsiteY52" fmla="*/ 5530686 h 6858000"/>
              <a:gd name="connsiteX53" fmla="*/ 2650249 w 7467600"/>
              <a:gd name="connsiteY53" fmla="*/ 5532101 h 6858000"/>
              <a:gd name="connsiteX54" fmla="*/ 2663808 w 7467600"/>
              <a:gd name="connsiteY54" fmla="*/ 6535215 h 6858000"/>
              <a:gd name="connsiteX55" fmla="*/ 2665418 w 7467600"/>
              <a:gd name="connsiteY55" fmla="*/ 6132756 h 6858000"/>
              <a:gd name="connsiteX56" fmla="*/ 2650666 w 7467600"/>
              <a:gd name="connsiteY56" fmla="*/ 5530686 h 6858000"/>
              <a:gd name="connsiteX57" fmla="*/ 2680277 w 7467600"/>
              <a:gd name="connsiteY57" fmla="*/ 5479204 h 6858000"/>
              <a:gd name="connsiteX58" fmla="*/ 2678972 w 7467600"/>
              <a:gd name="connsiteY58" fmla="*/ 5481582 h 6858000"/>
              <a:gd name="connsiteX59" fmla="*/ 2696666 w 7467600"/>
              <a:gd name="connsiteY59" fmla="*/ 6133836 h 6858000"/>
              <a:gd name="connsiteX60" fmla="*/ 2695769 w 7467600"/>
              <a:gd name="connsiteY60" fmla="*/ 6390955 h 6858000"/>
              <a:gd name="connsiteX61" fmla="*/ 2739893 w 7467600"/>
              <a:gd name="connsiteY61" fmla="*/ 6108357 h 6858000"/>
              <a:gd name="connsiteX62" fmla="*/ 2680277 w 7467600"/>
              <a:gd name="connsiteY62" fmla="*/ 5479204 h 6858000"/>
              <a:gd name="connsiteX63" fmla="*/ 1132195 w 7467600"/>
              <a:gd name="connsiteY63" fmla="*/ 5467980 h 6858000"/>
              <a:gd name="connsiteX64" fmla="*/ 1679056 w 7467600"/>
              <a:gd name="connsiteY64" fmla="*/ 5516907 h 6858000"/>
              <a:gd name="connsiteX65" fmla="*/ 2128648 w 7467600"/>
              <a:gd name="connsiteY65" fmla="*/ 5474249 h 6858000"/>
              <a:gd name="connsiteX66" fmla="*/ 1825619 w 7467600"/>
              <a:gd name="connsiteY66" fmla="*/ 5478447 h 6858000"/>
              <a:gd name="connsiteX67" fmla="*/ 1737798 w 7467600"/>
              <a:gd name="connsiteY67" fmla="*/ 5483353 h 6858000"/>
              <a:gd name="connsiteX68" fmla="*/ 1132195 w 7467600"/>
              <a:gd name="connsiteY68" fmla="*/ 5467980 h 6858000"/>
              <a:gd name="connsiteX69" fmla="*/ 1456157 w 7467600"/>
              <a:gd name="connsiteY69" fmla="*/ 5371404 h 6858000"/>
              <a:gd name="connsiteX70" fmla="*/ 1244432 w 7467600"/>
              <a:gd name="connsiteY70" fmla="*/ 5385601 h 6858000"/>
              <a:gd name="connsiteX71" fmla="*/ 973990 w 7467600"/>
              <a:gd name="connsiteY71" fmla="*/ 5424940 h 6858000"/>
              <a:gd name="connsiteX72" fmla="*/ 1103809 w 7467600"/>
              <a:gd name="connsiteY72" fmla="*/ 5433720 h 6858000"/>
              <a:gd name="connsiteX73" fmla="*/ 1123454 w 7467600"/>
              <a:gd name="connsiteY73" fmla="*/ 5435727 h 6858000"/>
              <a:gd name="connsiteX74" fmla="*/ 1737017 w 7467600"/>
              <a:gd name="connsiteY74" fmla="*/ 5452183 h 6858000"/>
              <a:gd name="connsiteX75" fmla="*/ 1824397 w 7467600"/>
              <a:gd name="connsiteY75" fmla="*/ 5447757 h 6858000"/>
              <a:gd name="connsiteX76" fmla="*/ 2070059 w 7467600"/>
              <a:gd name="connsiteY76" fmla="*/ 5441660 h 6858000"/>
              <a:gd name="connsiteX77" fmla="*/ 1456157 w 7467600"/>
              <a:gd name="connsiteY77" fmla="*/ 5371404 h 6858000"/>
              <a:gd name="connsiteX78" fmla="*/ 4988186 w 7467600"/>
              <a:gd name="connsiteY78" fmla="*/ 5216467 h 6858000"/>
              <a:gd name="connsiteX79" fmla="*/ 4777334 w 7467600"/>
              <a:gd name="connsiteY79" fmla="*/ 5406072 h 6858000"/>
              <a:gd name="connsiteX80" fmla="*/ 4718341 w 7467600"/>
              <a:gd name="connsiteY80" fmla="*/ 5468043 h 6858000"/>
              <a:gd name="connsiteX81" fmla="*/ 4604655 w 7467600"/>
              <a:gd name="connsiteY81" fmla="*/ 5583434 h 6858000"/>
              <a:gd name="connsiteX82" fmla="*/ 4565074 w 7467600"/>
              <a:gd name="connsiteY82" fmla="*/ 5618550 h 6858000"/>
              <a:gd name="connsiteX83" fmla="*/ 4988186 w 7467600"/>
              <a:gd name="connsiteY83" fmla="*/ 5216467 h 6858000"/>
              <a:gd name="connsiteX84" fmla="*/ 4978032 w 7467600"/>
              <a:gd name="connsiteY84" fmla="*/ 5183809 h 6858000"/>
              <a:gd name="connsiteX85" fmla="*/ 4463413 w 7467600"/>
              <a:gd name="connsiteY85" fmla="*/ 5615162 h 6858000"/>
              <a:gd name="connsiteX86" fmla="*/ 4358134 w 7467600"/>
              <a:gd name="connsiteY86" fmla="*/ 5742791 h 6858000"/>
              <a:gd name="connsiteX87" fmla="*/ 4376219 w 7467600"/>
              <a:gd name="connsiteY87" fmla="*/ 5729027 h 6858000"/>
              <a:gd name="connsiteX88" fmla="*/ 4582340 w 7467600"/>
              <a:gd name="connsiteY88" fmla="*/ 5561037 h 6858000"/>
              <a:gd name="connsiteX89" fmla="*/ 4694684 w 7467600"/>
              <a:gd name="connsiteY89" fmla="*/ 5447098 h 6858000"/>
              <a:gd name="connsiteX90" fmla="*/ 4754123 w 7467600"/>
              <a:gd name="connsiteY90" fmla="*/ 5384643 h 6858000"/>
              <a:gd name="connsiteX91" fmla="*/ 4978032 w 7467600"/>
              <a:gd name="connsiteY91" fmla="*/ 5183809 h 6858000"/>
              <a:gd name="connsiteX92" fmla="*/ 1903353 w 7467600"/>
              <a:gd name="connsiteY92" fmla="*/ 5044827 h 6858000"/>
              <a:gd name="connsiteX93" fmla="*/ 1936931 w 7467600"/>
              <a:gd name="connsiteY93" fmla="*/ 5093954 h 6858000"/>
              <a:gd name="connsiteX94" fmla="*/ 2195868 w 7467600"/>
              <a:gd name="connsiteY94" fmla="*/ 5396574 h 6858000"/>
              <a:gd name="connsiteX95" fmla="*/ 2088852 w 7467600"/>
              <a:gd name="connsiteY95" fmla="*/ 5166123 h 6858000"/>
              <a:gd name="connsiteX96" fmla="*/ 1958241 w 7467600"/>
              <a:gd name="connsiteY96" fmla="*/ 5067955 h 6858000"/>
              <a:gd name="connsiteX97" fmla="*/ 1903353 w 7467600"/>
              <a:gd name="connsiteY97" fmla="*/ 5044827 h 6858000"/>
              <a:gd name="connsiteX98" fmla="*/ 1979378 w 7467600"/>
              <a:gd name="connsiteY98" fmla="*/ 4769504 h 6858000"/>
              <a:gd name="connsiteX99" fmla="*/ 2882120 w 7467600"/>
              <a:gd name="connsiteY99" fmla="*/ 5064547 h 6858000"/>
              <a:gd name="connsiteX100" fmla="*/ 2793103 w 7467600"/>
              <a:gd name="connsiteY100" fmla="*/ 5039699 h 6858000"/>
              <a:gd name="connsiteX101" fmla="*/ 2770041 w 7467600"/>
              <a:gd name="connsiteY101" fmla="*/ 5033634 h 6858000"/>
              <a:gd name="connsiteX102" fmla="*/ 1979378 w 7467600"/>
              <a:gd name="connsiteY102" fmla="*/ 4769504 h 6858000"/>
              <a:gd name="connsiteX103" fmla="*/ 1927410 w 7467600"/>
              <a:gd name="connsiteY103" fmla="*/ 4716164 h 6858000"/>
              <a:gd name="connsiteX104" fmla="*/ 1959587 w 7467600"/>
              <a:gd name="connsiteY104" fmla="*/ 4728849 h 6858000"/>
              <a:gd name="connsiteX105" fmla="*/ 2777707 w 7467600"/>
              <a:gd name="connsiteY105" fmla="*/ 5003991 h 6858000"/>
              <a:gd name="connsiteX106" fmla="*/ 2800768 w 7467600"/>
              <a:gd name="connsiteY106" fmla="*/ 5010056 h 6858000"/>
              <a:gd name="connsiteX107" fmla="*/ 2879408 w 7467600"/>
              <a:gd name="connsiteY107" fmla="*/ 5031590 h 6858000"/>
              <a:gd name="connsiteX108" fmla="*/ 2862295 w 7467600"/>
              <a:gd name="connsiteY108" fmla="*/ 5022958 h 6858000"/>
              <a:gd name="connsiteX109" fmla="*/ 2813343 w 7467600"/>
              <a:gd name="connsiteY109" fmla="*/ 4998369 h 6858000"/>
              <a:gd name="connsiteX110" fmla="*/ 2646245 w 7467600"/>
              <a:gd name="connsiteY110" fmla="*/ 4930999 h 6858000"/>
              <a:gd name="connsiteX111" fmla="*/ 1999243 w 7467600"/>
              <a:gd name="connsiteY111" fmla="*/ 4730524 h 6858000"/>
              <a:gd name="connsiteX112" fmla="*/ 1979527 w 7467600"/>
              <a:gd name="connsiteY112" fmla="*/ 4726651 h 6858000"/>
              <a:gd name="connsiteX113" fmla="*/ 1927410 w 7467600"/>
              <a:gd name="connsiteY113" fmla="*/ 4716164 h 6858000"/>
              <a:gd name="connsiteX114" fmla="*/ 1997014 w 7467600"/>
              <a:gd name="connsiteY114" fmla="*/ 4698007 h 6858000"/>
              <a:gd name="connsiteX115" fmla="*/ 2005458 w 7467600"/>
              <a:gd name="connsiteY115" fmla="*/ 4699540 h 6858000"/>
              <a:gd name="connsiteX116" fmla="*/ 2657186 w 7467600"/>
              <a:gd name="connsiteY116" fmla="*/ 4901687 h 6858000"/>
              <a:gd name="connsiteX117" fmla="*/ 2826662 w 7467600"/>
              <a:gd name="connsiteY117" fmla="*/ 4970362 h 6858000"/>
              <a:gd name="connsiteX118" fmla="*/ 2876100 w 7467600"/>
              <a:gd name="connsiteY118" fmla="*/ 4995397 h 6858000"/>
              <a:gd name="connsiteX119" fmla="*/ 3042600 w 7467600"/>
              <a:gd name="connsiteY119" fmla="*/ 5059532 h 6858000"/>
              <a:gd name="connsiteX120" fmla="*/ 1997014 w 7467600"/>
              <a:gd name="connsiteY120" fmla="*/ 4698007 h 6858000"/>
              <a:gd name="connsiteX121" fmla="*/ 2305292 w 7467600"/>
              <a:gd name="connsiteY121" fmla="*/ 4219492 h 6858000"/>
              <a:gd name="connsiteX122" fmla="*/ 3360922 w 7467600"/>
              <a:gd name="connsiteY122" fmla="*/ 4529373 h 6858000"/>
              <a:gd name="connsiteX123" fmla="*/ 3492420 w 7467600"/>
              <a:gd name="connsiteY123" fmla="*/ 4510145 h 6858000"/>
              <a:gd name="connsiteX124" fmla="*/ 3364086 w 7467600"/>
              <a:gd name="connsiteY124" fmla="*/ 4480340 h 6858000"/>
              <a:gd name="connsiteX125" fmla="*/ 3225818 w 7467600"/>
              <a:gd name="connsiteY125" fmla="*/ 4411822 h 6858000"/>
              <a:gd name="connsiteX126" fmla="*/ 3129696 w 7467600"/>
              <a:gd name="connsiteY126" fmla="*/ 4360704 h 6858000"/>
              <a:gd name="connsiteX127" fmla="*/ 2814545 w 7467600"/>
              <a:gd name="connsiteY127" fmla="*/ 4282955 h 6858000"/>
              <a:gd name="connsiteX128" fmla="*/ 2305292 w 7467600"/>
              <a:gd name="connsiteY128" fmla="*/ 4219492 h 6858000"/>
              <a:gd name="connsiteX129" fmla="*/ 2626982 w 7467600"/>
              <a:gd name="connsiteY129" fmla="*/ 4206450 h 6858000"/>
              <a:gd name="connsiteX130" fmla="*/ 2490617 w 7467600"/>
              <a:gd name="connsiteY130" fmla="*/ 4206951 h 6858000"/>
              <a:gd name="connsiteX131" fmla="*/ 2819869 w 7467600"/>
              <a:gd name="connsiteY131" fmla="*/ 4252936 h 6858000"/>
              <a:gd name="connsiteX132" fmla="*/ 3143018 w 7467600"/>
              <a:gd name="connsiteY132" fmla="*/ 4332698 h 6858000"/>
              <a:gd name="connsiteX133" fmla="*/ 3241520 w 7467600"/>
              <a:gd name="connsiteY133" fmla="*/ 4385112 h 6858000"/>
              <a:gd name="connsiteX134" fmla="*/ 3374575 w 7467600"/>
              <a:gd name="connsiteY134" fmla="*/ 4451517 h 6858000"/>
              <a:gd name="connsiteX135" fmla="*/ 3505221 w 7467600"/>
              <a:gd name="connsiteY135" fmla="*/ 4480757 h 6858000"/>
              <a:gd name="connsiteX136" fmla="*/ 2626982 w 7467600"/>
              <a:gd name="connsiteY136" fmla="*/ 4206450 h 6858000"/>
              <a:gd name="connsiteX137" fmla="*/ 1310106 w 7467600"/>
              <a:gd name="connsiteY137" fmla="*/ 3943217 h 6858000"/>
              <a:gd name="connsiteX138" fmla="*/ 854994 w 7467600"/>
              <a:gd name="connsiteY138" fmla="*/ 4399136 h 6858000"/>
              <a:gd name="connsiteX139" fmla="*/ 742462 w 7467600"/>
              <a:gd name="connsiteY139" fmla="*/ 4594648 h 6858000"/>
              <a:gd name="connsiteX140" fmla="*/ 820602 w 7467600"/>
              <a:gd name="connsiteY140" fmla="*/ 4485915 h 6858000"/>
              <a:gd name="connsiteX141" fmla="*/ 878295 w 7467600"/>
              <a:gd name="connsiteY141" fmla="*/ 4403594 h 6858000"/>
              <a:gd name="connsiteX142" fmla="*/ 1240607 w 7467600"/>
              <a:gd name="connsiteY142" fmla="*/ 4010401 h 6858000"/>
              <a:gd name="connsiteX143" fmla="*/ 1310106 w 7467600"/>
              <a:gd name="connsiteY143" fmla="*/ 3943217 h 6858000"/>
              <a:gd name="connsiteX144" fmla="*/ 1423113 w 7467600"/>
              <a:gd name="connsiteY144" fmla="*/ 3874565 h 6858000"/>
              <a:gd name="connsiteX145" fmla="*/ 1260565 w 7467600"/>
              <a:gd name="connsiteY145" fmla="*/ 4031982 h 6858000"/>
              <a:gd name="connsiteX146" fmla="*/ 901900 w 7467600"/>
              <a:gd name="connsiteY146" fmla="*/ 4421236 h 6858000"/>
              <a:gd name="connsiteX147" fmla="*/ 845044 w 7467600"/>
              <a:gd name="connsiteY147" fmla="*/ 4502436 h 6858000"/>
              <a:gd name="connsiteX148" fmla="*/ 685926 w 7467600"/>
              <a:gd name="connsiteY148" fmla="*/ 4703069 h 6858000"/>
              <a:gd name="connsiteX149" fmla="*/ 684248 w 7467600"/>
              <a:gd name="connsiteY149" fmla="*/ 4706721 h 6858000"/>
              <a:gd name="connsiteX150" fmla="*/ 1423113 w 7467600"/>
              <a:gd name="connsiteY150" fmla="*/ 3874565 h 6858000"/>
              <a:gd name="connsiteX151" fmla="*/ 3316479 w 7467600"/>
              <a:gd name="connsiteY151" fmla="*/ 3872136 h 6858000"/>
              <a:gd name="connsiteX152" fmla="*/ 3546806 w 7467600"/>
              <a:gd name="connsiteY152" fmla="*/ 4356139 h 6858000"/>
              <a:gd name="connsiteX153" fmla="*/ 3364433 w 7467600"/>
              <a:gd name="connsiteY153" fmla="*/ 3953121 h 6858000"/>
              <a:gd name="connsiteX154" fmla="*/ 3316479 w 7467600"/>
              <a:gd name="connsiteY154" fmla="*/ 3872136 h 6858000"/>
              <a:gd name="connsiteX155" fmla="*/ 3291335 w 7467600"/>
              <a:gd name="connsiteY155" fmla="*/ 3767420 h 6858000"/>
              <a:gd name="connsiteX156" fmla="*/ 3390805 w 7467600"/>
              <a:gd name="connsiteY156" fmla="*/ 3937163 h 6858000"/>
              <a:gd name="connsiteX157" fmla="*/ 3579062 w 7467600"/>
              <a:gd name="connsiteY157" fmla="*/ 4359040 h 6858000"/>
              <a:gd name="connsiteX158" fmla="*/ 3467355 w 7467600"/>
              <a:gd name="connsiteY158" fmla="*/ 3988130 h 6858000"/>
              <a:gd name="connsiteX159" fmla="*/ 3310753 w 7467600"/>
              <a:gd name="connsiteY159" fmla="*/ 3787140 h 6858000"/>
              <a:gd name="connsiteX160" fmla="*/ 3291335 w 7467600"/>
              <a:gd name="connsiteY160" fmla="*/ 3767420 h 6858000"/>
              <a:gd name="connsiteX161" fmla="*/ 1635889 w 7467600"/>
              <a:gd name="connsiteY161" fmla="*/ 3709494 h 6858000"/>
              <a:gd name="connsiteX162" fmla="*/ 1634800 w 7467600"/>
              <a:gd name="connsiteY162" fmla="*/ 3731111 h 6858000"/>
              <a:gd name="connsiteX163" fmla="*/ 1635889 w 7467600"/>
              <a:gd name="connsiteY163" fmla="*/ 3709494 h 6858000"/>
              <a:gd name="connsiteX164" fmla="*/ 1510397 w 7467600"/>
              <a:gd name="connsiteY164" fmla="*/ 3684705 h 6858000"/>
              <a:gd name="connsiteX165" fmla="*/ 1146550 w 7467600"/>
              <a:gd name="connsiteY165" fmla="*/ 3802012 h 6858000"/>
              <a:gd name="connsiteX166" fmla="*/ 698834 w 7467600"/>
              <a:gd name="connsiteY166" fmla="*/ 3952272 h 6858000"/>
              <a:gd name="connsiteX167" fmla="*/ 34256 w 7467600"/>
              <a:gd name="connsiteY167" fmla="*/ 4347603 h 6858000"/>
              <a:gd name="connsiteX168" fmla="*/ 527241 w 7467600"/>
              <a:gd name="connsiteY168" fmla="*/ 4065078 h 6858000"/>
              <a:gd name="connsiteX169" fmla="*/ 1510397 w 7467600"/>
              <a:gd name="connsiteY169" fmla="*/ 3684705 h 6858000"/>
              <a:gd name="connsiteX170" fmla="*/ 1313114 w 7467600"/>
              <a:gd name="connsiteY170" fmla="*/ 3655216 h 6858000"/>
              <a:gd name="connsiteX171" fmla="*/ 1109304 w 7467600"/>
              <a:gd name="connsiteY171" fmla="*/ 3669030 h 6858000"/>
              <a:gd name="connsiteX172" fmla="*/ 8129 w 7467600"/>
              <a:gd name="connsiteY172" fmla="*/ 4330519 h 6858000"/>
              <a:gd name="connsiteX173" fmla="*/ 687572 w 7467600"/>
              <a:gd name="connsiteY173" fmla="*/ 3925629 h 6858000"/>
              <a:gd name="connsiteX174" fmla="*/ 1138365 w 7467600"/>
              <a:gd name="connsiteY174" fmla="*/ 3774515 h 6858000"/>
              <a:gd name="connsiteX175" fmla="*/ 1505579 w 7467600"/>
              <a:gd name="connsiteY175" fmla="*/ 3655526 h 6858000"/>
              <a:gd name="connsiteX176" fmla="*/ 1313114 w 7467600"/>
              <a:gd name="connsiteY176" fmla="*/ 3655216 h 6858000"/>
              <a:gd name="connsiteX177" fmla="*/ 3655073 w 7467600"/>
              <a:gd name="connsiteY177" fmla="*/ 3650884 h 6858000"/>
              <a:gd name="connsiteX178" fmla="*/ 3989938 w 7467600"/>
              <a:gd name="connsiteY178" fmla="*/ 3991685 h 6858000"/>
              <a:gd name="connsiteX179" fmla="*/ 4393907 w 7467600"/>
              <a:gd name="connsiteY179" fmla="*/ 4261258 h 6858000"/>
              <a:gd name="connsiteX180" fmla="*/ 4648051 w 7467600"/>
              <a:gd name="connsiteY180" fmla="*/ 4374051 h 6858000"/>
              <a:gd name="connsiteX181" fmla="*/ 4383389 w 7467600"/>
              <a:gd name="connsiteY181" fmla="*/ 4184369 h 6858000"/>
              <a:gd name="connsiteX182" fmla="*/ 4165508 w 7467600"/>
              <a:gd name="connsiteY182" fmla="*/ 4035196 h 6858000"/>
              <a:gd name="connsiteX183" fmla="*/ 4068162 w 7467600"/>
              <a:gd name="connsiteY183" fmla="*/ 3953394 h 6858000"/>
              <a:gd name="connsiteX184" fmla="*/ 3981416 w 7467600"/>
              <a:gd name="connsiteY184" fmla="*/ 3880482 h 6858000"/>
              <a:gd name="connsiteX185" fmla="*/ 3800147 w 7467600"/>
              <a:gd name="connsiteY185" fmla="*/ 3749872 h 6858000"/>
              <a:gd name="connsiteX186" fmla="*/ 3655073 w 7467600"/>
              <a:gd name="connsiteY186" fmla="*/ 3650884 h 6858000"/>
              <a:gd name="connsiteX187" fmla="*/ 3670252 w 7467600"/>
              <a:gd name="connsiteY187" fmla="*/ 3622798 h 6858000"/>
              <a:gd name="connsiteX188" fmla="*/ 3817258 w 7467600"/>
              <a:gd name="connsiteY188" fmla="*/ 3723577 h 6858000"/>
              <a:gd name="connsiteX189" fmla="*/ 4000461 w 7467600"/>
              <a:gd name="connsiteY189" fmla="*/ 3855966 h 6858000"/>
              <a:gd name="connsiteX190" fmla="*/ 4088180 w 7467600"/>
              <a:gd name="connsiteY190" fmla="*/ 3929774 h 6858000"/>
              <a:gd name="connsiteX191" fmla="*/ 4184555 w 7467600"/>
              <a:gd name="connsiteY191" fmla="*/ 4010683 h 6858000"/>
              <a:gd name="connsiteX192" fmla="*/ 4399563 w 7467600"/>
              <a:gd name="connsiteY192" fmla="*/ 4158106 h 6858000"/>
              <a:gd name="connsiteX193" fmla="*/ 4684469 w 7467600"/>
              <a:gd name="connsiteY193" fmla="*/ 4364680 h 6858000"/>
              <a:gd name="connsiteX194" fmla="*/ 4690271 w 7467600"/>
              <a:gd name="connsiteY194" fmla="*/ 4370034 h 6858000"/>
              <a:gd name="connsiteX195" fmla="*/ 4136093 w 7467600"/>
              <a:gd name="connsiteY195" fmla="*/ 3858466 h 6858000"/>
              <a:gd name="connsiteX196" fmla="*/ 3670252 w 7467600"/>
              <a:gd name="connsiteY196" fmla="*/ 3622798 h 6858000"/>
              <a:gd name="connsiteX197" fmla="*/ 4440129 w 7467600"/>
              <a:gd name="connsiteY197" fmla="*/ 3448571 h 6858000"/>
              <a:gd name="connsiteX198" fmla="*/ 4856525 w 7467600"/>
              <a:gd name="connsiteY198" fmla="*/ 3915351 h 6858000"/>
              <a:gd name="connsiteX199" fmla="*/ 5059055 w 7467600"/>
              <a:gd name="connsiteY199" fmla="*/ 4108918 h 6858000"/>
              <a:gd name="connsiteX200" fmla="*/ 5290070 w 7467600"/>
              <a:gd name="connsiteY200" fmla="*/ 4263619 h 6858000"/>
              <a:gd name="connsiteX201" fmla="*/ 4834991 w 7467600"/>
              <a:gd name="connsiteY201" fmla="*/ 3830985 h 6858000"/>
              <a:gd name="connsiteX202" fmla="*/ 4440129 w 7467600"/>
              <a:gd name="connsiteY202" fmla="*/ 3448571 h 6858000"/>
              <a:gd name="connsiteX203" fmla="*/ 4441737 w 7467600"/>
              <a:gd name="connsiteY203" fmla="*/ 3399734 h 6858000"/>
              <a:gd name="connsiteX204" fmla="*/ 4431236 w 7467600"/>
              <a:gd name="connsiteY204" fmla="*/ 3400954 h 6858000"/>
              <a:gd name="connsiteX205" fmla="*/ 4557150 w 7467600"/>
              <a:gd name="connsiteY205" fmla="*/ 3510023 h 6858000"/>
              <a:gd name="connsiteX206" fmla="*/ 4856936 w 7467600"/>
              <a:gd name="connsiteY206" fmla="*/ 3809146 h 6858000"/>
              <a:gd name="connsiteX207" fmla="*/ 5111996 w 7467600"/>
              <a:gd name="connsiteY207" fmla="*/ 4065759 h 6858000"/>
              <a:gd name="connsiteX208" fmla="*/ 5388878 w 7467600"/>
              <a:gd name="connsiteY208" fmla="*/ 4300185 h 6858000"/>
              <a:gd name="connsiteX209" fmla="*/ 5425556 w 7467600"/>
              <a:gd name="connsiteY209" fmla="*/ 4308967 h 6858000"/>
              <a:gd name="connsiteX210" fmla="*/ 4943646 w 7467600"/>
              <a:gd name="connsiteY210" fmla="*/ 3822916 h 6858000"/>
              <a:gd name="connsiteX211" fmla="*/ 4594837 w 7467600"/>
              <a:gd name="connsiteY211" fmla="*/ 3532274 h 6858000"/>
              <a:gd name="connsiteX212" fmla="*/ 4441737 w 7467600"/>
              <a:gd name="connsiteY212" fmla="*/ 3399734 h 6858000"/>
              <a:gd name="connsiteX213" fmla="*/ 5425834 w 7467600"/>
              <a:gd name="connsiteY213" fmla="*/ 3162785 h 6858000"/>
              <a:gd name="connsiteX214" fmla="*/ 5401644 w 7467600"/>
              <a:gd name="connsiteY214" fmla="*/ 3617847 h 6858000"/>
              <a:gd name="connsiteX215" fmla="*/ 5467256 w 7467600"/>
              <a:gd name="connsiteY215" fmla="*/ 4175494 h 6858000"/>
              <a:gd name="connsiteX216" fmla="*/ 5448069 w 7467600"/>
              <a:gd name="connsiteY216" fmla="*/ 3567554 h 6858000"/>
              <a:gd name="connsiteX217" fmla="*/ 5425834 w 7467600"/>
              <a:gd name="connsiteY217" fmla="*/ 3162785 h 6858000"/>
              <a:gd name="connsiteX218" fmla="*/ 1318687 w 7467600"/>
              <a:gd name="connsiteY218" fmla="*/ 3113840 h 6858000"/>
              <a:gd name="connsiteX219" fmla="*/ 1066793 w 7467600"/>
              <a:gd name="connsiteY219" fmla="*/ 3212171 h 6858000"/>
              <a:gd name="connsiteX220" fmla="*/ 993319 w 7467600"/>
              <a:gd name="connsiteY220" fmla="*/ 3247648 h 6858000"/>
              <a:gd name="connsiteX221" fmla="*/ 853081 w 7467600"/>
              <a:gd name="connsiteY221" fmla="*/ 3312410 h 6858000"/>
              <a:gd name="connsiteX222" fmla="*/ 805957 w 7467600"/>
              <a:gd name="connsiteY222" fmla="*/ 3330443 h 6858000"/>
              <a:gd name="connsiteX223" fmla="*/ 1318687 w 7467600"/>
              <a:gd name="connsiteY223" fmla="*/ 3113840 h 6858000"/>
              <a:gd name="connsiteX224" fmla="*/ 5453702 w 7467600"/>
              <a:gd name="connsiteY224" fmla="*/ 3090882 h 6858000"/>
              <a:gd name="connsiteX225" fmla="*/ 5480135 w 7467600"/>
              <a:gd name="connsiteY225" fmla="*/ 3565802 h 6858000"/>
              <a:gd name="connsiteX226" fmla="*/ 5499023 w 7467600"/>
              <a:gd name="connsiteY226" fmla="*/ 4166310 h 6858000"/>
              <a:gd name="connsiteX227" fmla="*/ 5547022 w 7467600"/>
              <a:gd name="connsiteY227" fmla="*/ 3607838 h 6858000"/>
              <a:gd name="connsiteX228" fmla="*/ 5515964 w 7467600"/>
              <a:gd name="connsiteY228" fmla="*/ 3378541 h 6858000"/>
              <a:gd name="connsiteX229" fmla="*/ 5453702 w 7467600"/>
              <a:gd name="connsiteY229" fmla="*/ 3090882 h 6858000"/>
              <a:gd name="connsiteX230" fmla="*/ 1238695 w 7467600"/>
              <a:gd name="connsiteY230" fmla="*/ 3076820 h 6858000"/>
              <a:gd name="connsiteX231" fmla="*/ 716371 w 7467600"/>
              <a:gd name="connsiteY231" fmla="*/ 3293249 h 6858000"/>
              <a:gd name="connsiteX232" fmla="*/ 579522 w 7467600"/>
              <a:gd name="connsiteY232" fmla="*/ 3371759 h 6858000"/>
              <a:gd name="connsiteX233" fmla="*/ 600288 w 7467600"/>
              <a:gd name="connsiteY233" fmla="*/ 3365555 h 6858000"/>
              <a:gd name="connsiteX234" fmla="*/ 840692 w 7467600"/>
              <a:gd name="connsiteY234" fmla="*/ 3284921 h 6858000"/>
              <a:gd name="connsiteX235" fmla="*/ 979248 w 7467600"/>
              <a:gd name="connsiteY235" fmla="*/ 3221003 h 6858000"/>
              <a:gd name="connsiteX236" fmla="*/ 1053282 w 7467600"/>
              <a:gd name="connsiteY236" fmla="*/ 3185247 h 6858000"/>
              <a:gd name="connsiteX237" fmla="*/ 1320603 w 7467600"/>
              <a:gd name="connsiteY237" fmla="*/ 3081281 h 6858000"/>
              <a:gd name="connsiteX238" fmla="*/ 1238695 w 7467600"/>
              <a:gd name="connsiteY238" fmla="*/ 3076820 h 6858000"/>
              <a:gd name="connsiteX239" fmla="*/ 5425627 w 7467600"/>
              <a:gd name="connsiteY239" fmla="*/ 2954192 h 6858000"/>
              <a:gd name="connsiteX240" fmla="*/ 5470770 w 7467600"/>
              <a:gd name="connsiteY240" fmla="*/ 3005435 h 6858000"/>
              <a:gd name="connsiteX241" fmla="*/ 5519779 w 7467600"/>
              <a:gd name="connsiteY241" fmla="*/ 4359223 h 6858000"/>
              <a:gd name="connsiteX242" fmla="*/ 5520293 w 7467600"/>
              <a:gd name="connsiteY242" fmla="*/ 4360602 h 6858000"/>
              <a:gd name="connsiteX243" fmla="*/ 5767221 w 7467600"/>
              <a:gd name="connsiteY243" fmla="*/ 4665564 h 6858000"/>
              <a:gd name="connsiteX244" fmla="*/ 6937169 w 7467600"/>
              <a:gd name="connsiteY244" fmla="*/ 4815941 h 6858000"/>
              <a:gd name="connsiteX245" fmla="*/ 6953922 w 7467600"/>
              <a:gd name="connsiteY245" fmla="*/ 4890068 h 6858000"/>
              <a:gd name="connsiteX246" fmla="*/ 6071359 w 7467600"/>
              <a:gd name="connsiteY246" fmla="*/ 4770770 h 6858000"/>
              <a:gd name="connsiteX247" fmla="*/ 6038839 w 7467600"/>
              <a:gd name="connsiteY247" fmla="*/ 4764474 h 6858000"/>
              <a:gd name="connsiteX248" fmla="*/ 6038706 w 7467600"/>
              <a:gd name="connsiteY248" fmla="*/ 4763847 h 6858000"/>
              <a:gd name="connsiteX249" fmla="*/ 6037784 w 7467600"/>
              <a:gd name="connsiteY249" fmla="*/ 4764270 h 6858000"/>
              <a:gd name="connsiteX250" fmla="*/ 6038839 w 7467600"/>
              <a:gd name="connsiteY250" fmla="*/ 4764474 h 6858000"/>
              <a:gd name="connsiteX251" fmla="*/ 6040338 w 7467600"/>
              <a:gd name="connsiteY251" fmla="*/ 4771418 h 6858000"/>
              <a:gd name="connsiteX252" fmla="*/ 6024488 w 7467600"/>
              <a:gd name="connsiteY252" fmla="*/ 4809903 h 6858000"/>
              <a:gd name="connsiteX253" fmla="*/ 5599771 w 7467600"/>
              <a:gd name="connsiteY253" fmla="*/ 5509652 h 6858000"/>
              <a:gd name="connsiteX254" fmla="*/ 5548843 w 7467600"/>
              <a:gd name="connsiteY254" fmla="*/ 5563845 h 6858000"/>
              <a:gd name="connsiteX255" fmla="*/ 5940952 w 7467600"/>
              <a:gd name="connsiteY255" fmla="*/ 6250028 h 6858000"/>
              <a:gd name="connsiteX256" fmla="*/ 6043441 w 7467600"/>
              <a:gd name="connsiteY256" fmla="*/ 6665847 h 6858000"/>
              <a:gd name="connsiteX257" fmla="*/ 6093432 w 7467600"/>
              <a:gd name="connsiteY257" fmla="*/ 6858000 h 6858000"/>
              <a:gd name="connsiteX258" fmla="*/ 6034344 w 7467600"/>
              <a:gd name="connsiteY258" fmla="*/ 6858000 h 6858000"/>
              <a:gd name="connsiteX259" fmla="*/ 6026679 w 7467600"/>
              <a:gd name="connsiteY259" fmla="*/ 6836959 h 6858000"/>
              <a:gd name="connsiteX260" fmla="*/ 5800441 w 7467600"/>
              <a:gd name="connsiteY260" fmla="*/ 6335286 h 6858000"/>
              <a:gd name="connsiteX261" fmla="*/ 5526562 w 7467600"/>
              <a:gd name="connsiteY261" fmla="*/ 5705388 h 6858000"/>
              <a:gd name="connsiteX262" fmla="*/ 5519640 w 7467600"/>
              <a:gd name="connsiteY262" fmla="*/ 5683774 h 6858000"/>
              <a:gd name="connsiteX263" fmla="*/ 5844559 w 7467600"/>
              <a:gd name="connsiteY263" fmla="*/ 6553349 h 6858000"/>
              <a:gd name="connsiteX264" fmla="*/ 5975994 w 7467600"/>
              <a:gd name="connsiteY264" fmla="*/ 6858000 h 6858000"/>
              <a:gd name="connsiteX265" fmla="*/ 5898547 w 7467600"/>
              <a:gd name="connsiteY265" fmla="*/ 6858000 h 6858000"/>
              <a:gd name="connsiteX266" fmla="*/ 5682041 w 7467600"/>
              <a:gd name="connsiteY266" fmla="*/ 6355860 h 6858000"/>
              <a:gd name="connsiteX267" fmla="*/ 5461758 w 7467600"/>
              <a:gd name="connsiteY267" fmla="*/ 5820220 h 6858000"/>
              <a:gd name="connsiteX268" fmla="*/ 5237282 w 7467600"/>
              <a:gd name="connsiteY268" fmla="*/ 6579086 h 6858000"/>
              <a:gd name="connsiteX269" fmla="*/ 5115009 w 7467600"/>
              <a:gd name="connsiteY269" fmla="*/ 6858000 h 6858000"/>
              <a:gd name="connsiteX270" fmla="*/ 5028074 w 7467600"/>
              <a:gd name="connsiteY270" fmla="*/ 6858000 h 6858000"/>
              <a:gd name="connsiteX271" fmla="*/ 5079508 w 7467600"/>
              <a:gd name="connsiteY271" fmla="*/ 6749074 h 6858000"/>
              <a:gd name="connsiteX272" fmla="*/ 5371846 w 7467600"/>
              <a:gd name="connsiteY272" fmla="*/ 5924413 h 6858000"/>
              <a:gd name="connsiteX273" fmla="*/ 5270512 w 7467600"/>
              <a:gd name="connsiteY273" fmla="*/ 6138975 h 6858000"/>
              <a:gd name="connsiteX274" fmla="*/ 5062409 w 7467600"/>
              <a:gd name="connsiteY274" fmla="*/ 6653544 h 6858000"/>
              <a:gd name="connsiteX275" fmla="*/ 5036628 w 7467600"/>
              <a:gd name="connsiteY275" fmla="*/ 6754247 h 6858000"/>
              <a:gd name="connsiteX276" fmla="*/ 5009112 w 7467600"/>
              <a:gd name="connsiteY276" fmla="*/ 6858000 h 6858000"/>
              <a:gd name="connsiteX277" fmla="*/ 4976679 w 7467600"/>
              <a:gd name="connsiteY277" fmla="*/ 6858000 h 6858000"/>
              <a:gd name="connsiteX278" fmla="*/ 5006537 w 7467600"/>
              <a:gd name="connsiteY278" fmla="*/ 6747068 h 6858000"/>
              <a:gd name="connsiteX279" fmla="*/ 5032723 w 7467600"/>
              <a:gd name="connsiteY279" fmla="*/ 6644957 h 6858000"/>
              <a:gd name="connsiteX280" fmla="*/ 5242949 w 7467600"/>
              <a:gd name="connsiteY280" fmla="*/ 6125175 h 6858000"/>
              <a:gd name="connsiteX281" fmla="*/ 5286321 w 7467600"/>
              <a:gd name="connsiteY281" fmla="*/ 6033555 h 6858000"/>
              <a:gd name="connsiteX282" fmla="*/ 5008210 w 7467600"/>
              <a:gd name="connsiteY282" fmla="*/ 6649194 h 6858000"/>
              <a:gd name="connsiteX283" fmla="*/ 4986321 w 7467600"/>
              <a:gd name="connsiteY283" fmla="*/ 6765687 h 6858000"/>
              <a:gd name="connsiteX284" fmla="*/ 4973474 w 7467600"/>
              <a:gd name="connsiteY284" fmla="*/ 6858000 h 6858000"/>
              <a:gd name="connsiteX285" fmla="*/ 4907178 w 7467600"/>
              <a:gd name="connsiteY285" fmla="*/ 6858000 h 6858000"/>
              <a:gd name="connsiteX286" fmla="*/ 4910810 w 7467600"/>
              <a:gd name="connsiteY286" fmla="*/ 6829660 h 6858000"/>
              <a:gd name="connsiteX287" fmla="*/ 4987461 w 7467600"/>
              <a:gd name="connsiteY287" fmla="*/ 6432994 h 6858000"/>
              <a:gd name="connsiteX288" fmla="*/ 5179262 w 7467600"/>
              <a:gd name="connsiteY288" fmla="*/ 6035044 h 6858000"/>
              <a:gd name="connsiteX289" fmla="*/ 4689678 w 7467600"/>
              <a:gd name="connsiteY289" fmla="*/ 6440241 h 6858000"/>
              <a:gd name="connsiteX290" fmla="*/ 4477543 w 7467600"/>
              <a:gd name="connsiteY290" fmla="*/ 6674836 h 6858000"/>
              <a:gd name="connsiteX291" fmla="*/ 4329957 w 7467600"/>
              <a:gd name="connsiteY291" fmla="*/ 6858000 h 6858000"/>
              <a:gd name="connsiteX292" fmla="*/ 4218595 w 7467600"/>
              <a:gd name="connsiteY292" fmla="*/ 6858000 h 6858000"/>
              <a:gd name="connsiteX293" fmla="*/ 4368888 w 7467600"/>
              <a:gd name="connsiteY293" fmla="*/ 6668412 h 6858000"/>
              <a:gd name="connsiteX294" fmla="*/ 4563091 w 7467600"/>
              <a:gd name="connsiteY294" fmla="*/ 6442508 h 6858000"/>
              <a:gd name="connsiteX295" fmla="*/ 5387324 w 7467600"/>
              <a:gd name="connsiteY295" fmla="*/ 5705830 h 6858000"/>
              <a:gd name="connsiteX296" fmla="*/ 5073620 w 7467600"/>
              <a:gd name="connsiteY296" fmla="*/ 5955437 h 6858000"/>
              <a:gd name="connsiteX297" fmla="*/ 4689789 w 7467600"/>
              <a:gd name="connsiteY297" fmla="*/ 6268382 h 6858000"/>
              <a:gd name="connsiteX298" fmla="*/ 4418722 w 7467600"/>
              <a:gd name="connsiteY298" fmla="*/ 6570886 h 6858000"/>
              <a:gd name="connsiteX299" fmla="*/ 4214944 w 7467600"/>
              <a:gd name="connsiteY299" fmla="*/ 6858000 h 6858000"/>
              <a:gd name="connsiteX300" fmla="*/ 4177898 w 7467600"/>
              <a:gd name="connsiteY300" fmla="*/ 6858000 h 6858000"/>
              <a:gd name="connsiteX301" fmla="*/ 4391597 w 7467600"/>
              <a:gd name="connsiteY301" fmla="*/ 6556370 h 6858000"/>
              <a:gd name="connsiteX302" fmla="*/ 4668889 w 7467600"/>
              <a:gd name="connsiteY302" fmla="*/ 6246399 h 6858000"/>
              <a:gd name="connsiteX303" fmla="*/ 5055427 w 7467600"/>
              <a:gd name="connsiteY303" fmla="*/ 5931476 h 6858000"/>
              <a:gd name="connsiteX304" fmla="*/ 5371814 w 7467600"/>
              <a:gd name="connsiteY304" fmla="*/ 5678975 h 6858000"/>
              <a:gd name="connsiteX305" fmla="*/ 4987918 w 7467600"/>
              <a:gd name="connsiteY305" fmla="*/ 5838701 h 6858000"/>
              <a:gd name="connsiteX306" fmla="*/ 4317146 w 7467600"/>
              <a:gd name="connsiteY306" fmla="*/ 6587716 h 6858000"/>
              <a:gd name="connsiteX307" fmla="*/ 4171627 w 7467600"/>
              <a:gd name="connsiteY307" fmla="*/ 6858000 h 6858000"/>
              <a:gd name="connsiteX308" fmla="*/ 4081585 w 7467600"/>
              <a:gd name="connsiteY308" fmla="*/ 6858000 h 6858000"/>
              <a:gd name="connsiteX309" fmla="*/ 4238603 w 7467600"/>
              <a:gd name="connsiteY309" fmla="*/ 6559341 h 6858000"/>
              <a:gd name="connsiteX310" fmla="*/ 4778333 w 7467600"/>
              <a:gd name="connsiteY310" fmla="*/ 5873626 h 6858000"/>
              <a:gd name="connsiteX311" fmla="*/ 5414185 w 7467600"/>
              <a:gd name="connsiteY311" fmla="*/ 5573882 h 6858000"/>
              <a:gd name="connsiteX312" fmla="*/ 5959648 w 7467600"/>
              <a:gd name="connsiteY312" fmla="*/ 4760797 h 6858000"/>
              <a:gd name="connsiteX313" fmla="*/ 5355019 w 7467600"/>
              <a:gd name="connsiteY313" fmla="*/ 4734672 h 6858000"/>
              <a:gd name="connsiteX314" fmla="*/ 5083565 w 7467600"/>
              <a:gd name="connsiteY314" fmla="*/ 5179121 h 6858000"/>
              <a:gd name="connsiteX315" fmla="*/ 4713577 w 7467600"/>
              <a:gd name="connsiteY315" fmla="*/ 5616803 h 6858000"/>
              <a:gd name="connsiteX316" fmla="*/ 3989559 w 7467600"/>
              <a:gd name="connsiteY316" fmla="*/ 6145945 h 6858000"/>
              <a:gd name="connsiteX317" fmla="*/ 3939824 w 7467600"/>
              <a:gd name="connsiteY317" fmla="*/ 6066900 h 6858000"/>
              <a:gd name="connsiteX318" fmla="*/ 4584537 w 7467600"/>
              <a:gd name="connsiteY318" fmla="*/ 5324826 h 6858000"/>
              <a:gd name="connsiteX319" fmla="*/ 5037105 w 7467600"/>
              <a:gd name="connsiteY319" fmla="*/ 5088765 h 6858000"/>
              <a:gd name="connsiteX320" fmla="*/ 5039930 w 7467600"/>
              <a:gd name="connsiteY320" fmla="*/ 5089585 h 6858000"/>
              <a:gd name="connsiteX321" fmla="*/ 5263764 w 7467600"/>
              <a:gd name="connsiteY321" fmla="*/ 4735525 h 6858000"/>
              <a:gd name="connsiteX322" fmla="*/ 4086300 w 7467600"/>
              <a:gd name="connsiteY322" fmla="*/ 4884599 h 6858000"/>
              <a:gd name="connsiteX323" fmla="*/ 4085485 w 7467600"/>
              <a:gd name="connsiteY323" fmla="*/ 4899070 h 6858000"/>
              <a:gd name="connsiteX324" fmla="*/ 3871915 w 7467600"/>
              <a:gd name="connsiteY324" fmla="*/ 5253645 h 6858000"/>
              <a:gd name="connsiteX325" fmla="*/ 3799374 w 7467600"/>
              <a:gd name="connsiteY325" fmla="*/ 5466127 h 6858000"/>
              <a:gd name="connsiteX326" fmla="*/ 3498850 w 7467600"/>
              <a:gd name="connsiteY326" fmla="*/ 6661888 h 6858000"/>
              <a:gd name="connsiteX327" fmla="*/ 3399216 w 7467600"/>
              <a:gd name="connsiteY327" fmla="*/ 6858000 h 6858000"/>
              <a:gd name="connsiteX328" fmla="*/ 3303688 w 7467600"/>
              <a:gd name="connsiteY328" fmla="*/ 6858000 h 6858000"/>
              <a:gd name="connsiteX329" fmla="*/ 3391774 w 7467600"/>
              <a:gd name="connsiteY329" fmla="*/ 6697181 h 6858000"/>
              <a:gd name="connsiteX330" fmla="*/ 3735540 w 7467600"/>
              <a:gd name="connsiteY330" fmla="*/ 5546923 h 6858000"/>
              <a:gd name="connsiteX331" fmla="*/ 3729438 w 7467600"/>
              <a:gd name="connsiteY331" fmla="*/ 5569058 h 6858000"/>
              <a:gd name="connsiteX332" fmla="*/ 3707782 w 7467600"/>
              <a:gd name="connsiteY332" fmla="*/ 5644908 h 6858000"/>
              <a:gd name="connsiteX333" fmla="*/ 3583827 w 7467600"/>
              <a:gd name="connsiteY333" fmla="*/ 6039215 h 6858000"/>
              <a:gd name="connsiteX334" fmla="*/ 3547861 w 7467600"/>
              <a:gd name="connsiteY334" fmla="*/ 6129609 h 6858000"/>
              <a:gd name="connsiteX335" fmla="*/ 3490905 w 7467600"/>
              <a:gd name="connsiteY335" fmla="*/ 6277660 h 6858000"/>
              <a:gd name="connsiteX336" fmla="*/ 3455859 w 7467600"/>
              <a:gd name="connsiteY336" fmla="*/ 6391301 h 6858000"/>
              <a:gd name="connsiteX337" fmla="*/ 3429112 w 7467600"/>
              <a:gd name="connsiteY337" fmla="*/ 6479469 h 6858000"/>
              <a:gd name="connsiteX338" fmla="*/ 3304862 w 7467600"/>
              <a:gd name="connsiteY338" fmla="*/ 6796476 h 6858000"/>
              <a:gd name="connsiteX339" fmla="*/ 3276071 w 7467600"/>
              <a:gd name="connsiteY339" fmla="*/ 6858000 h 6858000"/>
              <a:gd name="connsiteX340" fmla="*/ 3240805 w 7467600"/>
              <a:gd name="connsiteY340" fmla="*/ 6858000 h 6858000"/>
              <a:gd name="connsiteX341" fmla="*/ 3275917 w 7467600"/>
              <a:gd name="connsiteY341" fmla="*/ 6783192 h 6858000"/>
              <a:gd name="connsiteX342" fmla="*/ 3399358 w 7467600"/>
              <a:gd name="connsiteY342" fmla="*/ 6469011 h 6858000"/>
              <a:gd name="connsiteX343" fmla="*/ 3425650 w 7467600"/>
              <a:gd name="connsiteY343" fmla="*/ 6381333 h 6858000"/>
              <a:gd name="connsiteX344" fmla="*/ 3460661 w 7467600"/>
              <a:gd name="connsiteY344" fmla="*/ 6266763 h 6858000"/>
              <a:gd name="connsiteX345" fmla="*/ 3518021 w 7467600"/>
              <a:gd name="connsiteY345" fmla="*/ 6117298 h 6858000"/>
              <a:gd name="connsiteX346" fmla="*/ 3554035 w 7467600"/>
              <a:gd name="connsiteY346" fmla="*/ 6027832 h 6858000"/>
              <a:gd name="connsiteX347" fmla="*/ 3677174 w 7467600"/>
              <a:gd name="connsiteY347" fmla="*/ 5636351 h 6858000"/>
              <a:gd name="connsiteX348" fmla="*/ 3698819 w 7467600"/>
              <a:gd name="connsiteY348" fmla="*/ 5560503 h 6858000"/>
              <a:gd name="connsiteX349" fmla="*/ 3702094 w 7467600"/>
              <a:gd name="connsiteY349" fmla="*/ 5549194 h 6858000"/>
              <a:gd name="connsiteX350" fmla="*/ 3398355 w 7467600"/>
              <a:gd name="connsiteY350" fmla="*/ 6094603 h 6858000"/>
              <a:gd name="connsiteX351" fmla="*/ 3193941 w 7467600"/>
              <a:gd name="connsiteY351" fmla="*/ 6798775 h 6858000"/>
              <a:gd name="connsiteX352" fmla="*/ 3184140 w 7467600"/>
              <a:gd name="connsiteY352" fmla="*/ 6858000 h 6858000"/>
              <a:gd name="connsiteX353" fmla="*/ 3099978 w 7467600"/>
              <a:gd name="connsiteY353" fmla="*/ 6858000 h 6858000"/>
              <a:gd name="connsiteX354" fmla="*/ 3101556 w 7467600"/>
              <a:gd name="connsiteY354" fmla="*/ 6843337 h 6858000"/>
              <a:gd name="connsiteX355" fmla="*/ 3370162 w 7467600"/>
              <a:gd name="connsiteY355" fmla="*/ 5785550 h 6858000"/>
              <a:gd name="connsiteX356" fmla="*/ 3746477 w 7467600"/>
              <a:gd name="connsiteY356" fmla="*/ 5377889 h 6858000"/>
              <a:gd name="connsiteX357" fmla="*/ 3863399 w 7467600"/>
              <a:gd name="connsiteY357" fmla="*/ 5087257 h 6858000"/>
              <a:gd name="connsiteX358" fmla="*/ 3968712 w 7467600"/>
              <a:gd name="connsiteY358" fmla="*/ 4913989 h 6858000"/>
              <a:gd name="connsiteX359" fmla="*/ 2792390 w 7467600"/>
              <a:gd name="connsiteY359" fmla="*/ 5382974 h 6858000"/>
              <a:gd name="connsiteX360" fmla="*/ 2714982 w 7467600"/>
              <a:gd name="connsiteY360" fmla="*/ 5427051 h 6858000"/>
              <a:gd name="connsiteX361" fmla="*/ 2813361 w 7467600"/>
              <a:gd name="connsiteY361" fmla="*/ 6023912 h 6858000"/>
              <a:gd name="connsiteX362" fmla="*/ 2688430 w 7467600"/>
              <a:gd name="connsiteY362" fmla="*/ 6801564 h 6858000"/>
              <a:gd name="connsiteX363" fmla="*/ 2629626 w 7467600"/>
              <a:gd name="connsiteY363" fmla="*/ 6763394 h 6858000"/>
              <a:gd name="connsiteX364" fmla="*/ 2565328 w 7467600"/>
              <a:gd name="connsiteY364" fmla="*/ 5516399 h 6858000"/>
              <a:gd name="connsiteX365" fmla="*/ 1922999 w 7467600"/>
              <a:gd name="connsiteY365" fmla="*/ 5980343 h 6858000"/>
              <a:gd name="connsiteX366" fmla="*/ 1950261 w 7467600"/>
              <a:gd name="connsiteY366" fmla="*/ 6405858 h 6858000"/>
              <a:gd name="connsiteX367" fmla="*/ 2365554 w 7467600"/>
              <a:gd name="connsiteY367" fmla="*/ 6759107 h 6858000"/>
              <a:gd name="connsiteX368" fmla="*/ 2424142 w 7467600"/>
              <a:gd name="connsiteY368" fmla="*/ 6858000 h 6858000"/>
              <a:gd name="connsiteX369" fmla="*/ 2395994 w 7467600"/>
              <a:gd name="connsiteY369" fmla="*/ 6858000 h 6858000"/>
              <a:gd name="connsiteX370" fmla="*/ 2392863 w 7467600"/>
              <a:gd name="connsiteY370" fmla="*/ 6852964 h 6858000"/>
              <a:gd name="connsiteX371" fmla="*/ 2017589 w 7467600"/>
              <a:gd name="connsiteY371" fmla="*/ 6493982 h 6858000"/>
              <a:gd name="connsiteX372" fmla="*/ 2147336 w 7467600"/>
              <a:gd name="connsiteY372" fmla="*/ 6594052 h 6858000"/>
              <a:gd name="connsiteX373" fmla="*/ 2207047 w 7467600"/>
              <a:gd name="connsiteY373" fmla="*/ 6654540 h 6858000"/>
              <a:gd name="connsiteX374" fmla="*/ 2299106 w 7467600"/>
              <a:gd name="connsiteY374" fmla="*/ 6778931 h 6858000"/>
              <a:gd name="connsiteX375" fmla="*/ 2314430 w 7467600"/>
              <a:gd name="connsiteY375" fmla="*/ 6801144 h 6858000"/>
              <a:gd name="connsiteX376" fmla="*/ 2352406 w 7467600"/>
              <a:gd name="connsiteY376" fmla="*/ 6858000 h 6858000"/>
              <a:gd name="connsiteX377" fmla="*/ 2314492 w 7467600"/>
              <a:gd name="connsiteY377" fmla="*/ 6858000 h 6858000"/>
              <a:gd name="connsiteX378" fmla="*/ 2288095 w 7467600"/>
              <a:gd name="connsiteY378" fmla="*/ 6818030 h 6858000"/>
              <a:gd name="connsiteX379" fmla="*/ 2272768 w 7467600"/>
              <a:gd name="connsiteY379" fmla="*/ 6795822 h 6858000"/>
              <a:gd name="connsiteX380" fmla="*/ 2182715 w 7467600"/>
              <a:gd name="connsiteY380" fmla="*/ 6675071 h 6858000"/>
              <a:gd name="connsiteX381" fmla="*/ 2032061 w 7467600"/>
              <a:gd name="connsiteY381" fmla="*/ 6541380 h 6858000"/>
              <a:gd name="connsiteX382" fmla="*/ 2257220 w 7467600"/>
              <a:gd name="connsiteY382" fmla="*/ 6826257 h 6858000"/>
              <a:gd name="connsiteX383" fmla="*/ 2281324 w 7467600"/>
              <a:gd name="connsiteY383" fmla="*/ 6858000 h 6858000"/>
              <a:gd name="connsiteX384" fmla="*/ 2242860 w 7467600"/>
              <a:gd name="connsiteY384" fmla="*/ 6858000 h 6858000"/>
              <a:gd name="connsiteX385" fmla="*/ 2232818 w 7467600"/>
              <a:gd name="connsiteY385" fmla="*/ 6844926 h 6858000"/>
              <a:gd name="connsiteX386" fmla="*/ 1990172 w 7467600"/>
              <a:gd name="connsiteY386" fmla="*/ 6542121 h 6858000"/>
              <a:gd name="connsiteX387" fmla="*/ 2124090 w 7467600"/>
              <a:gd name="connsiteY387" fmla="*/ 6761017 h 6858000"/>
              <a:gd name="connsiteX388" fmla="*/ 2200380 w 7467600"/>
              <a:gd name="connsiteY388" fmla="*/ 6858000 h 6858000"/>
              <a:gd name="connsiteX389" fmla="*/ 2147507 w 7467600"/>
              <a:gd name="connsiteY389" fmla="*/ 6858000 h 6858000"/>
              <a:gd name="connsiteX390" fmla="*/ 2070668 w 7467600"/>
              <a:gd name="connsiteY390" fmla="*/ 6761520 h 6858000"/>
              <a:gd name="connsiteX391" fmla="*/ 1975142 w 7467600"/>
              <a:gd name="connsiteY391" fmla="*/ 6585570 h 6858000"/>
              <a:gd name="connsiteX392" fmla="*/ 2050035 w 7467600"/>
              <a:gd name="connsiteY392" fmla="*/ 6813345 h 6858000"/>
              <a:gd name="connsiteX393" fmla="*/ 2063025 w 7467600"/>
              <a:gd name="connsiteY393" fmla="*/ 6858000 h 6858000"/>
              <a:gd name="connsiteX394" fmla="*/ 2021675 w 7467600"/>
              <a:gd name="connsiteY394" fmla="*/ 6858000 h 6858000"/>
              <a:gd name="connsiteX395" fmla="*/ 2019308 w 7467600"/>
              <a:gd name="connsiteY395" fmla="*/ 6847118 h 6858000"/>
              <a:gd name="connsiteX396" fmla="*/ 1938835 w 7467600"/>
              <a:gd name="connsiteY396" fmla="*/ 6551160 h 6858000"/>
              <a:gd name="connsiteX397" fmla="*/ 1953230 w 7467600"/>
              <a:gd name="connsiteY397" fmla="*/ 6759699 h 6858000"/>
              <a:gd name="connsiteX398" fmla="*/ 1956763 w 7467600"/>
              <a:gd name="connsiteY398" fmla="*/ 6778191 h 6858000"/>
              <a:gd name="connsiteX399" fmla="*/ 1967925 w 7467600"/>
              <a:gd name="connsiteY399" fmla="*/ 6858000 h 6858000"/>
              <a:gd name="connsiteX400" fmla="*/ 1936622 w 7467600"/>
              <a:gd name="connsiteY400" fmla="*/ 6858000 h 6858000"/>
              <a:gd name="connsiteX401" fmla="*/ 1926261 w 7467600"/>
              <a:gd name="connsiteY401" fmla="*/ 6784064 h 6858000"/>
              <a:gd name="connsiteX402" fmla="*/ 1922724 w 7467600"/>
              <a:gd name="connsiteY402" fmla="*/ 6765577 h 6858000"/>
              <a:gd name="connsiteX403" fmla="*/ 1904650 w 7467600"/>
              <a:gd name="connsiteY403" fmla="*/ 6639616 h 6858000"/>
              <a:gd name="connsiteX404" fmla="*/ 1885273 w 7467600"/>
              <a:gd name="connsiteY404" fmla="*/ 6858000 h 6858000"/>
              <a:gd name="connsiteX405" fmla="*/ 1854363 w 7467600"/>
              <a:gd name="connsiteY405" fmla="*/ 6858000 h 6858000"/>
              <a:gd name="connsiteX406" fmla="*/ 1880391 w 7467600"/>
              <a:gd name="connsiteY406" fmla="*/ 6603796 h 6858000"/>
              <a:gd name="connsiteX407" fmla="*/ 1818273 w 7467600"/>
              <a:gd name="connsiteY407" fmla="*/ 6715729 h 6858000"/>
              <a:gd name="connsiteX408" fmla="*/ 1794691 w 7467600"/>
              <a:gd name="connsiteY408" fmla="*/ 6843239 h 6858000"/>
              <a:gd name="connsiteX409" fmla="*/ 1794914 w 7467600"/>
              <a:gd name="connsiteY409" fmla="*/ 6858000 h 6858000"/>
              <a:gd name="connsiteX410" fmla="*/ 1746128 w 7467600"/>
              <a:gd name="connsiteY410" fmla="*/ 6858000 h 6858000"/>
              <a:gd name="connsiteX411" fmla="*/ 1753934 w 7467600"/>
              <a:gd name="connsiteY411" fmla="*/ 6724796 h 6858000"/>
              <a:gd name="connsiteX412" fmla="*/ 1792053 w 7467600"/>
              <a:gd name="connsiteY412" fmla="*/ 6572396 h 6858000"/>
              <a:gd name="connsiteX413" fmla="*/ 1862248 w 7467600"/>
              <a:gd name="connsiteY413" fmla="*/ 6266397 h 6858000"/>
              <a:gd name="connsiteX414" fmla="*/ 1862250 w 7467600"/>
              <a:gd name="connsiteY414" fmla="*/ 6033531 h 6858000"/>
              <a:gd name="connsiteX415" fmla="*/ 1211999 w 7467600"/>
              <a:gd name="connsiteY415" fmla="*/ 6683610 h 6858000"/>
              <a:gd name="connsiteX416" fmla="*/ 1213266 w 7467600"/>
              <a:gd name="connsiteY416" fmla="*/ 6691947 h 6858000"/>
              <a:gd name="connsiteX417" fmla="*/ 1203370 w 7467600"/>
              <a:gd name="connsiteY417" fmla="*/ 6850676 h 6858000"/>
              <a:gd name="connsiteX418" fmla="*/ 1203671 w 7467600"/>
              <a:gd name="connsiteY418" fmla="*/ 6858000 h 6858000"/>
              <a:gd name="connsiteX419" fmla="*/ 1143180 w 7467600"/>
              <a:gd name="connsiteY419" fmla="*/ 6858000 h 6858000"/>
              <a:gd name="connsiteX420" fmla="*/ 1142176 w 7467600"/>
              <a:gd name="connsiteY420" fmla="*/ 6766045 h 6858000"/>
              <a:gd name="connsiteX421" fmla="*/ 1067484 w 7467600"/>
              <a:gd name="connsiteY421" fmla="*/ 6858000 h 6858000"/>
              <a:gd name="connsiteX422" fmla="*/ 953928 w 7467600"/>
              <a:gd name="connsiteY422" fmla="*/ 6858000 h 6858000"/>
              <a:gd name="connsiteX423" fmla="*/ 959715 w 7467600"/>
              <a:gd name="connsiteY423" fmla="*/ 6850185 h 6858000"/>
              <a:gd name="connsiteX424" fmla="*/ 1483788 w 7467600"/>
              <a:gd name="connsiteY424" fmla="*/ 6259174 h 6858000"/>
              <a:gd name="connsiteX425" fmla="*/ 1100671 w 7467600"/>
              <a:gd name="connsiteY425" fmla="*/ 6252137 h 6858000"/>
              <a:gd name="connsiteX426" fmla="*/ 1090144 w 7467600"/>
              <a:gd name="connsiteY426" fmla="*/ 6256748 h 6858000"/>
              <a:gd name="connsiteX427" fmla="*/ 1095872 w 7467600"/>
              <a:gd name="connsiteY427" fmla="*/ 6271892 h 6858000"/>
              <a:gd name="connsiteX428" fmla="*/ 262785 w 7467600"/>
              <a:gd name="connsiteY428" fmla="*/ 6845450 h 6858000"/>
              <a:gd name="connsiteX429" fmla="*/ 209968 w 7467600"/>
              <a:gd name="connsiteY429" fmla="*/ 6770713 h 6858000"/>
              <a:gd name="connsiteX430" fmla="*/ 873460 w 7467600"/>
              <a:gd name="connsiteY430" fmla="*/ 6253768 h 6858000"/>
              <a:gd name="connsiteX431" fmla="*/ 192686 w 7467600"/>
              <a:gd name="connsiteY431" fmla="*/ 5849257 h 6858000"/>
              <a:gd name="connsiteX432" fmla="*/ 4696 w 7467600"/>
              <a:gd name="connsiteY432" fmla="*/ 5697668 h 6858000"/>
              <a:gd name="connsiteX433" fmla="*/ 0 w 7467600"/>
              <a:gd name="connsiteY433" fmla="*/ 5689984 h 6858000"/>
              <a:gd name="connsiteX434" fmla="*/ 0 w 7467600"/>
              <a:gd name="connsiteY434" fmla="*/ 5513472 h 6858000"/>
              <a:gd name="connsiteX435" fmla="*/ 174101 w 7467600"/>
              <a:gd name="connsiteY435" fmla="*/ 5620277 h 6858000"/>
              <a:gd name="connsiteX436" fmla="*/ 891800 w 7467600"/>
              <a:gd name="connsiteY436" fmla="*/ 6036935 h 6858000"/>
              <a:gd name="connsiteX437" fmla="*/ 1072219 w 7467600"/>
              <a:gd name="connsiteY437" fmla="*/ 6169443 h 6858000"/>
              <a:gd name="connsiteX438" fmla="*/ 1074117 w 7467600"/>
              <a:gd name="connsiteY438" fmla="*/ 6170301 h 6858000"/>
              <a:gd name="connsiteX439" fmla="*/ 1083114 w 7467600"/>
              <a:gd name="connsiteY439" fmla="*/ 6174131 h 6858000"/>
              <a:gd name="connsiteX440" fmla="*/ 1543010 w 7467600"/>
              <a:gd name="connsiteY440" fmla="*/ 6191140 h 6858000"/>
              <a:gd name="connsiteX441" fmla="*/ 1551080 w 7467600"/>
              <a:gd name="connsiteY441" fmla="*/ 6195006 h 6858000"/>
              <a:gd name="connsiteX442" fmla="*/ 2345443 w 7467600"/>
              <a:gd name="connsiteY442" fmla="*/ 5549882 h 6858000"/>
              <a:gd name="connsiteX443" fmla="*/ 1721499 w 7467600"/>
              <a:gd name="connsiteY443" fmla="*/ 5599969 h 6858000"/>
              <a:gd name="connsiteX444" fmla="*/ 767716 w 7467600"/>
              <a:gd name="connsiteY444" fmla="*/ 5472768 h 6858000"/>
              <a:gd name="connsiteX445" fmla="*/ 722147 w 7467600"/>
              <a:gd name="connsiteY445" fmla="*/ 5393091 h 6858000"/>
              <a:gd name="connsiteX446" fmla="*/ 1485552 w 7467600"/>
              <a:gd name="connsiteY446" fmla="*/ 5313202 h 6858000"/>
              <a:gd name="connsiteX447" fmla="*/ 2143004 w 7467600"/>
              <a:gd name="connsiteY447" fmla="*/ 5402420 h 6858000"/>
              <a:gd name="connsiteX448" fmla="*/ 1933391 w 7467600"/>
              <a:gd name="connsiteY448" fmla="*/ 5156971 h 6858000"/>
              <a:gd name="connsiteX449" fmla="*/ 1827118 w 7467600"/>
              <a:gd name="connsiteY449" fmla="*/ 4968410 h 6858000"/>
              <a:gd name="connsiteX450" fmla="*/ 1837349 w 7467600"/>
              <a:gd name="connsiteY450" fmla="*/ 4956357 h 6858000"/>
              <a:gd name="connsiteX451" fmla="*/ 2162835 w 7467600"/>
              <a:gd name="connsiteY451" fmla="*/ 5187853 h 6858000"/>
              <a:gd name="connsiteX452" fmla="*/ 2257167 w 7467600"/>
              <a:gd name="connsiteY452" fmla="*/ 5462123 h 6858000"/>
              <a:gd name="connsiteX453" fmla="*/ 2261598 w 7467600"/>
              <a:gd name="connsiteY453" fmla="*/ 5467998 h 6858000"/>
              <a:gd name="connsiteX454" fmla="*/ 2437177 w 7467600"/>
              <a:gd name="connsiteY454" fmla="*/ 5479608 h 6858000"/>
              <a:gd name="connsiteX455" fmla="*/ 2445247 w 7467600"/>
              <a:gd name="connsiteY455" fmla="*/ 5483476 h 6858000"/>
              <a:gd name="connsiteX456" fmla="*/ 2743626 w 7467600"/>
              <a:gd name="connsiteY456" fmla="*/ 5304819 h 6858000"/>
              <a:gd name="connsiteX457" fmla="*/ 3048102 w 7467600"/>
              <a:gd name="connsiteY457" fmla="*/ 5150595 h 6858000"/>
              <a:gd name="connsiteX458" fmla="*/ 1799414 w 7467600"/>
              <a:gd name="connsiteY458" fmla="*/ 4694732 h 6858000"/>
              <a:gd name="connsiteX459" fmla="*/ 1771735 w 7467600"/>
              <a:gd name="connsiteY459" fmla="*/ 4619929 h 6858000"/>
              <a:gd name="connsiteX460" fmla="*/ 3104273 w 7467600"/>
              <a:gd name="connsiteY460" fmla="*/ 5076159 h 6858000"/>
              <a:gd name="connsiteX461" fmla="*/ 3113245 w 7467600"/>
              <a:gd name="connsiteY461" fmla="*/ 5090705 h 6858000"/>
              <a:gd name="connsiteX462" fmla="*/ 3126294 w 7467600"/>
              <a:gd name="connsiteY462" fmla="*/ 5114400 h 6858000"/>
              <a:gd name="connsiteX463" fmla="*/ 3937433 w 7467600"/>
              <a:gd name="connsiteY463" fmla="*/ 4830473 h 6858000"/>
              <a:gd name="connsiteX464" fmla="*/ 3590475 w 7467600"/>
              <a:gd name="connsiteY464" fmla="*/ 4597974 h 6858000"/>
              <a:gd name="connsiteX465" fmla="*/ 3100264 w 7467600"/>
              <a:gd name="connsiteY465" fmla="*/ 4579845 h 6858000"/>
              <a:gd name="connsiteX466" fmla="*/ 2183576 w 7467600"/>
              <a:gd name="connsiteY466" fmla="*/ 4227150 h 6858000"/>
              <a:gd name="connsiteX467" fmla="*/ 2151029 w 7467600"/>
              <a:gd name="connsiteY467" fmla="*/ 4146947 h 6858000"/>
              <a:gd name="connsiteX468" fmla="*/ 3563434 w 7467600"/>
              <a:gd name="connsiteY468" fmla="*/ 4469115 h 6858000"/>
              <a:gd name="connsiteX469" fmla="*/ 3177952 w 7467600"/>
              <a:gd name="connsiteY469" fmla="*/ 3657386 h 6858000"/>
              <a:gd name="connsiteX470" fmla="*/ 3189263 w 7467600"/>
              <a:gd name="connsiteY470" fmla="*/ 3625726 h 6858000"/>
              <a:gd name="connsiteX471" fmla="*/ 3560912 w 7467600"/>
              <a:gd name="connsiteY471" fmla="*/ 4079863 h 6858000"/>
              <a:gd name="connsiteX472" fmla="*/ 3626636 w 7467600"/>
              <a:gd name="connsiteY472" fmla="*/ 4512230 h 6858000"/>
              <a:gd name="connsiteX473" fmla="*/ 3653088 w 7467600"/>
              <a:gd name="connsiteY473" fmla="*/ 4521417 h 6858000"/>
              <a:gd name="connsiteX474" fmla="*/ 3988128 w 7467600"/>
              <a:gd name="connsiteY474" fmla="*/ 4817267 h 6858000"/>
              <a:gd name="connsiteX475" fmla="*/ 4830582 w 7467600"/>
              <a:gd name="connsiteY475" fmla="*/ 4676000 h 6858000"/>
              <a:gd name="connsiteX476" fmla="*/ 4830100 w 7467600"/>
              <a:gd name="connsiteY476" fmla="*/ 4675554 h 6858000"/>
              <a:gd name="connsiteX477" fmla="*/ 4036318 w 7467600"/>
              <a:gd name="connsiteY477" fmla="*/ 4147013 h 6858000"/>
              <a:gd name="connsiteX478" fmla="*/ 3432098 w 7467600"/>
              <a:gd name="connsiteY478" fmla="*/ 3537312 h 6858000"/>
              <a:gd name="connsiteX479" fmla="*/ 3446761 w 7467600"/>
              <a:gd name="connsiteY479" fmla="*/ 3461278 h 6858000"/>
              <a:gd name="connsiteX480" fmla="*/ 4419733 w 7467600"/>
              <a:gd name="connsiteY480" fmla="*/ 3963555 h 6858000"/>
              <a:gd name="connsiteX481" fmla="*/ 4781371 w 7467600"/>
              <a:gd name="connsiteY481" fmla="*/ 4458604 h 6858000"/>
              <a:gd name="connsiteX482" fmla="*/ 4780440 w 7467600"/>
              <a:gd name="connsiteY482" fmla="*/ 4470290 h 6858000"/>
              <a:gd name="connsiteX483" fmla="*/ 4898954 w 7467600"/>
              <a:gd name="connsiteY483" fmla="*/ 4662092 h 6858000"/>
              <a:gd name="connsiteX484" fmla="*/ 4900699 w 7467600"/>
              <a:gd name="connsiteY484" fmla="*/ 4670867 h 6858000"/>
              <a:gd name="connsiteX485" fmla="*/ 5714511 w 7467600"/>
              <a:gd name="connsiteY485" fmla="*/ 4663483 h 6858000"/>
              <a:gd name="connsiteX486" fmla="*/ 5464793 w 7467600"/>
              <a:gd name="connsiteY486" fmla="*/ 4393556 h 6858000"/>
              <a:gd name="connsiteX487" fmla="*/ 5461897 w 7467600"/>
              <a:gd name="connsiteY487" fmla="*/ 4390879 h 6858000"/>
              <a:gd name="connsiteX488" fmla="*/ 4294126 w 7467600"/>
              <a:gd name="connsiteY488" fmla="*/ 3303048 h 6858000"/>
              <a:gd name="connsiteX489" fmla="*/ 4305321 w 7467600"/>
              <a:gd name="connsiteY489" fmla="*/ 3256953 h 6858000"/>
              <a:gd name="connsiteX490" fmla="*/ 4949299 w 7467600"/>
              <a:gd name="connsiteY490" fmla="*/ 3766336 h 6858000"/>
              <a:gd name="connsiteX491" fmla="*/ 5291452 w 7467600"/>
              <a:gd name="connsiteY491" fmla="*/ 4076801 h 6858000"/>
              <a:gd name="connsiteX492" fmla="*/ 5434998 w 7467600"/>
              <a:gd name="connsiteY492" fmla="*/ 4254100 h 6858000"/>
              <a:gd name="connsiteX493" fmla="*/ 5351015 w 7467600"/>
              <a:gd name="connsiteY493" fmla="*/ 3760989 h 6858000"/>
              <a:gd name="connsiteX494" fmla="*/ 5413780 w 7467600"/>
              <a:gd name="connsiteY494" fmla="*/ 2966265 h 6858000"/>
              <a:gd name="connsiteX495" fmla="*/ 5425627 w 7467600"/>
              <a:gd name="connsiteY495" fmla="*/ 2954192 h 6858000"/>
              <a:gd name="connsiteX496" fmla="*/ 6604735 w 7467600"/>
              <a:gd name="connsiteY496" fmla="*/ 2041381 h 6858000"/>
              <a:gd name="connsiteX497" fmla="*/ 7204487 w 7467600"/>
              <a:gd name="connsiteY497" fmla="*/ 2742112 h 6858000"/>
              <a:gd name="connsiteX498" fmla="*/ 7131592 w 7467600"/>
              <a:gd name="connsiteY498" fmla="*/ 2672096 h 6858000"/>
              <a:gd name="connsiteX499" fmla="*/ 6996344 w 7467600"/>
              <a:gd name="connsiteY499" fmla="*/ 2518310 h 6858000"/>
              <a:gd name="connsiteX500" fmla="*/ 6735495 w 7467600"/>
              <a:gd name="connsiteY500" fmla="*/ 2196890 h 6858000"/>
              <a:gd name="connsiteX501" fmla="*/ 6721901 w 7467600"/>
              <a:gd name="connsiteY501" fmla="*/ 2179274 h 6858000"/>
              <a:gd name="connsiteX502" fmla="*/ 6604735 w 7467600"/>
              <a:gd name="connsiteY502" fmla="*/ 2041381 h 6858000"/>
              <a:gd name="connsiteX503" fmla="*/ 6591670 w 7467600"/>
              <a:gd name="connsiteY503" fmla="*/ 1988277 h 6858000"/>
              <a:gd name="connsiteX504" fmla="*/ 6747349 w 7467600"/>
              <a:gd name="connsiteY504" fmla="*/ 2160069 h 6858000"/>
              <a:gd name="connsiteX505" fmla="*/ 6760943 w 7467600"/>
              <a:gd name="connsiteY505" fmla="*/ 2177686 h 6858000"/>
              <a:gd name="connsiteX506" fmla="*/ 7021065 w 7467600"/>
              <a:gd name="connsiteY506" fmla="*/ 2498102 h 6858000"/>
              <a:gd name="connsiteX507" fmla="*/ 7155223 w 7467600"/>
              <a:gd name="connsiteY507" fmla="*/ 2650386 h 6858000"/>
              <a:gd name="connsiteX508" fmla="*/ 7203167 w 7467600"/>
              <a:gd name="connsiteY508" fmla="*/ 2697288 h 6858000"/>
              <a:gd name="connsiteX509" fmla="*/ 6937703 w 7467600"/>
              <a:gd name="connsiteY509" fmla="*/ 2321981 h 6858000"/>
              <a:gd name="connsiteX510" fmla="*/ 6591670 w 7467600"/>
              <a:gd name="connsiteY510" fmla="*/ 1988277 h 6858000"/>
              <a:gd name="connsiteX511" fmla="*/ 5798671 w 7467600"/>
              <a:gd name="connsiteY511" fmla="*/ 1981601 h 6858000"/>
              <a:gd name="connsiteX512" fmla="*/ 5754709 w 7467600"/>
              <a:gd name="connsiteY512" fmla="*/ 2071454 h 6858000"/>
              <a:gd name="connsiteX513" fmla="*/ 5763044 w 7467600"/>
              <a:gd name="connsiteY513" fmla="*/ 2842206 h 6858000"/>
              <a:gd name="connsiteX514" fmla="*/ 5764974 w 7467600"/>
              <a:gd name="connsiteY514" fmla="*/ 2799609 h 6858000"/>
              <a:gd name="connsiteX515" fmla="*/ 5767665 w 7467600"/>
              <a:gd name="connsiteY515" fmla="*/ 2666409 h 6858000"/>
              <a:gd name="connsiteX516" fmla="*/ 5763055 w 7467600"/>
              <a:gd name="connsiteY516" fmla="*/ 2579705 h 6858000"/>
              <a:gd name="connsiteX517" fmla="*/ 5758079 w 7467600"/>
              <a:gd name="connsiteY517" fmla="*/ 2492508 h 6858000"/>
              <a:gd name="connsiteX518" fmla="*/ 5779325 w 7467600"/>
              <a:gd name="connsiteY518" fmla="*/ 2197069 h 6858000"/>
              <a:gd name="connsiteX519" fmla="*/ 5798671 w 7467600"/>
              <a:gd name="connsiteY519" fmla="*/ 1981601 h 6858000"/>
              <a:gd name="connsiteX520" fmla="*/ 5829202 w 7467600"/>
              <a:gd name="connsiteY520" fmla="*/ 1971679 h 6858000"/>
              <a:gd name="connsiteX521" fmla="*/ 5809558 w 7467600"/>
              <a:gd name="connsiteY521" fmla="*/ 2198043 h 6858000"/>
              <a:gd name="connsiteX522" fmla="*/ 5788653 w 7467600"/>
              <a:gd name="connsiteY522" fmla="*/ 2489430 h 6858000"/>
              <a:gd name="connsiteX523" fmla="*/ 5793439 w 7467600"/>
              <a:gd name="connsiteY523" fmla="*/ 2575235 h 6858000"/>
              <a:gd name="connsiteX524" fmla="*/ 5796837 w 7467600"/>
              <a:gd name="connsiteY524" fmla="*/ 2637633 h 6858000"/>
              <a:gd name="connsiteX525" fmla="*/ 5818614 w 7467600"/>
              <a:gd name="connsiteY525" fmla="*/ 2473055 h 6858000"/>
              <a:gd name="connsiteX526" fmla="*/ 5829202 w 7467600"/>
              <a:gd name="connsiteY526" fmla="*/ 1971679 h 6858000"/>
              <a:gd name="connsiteX527" fmla="*/ 5911389 w 7467600"/>
              <a:gd name="connsiteY527" fmla="*/ 1898371 h 6858000"/>
              <a:gd name="connsiteX528" fmla="*/ 6237627 w 7467600"/>
              <a:gd name="connsiteY528" fmla="*/ 2231921 h 6858000"/>
              <a:gd name="connsiteX529" fmla="*/ 5911389 w 7467600"/>
              <a:gd name="connsiteY529" fmla="*/ 1898371 h 6858000"/>
              <a:gd name="connsiteX530" fmla="*/ 6944437 w 7467600"/>
              <a:gd name="connsiteY530" fmla="*/ 1575402 h 6858000"/>
              <a:gd name="connsiteX531" fmla="*/ 6304730 w 7467600"/>
              <a:gd name="connsiteY531" fmla="*/ 1766654 h 6858000"/>
              <a:gd name="connsiteX532" fmla="*/ 6944437 w 7467600"/>
              <a:gd name="connsiteY532" fmla="*/ 1575402 h 6858000"/>
              <a:gd name="connsiteX533" fmla="*/ 7019523 w 7467600"/>
              <a:gd name="connsiteY533" fmla="*/ 1519450 h 6858000"/>
              <a:gd name="connsiteX534" fmla="*/ 6298091 w 7467600"/>
              <a:gd name="connsiteY534" fmla="*/ 1737122 h 6858000"/>
              <a:gd name="connsiteX535" fmla="*/ 7019523 w 7467600"/>
              <a:gd name="connsiteY535" fmla="*/ 1519450 h 6858000"/>
              <a:gd name="connsiteX536" fmla="*/ 2399523 w 7467600"/>
              <a:gd name="connsiteY536" fmla="*/ 1428234 h 6858000"/>
              <a:gd name="connsiteX537" fmla="*/ 2224982 w 7467600"/>
              <a:gd name="connsiteY537" fmla="*/ 1826201 h 6858000"/>
              <a:gd name="connsiteX538" fmla="*/ 2096099 w 7467600"/>
              <a:gd name="connsiteY538" fmla="*/ 2345900 h 6858000"/>
              <a:gd name="connsiteX539" fmla="*/ 2283317 w 7467600"/>
              <a:gd name="connsiteY539" fmla="*/ 1796925 h 6858000"/>
              <a:gd name="connsiteX540" fmla="*/ 2399523 w 7467600"/>
              <a:gd name="connsiteY540" fmla="*/ 1428234 h 6858000"/>
              <a:gd name="connsiteX541" fmla="*/ 2448558 w 7467600"/>
              <a:gd name="connsiteY541" fmla="*/ 1373435 h 6858000"/>
              <a:gd name="connsiteX542" fmla="*/ 2312521 w 7467600"/>
              <a:gd name="connsiteY542" fmla="*/ 1806140 h 6858000"/>
              <a:gd name="connsiteX543" fmla="*/ 2127533 w 7467600"/>
              <a:gd name="connsiteY543" fmla="*/ 2348380 h 6858000"/>
              <a:gd name="connsiteX544" fmla="*/ 2358080 w 7467600"/>
              <a:gd name="connsiteY544" fmla="*/ 1866134 h 6858000"/>
              <a:gd name="connsiteX545" fmla="*/ 2407436 w 7467600"/>
              <a:gd name="connsiteY545" fmla="*/ 1651070 h 6858000"/>
              <a:gd name="connsiteX546" fmla="*/ 2448558 w 7467600"/>
              <a:gd name="connsiteY546" fmla="*/ 1373435 h 6858000"/>
              <a:gd name="connsiteX547" fmla="*/ 278707 w 7467600"/>
              <a:gd name="connsiteY547" fmla="*/ 1352270 h 6858000"/>
              <a:gd name="connsiteX548" fmla="*/ 321570 w 7467600"/>
              <a:gd name="connsiteY548" fmla="*/ 1861610 h 6858000"/>
              <a:gd name="connsiteX549" fmla="*/ 294281 w 7467600"/>
              <a:gd name="connsiteY549" fmla="*/ 1440658 h 6858000"/>
              <a:gd name="connsiteX550" fmla="*/ 278707 w 7467600"/>
              <a:gd name="connsiteY550" fmla="*/ 1352270 h 6858000"/>
              <a:gd name="connsiteX551" fmla="*/ 1423821 w 7467600"/>
              <a:gd name="connsiteY551" fmla="*/ 1351958 h 6858000"/>
              <a:gd name="connsiteX552" fmla="*/ 1638521 w 7467600"/>
              <a:gd name="connsiteY552" fmla="*/ 1908470 h 6858000"/>
              <a:gd name="connsiteX553" fmla="*/ 1754199 w 7467600"/>
              <a:gd name="connsiteY553" fmla="*/ 2149284 h 6858000"/>
              <a:gd name="connsiteX554" fmla="*/ 1908359 w 7467600"/>
              <a:gd name="connsiteY554" fmla="*/ 2364988 h 6858000"/>
              <a:gd name="connsiteX555" fmla="*/ 1647661 w 7467600"/>
              <a:gd name="connsiteY555" fmla="*/ 1825945 h 6858000"/>
              <a:gd name="connsiteX556" fmla="*/ 1423821 w 7467600"/>
              <a:gd name="connsiteY556" fmla="*/ 1351958 h 6858000"/>
              <a:gd name="connsiteX557" fmla="*/ 1431890 w 7467600"/>
              <a:gd name="connsiteY557" fmla="*/ 1306475 h 6858000"/>
              <a:gd name="connsiteX558" fmla="*/ 1507597 w 7467600"/>
              <a:gd name="connsiteY558" fmla="*/ 1446132 h 6858000"/>
              <a:gd name="connsiteX559" fmla="*/ 1674586 w 7467600"/>
              <a:gd name="connsiteY559" fmla="*/ 1813832 h 6858000"/>
              <a:gd name="connsiteX560" fmla="*/ 1815950 w 7467600"/>
              <a:gd name="connsiteY560" fmla="*/ 2128564 h 6858000"/>
              <a:gd name="connsiteX561" fmla="*/ 1984242 w 7467600"/>
              <a:gd name="connsiteY561" fmla="*/ 2430829 h 6858000"/>
              <a:gd name="connsiteX562" fmla="*/ 2014023 w 7467600"/>
              <a:gd name="connsiteY562" fmla="*/ 2450995 h 6858000"/>
              <a:gd name="connsiteX563" fmla="*/ 1747337 w 7467600"/>
              <a:gd name="connsiteY563" fmla="*/ 1855264 h 6858000"/>
              <a:gd name="connsiteX564" fmla="*/ 1533749 w 7467600"/>
              <a:gd name="connsiteY564" fmla="*/ 1478656 h 6858000"/>
              <a:gd name="connsiteX565" fmla="*/ 1431890 w 7467600"/>
              <a:gd name="connsiteY565" fmla="*/ 1306475 h 6858000"/>
              <a:gd name="connsiteX566" fmla="*/ 5052692 w 7467600"/>
              <a:gd name="connsiteY566" fmla="*/ 1292994 h 6858000"/>
              <a:gd name="connsiteX567" fmla="*/ 5200661 w 7467600"/>
              <a:gd name="connsiteY567" fmla="*/ 1635186 h 6858000"/>
              <a:gd name="connsiteX568" fmla="*/ 5297138 w 7467600"/>
              <a:gd name="connsiteY568" fmla="*/ 1906351 h 6858000"/>
              <a:gd name="connsiteX569" fmla="*/ 5052692 w 7467600"/>
              <a:gd name="connsiteY569" fmla="*/ 1292994 h 6858000"/>
              <a:gd name="connsiteX570" fmla="*/ 5009948 w 7467600"/>
              <a:gd name="connsiteY570" fmla="*/ 1273619 h 6858000"/>
              <a:gd name="connsiteX571" fmla="*/ 5121777 w 7467600"/>
              <a:gd name="connsiteY571" fmla="*/ 1654213 h 6858000"/>
              <a:gd name="connsiteX572" fmla="*/ 5293545 w 7467600"/>
              <a:gd name="connsiteY572" fmla="*/ 2072247 h 6858000"/>
              <a:gd name="connsiteX573" fmla="*/ 5294042 w 7467600"/>
              <a:gd name="connsiteY573" fmla="*/ 2065019 h 6858000"/>
              <a:gd name="connsiteX574" fmla="*/ 5171936 w 7467600"/>
              <a:gd name="connsiteY574" fmla="*/ 1647613 h 6858000"/>
              <a:gd name="connsiteX575" fmla="*/ 5009948 w 7467600"/>
              <a:gd name="connsiteY575" fmla="*/ 1273619 h 6858000"/>
              <a:gd name="connsiteX576" fmla="*/ 655236 w 7467600"/>
              <a:gd name="connsiteY576" fmla="*/ 1268632 h 6858000"/>
              <a:gd name="connsiteX577" fmla="*/ 839521 w 7467600"/>
              <a:gd name="connsiteY577" fmla="*/ 1685315 h 6858000"/>
              <a:gd name="connsiteX578" fmla="*/ 1109416 w 7467600"/>
              <a:gd name="connsiteY578" fmla="*/ 2061663 h 6858000"/>
              <a:gd name="connsiteX579" fmla="*/ 1298300 w 7467600"/>
              <a:gd name="connsiteY579" fmla="*/ 2247742 h 6858000"/>
              <a:gd name="connsiteX580" fmla="*/ 1125871 w 7467600"/>
              <a:gd name="connsiteY580" fmla="*/ 1989513 h 6858000"/>
              <a:gd name="connsiteX581" fmla="*/ 981574 w 7467600"/>
              <a:gd name="connsiteY581" fmla="*/ 1783157 h 6858000"/>
              <a:gd name="connsiteX582" fmla="*/ 922198 w 7467600"/>
              <a:gd name="connsiteY582" fmla="*/ 1677437 h 6858000"/>
              <a:gd name="connsiteX583" fmla="*/ 869293 w 7467600"/>
              <a:gd name="connsiteY583" fmla="*/ 1583214 h 6858000"/>
              <a:gd name="connsiteX584" fmla="*/ 751431 w 7467600"/>
              <a:gd name="connsiteY584" fmla="*/ 1405731 h 6858000"/>
              <a:gd name="connsiteX585" fmla="*/ 655236 w 7467600"/>
              <a:gd name="connsiteY585" fmla="*/ 1268632 h 6858000"/>
              <a:gd name="connsiteX586" fmla="*/ 6516292 w 7467600"/>
              <a:gd name="connsiteY586" fmla="*/ 1263064 h 6858000"/>
              <a:gd name="connsiteX587" fmla="*/ 5736320 w 7467600"/>
              <a:gd name="connsiteY587" fmla="*/ 1501803 h 6858000"/>
              <a:gd name="connsiteX588" fmla="*/ 6516292 w 7467600"/>
              <a:gd name="connsiteY588" fmla="*/ 1263064 h 6858000"/>
              <a:gd name="connsiteX589" fmla="*/ 291466 w 7467600"/>
              <a:gd name="connsiteY589" fmla="*/ 1250369 h 6858000"/>
              <a:gd name="connsiteX590" fmla="*/ 323180 w 7467600"/>
              <a:gd name="connsiteY590" fmla="*/ 1435283 h 6858000"/>
              <a:gd name="connsiteX591" fmla="*/ 349381 w 7467600"/>
              <a:gd name="connsiteY591" fmla="*/ 1875041 h 6858000"/>
              <a:gd name="connsiteX592" fmla="*/ 374363 w 7467600"/>
              <a:gd name="connsiteY592" fmla="*/ 1506494 h 6858000"/>
              <a:gd name="connsiteX593" fmla="*/ 302168 w 7467600"/>
              <a:gd name="connsiteY593" fmla="*/ 1274495 h 6858000"/>
              <a:gd name="connsiteX594" fmla="*/ 291466 w 7467600"/>
              <a:gd name="connsiteY594" fmla="*/ 1250369 h 6858000"/>
              <a:gd name="connsiteX595" fmla="*/ 678222 w 7467600"/>
              <a:gd name="connsiteY595" fmla="*/ 1248670 h 6858000"/>
              <a:gd name="connsiteX596" fmla="*/ 775536 w 7467600"/>
              <a:gd name="connsiteY596" fmla="*/ 1388015 h 6858000"/>
              <a:gd name="connsiteX597" fmla="*/ 894529 w 7467600"/>
              <a:gd name="connsiteY597" fmla="*/ 1567739 h 6858000"/>
              <a:gd name="connsiteX598" fmla="*/ 948000 w 7467600"/>
              <a:gd name="connsiteY598" fmla="*/ 1663088 h 6858000"/>
              <a:gd name="connsiteX599" fmla="*/ 1006812 w 7467600"/>
              <a:gd name="connsiteY599" fmla="*/ 1767683 h 6858000"/>
              <a:gd name="connsiteX600" fmla="*/ 1149133 w 7467600"/>
              <a:gd name="connsiteY600" fmla="*/ 1971513 h 6858000"/>
              <a:gd name="connsiteX601" fmla="*/ 1333952 w 7467600"/>
              <a:gd name="connsiteY601" fmla="*/ 2251620 h 6858000"/>
              <a:gd name="connsiteX602" fmla="*/ 1337329 w 7467600"/>
              <a:gd name="connsiteY602" fmla="*/ 2258350 h 6858000"/>
              <a:gd name="connsiteX603" fmla="*/ 1014726 w 7467600"/>
              <a:gd name="connsiteY603" fmla="*/ 1615556 h 6858000"/>
              <a:gd name="connsiteX604" fmla="*/ 678222 w 7467600"/>
              <a:gd name="connsiteY604" fmla="*/ 1248670 h 6858000"/>
              <a:gd name="connsiteX605" fmla="*/ 6691602 w 7467600"/>
              <a:gd name="connsiteY605" fmla="*/ 1140573 h 6858000"/>
              <a:gd name="connsiteX606" fmla="*/ 6571100 w 7467600"/>
              <a:gd name="connsiteY606" fmla="*/ 1183662 h 6858000"/>
              <a:gd name="connsiteX607" fmla="*/ 6241687 w 7467600"/>
              <a:gd name="connsiteY607" fmla="*/ 1257600 h 6858000"/>
              <a:gd name="connsiteX608" fmla="*/ 5693009 w 7467600"/>
              <a:gd name="connsiteY608" fmla="*/ 1478256 h 6858000"/>
              <a:gd name="connsiteX609" fmla="*/ 6548420 w 7467600"/>
              <a:gd name="connsiteY609" fmla="*/ 1214599 h 6858000"/>
              <a:gd name="connsiteX610" fmla="*/ 6605473 w 7467600"/>
              <a:gd name="connsiteY610" fmla="*/ 1184686 h 6858000"/>
              <a:gd name="connsiteX611" fmla="*/ 6691602 w 7467600"/>
              <a:gd name="connsiteY611" fmla="*/ 1140573 h 6858000"/>
              <a:gd name="connsiteX612" fmla="*/ 4002475 w 7467600"/>
              <a:gd name="connsiteY612" fmla="*/ 1037802 h 6858000"/>
              <a:gd name="connsiteX613" fmla="*/ 4000324 w 7467600"/>
              <a:gd name="connsiteY613" fmla="*/ 1039362 h 6858000"/>
              <a:gd name="connsiteX614" fmla="*/ 4002862 w 7467600"/>
              <a:gd name="connsiteY614" fmla="*/ 1042866 h 6858000"/>
              <a:gd name="connsiteX615" fmla="*/ 4002475 w 7467600"/>
              <a:gd name="connsiteY615" fmla="*/ 1037802 h 6858000"/>
              <a:gd name="connsiteX616" fmla="*/ 506322 w 7467600"/>
              <a:gd name="connsiteY616" fmla="*/ 1020997 h 6858000"/>
              <a:gd name="connsiteX617" fmla="*/ 533068 w 7467600"/>
              <a:gd name="connsiteY617" fmla="*/ 1029409 h 6858000"/>
              <a:gd name="connsiteX618" fmla="*/ 1232525 w 7467600"/>
              <a:gd name="connsiteY618" fmla="*/ 1804675 h 6858000"/>
              <a:gd name="connsiteX619" fmla="*/ 1388858 w 7467600"/>
              <a:gd name="connsiteY619" fmla="*/ 2368011 h 6858000"/>
              <a:gd name="connsiteX620" fmla="*/ 1384098 w 7467600"/>
              <a:gd name="connsiteY620" fmla="*/ 2378125 h 6858000"/>
              <a:gd name="connsiteX621" fmla="*/ 1425393 w 7467600"/>
              <a:gd name="connsiteY621" fmla="*/ 2589124 h 6858000"/>
              <a:gd name="connsiteX622" fmla="*/ 1424001 w 7467600"/>
              <a:gd name="connsiteY622" fmla="*/ 2597541 h 6858000"/>
              <a:gd name="connsiteX623" fmla="*/ 2152729 w 7467600"/>
              <a:gd name="connsiteY623" fmla="*/ 2864487 h 6858000"/>
              <a:gd name="connsiteX624" fmla="*/ 2020609 w 7467600"/>
              <a:gd name="connsiteY624" fmla="*/ 2539671 h 6858000"/>
              <a:gd name="connsiteX625" fmla="*/ 2018920 w 7467600"/>
              <a:gd name="connsiteY625" fmla="*/ 2536309 h 6858000"/>
              <a:gd name="connsiteX626" fmla="*/ 1342441 w 7467600"/>
              <a:gd name="connsiteY626" fmla="*/ 1173017 h 6858000"/>
              <a:gd name="connsiteX627" fmla="*/ 1367925 w 7467600"/>
              <a:gd name="connsiteY627" fmla="*/ 1135648 h 6858000"/>
              <a:gd name="connsiteX628" fmla="*/ 1771401 w 7467600"/>
              <a:gd name="connsiteY628" fmla="*/ 1806673 h 6858000"/>
              <a:gd name="connsiteX629" fmla="*/ 1972385 w 7467600"/>
              <a:gd name="connsiteY629" fmla="*/ 2198735 h 6858000"/>
              <a:gd name="connsiteX630" fmla="*/ 2040892 w 7467600"/>
              <a:gd name="connsiteY630" fmla="*/ 2405205 h 6858000"/>
              <a:gd name="connsiteX631" fmla="*/ 2131689 w 7467600"/>
              <a:gd name="connsiteY631" fmla="*/ 1936926 h 6858000"/>
              <a:gd name="connsiteX632" fmla="*/ 2454820 w 7467600"/>
              <a:gd name="connsiteY632" fmla="*/ 1248808 h 6858000"/>
              <a:gd name="connsiteX633" fmla="*/ 2492512 w 7467600"/>
              <a:gd name="connsiteY633" fmla="*/ 1302920 h 6858000"/>
              <a:gd name="connsiteX634" fmla="*/ 2081216 w 7467600"/>
              <a:gd name="connsiteY634" fmla="*/ 2527513 h 6858000"/>
              <a:gd name="connsiteX635" fmla="*/ 2081211 w 7467600"/>
              <a:gd name="connsiteY635" fmla="*/ 2528916 h 6858000"/>
              <a:gd name="connsiteX636" fmla="*/ 2199067 w 7467600"/>
              <a:gd name="connsiteY636" fmla="*/ 2884061 h 6858000"/>
              <a:gd name="connsiteX637" fmla="*/ 3192586 w 7467600"/>
              <a:gd name="connsiteY637" fmla="*/ 3411496 h 6858000"/>
              <a:gd name="connsiteX638" fmla="*/ 3182620 w 7467600"/>
              <a:gd name="connsiteY638" fmla="*/ 3483279 h 6858000"/>
              <a:gd name="connsiteX639" fmla="*/ 2435119 w 7467600"/>
              <a:gd name="connsiteY639" fmla="*/ 3080173 h 6858000"/>
              <a:gd name="connsiteX640" fmla="*/ 2410152 w 7467600"/>
              <a:gd name="connsiteY640" fmla="*/ 3063751 h 6858000"/>
              <a:gd name="connsiteX641" fmla="*/ 2408099 w 7467600"/>
              <a:gd name="connsiteY641" fmla="*/ 3064403 h 6858000"/>
              <a:gd name="connsiteX642" fmla="*/ 2407218 w 7467600"/>
              <a:gd name="connsiteY642" fmla="*/ 3070324 h 6858000"/>
              <a:gd name="connsiteX643" fmla="*/ 2380138 w 7467600"/>
              <a:gd name="connsiteY643" fmla="*/ 3099341 h 6858000"/>
              <a:gd name="connsiteX644" fmla="*/ 1765923 w 7467600"/>
              <a:gd name="connsiteY644" fmla="*/ 3581043 h 6858000"/>
              <a:gd name="connsiteX645" fmla="*/ 1702258 w 7467600"/>
              <a:gd name="connsiteY645" fmla="*/ 3612286 h 6858000"/>
              <a:gd name="connsiteX646" fmla="*/ 1538370 w 7467600"/>
              <a:gd name="connsiteY646" fmla="*/ 3811804 h 6858000"/>
              <a:gd name="connsiteX647" fmla="*/ 542867 w 7467600"/>
              <a:gd name="connsiteY647" fmla="*/ 4944092 h 6858000"/>
              <a:gd name="connsiteX648" fmla="*/ 515800 w 7467600"/>
              <a:gd name="connsiteY648" fmla="*/ 4862180 h 6858000"/>
              <a:gd name="connsiteX649" fmla="*/ 909145 w 7467600"/>
              <a:gd name="connsiteY649" fmla="*/ 4199225 h 6858000"/>
              <a:gd name="connsiteX650" fmla="*/ 1214067 w 7467600"/>
              <a:gd name="connsiteY650" fmla="*/ 3908561 h 6858000"/>
              <a:gd name="connsiteX651" fmla="*/ 640967 w 7467600"/>
              <a:gd name="connsiteY651" fmla="*/ 4105601 h 6858000"/>
              <a:gd name="connsiteX652" fmla="*/ 112563 w 7467600"/>
              <a:gd name="connsiteY652" fmla="*/ 4396952 h 6858000"/>
              <a:gd name="connsiteX653" fmla="*/ 0 w 7467600"/>
              <a:gd name="connsiteY653" fmla="*/ 4466006 h 6858000"/>
              <a:gd name="connsiteX654" fmla="*/ 0 w 7467600"/>
              <a:gd name="connsiteY654" fmla="*/ 4233763 h 6858000"/>
              <a:gd name="connsiteX655" fmla="*/ 36881 w 7467600"/>
              <a:gd name="connsiteY655" fmla="*/ 4200118 h 6858000"/>
              <a:gd name="connsiteX656" fmla="*/ 910534 w 7467600"/>
              <a:gd name="connsiteY656" fmla="*/ 3629753 h 6858000"/>
              <a:gd name="connsiteX657" fmla="*/ 1578717 w 7467600"/>
              <a:gd name="connsiteY657" fmla="*/ 3575982 h 6858000"/>
              <a:gd name="connsiteX658" fmla="*/ 2338780 w 7467600"/>
              <a:gd name="connsiteY658" fmla="*/ 3033725 h 6858000"/>
              <a:gd name="connsiteX659" fmla="*/ 1807991 w 7467600"/>
              <a:gd name="connsiteY659" fmla="*/ 2807184 h 6858000"/>
              <a:gd name="connsiteX660" fmla="*/ 1416358 w 7467600"/>
              <a:gd name="connsiteY660" fmla="*/ 3112571 h 6858000"/>
              <a:gd name="connsiteX661" fmla="*/ 939066 w 7467600"/>
              <a:gd name="connsiteY661" fmla="*/ 3378798 h 6858000"/>
              <a:gd name="connsiteX662" fmla="*/ 115099 w 7467600"/>
              <a:gd name="connsiteY662" fmla="*/ 3607650 h 6858000"/>
              <a:gd name="connsiteX663" fmla="*/ 97284 w 7467600"/>
              <a:gd name="connsiteY663" fmla="*/ 3520393 h 6858000"/>
              <a:gd name="connsiteX664" fmla="*/ 922050 w 7467600"/>
              <a:gd name="connsiteY664" fmla="*/ 3074867 h 6858000"/>
              <a:gd name="connsiteX665" fmla="*/ 1405265 w 7467600"/>
              <a:gd name="connsiteY665" fmla="*/ 3016319 h 6858000"/>
              <a:gd name="connsiteX666" fmla="*/ 1407512 w 7467600"/>
              <a:gd name="connsiteY666" fmla="*/ 3018001 h 6858000"/>
              <a:gd name="connsiteX667" fmla="*/ 1726266 w 7467600"/>
              <a:gd name="connsiteY667" fmla="*/ 2777274 h 6858000"/>
              <a:gd name="connsiteX668" fmla="*/ 625390 w 7467600"/>
              <a:gd name="connsiteY668" fmla="*/ 2514541 h 6858000"/>
              <a:gd name="connsiteX669" fmla="*/ 619799 w 7467600"/>
              <a:gd name="connsiteY669" fmla="*/ 2527180 h 6858000"/>
              <a:gd name="connsiteX670" fmla="*/ 310030 w 7467600"/>
              <a:gd name="connsiteY670" fmla="*/ 2771818 h 6858000"/>
              <a:gd name="connsiteX671" fmla="*/ 173877 w 7467600"/>
              <a:gd name="connsiteY671" fmla="*/ 2937056 h 6858000"/>
              <a:gd name="connsiteX672" fmla="*/ 77889 w 7467600"/>
              <a:gd name="connsiteY672" fmla="*/ 3138440 h 6858000"/>
              <a:gd name="connsiteX673" fmla="*/ 0 w 7467600"/>
              <a:gd name="connsiteY673" fmla="*/ 3271395 h 6858000"/>
              <a:gd name="connsiteX674" fmla="*/ 0 w 7467600"/>
              <a:gd name="connsiteY674" fmla="*/ 3153002 h 6858000"/>
              <a:gd name="connsiteX675" fmla="*/ 2386 w 7467600"/>
              <a:gd name="connsiteY675" fmla="*/ 3149203 h 6858000"/>
              <a:gd name="connsiteX676" fmla="*/ 89753 w 7467600"/>
              <a:gd name="connsiteY676" fmla="*/ 2987702 h 6858000"/>
              <a:gd name="connsiteX677" fmla="*/ 76869 w 7467600"/>
              <a:gd name="connsiteY677" fmla="*/ 3005404 h 6858000"/>
              <a:gd name="connsiteX678" fmla="*/ 32049 w 7467600"/>
              <a:gd name="connsiteY678" fmla="*/ 3065814 h 6858000"/>
              <a:gd name="connsiteX679" fmla="*/ 0 w 7467600"/>
              <a:gd name="connsiteY679" fmla="*/ 3108744 h 6858000"/>
              <a:gd name="connsiteX680" fmla="*/ 0 w 7467600"/>
              <a:gd name="connsiteY680" fmla="*/ 3058059 h 6858000"/>
              <a:gd name="connsiteX681" fmla="*/ 7610 w 7467600"/>
              <a:gd name="connsiteY681" fmla="*/ 3047889 h 6858000"/>
              <a:gd name="connsiteX682" fmla="*/ 52419 w 7467600"/>
              <a:gd name="connsiteY682" fmla="*/ 2987479 h 6858000"/>
              <a:gd name="connsiteX683" fmla="*/ 59142 w 7467600"/>
              <a:gd name="connsiteY683" fmla="*/ 2978488 h 6858000"/>
              <a:gd name="connsiteX684" fmla="*/ 0 w 7467600"/>
              <a:gd name="connsiteY684" fmla="*/ 3015334 h 6858000"/>
              <a:gd name="connsiteX685" fmla="*/ 0 w 7467600"/>
              <a:gd name="connsiteY685" fmla="*/ 2914286 h 6858000"/>
              <a:gd name="connsiteX686" fmla="*/ 36383 w 7467600"/>
              <a:gd name="connsiteY686" fmla="*/ 2901128 h 6858000"/>
              <a:gd name="connsiteX687" fmla="*/ 156329 w 7467600"/>
              <a:gd name="connsiteY687" fmla="*/ 2840533 h 6858000"/>
              <a:gd name="connsiteX688" fmla="*/ 358355 w 7467600"/>
              <a:gd name="connsiteY688" fmla="*/ 2620471 h 6858000"/>
              <a:gd name="connsiteX689" fmla="*/ 510577 w 7467600"/>
              <a:gd name="connsiteY689" fmla="*/ 2501244 h 6858000"/>
              <a:gd name="connsiteX690" fmla="*/ 211967 w 7467600"/>
              <a:gd name="connsiteY690" fmla="*/ 2479171 h 6858000"/>
              <a:gd name="connsiteX691" fmla="*/ 0 w 7467600"/>
              <a:gd name="connsiteY691" fmla="*/ 2476398 h 6858000"/>
              <a:gd name="connsiteX692" fmla="*/ 0 w 7467600"/>
              <a:gd name="connsiteY692" fmla="*/ 2389189 h 6858000"/>
              <a:gd name="connsiteX693" fmla="*/ 103062 w 7467600"/>
              <a:gd name="connsiteY693" fmla="*/ 2389518 h 6858000"/>
              <a:gd name="connsiteX694" fmla="*/ 510734 w 7467600"/>
              <a:gd name="connsiteY694" fmla="*/ 2416201 h 6858000"/>
              <a:gd name="connsiteX695" fmla="*/ 279257 w 7467600"/>
              <a:gd name="connsiteY695" fmla="*/ 2092102 h 6858000"/>
              <a:gd name="connsiteX696" fmla="*/ 65265 w 7467600"/>
              <a:gd name="connsiteY696" fmla="*/ 2006049 h 6858000"/>
              <a:gd name="connsiteX697" fmla="*/ 0 w 7467600"/>
              <a:gd name="connsiteY697" fmla="*/ 1982532 h 6858000"/>
              <a:gd name="connsiteX698" fmla="*/ 0 w 7467600"/>
              <a:gd name="connsiteY698" fmla="*/ 1912789 h 6858000"/>
              <a:gd name="connsiteX699" fmla="*/ 97460 w 7467600"/>
              <a:gd name="connsiteY699" fmla="*/ 1953725 h 6858000"/>
              <a:gd name="connsiteX700" fmla="*/ 221272 w 7467600"/>
              <a:gd name="connsiteY700" fmla="*/ 1980766 h 6858000"/>
              <a:gd name="connsiteX701" fmla="*/ 116765 w 7467600"/>
              <a:gd name="connsiteY701" fmla="*/ 1911033 h 6858000"/>
              <a:gd name="connsiteX702" fmla="*/ 16405 w 7467600"/>
              <a:gd name="connsiteY702" fmla="*/ 1803412 h 6858000"/>
              <a:gd name="connsiteX703" fmla="*/ 0 w 7467600"/>
              <a:gd name="connsiteY703" fmla="*/ 1784777 h 6858000"/>
              <a:gd name="connsiteX704" fmla="*/ 0 w 7467600"/>
              <a:gd name="connsiteY704" fmla="*/ 1740082 h 6858000"/>
              <a:gd name="connsiteX705" fmla="*/ 39394 w 7467600"/>
              <a:gd name="connsiteY705" fmla="*/ 1784856 h 6858000"/>
              <a:gd name="connsiteX706" fmla="*/ 135813 w 7467600"/>
              <a:gd name="connsiteY706" fmla="*/ 1888838 h 6858000"/>
              <a:gd name="connsiteX707" fmla="*/ 242575 w 7467600"/>
              <a:gd name="connsiteY707" fmla="*/ 1958841 h 6858000"/>
              <a:gd name="connsiteX708" fmla="*/ 82197 w 7467600"/>
              <a:gd name="connsiteY708" fmla="*/ 1754826 h 6858000"/>
              <a:gd name="connsiteX709" fmla="*/ 0 w 7467600"/>
              <a:gd name="connsiteY709" fmla="*/ 1679650 h 6858000"/>
              <a:gd name="connsiteX710" fmla="*/ 0 w 7467600"/>
              <a:gd name="connsiteY710" fmla="*/ 1602463 h 6858000"/>
              <a:gd name="connsiteX711" fmla="*/ 84689 w 7467600"/>
              <a:gd name="connsiteY711" fmla="*/ 1677442 h 6858000"/>
              <a:gd name="connsiteX712" fmla="*/ 298437 w 7467600"/>
              <a:gd name="connsiteY712" fmla="*/ 1968019 h 6858000"/>
              <a:gd name="connsiteX713" fmla="*/ 227269 w 7467600"/>
              <a:gd name="connsiteY713" fmla="*/ 1114064 h 6858000"/>
              <a:gd name="connsiteX714" fmla="*/ 248003 w 7467600"/>
              <a:gd name="connsiteY714" fmla="*/ 1089613 h 6858000"/>
              <a:gd name="connsiteX715" fmla="*/ 427020 w 7467600"/>
              <a:gd name="connsiteY715" fmla="*/ 1619803 h 6858000"/>
              <a:gd name="connsiteX716" fmla="*/ 340345 w 7467600"/>
              <a:gd name="connsiteY716" fmla="*/ 2027739 h 6858000"/>
              <a:gd name="connsiteX717" fmla="*/ 360865 w 7467600"/>
              <a:gd name="connsiteY717" fmla="*/ 2044827 h 6858000"/>
              <a:gd name="connsiteX718" fmla="*/ 560414 w 7467600"/>
              <a:gd name="connsiteY718" fmla="*/ 2421457 h 6858000"/>
              <a:gd name="connsiteX719" fmla="*/ 1359703 w 7467600"/>
              <a:gd name="connsiteY719" fmla="*/ 2578554 h 6858000"/>
              <a:gd name="connsiteX720" fmla="*/ 1359422 w 7467600"/>
              <a:gd name="connsiteY720" fmla="*/ 2577994 h 6858000"/>
              <a:gd name="connsiteX721" fmla="*/ 828701 w 7467600"/>
              <a:gd name="connsiteY721" fmla="*/ 1839520 h 6858000"/>
              <a:gd name="connsiteX722" fmla="*/ 494427 w 7467600"/>
              <a:gd name="connsiteY722" fmla="*/ 1092333 h 6858000"/>
              <a:gd name="connsiteX723" fmla="*/ 506322 w 7467600"/>
              <a:gd name="connsiteY723" fmla="*/ 1020997 h 6858000"/>
              <a:gd name="connsiteX724" fmla="*/ 4570198 w 7467600"/>
              <a:gd name="connsiteY724" fmla="*/ 978081 h 6858000"/>
              <a:gd name="connsiteX725" fmla="*/ 4523691 w 7467600"/>
              <a:gd name="connsiteY725" fmla="*/ 1127776 h 6858000"/>
              <a:gd name="connsiteX726" fmla="*/ 4509875 w 7467600"/>
              <a:gd name="connsiteY726" fmla="*/ 1167552 h 6858000"/>
              <a:gd name="connsiteX727" fmla="*/ 4478168 w 7467600"/>
              <a:gd name="connsiteY727" fmla="*/ 1260735 h 6858000"/>
              <a:gd name="connsiteX728" fmla="*/ 4409309 w 7467600"/>
              <a:gd name="connsiteY728" fmla="*/ 1666996 h 6858000"/>
              <a:gd name="connsiteX729" fmla="*/ 4370031 w 7467600"/>
              <a:gd name="connsiteY729" fmla="*/ 1955666 h 6858000"/>
              <a:gd name="connsiteX730" fmla="*/ 4570198 w 7467600"/>
              <a:gd name="connsiteY730" fmla="*/ 978081 h 6858000"/>
              <a:gd name="connsiteX731" fmla="*/ 4557898 w 7467600"/>
              <a:gd name="connsiteY731" fmla="*/ 900011 h 6858000"/>
              <a:gd name="connsiteX732" fmla="*/ 4344840 w 7467600"/>
              <a:gd name="connsiteY732" fmla="*/ 1922038 h 6858000"/>
              <a:gd name="connsiteX733" fmla="*/ 4378710 w 7467600"/>
              <a:gd name="connsiteY733" fmla="*/ 1665516 h 6858000"/>
              <a:gd name="connsiteX734" fmla="*/ 4448798 w 7467600"/>
              <a:gd name="connsiteY734" fmla="*/ 1253024 h 6858000"/>
              <a:gd name="connsiteX735" fmla="*/ 4480315 w 7467600"/>
              <a:gd name="connsiteY735" fmla="*/ 1158454 h 6858000"/>
              <a:gd name="connsiteX736" fmla="*/ 4494133 w 7467600"/>
              <a:gd name="connsiteY736" fmla="*/ 1118676 h 6858000"/>
              <a:gd name="connsiteX737" fmla="*/ 4557898 w 7467600"/>
              <a:gd name="connsiteY737" fmla="*/ 900011 h 6858000"/>
              <a:gd name="connsiteX738" fmla="*/ 5870151 w 7467600"/>
              <a:gd name="connsiteY738" fmla="*/ 898890 h 6858000"/>
              <a:gd name="connsiteX739" fmla="*/ 5861335 w 7467600"/>
              <a:gd name="connsiteY739" fmla="*/ 899177 h 6858000"/>
              <a:gd name="connsiteX740" fmla="*/ 5843702 w 7467600"/>
              <a:gd name="connsiteY740" fmla="*/ 899748 h 6858000"/>
              <a:gd name="connsiteX741" fmla="*/ 5651107 w 7467600"/>
              <a:gd name="connsiteY741" fmla="*/ 920306 h 6858000"/>
              <a:gd name="connsiteX742" fmla="*/ 5459407 w 7467600"/>
              <a:gd name="connsiteY742" fmla="*/ 940975 h 6858000"/>
              <a:gd name="connsiteX743" fmla="*/ 5374846 w 7467600"/>
              <a:gd name="connsiteY743" fmla="*/ 941988 h 6858000"/>
              <a:gd name="connsiteX744" fmla="*/ 5256105 w 7467600"/>
              <a:gd name="connsiteY744" fmla="*/ 945632 h 6858000"/>
              <a:gd name="connsiteX745" fmla="*/ 5107071 w 7467600"/>
              <a:gd name="connsiteY745" fmla="*/ 969720 h 6858000"/>
              <a:gd name="connsiteX746" fmla="*/ 4998681 w 7467600"/>
              <a:gd name="connsiteY746" fmla="*/ 988771 h 6858000"/>
              <a:gd name="connsiteX747" fmla="*/ 5870151 w 7467600"/>
              <a:gd name="connsiteY747" fmla="*/ 898890 h 6858000"/>
              <a:gd name="connsiteX748" fmla="*/ 5504425 w 7467600"/>
              <a:gd name="connsiteY748" fmla="*/ 848067 h 6858000"/>
              <a:gd name="connsiteX749" fmla="*/ 4968849 w 7467600"/>
              <a:gd name="connsiteY749" fmla="*/ 962318 h 6858000"/>
              <a:gd name="connsiteX750" fmla="*/ 5104039 w 7467600"/>
              <a:gd name="connsiteY750" fmla="*/ 940634 h 6858000"/>
              <a:gd name="connsiteX751" fmla="*/ 5256311 w 7467600"/>
              <a:gd name="connsiteY751" fmla="*/ 916490 h 6858000"/>
              <a:gd name="connsiteX752" fmla="*/ 5377381 w 7467600"/>
              <a:gd name="connsiteY752" fmla="*/ 912671 h 6858000"/>
              <a:gd name="connsiteX753" fmla="*/ 5460148 w 7467600"/>
              <a:gd name="connsiteY753" fmla="*/ 911442 h 6858000"/>
              <a:gd name="connsiteX754" fmla="*/ 5648971 w 7467600"/>
              <a:gd name="connsiteY754" fmla="*/ 891331 h 6858000"/>
              <a:gd name="connsiteX755" fmla="*/ 5844807 w 7467600"/>
              <a:gd name="connsiteY755" fmla="*/ 870718 h 6858000"/>
              <a:gd name="connsiteX756" fmla="*/ 5862975 w 7467600"/>
              <a:gd name="connsiteY756" fmla="*/ 869756 h 6858000"/>
              <a:gd name="connsiteX757" fmla="*/ 5920887 w 7467600"/>
              <a:gd name="connsiteY757" fmla="*/ 865929 h 6858000"/>
              <a:gd name="connsiteX758" fmla="*/ 5504425 w 7467600"/>
              <a:gd name="connsiteY758" fmla="*/ 848067 h 6858000"/>
              <a:gd name="connsiteX759" fmla="*/ 3607114 w 7467600"/>
              <a:gd name="connsiteY759" fmla="*/ 467441 h 6858000"/>
              <a:gd name="connsiteX760" fmla="*/ 3296242 w 7467600"/>
              <a:gd name="connsiteY760" fmla="*/ 807991 h 6858000"/>
              <a:gd name="connsiteX761" fmla="*/ 3174674 w 7467600"/>
              <a:gd name="connsiteY761" fmla="*/ 919759 h 6858000"/>
              <a:gd name="connsiteX762" fmla="*/ 3042978 w 7467600"/>
              <a:gd name="connsiteY762" fmla="*/ 1054894 h 6858000"/>
              <a:gd name="connsiteX763" fmla="*/ 2968914 w 7467600"/>
              <a:gd name="connsiteY763" fmla="*/ 1133756 h 6858000"/>
              <a:gd name="connsiteX764" fmla="*/ 3103823 w 7467600"/>
              <a:gd name="connsiteY764" fmla="*/ 1026814 h 6858000"/>
              <a:gd name="connsiteX765" fmla="*/ 3607114 w 7467600"/>
              <a:gd name="connsiteY765" fmla="*/ 467441 h 6858000"/>
              <a:gd name="connsiteX766" fmla="*/ 3744487 w 7467600"/>
              <a:gd name="connsiteY766" fmla="*/ 383136 h 6858000"/>
              <a:gd name="connsiteX767" fmla="*/ 3970213 w 7467600"/>
              <a:gd name="connsiteY767" fmla="*/ 995559 h 6858000"/>
              <a:gd name="connsiteX768" fmla="*/ 3744487 w 7467600"/>
              <a:gd name="connsiteY768" fmla="*/ 383136 h 6858000"/>
              <a:gd name="connsiteX769" fmla="*/ 3624562 w 7467600"/>
              <a:gd name="connsiteY769" fmla="*/ 367041 h 6858000"/>
              <a:gd name="connsiteX770" fmla="*/ 3489712 w 7467600"/>
              <a:gd name="connsiteY770" fmla="*/ 485386 h 6858000"/>
              <a:gd name="connsiteX771" fmla="*/ 3182994 w 7467600"/>
              <a:gd name="connsiteY771" fmla="*/ 828265 h 6858000"/>
              <a:gd name="connsiteX772" fmla="*/ 2892114 w 7467600"/>
              <a:gd name="connsiteY772" fmla="*/ 1172635 h 6858000"/>
              <a:gd name="connsiteX773" fmla="*/ 3021459 w 7467600"/>
              <a:gd name="connsiteY773" fmla="*/ 1035385 h 6858000"/>
              <a:gd name="connsiteX774" fmla="*/ 3153873 w 7467600"/>
              <a:gd name="connsiteY774" fmla="*/ 898971 h 6858000"/>
              <a:gd name="connsiteX775" fmla="*/ 3276511 w 7467600"/>
              <a:gd name="connsiteY775" fmla="*/ 786423 h 6858000"/>
              <a:gd name="connsiteX776" fmla="*/ 3584154 w 7467600"/>
              <a:gd name="connsiteY776" fmla="*/ 448218 h 6858000"/>
              <a:gd name="connsiteX777" fmla="*/ 3624562 w 7467600"/>
              <a:gd name="connsiteY777" fmla="*/ 367041 h 6858000"/>
              <a:gd name="connsiteX778" fmla="*/ 3766672 w 7467600"/>
              <a:gd name="connsiteY778" fmla="*/ 359429 h 6858000"/>
              <a:gd name="connsiteX779" fmla="*/ 3996338 w 7467600"/>
              <a:gd name="connsiteY779" fmla="*/ 968237 h 6858000"/>
              <a:gd name="connsiteX780" fmla="*/ 3766672 w 7467600"/>
              <a:gd name="connsiteY780" fmla="*/ 359429 h 6858000"/>
              <a:gd name="connsiteX781" fmla="*/ 5805386 w 7467600"/>
              <a:gd name="connsiteY781" fmla="*/ 239240 h 6858000"/>
              <a:gd name="connsiteX782" fmla="*/ 5736947 w 7467600"/>
              <a:gd name="connsiteY782" fmla="*/ 261367 h 6858000"/>
              <a:gd name="connsiteX783" fmla="*/ 5427012 w 7467600"/>
              <a:gd name="connsiteY783" fmla="*/ 311272 h 6858000"/>
              <a:gd name="connsiteX784" fmla="*/ 5147818 w 7467600"/>
              <a:gd name="connsiteY784" fmla="*/ 322112 h 6858000"/>
              <a:gd name="connsiteX785" fmla="*/ 5060854 w 7467600"/>
              <a:gd name="connsiteY785" fmla="*/ 311882 h 6858000"/>
              <a:gd name="connsiteX786" fmla="*/ 4945989 w 7467600"/>
              <a:gd name="connsiteY786" fmla="*/ 300516 h 6858000"/>
              <a:gd name="connsiteX787" fmla="*/ 5410479 w 7467600"/>
              <a:gd name="connsiteY787" fmla="*/ 348434 h 6858000"/>
              <a:gd name="connsiteX788" fmla="*/ 5805386 w 7467600"/>
              <a:gd name="connsiteY788" fmla="*/ 239240 h 6858000"/>
              <a:gd name="connsiteX789" fmla="*/ 5905192 w 7467600"/>
              <a:gd name="connsiteY789" fmla="*/ 163079 h 6858000"/>
              <a:gd name="connsiteX790" fmla="*/ 5865655 w 7467600"/>
              <a:gd name="connsiteY790" fmla="*/ 171901 h 6858000"/>
              <a:gd name="connsiteX791" fmla="*/ 5259740 w 7467600"/>
              <a:gd name="connsiteY791" fmla="*/ 257013 h 6858000"/>
              <a:gd name="connsiteX792" fmla="*/ 5208466 w 7467600"/>
              <a:gd name="connsiteY792" fmla="*/ 257550 h 6858000"/>
              <a:gd name="connsiteX793" fmla="*/ 4980204 w 7467600"/>
              <a:gd name="connsiteY793" fmla="*/ 271903 h 6858000"/>
              <a:gd name="connsiteX794" fmla="*/ 5068068 w 7467600"/>
              <a:gd name="connsiteY794" fmla="*/ 282244 h 6858000"/>
              <a:gd name="connsiteX795" fmla="*/ 5153231 w 7467600"/>
              <a:gd name="connsiteY795" fmla="*/ 292240 h 6858000"/>
              <a:gd name="connsiteX796" fmla="*/ 5426491 w 7467600"/>
              <a:gd name="connsiteY796" fmla="*/ 281128 h 6858000"/>
              <a:gd name="connsiteX797" fmla="*/ 5731212 w 7467600"/>
              <a:gd name="connsiteY797" fmla="*/ 231951 h 6858000"/>
              <a:gd name="connsiteX798" fmla="*/ 5905192 w 7467600"/>
              <a:gd name="connsiteY798" fmla="*/ 163079 h 6858000"/>
              <a:gd name="connsiteX799" fmla="*/ 5944437 w 7467600"/>
              <a:gd name="connsiteY799" fmla="*/ 113829 h 6858000"/>
              <a:gd name="connsiteX800" fmla="*/ 5825032 w 7467600"/>
              <a:gd name="connsiteY800" fmla="*/ 146405 h 6858000"/>
              <a:gd name="connsiteX801" fmla="*/ 4955599 w 7467600"/>
              <a:gd name="connsiteY801" fmla="*/ 247008 h 6858000"/>
              <a:gd name="connsiteX802" fmla="*/ 5210104 w 7467600"/>
              <a:gd name="connsiteY802" fmla="*/ 228123 h 6858000"/>
              <a:gd name="connsiteX803" fmla="*/ 5261015 w 7467600"/>
              <a:gd name="connsiteY803" fmla="*/ 227087 h 6858000"/>
              <a:gd name="connsiteX804" fmla="*/ 5861181 w 7467600"/>
              <a:gd name="connsiteY804" fmla="*/ 143093 h 6858000"/>
              <a:gd name="connsiteX805" fmla="*/ 5961252 w 7467600"/>
              <a:gd name="connsiteY805" fmla="*/ 114820 h 6858000"/>
              <a:gd name="connsiteX806" fmla="*/ 5944437 w 7467600"/>
              <a:gd name="connsiteY806" fmla="*/ 113829 h 6858000"/>
              <a:gd name="connsiteX807" fmla="*/ 3882765 w 7467600"/>
              <a:gd name="connsiteY807" fmla="*/ 0 h 6858000"/>
              <a:gd name="connsiteX808" fmla="*/ 3995099 w 7467600"/>
              <a:gd name="connsiteY808" fmla="*/ 0 h 6858000"/>
              <a:gd name="connsiteX809" fmla="*/ 4163818 w 7467600"/>
              <a:gd name="connsiteY809" fmla="*/ 234104 h 6858000"/>
              <a:gd name="connsiteX810" fmla="*/ 4172099 w 7467600"/>
              <a:gd name="connsiteY810" fmla="*/ 234207 h 6858000"/>
              <a:gd name="connsiteX811" fmla="*/ 4784282 w 7467600"/>
              <a:gd name="connsiteY811" fmla="*/ 276561 h 6858000"/>
              <a:gd name="connsiteX812" fmla="*/ 4801687 w 7467600"/>
              <a:gd name="connsiteY812" fmla="*/ 267764 h 6858000"/>
              <a:gd name="connsiteX813" fmla="*/ 6082788 w 7467600"/>
              <a:gd name="connsiteY813" fmla="*/ 64119 h 6858000"/>
              <a:gd name="connsiteX814" fmla="*/ 6099442 w 7467600"/>
              <a:gd name="connsiteY814" fmla="*/ 82568 h 6858000"/>
              <a:gd name="connsiteX815" fmla="*/ 4804137 w 7467600"/>
              <a:gd name="connsiteY815" fmla="*/ 320931 h 6858000"/>
              <a:gd name="connsiteX816" fmla="*/ 4227047 w 7467600"/>
              <a:gd name="connsiteY816" fmla="*/ 313415 h 6858000"/>
              <a:gd name="connsiteX817" fmla="*/ 4346041 w 7467600"/>
              <a:gd name="connsiteY817" fmla="*/ 456086 h 6858000"/>
              <a:gd name="connsiteX818" fmla="*/ 4870967 w 7467600"/>
              <a:gd name="connsiteY818" fmla="*/ 963061 h 6858000"/>
              <a:gd name="connsiteX819" fmla="*/ 4889647 w 7467600"/>
              <a:gd name="connsiteY819" fmla="*/ 957147 h 6858000"/>
              <a:gd name="connsiteX820" fmla="*/ 5422504 w 7467600"/>
              <a:gd name="connsiteY820" fmla="*/ 805191 h 6858000"/>
              <a:gd name="connsiteX821" fmla="*/ 6087656 w 7467600"/>
              <a:gd name="connsiteY821" fmla="*/ 826703 h 6858000"/>
              <a:gd name="connsiteX822" fmla="*/ 6058717 w 7467600"/>
              <a:gd name="connsiteY822" fmla="*/ 865992 h 6858000"/>
              <a:gd name="connsiteX823" fmla="*/ 4974153 w 7467600"/>
              <a:gd name="connsiteY823" fmla="*/ 1045456 h 6858000"/>
              <a:gd name="connsiteX824" fmla="*/ 5627835 w 7467600"/>
              <a:gd name="connsiteY824" fmla="*/ 1472077 h 6858000"/>
              <a:gd name="connsiteX825" fmla="*/ 5629817 w 7467600"/>
              <a:gd name="connsiteY825" fmla="*/ 1471412 h 6858000"/>
              <a:gd name="connsiteX826" fmla="*/ 5634124 w 7467600"/>
              <a:gd name="connsiteY826" fmla="*/ 1470572 h 6858000"/>
              <a:gd name="connsiteX827" fmla="*/ 5755832 w 7467600"/>
              <a:gd name="connsiteY827" fmla="*/ 1383886 h 6858000"/>
              <a:gd name="connsiteX828" fmla="*/ 6014186 w 7467600"/>
              <a:gd name="connsiteY828" fmla="*/ 1279799 h 6858000"/>
              <a:gd name="connsiteX829" fmla="*/ 6901619 w 7467600"/>
              <a:gd name="connsiteY829" fmla="*/ 1047874 h 6858000"/>
              <a:gd name="connsiteX830" fmla="*/ 6931566 w 7467600"/>
              <a:gd name="connsiteY830" fmla="*/ 1062034 h 6858000"/>
              <a:gd name="connsiteX831" fmla="*/ 5790982 w 7467600"/>
              <a:gd name="connsiteY831" fmla="*/ 1561380 h 6858000"/>
              <a:gd name="connsiteX832" fmla="*/ 6188971 w 7467600"/>
              <a:gd name="connsiteY832" fmla="*/ 1755168 h 6858000"/>
              <a:gd name="connsiteX833" fmla="*/ 6202446 w 7467600"/>
              <a:gd name="connsiteY833" fmla="*/ 1752268 h 6858000"/>
              <a:gd name="connsiteX834" fmla="*/ 7179560 w 7467600"/>
              <a:gd name="connsiteY834" fmla="*/ 1467551 h 6858000"/>
              <a:gd name="connsiteX835" fmla="*/ 7158730 w 7467600"/>
              <a:gd name="connsiteY835" fmla="*/ 1507835 h 6858000"/>
              <a:gd name="connsiteX836" fmla="*/ 6326959 w 7467600"/>
              <a:gd name="connsiteY836" fmla="*/ 1817686 h 6858000"/>
              <a:gd name="connsiteX837" fmla="*/ 6537433 w 7467600"/>
              <a:gd name="connsiteY837" fmla="*/ 1907790 h 6858000"/>
              <a:gd name="connsiteX838" fmla="*/ 6550221 w 7467600"/>
              <a:gd name="connsiteY838" fmla="*/ 1910729 h 6858000"/>
              <a:gd name="connsiteX839" fmla="*/ 6964438 w 7467600"/>
              <a:gd name="connsiteY839" fmla="*/ 2209505 h 6858000"/>
              <a:gd name="connsiteX840" fmla="*/ 7367862 w 7467600"/>
              <a:gd name="connsiteY840" fmla="*/ 2806833 h 6858000"/>
              <a:gd name="connsiteX841" fmla="*/ 7364329 w 7467600"/>
              <a:gd name="connsiteY841" fmla="*/ 2826907 h 6858000"/>
              <a:gd name="connsiteX842" fmla="*/ 7290545 w 7467600"/>
              <a:gd name="connsiteY842" fmla="*/ 2850663 h 6858000"/>
              <a:gd name="connsiteX843" fmla="*/ 6472036 w 7467600"/>
              <a:gd name="connsiteY843" fmla="*/ 1959003 h 6858000"/>
              <a:gd name="connsiteX844" fmla="*/ 5792897 w 7467600"/>
              <a:gd name="connsiteY844" fmla="*/ 1647747 h 6858000"/>
              <a:gd name="connsiteX845" fmla="*/ 5842751 w 7467600"/>
              <a:gd name="connsiteY845" fmla="*/ 1816112 h 6858000"/>
              <a:gd name="connsiteX846" fmla="*/ 5847424 w 7467600"/>
              <a:gd name="connsiteY846" fmla="*/ 1815776 h 6858000"/>
              <a:gd name="connsiteX847" fmla="*/ 6399821 w 7467600"/>
              <a:gd name="connsiteY847" fmla="*/ 2344799 h 6858000"/>
              <a:gd name="connsiteX848" fmla="*/ 6323232 w 7467600"/>
              <a:gd name="connsiteY848" fmla="*/ 2389634 h 6858000"/>
              <a:gd name="connsiteX849" fmla="*/ 5942958 w 7467600"/>
              <a:gd name="connsiteY849" fmla="*/ 2077708 h 6858000"/>
              <a:gd name="connsiteX850" fmla="*/ 5921559 w 7467600"/>
              <a:gd name="connsiteY850" fmla="*/ 2378596 h 6858000"/>
              <a:gd name="connsiteX851" fmla="*/ 5817651 w 7467600"/>
              <a:gd name="connsiteY851" fmla="*/ 3023919 h 6858000"/>
              <a:gd name="connsiteX852" fmla="*/ 5729634 w 7467600"/>
              <a:gd name="connsiteY852" fmla="*/ 3051849 h 6858000"/>
              <a:gd name="connsiteX853" fmla="*/ 5611018 w 7467600"/>
              <a:gd name="connsiteY853" fmla="*/ 2316769 h 6858000"/>
              <a:gd name="connsiteX854" fmla="*/ 5687608 w 7467600"/>
              <a:gd name="connsiteY854" fmla="*/ 2039972 h 6858000"/>
              <a:gd name="connsiteX855" fmla="*/ 5657554 w 7467600"/>
              <a:gd name="connsiteY855" fmla="*/ 1576445 h 6858000"/>
              <a:gd name="connsiteX856" fmla="*/ 5150475 w 7467600"/>
              <a:gd name="connsiteY856" fmla="*/ 1274012 h 6858000"/>
              <a:gd name="connsiteX857" fmla="*/ 5349142 w 7467600"/>
              <a:gd name="connsiteY857" fmla="*/ 2204405 h 6858000"/>
              <a:gd name="connsiteX858" fmla="*/ 5262214 w 7467600"/>
              <a:gd name="connsiteY858" fmla="*/ 2233836 h 6858000"/>
              <a:gd name="connsiteX859" fmla="*/ 4981539 w 7467600"/>
              <a:gd name="connsiteY859" fmla="*/ 1542201 h 6858000"/>
              <a:gd name="connsiteX860" fmla="*/ 4958461 w 7467600"/>
              <a:gd name="connsiteY860" fmla="*/ 1136957 h 6858000"/>
              <a:gd name="connsiteX861" fmla="*/ 4655015 w 7467600"/>
              <a:gd name="connsiteY861" fmla="*/ 891426 h 6858000"/>
              <a:gd name="connsiteX862" fmla="*/ 4348002 w 7467600"/>
              <a:gd name="connsiteY862" fmla="*/ 2205895 h 6858000"/>
              <a:gd name="connsiteX863" fmla="*/ 4262250 w 7467600"/>
              <a:gd name="connsiteY863" fmla="*/ 2219972 h 6858000"/>
              <a:gd name="connsiteX864" fmla="*/ 4550611 w 7467600"/>
              <a:gd name="connsiteY864" fmla="*/ 817540 h 6858000"/>
              <a:gd name="connsiteX865" fmla="*/ 4564418 w 7467600"/>
              <a:gd name="connsiteY865" fmla="*/ 808293 h 6858000"/>
              <a:gd name="connsiteX866" fmla="*/ 4266388 w 7467600"/>
              <a:gd name="connsiteY866" fmla="*/ 500083 h 6858000"/>
              <a:gd name="connsiteX867" fmla="*/ 4032842 w 7467600"/>
              <a:gd name="connsiteY867" fmla="*/ 211809 h 6858000"/>
              <a:gd name="connsiteX868" fmla="*/ 3882765 w 7467600"/>
              <a:gd name="connsiteY868" fmla="*/ 0 h 6858000"/>
              <a:gd name="connsiteX869" fmla="*/ 3721337 w 7467600"/>
              <a:gd name="connsiteY869" fmla="*/ 0 h 6858000"/>
              <a:gd name="connsiteX870" fmla="*/ 3797544 w 7467600"/>
              <a:gd name="connsiteY870" fmla="*/ 0 h 6858000"/>
              <a:gd name="connsiteX871" fmla="*/ 3775734 w 7467600"/>
              <a:gd name="connsiteY871" fmla="*/ 95131 h 6858000"/>
              <a:gd name="connsiteX872" fmla="*/ 3724807 w 7467600"/>
              <a:gd name="connsiteY872" fmla="*/ 272257 h 6858000"/>
              <a:gd name="connsiteX873" fmla="*/ 3726844 w 7467600"/>
              <a:gd name="connsiteY873" fmla="*/ 282988 h 6858000"/>
              <a:gd name="connsiteX874" fmla="*/ 3742664 w 7467600"/>
              <a:gd name="connsiteY874" fmla="*/ 279918 h 6858000"/>
              <a:gd name="connsiteX875" fmla="*/ 4103910 w 7467600"/>
              <a:gd name="connsiteY875" fmla="*/ 1161917 h 6858000"/>
              <a:gd name="connsiteX876" fmla="*/ 4020269 w 7467600"/>
              <a:gd name="connsiteY876" fmla="*/ 1200406 h 6858000"/>
              <a:gd name="connsiteX877" fmla="*/ 3674882 w 7467600"/>
              <a:gd name="connsiteY877" fmla="*/ 488524 h 6858000"/>
              <a:gd name="connsiteX878" fmla="*/ 3132682 w 7467600"/>
              <a:gd name="connsiteY878" fmla="*/ 1072284 h 6858000"/>
              <a:gd name="connsiteX879" fmla="*/ 2716346 w 7467600"/>
              <a:gd name="connsiteY879" fmla="*/ 1276376 h 6858000"/>
              <a:gd name="connsiteX880" fmla="*/ 2716772 w 7467600"/>
              <a:gd name="connsiteY880" fmla="*/ 1255462 h 6858000"/>
              <a:gd name="connsiteX881" fmla="*/ 3471096 w 7467600"/>
              <a:gd name="connsiteY881" fmla="*/ 437072 h 6858000"/>
              <a:gd name="connsiteX882" fmla="*/ 3639057 w 7467600"/>
              <a:gd name="connsiteY882" fmla="*/ 286334 h 6858000"/>
              <a:gd name="connsiteX883" fmla="*/ 3640309 w 7467600"/>
              <a:gd name="connsiteY883" fmla="*/ 284664 h 6858000"/>
              <a:gd name="connsiteX884" fmla="*/ 3646022 w 7467600"/>
              <a:gd name="connsiteY884" fmla="*/ 276711 h 6858000"/>
              <a:gd name="connsiteX885" fmla="*/ 3707943 w 7467600"/>
              <a:gd name="connsiteY885" fmla="*/ 65958 h 6858000"/>
              <a:gd name="connsiteX886" fmla="*/ 3721337 w 7467600"/>
              <a:gd name="connsiteY886" fmla="*/ 0 h 6858000"/>
              <a:gd name="connsiteX887" fmla="*/ 2867960 w 7467600"/>
              <a:gd name="connsiteY887" fmla="*/ 0 h 6858000"/>
              <a:gd name="connsiteX888" fmla="*/ 2926351 w 7467600"/>
              <a:gd name="connsiteY888" fmla="*/ 0 h 6858000"/>
              <a:gd name="connsiteX889" fmla="*/ 2902823 w 7467600"/>
              <a:gd name="connsiteY889" fmla="*/ 262929 h 6858000"/>
              <a:gd name="connsiteX890" fmla="*/ 2940663 w 7467600"/>
              <a:gd name="connsiteY890" fmla="*/ 140884 h 6858000"/>
              <a:gd name="connsiteX891" fmla="*/ 2947039 w 7467600"/>
              <a:gd name="connsiteY891" fmla="*/ 122524 h 6858000"/>
              <a:gd name="connsiteX892" fmla="*/ 2984316 w 7467600"/>
              <a:gd name="connsiteY892" fmla="*/ 0 h 6858000"/>
              <a:gd name="connsiteX893" fmla="*/ 3016114 w 7467600"/>
              <a:gd name="connsiteY893" fmla="*/ 0 h 6858000"/>
              <a:gd name="connsiteX894" fmla="*/ 2979949 w 7467600"/>
              <a:gd name="connsiteY894" fmla="*/ 119274 h 6858000"/>
              <a:gd name="connsiteX895" fmla="*/ 3023879 w 7467600"/>
              <a:gd name="connsiteY895" fmla="*/ 0 h 6858000"/>
              <a:gd name="connsiteX896" fmla="*/ 3105400 w 7467600"/>
              <a:gd name="connsiteY896" fmla="*/ 0 h 6858000"/>
              <a:gd name="connsiteX897" fmla="*/ 3094669 w 7467600"/>
              <a:gd name="connsiteY897" fmla="*/ 30308 h 6858000"/>
              <a:gd name="connsiteX898" fmla="*/ 2901945 w 7467600"/>
              <a:gd name="connsiteY898" fmla="*/ 466538 h 6858000"/>
              <a:gd name="connsiteX899" fmla="*/ 2815209 w 7467600"/>
              <a:gd name="connsiteY899" fmla="*/ 497361 h 6858000"/>
              <a:gd name="connsiteX900" fmla="*/ 2844845 w 7467600"/>
              <a:gd name="connsiteY900" fmla="*/ 127638 h 6858000"/>
              <a:gd name="connsiteX901" fmla="*/ 2867960 w 7467600"/>
              <a:gd name="connsiteY901" fmla="*/ 0 h 6858000"/>
              <a:gd name="connsiteX902" fmla="*/ 1057230 w 7467600"/>
              <a:gd name="connsiteY902" fmla="*/ 0 h 6858000"/>
              <a:gd name="connsiteX903" fmla="*/ 1111003 w 7467600"/>
              <a:gd name="connsiteY903" fmla="*/ 0 h 6858000"/>
              <a:gd name="connsiteX904" fmla="*/ 1125553 w 7467600"/>
              <a:gd name="connsiteY904" fmla="*/ 52588 h 6858000"/>
              <a:gd name="connsiteX905" fmla="*/ 1304276 w 7467600"/>
              <a:gd name="connsiteY905" fmla="*/ 476275 h 6858000"/>
              <a:gd name="connsiteX906" fmla="*/ 1492066 w 7467600"/>
              <a:gd name="connsiteY906" fmla="*/ 886333 h 6858000"/>
              <a:gd name="connsiteX907" fmla="*/ 1423698 w 7467600"/>
              <a:gd name="connsiteY907" fmla="*/ 710817 h 6858000"/>
              <a:gd name="connsiteX908" fmla="*/ 1357609 w 7467600"/>
              <a:gd name="connsiteY908" fmla="*/ 532892 h 6858000"/>
              <a:gd name="connsiteX909" fmla="*/ 1309550 w 7467600"/>
              <a:gd name="connsiteY909" fmla="*/ 374031 h 6858000"/>
              <a:gd name="connsiteX910" fmla="*/ 1193673 w 7467600"/>
              <a:gd name="connsiteY910" fmla="*/ 49533 h 6858000"/>
              <a:gd name="connsiteX911" fmla="*/ 1164391 w 7467600"/>
              <a:gd name="connsiteY911" fmla="*/ 0 h 6858000"/>
              <a:gd name="connsiteX912" fmla="*/ 1200666 w 7467600"/>
              <a:gd name="connsiteY912" fmla="*/ 0 h 6858000"/>
              <a:gd name="connsiteX913" fmla="*/ 1223408 w 7467600"/>
              <a:gd name="connsiteY913" fmla="*/ 38996 h 6858000"/>
              <a:gd name="connsiteX914" fmla="*/ 1339635 w 7467600"/>
              <a:gd name="connsiteY914" fmla="*/ 365517 h 6858000"/>
              <a:gd name="connsiteX915" fmla="*/ 1387469 w 7467600"/>
              <a:gd name="connsiteY915" fmla="*/ 523079 h 6858000"/>
              <a:gd name="connsiteX916" fmla="*/ 1452685 w 7467600"/>
              <a:gd name="connsiteY916" fmla="*/ 699806 h 6858000"/>
              <a:gd name="connsiteX917" fmla="*/ 1492092 w 7467600"/>
              <a:gd name="connsiteY917" fmla="*/ 800424 h 6858000"/>
              <a:gd name="connsiteX918" fmla="*/ 1455302 w 7467600"/>
              <a:gd name="connsiteY918" fmla="*/ 632913 h 6858000"/>
              <a:gd name="connsiteX919" fmla="*/ 1222336 w 7467600"/>
              <a:gd name="connsiteY919" fmla="*/ 9480 h 6858000"/>
              <a:gd name="connsiteX920" fmla="*/ 1214634 w 7467600"/>
              <a:gd name="connsiteY920" fmla="*/ 0 h 6858000"/>
              <a:gd name="connsiteX921" fmla="*/ 1289827 w 7467600"/>
              <a:gd name="connsiteY921" fmla="*/ 0 h 6858000"/>
              <a:gd name="connsiteX922" fmla="*/ 1321076 w 7467600"/>
              <a:gd name="connsiteY922" fmla="*/ 59722 h 6858000"/>
              <a:gd name="connsiteX923" fmla="*/ 1512579 w 7467600"/>
              <a:gd name="connsiteY923" fmla="*/ 626441 h 6858000"/>
              <a:gd name="connsiteX924" fmla="*/ 1506076 w 7467600"/>
              <a:gd name="connsiteY924" fmla="*/ 1089289 h 6858000"/>
              <a:gd name="connsiteX925" fmla="*/ 1486346 w 7467600"/>
              <a:gd name="connsiteY925" fmla="*/ 1079919 h 6858000"/>
              <a:gd name="connsiteX926" fmla="*/ 1070511 w 7467600"/>
              <a:gd name="connsiteY926" fmla="*/ 48609 h 6858000"/>
              <a:gd name="connsiteX927" fmla="*/ 1057230 w 7467600"/>
              <a:gd name="connsiteY927" fmla="*/ 0 h 6858000"/>
              <a:gd name="connsiteX928" fmla="*/ 43151 w 7467600"/>
              <a:gd name="connsiteY928" fmla="*/ 0 h 6858000"/>
              <a:gd name="connsiteX929" fmla="*/ 95283 w 7467600"/>
              <a:gd name="connsiteY929" fmla="*/ 0 h 6858000"/>
              <a:gd name="connsiteX930" fmla="*/ 300708 w 7467600"/>
              <a:gd name="connsiteY930" fmla="*/ 154571 h 6858000"/>
              <a:gd name="connsiteX931" fmla="*/ 530414 w 7467600"/>
              <a:gd name="connsiteY931" fmla="*/ 354673 h 6858000"/>
              <a:gd name="connsiteX932" fmla="*/ 333785 w 7467600"/>
              <a:gd name="connsiteY932" fmla="*/ 161564 h 6858000"/>
              <a:gd name="connsiteX933" fmla="*/ 147005 w 7467600"/>
              <a:gd name="connsiteY933" fmla="*/ 0 h 6858000"/>
              <a:gd name="connsiteX934" fmla="*/ 272509 w 7467600"/>
              <a:gd name="connsiteY934" fmla="*/ 0 h 6858000"/>
              <a:gd name="connsiteX935" fmla="*/ 326276 w 7467600"/>
              <a:gd name="connsiteY935" fmla="*/ 45847 h 6858000"/>
              <a:gd name="connsiteX936" fmla="*/ 823759 w 7467600"/>
              <a:gd name="connsiteY936" fmla="*/ 574145 h 6858000"/>
              <a:gd name="connsiteX937" fmla="*/ 811254 w 7467600"/>
              <a:gd name="connsiteY937" fmla="*/ 665546 h 6858000"/>
              <a:gd name="connsiteX938" fmla="*/ 154042 w 7467600"/>
              <a:gd name="connsiteY938" fmla="*/ 261522 h 6858000"/>
              <a:gd name="connsiteX939" fmla="*/ 13550 w 7467600"/>
              <a:gd name="connsiteY939" fmla="*/ 158423 h 6858000"/>
              <a:gd name="connsiteX940" fmla="*/ 0 w 7467600"/>
              <a:gd name="connsiteY940" fmla="*/ 146618 h 6858000"/>
              <a:gd name="connsiteX941" fmla="*/ 0 w 7467600"/>
              <a:gd name="connsiteY941" fmla="*/ 59161 h 6858000"/>
              <a:gd name="connsiteX942" fmla="*/ 45427 w 7467600"/>
              <a:gd name="connsiteY942" fmla="*/ 101078 h 6858000"/>
              <a:gd name="connsiteX943" fmla="*/ 630103 w 7467600"/>
              <a:gd name="connsiteY943" fmla="*/ 485885 h 6858000"/>
              <a:gd name="connsiteX944" fmla="*/ 532040 w 7467600"/>
              <a:gd name="connsiteY944" fmla="*/ 399359 h 6858000"/>
              <a:gd name="connsiteX945" fmla="*/ 517618 w 7467600"/>
              <a:gd name="connsiteY945" fmla="*/ 385726 h 6858000"/>
              <a:gd name="connsiteX946" fmla="*/ 285074 w 7467600"/>
              <a:gd name="connsiteY946" fmla="*/ 182755 h 6858000"/>
              <a:gd name="connsiteX947" fmla="*/ 43151 w 7467600"/>
              <a:gd name="connsiteY94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3615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1019354 w 7467600"/>
              <a:gd name="connsiteY15" fmla="*/ 6315006 h 6858000"/>
              <a:gd name="connsiteX16" fmla="*/ 441046 w 7467600"/>
              <a:gd name="connsiteY16" fmla="*/ 6691153 h 6858000"/>
              <a:gd name="connsiteX17" fmla="*/ 1019354 w 7467600"/>
              <a:gd name="connsiteY17" fmla="*/ 6315006 h 6858000"/>
              <a:gd name="connsiteX18" fmla="*/ 991680 w 7467600"/>
              <a:gd name="connsiteY18" fmla="*/ 6298413 h 6858000"/>
              <a:gd name="connsiteX19" fmla="*/ 409060 w 7467600"/>
              <a:gd name="connsiteY19" fmla="*/ 6671470 h 6858000"/>
              <a:gd name="connsiteX20" fmla="*/ 991680 w 7467600"/>
              <a:gd name="connsiteY20" fmla="*/ 6298413 h 6858000"/>
              <a:gd name="connsiteX21" fmla="*/ 103333 w 7467600"/>
              <a:gd name="connsiteY21" fmla="*/ 5699602 h 6858000"/>
              <a:gd name="connsiteX22" fmla="*/ 233938 w 7467600"/>
              <a:gd name="connsiteY22" fmla="*/ 5809416 h 6858000"/>
              <a:gd name="connsiteX23" fmla="*/ 883580 w 7467600"/>
              <a:gd name="connsiteY23" fmla="*/ 6180710 h 6858000"/>
              <a:gd name="connsiteX24" fmla="*/ 487337 w 7467600"/>
              <a:gd name="connsiteY24" fmla="*/ 5950182 h 6858000"/>
              <a:gd name="connsiteX25" fmla="*/ 354051 w 7467600"/>
              <a:gd name="connsiteY25" fmla="*/ 5854912 h 6858000"/>
              <a:gd name="connsiteX26" fmla="*/ 195436 w 7467600"/>
              <a:gd name="connsiteY26" fmla="*/ 5755068 h 6858000"/>
              <a:gd name="connsiteX27" fmla="*/ 103333 w 7467600"/>
              <a:gd name="connsiteY27" fmla="*/ 5699602 h 6858000"/>
              <a:gd name="connsiteX28" fmla="*/ 5539432 w 7467600"/>
              <a:gd name="connsiteY28" fmla="*/ 5642928 h 6858000"/>
              <a:gd name="connsiteX29" fmla="*/ 5555462 w 7467600"/>
              <a:gd name="connsiteY29" fmla="*/ 5694454 h 6858000"/>
              <a:gd name="connsiteX30" fmla="*/ 5828270 w 7467600"/>
              <a:gd name="connsiteY30" fmla="*/ 6320663 h 6858000"/>
              <a:gd name="connsiteX31" fmla="*/ 5947416 w 7467600"/>
              <a:gd name="connsiteY31" fmla="*/ 6574846 h 6858000"/>
              <a:gd name="connsiteX32" fmla="*/ 5539432 w 7467600"/>
              <a:gd name="connsiteY32" fmla="*/ 5642928 h 6858000"/>
              <a:gd name="connsiteX33" fmla="*/ 51253 w 7467600"/>
              <a:gd name="connsiteY33" fmla="*/ 5631825 h 6858000"/>
              <a:gd name="connsiteX34" fmla="*/ 211622 w 7467600"/>
              <a:gd name="connsiteY34" fmla="*/ 5728803 h 6858000"/>
              <a:gd name="connsiteX35" fmla="*/ 371652 w 7467600"/>
              <a:gd name="connsiteY35" fmla="*/ 5829062 h 6858000"/>
              <a:gd name="connsiteX36" fmla="*/ 505903 w 7467600"/>
              <a:gd name="connsiteY36" fmla="*/ 5925221 h 6858000"/>
              <a:gd name="connsiteX37" fmla="*/ 899240 w 7467600"/>
              <a:gd name="connsiteY37" fmla="*/ 6153068 h 6858000"/>
              <a:gd name="connsiteX38" fmla="*/ 988114 w 7467600"/>
              <a:gd name="connsiteY38" fmla="*/ 6174204 h 6858000"/>
              <a:gd name="connsiteX39" fmla="*/ 845971 w 7467600"/>
              <a:gd name="connsiteY39" fmla="*/ 6067177 h 6858000"/>
              <a:gd name="connsiteX40" fmla="*/ 448057 w 7467600"/>
              <a:gd name="connsiteY40" fmla="*/ 5841376 h 6858000"/>
              <a:gd name="connsiteX41" fmla="*/ 51253 w 7467600"/>
              <a:gd name="connsiteY41" fmla="*/ 5631825 h 6858000"/>
              <a:gd name="connsiteX42" fmla="*/ 2606687 w 7467600"/>
              <a:gd name="connsiteY42" fmla="*/ 5630718 h 6858000"/>
              <a:gd name="connsiteX43" fmla="*/ 2645658 w 7467600"/>
              <a:gd name="connsiteY43" fmla="*/ 6640259 h 6858000"/>
              <a:gd name="connsiteX44" fmla="*/ 2606687 w 7467600"/>
              <a:gd name="connsiteY44" fmla="*/ 5630718 h 6858000"/>
              <a:gd name="connsiteX45" fmla="*/ 3642057 w 7467600"/>
              <a:gd name="connsiteY45" fmla="*/ 5573487 h 6858000"/>
              <a:gd name="connsiteX46" fmla="*/ 3632981 w 7467600"/>
              <a:gd name="connsiteY46" fmla="*/ 5579437 h 6858000"/>
              <a:gd name="connsiteX47" fmla="*/ 3382436 w 7467600"/>
              <a:gd name="connsiteY47" fmla="*/ 5952726 h 6858000"/>
              <a:gd name="connsiteX48" fmla="*/ 3191929 w 7467600"/>
              <a:gd name="connsiteY48" fmla="*/ 6662669 h 6858000"/>
              <a:gd name="connsiteX49" fmla="*/ 3369898 w 7467600"/>
              <a:gd name="connsiteY49" fmla="*/ 6081771 h 6858000"/>
              <a:gd name="connsiteX50" fmla="*/ 3642057 w 7467600"/>
              <a:gd name="connsiteY50" fmla="*/ 5573487 h 6858000"/>
              <a:gd name="connsiteX51" fmla="*/ 2650666 w 7467600"/>
              <a:gd name="connsiteY51" fmla="*/ 5530686 h 6858000"/>
              <a:gd name="connsiteX52" fmla="*/ 2650249 w 7467600"/>
              <a:gd name="connsiteY52" fmla="*/ 5532101 h 6858000"/>
              <a:gd name="connsiteX53" fmla="*/ 2663808 w 7467600"/>
              <a:gd name="connsiteY53" fmla="*/ 6535215 h 6858000"/>
              <a:gd name="connsiteX54" fmla="*/ 2665418 w 7467600"/>
              <a:gd name="connsiteY54" fmla="*/ 6132756 h 6858000"/>
              <a:gd name="connsiteX55" fmla="*/ 2650666 w 7467600"/>
              <a:gd name="connsiteY55" fmla="*/ 5530686 h 6858000"/>
              <a:gd name="connsiteX56" fmla="*/ 2680277 w 7467600"/>
              <a:gd name="connsiteY56" fmla="*/ 5479204 h 6858000"/>
              <a:gd name="connsiteX57" fmla="*/ 2678972 w 7467600"/>
              <a:gd name="connsiteY57" fmla="*/ 5481582 h 6858000"/>
              <a:gd name="connsiteX58" fmla="*/ 2696666 w 7467600"/>
              <a:gd name="connsiteY58" fmla="*/ 6133836 h 6858000"/>
              <a:gd name="connsiteX59" fmla="*/ 2695769 w 7467600"/>
              <a:gd name="connsiteY59" fmla="*/ 6390955 h 6858000"/>
              <a:gd name="connsiteX60" fmla="*/ 2739893 w 7467600"/>
              <a:gd name="connsiteY60" fmla="*/ 6108357 h 6858000"/>
              <a:gd name="connsiteX61" fmla="*/ 2680277 w 7467600"/>
              <a:gd name="connsiteY61" fmla="*/ 5479204 h 6858000"/>
              <a:gd name="connsiteX62" fmla="*/ 1132195 w 7467600"/>
              <a:gd name="connsiteY62" fmla="*/ 5467980 h 6858000"/>
              <a:gd name="connsiteX63" fmla="*/ 1679056 w 7467600"/>
              <a:gd name="connsiteY63" fmla="*/ 5516907 h 6858000"/>
              <a:gd name="connsiteX64" fmla="*/ 2128648 w 7467600"/>
              <a:gd name="connsiteY64" fmla="*/ 5474249 h 6858000"/>
              <a:gd name="connsiteX65" fmla="*/ 1825619 w 7467600"/>
              <a:gd name="connsiteY65" fmla="*/ 5478447 h 6858000"/>
              <a:gd name="connsiteX66" fmla="*/ 1737798 w 7467600"/>
              <a:gd name="connsiteY66" fmla="*/ 5483353 h 6858000"/>
              <a:gd name="connsiteX67" fmla="*/ 1132195 w 7467600"/>
              <a:gd name="connsiteY67" fmla="*/ 5467980 h 6858000"/>
              <a:gd name="connsiteX68" fmla="*/ 1456157 w 7467600"/>
              <a:gd name="connsiteY68" fmla="*/ 5371404 h 6858000"/>
              <a:gd name="connsiteX69" fmla="*/ 1244432 w 7467600"/>
              <a:gd name="connsiteY69" fmla="*/ 5385601 h 6858000"/>
              <a:gd name="connsiteX70" fmla="*/ 973990 w 7467600"/>
              <a:gd name="connsiteY70" fmla="*/ 5424940 h 6858000"/>
              <a:gd name="connsiteX71" fmla="*/ 1103809 w 7467600"/>
              <a:gd name="connsiteY71" fmla="*/ 5433720 h 6858000"/>
              <a:gd name="connsiteX72" fmla="*/ 1123454 w 7467600"/>
              <a:gd name="connsiteY72" fmla="*/ 5435727 h 6858000"/>
              <a:gd name="connsiteX73" fmla="*/ 1737017 w 7467600"/>
              <a:gd name="connsiteY73" fmla="*/ 5452183 h 6858000"/>
              <a:gd name="connsiteX74" fmla="*/ 1824397 w 7467600"/>
              <a:gd name="connsiteY74" fmla="*/ 5447757 h 6858000"/>
              <a:gd name="connsiteX75" fmla="*/ 2070059 w 7467600"/>
              <a:gd name="connsiteY75" fmla="*/ 5441660 h 6858000"/>
              <a:gd name="connsiteX76" fmla="*/ 1456157 w 7467600"/>
              <a:gd name="connsiteY76" fmla="*/ 5371404 h 6858000"/>
              <a:gd name="connsiteX77" fmla="*/ 4988186 w 7467600"/>
              <a:gd name="connsiteY77" fmla="*/ 5216467 h 6858000"/>
              <a:gd name="connsiteX78" fmla="*/ 4777334 w 7467600"/>
              <a:gd name="connsiteY78" fmla="*/ 5406072 h 6858000"/>
              <a:gd name="connsiteX79" fmla="*/ 4718341 w 7467600"/>
              <a:gd name="connsiteY79" fmla="*/ 5468043 h 6858000"/>
              <a:gd name="connsiteX80" fmla="*/ 4604655 w 7467600"/>
              <a:gd name="connsiteY80" fmla="*/ 5583434 h 6858000"/>
              <a:gd name="connsiteX81" fmla="*/ 4565074 w 7467600"/>
              <a:gd name="connsiteY81" fmla="*/ 5618550 h 6858000"/>
              <a:gd name="connsiteX82" fmla="*/ 4988186 w 7467600"/>
              <a:gd name="connsiteY82" fmla="*/ 5216467 h 6858000"/>
              <a:gd name="connsiteX83" fmla="*/ 4978032 w 7467600"/>
              <a:gd name="connsiteY83" fmla="*/ 5183809 h 6858000"/>
              <a:gd name="connsiteX84" fmla="*/ 4463413 w 7467600"/>
              <a:gd name="connsiteY84" fmla="*/ 5615162 h 6858000"/>
              <a:gd name="connsiteX85" fmla="*/ 4358134 w 7467600"/>
              <a:gd name="connsiteY85" fmla="*/ 5742791 h 6858000"/>
              <a:gd name="connsiteX86" fmla="*/ 4376219 w 7467600"/>
              <a:gd name="connsiteY86" fmla="*/ 5729027 h 6858000"/>
              <a:gd name="connsiteX87" fmla="*/ 4582340 w 7467600"/>
              <a:gd name="connsiteY87" fmla="*/ 5561037 h 6858000"/>
              <a:gd name="connsiteX88" fmla="*/ 4694684 w 7467600"/>
              <a:gd name="connsiteY88" fmla="*/ 5447098 h 6858000"/>
              <a:gd name="connsiteX89" fmla="*/ 4754123 w 7467600"/>
              <a:gd name="connsiteY89" fmla="*/ 5384643 h 6858000"/>
              <a:gd name="connsiteX90" fmla="*/ 4978032 w 7467600"/>
              <a:gd name="connsiteY90" fmla="*/ 5183809 h 6858000"/>
              <a:gd name="connsiteX91" fmla="*/ 1903353 w 7467600"/>
              <a:gd name="connsiteY91" fmla="*/ 5044827 h 6858000"/>
              <a:gd name="connsiteX92" fmla="*/ 1936931 w 7467600"/>
              <a:gd name="connsiteY92" fmla="*/ 5093954 h 6858000"/>
              <a:gd name="connsiteX93" fmla="*/ 2195868 w 7467600"/>
              <a:gd name="connsiteY93" fmla="*/ 5396574 h 6858000"/>
              <a:gd name="connsiteX94" fmla="*/ 2088852 w 7467600"/>
              <a:gd name="connsiteY94" fmla="*/ 5166123 h 6858000"/>
              <a:gd name="connsiteX95" fmla="*/ 1958241 w 7467600"/>
              <a:gd name="connsiteY95" fmla="*/ 5067955 h 6858000"/>
              <a:gd name="connsiteX96" fmla="*/ 1903353 w 7467600"/>
              <a:gd name="connsiteY96" fmla="*/ 5044827 h 6858000"/>
              <a:gd name="connsiteX97" fmla="*/ 1979378 w 7467600"/>
              <a:gd name="connsiteY97" fmla="*/ 4769504 h 6858000"/>
              <a:gd name="connsiteX98" fmla="*/ 2882120 w 7467600"/>
              <a:gd name="connsiteY98" fmla="*/ 5064547 h 6858000"/>
              <a:gd name="connsiteX99" fmla="*/ 2793103 w 7467600"/>
              <a:gd name="connsiteY99" fmla="*/ 5039699 h 6858000"/>
              <a:gd name="connsiteX100" fmla="*/ 2770041 w 7467600"/>
              <a:gd name="connsiteY100" fmla="*/ 5033634 h 6858000"/>
              <a:gd name="connsiteX101" fmla="*/ 1979378 w 7467600"/>
              <a:gd name="connsiteY101" fmla="*/ 4769504 h 6858000"/>
              <a:gd name="connsiteX102" fmla="*/ 1927410 w 7467600"/>
              <a:gd name="connsiteY102" fmla="*/ 4716164 h 6858000"/>
              <a:gd name="connsiteX103" fmla="*/ 1959587 w 7467600"/>
              <a:gd name="connsiteY103" fmla="*/ 4728849 h 6858000"/>
              <a:gd name="connsiteX104" fmla="*/ 2777707 w 7467600"/>
              <a:gd name="connsiteY104" fmla="*/ 5003991 h 6858000"/>
              <a:gd name="connsiteX105" fmla="*/ 2800768 w 7467600"/>
              <a:gd name="connsiteY105" fmla="*/ 5010056 h 6858000"/>
              <a:gd name="connsiteX106" fmla="*/ 2879408 w 7467600"/>
              <a:gd name="connsiteY106" fmla="*/ 5031590 h 6858000"/>
              <a:gd name="connsiteX107" fmla="*/ 2862295 w 7467600"/>
              <a:gd name="connsiteY107" fmla="*/ 5022958 h 6858000"/>
              <a:gd name="connsiteX108" fmla="*/ 2813343 w 7467600"/>
              <a:gd name="connsiteY108" fmla="*/ 4998369 h 6858000"/>
              <a:gd name="connsiteX109" fmla="*/ 2646245 w 7467600"/>
              <a:gd name="connsiteY109" fmla="*/ 4930999 h 6858000"/>
              <a:gd name="connsiteX110" fmla="*/ 1999243 w 7467600"/>
              <a:gd name="connsiteY110" fmla="*/ 4730524 h 6858000"/>
              <a:gd name="connsiteX111" fmla="*/ 1979527 w 7467600"/>
              <a:gd name="connsiteY111" fmla="*/ 4726651 h 6858000"/>
              <a:gd name="connsiteX112" fmla="*/ 1927410 w 7467600"/>
              <a:gd name="connsiteY112" fmla="*/ 4716164 h 6858000"/>
              <a:gd name="connsiteX113" fmla="*/ 1997014 w 7467600"/>
              <a:gd name="connsiteY113" fmla="*/ 4698007 h 6858000"/>
              <a:gd name="connsiteX114" fmla="*/ 2005458 w 7467600"/>
              <a:gd name="connsiteY114" fmla="*/ 4699540 h 6858000"/>
              <a:gd name="connsiteX115" fmla="*/ 2657186 w 7467600"/>
              <a:gd name="connsiteY115" fmla="*/ 4901687 h 6858000"/>
              <a:gd name="connsiteX116" fmla="*/ 2826662 w 7467600"/>
              <a:gd name="connsiteY116" fmla="*/ 4970362 h 6858000"/>
              <a:gd name="connsiteX117" fmla="*/ 2876100 w 7467600"/>
              <a:gd name="connsiteY117" fmla="*/ 4995397 h 6858000"/>
              <a:gd name="connsiteX118" fmla="*/ 3042600 w 7467600"/>
              <a:gd name="connsiteY118" fmla="*/ 5059532 h 6858000"/>
              <a:gd name="connsiteX119" fmla="*/ 1997014 w 7467600"/>
              <a:gd name="connsiteY119" fmla="*/ 4698007 h 6858000"/>
              <a:gd name="connsiteX120" fmla="*/ 2305292 w 7467600"/>
              <a:gd name="connsiteY120" fmla="*/ 4219492 h 6858000"/>
              <a:gd name="connsiteX121" fmla="*/ 3360922 w 7467600"/>
              <a:gd name="connsiteY121" fmla="*/ 4529373 h 6858000"/>
              <a:gd name="connsiteX122" fmla="*/ 3492420 w 7467600"/>
              <a:gd name="connsiteY122" fmla="*/ 4510145 h 6858000"/>
              <a:gd name="connsiteX123" fmla="*/ 3364086 w 7467600"/>
              <a:gd name="connsiteY123" fmla="*/ 4480340 h 6858000"/>
              <a:gd name="connsiteX124" fmla="*/ 3225818 w 7467600"/>
              <a:gd name="connsiteY124" fmla="*/ 4411822 h 6858000"/>
              <a:gd name="connsiteX125" fmla="*/ 3129696 w 7467600"/>
              <a:gd name="connsiteY125" fmla="*/ 4360704 h 6858000"/>
              <a:gd name="connsiteX126" fmla="*/ 2814545 w 7467600"/>
              <a:gd name="connsiteY126" fmla="*/ 4282955 h 6858000"/>
              <a:gd name="connsiteX127" fmla="*/ 2305292 w 7467600"/>
              <a:gd name="connsiteY127" fmla="*/ 4219492 h 6858000"/>
              <a:gd name="connsiteX128" fmla="*/ 2626982 w 7467600"/>
              <a:gd name="connsiteY128" fmla="*/ 4206450 h 6858000"/>
              <a:gd name="connsiteX129" fmla="*/ 2490617 w 7467600"/>
              <a:gd name="connsiteY129" fmla="*/ 4206951 h 6858000"/>
              <a:gd name="connsiteX130" fmla="*/ 2819869 w 7467600"/>
              <a:gd name="connsiteY130" fmla="*/ 4252936 h 6858000"/>
              <a:gd name="connsiteX131" fmla="*/ 3143018 w 7467600"/>
              <a:gd name="connsiteY131" fmla="*/ 4332698 h 6858000"/>
              <a:gd name="connsiteX132" fmla="*/ 3241520 w 7467600"/>
              <a:gd name="connsiteY132" fmla="*/ 4385112 h 6858000"/>
              <a:gd name="connsiteX133" fmla="*/ 3374575 w 7467600"/>
              <a:gd name="connsiteY133" fmla="*/ 4451517 h 6858000"/>
              <a:gd name="connsiteX134" fmla="*/ 3505221 w 7467600"/>
              <a:gd name="connsiteY134" fmla="*/ 4480757 h 6858000"/>
              <a:gd name="connsiteX135" fmla="*/ 2626982 w 7467600"/>
              <a:gd name="connsiteY135" fmla="*/ 4206450 h 6858000"/>
              <a:gd name="connsiteX136" fmla="*/ 1310106 w 7467600"/>
              <a:gd name="connsiteY136" fmla="*/ 3943217 h 6858000"/>
              <a:gd name="connsiteX137" fmla="*/ 854994 w 7467600"/>
              <a:gd name="connsiteY137" fmla="*/ 4399136 h 6858000"/>
              <a:gd name="connsiteX138" fmla="*/ 742462 w 7467600"/>
              <a:gd name="connsiteY138" fmla="*/ 4594648 h 6858000"/>
              <a:gd name="connsiteX139" fmla="*/ 820602 w 7467600"/>
              <a:gd name="connsiteY139" fmla="*/ 4485915 h 6858000"/>
              <a:gd name="connsiteX140" fmla="*/ 878295 w 7467600"/>
              <a:gd name="connsiteY140" fmla="*/ 4403594 h 6858000"/>
              <a:gd name="connsiteX141" fmla="*/ 1240607 w 7467600"/>
              <a:gd name="connsiteY141" fmla="*/ 4010401 h 6858000"/>
              <a:gd name="connsiteX142" fmla="*/ 1310106 w 7467600"/>
              <a:gd name="connsiteY142" fmla="*/ 3943217 h 6858000"/>
              <a:gd name="connsiteX143" fmla="*/ 1423113 w 7467600"/>
              <a:gd name="connsiteY143" fmla="*/ 3874565 h 6858000"/>
              <a:gd name="connsiteX144" fmla="*/ 1260565 w 7467600"/>
              <a:gd name="connsiteY144" fmla="*/ 4031982 h 6858000"/>
              <a:gd name="connsiteX145" fmla="*/ 901900 w 7467600"/>
              <a:gd name="connsiteY145" fmla="*/ 4421236 h 6858000"/>
              <a:gd name="connsiteX146" fmla="*/ 845044 w 7467600"/>
              <a:gd name="connsiteY146" fmla="*/ 4502436 h 6858000"/>
              <a:gd name="connsiteX147" fmla="*/ 685926 w 7467600"/>
              <a:gd name="connsiteY147" fmla="*/ 4703069 h 6858000"/>
              <a:gd name="connsiteX148" fmla="*/ 684248 w 7467600"/>
              <a:gd name="connsiteY148" fmla="*/ 4706721 h 6858000"/>
              <a:gd name="connsiteX149" fmla="*/ 1423113 w 7467600"/>
              <a:gd name="connsiteY149" fmla="*/ 3874565 h 6858000"/>
              <a:gd name="connsiteX150" fmla="*/ 3316479 w 7467600"/>
              <a:gd name="connsiteY150" fmla="*/ 3872136 h 6858000"/>
              <a:gd name="connsiteX151" fmla="*/ 3546806 w 7467600"/>
              <a:gd name="connsiteY151" fmla="*/ 4356139 h 6858000"/>
              <a:gd name="connsiteX152" fmla="*/ 3364433 w 7467600"/>
              <a:gd name="connsiteY152" fmla="*/ 3953121 h 6858000"/>
              <a:gd name="connsiteX153" fmla="*/ 3316479 w 7467600"/>
              <a:gd name="connsiteY153" fmla="*/ 3872136 h 6858000"/>
              <a:gd name="connsiteX154" fmla="*/ 3291335 w 7467600"/>
              <a:gd name="connsiteY154" fmla="*/ 3767420 h 6858000"/>
              <a:gd name="connsiteX155" fmla="*/ 3390805 w 7467600"/>
              <a:gd name="connsiteY155" fmla="*/ 3937163 h 6858000"/>
              <a:gd name="connsiteX156" fmla="*/ 3579062 w 7467600"/>
              <a:gd name="connsiteY156" fmla="*/ 4359040 h 6858000"/>
              <a:gd name="connsiteX157" fmla="*/ 3467355 w 7467600"/>
              <a:gd name="connsiteY157" fmla="*/ 3988130 h 6858000"/>
              <a:gd name="connsiteX158" fmla="*/ 3310753 w 7467600"/>
              <a:gd name="connsiteY158" fmla="*/ 3787140 h 6858000"/>
              <a:gd name="connsiteX159" fmla="*/ 3291335 w 7467600"/>
              <a:gd name="connsiteY159" fmla="*/ 3767420 h 6858000"/>
              <a:gd name="connsiteX160" fmla="*/ 1635889 w 7467600"/>
              <a:gd name="connsiteY160" fmla="*/ 3709494 h 6858000"/>
              <a:gd name="connsiteX161" fmla="*/ 1634800 w 7467600"/>
              <a:gd name="connsiteY161" fmla="*/ 3731111 h 6858000"/>
              <a:gd name="connsiteX162" fmla="*/ 1635889 w 7467600"/>
              <a:gd name="connsiteY162" fmla="*/ 3709494 h 6858000"/>
              <a:gd name="connsiteX163" fmla="*/ 1510397 w 7467600"/>
              <a:gd name="connsiteY163" fmla="*/ 3684705 h 6858000"/>
              <a:gd name="connsiteX164" fmla="*/ 1146550 w 7467600"/>
              <a:gd name="connsiteY164" fmla="*/ 3802012 h 6858000"/>
              <a:gd name="connsiteX165" fmla="*/ 698834 w 7467600"/>
              <a:gd name="connsiteY165" fmla="*/ 3952272 h 6858000"/>
              <a:gd name="connsiteX166" fmla="*/ 34256 w 7467600"/>
              <a:gd name="connsiteY166" fmla="*/ 4347603 h 6858000"/>
              <a:gd name="connsiteX167" fmla="*/ 527241 w 7467600"/>
              <a:gd name="connsiteY167" fmla="*/ 4065078 h 6858000"/>
              <a:gd name="connsiteX168" fmla="*/ 1510397 w 7467600"/>
              <a:gd name="connsiteY168" fmla="*/ 3684705 h 6858000"/>
              <a:gd name="connsiteX169" fmla="*/ 1313114 w 7467600"/>
              <a:gd name="connsiteY169" fmla="*/ 3655216 h 6858000"/>
              <a:gd name="connsiteX170" fmla="*/ 1109304 w 7467600"/>
              <a:gd name="connsiteY170" fmla="*/ 3669030 h 6858000"/>
              <a:gd name="connsiteX171" fmla="*/ 8129 w 7467600"/>
              <a:gd name="connsiteY171" fmla="*/ 4330519 h 6858000"/>
              <a:gd name="connsiteX172" fmla="*/ 687572 w 7467600"/>
              <a:gd name="connsiteY172" fmla="*/ 3925629 h 6858000"/>
              <a:gd name="connsiteX173" fmla="*/ 1138365 w 7467600"/>
              <a:gd name="connsiteY173" fmla="*/ 3774515 h 6858000"/>
              <a:gd name="connsiteX174" fmla="*/ 1505579 w 7467600"/>
              <a:gd name="connsiteY174" fmla="*/ 3655526 h 6858000"/>
              <a:gd name="connsiteX175" fmla="*/ 1313114 w 7467600"/>
              <a:gd name="connsiteY175" fmla="*/ 3655216 h 6858000"/>
              <a:gd name="connsiteX176" fmla="*/ 3655073 w 7467600"/>
              <a:gd name="connsiteY176" fmla="*/ 3650884 h 6858000"/>
              <a:gd name="connsiteX177" fmla="*/ 3989938 w 7467600"/>
              <a:gd name="connsiteY177" fmla="*/ 3991685 h 6858000"/>
              <a:gd name="connsiteX178" fmla="*/ 4393907 w 7467600"/>
              <a:gd name="connsiteY178" fmla="*/ 4261258 h 6858000"/>
              <a:gd name="connsiteX179" fmla="*/ 4648051 w 7467600"/>
              <a:gd name="connsiteY179" fmla="*/ 4374051 h 6858000"/>
              <a:gd name="connsiteX180" fmla="*/ 4383389 w 7467600"/>
              <a:gd name="connsiteY180" fmla="*/ 4184369 h 6858000"/>
              <a:gd name="connsiteX181" fmla="*/ 4165508 w 7467600"/>
              <a:gd name="connsiteY181" fmla="*/ 4035196 h 6858000"/>
              <a:gd name="connsiteX182" fmla="*/ 4068162 w 7467600"/>
              <a:gd name="connsiteY182" fmla="*/ 3953394 h 6858000"/>
              <a:gd name="connsiteX183" fmla="*/ 3981416 w 7467600"/>
              <a:gd name="connsiteY183" fmla="*/ 3880482 h 6858000"/>
              <a:gd name="connsiteX184" fmla="*/ 3800147 w 7467600"/>
              <a:gd name="connsiteY184" fmla="*/ 3749872 h 6858000"/>
              <a:gd name="connsiteX185" fmla="*/ 3655073 w 7467600"/>
              <a:gd name="connsiteY185" fmla="*/ 3650884 h 6858000"/>
              <a:gd name="connsiteX186" fmla="*/ 3670252 w 7467600"/>
              <a:gd name="connsiteY186" fmla="*/ 3622798 h 6858000"/>
              <a:gd name="connsiteX187" fmla="*/ 3817258 w 7467600"/>
              <a:gd name="connsiteY187" fmla="*/ 3723577 h 6858000"/>
              <a:gd name="connsiteX188" fmla="*/ 4000461 w 7467600"/>
              <a:gd name="connsiteY188" fmla="*/ 3855966 h 6858000"/>
              <a:gd name="connsiteX189" fmla="*/ 4088180 w 7467600"/>
              <a:gd name="connsiteY189" fmla="*/ 3929774 h 6858000"/>
              <a:gd name="connsiteX190" fmla="*/ 4184555 w 7467600"/>
              <a:gd name="connsiteY190" fmla="*/ 4010683 h 6858000"/>
              <a:gd name="connsiteX191" fmla="*/ 4399563 w 7467600"/>
              <a:gd name="connsiteY191" fmla="*/ 4158106 h 6858000"/>
              <a:gd name="connsiteX192" fmla="*/ 4684469 w 7467600"/>
              <a:gd name="connsiteY192" fmla="*/ 4364680 h 6858000"/>
              <a:gd name="connsiteX193" fmla="*/ 4690271 w 7467600"/>
              <a:gd name="connsiteY193" fmla="*/ 4370034 h 6858000"/>
              <a:gd name="connsiteX194" fmla="*/ 4136093 w 7467600"/>
              <a:gd name="connsiteY194" fmla="*/ 3858466 h 6858000"/>
              <a:gd name="connsiteX195" fmla="*/ 3670252 w 7467600"/>
              <a:gd name="connsiteY195" fmla="*/ 3622798 h 6858000"/>
              <a:gd name="connsiteX196" fmla="*/ 4440129 w 7467600"/>
              <a:gd name="connsiteY196" fmla="*/ 3448571 h 6858000"/>
              <a:gd name="connsiteX197" fmla="*/ 4856525 w 7467600"/>
              <a:gd name="connsiteY197" fmla="*/ 3915351 h 6858000"/>
              <a:gd name="connsiteX198" fmla="*/ 5059055 w 7467600"/>
              <a:gd name="connsiteY198" fmla="*/ 4108918 h 6858000"/>
              <a:gd name="connsiteX199" fmla="*/ 5290070 w 7467600"/>
              <a:gd name="connsiteY199" fmla="*/ 4263619 h 6858000"/>
              <a:gd name="connsiteX200" fmla="*/ 4834991 w 7467600"/>
              <a:gd name="connsiteY200" fmla="*/ 3830985 h 6858000"/>
              <a:gd name="connsiteX201" fmla="*/ 4440129 w 7467600"/>
              <a:gd name="connsiteY201" fmla="*/ 3448571 h 6858000"/>
              <a:gd name="connsiteX202" fmla="*/ 4441737 w 7467600"/>
              <a:gd name="connsiteY202" fmla="*/ 3399734 h 6858000"/>
              <a:gd name="connsiteX203" fmla="*/ 4431236 w 7467600"/>
              <a:gd name="connsiteY203" fmla="*/ 3400954 h 6858000"/>
              <a:gd name="connsiteX204" fmla="*/ 4557150 w 7467600"/>
              <a:gd name="connsiteY204" fmla="*/ 3510023 h 6858000"/>
              <a:gd name="connsiteX205" fmla="*/ 4856936 w 7467600"/>
              <a:gd name="connsiteY205" fmla="*/ 3809146 h 6858000"/>
              <a:gd name="connsiteX206" fmla="*/ 5111996 w 7467600"/>
              <a:gd name="connsiteY206" fmla="*/ 4065759 h 6858000"/>
              <a:gd name="connsiteX207" fmla="*/ 5388878 w 7467600"/>
              <a:gd name="connsiteY207" fmla="*/ 4300185 h 6858000"/>
              <a:gd name="connsiteX208" fmla="*/ 5425556 w 7467600"/>
              <a:gd name="connsiteY208" fmla="*/ 4308967 h 6858000"/>
              <a:gd name="connsiteX209" fmla="*/ 4943646 w 7467600"/>
              <a:gd name="connsiteY209" fmla="*/ 3822916 h 6858000"/>
              <a:gd name="connsiteX210" fmla="*/ 4594837 w 7467600"/>
              <a:gd name="connsiteY210" fmla="*/ 3532274 h 6858000"/>
              <a:gd name="connsiteX211" fmla="*/ 4441737 w 7467600"/>
              <a:gd name="connsiteY211" fmla="*/ 3399734 h 6858000"/>
              <a:gd name="connsiteX212" fmla="*/ 5425834 w 7467600"/>
              <a:gd name="connsiteY212" fmla="*/ 3162785 h 6858000"/>
              <a:gd name="connsiteX213" fmla="*/ 5401644 w 7467600"/>
              <a:gd name="connsiteY213" fmla="*/ 3617847 h 6858000"/>
              <a:gd name="connsiteX214" fmla="*/ 5467256 w 7467600"/>
              <a:gd name="connsiteY214" fmla="*/ 4175494 h 6858000"/>
              <a:gd name="connsiteX215" fmla="*/ 5448069 w 7467600"/>
              <a:gd name="connsiteY215" fmla="*/ 3567554 h 6858000"/>
              <a:gd name="connsiteX216" fmla="*/ 5425834 w 7467600"/>
              <a:gd name="connsiteY216" fmla="*/ 3162785 h 6858000"/>
              <a:gd name="connsiteX217" fmla="*/ 1318687 w 7467600"/>
              <a:gd name="connsiteY217" fmla="*/ 3113840 h 6858000"/>
              <a:gd name="connsiteX218" fmla="*/ 1066793 w 7467600"/>
              <a:gd name="connsiteY218" fmla="*/ 3212171 h 6858000"/>
              <a:gd name="connsiteX219" fmla="*/ 993319 w 7467600"/>
              <a:gd name="connsiteY219" fmla="*/ 3247648 h 6858000"/>
              <a:gd name="connsiteX220" fmla="*/ 853081 w 7467600"/>
              <a:gd name="connsiteY220" fmla="*/ 3312410 h 6858000"/>
              <a:gd name="connsiteX221" fmla="*/ 805957 w 7467600"/>
              <a:gd name="connsiteY221" fmla="*/ 3330443 h 6858000"/>
              <a:gd name="connsiteX222" fmla="*/ 1318687 w 7467600"/>
              <a:gd name="connsiteY222" fmla="*/ 3113840 h 6858000"/>
              <a:gd name="connsiteX223" fmla="*/ 5453702 w 7467600"/>
              <a:gd name="connsiteY223" fmla="*/ 3090882 h 6858000"/>
              <a:gd name="connsiteX224" fmla="*/ 5480135 w 7467600"/>
              <a:gd name="connsiteY224" fmla="*/ 3565802 h 6858000"/>
              <a:gd name="connsiteX225" fmla="*/ 5499023 w 7467600"/>
              <a:gd name="connsiteY225" fmla="*/ 4166310 h 6858000"/>
              <a:gd name="connsiteX226" fmla="*/ 5547022 w 7467600"/>
              <a:gd name="connsiteY226" fmla="*/ 3607838 h 6858000"/>
              <a:gd name="connsiteX227" fmla="*/ 5515964 w 7467600"/>
              <a:gd name="connsiteY227" fmla="*/ 3378541 h 6858000"/>
              <a:gd name="connsiteX228" fmla="*/ 5453702 w 7467600"/>
              <a:gd name="connsiteY228" fmla="*/ 3090882 h 6858000"/>
              <a:gd name="connsiteX229" fmla="*/ 1238695 w 7467600"/>
              <a:gd name="connsiteY229" fmla="*/ 3076820 h 6858000"/>
              <a:gd name="connsiteX230" fmla="*/ 716371 w 7467600"/>
              <a:gd name="connsiteY230" fmla="*/ 3293249 h 6858000"/>
              <a:gd name="connsiteX231" fmla="*/ 579522 w 7467600"/>
              <a:gd name="connsiteY231" fmla="*/ 3371759 h 6858000"/>
              <a:gd name="connsiteX232" fmla="*/ 600288 w 7467600"/>
              <a:gd name="connsiteY232" fmla="*/ 3365555 h 6858000"/>
              <a:gd name="connsiteX233" fmla="*/ 840692 w 7467600"/>
              <a:gd name="connsiteY233" fmla="*/ 3284921 h 6858000"/>
              <a:gd name="connsiteX234" fmla="*/ 979248 w 7467600"/>
              <a:gd name="connsiteY234" fmla="*/ 3221003 h 6858000"/>
              <a:gd name="connsiteX235" fmla="*/ 1053282 w 7467600"/>
              <a:gd name="connsiteY235" fmla="*/ 3185247 h 6858000"/>
              <a:gd name="connsiteX236" fmla="*/ 1320603 w 7467600"/>
              <a:gd name="connsiteY236" fmla="*/ 3081281 h 6858000"/>
              <a:gd name="connsiteX237" fmla="*/ 1238695 w 7467600"/>
              <a:gd name="connsiteY237" fmla="*/ 3076820 h 6858000"/>
              <a:gd name="connsiteX238" fmla="*/ 5425627 w 7467600"/>
              <a:gd name="connsiteY238" fmla="*/ 2954192 h 6858000"/>
              <a:gd name="connsiteX239" fmla="*/ 5470770 w 7467600"/>
              <a:gd name="connsiteY239" fmla="*/ 3005435 h 6858000"/>
              <a:gd name="connsiteX240" fmla="*/ 5519779 w 7467600"/>
              <a:gd name="connsiteY240" fmla="*/ 4359223 h 6858000"/>
              <a:gd name="connsiteX241" fmla="*/ 5520293 w 7467600"/>
              <a:gd name="connsiteY241" fmla="*/ 4360602 h 6858000"/>
              <a:gd name="connsiteX242" fmla="*/ 5767221 w 7467600"/>
              <a:gd name="connsiteY242" fmla="*/ 4665564 h 6858000"/>
              <a:gd name="connsiteX243" fmla="*/ 6937169 w 7467600"/>
              <a:gd name="connsiteY243" fmla="*/ 4815941 h 6858000"/>
              <a:gd name="connsiteX244" fmla="*/ 6953922 w 7467600"/>
              <a:gd name="connsiteY244" fmla="*/ 4890068 h 6858000"/>
              <a:gd name="connsiteX245" fmla="*/ 6071359 w 7467600"/>
              <a:gd name="connsiteY245" fmla="*/ 4770770 h 6858000"/>
              <a:gd name="connsiteX246" fmla="*/ 6038839 w 7467600"/>
              <a:gd name="connsiteY246" fmla="*/ 4764474 h 6858000"/>
              <a:gd name="connsiteX247" fmla="*/ 6038706 w 7467600"/>
              <a:gd name="connsiteY247" fmla="*/ 4763847 h 6858000"/>
              <a:gd name="connsiteX248" fmla="*/ 6037784 w 7467600"/>
              <a:gd name="connsiteY248" fmla="*/ 4764270 h 6858000"/>
              <a:gd name="connsiteX249" fmla="*/ 6038839 w 7467600"/>
              <a:gd name="connsiteY249" fmla="*/ 4764474 h 6858000"/>
              <a:gd name="connsiteX250" fmla="*/ 6040338 w 7467600"/>
              <a:gd name="connsiteY250" fmla="*/ 4771418 h 6858000"/>
              <a:gd name="connsiteX251" fmla="*/ 6024488 w 7467600"/>
              <a:gd name="connsiteY251" fmla="*/ 4809903 h 6858000"/>
              <a:gd name="connsiteX252" fmla="*/ 5599771 w 7467600"/>
              <a:gd name="connsiteY252" fmla="*/ 5509652 h 6858000"/>
              <a:gd name="connsiteX253" fmla="*/ 5548843 w 7467600"/>
              <a:gd name="connsiteY253" fmla="*/ 5563845 h 6858000"/>
              <a:gd name="connsiteX254" fmla="*/ 5940952 w 7467600"/>
              <a:gd name="connsiteY254" fmla="*/ 6250028 h 6858000"/>
              <a:gd name="connsiteX255" fmla="*/ 6043441 w 7467600"/>
              <a:gd name="connsiteY255" fmla="*/ 6665847 h 6858000"/>
              <a:gd name="connsiteX256" fmla="*/ 6093432 w 7467600"/>
              <a:gd name="connsiteY256" fmla="*/ 6858000 h 6858000"/>
              <a:gd name="connsiteX257" fmla="*/ 6034344 w 7467600"/>
              <a:gd name="connsiteY257" fmla="*/ 6858000 h 6858000"/>
              <a:gd name="connsiteX258" fmla="*/ 6026679 w 7467600"/>
              <a:gd name="connsiteY258" fmla="*/ 6836959 h 6858000"/>
              <a:gd name="connsiteX259" fmla="*/ 5800441 w 7467600"/>
              <a:gd name="connsiteY259" fmla="*/ 6335286 h 6858000"/>
              <a:gd name="connsiteX260" fmla="*/ 5526562 w 7467600"/>
              <a:gd name="connsiteY260" fmla="*/ 5705388 h 6858000"/>
              <a:gd name="connsiteX261" fmla="*/ 5519640 w 7467600"/>
              <a:gd name="connsiteY261" fmla="*/ 5683774 h 6858000"/>
              <a:gd name="connsiteX262" fmla="*/ 5844559 w 7467600"/>
              <a:gd name="connsiteY262" fmla="*/ 6553349 h 6858000"/>
              <a:gd name="connsiteX263" fmla="*/ 5975994 w 7467600"/>
              <a:gd name="connsiteY263" fmla="*/ 6858000 h 6858000"/>
              <a:gd name="connsiteX264" fmla="*/ 5898547 w 7467600"/>
              <a:gd name="connsiteY264" fmla="*/ 6858000 h 6858000"/>
              <a:gd name="connsiteX265" fmla="*/ 5682041 w 7467600"/>
              <a:gd name="connsiteY265" fmla="*/ 6355860 h 6858000"/>
              <a:gd name="connsiteX266" fmla="*/ 5461758 w 7467600"/>
              <a:gd name="connsiteY266" fmla="*/ 5820220 h 6858000"/>
              <a:gd name="connsiteX267" fmla="*/ 5237282 w 7467600"/>
              <a:gd name="connsiteY267" fmla="*/ 6579086 h 6858000"/>
              <a:gd name="connsiteX268" fmla="*/ 5115009 w 7467600"/>
              <a:gd name="connsiteY268" fmla="*/ 6858000 h 6858000"/>
              <a:gd name="connsiteX269" fmla="*/ 5028074 w 7467600"/>
              <a:gd name="connsiteY269" fmla="*/ 6858000 h 6858000"/>
              <a:gd name="connsiteX270" fmla="*/ 5079508 w 7467600"/>
              <a:gd name="connsiteY270" fmla="*/ 6749074 h 6858000"/>
              <a:gd name="connsiteX271" fmla="*/ 5371846 w 7467600"/>
              <a:gd name="connsiteY271" fmla="*/ 5924413 h 6858000"/>
              <a:gd name="connsiteX272" fmla="*/ 5270512 w 7467600"/>
              <a:gd name="connsiteY272" fmla="*/ 6138975 h 6858000"/>
              <a:gd name="connsiteX273" fmla="*/ 5062409 w 7467600"/>
              <a:gd name="connsiteY273" fmla="*/ 6653544 h 6858000"/>
              <a:gd name="connsiteX274" fmla="*/ 5036628 w 7467600"/>
              <a:gd name="connsiteY274" fmla="*/ 6754247 h 6858000"/>
              <a:gd name="connsiteX275" fmla="*/ 5009112 w 7467600"/>
              <a:gd name="connsiteY275" fmla="*/ 6858000 h 6858000"/>
              <a:gd name="connsiteX276" fmla="*/ 4976679 w 7467600"/>
              <a:gd name="connsiteY276" fmla="*/ 6858000 h 6858000"/>
              <a:gd name="connsiteX277" fmla="*/ 5006537 w 7467600"/>
              <a:gd name="connsiteY277" fmla="*/ 6747068 h 6858000"/>
              <a:gd name="connsiteX278" fmla="*/ 5032723 w 7467600"/>
              <a:gd name="connsiteY278" fmla="*/ 6644957 h 6858000"/>
              <a:gd name="connsiteX279" fmla="*/ 5242949 w 7467600"/>
              <a:gd name="connsiteY279" fmla="*/ 6125175 h 6858000"/>
              <a:gd name="connsiteX280" fmla="*/ 5286321 w 7467600"/>
              <a:gd name="connsiteY280" fmla="*/ 6033555 h 6858000"/>
              <a:gd name="connsiteX281" fmla="*/ 5008210 w 7467600"/>
              <a:gd name="connsiteY281" fmla="*/ 6649194 h 6858000"/>
              <a:gd name="connsiteX282" fmla="*/ 4986321 w 7467600"/>
              <a:gd name="connsiteY282" fmla="*/ 6765687 h 6858000"/>
              <a:gd name="connsiteX283" fmla="*/ 4973474 w 7467600"/>
              <a:gd name="connsiteY283" fmla="*/ 6858000 h 6858000"/>
              <a:gd name="connsiteX284" fmla="*/ 4907178 w 7467600"/>
              <a:gd name="connsiteY284" fmla="*/ 6858000 h 6858000"/>
              <a:gd name="connsiteX285" fmla="*/ 4910810 w 7467600"/>
              <a:gd name="connsiteY285" fmla="*/ 6829660 h 6858000"/>
              <a:gd name="connsiteX286" fmla="*/ 4987461 w 7467600"/>
              <a:gd name="connsiteY286" fmla="*/ 6432994 h 6858000"/>
              <a:gd name="connsiteX287" fmla="*/ 5179262 w 7467600"/>
              <a:gd name="connsiteY287" fmla="*/ 6035044 h 6858000"/>
              <a:gd name="connsiteX288" fmla="*/ 4689678 w 7467600"/>
              <a:gd name="connsiteY288" fmla="*/ 6440241 h 6858000"/>
              <a:gd name="connsiteX289" fmla="*/ 4477543 w 7467600"/>
              <a:gd name="connsiteY289" fmla="*/ 6674836 h 6858000"/>
              <a:gd name="connsiteX290" fmla="*/ 4329957 w 7467600"/>
              <a:gd name="connsiteY290" fmla="*/ 6858000 h 6858000"/>
              <a:gd name="connsiteX291" fmla="*/ 4218595 w 7467600"/>
              <a:gd name="connsiteY291" fmla="*/ 6858000 h 6858000"/>
              <a:gd name="connsiteX292" fmla="*/ 4368888 w 7467600"/>
              <a:gd name="connsiteY292" fmla="*/ 6668412 h 6858000"/>
              <a:gd name="connsiteX293" fmla="*/ 4563091 w 7467600"/>
              <a:gd name="connsiteY293" fmla="*/ 6442508 h 6858000"/>
              <a:gd name="connsiteX294" fmla="*/ 5387324 w 7467600"/>
              <a:gd name="connsiteY294" fmla="*/ 5705830 h 6858000"/>
              <a:gd name="connsiteX295" fmla="*/ 5073620 w 7467600"/>
              <a:gd name="connsiteY295" fmla="*/ 5955437 h 6858000"/>
              <a:gd name="connsiteX296" fmla="*/ 4689789 w 7467600"/>
              <a:gd name="connsiteY296" fmla="*/ 6268382 h 6858000"/>
              <a:gd name="connsiteX297" fmla="*/ 4418722 w 7467600"/>
              <a:gd name="connsiteY297" fmla="*/ 6570886 h 6858000"/>
              <a:gd name="connsiteX298" fmla="*/ 4214944 w 7467600"/>
              <a:gd name="connsiteY298" fmla="*/ 6858000 h 6858000"/>
              <a:gd name="connsiteX299" fmla="*/ 4177898 w 7467600"/>
              <a:gd name="connsiteY299" fmla="*/ 6858000 h 6858000"/>
              <a:gd name="connsiteX300" fmla="*/ 4391597 w 7467600"/>
              <a:gd name="connsiteY300" fmla="*/ 6556370 h 6858000"/>
              <a:gd name="connsiteX301" fmla="*/ 4668889 w 7467600"/>
              <a:gd name="connsiteY301" fmla="*/ 6246399 h 6858000"/>
              <a:gd name="connsiteX302" fmla="*/ 5055427 w 7467600"/>
              <a:gd name="connsiteY302" fmla="*/ 5931476 h 6858000"/>
              <a:gd name="connsiteX303" fmla="*/ 5371814 w 7467600"/>
              <a:gd name="connsiteY303" fmla="*/ 5678975 h 6858000"/>
              <a:gd name="connsiteX304" fmla="*/ 4987918 w 7467600"/>
              <a:gd name="connsiteY304" fmla="*/ 5838701 h 6858000"/>
              <a:gd name="connsiteX305" fmla="*/ 4317146 w 7467600"/>
              <a:gd name="connsiteY305" fmla="*/ 6587716 h 6858000"/>
              <a:gd name="connsiteX306" fmla="*/ 4171627 w 7467600"/>
              <a:gd name="connsiteY306" fmla="*/ 6858000 h 6858000"/>
              <a:gd name="connsiteX307" fmla="*/ 4081585 w 7467600"/>
              <a:gd name="connsiteY307" fmla="*/ 6858000 h 6858000"/>
              <a:gd name="connsiteX308" fmla="*/ 4238603 w 7467600"/>
              <a:gd name="connsiteY308" fmla="*/ 6559341 h 6858000"/>
              <a:gd name="connsiteX309" fmla="*/ 4778333 w 7467600"/>
              <a:gd name="connsiteY309" fmla="*/ 5873626 h 6858000"/>
              <a:gd name="connsiteX310" fmla="*/ 5414185 w 7467600"/>
              <a:gd name="connsiteY310" fmla="*/ 5573882 h 6858000"/>
              <a:gd name="connsiteX311" fmla="*/ 5959648 w 7467600"/>
              <a:gd name="connsiteY311" fmla="*/ 4760797 h 6858000"/>
              <a:gd name="connsiteX312" fmla="*/ 5355019 w 7467600"/>
              <a:gd name="connsiteY312" fmla="*/ 4734672 h 6858000"/>
              <a:gd name="connsiteX313" fmla="*/ 5083565 w 7467600"/>
              <a:gd name="connsiteY313" fmla="*/ 5179121 h 6858000"/>
              <a:gd name="connsiteX314" fmla="*/ 4713577 w 7467600"/>
              <a:gd name="connsiteY314" fmla="*/ 5616803 h 6858000"/>
              <a:gd name="connsiteX315" fmla="*/ 3989559 w 7467600"/>
              <a:gd name="connsiteY315" fmla="*/ 6145945 h 6858000"/>
              <a:gd name="connsiteX316" fmla="*/ 3939824 w 7467600"/>
              <a:gd name="connsiteY316" fmla="*/ 6066900 h 6858000"/>
              <a:gd name="connsiteX317" fmla="*/ 4584537 w 7467600"/>
              <a:gd name="connsiteY317" fmla="*/ 5324826 h 6858000"/>
              <a:gd name="connsiteX318" fmla="*/ 5037105 w 7467600"/>
              <a:gd name="connsiteY318" fmla="*/ 5088765 h 6858000"/>
              <a:gd name="connsiteX319" fmla="*/ 5039930 w 7467600"/>
              <a:gd name="connsiteY319" fmla="*/ 5089585 h 6858000"/>
              <a:gd name="connsiteX320" fmla="*/ 5263764 w 7467600"/>
              <a:gd name="connsiteY320" fmla="*/ 4735525 h 6858000"/>
              <a:gd name="connsiteX321" fmla="*/ 4086300 w 7467600"/>
              <a:gd name="connsiteY321" fmla="*/ 4884599 h 6858000"/>
              <a:gd name="connsiteX322" fmla="*/ 4085485 w 7467600"/>
              <a:gd name="connsiteY322" fmla="*/ 4899070 h 6858000"/>
              <a:gd name="connsiteX323" fmla="*/ 3871915 w 7467600"/>
              <a:gd name="connsiteY323" fmla="*/ 5253645 h 6858000"/>
              <a:gd name="connsiteX324" fmla="*/ 3799374 w 7467600"/>
              <a:gd name="connsiteY324" fmla="*/ 5466127 h 6858000"/>
              <a:gd name="connsiteX325" fmla="*/ 3498850 w 7467600"/>
              <a:gd name="connsiteY325" fmla="*/ 6661888 h 6858000"/>
              <a:gd name="connsiteX326" fmla="*/ 3399216 w 7467600"/>
              <a:gd name="connsiteY326" fmla="*/ 6858000 h 6858000"/>
              <a:gd name="connsiteX327" fmla="*/ 3303688 w 7467600"/>
              <a:gd name="connsiteY327" fmla="*/ 6858000 h 6858000"/>
              <a:gd name="connsiteX328" fmla="*/ 3391774 w 7467600"/>
              <a:gd name="connsiteY328" fmla="*/ 6697181 h 6858000"/>
              <a:gd name="connsiteX329" fmla="*/ 3735540 w 7467600"/>
              <a:gd name="connsiteY329" fmla="*/ 5546923 h 6858000"/>
              <a:gd name="connsiteX330" fmla="*/ 3729438 w 7467600"/>
              <a:gd name="connsiteY330" fmla="*/ 5569058 h 6858000"/>
              <a:gd name="connsiteX331" fmla="*/ 3707782 w 7467600"/>
              <a:gd name="connsiteY331" fmla="*/ 5644908 h 6858000"/>
              <a:gd name="connsiteX332" fmla="*/ 3583827 w 7467600"/>
              <a:gd name="connsiteY332" fmla="*/ 6039215 h 6858000"/>
              <a:gd name="connsiteX333" fmla="*/ 3547861 w 7467600"/>
              <a:gd name="connsiteY333" fmla="*/ 6129609 h 6858000"/>
              <a:gd name="connsiteX334" fmla="*/ 3490905 w 7467600"/>
              <a:gd name="connsiteY334" fmla="*/ 6277660 h 6858000"/>
              <a:gd name="connsiteX335" fmla="*/ 3455859 w 7467600"/>
              <a:gd name="connsiteY335" fmla="*/ 6391301 h 6858000"/>
              <a:gd name="connsiteX336" fmla="*/ 3429112 w 7467600"/>
              <a:gd name="connsiteY336" fmla="*/ 6479469 h 6858000"/>
              <a:gd name="connsiteX337" fmla="*/ 3304862 w 7467600"/>
              <a:gd name="connsiteY337" fmla="*/ 6796476 h 6858000"/>
              <a:gd name="connsiteX338" fmla="*/ 3276071 w 7467600"/>
              <a:gd name="connsiteY338" fmla="*/ 6858000 h 6858000"/>
              <a:gd name="connsiteX339" fmla="*/ 3240805 w 7467600"/>
              <a:gd name="connsiteY339" fmla="*/ 6858000 h 6858000"/>
              <a:gd name="connsiteX340" fmla="*/ 3275917 w 7467600"/>
              <a:gd name="connsiteY340" fmla="*/ 6783192 h 6858000"/>
              <a:gd name="connsiteX341" fmla="*/ 3399358 w 7467600"/>
              <a:gd name="connsiteY341" fmla="*/ 6469011 h 6858000"/>
              <a:gd name="connsiteX342" fmla="*/ 3425650 w 7467600"/>
              <a:gd name="connsiteY342" fmla="*/ 6381333 h 6858000"/>
              <a:gd name="connsiteX343" fmla="*/ 3460661 w 7467600"/>
              <a:gd name="connsiteY343" fmla="*/ 6266763 h 6858000"/>
              <a:gd name="connsiteX344" fmla="*/ 3518021 w 7467600"/>
              <a:gd name="connsiteY344" fmla="*/ 6117298 h 6858000"/>
              <a:gd name="connsiteX345" fmla="*/ 3554035 w 7467600"/>
              <a:gd name="connsiteY345" fmla="*/ 6027832 h 6858000"/>
              <a:gd name="connsiteX346" fmla="*/ 3677174 w 7467600"/>
              <a:gd name="connsiteY346" fmla="*/ 5636351 h 6858000"/>
              <a:gd name="connsiteX347" fmla="*/ 3698819 w 7467600"/>
              <a:gd name="connsiteY347" fmla="*/ 5560503 h 6858000"/>
              <a:gd name="connsiteX348" fmla="*/ 3702094 w 7467600"/>
              <a:gd name="connsiteY348" fmla="*/ 5549194 h 6858000"/>
              <a:gd name="connsiteX349" fmla="*/ 3398355 w 7467600"/>
              <a:gd name="connsiteY349" fmla="*/ 6094603 h 6858000"/>
              <a:gd name="connsiteX350" fmla="*/ 3193941 w 7467600"/>
              <a:gd name="connsiteY350" fmla="*/ 6798775 h 6858000"/>
              <a:gd name="connsiteX351" fmla="*/ 3184140 w 7467600"/>
              <a:gd name="connsiteY351" fmla="*/ 6858000 h 6858000"/>
              <a:gd name="connsiteX352" fmla="*/ 3099978 w 7467600"/>
              <a:gd name="connsiteY352" fmla="*/ 6858000 h 6858000"/>
              <a:gd name="connsiteX353" fmla="*/ 3101556 w 7467600"/>
              <a:gd name="connsiteY353" fmla="*/ 6843337 h 6858000"/>
              <a:gd name="connsiteX354" fmla="*/ 3370162 w 7467600"/>
              <a:gd name="connsiteY354" fmla="*/ 5785550 h 6858000"/>
              <a:gd name="connsiteX355" fmla="*/ 3746477 w 7467600"/>
              <a:gd name="connsiteY355" fmla="*/ 5377889 h 6858000"/>
              <a:gd name="connsiteX356" fmla="*/ 3863399 w 7467600"/>
              <a:gd name="connsiteY356" fmla="*/ 5087257 h 6858000"/>
              <a:gd name="connsiteX357" fmla="*/ 3968712 w 7467600"/>
              <a:gd name="connsiteY357" fmla="*/ 4913989 h 6858000"/>
              <a:gd name="connsiteX358" fmla="*/ 2792390 w 7467600"/>
              <a:gd name="connsiteY358" fmla="*/ 5382974 h 6858000"/>
              <a:gd name="connsiteX359" fmla="*/ 2714982 w 7467600"/>
              <a:gd name="connsiteY359" fmla="*/ 5427051 h 6858000"/>
              <a:gd name="connsiteX360" fmla="*/ 2813361 w 7467600"/>
              <a:gd name="connsiteY360" fmla="*/ 6023912 h 6858000"/>
              <a:gd name="connsiteX361" fmla="*/ 2688430 w 7467600"/>
              <a:gd name="connsiteY361" fmla="*/ 6801564 h 6858000"/>
              <a:gd name="connsiteX362" fmla="*/ 2629626 w 7467600"/>
              <a:gd name="connsiteY362" fmla="*/ 6763394 h 6858000"/>
              <a:gd name="connsiteX363" fmla="*/ 2565328 w 7467600"/>
              <a:gd name="connsiteY363" fmla="*/ 5516399 h 6858000"/>
              <a:gd name="connsiteX364" fmla="*/ 1922999 w 7467600"/>
              <a:gd name="connsiteY364" fmla="*/ 5980343 h 6858000"/>
              <a:gd name="connsiteX365" fmla="*/ 1950261 w 7467600"/>
              <a:gd name="connsiteY365" fmla="*/ 6405858 h 6858000"/>
              <a:gd name="connsiteX366" fmla="*/ 2365554 w 7467600"/>
              <a:gd name="connsiteY366" fmla="*/ 6759107 h 6858000"/>
              <a:gd name="connsiteX367" fmla="*/ 2424142 w 7467600"/>
              <a:gd name="connsiteY367" fmla="*/ 6858000 h 6858000"/>
              <a:gd name="connsiteX368" fmla="*/ 2395994 w 7467600"/>
              <a:gd name="connsiteY368" fmla="*/ 6858000 h 6858000"/>
              <a:gd name="connsiteX369" fmla="*/ 2392863 w 7467600"/>
              <a:gd name="connsiteY369" fmla="*/ 6852964 h 6858000"/>
              <a:gd name="connsiteX370" fmla="*/ 2017589 w 7467600"/>
              <a:gd name="connsiteY370" fmla="*/ 6493982 h 6858000"/>
              <a:gd name="connsiteX371" fmla="*/ 2147336 w 7467600"/>
              <a:gd name="connsiteY371" fmla="*/ 6594052 h 6858000"/>
              <a:gd name="connsiteX372" fmla="*/ 2207047 w 7467600"/>
              <a:gd name="connsiteY372" fmla="*/ 6654540 h 6858000"/>
              <a:gd name="connsiteX373" fmla="*/ 2299106 w 7467600"/>
              <a:gd name="connsiteY373" fmla="*/ 6778931 h 6858000"/>
              <a:gd name="connsiteX374" fmla="*/ 2314430 w 7467600"/>
              <a:gd name="connsiteY374" fmla="*/ 6801144 h 6858000"/>
              <a:gd name="connsiteX375" fmla="*/ 2352406 w 7467600"/>
              <a:gd name="connsiteY375" fmla="*/ 6858000 h 6858000"/>
              <a:gd name="connsiteX376" fmla="*/ 2314492 w 7467600"/>
              <a:gd name="connsiteY376" fmla="*/ 6858000 h 6858000"/>
              <a:gd name="connsiteX377" fmla="*/ 2288095 w 7467600"/>
              <a:gd name="connsiteY377" fmla="*/ 6818030 h 6858000"/>
              <a:gd name="connsiteX378" fmla="*/ 2272768 w 7467600"/>
              <a:gd name="connsiteY378" fmla="*/ 6795822 h 6858000"/>
              <a:gd name="connsiteX379" fmla="*/ 2182715 w 7467600"/>
              <a:gd name="connsiteY379" fmla="*/ 6675071 h 6858000"/>
              <a:gd name="connsiteX380" fmla="*/ 2032061 w 7467600"/>
              <a:gd name="connsiteY380" fmla="*/ 6541380 h 6858000"/>
              <a:gd name="connsiteX381" fmla="*/ 2257220 w 7467600"/>
              <a:gd name="connsiteY381" fmla="*/ 6826257 h 6858000"/>
              <a:gd name="connsiteX382" fmla="*/ 2281324 w 7467600"/>
              <a:gd name="connsiteY382" fmla="*/ 6858000 h 6858000"/>
              <a:gd name="connsiteX383" fmla="*/ 2242860 w 7467600"/>
              <a:gd name="connsiteY383" fmla="*/ 6858000 h 6858000"/>
              <a:gd name="connsiteX384" fmla="*/ 2232818 w 7467600"/>
              <a:gd name="connsiteY384" fmla="*/ 6844926 h 6858000"/>
              <a:gd name="connsiteX385" fmla="*/ 1990172 w 7467600"/>
              <a:gd name="connsiteY385" fmla="*/ 6542121 h 6858000"/>
              <a:gd name="connsiteX386" fmla="*/ 2124090 w 7467600"/>
              <a:gd name="connsiteY386" fmla="*/ 6761017 h 6858000"/>
              <a:gd name="connsiteX387" fmla="*/ 2200380 w 7467600"/>
              <a:gd name="connsiteY387" fmla="*/ 6858000 h 6858000"/>
              <a:gd name="connsiteX388" fmla="*/ 2147507 w 7467600"/>
              <a:gd name="connsiteY388" fmla="*/ 6858000 h 6858000"/>
              <a:gd name="connsiteX389" fmla="*/ 2070668 w 7467600"/>
              <a:gd name="connsiteY389" fmla="*/ 6761520 h 6858000"/>
              <a:gd name="connsiteX390" fmla="*/ 1975142 w 7467600"/>
              <a:gd name="connsiteY390" fmla="*/ 6585570 h 6858000"/>
              <a:gd name="connsiteX391" fmla="*/ 2050035 w 7467600"/>
              <a:gd name="connsiteY391" fmla="*/ 6813345 h 6858000"/>
              <a:gd name="connsiteX392" fmla="*/ 2063025 w 7467600"/>
              <a:gd name="connsiteY392" fmla="*/ 6858000 h 6858000"/>
              <a:gd name="connsiteX393" fmla="*/ 2021675 w 7467600"/>
              <a:gd name="connsiteY393" fmla="*/ 6858000 h 6858000"/>
              <a:gd name="connsiteX394" fmla="*/ 2019308 w 7467600"/>
              <a:gd name="connsiteY394" fmla="*/ 6847118 h 6858000"/>
              <a:gd name="connsiteX395" fmla="*/ 1938835 w 7467600"/>
              <a:gd name="connsiteY395" fmla="*/ 6551160 h 6858000"/>
              <a:gd name="connsiteX396" fmla="*/ 1953230 w 7467600"/>
              <a:gd name="connsiteY396" fmla="*/ 6759699 h 6858000"/>
              <a:gd name="connsiteX397" fmla="*/ 1956763 w 7467600"/>
              <a:gd name="connsiteY397" fmla="*/ 6778191 h 6858000"/>
              <a:gd name="connsiteX398" fmla="*/ 1967925 w 7467600"/>
              <a:gd name="connsiteY398" fmla="*/ 6858000 h 6858000"/>
              <a:gd name="connsiteX399" fmla="*/ 1936622 w 7467600"/>
              <a:gd name="connsiteY399" fmla="*/ 6858000 h 6858000"/>
              <a:gd name="connsiteX400" fmla="*/ 1926261 w 7467600"/>
              <a:gd name="connsiteY400" fmla="*/ 6784064 h 6858000"/>
              <a:gd name="connsiteX401" fmla="*/ 1922724 w 7467600"/>
              <a:gd name="connsiteY401" fmla="*/ 6765577 h 6858000"/>
              <a:gd name="connsiteX402" fmla="*/ 1904650 w 7467600"/>
              <a:gd name="connsiteY402" fmla="*/ 6639616 h 6858000"/>
              <a:gd name="connsiteX403" fmla="*/ 1885273 w 7467600"/>
              <a:gd name="connsiteY403" fmla="*/ 6858000 h 6858000"/>
              <a:gd name="connsiteX404" fmla="*/ 1854363 w 7467600"/>
              <a:gd name="connsiteY404" fmla="*/ 6858000 h 6858000"/>
              <a:gd name="connsiteX405" fmla="*/ 1880391 w 7467600"/>
              <a:gd name="connsiteY405" fmla="*/ 6603796 h 6858000"/>
              <a:gd name="connsiteX406" fmla="*/ 1818273 w 7467600"/>
              <a:gd name="connsiteY406" fmla="*/ 6715729 h 6858000"/>
              <a:gd name="connsiteX407" fmla="*/ 1794691 w 7467600"/>
              <a:gd name="connsiteY407" fmla="*/ 6843239 h 6858000"/>
              <a:gd name="connsiteX408" fmla="*/ 1794914 w 7467600"/>
              <a:gd name="connsiteY408" fmla="*/ 6858000 h 6858000"/>
              <a:gd name="connsiteX409" fmla="*/ 1746128 w 7467600"/>
              <a:gd name="connsiteY409" fmla="*/ 6858000 h 6858000"/>
              <a:gd name="connsiteX410" fmla="*/ 1753934 w 7467600"/>
              <a:gd name="connsiteY410" fmla="*/ 6724796 h 6858000"/>
              <a:gd name="connsiteX411" fmla="*/ 1792053 w 7467600"/>
              <a:gd name="connsiteY411" fmla="*/ 6572396 h 6858000"/>
              <a:gd name="connsiteX412" fmla="*/ 1862248 w 7467600"/>
              <a:gd name="connsiteY412" fmla="*/ 6266397 h 6858000"/>
              <a:gd name="connsiteX413" fmla="*/ 1862250 w 7467600"/>
              <a:gd name="connsiteY413" fmla="*/ 6033531 h 6858000"/>
              <a:gd name="connsiteX414" fmla="*/ 1211999 w 7467600"/>
              <a:gd name="connsiteY414" fmla="*/ 6683610 h 6858000"/>
              <a:gd name="connsiteX415" fmla="*/ 1213266 w 7467600"/>
              <a:gd name="connsiteY415" fmla="*/ 6691947 h 6858000"/>
              <a:gd name="connsiteX416" fmla="*/ 1203370 w 7467600"/>
              <a:gd name="connsiteY416" fmla="*/ 6850676 h 6858000"/>
              <a:gd name="connsiteX417" fmla="*/ 1203671 w 7467600"/>
              <a:gd name="connsiteY417" fmla="*/ 6858000 h 6858000"/>
              <a:gd name="connsiteX418" fmla="*/ 1143180 w 7467600"/>
              <a:gd name="connsiteY418" fmla="*/ 6858000 h 6858000"/>
              <a:gd name="connsiteX419" fmla="*/ 1142176 w 7467600"/>
              <a:gd name="connsiteY419" fmla="*/ 6766045 h 6858000"/>
              <a:gd name="connsiteX420" fmla="*/ 1067484 w 7467600"/>
              <a:gd name="connsiteY420" fmla="*/ 6858000 h 6858000"/>
              <a:gd name="connsiteX421" fmla="*/ 953928 w 7467600"/>
              <a:gd name="connsiteY421" fmla="*/ 6858000 h 6858000"/>
              <a:gd name="connsiteX422" fmla="*/ 959715 w 7467600"/>
              <a:gd name="connsiteY422" fmla="*/ 6850185 h 6858000"/>
              <a:gd name="connsiteX423" fmla="*/ 1483788 w 7467600"/>
              <a:gd name="connsiteY423" fmla="*/ 6259174 h 6858000"/>
              <a:gd name="connsiteX424" fmla="*/ 1100671 w 7467600"/>
              <a:gd name="connsiteY424" fmla="*/ 6252137 h 6858000"/>
              <a:gd name="connsiteX425" fmla="*/ 1090144 w 7467600"/>
              <a:gd name="connsiteY425" fmla="*/ 6256748 h 6858000"/>
              <a:gd name="connsiteX426" fmla="*/ 1095872 w 7467600"/>
              <a:gd name="connsiteY426" fmla="*/ 6271892 h 6858000"/>
              <a:gd name="connsiteX427" fmla="*/ 262785 w 7467600"/>
              <a:gd name="connsiteY427" fmla="*/ 6845450 h 6858000"/>
              <a:gd name="connsiteX428" fmla="*/ 209968 w 7467600"/>
              <a:gd name="connsiteY428" fmla="*/ 6770713 h 6858000"/>
              <a:gd name="connsiteX429" fmla="*/ 873460 w 7467600"/>
              <a:gd name="connsiteY429" fmla="*/ 6253768 h 6858000"/>
              <a:gd name="connsiteX430" fmla="*/ 192686 w 7467600"/>
              <a:gd name="connsiteY430" fmla="*/ 5849257 h 6858000"/>
              <a:gd name="connsiteX431" fmla="*/ 4696 w 7467600"/>
              <a:gd name="connsiteY431" fmla="*/ 5697668 h 6858000"/>
              <a:gd name="connsiteX432" fmla="*/ 0 w 7467600"/>
              <a:gd name="connsiteY432" fmla="*/ 5689984 h 6858000"/>
              <a:gd name="connsiteX433" fmla="*/ 0 w 7467600"/>
              <a:gd name="connsiteY433" fmla="*/ 5513472 h 6858000"/>
              <a:gd name="connsiteX434" fmla="*/ 174101 w 7467600"/>
              <a:gd name="connsiteY434" fmla="*/ 5620277 h 6858000"/>
              <a:gd name="connsiteX435" fmla="*/ 891800 w 7467600"/>
              <a:gd name="connsiteY435" fmla="*/ 6036935 h 6858000"/>
              <a:gd name="connsiteX436" fmla="*/ 1072219 w 7467600"/>
              <a:gd name="connsiteY436" fmla="*/ 6169443 h 6858000"/>
              <a:gd name="connsiteX437" fmla="*/ 1074117 w 7467600"/>
              <a:gd name="connsiteY437" fmla="*/ 6170301 h 6858000"/>
              <a:gd name="connsiteX438" fmla="*/ 1083114 w 7467600"/>
              <a:gd name="connsiteY438" fmla="*/ 6174131 h 6858000"/>
              <a:gd name="connsiteX439" fmla="*/ 1543010 w 7467600"/>
              <a:gd name="connsiteY439" fmla="*/ 6191140 h 6858000"/>
              <a:gd name="connsiteX440" fmla="*/ 1551080 w 7467600"/>
              <a:gd name="connsiteY440" fmla="*/ 6195006 h 6858000"/>
              <a:gd name="connsiteX441" fmla="*/ 2345443 w 7467600"/>
              <a:gd name="connsiteY441" fmla="*/ 5549882 h 6858000"/>
              <a:gd name="connsiteX442" fmla="*/ 1721499 w 7467600"/>
              <a:gd name="connsiteY442" fmla="*/ 5599969 h 6858000"/>
              <a:gd name="connsiteX443" fmla="*/ 767716 w 7467600"/>
              <a:gd name="connsiteY443" fmla="*/ 5472768 h 6858000"/>
              <a:gd name="connsiteX444" fmla="*/ 722147 w 7467600"/>
              <a:gd name="connsiteY444" fmla="*/ 5393091 h 6858000"/>
              <a:gd name="connsiteX445" fmla="*/ 1485552 w 7467600"/>
              <a:gd name="connsiteY445" fmla="*/ 5313202 h 6858000"/>
              <a:gd name="connsiteX446" fmla="*/ 2143004 w 7467600"/>
              <a:gd name="connsiteY446" fmla="*/ 5402420 h 6858000"/>
              <a:gd name="connsiteX447" fmla="*/ 1933391 w 7467600"/>
              <a:gd name="connsiteY447" fmla="*/ 5156971 h 6858000"/>
              <a:gd name="connsiteX448" fmla="*/ 1827118 w 7467600"/>
              <a:gd name="connsiteY448" fmla="*/ 4968410 h 6858000"/>
              <a:gd name="connsiteX449" fmla="*/ 1837349 w 7467600"/>
              <a:gd name="connsiteY449" fmla="*/ 4956357 h 6858000"/>
              <a:gd name="connsiteX450" fmla="*/ 2162835 w 7467600"/>
              <a:gd name="connsiteY450" fmla="*/ 5187853 h 6858000"/>
              <a:gd name="connsiteX451" fmla="*/ 2257167 w 7467600"/>
              <a:gd name="connsiteY451" fmla="*/ 5462123 h 6858000"/>
              <a:gd name="connsiteX452" fmla="*/ 2261598 w 7467600"/>
              <a:gd name="connsiteY452" fmla="*/ 5467998 h 6858000"/>
              <a:gd name="connsiteX453" fmla="*/ 2437177 w 7467600"/>
              <a:gd name="connsiteY453" fmla="*/ 5479608 h 6858000"/>
              <a:gd name="connsiteX454" fmla="*/ 2445247 w 7467600"/>
              <a:gd name="connsiteY454" fmla="*/ 5483476 h 6858000"/>
              <a:gd name="connsiteX455" fmla="*/ 2743626 w 7467600"/>
              <a:gd name="connsiteY455" fmla="*/ 5304819 h 6858000"/>
              <a:gd name="connsiteX456" fmla="*/ 3048102 w 7467600"/>
              <a:gd name="connsiteY456" fmla="*/ 5150595 h 6858000"/>
              <a:gd name="connsiteX457" fmla="*/ 1799414 w 7467600"/>
              <a:gd name="connsiteY457" fmla="*/ 4694732 h 6858000"/>
              <a:gd name="connsiteX458" fmla="*/ 1771735 w 7467600"/>
              <a:gd name="connsiteY458" fmla="*/ 4619929 h 6858000"/>
              <a:gd name="connsiteX459" fmla="*/ 3104273 w 7467600"/>
              <a:gd name="connsiteY459" fmla="*/ 5076159 h 6858000"/>
              <a:gd name="connsiteX460" fmla="*/ 3113245 w 7467600"/>
              <a:gd name="connsiteY460" fmla="*/ 5090705 h 6858000"/>
              <a:gd name="connsiteX461" fmla="*/ 3126294 w 7467600"/>
              <a:gd name="connsiteY461" fmla="*/ 5114400 h 6858000"/>
              <a:gd name="connsiteX462" fmla="*/ 3937433 w 7467600"/>
              <a:gd name="connsiteY462" fmla="*/ 4830473 h 6858000"/>
              <a:gd name="connsiteX463" fmla="*/ 3590475 w 7467600"/>
              <a:gd name="connsiteY463" fmla="*/ 4597974 h 6858000"/>
              <a:gd name="connsiteX464" fmla="*/ 3100264 w 7467600"/>
              <a:gd name="connsiteY464" fmla="*/ 4579845 h 6858000"/>
              <a:gd name="connsiteX465" fmla="*/ 2183576 w 7467600"/>
              <a:gd name="connsiteY465" fmla="*/ 4227150 h 6858000"/>
              <a:gd name="connsiteX466" fmla="*/ 2151029 w 7467600"/>
              <a:gd name="connsiteY466" fmla="*/ 4146947 h 6858000"/>
              <a:gd name="connsiteX467" fmla="*/ 3563434 w 7467600"/>
              <a:gd name="connsiteY467" fmla="*/ 4469115 h 6858000"/>
              <a:gd name="connsiteX468" fmla="*/ 3177952 w 7467600"/>
              <a:gd name="connsiteY468" fmla="*/ 3657386 h 6858000"/>
              <a:gd name="connsiteX469" fmla="*/ 3189263 w 7467600"/>
              <a:gd name="connsiteY469" fmla="*/ 3625726 h 6858000"/>
              <a:gd name="connsiteX470" fmla="*/ 3560912 w 7467600"/>
              <a:gd name="connsiteY470" fmla="*/ 4079863 h 6858000"/>
              <a:gd name="connsiteX471" fmla="*/ 3626636 w 7467600"/>
              <a:gd name="connsiteY471" fmla="*/ 4512230 h 6858000"/>
              <a:gd name="connsiteX472" fmla="*/ 3653088 w 7467600"/>
              <a:gd name="connsiteY472" fmla="*/ 4521417 h 6858000"/>
              <a:gd name="connsiteX473" fmla="*/ 3988128 w 7467600"/>
              <a:gd name="connsiteY473" fmla="*/ 4817267 h 6858000"/>
              <a:gd name="connsiteX474" fmla="*/ 4830582 w 7467600"/>
              <a:gd name="connsiteY474" fmla="*/ 4676000 h 6858000"/>
              <a:gd name="connsiteX475" fmla="*/ 4830100 w 7467600"/>
              <a:gd name="connsiteY475" fmla="*/ 4675554 h 6858000"/>
              <a:gd name="connsiteX476" fmla="*/ 4036318 w 7467600"/>
              <a:gd name="connsiteY476" fmla="*/ 4147013 h 6858000"/>
              <a:gd name="connsiteX477" fmla="*/ 3432098 w 7467600"/>
              <a:gd name="connsiteY477" fmla="*/ 3537312 h 6858000"/>
              <a:gd name="connsiteX478" fmla="*/ 3446761 w 7467600"/>
              <a:gd name="connsiteY478" fmla="*/ 3461278 h 6858000"/>
              <a:gd name="connsiteX479" fmla="*/ 4419733 w 7467600"/>
              <a:gd name="connsiteY479" fmla="*/ 3963555 h 6858000"/>
              <a:gd name="connsiteX480" fmla="*/ 4781371 w 7467600"/>
              <a:gd name="connsiteY480" fmla="*/ 4458604 h 6858000"/>
              <a:gd name="connsiteX481" fmla="*/ 4780440 w 7467600"/>
              <a:gd name="connsiteY481" fmla="*/ 4470290 h 6858000"/>
              <a:gd name="connsiteX482" fmla="*/ 4898954 w 7467600"/>
              <a:gd name="connsiteY482" fmla="*/ 4662092 h 6858000"/>
              <a:gd name="connsiteX483" fmla="*/ 4900699 w 7467600"/>
              <a:gd name="connsiteY483" fmla="*/ 4670867 h 6858000"/>
              <a:gd name="connsiteX484" fmla="*/ 5714511 w 7467600"/>
              <a:gd name="connsiteY484" fmla="*/ 4663483 h 6858000"/>
              <a:gd name="connsiteX485" fmla="*/ 5464793 w 7467600"/>
              <a:gd name="connsiteY485" fmla="*/ 4393556 h 6858000"/>
              <a:gd name="connsiteX486" fmla="*/ 5461897 w 7467600"/>
              <a:gd name="connsiteY486" fmla="*/ 4390879 h 6858000"/>
              <a:gd name="connsiteX487" fmla="*/ 4294126 w 7467600"/>
              <a:gd name="connsiteY487" fmla="*/ 3303048 h 6858000"/>
              <a:gd name="connsiteX488" fmla="*/ 4305321 w 7467600"/>
              <a:gd name="connsiteY488" fmla="*/ 3256953 h 6858000"/>
              <a:gd name="connsiteX489" fmla="*/ 4949299 w 7467600"/>
              <a:gd name="connsiteY489" fmla="*/ 3766336 h 6858000"/>
              <a:gd name="connsiteX490" fmla="*/ 5291452 w 7467600"/>
              <a:gd name="connsiteY490" fmla="*/ 4076801 h 6858000"/>
              <a:gd name="connsiteX491" fmla="*/ 5434998 w 7467600"/>
              <a:gd name="connsiteY491" fmla="*/ 4254100 h 6858000"/>
              <a:gd name="connsiteX492" fmla="*/ 5351015 w 7467600"/>
              <a:gd name="connsiteY492" fmla="*/ 3760989 h 6858000"/>
              <a:gd name="connsiteX493" fmla="*/ 5413780 w 7467600"/>
              <a:gd name="connsiteY493" fmla="*/ 2966265 h 6858000"/>
              <a:gd name="connsiteX494" fmla="*/ 5425627 w 7467600"/>
              <a:gd name="connsiteY494" fmla="*/ 2954192 h 6858000"/>
              <a:gd name="connsiteX495" fmla="*/ 6604735 w 7467600"/>
              <a:gd name="connsiteY495" fmla="*/ 2041381 h 6858000"/>
              <a:gd name="connsiteX496" fmla="*/ 7204487 w 7467600"/>
              <a:gd name="connsiteY496" fmla="*/ 2742112 h 6858000"/>
              <a:gd name="connsiteX497" fmla="*/ 7131592 w 7467600"/>
              <a:gd name="connsiteY497" fmla="*/ 2672096 h 6858000"/>
              <a:gd name="connsiteX498" fmla="*/ 6996344 w 7467600"/>
              <a:gd name="connsiteY498" fmla="*/ 2518310 h 6858000"/>
              <a:gd name="connsiteX499" fmla="*/ 6735495 w 7467600"/>
              <a:gd name="connsiteY499" fmla="*/ 2196890 h 6858000"/>
              <a:gd name="connsiteX500" fmla="*/ 6721901 w 7467600"/>
              <a:gd name="connsiteY500" fmla="*/ 2179274 h 6858000"/>
              <a:gd name="connsiteX501" fmla="*/ 6604735 w 7467600"/>
              <a:gd name="connsiteY501" fmla="*/ 2041381 h 6858000"/>
              <a:gd name="connsiteX502" fmla="*/ 6591670 w 7467600"/>
              <a:gd name="connsiteY502" fmla="*/ 1988277 h 6858000"/>
              <a:gd name="connsiteX503" fmla="*/ 6747349 w 7467600"/>
              <a:gd name="connsiteY503" fmla="*/ 2160069 h 6858000"/>
              <a:gd name="connsiteX504" fmla="*/ 6760943 w 7467600"/>
              <a:gd name="connsiteY504" fmla="*/ 2177686 h 6858000"/>
              <a:gd name="connsiteX505" fmla="*/ 7021065 w 7467600"/>
              <a:gd name="connsiteY505" fmla="*/ 2498102 h 6858000"/>
              <a:gd name="connsiteX506" fmla="*/ 7155223 w 7467600"/>
              <a:gd name="connsiteY506" fmla="*/ 2650386 h 6858000"/>
              <a:gd name="connsiteX507" fmla="*/ 7203167 w 7467600"/>
              <a:gd name="connsiteY507" fmla="*/ 2697288 h 6858000"/>
              <a:gd name="connsiteX508" fmla="*/ 6937703 w 7467600"/>
              <a:gd name="connsiteY508" fmla="*/ 2321981 h 6858000"/>
              <a:gd name="connsiteX509" fmla="*/ 6591670 w 7467600"/>
              <a:gd name="connsiteY509" fmla="*/ 1988277 h 6858000"/>
              <a:gd name="connsiteX510" fmla="*/ 5798671 w 7467600"/>
              <a:gd name="connsiteY510" fmla="*/ 1981601 h 6858000"/>
              <a:gd name="connsiteX511" fmla="*/ 5754709 w 7467600"/>
              <a:gd name="connsiteY511" fmla="*/ 2071454 h 6858000"/>
              <a:gd name="connsiteX512" fmla="*/ 5763044 w 7467600"/>
              <a:gd name="connsiteY512" fmla="*/ 2842206 h 6858000"/>
              <a:gd name="connsiteX513" fmla="*/ 5764974 w 7467600"/>
              <a:gd name="connsiteY513" fmla="*/ 2799609 h 6858000"/>
              <a:gd name="connsiteX514" fmla="*/ 5767665 w 7467600"/>
              <a:gd name="connsiteY514" fmla="*/ 2666409 h 6858000"/>
              <a:gd name="connsiteX515" fmla="*/ 5763055 w 7467600"/>
              <a:gd name="connsiteY515" fmla="*/ 2579705 h 6858000"/>
              <a:gd name="connsiteX516" fmla="*/ 5758079 w 7467600"/>
              <a:gd name="connsiteY516" fmla="*/ 2492508 h 6858000"/>
              <a:gd name="connsiteX517" fmla="*/ 5779325 w 7467600"/>
              <a:gd name="connsiteY517" fmla="*/ 2197069 h 6858000"/>
              <a:gd name="connsiteX518" fmla="*/ 5798671 w 7467600"/>
              <a:gd name="connsiteY518" fmla="*/ 1981601 h 6858000"/>
              <a:gd name="connsiteX519" fmla="*/ 5829202 w 7467600"/>
              <a:gd name="connsiteY519" fmla="*/ 1971679 h 6858000"/>
              <a:gd name="connsiteX520" fmla="*/ 5809558 w 7467600"/>
              <a:gd name="connsiteY520" fmla="*/ 2198043 h 6858000"/>
              <a:gd name="connsiteX521" fmla="*/ 5788653 w 7467600"/>
              <a:gd name="connsiteY521" fmla="*/ 2489430 h 6858000"/>
              <a:gd name="connsiteX522" fmla="*/ 5793439 w 7467600"/>
              <a:gd name="connsiteY522" fmla="*/ 2575235 h 6858000"/>
              <a:gd name="connsiteX523" fmla="*/ 5796837 w 7467600"/>
              <a:gd name="connsiteY523" fmla="*/ 2637633 h 6858000"/>
              <a:gd name="connsiteX524" fmla="*/ 5818614 w 7467600"/>
              <a:gd name="connsiteY524" fmla="*/ 2473055 h 6858000"/>
              <a:gd name="connsiteX525" fmla="*/ 5829202 w 7467600"/>
              <a:gd name="connsiteY525" fmla="*/ 1971679 h 6858000"/>
              <a:gd name="connsiteX526" fmla="*/ 5911389 w 7467600"/>
              <a:gd name="connsiteY526" fmla="*/ 1898371 h 6858000"/>
              <a:gd name="connsiteX527" fmla="*/ 6237627 w 7467600"/>
              <a:gd name="connsiteY527" fmla="*/ 2231921 h 6858000"/>
              <a:gd name="connsiteX528" fmla="*/ 5911389 w 7467600"/>
              <a:gd name="connsiteY528" fmla="*/ 1898371 h 6858000"/>
              <a:gd name="connsiteX529" fmla="*/ 6944437 w 7467600"/>
              <a:gd name="connsiteY529" fmla="*/ 1575402 h 6858000"/>
              <a:gd name="connsiteX530" fmla="*/ 6304730 w 7467600"/>
              <a:gd name="connsiteY530" fmla="*/ 1766654 h 6858000"/>
              <a:gd name="connsiteX531" fmla="*/ 6944437 w 7467600"/>
              <a:gd name="connsiteY531" fmla="*/ 1575402 h 6858000"/>
              <a:gd name="connsiteX532" fmla="*/ 7019523 w 7467600"/>
              <a:gd name="connsiteY532" fmla="*/ 1519450 h 6858000"/>
              <a:gd name="connsiteX533" fmla="*/ 6298091 w 7467600"/>
              <a:gd name="connsiteY533" fmla="*/ 1737122 h 6858000"/>
              <a:gd name="connsiteX534" fmla="*/ 7019523 w 7467600"/>
              <a:gd name="connsiteY534" fmla="*/ 1519450 h 6858000"/>
              <a:gd name="connsiteX535" fmla="*/ 2399523 w 7467600"/>
              <a:gd name="connsiteY535" fmla="*/ 1428234 h 6858000"/>
              <a:gd name="connsiteX536" fmla="*/ 2224982 w 7467600"/>
              <a:gd name="connsiteY536" fmla="*/ 1826201 h 6858000"/>
              <a:gd name="connsiteX537" fmla="*/ 2096099 w 7467600"/>
              <a:gd name="connsiteY537" fmla="*/ 2345900 h 6858000"/>
              <a:gd name="connsiteX538" fmla="*/ 2283317 w 7467600"/>
              <a:gd name="connsiteY538" fmla="*/ 1796925 h 6858000"/>
              <a:gd name="connsiteX539" fmla="*/ 2399523 w 7467600"/>
              <a:gd name="connsiteY539" fmla="*/ 1428234 h 6858000"/>
              <a:gd name="connsiteX540" fmla="*/ 2448558 w 7467600"/>
              <a:gd name="connsiteY540" fmla="*/ 1373435 h 6858000"/>
              <a:gd name="connsiteX541" fmla="*/ 2312521 w 7467600"/>
              <a:gd name="connsiteY541" fmla="*/ 1806140 h 6858000"/>
              <a:gd name="connsiteX542" fmla="*/ 2127533 w 7467600"/>
              <a:gd name="connsiteY542" fmla="*/ 2348380 h 6858000"/>
              <a:gd name="connsiteX543" fmla="*/ 2358080 w 7467600"/>
              <a:gd name="connsiteY543" fmla="*/ 1866134 h 6858000"/>
              <a:gd name="connsiteX544" fmla="*/ 2407436 w 7467600"/>
              <a:gd name="connsiteY544" fmla="*/ 1651070 h 6858000"/>
              <a:gd name="connsiteX545" fmla="*/ 2448558 w 7467600"/>
              <a:gd name="connsiteY545" fmla="*/ 1373435 h 6858000"/>
              <a:gd name="connsiteX546" fmla="*/ 278707 w 7467600"/>
              <a:gd name="connsiteY546" fmla="*/ 1352270 h 6858000"/>
              <a:gd name="connsiteX547" fmla="*/ 321570 w 7467600"/>
              <a:gd name="connsiteY547" fmla="*/ 1861610 h 6858000"/>
              <a:gd name="connsiteX548" fmla="*/ 294281 w 7467600"/>
              <a:gd name="connsiteY548" fmla="*/ 1440658 h 6858000"/>
              <a:gd name="connsiteX549" fmla="*/ 278707 w 7467600"/>
              <a:gd name="connsiteY549" fmla="*/ 1352270 h 6858000"/>
              <a:gd name="connsiteX550" fmla="*/ 1423821 w 7467600"/>
              <a:gd name="connsiteY550" fmla="*/ 1351958 h 6858000"/>
              <a:gd name="connsiteX551" fmla="*/ 1638521 w 7467600"/>
              <a:gd name="connsiteY551" fmla="*/ 1908470 h 6858000"/>
              <a:gd name="connsiteX552" fmla="*/ 1754199 w 7467600"/>
              <a:gd name="connsiteY552" fmla="*/ 2149284 h 6858000"/>
              <a:gd name="connsiteX553" fmla="*/ 1908359 w 7467600"/>
              <a:gd name="connsiteY553" fmla="*/ 2364988 h 6858000"/>
              <a:gd name="connsiteX554" fmla="*/ 1647661 w 7467600"/>
              <a:gd name="connsiteY554" fmla="*/ 1825945 h 6858000"/>
              <a:gd name="connsiteX555" fmla="*/ 1423821 w 7467600"/>
              <a:gd name="connsiteY555" fmla="*/ 1351958 h 6858000"/>
              <a:gd name="connsiteX556" fmla="*/ 1431890 w 7467600"/>
              <a:gd name="connsiteY556" fmla="*/ 1306475 h 6858000"/>
              <a:gd name="connsiteX557" fmla="*/ 1507597 w 7467600"/>
              <a:gd name="connsiteY557" fmla="*/ 1446132 h 6858000"/>
              <a:gd name="connsiteX558" fmla="*/ 1674586 w 7467600"/>
              <a:gd name="connsiteY558" fmla="*/ 1813832 h 6858000"/>
              <a:gd name="connsiteX559" fmla="*/ 1815950 w 7467600"/>
              <a:gd name="connsiteY559" fmla="*/ 2128564 h 6858000"/>
              <a:gd name="connsiteX560" fmla="*/ 1984242 w 7467600"/>
              <a:gd name="connsiteY560" fmla="*/ 2430829 h 6858000"/>
              <a:gd name="connsiteX561" fmla="*/ 2014023 w 7467600"/>
              <a:gd name="connsiteY561" fmla="*/ 2450995 h 6858000"/>
              <a:gd name="connsiteX562" fmla="*/ 1747337 w 7467600"/>
              <a:gd name="connsiteY562" fmla="*/ 1855264 h 6858000"/>
              <a:gd name="connsiteX563" fmla="*/ 1533749 w 7467600"/>
              <a:gd name="connsiteY563" fmla="*/ 1478656 h 6858000"/>
              <a:gd name="connsiteX564" fmla="*/ 1431890 w 7467600"/>
              <a:gd name="connsiteY564" fmla="*/ 1306475 h 6858000"/>
              <a:gd name="connsiteX565" fmla="*/ 5052692 w 7467600"/>
              <a:gd name="connsiteY565" fmla="*/ 1292994 h 6858000"/>
              <a:gd name="connsiteX566" fmla="*/ 5200661 w 7467600"/>
              <a:gd name="connsiteY566" fmla="*/ 1635186 h 6858000"/>
              <a:gd name="connsiteX567" fmla="*/ 5297138 w 7467600"/>
              <a:gd name="connsiteY567" fmla="*/ 1906351 h 6858000"/>
              <a:gd name="connsiteX568" fmla="*/ 5052692 w 7467600"/>
              <a:gd name="connsiteY568" fmla="*/ 1292994 h 6858000"/>
              <a:gd name="connsiteX569" fmla="*/ 5009948 w 7467600"/>
              <a:gd name="connsiteY569" fmla="*/ 1273619 h 6858000"/>
              <a:gd name="connsiteX570" fmla="*/ 5121777 w 7467600"/>
              <a:gd name="connsiteY570" fmla="*/ 1654213 h 6858000"/>
              <a:gd name="connsiteX571" fmla="*/ 5293545 w 7467600"/>
              <a:gd name="connsiteY571" fmla="*/ 2072247 h 6858000"/>
              <a:gd name="connsiteX572" fmla="*/ 5294042 w 7467600"/>
              <a:gd name="connsiteY572" fmla="*/ 2065019 h 6858000"/>
              <a:gd name="connsiteX573" fmla="*/ 5171936 w 7467600"/>
              <a:gd name="connsiteY573" fmla="*/ 1647613 h 6858000"/>
              <a:gd name="connsiteX574" fmla="*/ 5009948 w 7467600"/>
              <a:gd name="connsiteY574" fmla="*/ 1273619 h 6858000"/>
              <a:gd name="connsiteX575" fmla="*/ 655236 w 7467600"/>
              <a:gd name="connsiteY575" fmla="*/ 1268632 h 6858000"/>
              <a:gd name="connsiteX576" fmla="*/ 839521 w 7467600"/>
              <a:gd name="connsiteY576" fmla="*/ 1685315 h 6858000"/>
              <a:gd name="connsiteX577" fmla="*/ 1109416 w 7467600"/>
              <a:gd name="connsiteY577" fmla="*/ 2061663 h 6858000"/>
              <a:gd name="connsiteX578" fmla="*/ 1298300 w 7467600"/>
              <a:gd name="connsiteY578" fmla="*/ 2247742 h 6858000"/>
              <a:gd name="connsiteX579" fmla="*/ 1125871 w 7467600"/>
              <a:gd name="connsiteY579" fmla="*/ 1989513 h 6858000"/>
              <a:gd name="connsiteX580" fmla="*/ 981574 w 7467600"/>
              <a:gd name="connsiteY580" fmla="*/ 1783157 h 6858000"/>
              <a:gd name="connsiteX581" fmla="*/ 922198 w 7467600"/>
              <a:gd name="connsiteY581" fmla="*/ 1677437 h 6858000"/>
              <a:gd name="connsiteX582" fmla="*/ 869293 w 7467600"/>
              <a:gd name="connsiteY582" fmla="*/ 1583214 h 6858000"/>
              <a:gd name="connsiteX583" fmla="*/ 751431 w 7467600"/>
              <a:gd name="connsiteY583" fmla="*/ 1405731 h 6858000"/>
              <a:gd name="connsiteX584" fmla="*/ 655236 w 7467600"/>
              <a:gd name="connsiteY584" fmla="*/ 1268632 h 6858000"/>
              <a:gd name="connsiteX585" fmla="*/ 6516292 w 7467600"/>
              <a:gd name="connsiteY585" fmla="*/ 1263064 h 6858000"/>
              <a:gd name="connsiteX586" fmla="*/ 5736320 w 7467600"/>
              <a:gd name="connsiteY586" fmla="*/ 1501803 h 6858000"/>
              <a:gd name="connsiteX587" fmla="*/ 6516292 w 7467600"/>
              <a:gd name="connsiteY587" fmla="*/ 1263064 h 6858000"/>
              <a:gd name="connsiteX588" fmla="*/ 291466 w 7467600"/>
              <a:gd name="connsiteY588" fmla="*/ 1250369 h 6858000"/>
              <a:gd name="connsiteX589" fmla="*/ 323180 w 7467600"/>
              <a:gd name="connsiteY589" fmla="*/ 1435283 h 6858000"/>
              <a:gd name="connsiteX590" fmla="*/ 349381 w 7467600"/>
              <a:gd name="connsiteY590" fmla="*/ 1875041 h 6858000"/>
              <a:gd name="connsiteX591" fmla="*/ 374363 w 7467600"/>
              <a:gd name="connsiteY591" fmla="*/ 1506494 h 6858000"/>
              <a:gd name="connsiteX592" fmla="*/ 302168 w 7467600"/>
              <a:gd name="connsiteY592" fmla="*/ 1274495 h 6858000"/>
              <a:gd name="connsiteX593" fmla="*/ 291466 w 7467600"/>
              <a:gd name="connsiteY593" fmla="*/ 1250369 h 6858000"/>
              <a:gd name="connsiteX594" fmla="*/ 678222 w 7467600"/>
              <a:gd name="connsiteY594" fmla="*/ 1248670 h 6858000"/>
              <a:gd name="connsiteX595" fmla="*/ 775536 w 7467600"/>
              <a:gd name="connsiteY595" fmla="*/ 1388015 h 6858000"/>
              <a:gd name="connsiteX596" fmla="*/ 894529 w 7467600"/>
              <a:gd name="connsiteY596" fmla="*/ 1567739 h 6858000"/>
              <a:gd name="connsiteX597" fmla="*/ 948000 w 7467600"/>
              <a:gd name="connsiteY597" fmla="*/ 1663088 h 6858000"/>
              <a:gd name="connsiteX598" fmla="*/ 1006812 w 7467600"/>
              <a:gd name="connsiteY598" fmla="*/ 1767683 h 6858000"/>
              <a:gd name="connsiteX599" fmla="*/ 1149133 w 7467600"/>
              <a:gd name="connsiteY599" fmla="*/ 1971513 h 6858000"/>
              <a:gd name="connsiteX600" fmla="*/ 1333952 w 7467600"/>
              <a:gd name="connsiteY600" fmla="*/ 2251620 h 6858000"/>
              <a:gd name="connsiteX601" fmla="*/ 1337329 w 7467600"/>
              <a:gd name="connsiteY601" fmla="*/ 2258350 h 6858000"/>
              <a:gd name="connsiteX602" fmla="*/ 1014726 w 7467600"/>
              <a:gd name="connsiteY602" fmla="*/ 1615556 h 6858000"/>
              <a:gd name="connsiteX603" fmla="*/ 678222 w 7467600"/>
              <a:gd name="connsiteY603" fmla="*/ 1248670 h 6858000"/>
              <a:gd name="connsiteX604" fmla="*/ 6691602 w 7467600"/>
              <a:gd name="connsiteY604" fmla="*/ 1140573 h 6858000"/>
              <a:gd name="connsiteX605" fmla="*/ 6571100 w 7467600"/>
              <a:gd name="connsiteY605" fmla="*/ 1183662 h 6858000"/>
              <a:gd name="connsiteX606" fmla="*/ 6241687 w 7467600"/>
              <a:gd name="connsiteY606" fmla="*/ 1257600 h 6858000"/>
              <a:gd name="connsiteX607" fmla="*/ 5693009 w 7467600"/>
              <a:gd name="connsiteY607" fmla="*/ 1478256 h 6858000"/>
              <a:gd name="connsiteX608" fmla="*/ 6548420 w 7467600"/>
              <a:gd name="connsiteY608" fmla="*/ 1214599 h 6858000"/>
              <a:gd name="connsiteX609" fmla="*/ 6605473 w 7467600"/>
              <a:gd name="connsiteY609" fmla="*/ 1184686 h 6858000"/>
              <a:gd name="connsiteX610" fmla="*/ 6691602 w 7467600"/>
              <a:gd name="connsiteY610" fmla="*/ 1140573 h 6858000"/>
              <a:gd name="connsiteX611" fmla="*/ 4002475 w 7467600"/>
              <a:gd name="connsiteY611" fmla="*/ 1037802 h 6858000"/>
              <a:gd name="connsiteX612" fmla="*/ 4000324 w 7467600"/>
              <a:gd name="connsiteY612" fmla="*/ 1039362 h 6858000"/>
              <a:gd name="connsiteX613" fmla="*/ 4002862 w 7467600"/>
              <a:gd name="connsiteY613" fmla="*/ 1042866 h 6858000"/>
              <a:gd name="connsiteX614" fmla="*/ 4002475 w 7467600"/>
              <a:gd name="connsiteY614" fmla="*/ 1037802 h 6858000"/>
              <a:gd name="connsiteX615" fmla="*/ 506322 w 7467600"/>
              <a:gd name="connsiteY615" fmla="*/ 1020997 h 6858000"/>
              <a:gd name="connsiteX616" fmla="*/ 533068 w 7467600"/>
              <a:gd name="connsiteY616" fmla="*/ 1029409 h 6858000"/>
              <a:gd name="connsiteX617" fmla="*/ 1232525 w 7467600"/>
              <a:gd name="connsiteY617" fmla="*/ 1804675 h 6858000"/>
              <a:gd name="connsiteX618" fmla="*/ 1388858 w 7467600"/>
              <a:gd name="connsiteY618" fmla="*/ 2368011 h 6858000"/>
              <a:gd name="connsiteX619" fmla="*/ 1384098 w 7467600"/>
              <a:gd name="connsiteY619" fmla="*/ 2378125 h 6858000"/>
              <a:gd name="connsiteX620" fmla="*/ 1425393 w 7467600"/>
              <a:gd name="connsiteY620" fmla="*/ 2589124 h 6858000"/>
              <a:gd name="connsiteX621" fmla="*/ 1424001 w 7467600"/>
              <a:gd name="connsiteY621" fmla="*/ 2597541 h 6858000"/>
              <a:gd name="connsiteX622" fmla="*/ 2152729 w 7467600"/>
              <a:gd name="connsiteY622" fmla="*/ 2864487 h 6858000"/>
              <a:gd name="connsiteX623" fmla="*/ 2020609 w 7467600"/>
              <a:gd name="connsiteY623" fmla="*/ 2539671 h 6858000"/>
              <a:gd name="connsiteX624" fmla="*/ 2018920 w 7467600"/>
              <a:gd name="connsiteY624" fmla="*/ 2536309 h 6858000"/>
              <a:gd name="connsiteX625" fmla="*/ 1342441 w 7467600"/>
              <a:gd name="connsiteY625" fmla="*/ 1173017 h 6858000"/>
              <a:gd name="connsiteX626" fmla="*/ 1367925 w 7467600"/>
              <a:gd name="connsiteY626" fmla="*/ 1135648 h 6858000"/>
              <a:gd name="connsiteX627" fmla="*/ 1771401 w 7467600"/>
              <a:gd name="connsiteY627" fmla="*/ 1806673 h 6858000"/>
              <a:gd name="connsiteX628" fmla="*/ 1972385 w 7467600"/>
              <a:gd name="connsiteY628" fmla="*/ 2198735 h 6858000"/>
              <a:gd name="connsiteX629" fmla="*/ 2040892 w 7467600"/>
              <a:gd name="connsiteY629" fmla="*/ 2405205 h 6858000"/>
              <a:gd name="connsiteX630" fmla="*/ 2131689 w 7467600"/>
              <a:gd name="connsiteY630" fmla="*/ 1936926 h 6858000"/>
              <a:gd name="connsiteX631" fmla="*/ 2454820 w 7467600"/>
              <a:gd name="connsiteY631" fmla="*/ 1248808 h 6858000"/>
              <a:gd name="connsiteX632" fmla="*/ 2492512 w 7467600"/>
              <a:gd name="connsiteY632" fmla="*/ 1302920 h 6858000"/>
              <a:gd name="connsiteX633" fmla="*/ 2081216 w 7467600"/>
              <a:gd name="connsiteY633" fmla="*/ 2527513 h 6858000"/>
              <a:gd name="connsiteX634" fmla="*/ 2081211 w 7467600"/>
              <a:gd name="connsiteY634" fmla="*/ 2528916 h 6858000"/>
              <a:gd name="connsiteX635" fmla="*/ 2199067 w 7467600"/>
              <a:gd name="connsiteY635" fmla="*/ 2884061 h 6858000"/>
              <a:gd name="connsiteX636" fmla="*/ 3192586 w 7467600"/>
              <a:gd name="connsiteY636" fmla="*/ 3411496 h 6858000"/>
              <a:gd name="connsiteX637" fmla="*/ 3182620 w 7467600"/>
              <a:gd name="connsiteY637" fmla="*/ 3483279 h 6858000"/>
              <a:gd name="connsiteX638" fmla="*/ 2435119 w 7467600"/>
              <a:gd name="connsiteY638" fmla="*/ 3080173 h 6858000"/>
              <a:gd name="connsiteX639" fmla="*/ 2410152 w 7467600"/>
              <a:gd name="connsiteY639" fmla="*/ 3063751 h 6858000"/>
              <a:gd name="connsiteX640" fmla="*/ 2408099 w 7467600"/>
              <a:gd name="connsiteY640" fmla="*/ 3064403 h 6858000"/>
              <a:gd name="connsiteX641" fmla="*/ 2407218 w 7467600"/>
              <a:gd name="connsiteY641" fmla="*/ 3070324 h 6858000"/>
              <a:gd name="connsiteX642" fmla="*/ 2380138 w 7467600"/>
              <a:gd name="connsiteY642" fmla="*/ 3099341 h 6858000"/>
              <a:gd name="connsiteX643" fmla="*/ 1765923 w 7467600"/>
              <a:gd name="connsiteY643" fmla="*/ 3581043 h 6858000"/>
              <a:gd name="connsiteX644" fmla="*/ 1702258 w 7467600"/>
              <a:gd name="connsiteY644" fmla="*/ 3612286 h 6858000"/>
              <a:gd name="connsiteX645" fmla="*/ 1538370 w 7467600"/>
              <a:gd name="connsiteY645" fmla="*/ 3811804 h 6858000"/>
              <a:gd name="connsiteX646" fmla="*/ 542867 w 7467600"/>
              <a:gd name="connsiteY646" fmla="*/ 4944092 h 6858000"/>
              <a:gd name="connsiteX647" fmla="*/ 515800 w 7467600"/>
              <a:gd name="connsiteY647" fmla="*/ 4862180 h 6858000"/>
              <a:gd name="connsiteX648" fmla="*/ 909145 w 7467600"/>
              <a:gd name="connsiteY648" fmla="*/ 4199225 h 6858000"/>
              <a:gd name="connsiteX649" fmla="*/ 1214067 w 7467600"/>
              <a:gd name="connsiteY649" fmla="*/ 3908561 h 6858000"/>
              <a:gd name="connsiteX650" fmla="*/ 640967 w 7467600"/>
              <a:gd name="connsiteY650" fmla="*/ 4105601 h 6858000"/>
              <a:gd name="connsiteX651" fmla="*/ 112563 w 7467600"/>
              <a:gd name="connsiteY651" fmla="*/ 4396952 h 6858000"/>
              <a:gd name="connsiteX652" fmla="*/ 0 w 7467600"/>
              <a:gd name="connsiteY652" fmla="*/ 4466006 h 6858000"/>
              <a:gd name="connsiteX653" fmla="*/ 0 w 7467600"/>
              <a:gd name="connsiteY653" fmla="*/ 4233763 h 6858000"/>
              <a:gd name="connsiteX654" fmla="*/ 36881 w 7467600"/>
              <a:gd name="connsiteY654" fmla="*/ 4200118 h 6858000"/>
              <a:gd name="connsiteX655" fmla="*/ 910534 w 7467600"/>
              <a:gd name="connsiteY655" fmla="*/ 3629753 h 6858000"/>
              <a:gd name="connsiteX656" fmla="*/ 1578717 w 7467600"/>
              <a:gd name="connsiteY656" fmla="*/ 3575982 h 6858000"/>
              <a:gd name="connsiteX657" fmla="*/ 2338780 w 7467600"/>
              <a:gd name="connsiteY657" fmla="*/ 3033725 h 6858000"/>
              <a:gd name="connsiteX658" fmla="*/ 1807991 w 7467600"/>
              <a:gd name="connsiteY658" fmla="*/ 2807184 h 6858000"/>
              <a:gd name="connsiteX659" fmla="*/ 1416358 w 7467600"/>
              <a:gd name="connsiteY659" fmla="*/ 3112571 h 6858000"/>
              <a:gd name="connsiteX660" fmla="*/ 939066 w 7467600"/>
              <a:gd name="connsiteY660" fmla="*/ 3378798 h 6858000"/>
              <a:gd name="connsiteX661" fmla="*/ 115099 w 7467600"/>
              <a:gd name="connsiteY661" fmla="*/ 3607650 h 6858000"/>
              <a:gd name="connsiteX662" fmla="*/ 97284 w 7467600"/>
              <a:gd name="connsiteY662" fmla="*/ 3520393 h 6858000"/>
              <a:gd name="connsiteX663" fmla="*/ 922050 w 7467600"/>
              <a:gd name="connsiteY663" fmla="*/ 3074867 h 6858000"/>
              <a:gd name="connsiteX664" fmla="*/ 1405265 w 7467600"/>
              <a:gd name="connsiteY664" fmla="*/ 3016319 h 6858000"/>
              <a:gd name="connsiteX665" fmla="*/ 1407512 w 7467600"/>
              <a:gd name="connsiteY665" fmla="*/ 3018001 h 6858000"/>
              <a:gd name="connsiteX666" fmla="*/ 1726266 w 7467600"/>
              <a:gd name="connsiteY666" fmla="*/ 2777274 h 6858000"/>
              <a:gd name="connsiteX667" fmla="*/ 625390 w 7467600"/>
              <a:gd name="connsiteY667" fmla="*/ 2514541 h 6858000"/>
              <a:gd name="connsiteX668" fmla="*/ 619799 w 7467600"/>
              <a:gd name="connsiteY668" fmla="*/ 2527180 h 6858000"/>
              <a:gd name="connsiteX669" fmla="*/ 310030 w 7467600"/>
              <a:gd name="connsiteY669" fmla="*/ 2771818 h 6858000"/>
              <a:gd name="connsiteX670" fmla="*/ 173877 w 7467600"/>
              <a:gd name="connsiteY670" fmla="*/ 2937056 h 6858000"/>
              <a:gd name="connsiteX671" fmla="*/ 77889 w 7467600"/>
              <a:gd name="connsiteY671" fmla="*/ 3138440 h 6858000"/>
              <a:gd name="connsiteX672" fmla="*/ 0 w 7467600"/>
              <a:gd name="connsiteY672" fmla="*/ 3271395 h 6858000"/>
              <a:gd name="connsiteX673" fmla="*/ 0 w 7467600"/>
              <a:gd name="connsiteY673" fmla="*/ 3153002 h 6858000"/>
              <a:gd name="connsiteX674" fmla="*/ 2386 w 7467600"/>
              <a:gd name="connsiteY674" fmla="*/ 3149203 h 6858000"/>
              <a:gd name="connsiteX675" fmla="*/ 89753 w 7467600"/>
              <a:gd name="connsiteY675" fmla="*/ 2987702 h 6858000"/>
              <a:gd name="connsiteX676" fmla="*/ 76869 w 7467600"/>
              <a:gd name="connsiteY676" fmla="*/ 3005404 h 6858000"/>
              <a:gd name="connsiteX677" fmla="*/ 32049 w 7467600"/>
              <a:gd name="connsiteY677" fmla="*/ 3065814 h 6858000"/>
              <a:gd name="connsiteX678" fmla="*/ 0 w 7467600"/>
              <a:gd name="connsiteY678" fmla="*/ 3108744 h 6858000"/>
              <a:gd name="connsiteX679" fmla="*/ 0 w 7467600"/>
              <a:gd name="connsiteY679" fmla="*/ 3058059 h 6858000"/>
              <a:gd name="connsiteX680" fmla="*/ 7610 w 7467600"/>
              <a:gd name="connsiteY680" fmla="*/ 3047889 h 6858000"/>
              <a:gd name="connsiteX681" fmla="*/ 52419 w 7467600"/>
              <a:gd name="connsiteY681" fmla="*/ 2987479 h 6858000"/>
              <a:gd name="connsiteX682" fmla="*/ 59142 w 7467600"/>
              <a:gd name="connsiteY682" fmla="*/ 2978488 h 6858000"/>
              <a:gd name="connsiteX683" fmla="*/ 0 w 7467600"/>
              <a:gd name="connsiteY683" fmla="*/ 3015334 h 6858000"/>
              <a:gd name="connsiteX684" fmla="*/ 0 w 7467600"/>
              <a:gd name="connsiteY684" fmla="*/ 2914286 h 6858000"/>
              <a:gd name="connsiteX685" fmla="*/ 36383 w 7467600"/>
              <a:gd name="connsiteY685" fmla="*/ 2901128 h 6858000"/>
              <a:gd name="connsiteX686" fmla="*/ 156329 w 7467600"/>
              <a:gd name="connsiteY686" fmla="*/ 2840533 h 6858000"/>
              <a:gd name="connsiteX687" fmla="*/ 358355 w 7467600"/>
              <a:gd name="connsiteY687" fmla="*/ 2620471 h 6858000"/>
              <a:gd name="connsiteX688" fmla="*/ 510577 w 7467600"/>
              <a:gd name="connsiteY688" fmla="*/ 2501244 h 6858000"/>
              <a:gd name="connsiteX689" fmla="*/ 211967 w 7467600"/>
              <a:gd name="connsiteY689" fmla="*/ 2479171 h 6858000"/>
              <a:gd name="connsiteX690" fmla="*/ 0 w 7467600"/>
              <a:gd name="connsiteY690" fmla="*/ 2476398 h 6858000"/>
              <a:gd name="connsiteX691" fmla="*/ 0 w 7467600"/>
              <a:gd name="connsiteY691" fmla="*/ 2389189 h 6858000"/>
              <a:gd name="connsiteX692" fmla="*/ 103062 w 7467600"/>
              <a:gd name="connsiteY692" fmla="*/ 2389518 h 6858000"/>
              <a:gd name="connsiteX693" fmla="*/ 510734 w 7467600"/>
              <a:gd name="connsiteY693" fmla="*/ 2416201 h 6858000"/>
              <a:gd name="connsiteX694" fmla="*/ 279257 w 7467600"/>
              <a:gd name="connsiteY694" fmla="*/ 2092102 h 6858000"/>
              <a:gd name="connsiteX695" fmla="*/ 65265 w 7467600"/>
              <a:gd name="connsiteY695" fmla="*/ 2006049 h 6858000"/>
              <a:gd name="connsiteX696" fmla="*/ 0 w 7467600"/>
              <a:gd name="connsiteY696" fmla="*/ 1982532 h 6858000"/>
              <a:gd name="connsiteX697" fmla="*/ 0 w 7467600"/>
              <a:gd name="connsiteY697" fmla="*/ 1912789 h 6858000"/>
              <a:gd name="connsiteX698" fmla="*/ 97460 w 7467600"/>
              <a:gd name="connsiteY698" fmla="*/ 1953725 h 6858000"/>
              <a:gd name="connsiteX699" fmla="*/ 221272 w 7467600"/>
              <a:gd name="connsiteY699" fmla="*/ 1980766 h 6858000"/>
              <a:gd name="connsiteX700" fmla="*/ 116765 w 7467600"/>
              <a:gd name="connsiteY700" fmla="*/ 1911033 h 6858000"/>
              <a:gd name="connsiteX701" fmla="*/ 16405 w 7467600"/>
              <a:gd name="connsiteY701" fmla="*/ 1803412 h 6858000"/>
              <a:gd name="connsiteX702" fmla="*/ 0 w 7467600"/>
              <a:gd name="connsiteY702" fmla="*/ 1784777 h 6858000"/>
              <a:gd name="connsiteX703" fmla="*/ 0 w 7467600"/>
              <a:gd name="connsiteY703" fmla="*/ 1740082 h 6858000"/>
              <a:gd name="connsiteX704" fmla="*/ 39394 w 7467600"/>
              <a:gd name="connsiteY704" fmla="*/ 1784856 h 6858000"/>
              <a:gd name="connsiteX705" fmla="*/ 135813 w 7467600"/>
              <a:gd name="connsiteY705" fmla="*/ 1888838 h 6858000"/>
              <a:gd name="connsiteX706" fmla="*/ 242575 w 7467600"/>
              <a:gd name="connsiteY706" fmla="*/ 1958841 h 6858000"/>
              <a:gd name="connsiteX707" fmla="*/ 82197 w 7467600"/>
              <a:gd name="connsiteY707" fmla="*/ 1754826 h 6858000"/>
              <a:gd name="connsiteX708" fmla="*/ 0 w 7467600"/>
              <a:gd name="connsiteY708" fmla="*/ 1679650 h 6858000"/>
              <a:gd name="connsiteX709" fmla="*/ 0 w 7467600"/>
              <a:gd name="connsiteY709" fmla="*/ 1602463 h 6858000"/>
              <a:gd name="connsiteX710" fmla="*/ 84689 w 7467600"/>
              <a:gd name="connsiteY710" fmla="*/ 1677442 h 6858000"/>
              <a:gd name="connsiteX711" fmla="*/ 298437 w 7467600"/>
              <a:gd name="connsiteY711" fmla="*/ 1968019 h 6858000"/>
              <a:gd name="connsiteX712" fmla="*/ 227269 w 7467600"/>
              <a:gd name="connsiteY712" fmla="*/ 1114064 h 6858000"/>
              <a:gd name="connsiteX713" fmla="*/ 248003 w 7467600"/>
              <a:gd name="connsiteY713" fmla="*/ 1089613 h 6858000"/>
              <a:gd name="connsiteX714" fmla="*/ 427020 w 7467600"/>
              <a:gd name="connsiteY714" fmla="*/ 1619803 h 6858000"/>
              <a:gd name="connsiteX715" fmla="*/ 340345 w 7467600"/>
              <a:gd name="connsiteY715" fmla="*/ 2027739 h 6858000"/>
              <a:gd name="connsiteX716" fmla="*/ 360865 w 7467600"/>
              <a:gd name="connsiteY716" fmla="*/ 2044827 h 6858000"/>
              <a:gd name="connsiteX717" fmla="*/ 560414 w 7467600"/>
              <a:gd name="connsiteY717" fmla="*/ 2421457 h 6858000"/>
              <a:gd name="connsiteX718" fmla="*/ 1359703 w 7467600"/>
              <a:gd name="connsiteY718" fmla="*/ 2578554 h 6858000"/>
              <a:gd name="connsiteX719" fmla="*/ 1359422 w 7467600"/>
              <a:gd name="connsiteY719" fmla="*/ 2577994 h 6858000"/>
              <a:gd name="connsiteX720" fmla="*/ 828701 w 7467600"/>
              <a:gd name="connsiteY720" fmla="*/ 1839520 h 6858000"/>
              <a:gd name="connsiteX721" fmla="*/ 494427 w 7467600"/>
              <a:gd name="connsiteY721" fmla="*/ 1092333 h 6858000"/>
              <a:gd name="connsiteX722" fmla="*/ 506322 w 7467600"/>
              <a:gd name="connsiteY722" fmla="*/ 1020997 h 6858000"/>
              <a:gd name="connsiteX723" fmla="*/ 4570198 w 7467600"/>
              <a:gd name="connsiteY723" fmla="*/ 978081 h 6858000"/>
              <a:gd name="connsiteX724" fmla="*/ 4523691 w 7467600"/>
              <a:gd name="connsiteY724" fmla="*/ 1127776 h 6858000"/>
              <a:gd name="connsiteX725" fmla="*/ 4509875 w 7467600"/>
              <a:gd name="connsiteY725" fmla="*/ 1167552 h 6858000"/>
              <a:gd name="connsiteX726" fmla="*/ 4478168 w 7467600"/>
              <a:gd name="connsiteY726" fmla="*/ 1260735 h 6858000"/>
              <a:gd name="connsiteX727" fmla="*/ 4409309 w 7467600"/>
              <a:gd name="connsiteY727" fmla="*/ 1666996 h 6858000"/>
              <a:gd name="connsiteX728" fmla="*/ 4370031 w 7467600"/>
              <a:gd name="connsiteY728" fmla="*/ 1955666 h 6858000"/>
              <a:gd name="connsiteX729" fmla="*/ 4570198 w 7467600"/>
              <a:gd name="connsiteY729" fmla="*/ 978081 h 6858000"/>
              <a:gd name="connsiteX730" fmla="*/ 4557898 w 7467600"/>
              <a:gd name="connsiteY730" fmla="*/ 900011 h 6858000"/>
              <a:gd name="connsiteX731" fmla="*/ 4344840 w 7467600"/>
              <a:gd name="connsiteY731" fmla="*/ 1922038 h 6858000"/>
              <a:gd name="connsiteX732" fmla="*/ 4378710 w 7467600"/>
              <a:gd name="connsiteY732" fmla="*/ 1665516 h 6858000"/>
              <a:gd name="connsiteX733" fmla="*/ 4448798 w 7467600"/>
              <a:gd name="connsiteY733" fmla="*/ 1253024 h 6858000"/>
              <a:gd name="connsiteX734" fmla="*/ 4480315 w 7467600"/>
              <a:gd name="connsiteY734" fmla="*/ 1158454 h 6858000"/>
              <a:gd name="connsiteX735" fmla="*/ 4494133 w 7467600"/>
              <a:gd name="connsiteY735" fmla="*/ 1118676 h 6858000"/>
              <a:gd name="connsiteX736" fmla="*/ 4557898 w 7467600"/>
              <a:gd name="connsiteY736" fmla="*/ 900011 h 6858000"/>
              <a:gd name="connsiteX737" fmla="*/ 5870151 w 7467600"/>
              <a:gd name="connsiteY737" fmla="*/ 898890 h 6858000"/>
              <a:gd name="connsiteX738" fmla="*/ 5861335 w 7467600"/>
              <a:gd name="connsiteY738" fmla="*/ 899177 h 6858000"/>
              <a:gd name="connsiteX739" fmla="*/ 5843702 w 7467600"/>
              <a:gd name="connsiteY739" fmla="*/ 899748 h 6858000"/>
              <a:gd name="connsiteX740" fmla="*/ 5651107 w 7467600"/>
              <a:gd name="connsiteY740" fmla="*/ 920306 h 6858000"/>
              <a:gd name="connsiteX741" fmla="*/ 5459407 w 7467600"/>
              <a:gd name="connsiteY741" fmla="*/ 940975 h 6858000"/>
              <a:gd name="connsiteX742" fmla="*/ 5374846 w 7467600"/>
              <a:gd name="connsiteY742" fmla="*/ 941988 h 6858000"/>
              <a:gd name="connsiteX743" fmla="*/ 5256105 w 7467600"/>
              <a:gd name="connsiteY743" fmla="*/ 945632 h 6858000"/>
              <a:gd name="connsiteX744" fmla="*/ 5107071 w 7467600"/>
              <a:gd name="connsiteY744" fmla="*/ 969720 h 6858000"/>
              <a:gd name="connsiteX745" fmla="*/ 4998681 w 7467600"/>
              <a:gd name="connsiteY745" fmla="*/ 988771 h 6858000"/>
              <a:gd name="connsiteX746" fmla="*/ 5870151 w 7467600"/>
              <a:gd name="connsiteY746" fmla="*/ 898890 h 6858000"/>
              <a:gd name="connsiteX747" fmla="*/ 5504425 w 7467600"/>
              <a:gd name="connsiteY747" fmla="*/ 848067 h 6858000"/>
              <a:gd name="connsiteX748" fmla="*/ 4968849 w 7467600"/>
              <a:gd name="connsiteY748" fmla="*/ 962318 h 6858000"/>
              <a:gd name="connsiteX749" fmla="*/ 5104039 w 7467600"/>
              <a:gd name="connsiteY749" fmla="*/ 940634 h 6858000"/>
              <a:gd name="connsiteX750" fmla="*/ 5256311 w 7467600"/>
              <a:gd name="connsiteY750" fmla="*/ 916490 h 6858000"/>
              <a:gd name="connsiteX751" fmla="*/ 5377381 w 7467600"/>
              <a:gd name="connsiteY751" fmla="*/ 912671 h 6858000"/>
              <a:gd name="connsiteX752" fmla="*/ 5460148 w 7467600"/>
              <a:gd name="connsiteY752" fmla="*/ 911442 h 6858000"/>
              <a:gd name="connsiteX753" fmla="*/ 5648971 w 7467600"/>
              <a:gd name="connsiteY753" fmla="*/ 891331 h 6858000"/>
              <a:gd name="connsiteX754" fmla="*/ 5844807 w 7467600"/>
              <a:gd name="connsiteY754" fmla="*/ 870718 h 6858000"/>
              <a:gd name="connsiteX755" fmla="*/ 5862975 w 7467600"/>
              <a:gd name="connsiteY755" fmla="*/ 869756 h 6858000"/>
              <a:gd name="connsiteX756" fmla="*/ 5920887 w 7467600"/>
              <a:gd name="connsiteY756" fmla="*/ 865929 h 6858000"/>
              <a:gd name="connsiteX757" fmla="*/ 5504425 w 7467600"/>
              <a:gd name="connsiteY757" fmla="*/ 848067 h 6858000"/>
              <a:gd name="connsiteX758" fmla="*/ 3607114 w 7467600"/>
              <a:gd name="connsiteY758" fmla="*/ 467441 h 6858000"/>
              <a:gd name="connsiteX759" fmla="*/ 3296242 w 7467600"/>
              <a:gd name="connsiteY759" fmla="*/ 807991 h 6858000"/>
              <a:gd name="connsiteX760" fmla="*/ 3174674 w 7467600"/>
              <a:gd name="connsiteY760" fmla="*/ 919759 h 6858000"/>
              <a:gd name="connsiteX761" fmla="*/ 3042978 w 7467600"/>
              <a:gd name="connsiteY761" fmla="*/ 1054894 h 6858000"/>
              <a:gd name="connsiteX762" fmla="*/ 2968914 w 7467600"/>
              <a:gd name="connsiteY762" fmla="*/ 1133756 h 6858000"/>
              <a:gd name="connsiteX763" fmla="*/ 3103823 w 7467600"/>
              <a:gd name="connsiteY763" fmla="*/ 1026814 h 6858000"/>
              <a:gd name="connsiteX764" fmla="*/ 3607114 w 7467600"/>
              <a:gd name="connsiteY764" fmla="*/ 467441 h 6858000"/>
              <a:gd name="connsiteX765" fmla="*/ 3744487 w 7467600"/>
              <a:gd name="connsiteY765" fmla="*/ 383136 h 6858000"/>
              <a:gd name="connsiteX766" fmla="*/ 3970213 w 7467600"/>
              <a:gd name="connsiteY766" fmla="*/ 995559 h 6858000"/>
              <a:gd name="connsiteX767" fmla="*/ 3744487 w 7467600"/>
              <a:gd name="connsiteY767" fmla="*/ 383136 h 6858000"/>
              <a:gd name="connsiteX768" fmla="*/ 3624562 w 7467600"/>
              <a:gd name="connsiteY768" fmla="*/ 367041 h 6858000"/>
              <a:gd name="connsiteX769" fmla="*/ 3489712 w 7467600"/>
              <a:gd name="connsiteY769" fmla="*/ 485386 h 6858000"/>
              <a:gd name="connsiteX770" fmla="*/ 3182994 w 7467600"/>
              <a:gd name="connsiteY770" fmla="*/ 828265 h 6858000"/>
              <a:gd name="connsiteX771" fmla="*/ 2892114 w 7467600"/>
              <a:gd name="connsiteY771" fmla="*/ 1172635 h 6858000"/>
              <a:gd name="connsiteX772" fmla="*/ 3021459 w 7467600"/>
              <a:gd name="connsiteY772" fmla="*/ 1035385 h 6858000"/>
              <a:gd name="connsiteX773" fmla="*/ 3153873 w 7467600"/>
              <a:gd name="connsiteY773" fmla="*/ 898971 h 6858000"/>
              <a:gd name="connsiteX774" fmla="*/ 3276511 w 7467600"/>
              <a:gd name="connsiteY774" fmla="*/ 786423 h 6858000"/>
              <a:gd name="connsiteX775" fmla="*/ 3584154 w 7467600"/>
              <a:gd name="connsiteY775" fmla="*/ 448218 h 6858000"/>
              <a:gd name="connsiteX776" fmla="*/ 3624562 w 7467600"/>
              <a:gd name="connsiteY776" fmla="*/ 367041 h 6858000"/>
              <a:gd name="connsiteX777" fmla="*/ 3766672 w 7467600"/>
              <a:gd name="connsiteY777" fmla="*/ 359429 h 6858000"/>
              <a:gd name="connsiteX778" fmla="*/ 3996338 w 7467600"/>
              <a:gd name="connsiteY778" fmla="*/ 968237 h 6858000"/>
              <a:gd name="connsiteX779" fmla="*/ 3766672 w 7467600"/>
              <a:gd name="connsiteY779" fmla="*/ 359429 h 6858000"/>
              <a:gd name="connsiteX780" fmla="*/ 5805386 w 7467600"/>
              <a:gd name="connsiteY780" fmla="*/ 239240 h 6858000"/>
              <a:gd name="connsiteX781" fmla="*/ 5736947 w 7467600"/>
              <a:gd name="connsiteY781" fmla="*/ 261367 h 6858000"/>
              <a:gd name="connsiteX782" fmla="*/ 5427012 w 7467600"/>
              <a:gd name="connsiteY782" fmla="*/ 311272 h 6858000"/>
              <a:gd name="connsiteX783" fmla="*/ 5147818 w 7467600"/>
              <a:gd name="connsiteY783" fmla="*/ 322112 h 6858000"/>
              <a:gd name="connsiteX784" fmla="*/ 5060854 w 7467600"/>
              <a:gd name="connsiteY784" fmla="*/ 311882 h 6858000"/>
              <a:gd name="connsiteX785" fmla="*/ 4945989 w 7467600"/>
              <a:gd name="connsiteY785" fmla="*/ 300516 h 6858000"/>
              <a:gd name="connsiteX786" fmla="*/ 5410479 w 7467600"/>
              <a:gd name="connsiteY786" fmla="*/ 348434 h 6858000"/>
              <a:gd name="connsiteX787" fmla="*/ 5805386 w 7467600"/>
              <a:gd name="connsiteY787" fmla="*/ 239240 h 6858000"/>
              <a:gd name="connsiteX788" fmla="*/ 5905192 w 7467600"/>
              <a:gd name="connsiteY788" fmla="*/ 163079 h 6858000"/>
              <a:gd name="connsiteX789" fmla="*/ 5865655 w 7467600"/>
              <a:gd name="connsiteY789" fmla="*/ 171901 h 6858000"/>
              <a:gd name="connsiteX790" fmla="*/ 5259740 w 7467600"/>
              <a:gd name="connsiteY790" fmla="*/ 257013 h 6858000"/>
              <a:gd name="connsiteX791" fmla="*/ 5208466 w 7467600"/>
              <a:gd name="connsiteY791" fmla="*/ 257550 h 6858000"/>
              <a:gd name="connsiteX792" fmla="*/ 4980204 w 7467600"/>
              <a:gd name="connsiteY792" fmla="*/ 271903 h 6858000"/>
              <a:gd name="connsiteX793" fmla="*/ 5068068 w 7467600"/>
              <a:gd name="connsiteY793" fmla="*/ 282244 h 6858000"/>
              <a:gd name="connsiteX794" fmla="*/ 5153231 w 7467600"/>
              <a:gd name="connsiteY794" fmla="*/ 292240 h 6858000"/>
              <a:gd name="connsiteX795" fmla="*/ 5426491 w 7467600"/>
              <a:gd name="connsiteY795" fmla="*/ 281128 h 6858000"/>
              <a:gd name="connsiteX796" fmla="*/ 5731212 w 7467600"/>
              <a:gd name="connsiteY796" fmla="*/ 231951 h 6858000"/>
              <a:gd name="connsiteX797" fmla="*/ 5905192 w 7467600"/>
              <a:gd name="connsiteY797" fmla="*/ 163079 h 6858000"/>
              <a:gd name="connsiteX798" fmla="*/ 5944437 w 7467600"/>
              <a:gd name="connsiteY798" fmla="*/ 113829 h 6858000"/>
              <a:gd name="connsiteX799" fmla="*/ 5825032 w 7467600"/>
              <a:gd name="connsiteY799" fmla="*/ 146405 h 6858000"/>
              <a:gd name="connsiteX800" fmla="*/ 4955599 w 7467600"/>
              <a:gd name="connsiteY800" fmla="*/ 247008 h 6858000"/>
              <a:gd name="connsiteX801" fmla="*/ 5210104 w 7467600"/>
              <a:gd name="connsiteY801" fmla="*/ 228123 h 6858000"/>
              <a:gd name="connsiteX802" fmla="*/ 5261015 w 7467600"/>
              <a:gd name="connsiteY802" fmla="*/ 227087 h 6858000"/>
              <a:gd name="connsiteX803" fmla="*/ 5861181 w 7467600"/>
              <a:gd name="connsiteY803" fmla="*/ 143093 h 6858000"/>
              <a:gd name="connsiteX804" fmla="*/ 5961252 w 7467600"/>
              <a:gd name="connsiteY804" fmla="*/ 114820 h 6858000"/>
              <a:gd name="connsiteX805" fmla="*/ 5944437 w 7467600"/>
              <a:gd name="connsiteY805" fmla="*/ 113829 h 6858000"/>
              <a:gd name="connsiteX806" fmla="*/ 3882765 w 7467600"/>
              <a:gd name="connsiteY806" fmla="*/ 0 h 6858000"/>
              <a:gd name="connsiteX807" fmla="*/ 3995099 w 7467600"/>
              <a:gd name="connsiteY807" fmla="*/ 0 h 6858000"/>
              <a:gd name="connsiteX808" fmla="*/ 4163818 w 7467600"/>
              <a:gd name="connsiteY808" fmla="*/ 234104 h 6858000"/>
              <a:gd name="connsiteX809" fmla="*/ 4172099 w 7467600"/>
              <a:gd name="connsiteY809" fmla="*/ 234207 h 6858000"/>
              <a:gd name="connsiteX810" fmla="*/ 4784282 w 7467600"/>
              <a:gd name="connsiteY810" fmla="*/ 276561 h 6858000"/>
              <a:gd name="connsiteX811" fmla="*/ 4801687 w 7467600"/>
              <a:gd name="connsiteY811" fmla="*/ 267764 h 6858000"/>
              <a:gd name="connsiteX812" fmla="*/ 6082788 w 7467600"/>
              <a:gd name="connsiteY812" fmla="*/ 64119 h 6858000"/>
              <a:gd name="connsiteX813" fmla="*/ 6099442 w 7467600"/>
              <a:gd name="connsiteY813" fmla="*/ 82568 h 6858000"/>
              <a:gd name="connsiteX814" fmla="*/ 4804137 w 7467600"/>
              <a:gd name="connsiteY814" fmla="*/ 320931 h 6858000"/>
              <a:gd name="connsiteX815" fmla="*/ 4227047 w 7467600"/>
              <a:gd name="connsiteY815" fmla="*/ 313415 h 6858000"/>
              <a:gd name="connsiteX816" fmla="*/ 4346041 w 7467600"/>
              <a:gd name="connsiteY816" fmla="*/ 456086 h 6858000"/>
              <a:gd name="connsiteX817" fmla="*/ 4870967 w 7467600"/>
              <a:gd name="connsiteY817" fmla="*/ 963061 h 6858000"/>
              <a:gd name="connsiteX818" fmla="*/ 4889647 w 7467600"/>
              <a:gd name="connsiteY818" fmla="*/ 957147 h 6858000"/>
              <a:gd name="connsiteX819" fmla="*/ 5422504 w 7467600"/>
              <a:gd name="connsiteY819" fmla="*/ 805191 h 6858000"/>
              <a:gd name="connsiteX820" fmla="*/ 6087656 w 7467600"/>
              <a:gd name="connsiteY820" fmla="*/ 826703 h 6858000"/>
              <a:gd name="connsiteX821" fmla="*/ 6058717 w 7467600"/>
              <a:gd name="connsiteY821" fmla="*/ 865992 h 6858000"/>
              <a:gd name="connsiteX822" fmla="*/ 4974153 w 7467600"/>
              <a:gd name="connsiteY822" fmla="*/ 1045456 h 6858000"/>
              <a:gd name="connsiteX823" fmla="*/ 5627835 w 7467600"/>
              <a:gd name="connsiteY823" fmla="*/ 1472077 h 6858000"/>
              <a:gd name="connsiteX824" fmla="*/ 5629817 w 7467600"/>
              <a:gd name="connsiteY824" fmla="*/ 1471412 h 6858000"/>
              <a:gd name="connsiteX825" fmla="*/ 5634124 w 7467600"/>
              <a:gd name="connsiteY825" fmla="*/ 1470572 h 6858000"/>
              <a:gd name="connsiteX826" fmla="*/ 5755832 w 7467600"/>
              <a:gd name="connsiteY826" fmla="*/ 1383886 h 6858000"/>
              <a:gd name="connsiteX827" fmla="*/ 6014186 w 7467600"/>
              <a:gd name="connsiteY827" fmla="*/ 1279799 h 6858000"/>
              <a:gd name="connsiteX828" fmla="*/ 6901619 w 7467600"/>
              <a:gd name="connsiteY828" fmla="*/ 1047874 h 6858000"/>
              <a:gd name="connsiteX829" fmla="*/ 6931566 w 7467600"/>
              <a:gd name="connsiteY829" fmla="*/ 1062034 h 6858000"/>
              <a:gd name="connsiteX830" fmla="*/ 5790982 w 7467600"/>
              <a:gd name="connsiteY830" fmla="*/ 1561380 h 6858000"/>
              <a:gd name="connsiteX831" fmla="*/ 6188971 w 7467600"/>
              <a:gd name="connsiteY831" fmla="*/ 1755168 h 6858000"/>
              <a:gd name="connsiteX832" fmla="*/ 6202446 w 7467600"/>
              <a:gd name="connsiteY832" fmla="*/ 1752268 h 6858000"/>
              <a:gd name="connsiteX833" fmla="*/ 7179560 w 7467600"/>
              <a:gd name="connsiteY833" fmla="*/ 1467551 h 6858000"/>
              <a:gd name="connsiteX834" fmla="*/ 7158730 w 7467600"/>
              <a:gd name="connsiteY834" fmla="*/ 1507835 h 6858000"/>
              <a:gd name="connsiteX835" fmla="*/ 6326959 w 7467600"/>
              <a:gd name="connsiteY835" fmla="*/ 1817686 h 6858000"/>
              <a:gd name="connsiteX836" fmla="*/ 6537433 w 7467600"/>
              <a:gd name="connsiteY836" fmla="*/ 1907790 h 6858000"/>
              <a:gd name="connsiteX837" fmla="*/ 6550221 w 7467600"/>
              <a:gd name="connsiteY837" fmla="*/ 1910729 h 6858000"/>
              <a:gd name="connsiteX838" fmla="*/ 6964438 w 7467600"/>
              <a:gd name="connsiteY838" fmla="*/ 2209505 h 6858000"/>
              <a:gd name="connsiteX839" fmla="*/ 7367862 w 7467600"/>
              <a:gd name="connsiteY839" fmla="*/ 2806833 h 6858000"/>
              <a:gd name="connsiteX840" fmla="*/ 7364329 w 7467600"/>
              <a:gd name="connsiteY840" fmla="*/ 2826907 h 6858000"/>
              <a:gd name="connsiteX841" fmla="*/ 7290545 w 7467600"/>
              <a:gd name="connsiteY841" fmla="*/ 2850663 h 6858000"/>
              <a:gd name="connsiteX842" fmla="*/ 6472036 w 7467600"/>
              <a:gd name="connsiteY842" fmla="*/ 1959003 h 6858000"/>
              <a:gd name="connsiteX843" fmla="*/ 5792897 w 7467600"/>
              <a:gd name="connsiteY843" fmla="*/ 1647747 h 6858000"/>
              <a:gd name="connsiteX844" fmla="*/ 5842751 w 7467600"/>
              <a:gd name="connsiteY844" fmla="*/ 1816112 h 6858000"/>
              <a:gd name="connsiteX845" fmla="*/ 5847424 w 7467600"/>
              <a:gd name="connsiteY845" fmla="*/ 1815776 h 6858000"/>
              <a:gd name="connsiteX846" fmla="*/ 6399821 w 7467600"/>
              <a:gd name="connsiteY846" fmla="*/ 2344799 h 6858000"/>
              <a:gd name="connsiteX847" fmla="*/ 6323232 w 7467600"/>
              <a:gd name="connsiteY847" fmla="*/ 2389634 h 6858000"/>
              <a:gd name="connsiteX848" fmla="*/ 5942958 w 7467600"/>
              <a:gd name="connsiteY848" fmla="*/ 2077708 h 6858000"/>
              <a:gd name="connsiteX849" fmla="*/ 5921559 w 7467600"/>
              <a:gd name="connsiteY849" fmla="*/ 2378596 h 6858000"/>
              <a:gd name="connsiteX850" fmla="*/ 5817651 w 7467600"/>
              <a:gd name="connsiteY850" fmla="*/ 3023919 h 6858000"/>
              <a:gd name="connsiteX851" fmla="*/ 5729634 w 7467600"/>
              <a:gd name="connsiteY851" fmla="*/ 3051849 h 6858000"/>
              <a:gd name="connsiteX852" fmla="*/ 5611018 w 7467600"/>
              <a:gd name="connsiteY852" fmla="*/ 2316769 h 6858000"/>
              <a:gd name="connsiteX853" fmla="*/ 5687608 w 7467600"/>
              <a:gd name="connsiteY853" fmla="*/ 2039972 h 6858000"/>
              <a:gd name="connsiteX854" fmla="*/ 5657554 w 7467600"/>
              <a:gd name="connsiteY854" fmla="*/ 1576445 h 6858000"/>
              <a:gd name="connsiteX855" fmla="*/ 5150475 w 7467600"/>
              <a:gd name="connsiteY855" fmla="*/ 1274012 h 6858000"/>
              <a:gd name="connsiteX856" fmla="*/ 5349142 w 7467600"/>
              <a:gd name="connsiteY856" fmla="*/ 2204405 h 6858000"/>
              <a:gd name="connsiteX857" fmla="*/ 5262214 w 7467600"/>
              <a:gd name="connsiteY857" fmla="*/ 2233836 h 6858000"/>
              <a:gd name="connsiteX858" fmla="*/ 4981539 w 7467600"/>
              <a:gd name="connsiteY858" fmla="*/ 1542201 h 6858000"/>
              <a:gd name="connsiteX859" fmla="*/ 4958461 w 7467600"/>
              <a:gd name="connsiteY859" fmla="*/ 1136957 h 6858000"/>
              <a:gd name="connsiteX860" fmla="*/ 4655015 w 7467600"/>
              <a:gd name="connsiteY860" fmla="*/ 891426 h 6858000"/>
              <a:gd name="connsiteX861" fmla="*/ 4348002 w 7467600"/>
              <a:gd name="connsiteY861" fmla="*/ 2205895 h 6858000"/>
              <a:gd name="connsiteX862" fmla="*/ 4262250 w 7467600"/>
              <a:gd name="connsiteY862" fmla="*/ 2219972 h 6858000"/>
              <a:gd name="connsiteX863" fmla="*/ 4550611 w 7467600"/>
              <a:gd name="connsiteY863" fmla="*/ 817540 h 6858000"/>
              <a:gd name="connsiteX864" fmla="*/ 4564418 w 7467600"/>
              <a:gd name="connsiteY864" fmla="*/ 808293 h 6858000"/>
              <a:gd name="connsiteX865" fmla="*/ 4266388 w 7467600"/>
              <a:gd name="connsiteY865" fmla="*/ 500083 h 6858000"/>
              <a:gd name="connsiteX866" fmla="*/ 4032842 w 7467600"/>
              <a:gd name="connsiteY866" fmla="*/ 211809 h 6858000"/>
              <a:gd name="connsiteX867" fmla="*/ 3882765 w 7467600"/>
              <a:gd name="connsiteY867" fmla="*/ 0 h 6858000"/>
              <a:gd name="connsiteX868" fmla="*/ 3721337 w 7467600"/>
              <a:gd name="connsiteY868" fmla="*/ 0 h 6858000"/>
              <a:gd name="connsiteX869" fmla="*/ 3797544 w 7467600"/>
              <a:gd name="connsiteY869" fmla="*/ 0 h 6858000"/>
              <a:gd name="connsiteX870" fmla="*/ 3775734 w 7467600"/>
              <a:gd name="connsiteY870" fmla="*/ 95131 h 6858000"/>
              <a:gd name="connsiteX871" fmla="*/ 3724807 w 7467600"/>
              <a:gd name="connsiteY871" fmla="*/ 272257 h 6858000"/>
              <a:gd name="connsiteX872" fmla="*/ 3726844 w 7467600"/>
              <a:gd name="connsiteY872" fmla="*/ 282988 h 6858000"/>
              <a:gd name="connsiteX873" fmla="*/ 3742664 w 7467600"/>
              <a:gd name="connsiteY873" fmla="*/ 279918 h 6858000"/>
              <a:gd name="connsiteX874" fmla="*/ 4103910 w 7467600"/>
              <a:gd name="connsiteY874" fmla="*/ 1161917 h 6858000"/>
              <a:gd name="connsiteX875" fmla="*/ 4020269 w 7467600"/>
              <a:gd name="connsiteY875" fmla="*/ 1200406 h 6858000"/>
              <a:gd name="connsiteX876" fmla="*/ 3674882 w 7467600"/>
              <a:gd name="connsiteY876" fmla="*/ 488524 h 6858000"/>
              <a:gd name="connsiteX877" fmla="*/ 3132682 w 7467600"/>
              <a:gd name="connsiteY877" fmla="*/ 1072284 h 6858000"/>
              <a:gd name="connsiteX878" fmla="*/ 2716346 w 7467600"/>
              <a:gd name="connsiteY878" fmla="*/ 1276376 h 6858000"/>
              <a:gd name="connsiteX879" fmla="*/ 2716772 w 7467600"/>
              <a:gd name="connsiteY879" fmla="*/ 1255462 h 6858000"/>
              <a:gd name="connsiteX880" fmla="*/ 3471096 w 7467600"/>
              <a:gd name="connsiteY880" fmla="*/ 437072 h 6858000"/>
              <a:gd name="connsiteX881" fmla="*/ 3639057 w 7467600"/>
              <a:gd name="connsiteY881" fmla="*/ 286334 h 6858000"/>
              <a:gd name="connsiteX882" fmla="*/ 3640309 w 7467600"/>
              <a:gd name="connsiteY882" fmla="*/ 284664 h 6858000"/>
              <a:gd name="connsiteX883" fmla="*/ 3646022 w 7467600"/>
              <a:gd name="connsiteY883" fmla="*/ 276711 h 6858000"/>
              <a:gd name="connsiteX884" fmla="*/ 3707943 w 7467600"/>
              <a:gd name="connsiteY884" fmla="*/ 65958 h 6858000"/>
              <a:gd name="connsiteX885" fmla="*/ 3721337 w 7467600"/>
              <a:gd name="connsiteY885" fmla="*/ 0 h 6858000"/>
              <a:gd name="connsiteX886" fmla="*/ 2867960 w 7467600"/>
              <a:gd name="connsiteY886" fmla="*/ 0 h 6858000"/>
              <a:gd name="connsiteX887" fmla="*/ 2926351 w 7467600"/>
              <a:gd name="connsiteY887" fmla="*/ 0 h 6858000"/>
              <a:gd name="connsiteX888" fmla="*/ 2902823 w 7467600"/>
              <a:gd name="connsiteY888" fmla="*/ 262929 h 6858000"/>
              <a:gd name="connsiteX889" fmla="*/ 2940663 w 7467600"/>
              <a:gd name="connsiteY889" fmla="*/ 140884 h 6858000"/>
              <a:gd name="connsiteX890" fmla="*/ 2947039 w 7467600"/>
              <a:gd name="connsiteY890" fmla="*/ 122524 h 6858000"/>
              <a:gd name="connsiteX891" fmla="*/ 2984316 w 7467600"/>
              <a:gd name="connsiteY891" fmla="*/ 0 h 6858000"/>
              <a:gd name="connsiteX892" fmla="*/ 3016114 w 7467600"/>
              <a:gd name="connsiteY892" fmla="*/ 0 h 6858000"/>
              <a:gd name="connsiteX893" fmla="*/ 2979949 w 7467600"/>
              <a:gd name="connsiteY893" fmla="*/ 119274 h 6858000"/>
              <a:gd name="connsiteX894" fmla="*/ 3023879 w 7467600"/>
              <a:gd name="connsiteY894" fmla="*/ 0 h 6858000"/>
              <a:gd name="connsiteX895" fmla="*/ 3105400 w 7467600"/>
              <a:gd name="connsiteY895" fmla="*/ 0 h 6858000"/>
              <a:gd name="connsiteX896" fmla="*/ 3094669 w 7467600"/>
              <a:gd name="connsiteY896" fmla="*/ 30308 h 6858000"/>
              <a:gd name="connsiteX897" fmla="*/ 2901945 w 7467600"/>
              <a:gd name="connsiteY897" fmla="*/ 466538 h 6858000"/>
              <a:gd name="connsiteX898" fmla="*/ 2815209 w 7467600"/>
              <a:gd name="connsiteY898" fmla="*/ 497361 h 6858000"/>
              <a:gd name="connsiteX899" fmla="*/ 2844845 w 7467600"/>
              <a:gd name="connsiteY899" fmla="*/ 127638 h 6858000"/>
              <a:gd name="connsiteX900" fmla="*/ 2867960 w 7467600"/>
              <a:gd name="connsiteY900" fmla="*/ 0 h 6858000"/>
              <a:gd name="connsiteX901" fmla="*/ 1057230 w 7467600"/>
              <a:gd name="connsiteY901" fmla="*/ 0 h 6858000"/>
              <a:gd name="connsiteX902" fmla="*/ 1111003 w 7467600"/>
              <a:gd name="connsiteY902" fmla="*/ 0 h 6858000"/>
              <a:gd name="connsiteX903" fmla="*/ 1125553 w 7467600"/>
              <a:gd name="connsiteY903" fmla="*/ 52588 h 6858000"/>
              <a:gd name="connsiteX904" fmla="*/ 1304276 w 7467600"/>
              <a:gd name="connsiteY904" fmla="*/ 476275 h 6858000"/>
              <a:gd name="connsiteX905" fmla="*/ 1492066 w 7467600"/>
              <a:gd name="connsiteY905" fmla="*/ 886333 h 6858000"/>
              <a:gd name="connsiteX906" fmla="*/ 1423698 w 7467600"/>
              <a:gd name="connsiteY906" fmla="*/ 710817 h 6858000"/>
              <a:gd name="connsiteX907" fmla="*/ 1357609 w 7467600"/>
              <a:gd name="connsiteY907" fmla="*/ 532892 h 6858000"/>
              <a:gd name="connsiteX908" fmla="*/ 1309550 w 7467600"/>
              <a:gd name="connsiteY908" fmla="*/ 374031 h 6858000"/>
              <a:gd name="connsiteX909" fmla="*/ 1193673 w 7467600"/>
              <a:gd name="connsiteY909" fmla="*/ 49533 h 6858000"/>
              <a:gd name="connsiteX910" fmla="*/ 1164391 w 7467600"/>
              <a:gd name="connsiteY910" fmla="*/ 0 h 6858000"/>
              <a:gd name="connsiteX911" fmla="*/ 1200666 w 7467600"/>
              <a:gd name="connsiteY911" fmla="*/ 0 h 6858000"/>
              <a:gd name="connsiteX912" fmla="*/ 1223408 w 7467600"/>
              <a:gd name="connsiteY912" fmla="*/ 38996 h 6858000"/>
              <a:gd name="connsiteX913" fmla="*/ 1339635 w 7467600"/>
              <a:gd name="connsiteY913" fmla="*/ 365517 h 6858000"/>
              <a:gd name="connsiteX914" fmla="*/ 1387469 w 7467600"/>
              <a:gd name="connsiteY914" fmla="*/ 523079 h 6858000"/>
              <a:gd name="connsiteX915" fmla="*/ 1452685 w 7467600"/>
              <a:gd name="connsiteY915" fmla="*/ 699806 h 6858000"/>
              <a:gd name="connsiteX916" fmla="*/ 1492092 w 7467600"/>
              <a:gd name="connsiteY916" fmla="*/ 800424 h 6858000"/>
              <a:gd name="connsiteX917" fmla="*/ 1455302 w 7467600"/>
              <a:gd name="connsiteY917" fmla="*/ 632913 h 6858000"/>
              <a:gd name="connsiteX918" fmla="*/ 1222336 w 7467600"/>
              <a:gd name="connsiteY918" fmla="*/ 9480 h 6858000"/>
              <a:gd name="connsiteX919" fmla="*/ 1214634 w 7467600"/>
              <a:gd name="connsiteY919" fmla="*/ 0 h 6858000"/>
              <a:gd name="connsiteX920" fmla="*/ 1289827 w 7467600"/>
              <a:gd name="connsiteY920" fmla="*/ 0 h 6858000"/>
              <a:gd name="connsiteX921" fmla="*/ 1321076 w 7467600"/>
              <a:gd name="connsiteY921" fmla="*/ 59722 h 6858000"/>
              <a:gd name="connsiteX922" fmla="*/ 1512579 w 7467600"/>
              <a:gd name="connsiteY922" fmla="*/ 626441 h 6858000"/>
              <a:gd name="connsiteX923" fmla="*/ 1506076 w 7467600"/>
              <a:gd name="connsiteY923" fmla="*/ 1089289 h 6858000"/>
              <a:gd name="connsiteX924" fmla="*/ 1486346 w 7467600"/>
              <a:gd name="connsiteY924" fmla="*/ 1079919 h 6858000"/>
              <a:gd name="connsiteX925" fmla="*/ 1070511 w 7467600"/>
              <a:gd name="connsiteY925" fmla="*/ 48609 h 6858000"/>
              <a:gd name="connsiteX926" fmla="*/ 1057230 w 7467600"/>
              <a:gd name="connsiteY926" fmla="*/ 0 h 6858000"/>
              <a:gd name="connsiteX927" fmla="*/ 43151 w 7467600"/>
              <a:gd name="connsiteY927" fmla="*/ 0 h 6858000"/>
              <a:gd name="connsiteX928" fmla="*/ 95283 w 7467600"/>
              <a:gd name="connsiteY928" fmla="*/ 0 h 6858000"/>
              <a:gd name="connsiteX929" fmla="*/ 300708 w 7467600"/>
              <a:gd name="connsiteY929" fmla="*/ 154571 h 6858000"/>
              <a:gd name="connsiteX930" fmla="*/ 530414 w 7467600"/>
              <a:gd name="connsiteY930" fmla="*/ 354673 h 6858000"/>
              <a:gd name="connsiteX931" fmla="*/ 333785 w 7467600"/>
              <a:gd name="connsiteY931" fmla="*/ 161564 h 6858000"/>
              <a:gd name="connsiteX932" fmla="*/ 147005 w 7467600"/>
              <a:gd name="connsiteY932" fmla="*/ 0 h 6858000"/>
              <a:gd name="connsiteX933" fmla="*/ 272509 w 7467600"/>
              <a:gd name="connsiteY933" fmla="*/ 0 h 6858000"/>
              <a:gd name="connsiteX934" fmla="*/ 326276 w 7467600"/>
              <a:gd name="connsiteY934" fmla="*/ 45847 h 6858000"/>
              <a:gd name="connsiteX935" fmla="*/ 823759 w 7467600"/>
              <a:gd name="connsiteY935" fmla="*/ 574145 h 6858000"/>
              <a:gd name="connsiteX936" fmla="*/ 811254 w 7467600"/>
              <a:gd name="connsiteY936" fmla="*/ 665546 h 6858000"/>
              <a:gd name="connsiteX937" fmla="*/ 154042 w 7467600"/>
              <a:gd name="connsiteY937" fmla="*/ 261522 h 6858000"/>
              <a:gd name="connsiteX938" fmla="*/ 13550 w 7467600"/>
              <a:gd name="connsiteY938" fmla="*/ 158423 h 6858000"/>
              <a:gd name="connsiteX939" fmla="*/ 0 w 7467600"/>
              <a:gd name="connsiteY939" fmla="*/ 146618 h 6858000"/>
              <a:gd name="connsiteX940" fmla="*/ 0 w 7467600"/>
              <a:gd name="connsiteY940" fmla="*/ 59161 h 6858000"/>
              <a:gd name="connsiteX941" fmla="*/ 45427 w 7467600"/>
              <a:gd name="connsiteY941" fmla="*/ 101078 h 6858000"/>
              <a:gd name="connsiteX942" fmla="*/ 630103 w 7467600"/>
              <a:gd name="connsiteY942" fmla="*/ 485885 h 6858000"/>
              <a:gd name="connsiteX943" fmla="*/ 532040 w 7467600"/>
              <a:gd name="connsiteY943" fmla="*/ 399359 h 6858000"/>
              <a:gd name="connsiteX944" fmla="*/ 517618 w 7467600"/>
              <a:gd name="connsiteY944" fmla="*/ 385726 h 6858000"/>
              <a:gd name="connsiteX945" fmla="*/ 285074 w 7467600"/>
              <a:gd name="connsiteY945" fmla="*/ 182755 h 6858000"/>
              <a:gd name="connsiteX946" fmla="*/ 43151 w 7467600"/>
              <a:gd name="connsiteY94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34024 w 7467600"/>
              <a:gd name="connsiteY4" fmla="*/ 672213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1019354 w 7467600"/>
              <a:gd name="connsiteY14" fmla="*/ 6315006 h 6858000"/>
              <a:gd name="connsiteX15" fmla="*/ 441046 w 7467600"/>
              <a:gd name="connsiteY15" fmla="*/ 6691153 h 6858000"/>
              <a:gd name="connsiteX16" fmla="*/ 1019354 w 7467600"/>
              <a:gd name="connsiteY16" fmla="*/ 6315006 h 6858000"/>
              <a:gd name="connsiteX17" fmla="*/ 991680 w 7467600"/>
              <a:gd name="connsiteY17" fmla="*/ 6298413 h 6858000"/>
              <a:gd name="connsiteX18" fmla="*/ 409060 w 7467600"/>
              <a:gd name="connsiteY18" fmla="*/ 6671470 h 6858000"/>
              <a:gd name="connsiteX19" fmla="*/ 991680 w 7467600"/>
              <a:gd name="connsiteY19" fmla="*/ 6298413 h 6858000"/>
              <a:gd name="connsiteX20" fmla="*/ 103333 w 7467600"/>
              <a:gd name="connsiteY20" fmla="*/ 5699602 h 6858000"/>
              <a:gd name="connsiteX21" fmla="*/ 233938 w 7467600"/>
              <a:gd name="connsiteY21" fmla="*/ 5809416 h 6858000"/>
              <a:gd name="connsiteX22" fmla="*/ 883580 w 7467600"/>
              <a:gd name="connsiteY22" fmla="*/ 6180710 h 6858000"/>
              <a:gd name="connsiteX23" fmla="*/ 487337 w 7467600"/>
              <a:gd name="connsiteY23" fmla="*/ 5950182 h 6858000"/>
              <a:gd name="connsiteX24" fmla="*/ 354051 w 7467600"/>
              <a:gd name="connsiteY24" fmla="*/ 5854912 h 6858000"/>
              <a:gd name="connsiteX25" fmla="*/ 195436 w 7467600"/>
              <a:gd name="connsiteY25" fmla="*/ 5755068 h 6858000"/>
              <a:gd name="connsiteX26" fmla="*/ 103333 w 7467600"/>
              <a:gd name="connsiteY26" fmla="*/ 5699602 h 6858000"/>
              <a:gd name="connsiteX27" fmla="*/ 5539432 w 7467600"/>
              <a:gd name="connsiteY27" fmla="*/ 5642928 h 6858000"/>
              <a:gd name="connsiteX28" fmla="*/ 5555462 w 7467600"/>
              <a:gd name="connsiteY28" fmla="*/ 5694454 h 6858000"/>
              <a:gd name="connsiteX29" fmla="*/ 5828270 w 7467600"/>
              <a:gd name="connsiteY29" fmla="*/ 6320663 h 6858000"/>
              <a:gd name="connsiteX30" fmla="*/ 5947416 w 7467600"/>
              <a:gd name="connsiteY30" fmla="*/ 6574846 h 6858000"/>
              <a:gd name="connsiteX31" fmla="*/ 5539432 w 7467600"/>
              <a:gd name="connsiteY31" fmla="*/ 5642928 h 6858000"/>
              <a:gd name="connsiteX32" fmla="*/ 51253 w 7467600"/>
              <a:gd name="connsiteY32" fmla="*/ 5631825 h 6858000"/>
              <a:gd name="connsiteX33" fmla="*/ 211622 w 7467600"/>
              <a:gd name="connsiteY33" fmla="*/ 5728803 h 6858000"/>
              <a:gd name="connsiteX34" fmla="*/ 371652 w 7467600"/>
              <a:gd name="connsiteY34" fmla="*/ 5829062 h 6858000"/>
              <a:gd name="connsiteX35" fmla="*/ 505903 w 7467600"/>
              <a:gd name="connsiteY35" fmla="*/ 5925221 h 6858000"/>
              <a:gd name="connsiteX36" fmla="*/ 899240 w 7467600"/>
              <a:gd name="connsiteY36" fmla="*/ 6153068 h 6858000"/>
              <a:gd name="connsiteX37" fmla="*/ 988114 w 7467600"/>
              <a:gd name="connsiteY37" fmla="*/ 6174204 h 6858000"/>
              <a:gd name="connsiteX38" fmla="*/ 845971 w 7467600"/>
              <a:gd name="connsiteY38" fmla="*/ 6067177 h 6858000"/>
              <a:gd name="connsiteX39" fmla="*/ 448057 w 7467600"/>
              <a:gd name="connsiteY39" fmla="*/ 5841376 h 6858000"/>
              <a:gd name="connsiteX40" fmla="*/ 51253 w 7467600"/>
              <a:gd name="connsiteY40" fmla="*/ 5631825 h 6858000"/>
              <a:gd name="connsiteX41" fmla="*/ 2606687 w 7467600"/>
              <a:gd name="connsiteY41" fmla="*/ 5630718 h 6858000"/>
              <a:gd name="connsiteX42" fmla="*/ 2645658 w 7467600"/>
              <a:gd name="connsiteY42" fmla="*/ 6640259 h 6858000"/>
              <a:gd name="connsiteX43" fmla="*/ 2606687 w 7467600"/>
              <a:gd name="connsiteY43" fmla="*/ 5630718 h 6858000"/>
              <a:gd name="connsiteX44" fmla="*/ 3642057 w 7467600"/>
              <a:gd name="connsiteY44" fmla="*/ 5573487 h 6858000"/>
              <a:gd name="connsiteX45" fmla="*/ 3632981 w 7467600"/>
              <a:gd name="connsiteY45" fmla="*/ 5579437 h 6858000"/>
              <a:gd name="connsiteX46" fmla="*/ 3382436 w 7467600"/>
              <a:gd name="connsiteY46" fmla="*/ 5952726 h 6858000"/>
              <a:gd name="connsiteX47" fmla="*/ 3191929 w 7467600"/>
              <a:gd name="connsiteY47" fmla="*/ 6662669 h 6858000"/>
              <a:gd name="connsiteX48" fmla="*/ 3369898 w 7467600"/>
              <a:gd name="connsiteY48" fmla="*/ 6081771 h 6858000"/>
              <a:gd name="connsiteX49" fmla="*/ 3642057 w 7467600"/>
              <a:gd name="connsiteY49" fmla="*/ 5573487 h 6858000"/>
              <a:gd name="connsiteX50" fmla="*/ 2650666 w 7467600"/>
              <a:gd name="connsiteY50" fmla="*/ 5530686 h 6858000"/>
              <a:gd name="connsiteX51" fmla="*/ 2650249 w 7467600"/>
              <a:gd name="connsiteY51" fmla="*/ 5532101 h 6858000"/>
              <a:gd name="connsiteX52" fmla="*/ 2663808 w 7467600"/>
              <a:gd name="connsiteY52" fmla="*/ 6535215 h 6858000"/>
              <a:gd name="connsiteX53" fmla="*/ 2665418 w 7467600"/>
              <a:gd name="connsiteY53" fmla="*/ 6132756 h 6858000"/>
              <a:gd name="connsiteX54" fmla="*/ 2650666 w 7467600"/>
              <a:gd name="connsiteY54" fmla="*/ 5530686 h 6858000"/>
              <a:gd name="connsiteX55" fmla="*/ 2680277 w 7467600"/>
              <a:gd name="connsiteY55" fmla="*/ 5479204 h 6858000"/>
              <a:gd name="connsiteX56" fmla="*/ 2678972 w 7467600"/>
              <a:gd name="connsiteY56" fmla="*/ 5481582 h 6858000"/>
              <a:gd name="connsiteX57" fmla="*/ 2696666 w 7467600"/>
              <a:gd name="connsiteY57" fmla="*/ 6133836 h 6858000"/>
              <a:gd name="connsiteX58" fmla="*/ 2695769 w 7467600"/>
              <a:gd name="connsiteY58" fmla="*/ 6390955 h 6858000"/>
              <a:gd name="connsiteX59" fmla="*/ 2739893 w 7467600"/>
              <a:gd name="connsiteY59" fmla="*/ 6108357 h 6858000"/>
              <a:gd name="connsiteX60" fmla="*/ 2680277 w 7467600"/>
              <a:gd name="connsiteY60" fmla="*/ 5479204 h 6858000"/>
              <a:gd name="connsiteX61" fmla="*/ 1132195 w 7467600"/>
              <a:gd name="connsiteY61" fmla="*/ 5467980 h 6858000"/>
              <a:gd name="connsiteX62" fmla="*/ 1679056 w 7467600"/>
              <a:gd name="connsiteY62" fmla="*/ 5516907 h 6858000"/>
              <a:gd name="connsiteX63" fmla="*/ 2128648 w 7467600"/>
              <a:gd name="connsiteY63" fmla="*/ 5474249 h 6858000"/>
              <a:gd name="connsiteX64" fmla="*/ 1825619 w 7467600"/>
              <a:gd name="connsiteY64" fmla="*/ 5478447 h 6858000"/>
              <a:gd name="connsiteX65" fmla="*/ 1737798 w 7467600"/>
              <a:gd name="connsiteY65" fmla="*/ 5483353 h 6858000"/>
              <a:gd name="connsiteX66" fmla="*/ 1132195 w 7467600"/>
              <a:gd name="connsiteY66" fmla="*/ 5467980 h 6858000"/>
              <a:gd name="connsiteX67" fmla="*/ 1456157 w 7467600"/>
              <a:gd name="connsiteY67" fmla="*/ 5371404 h 6858000"/>
              <a:gd name="connsiteX68" fmla="*/ 1244432 w 7467600"/>
              <a:gd name="connsiteY68" fmla="*/ 5385601 h 6858000"/>
              <a:gd name="connsiteX69" fmla="*/ 973990 w 7467600"/>
              <a:gd name="connsiteY69" fmla="*/ 5424940 h 6858000"/>
              <a:gd name="connsiteX70" fmla="*/ 1103809 w 7467600"/>
              <a:gd name="connsiteY70" fmla="*/ 5433720 h 6858000"/>
              <a:gd name="connsiteX71" fmla="*/ 1123454 w 7467600"/>
              <a:gd name="connsiteY71" fmla="*/ 5435727 h 6858000"/>
              <a:gd name="connsiteX72" fmla="*/ 1737017 w 7467600"/>
              <a:gd name="connsiteY72" fmla="*/ 5452183 h 6858000"/>
              <a:gd name="connsiteX73" fmla="*/ 1824397 w 7467600"/>
              <a:gd name="connsiteY73" fmla="*/ 5447757 h 6858000"/>
              <a:gd name="connsiteX74" fmla="*/ 2070059 w 7467600"/>
              <a:gd name="connsiteY74" fmla="*/ 5441660 h 6858000"/>
              <a:gd name="connsiteX75" fmla="*/ 1456157 w 7467600"/>
              <a:gd name="connsiteY75" fmla="*/ 5371404 h 6858000"/>
              <a:gd name="connsiteX76" fmla="*/ 4988186 w 7467600"/>
              <a:gd name="connsiteY76" fmla="*/ 5216467 h 6858000"/>
              <a:gd name="connsiteX77" fmla="*/ 4777334 w 7467600"/>
              <a:gd name="connsiteY77" fmla="*/ 5406072 h 6858000"/>
              <a:gd name="connsiteX78" fmla="*/ 4718341 w 7467600"/>
              <a:gd name="connsiteY78" fmla="*/ 5468043 h 6858000"/>
              <a:gd name="connsiteX79" fmla="*/ 4604655 w 7467600"/>
              <a:gd name="connsiteY79" fmla="*/ 5583434 h 6858000"/>
              <a:gd name="connsiteX80" fmla="*/ 4565074 w 7467600"/>
              <a:gd name="connsiteY80" fmla="*/ 5618550 h 6858000"/>
              <a:gd name="connsiteX81" fmla="*/ 4988186 w 7467600"/>
              <a:gd name="connsiteY81" fmla="*/ 5216467 h 6858000"/>
              <a:gd name="connsiteX82" fmla="*/ 4978032 w 7467600"/>
              <a:gd name="connsiteY82" fmla="*/ 5183809 h 6858000"/>
              <a:gd name="connsiteX83" fmla="*/ 4463413 w 7467600"/>
              <a:gd name="connsiteY83" fmla="*/ 5615162 h 6858000"/>
              <a:gd name="connsiteX84" fmla="*/ 4358134 w 7467600"/>
              <a:gd name="connsiteY84" fmla="*/ 5742791 h 6858000"/>
              <a:gd name="connsiteX85" fmla="*/ 4376219 w 7467600"/>
              <a:gd name="connsiteY85" fmla="*/ 5729027 h 6858000"/>
              <a:gd name="connsiteX86" fmla="*/ 4582340 w 7467600"/>
              <a:gd name="connsiteY86" fmla="*/ 5561037 h 6858000"/>
              <a:gd name="connsiteX87" fmla="*/ 4694684 w 7467600"/>
              <a:gd name="connsiteY87" fmla="*/ 5447098 h 6858000"/>
              <a:gd name="connsiteX88" fmla="*/ 4754123 w 7467600"/>
              <a:gd name="connsiteY88" fmla="*/ 5384643 h 6858000"/>
              <a:gd name="connsiteX89" fmla="*/ 4978032 w 7467600"/>
              <a:gd name="connsiteY89" fmla="*/ 5183809 h 6858000"/>
              <a:gd name="connsiteX90" fmla="*/ 1903353 w 7467600"/>
              <a:gd name="connsiteY90" fmla="*/ 5044827 h 6858000"/>
              <a:gd name="connsiteX91" fmla="*/ 1936931 w 7467600"/>
              <a:gd name="connsiteY91" fmla="*/ 5093954 h 6858000"/>
              <a:gd name="connsiteX92" fmla="*/ 2195868 w 7467600"/>
              <a:gd name="connsiteY92" fmla="*/ 5396574 h 6858000"/>
              <a:gd name="connsiteX93" fmla="*/ 2088852 w 7467600"/>
              <a:gd name="connsiteY93" fmla="*/ 5166123 h 6858000"/>
              <a:gd name="connsiteX94" fmla="*/ 1958241 w 7467600"/>
              <a:gd name="connsiteY94" fmla="*/ 5067955 h 6858000"/>
              <a:gd name="connsiteX95" fmla="*/ 1903353 w 7467600"/>
              <a:gd name="connsiteY95" fmla="*/ 5044827 h 6858000"/>
              <a:gd name="connsiteX96" fmla="*/ 1979378 w 7467600"/>
              <a:gd name="connsiteY96" fmla="*/ 4769504 h 6858000"/>
              <a:gd name="connsiteX97" fmla="*/ 2882120 w 7467600"/>
              <a:gd name="connsiteY97" fmla="*/ 5064547 h 6858000"/>
              <a:gd name="connsiteX98" fmla="*/ 2793103 w 7467600"/>
              <a:gd name="connsiteY98" fmla="*/ 5039699 h 6858000"/>
              <a:gd name="connsiteX99" fmla="*/ 2770041 w 7467600"/>
              <a:gd name="connsiteY99" fmla="*/ 5033634 h 6858000"/>
              <a:gd name="connsiteX100" fmla="*/ 1979378 w 7467600"/>
              <a:gd name="connsiteY100" fmla="*/ 4769504 h 6858000"/>
              <a:gd name="connsiteX101" fmla="*/ 1927410 w 7467600"/>
              <a:gd name="connsiteY101" fmla="*/ 4716164 h 6858000"/>
              <a:gd name="connsiteX102" fmla="*/ 1959587 w 7467600"/>
              <a:gd name="connsiteY102" fmla="*/ 4728849 h 6858000"/>
              <a:gd name="connsiteX103" fmla="*/ 2777707 w 7467600"/>
              <a:gd name="connsiteY103" fmla="*/ 5003991 h 6858000"/>
              <a:gd name="connsiteX104" fmla="*/ 2800768 w 7467600"/>
              <a:gd name="connsiteY104" fmla="*/ 5010056 h 6858000"/>
              <a:gd name="connsiteX105" fmla="*/ 2879408 w 7467600"/>
              <a:gd name="connsiteY105" fmla="*/ 5031590 h 6858000"/>
              <a:gd name="connsiteX106" fmla="*/ 2862295 w 7467600"/>
              <a:gd name="connsiteY106" fmla="*/ 5022958 h 6858000"/>
              <a:gd name="connsiteX107" fmla="*/ 2813343 w 7467600"/>
              <a:gd name="connsiteY107" fmla="*/ 4998369 h 6858000"/>
              <a:gd name="connsiteX108" fmla="*/ 2646245 w 7467600"/>
              <a:gd name="connsiteY108" fmla="*/ 4930999 h 6858000"/>
              <a:gd name="connsiteX109" fmla="*/ 1999243 w 7467600"/>
              <a:gd name="connsiteY109" fmla="*/ 4730524 h 6858000"/>
              <a:gd name="connsiteX110" fmla="*/ 1979527 w 7467600"/>
              <a:gd name="connsiteY110" fmla="*/ 4726651 h 6858000"/>
              <a:gd name="connsiteX111" fmla="*/ 1927410 w 7467600"/>
              <a:gd name="connsiteY111" fmla="*/ 4716164 h 6858000"/>
              <a:gd name="connsiteX112" fmla="*/ 1997014 w 7467600"/>
              <a:gd name="connsiteY112" fmla="*/ 4698007 h 6858000"/>
              <a:gd name="connsiteX113" fmla="*/ 2005458 w 7467600"/>
              <a:gd name="connsiteY113" fmla="*/ 4699540 h 6858000"/>
              <a:gd name="connsiteX114" fmla="*/ 2657186 w 7467600"/>
              <a:gd name="connsiteY114" fmla="*/ 4901687 h 6858000"/>
              <a:gd name="connsiteX115" fmla="*/ 2826662 w 7467600"/>
              <a:gd name="connsiteY115" fmla="*/ 4970362 h 6858000"/>
              <a:gd name="connsiteX116" fmla="*/ 2876100 w 7467600"/>
              <a:gd name="connsiteY116" fmla="*/ 4995397 h 6858000"/>
              <a:gd name="connsiteX117" fmla="*/ 3042600 w 7467600"/>
              <a:gd name="connsiteY117" fmla="*/ 5059532 h 6858000"/>
              <a:gd name="connsiteX118" fmla="*/ 1997014 w 7467600"/>
              <a:gd name="connsiteY118" fmla="*/ 4698007 h 6858000"/>
              <a:gd name="connsiteX119" fmla="*/ 2305292 w 7467600"/>
              <a:gd name="connsiteY119" fmla="*/ 4219492 h 6858000"/>
              <a:gd name="connsiteX120" fmla="*/ 3360922 w 7467600"/>
              <a:gd name="connsiteY120" fmla="*/ 4529373 h 6858000"/>
              <a:gd name="connsiteX121" fmla="*/ 3492420 w 7467600"/>
              <a:gd name="connsiteY121" fmla="*/ 4510145 h 6858000"/>
              <a:gd name="connsiteX122" fmla="*/ 3364086 w 7467600"/>
              <a:gd name="connsiteY122" fmla="*/ 4480340 h 6858000"/>
              <a:gd name="connsiteX123" fmla="*/ 3225818 w 7467600"/>
              <a:gd name="connsiteY123" fmla="*/ 4411822 h 6858000"/>
              <a:gd name="connsiteX124" fmla="*/ 3129696 w 7467600"/>
              <a:gd name="connsiteY124" fmla="*/ 4360704 h 6858000"/>
              <a:gd name="connsiteX125" fmla="*/ 2814545 w 7467600"/>
              <a:gd name="connsiteY125" fmla="*/ 4282955 h 6858000"/>
              <a:gd name="connsiteX126" fmla="*/ 2305292 w 7467600"/>
              <a:gd name="connsiteY126" fmla="*/ 4219492 h 6858000"/>
              <a:gd name="connsiteX127" fmla="*/ 2626982 w 7467600"/>
              <a:gd name="connsiteY127" fmla="*/ 4206450 h 6858000"/>
              <a:gd name="connsiteX128" fmla="*/ 2490617 w 7467600"/>
              <a:gd name="connsiteY128" fmla="*/ 4206951 h 6858000"/>
              <a:gd name="connsiteX129" fmla="*/ 2819869 w 7467600"/>
              <a:gd name="connsiteY129" fmla="*/ 4252936 h 6858000"/>
              <a:gd name="connsiteX130" fmla="*/ 3143018 w 7467600"/>
              <a:gd name="connsiteY130" fmla="*/ 4332698 h 6858000"/>
              <a:gd name="connsiteX131" fmla="*/ 3241520 w 7467600"/>
              <a:gd name="connsiteY131" fmla="*/ 4385112 h 6858000"/>
              <a:gd name="connsiteX132" fmla="*/ 3374575 w 7467600"/>
              <a:gd name="connsiteY132" fmla="*/ 4451517 h 6858000"/>
              <a:gd name="connsiteX133" fmla="*/ 3505221 w 7467600"/>
              <a:gd name="connsiteY133" fmla="*/ 4480757 h 6858000"/>
              <a:gd name="connsiteX134" fmla="*/ 2626982 w 7467600"/>
              <a:gd name="connsiteY134" fmla="*/ 4206450 h 6858000"/>
              <a:gd name="connsiteX135" fmla="*/ 1310106 w 7467600"/>
              <a:gd name="connsiteY135" fmla="*/ 3943217 h 6858000"/>
              <a:gd name="connsiteX136" fmla="*/ 854994 w 7467600"/>
              <a:gd name="connsiteY136" fmla="*/ 4399136 h 6858000"/>
              <a:gd name="connsiteX137" fmla="*/ 742462 w 7467600"/>
              <a:gd name="connsiteY137" fmla="*/ 4594648 h 6858000"/>
              <a:gd name="connsiteX138" fmla="*/ 820602 w 7467600"/>
              <a:gd name="connsiteY138" fmla="*/ 4485915 h 6858000"/>
              <a:gd name="connsiteX139" fmla="*/ 878295 w 7467600"/>
              <a:gd name="connsiteY139" fmla="*/ 4403594 h 6858000"/>
              <a:gd name="connsiteX140" fmla="*/ 1240607 w 7467600"/>
              <a:gd name="connsiteY140" fmla="*/ 4010401 h 6858000"/>
              <a:gd name="connsiteX141" fmla="*/ 1310106 w 7467600"/>
              <a:gd name="connsiteY141" fmla="*/ 3943217 h 6858000"/>
              <a:gd name="connsiteX142" fmla="*/ 1423113 w 7467600"/>
              <a:gd name="connsiteY142" fmla="*/ 3874565 h 6858000"/>
              <a:gd name="connsiteX143" fmla="*/ 1260565 w 7467600"/>
              <a:gd name="connsiteY143" fmla="*/ 4031982 h 6858000"/>
              <a:gd name="connsiteX144" fmla="*/ 901900 w 7467600"/>
              <a:gd name="connsiteY144" fmla="*/ 4421236 h 6858000"/>
              <a:gd name="connsiteX145" fmla="*/ 845044 w 7467600"/>
              <a:gd name="connsiteY145" fmla="*/ 4502436 h 6858000"/>
              <a:gd name="connsiteX146" fmla="*/ 685926 w 7467600"/>
              <a:gd name="connsiteY146" fmla="*/ 4703069 h 6858000"/>
              <a:gd name="connsiteX147" fmla="*/ 684248 w 7467600"/>
              <a:gd name="connsiteY147" fmla="*/ 4706721 h 6858000"/>
              <a:gd name="connsiteX148" fmla="*/ 1423113 w 7467600"/>
              <a:gd name="connsiteY148" fmla="*/ 3874565 h 6858000"/>
              <a:gd name="connsiteX149" fmla="*/ 3316479 w 7467600"/>
              <a:gd name="connsiteY149" fmla="*/ 3872136 h 6858000"/>
              <a:gd name="connsiteX150" fmla="*/ 3546806 w 7467600"/>
              <a:gd name="connsiteY150" fmla="*/ 4356139 h 6858000"/>
              <a:gd name="connsiteX151" fmla="*/ 3364433 w 7467600"/>
              <a:gd name="connsiteY151" fmla="*/ 3953121 h 6858000"/>
              <a:gd name="connsiteX152" fmla="*/ 3316479 w 7467600"/>
              <a:gd name="connsiteY152" fmla="*/ 3872136 h 6858000"/>
              <a:gd name="connsiteX153" fmla="*/ 3291335 w 7467600"/>
              <a:gd name="connsiteY153" fmla="*/ 3767420 h 6858000"/>
              <a:gd name="connsiteX154" fmla="*/ 3390805 w 7467600"/>
              <a:gd name="connsiteY154" fmla="*/ 3937163 h 6858000"/>
              <a:gd name="connsiteX155" fmla="*/ 3579062 w 7467600"/>
              <a:gd name="connsiteY155" fmla="*/ 4359040 h 6858000"/>
              <a:gd name="connsiteX156" fmla="*/ 3467355 w 7467600"/>
              <a:gd name="connsiteY156" fmla="*/ 3988130 h 6858000"/>
              <a:gd name="connsiteX157" fmla="*/ 3310753 w 7467600"/>
              <a:gd name="connsiteY157" fmla="*/ 3787140 h 6858000"/>
              <a:gd name="connsiteX158" fmla="*/ 3291335 w 7467600"/>
              <a:gd name="connsiteY158" fmla="*/ 3767420 h 6858000"/>
              <a:gd name="connsiteX159" fmla="*/ 1635889 w 7467600"/>
              <a:gd name="connsiteY159" fmla="*/ 3709494 h 6858000"/>
              <a:gd name="connsiteX160" fmla="*/ 1634800 w 7467600"/>
              <a:gd name="connsiteY160" fmla="*/ 3731111 h 6858000"/>
              <a:gd name="connsiteX161" fmla="*/ 1635889 w 7467600"/>
              <a:gd name="connsiteY161" fmla="*/ 3709494 h 6858000"/>
              <a:gd name="connsiteX162" fmla="*/ 1510397 w 7467600"/>
              <a:gd name="connsiteY162" fmla="*/ 3684705 h 6858000"/>
              <a:gd name="connsiteX163" fmla="*/ 1146550 w 7467600"/>
              <a:gd name="connsiteY163" fmla="*/ 3802012 h 6858000"/>
              <a:gd name="connsiteX164" fmla="*/ 698834 w 7467600"/>
              <a:gd name="connsiteY164" fmla="*/ 3952272 h 6858000"/>
              <a:gd name="connsiteX165" fmla="*/ 34256 w 7467600"/>
              <a:gd name="connsiteY165" fmla="*/ 4347603 h 6858000"/>
              <a:gd name="connsiteX166" fmla="*/ 527241 w 7467600"/>
              <a:gd name="connsiteY166" fmla="*/ 4065078 h 6858000"/>
              <a:gd name="connsiteX167" fmla="*/ 1510397 w 7467600"/>
              <a:gd name="connsiteY167" fmla="*/ 3684705 h 6858000"/>
              <a:gd name="connsiteX168" fmla="*/ 1313114 w 7467600"/>
              <a:gd name="connsiteY168" fmla="*/ 3655216 h 6858000"/>
              <a:gd name="connsiteX169" fmla="*/ 1109304 w 7467600"/>
              <a:gd name="connsiteY169" fmla="*/ 3669030 h 6858000"/>
              <a:gd name="connsiteX170" fmla="*/ 8129 w 7467600"/>
              <a:gd name="connsiteY170" fmla="*/ 4330519 h 6858000"/>
              <a:gd name="connsiteX171" fmla="*/ 687572 w 7467600"/>
              <a:gd name="connsiteY171" fmla="*/ 3925629 h 6858000"/>
              <a:gd name="connsiteX172" fmla="*/ 1138365 w 7467600"/>
              <a:gd name="connsiteY172" fmla="*/ 3774515 h 6858000"/>
              <a:gd name="connsiteX173" fmla="*/ 1505579 w 7467600"/>
              <a:gd name="connsiteY173" fmla="*/ 3655526 h 6858000"/>
              <a:gd name="connsiteX174" fmla="*/ 1313114 w 7467600"/>
              <a:gd name="connsiteY174" fmla="*/ 3655216 h 6858000"/>
              <a:gd name="connsiteX175" fmla="*/ 3655073 w 7467600"/>
              <a:gd name="connsiteY175" fmla="*/ 3650884 h 6858000"/>
              <a:gd name="connsiteX176" fmla="*/ 3989938 w 7467600"/>
              <a:gd name="connsiteY176" fmla="*/ 3991685 h 6858000"/>
              <a:gd name="connsiteX177" fmla="*/ 4393907 w 7467600"/>
              <a:gd name="connsiteY177" fmla="*/ 4261258 h 6858000"/>
              <a:gd name="connsiteX178" fmla="*/ 4648051 w 7467600"/>
              <a:gd name="connsiteY178" fmla="*/ 4374051 h 6858000"/>
              <a:gd name="connsiteX179" fmla="*/ 4383389 w 7467600"/>
              <a:gd name="connsiteY179" fmla="*/ 4184369 h 6858000"/>
              <a:gd name="connsiteX180" fmla="*/ 4165508 w 7467600"/>
              <a:gd name="connsiteY180" fmla="*/ 4035196 h 6858000"/>
              <a:gd name="connsiteX181" fmla="*/ 4068162 w 7467600"/>
              <a:gd name="connsiteY181" fmla="*/ 3953394 h 6858000"/>
              <a:gd name="connsiteX182" fmla="*/ 3981416 w 7467600"/>
              <a:gd name="connsiteY182" fmla="*/ 3880482 h 6858000"/>
              <a:gd name="connsiteX183" fmla="*/ 3800147 w 7467600"/>
              <a:gd name="connsiteY183" fmla="*/ 3749872 h 6858000"/>
              <a:gd name="connsiteX184" fmla="*/ 3655073 w 7467600"/>
              <a:gd name="connsiteY184" fmla="*/ 3650884 h 6858000"/>
              <a:gd name="connsiteX185" fmla="*/ 3670252 w 7467600"/>
              <a:gd name="connsiteY185" fmla="*/ 3622798 h 6858000"/>
              <a:gd name="connsiteX186" fmla="*/ 3817258 w 7467600"/>
              <a:gd name="connsiteY186" fmla="*/ 3723577 h 6858000"/>
              <a:gd name="connsiteX187" fmla="*/ 4000461 w 7467600"/>
              <a:gd name="connsiteY187" fmla="*/ 3855966 h 6858000"/>
              <a:gd name="connsiteX188" fmla="*/ 4088180 w 7467600"/>
              <a:gd name="connsiteY188" fmla="*/ 3929774 h 6858000"/>
              <a:gd name="connsiteX189" fmla="*/ 4184555 w 7467600"/>
              <a:gd name="connsiteY189" fmla="*/ 4010683 h 6858000"/>
              <a:gd name="connsiteX190" fmla="*/ 4399563 w 7467600"/>
              <a:gd name="connsiteY190" fmla="*/ 4158106 h 6858000"/>
              <a:gd name="connsiteX191" fmla="*/ 4684469 w 7467600"/>
              <a:gd name="connsiteY191" fmla="*/ 4364680 h 6858000"/>
              <a:gd name="connsiteX192" fmla="*/ 4690271 w 7467600"/>
              <a:gd name="connsiteY192" fmla="*/ 4370034 h 6858000"/>
              <a:gd name="connsiteX193" fmla="*/ 4136093 w 7467600"/>
              <a:gd name="connsiteY193" fmla="*/ 3858466 h 6858000"/>
              <a:gd name="connsiteX194" fmla="*/ 3670252 w 7467600"/>
              <a:gd name="connsiteY194" fmla="*/ 3622798 h 6858000"/>
              <a:gd name="connsiteX195" fmla="*/ 4440129 w 7467600"/>
              <a:gd name="connsiteY195" fmla="*/ 3448571 h 6858000"/>
              <a:gd name="connsiteX196" fmla="*/ 4856525 w 7467600"/>
              <a:gd name="connsiteY196" fmla="*/ 3915351 h 6858000"/>
              <a:gd name="connsiteX197" fmla="*/ 5059055 w 7467600"/>
              <a:gd name="connsiteY197" fmla="*/ 4108918 h 6858000"/>
              <a:gd name="connsiteX198" fmla="*/ 5290070 w 7467600"/>
              <a:gd name="connsiteY198" fmla="*/ 4263619 h 6858000"/>
              <a:gd name="connsiteX199" fmla="*/ 4834991 w 7467600"/>
              <a:gd name="connsiteY199" fmla="*/ 3830985 h 6858000"/>
              <a:gd name="connsiteX200" fmla="*/ 4440129 w 7467600"/>
              <a:gd name="connsiteY200" fmla="*/ 3448571 h 6858000"/>
              <a:gd name="connsiteX201" fmla="*/ 4441737 w 7467600"/>
              <a:gd name="connsiteY201" fmla="*/ 3399734 h 6858000"/>
              <a:gd name="connsiteX202" fmla="*/ 4431236 w 7467600"/>
              <a:gd name="connsiteY202" fmla="*/ 3400954 h 6858000"/>
              <a:gd name="connsiteX203" fmla="*/ 4557150 w 7467600"/>
              <a:gd name="connsiteY203" fmla="*/ 3510023 h 6858000"/>
              <a:gd name="connsiteX204" fmla="*/ 4856936 w 7467600"/>
              <a:gd name="connsiteY204" fmla="*/ 3809146 h 6858000"/>
              <a:gd name="connsiteX205" fmla="*/ 5111996 w 7467600"/>
              <a:gd name="connsiteY205" fmla="*/ 4065759 h 6858000"/>
              <a:gd name="connsiteX206" fmla="*/ 5388878 w 7467600"/>
              <a:gd name="connsiteY206" fmla="*/ 4300185 h 6858000"/>
              <a:gd name="connsiteX207" fmla="*/ 5425556 w 7467600"/>
              <a:gd name="connsiteY207" fmla="*/ 4308967 h 6858000"/>
              <a:gd name="connsiteX208" fmla="*/ 4943646 w 7467600"/>
              <a:gd name="connsiteY208" fmla="*/ 3822916 h 6858000"/>
              <a:gd name="connsiteX209" fmla="*/ 4594837 w 7467600"/>
              <a:gd name="connsiteY209" fmla="*/ 3532274 h 6858000"/>
              <a:gd name="connsiteX210" fmla="*/ 4441737 w 7467600"/>
              <a:gd name="connsiteY210" fmla="*/ 3399734 h 6858000"/>
              <a:gd name="connsiteX211" fmla="*/ 5425834 w 7467600"/>
              <a:gd name="connsiteY211" fmla="*/ 3162785 h 6858000"/>
              <a:gd name="connsiteX212" fmla="*/ 5401644 w 7467600"/>
              <a:gd name="connsiteY212" fmla="*/ 3617847 h 6858000"/>
              <a:gd name="connsiteX213" fmla="*/ 5467256 w 7467600"/>
              <a:gd name="connsiteY213" fmla="*/ 4175494 h 6858000"/>
              <a:gd name="connsiteX214" fmla="*/ 5448069 w 7467600"/>
              <a:gd name="connsiteY214" fmla="*/ 3567554 h 6858000"/>
              <a:gd name="connsiteX215" fmla="*/ 5425834 w 7467600"/>
              <a:gd name="connsiteY215" fmla="*/ 3162785 h 6858000"/>
              <a:gd name="connsiteX216" fmla="*/ 1318687 w 7467600"/>
              <a:gd name="connsiteY216" fmla="*/ 3113840 h 6858000"/>
              <a:gd name="connsiteX217" fmla="*/ 1066793 w 7467600"/>
              <a:gd name="connsiteY217" fmla="*/ 3212171 h 6858000"/>
              <a:gd name="connsiteX218" fmla="*/ 993319 w 7467600"/>
              <a:gd name="connsiteY218" fmla="*/ 3247648 h 6858000"/>
              <a:gd name="connsiteX219" fmla="*/ 853081 w 7467600"/>
              <a:gd name="connsiteY219" fmla="*/ 3312410 h 6858000"/>
              <a:gd name="connsiteX220" fmla="*/ 805957 w 7467600"/>
              <a:gd name="connsiteY220" fmla="*/ 3330443 h 6858000"/>
              <a:gd name="connsiteX221" fmla="*/ 1318687 w 7467600"/>
              <a:gd name="connsiteY221" fmla="*/ 3113840 h 6858000"/>
              <a:gd name="connsiteX222" fmla="*/ 5453702 w 7467600"/>
              <a:gd name="connsiteY222" fmla="*/ 3090882 h 6858000"/>
              <a:gd name="connsiteX223" fmla="*/ 5480135 w 7467600"/>
              <a:gd name="connsiteY223" fmla="*/ 3565802 h 6858000"/>
              <a:gd name="connsiteX224" fmla="*/ 5499023 w 7467600"/>
              <a:gd name="connsiteY224" fmla="*/ 4166310 h 6858000"/>
              <a:gd name="connsiteX225" fmla="*/ 5547022 w 7467600"/>
              <a:gd name="connsiteY225" fmla="*/ 3607838 h 6858000"/>
              <a:gd name="connsiteX226" fmla="*/ 5515964 w 7467600"/>
              <a:gd name="connsiteY226" fmla="*/ 3378541 h 6858000"/>
              <a:gd name="connsiteX227" fmla="*/ 5453702 w 7467600"/>
              <a:gd name="connsiteY227" fmla="*/ 3090882 h 6858000"/>
              <a:gd name="connsiteX228" fmla="*/ 1238695 w 7467600"/>
              <a:gd name="connsiteY228" fmla="*/ 3076820 h 6858000"/>
              <a:gd name="connsiteX229" fmla="*/ 716371 w 7467600"/>
              <a:gd name="connsiteY229" fmla="*/ 3293249 h 6858000"/>
              <a:gd name="connsiteX230" fmla="*/ 579522 w 7467600"/>
              <a:gd name="connsiteY230" fmla="*/ 3371759 h 6858000"/>
              <a:gd name="connsiteX231" fmla="*/ 600288 w 7467600"/>
              <a:gd name="connsiteY231" fmla="*/ 3365555 h 6858000"/>
              <a:gd name="connsiteX232" fmla="*/ 840692 w 7467600"/>
              <a:gd name="connsiteY232" fmla="*/ 3284921 h 6858000"/>
              <a:gd name="connsiteX233" fmla="*/ 979248 w 7467600"/>
              <a:gd name="connsiteY233" fmla="*/ 3221003 h 6858000"/>
              <a:gd name="connsiteX234" fmla="*/ 1053282 w 7467600"/>
              <a:gd name="connsiteY234" fmla="*/ 3185247 h 6858000"/>
              <a:gd name="connsiteX235" fmla="*/ 1320603 w 7467600"/>
              <a:gd name="connsiteY235" fmla="*/ 3081281 h 6858000"/>
              <a:gd name="connsiteX236" fmla="*/ 1238695 w 7467600"/>
              <a:gd name="connsiteY236" fmla="*/ 3076820 h 6858000"/>
              <a:gd name="connsiteX237" fmla="*/ 5425627 w 7467600"/>
              <a:gd name="connsiteY237" fmla="*/ 2954192 h 6858000"/>
              <a:gd name="connsiteX238" fmla="*/ 5470770 w 7467600"/>
              <a:gd name="connsiteY238" fmla="*/ 3005435 h 6858000"/>
              <a:gd name="connsiteX239" fmla="*/ 5519779 w 7467600"/>
              <a:gd name="connsiteY239" fmla="*/ 4359223 h 6858000"/>
              <a:gd name="connsiteX240" fmla="*/ 5520293 w 7467600"/>
              <a:gd name="connsiteY240" fmla="*/ 4360602 h 6858000"/>
              <a:gd name="connsiteX241" fmla="*/ 5767221 w 7467600"/>
              <a:gd name="connsiteY241" fmla="*/ 4665564 h 6858000"/>
              <a:gd name="connsiteX242" fmla="*/ 6937169 w 7467600"/>
              <a:gd name="connsiteY242" fmla="*/ 4815941 h 6858000"/>
              <a:gd name="connsiteX243" fmla="*/ 6953922 w 7467600"/>
              <a:gd name="connsiteY243" fmla="*/ 4890068 h 6858000"/>
              <a:gd name="connsiteX244" fmla="*/ 6071359 w 7467600"/>
              <a:gd name="connsiteY244" fmla="*/ 4770770 h 6858000"/>
              <a:gd name="connsiteX245" fmla="*/ 6038839 w 7467600"/>
              <a:gd name="connsiteY245" fmla="*/ 4764474 h 6858000"/>
              <a:gd name="connsiteX246" fmla="*/ 6038706 w 7467600"/>
              <a:gd name="connsiteY246" fmla="*/ 4763847 h 6858000"/>
              <a:gd name="connsiteX247" fmla="*/ 6037784 w 7467600"/>
              <a:gd name="connsiteY247" fmla="*/ 4764270 h 6858000"/>
              <a:gd name="connsiteX248" fmla="*/ 6038839 w 7467600"/>
              <a:gd name="connsiteY248" fmla="*/ 4764474 h 6858000"/>
              <a:gd name="connsiteX249" fmla="*/ 6040338 w 7467600"/>
              <a:gd name="connsiteY249" fmla="*/ 4771418 h 6858000"/>
              <a:gd name="connsiteX250" fmla="*/ 6024488 w 7467600"/>
              <a:gd name="connsiteY250" fmla="*/ 4809903 h 6858000"/>
              <a:gd name="connsiteX251" fmla="*/ 5599771 w 7467600"/>
              <a:gd name="connsiteY251" fmla="*/ 5509652 h 6858000"/>
              <a:gd name="connsiteX252" fmla="*/ 5548843 w 7467600"/>
              <a:gd name="connsiteY252" fmla="*/ 5563845 h 6858000"/>
              <a:gd name="connsiteX253" fmla="*/ 5940952 w 7467600"/>
              <a:gd name="connsiteY253" fmla="*/ 6250028 h 6858000"/>
              <a:gd name="connsiteX254" fmla="*/ 6043441 w 7467600"/>
              <a:gd name="connsiteY254" fmla="*/ 6665847 h 6858000"/>
              <a:gd name="connsiteX255" fmla="*/ 6093432 w 7467600"/>
              <a:gd name="connsiteY255" fmla="*/ 6858000 h 6858000"/>
              <a:gd name="connsiteX256" fmla="*/ 6034344 w 7467600"/>
              <a:gd name="connsiteY256" fmla="*/ 6858000 h 6858000"/>
              <a:gd name="connsiteX257" fmla="*/ 6026679 w 7467600"/>
              <a:gd name="connsiteY257" fmla="*/ 6836959 h 6858000"/>
              <a:gd name="connsiteX258" fmla="*/ 5800441 w 7467600"/>
              <a:gd name="connsiteY258" fmla="*/ 6335286 h 6858000"/>
              <a:gd name="connsiteX259" fmla="*/ 5526562 w 7467600"/>
              <a:gd name="connsiteY259" fmla="*/ 5705388 h 6858000"/>
              <a:gd name="connsiteX260" fmla="*/ 5519640 w 7467600"/>
              <a:gd name="connsiteY260" fmla="*/ 5683774 h 6858000"/>
              <a:gd name="connsiteX261" fmla="*/ 5844559 w 7467600"/>
              <a:gd name="connsiteY261" fmla="*/ 6553349 h 6858000"/>
              <a:gd name="connsiteX262" fmla="*/ 5975994 w 7467600"/>
              <a:gd name="connsiteY262" fmla="*/ 6858000 h 6858000"/>
              <a:gd name="connsiteX263" fmla="*/ 5898547 w 7467600"/>
              <a:gd name="connsiteY263" fmla="*/ 6858000 h 6858000"/>
              <a:gd name="connsiteX264" fmla="*/ 5682041 w 7467600"/>
              <a:gd name="connsiteY264" fmla="*/ 6355860 h 6858000"/>
              <a:gd name="connsiteX265" fmla="*/ 5461758 w 7467600"/>
              <a:gd name="connsiteY265" fmla="*/ 5820220 h 6858000"/>
              <a:gd name="connsiteX266" fmla="*/ 5237282 w 7467600"/>
              <a:gd name="connsiteY266" fmla="*/ 6579086 h 6858000"/>
              <a:gd name="connsiteX267" fmla="*/ 5115009 w 7467600"/>
              <a:gd name="connsiteY267" fmla="*/ 6858000 h 6858000"/>
              <a:gd name="connsiteX268" fmla="*/ 5028074 w 7467600"/>
              <a:gd name="connsiteY268" fmla="*/ 6858000 h 6858000"/>
              <a:gd name="connsiteX269" fmla="*/ 5079508 w 7467600"/>
              <a:gd name="connsiteY269" fmla="*/ 6749074 h 6858000"/>
              <a:gd name="connsiteX270" fmla="*/ 5371846 w 7467600"/>
              <a:gd name="connsiteY270" fmla="*/ 5924413 h 6858000"/>
              <a:gd name="connsiteX271" fmla="*/ 5270512 w 7467600"/>
              <a:gd name="connsiteY271" fmla="*/ 6138975 h 6858000"/>
              <a:gd name="connsiteX272" fmla="*/ 5062409 w 7467600"/>
              <a:gd name="connsiteY272" fmla="*/ 6653544 h 6858000"/>
              <a:gd name="connsiteX273" fmla="*/ 5036628 w 7467600"/>
              <a:gd name="connsiteY273" fmla="*/ 6754247 h 6858000"/>
              <a:gd name="connsiteX274" fmla="*/ 5009112 w 7467600"/>
              <a:gd name="connsiteY274" fmla="*/ 6858000 h 6858000"/>
              <a:gd name="connsiteX275" fmla="*/ 4976679 w 7467600"/>
              <a:gd name="connsiteY275" fmla="*/ 6858000 h 6858000"/>
              <a:gd name="connsiteX276" fmla="*/ 5006537 w 7467600"/>
              <a:gd name="connsiteY276" fmla="*/ 6747068 h 6858000"/>
              <a:gd name="connsiteX277" fmla="*/ 5032723 w 7467600"/>
              <a:gd name="connsiteY277" fmla="*/ 6644957 h 6858000"/>
              <a:gd name="connsiteX278" fmla="*/ 5242949 w 7467600"/>
              <a:gd name="connsiteY278" fmla="*/ 6125175 h 6858000"/>
              <a:gd name="connsiteX279" fmla="*/ 5286321 w 7467600"/>
              <a:gd name="connsiteY279" fmla="*/ 6033555 h 6858000"/>
              <a:gd name="connsiteX280" fmla="*/ 5008210 w 7467600"/>
              <a:gd name="connsiteY280" fmla="*/ 6649194 h 6858000"/>
              <a:gd name="connsiteX281" fmla="*/ 4986321 w 7467600"/>
              <a:gd name="connsiteY281" fmla="*/ 6765687 h 6858000"/>
              <a:gd name="connsiteX282" fmla="*/ 4973474 w 7467600"/>
              <a:gd name="connsiteY282" fmla="*/ 6858000 h 6858000"/>
              <a:gd name="connsiteX283" fmla="*/ 4907178 w 7467600"/>
              <a:gd name="connsiteY283" fmla="*/ 6858000 h 6858000"/>
              <a:gd name="connsiteX284" fmla="*/ 4910810 w 7467600"/>
              <a:gd name="connsiteY284" fmla="*/ 6829660 h 6858000"/>
              <a:gd name="connsiteX285" fmla="*/ 4987461 w 7467600"/>
              <a:gd name="connsiteY285" fmla="*/ 6432994 h 6858000"/>
              <a:gd name="connsiteX286" fmla="*/ 5179262 w 7467600"/>
              <a:gd name="connsiteY286" fmla="*/ 6035044 h 6858000"/>
              <a:gd name="connsiteX287" fmla="*/ 4689678 w 7467600"/>
              <a:gd name="connsiteY287" fmla="*/ 6440241 h 6858000"/>
              <a:gd name="connsiteX288" fmla="*/ 4477543 w 7467600"/>
              <a:gd name="connsiteY288" fmla="*/ 6674836 h 6858000"/>
              <a:gd name="connsiteX289" fmla="*/ 4329957 w 7467600"/>
              <a:gd name="connsiteY289" fmla="*/ 6858000 h 6858000"/>
              <a:gd name="connsiteX290" fmla="*/ 4218595 w 7467600"/>
              <a:gd name="connsiteY290" fmla="*/ 6858000 h 6858000"/>
              <a:gd name="connsiteX291" fmla="*/ 4368888 w 7467600"/>
              <a:gd name="connsiteY291" fmla="*/ 6668412 h 6858000"/>
              <a:gd name="connsiteX292" fmla="*/ 4563091 w 7467600"/>
              <a:gd name="connsiteY292" fmla="*/ 6442508 h 6858000"/>
              <a:gd name="connsiteX293" fmla="*/ 5387324 w 7467600"/>
              <a:gd name="connsiteY293" fmla="*/ 5705830 h 6858000"/>
              <a:gd name="connsiteX294" fmla="*/ 5073620 w 7467600"/>
              <a:gd name="connsiteY294" fmla="*/ 5955437 h 6858000"/>
              <a:gd name="connsiteX295" fmla="*/ 4689789 w 7467600"/>
              <a:gd name="connsiteY295" fmla="*/ 6268382 h 6858000"/>
              <a:gd name="connsiteX296" fmla="*/ 4418722 w 7467600"/>
              <a:gd name="connsiteY296" fmla="*/ 6570886 h 6858000"/>
              <a:gd name="connsiteX297" fmla="*/ 4214944 w 7467600"/>
              <a:gd name="connsiteY297" fmla="*/ 6858000 h 6858000"/>
              <a:gd name="connsiteX298" fmla="*/ 4177898 w 7467600"/>
              <a:gd name="connsiteY298" fmla="*/ 6858000 h 6858000"/>
              <a:gd name="connsiteX299" fmla="*/ 4391597 w 7467600"/>
              <a:gd name="connsiteY299" fmla="*/ 6556370 h 6858000"/>
              <a:gd name="connsiteX300" fmla="*/ 4668889 w 7467600"/>
              <a:gd name="connsiteY300" fmla="*/ 6246399 h 6858000"/>
              <a:gd name="connsiteX301" fmla="*/ 5055427 w 7467600"/>
              <a:gd name="connsiteY301" fmla="*/ 5931476 h 6858000"/>
              <a:gd name="connsiteX302" fmla="*/ 5371814 w 7467600"/>
              <a:gd name="connsiteY302" fmla="*/ 5678975 h 6858000"/>
              <a:gd name="connsiteX303" fmla="*/ 4987918 w 7467600"/>
              <a:gd name="connsiteY303" fmla="*/ 5838701 h 6858000"/>
              <a:gd name="connsiteX304" fmla="*/ 4317146 w 7467600"/>
              <a:gd name="connsiteY304" fmla="*/ 6587716 h 6858000"/>
              <a:gd name="connsiteX305" fmla="*/ 4171627 w 7467600"/>
              <a:gd name="connsiteY305" fmla="*/ 6858000 h 6858000"/>
              <a:gd name="connsiteX306" fmla="*/ 4081585 w 7467600"/>
              <a:gd name="connsiteY306" fmla="*/ 6858000 h 6858000"/>
              <a:gd name="connsiteX307" fmla="*/ 4238603 w 7467600"/>
              <a:gd name="connsiteY307" fmla="*/ 6559341 h 6858000"/>
              <a:gd name="connsiteX308" fmla="*/ 4778333 w 7467600"/>
              <a:gd name="connsiteY308" fmla="*/ 5873626 h 6858000"/>
              <a:gd name="connsiteX309" fmla="*/ 5414185 w 7467600"/>
              <a:gd name="connsiteY309" fmla="*/ 5573882 h 6858000"/>
              <a:gd name="connsiteX310" fmla="*/ 5959648 w 7467600"/>
              <a:gd name="connsiteY310" fmla="*/ 4760797 h 6858000"/>
              <a:gd name="connsiteX311" fmla="*/ 5355019 w 7467600"/>
              <a:gd name="connsiteY311" fmla="*/ 4734672 h 6858000"/>
              <a:gd name="connsiteX312" fmla="*/ 5083565 w 7467600"/>
              <a:gd name="connsiteY312" fmla="*/ 5179121 h 6858000"/>
              <a:gd name="connsiteX313" fmla="*/ 4713577 w 7467600"/>
              <a:gd name="connsiteY313" fmla="*/ 5616803 h 6858000"/>
              <a:gd name="connsiteX314" fmla="*/ 3989559 w 7467600"/>
              <a:gd name="connsiteY314" fmla="*/ 6145945 h 6858000"/>
              <a:gd name="connsiteX315" fmla="*/ 3939824 w 7467600"/>
              <a:gd name="connsiteY315" fmla="*/ 6066900 h 6858000"/>
              <a:gd name="connsiteX316" fmla="*/ 4584537 w 7467600"/>
              <a:gd name="connsiteY316" fmla="*/ 5324826 h 6858000"/>
              <a:gd name="connsiteX317" fmla="*/ 5037105 w 7467600"/>
              <a:gd name="connsiteY317" fmla="*/ 5088765 h 6858000"/>
              <a:gd name="connsiteX318" fmla="*/ 5039930 w 7467600"/>
              <a:gd name="connsiteY318" fmla="*/ 5089585 h 6858000"/>
              <a:gd name="connsiteX319" fmla="*/ 5263764 w 7467600"/>
              <a:gd name="connsiteY319" fmla="*/ 4735525 h 6858000"/>
              <a:gd name="connsiteX320" fmla="*/ 4086300 w 7467600"/>
              <a:gd name="connsiteY320" fmla="*/ 4884599 h 6858000"/>
              <a:gd name="connsiteX321" fmla="*/ 4085485 w 7467600"/>
              <a:gd name="connsiteY321" fmla="*/ 4899070 h 6858000"/>
              <a:gd name="connsiteX322" fmla="*/ 3871915 w 7467600"/>
              <a:gd name="connsiteY322" fmla="*/ 5253645 h 6858000"/>
              <a:gd name="connsiteX323" fmla="*/ 3799374 w 7467600"/>
              <a:gd name="connsiteY323" fmla="*/ 5466127 h 6858000"/>
              <a:gd name="connsiteX324" fmla="*/ 3498850 w 7467600"/>
              <a:gd name="connsiteY324" fmla="*/ 6661888 h 6858000"/>
              <a:gd name="connsiteX325" fmla="*/ 3399216 w 7467600"/>
              <a:gd name="connsiteY325" fmla="*/ 6858000 h 6858000"/>
              <a:gd name="connsiteX326" fmla="*/ 3303688 w 7467600"/>
              <a:gd name="connsiteY326" fmla="*/ 6858000 h 6858000"/>
              <a:gd name="connsiteX327" fmla="*/ 3391774 w 7467600"/>
              <a:gd name="connsiteY327" fmla="*/ 6697181 h 6858000"/>
              <a:gd name="connsiteX328" fmla="*/ 3735540 w 7467600"/>
              <a:gd name="connsiteY328" fmla="*/ 5546923 h 6858000"/>
              <a:gd name="connsiteX329" fmla="*/ 3729438 w 7467600"/>
              <a:gd name="connsiteY329" fmla="*/ 5569058 h 6858000"/>
              <a:gd name="connsiteX330" fmla="*/ 3707782 w 7467600"/>
              <a:gd name="connsiteY330" fmla="*/ 5644908 h 6858000"/>
              <a:gd name="connsiteX331" fmla="*/ 3583827 w 7467600"/>
              <a:gd name="connsiteY331" fmla="*/ 6039215 h 6858000"/>
              <a:gd name="connsiteX332" fmla="*/ 3547861 w 7467600"/>
              <a:gd name="connsiteY332" fmla="*/ 6129609 h 6858000"/>
              <a:gd name="connsiteX333" fmla="*/ 3490905 w 7467600"/>
              <a:gd name="connsiteY333" fmla="*/ 6277660 h 6858000"/>
              <a:gd name="connsiteX334" fmla="*/ 3455859 w 7467600"/>
              <a:gd name="connsiteY334" fmla="*/ 6391301 h 6858000"/>
              <a:gd name="connsiteX335" fmla="*/ 3429112 w 7467600"/>
              <a:gd name="connsiteY335" fmla="*/ 6479469 h 6858000"/>
              <a:gd name="connsiteX336" fmla="*/ 3304862 w 7467600"/>
              <a:gd name="connsiteY336" fmla="*/ 6796476 h 6858000"/>
              <a:gd name="connsiteX337" fmla="*/ 3276071 w 7467600"/>
              <a:gd name="connsiteY337" fmla="*/ 6858000 h 6858000"/>
              <a:gd name="connsiteX338" fmla="*/ 3240805 w 7467600"/>
              <a:gd name="connsiteY338" fmla="*/ 6858000 h 6858000"/>
              <a:gd name="connsiteX339" fmla="*/ 3275917 w 7467600"/>
              <a:gd name="connsiteY339" fmla="*/ 6783192 h 6858000"/>
              <a:gd name="connsiteX340" fmla="*/ 3399358 w 7467600"/>
              <a:gd name="connsiteY340" fmla="*/ 6469011 h 6858000"/>
              <a:gd name="connsiteX341" fmla="*/ 3425650 w 7467600"/>
              <a:gd name="connsiteY341" fmla="*/ 6381333 h 6858000"/>
              <a:gd name="connsiteX342" fmla="*/ 3460661 w 7467600"/>
              <a:gd name="connsiteY342" fmla="*/ 6266763 h 6858000"/>
              <a:gd name="connsiteX343" fmla="*/ 3518021 w 7467600"/>
              <a:gd name="connsiteY343" fmla="*/ 6117298 h 6858000"/>
              <a:gd name="connsiteX344" fmla="*/ 3554035 w 7467600"/>
              <a:gd name="connsiteY344" fmla="*/ 6027832 h 6858000"/>
              <a:gd name="connsiteX345" fmla="*/ 3677174 w 7467600"/>
              <a:gd name="connsiteY345" fmla="*/ 5636351 h 6858000"/>
              <a:gd name="connsiteX346" fmla="*/ 3698819 w 7467600"/>
              <a:gd name="connsiteY346" fmla="*/ 5560503 h 6858000"/>
              <a:gd name="connsiteX347" fmla="*/ 3702094 w 7467600"/>
              <a:gd name="connsiteY347" fmla="*/ 5549194 h 6858000"/>
              <a:gd name="connsiteX348" fmla="*/ 3398355 w 7467600"/>
              <a:gd name="connsiteY348" fmla="*/ 6094603 h 6858000"/>
              <a:gd name="connsiteX349" fmla="*/ 3193941 w 7467600"/>
              <a:gd name="connsiteY349" fmla="*/ 6798775 h 6858000"/>
              <a:gd name="connsiteX350" fmla="*/ 3184140 w 7467600"/>
              <a:gd name="connsiteY350" fmla="*/ 6858000 h 6858000"/>
              <a:gd name="connsiteX351" fmla="*/ 3099978 w 7467600"/>
              <a:gd name="connsiteY351" fmla="*/ 6858000 h 6858000"/>
              <a:gd name="connsiteX352" fmla="*/ 3101556 w 7467600"/>
              <a:gd name="connsiteY352" fmla="*/ 6843337 h 6858000"/>
              <a:gd name="connsiteX353" fmla="*/ 3370162 w 7467600"/>
              <a:gd name="connsiteY353" fmla="*/ 5785550 h 6858000"/>
              <a:gd name="connsiteX354" fmla="*/ 3746477 w 7467600"/>
              <a:gd name="connsiteY354" fmla="*/ 5377889 h 6858000"/>
              <a:gd name="connsiteX355" fmla="*/ 3863399 w 7467600"/>
              <a:gd name="connsiteY355" fmla="*/ 5087257 h 6858000"/>
              <a:gd name="connsiteX356" fmla="*/ 3968712 w 7467600"/>
              <a:gd name="connsiteY356" fmla="*/ 4913989 h 6858000"/>
              <a:gd name="connsiteX357" fmla="*/ 2792390 w 7467600"/>
              <a:gd name="connsiteY357" fmla="*/ 5382974 h 6858000"/>
              <a:gd name="connsiteX358" fmla="*/ 2714982 w 7467600"/>
              <a:gd name="connsiteY358" fmla="*/ 5427051 h 6858000"/>
              <a:gd name="connsiteX359" fmla="*/ 2813361 w 7467600"/>
              <a:gd name="connsiteY359" fmla="*/ 6023912 h 6858000"/>
              <a:gd name="connsiteX360" fmla="*/ 2688430 w 7467600"/>
              <a:gd name="connsiteY360" fmla="*/ 6801564 h 6858000"/>
              <a:gd name="connsiteX361" fmla="*/ 2629626 w 7467600"/>
              <a:gd name="connsiteY361" fmla="*/ 6763394 h 6858000"/>
              <a:gd name="connsiteX362" fmla="*/ 2565328 w 7467600"/>
              <a:gd name="connsiteY362" fmla="*/ 5516399 h 6858000"/>
              <a:gd name="connsiteX363" fmla="*/ 1922999 w 7467600"/>
              <a:gd name="connsiteY363" fmla="*/ 5980343 h 6858000"/>
              <a:gd name="connsiteX364" fmla="*/ 1950261 w 7467600"/>
              <a:gd name="connsiteY364" fmla="*/ 6405858 h 6858000"/>
              <a:gd name="connsiteX365" fmla="*/ 2365554 w 7467600"/>
              <a:gd name="connsiteY365" fmla="*/ 6759107 h 6858000"/>
              <a:gd name="connsiteX366" fmla="*/ 2424142 w 7467600"/>
              <a:gd name="connsiteY366" fmla="*/ 6858000 h 6858000"/>
              <a:gd name="connsiteX367" fmla="*/ 2395994 w 7467600"/>
              <a:gd name="connsiteY367" fmla="*/ 6858000 h 6858000"/>
              <a:gd name="connsiteX368" fmla="*/ 2392863 w 7467600"/>
              <a:gd name="connsiteY368" fmla="*/ 6852964 h 6858000"/>
              <a:gd name="connsiteX369" fmla="*/ 2017589 w 7467600"/>
              <a:gd name="connsiteY369" fmla="*/ 6493982 h 6858000"/>
              <a:gd name="connsiteX370" fmla="*/ 2147336 w 7467600"/>
              <a:gd name="connsiteY370" fmla="*/ 6594052 h 6858000"/>
              <a:gd name="connsiteX371" fmla="*/ 2207047 w 7467600"/>
              <a:gd name="connsiteY371" fmla="*/ 6654540 h 6858000"/>
              <a:gd name="connsiteX372" fmla="*/ 2299106 w 7467600"/>
              <a:gd name="connsiteY372" fmla="*/ 6778931 h 6858000"/>
              <a:gd name="connsiteX373" fmla="*/ 2314430 w 7467600"/>
              <a:gd name="connsiteY373" fmla="*/ 6801144 h 6858000"/>
              <a:gd name="connsiteX374" fmla="*/ 2352406 w 7467600"/>
              <a:gd name="connsiteY374" fmla="*/ 6858000 h 6858000"/>
              <a:gd name="connsiteX375" fmla="*/ 2314492 w 7467600"/>
              <a:gd name="connsiteY375" fmla="*/ 6858000 h 6858000"/>
              <a:gd name="connsiteX376" fmla="*/ 2288095 w 7467600"/>
              <a:gd name="connsiteY376" fmla="*/ 6818030 h 6858000"/>
              <a:gd name="connsiteX377" fmla="*/ 2272768 w 7467600"/>
              <a:gd name="connsiteY377" fmla="*/ 6795822 h 6858000"/>
              <a:gd name="connsiteX378" fmla="*/ 2182715 w 7467600"/>
              <a:gd name="connsiteY378" fmla="*/ 6675071 h 6858000"/>
              <a:gd name="connsiteX379" fmla="*/ 2032061 w 7467600"/>
              <a:gd name="connsiteY379" fmla="*/ 6541380 h 6858000"/>
              <a:gd name="connsiteX380" fmla="*/ 2257220 w 7467600"/>
              <a:gd name="connsiteY380" fmla="*/ 6826257 h 6858000"/>
              <a:gd name="connsiteX381" fmla="*/ 2281324 w 7467600"/>
              <a:gd name="connsiteY381" fmla="*/ 6858000 h 6858000"/>
              <a:gd name="connsiteX382" fmla="*/ 2242860 w 7467600"/>
              <a:gd name="connsiteY382" fmla="*/ 6858000 h 6858000"/>
              <a:gd name="connsiteX383" fmla="*/ 2232818 w 7467600"/>
              <a:gd name="connsiteY383" fmla="*/ 6844926 h 6858000"/>
              <a:gd name="connsiteX384" fmla="*/ 1990172 w 7467600"/>
              <a:gd name="connsiteY384" fmla="*/ 6542121 h 6858000"/>
              <a:gd name="connsiteX385" fmla="*/ 2124090 w 7467600"/>
              <a:gd name="connsiteY385" fmla="*/ 6761017 h 6858000"/>
              <a:gd name="connsiteX386" fmla="*/ 2200380 w 7467600"/>
              <a:gd name="connsiteY386" fmla="*/ 6858000 h 6858000"/>
              <a:gd name="connsiteX387" fmla="*/ 2147507 w 7467600"/>
              <a:gd name="connsiteY387" fmla="*/ 6858000 h 6858000"/>
              <a:gd name="connsiteX388" fmla="*/ 2070668 w 7467600"/>
              <a:gd name="connsiteY388" fmla="*/ 6761520 h 6858000"/>
              <a:gd name="connsiteX389" fmla="*/ 1975142 w 7467600"/>
              <a:gd name="connsiteY389" fmla="*/ 6585570 h 6858000"/>
              <a:gd name="connsiteX390" fmla="*/ 2050035 w 7467600"/>
              <a:gd name="connsiteY390" fmla="*/ 6813345 h 6858000"/>
              <a:gd name="connsiteX391" fmla="*/ 2063025 w 7467600"/>
              <a:gd name="connsiteY391" fmla="*/ 6858000 h 6858000"/>
              <a:gd name="connsiteX392" fmla="*/ 2021675 w 7467600"/>
              <a:gd name="connsiteY392" fmla="*/ 6858000 h 6858000"/>
              <a:gd name="connsiteX393" fmla="*/ 2019308 w 7467600"/>
              <a:gd name="connsiteY393" fmla="*/ 6847118 h 6858000"/>
              <a:gd name="connsiteX394" fmla="*/ 1938835 w 7467600"/>
              <a:gd name="connsiteY394" fmla="*/ 6551160 h 6858000"/>
              <a:gd name="connsiteX395" fmla="*/ 1953230 w 7467600"/>
              <a:gd name="connsiteY395" fmla="*/ 6759699 h 6858000"/>
              <a:gd name="connsiteX396" fmla="*/ 1956763 w 7467600"/>
              <a:gd name="connsiteY396" fmla="*/ 6778191 h 6858000"/>
              <a:gd name="connsiteX397" fmla="*/ 1967925 w 7467600"/>
              <a:gd name="connsiteY397" fmla="*/ 6858000 h 6858000"/>
              <a:gd name="connsiteX398" fmla="*/ 1936622 w 7467600"/>
              <a:gd name="connsiteY398" fmla="*/ 6858000 h 6858000"/>
              <a:gd name="connsiteX399" fmla="*/ 1926261 w 7467600"/>
              <a:gd name="connsiteY399" fmla="*/ 6784064 h 6858000"/>
              <a:gd name="connsiteX400" fmla="*/ 1922724 w 7467600"/>
              <a:gd name="connsiteY400" fmla="*/ 6765577 h 6858000"/>
              <a:gd name="connsiteX401" fmla="*/ 1904650 w 7467600"/>
              <a:gd name="connsiteY401" fmla="*/ 6639616 h 6858000"/>
              <a:gd name="connsiteX402" fmla="*/ 1885273 w 7467600"/>
              <a:gd name="connsiteY402" fmla="*/ 6858000 h 6858000"/>
              <a:gd name="connsiteX403" fmla="*/ 1854363 w 7467600"/>
              <a:gd name="connsiteY403" fmla="*/ 6858000 h 6858000"/>
              <a:gd name="connsiteX404" fmla="*/ 1880391 w 7467600"/>
              <a:gd name="connsiteY404" fmla="*/ 6603796 h 6858000"/>
              <a:gd name="connsiteX405" fmla="*/ 1818273 w 7467600"/>
              <a:gd name="connsiteY405" fmla="*/ 6715729 h 6858000"/>
              <a:gd name="connsiteX406" fmla="*/ 1794691 w 7467600"/>
              <a:gd name="connsiteY406" fmla="*/ 6843239 h 6858000"/>
              <a:gd name="connsiteX407" fmla="*/ 1794914 w 7467600"/>
              <a:gd name="connsiteY407" fmla="*/ 6858000 h 6858000"/>
              <a:gd name="connsiteX408" fmla="*/ 1746128 w 7467600"/>
              <a:gd name="connsiteY408" fmla="*/ 6858000 h 6858000"/>
              <a:gd name="connsiteX409" fmla="*/ 1753934 w 7467600"/>
              <a:gd name="connsiteY409" fmla="*/ 6724796 h 6858000"/>
              <a:gd name="connsiteX410" fmla="*/ 1792053 w 7467600"/>
              <a:gd name="connsiteY410" fmla="*/ 6572396 h 6858000"/>
              <a:gd name="connsiteX411" fmla="*/ 1862248 w 7467600"/>
              <a:gd name="connsiteY411" fmla="*/ 6266397 h 6858000"/>
              <a:gd name="connsiteX412" fmla="*/ 1862250 w 7467600"/>
              <a:gd name="connsiteY412" fmla="*/ 6033531 h 6858000"/>
              <a:gd name="connsiteX413" fmla="*/ 1211999 w 7467600"/>
              <a:gd name="connsiteY413" fmla="*/ 6683610 h 6858000"/>
              <a:gd name="connsiteX414" fmla="*/ 1213266 w 7467600"/>
              <a:gd name="connsiteY414" fmla="*/ 6691947 h 6858000"/>
              <a:gd name="connsiteX415" fmla="*/ 1203370 w 7467600"/>
              <a:gd name="connsiteY415" fmla="*/ 6850676 h 6858000"/>
              <a:gd name="connsiteX416" fmla="*/ 1203671 w 7467600"/>
              <a:gd name="connsiteY416" fmla="*/ 6858000 h 6858000"/>
              <a:gd name="connsiteX417" fmla="*/ 1143180 w 7467600"/>
              <a:gd name="connsiteY417" fmla="*/ 6858000 h 6858000"/>
              <a:gd name="connsiteX418" fmla="*/ 1142176 w 7467600"/>
              <a:gd name="connsiteY418" fmla="*/ 6766045 h 6858000"/>
              <a:gd name="connsiteX419" fmla="*/ 1067484 w 7467600"/>
              <a:gd name="connsiteY419" fmla="*/ 6858000 h 6858000"/>
              <a:gd name="connsiteX420" fmla="*/ 953928 w 7467600"/>
              <a:gd name="connsiteY420" fmla="*/ 6858000 h 6858000"/>
              <a:gd name="connsiteX421" fmla="*/ 959715 w 7467600"/>
              <a:gd name="connsiteY421" fmla="*/ 6850185 h 6858000"/>
              <a:gd name="connsiteX422" fmla="*/ 1483788 w 7467600"/>
              <a:gd name="connsiteY422" fmla="*/ 6259174 h 6858000"/>
              <a:gd name="connsiteX423" fmla="*/ 1100671 w 7467600"/>
              <a:gd name="connsiteY423" fmla="*/ 6252137 h 6858000"/>
              <a:gd name="connsiteX424" fmla="*/ 1090144 w 7467600"/>
              <a:gd name="connsiteY424" fmla="*/ 6256748 h 6858000"/>
              <a:gd name="connsiteX425" fmla="*/ 1095872 w 7467600"/>
              <a:gd name="connsiteY425" fmla="*/ 6271892 h 6858000"/>
              <a:gd name="connsiteX426" fmla="*/ 262785 w 7467600"/>
              <a:gd name="connsiteY426" fmla="*/ 6845450 h 6858000"/>
              <a:gd name="connsiteX427" fmla="*/ 209968 w 7467600"/>
              <a:gd name="connsiteY427" fmla="*/ 6770713 h 6858000"/>
              <a:gd name="connsiteX428" fmla="*/ 873460 w 7467600"/>
              <a:gd name="connsiteY428" fmla="*/ 6253768 h 6858000"/>
              <a:gd name="connsiteX429" fmla="*/ 192686 w 7467600"/>
              <a:gd name="connsiteY429" fmla="*/ 5849257 h 6858000"/>
              <a:gd name="connsiteX430" fmla="*/ 4696 w 7467600"/>
              <a:gd name="connsiteY430" fmla="*/ 5697668 h 6858000"/>
              <a:gd name="connsiteX431" fmla="*/ 0 w 7467600"/>
              <a:gd name="connsiteY431" fmla="*/ 5689984 h 6858000"/>
              <a:gd name="connsiteX432" fmla="*/ 0 w 7467600"/>
              <a:gd name="connsiteY432" fmla="*/ 5513472 h 6858000"/>
              <a:gd name="connsiteX433" fmla="*/ 174101 w 7467600"/>
              <a:gd name="connsiteY433" fmla="*/ 5620277 h 6858000"/>
              <a:gd name="connsiteX434" fmla="*/ 891800 w 7467600"/>
              <a:gd name="connsiteY434" fmla="*/ 6036935 h 6858000"/>
              <a:gd name="connsiteX435" fmla="*/ 1072219 w 7467600"/>
              <a:gd name="connsiteY435" fmla="*/ 6169443 h 6858000"/>
              <a:gd name="connsiteX436" fmla="*/ 1074117 w 7467600"/>
              <a:gd name="connsiteY436" fmla="*/ 6170301 h 6858000"/>
              <a:gd name="connsiteX437" fmla="*/ 1083114 w 7467600"/>
              <a:gd name="connsiteY437" fmla="*/ 6174131 h 6858000"/>
              <a:gd name="connsiteX438" fmla="*/ 1543010 w 7467600"/>
              <a:gd name="connsiteY438" fmla="*/ 6191140 h 6858000"/>
              <a:gd name="connsiteX439" fmla="*/ 1551080 w 7467600"/>
              <a:gd name="connsiteY439" fmla="*/ 6195006 h 6858000"/>
              <a:gd name="connsiteX440" fmla="*/ 2345443 w 7467600"/>
              <a:gd name="connsiteY440" fmla="*/ 5549882 h 6858000"/>
              <a:gd name="connsiteX441" fmla="*/ 1721499 w 7467600"/>
              <a:gd name="connsiteY441" fmla="*/ 5599969 h 6858000"/>
              <a:gd name="connsiteX442" fmla="*/ 767716 w 7467600"/>
              <a:gd name="connsiteY442" fmla="*/ 5472768 h 6858000"/>
              <a:gd name="connsiteX443" fmla="*/ 722147 w 7467600"/>
              <a:gd name="connsiteY443" fmla="*/ 5393091 h 6858000"/>
              <a:gd name="connsiteX444" fmla="*/ 1485552 w 7467600"/>
              <a:gd name="connsiteY444" fmla="*/ 5313202 h 6858000"/>
              <a:gd name="connsiteX445" fmla="*/ 2143004 w 7467600"/>
              <a:gd name="connsiteY445" fmla="*/ 5402420 h 6858000"/>
              <a:gd name="connsiteX446" fmla="*/ 1933391 w 7467600"/>
              <a:gd name="connsiteY446" fmla="*/ 5156971 h 6858000"/>
              <a:gd name="connsiteX447" fmla="*/ 1827118 w 7467600"/>
              <a:gd name="connsiteY447" fmla="*/ 4968410 h 6858000"/>
              <a:gd name="connsiteX448" fmla="*/ 1837349 w 7467600"/>
              <a:gd name="connsiteY448" fmla="*/ 4956357 h 6858000"/>
              <a:gd name="connsiteX449" fmla="*/ 2162835 w 7467600"/>
              <a:gd name="connsiteY449" fmla="*/ 5187853 h 6858000"/>
              <a:gd name="connsiteX450" fmla="*/ 2257167 w 7467600"/>
              <a:gd name="connsiteY450" fmla="*/ 5462123 h 6858000"/>
              <a:gd name="connsiteX451" fmla="*/ 2261598 w 7467600"/>
              <a:gd name="connsiteY451" fmla="*/ 5467998 h 6858000"/>
              <a:gd name="connsiteX452" fmla="*/ 2437177 w 7467600"/>
              <a:gd name="connsiteY452" fmla="*/ 5479608 h 6858000"/>
              <a:gd name="connsiteX453" fmla="*/ 2445247 w 7467600"/>
              <a:gd name="connsiteY453" fmla="*/ 5483476 h 6858000"/>
              <a:gd name="connsiteX454" fmla="*/ 2743626 w 7467600"/>
              <a:gd name="connsiteY454" fmla="*/ 5304819 h 6858000"/>
              <a:gd name="connsiteX455" fmla="*/ 3048102 w 7467600"/>
              <a:gd name="connsiteY455" fmla="*/ 5150595 h 6858000"/>
              <a:gd name="connsiteX456" fmla="*/ 1799414 w 7467600"/>
              <a:gd name="connsiteY456" fmla="*/ 4694732 h 6858000"/>
              <a:gd name="connsiteX457" fmla="*/ 1771735 w 7467600"/>
              <a:gd name="connsiteY457" fmla="*/ 4619929 h 6858000"/>
              <a:gd name="connsiteX458" fmla="*/ 3104273 w 7467600"/>
              <a:gd name="connsiteY458" fmla="*/ 5076159 h 6858000"/>
              <a:gd name="connsiteX459" fmla="*/ 3113245 w 7467600"/>
              <a:gd name="connsiteY459" fmla="*/ 5090705 h 6858000"/>
              <a:gd name="connsiteX460" fmla="*/ 3126294 w 7467600"/>
              <a:gd name="connsiteY460" fmla="*/ 5114400 h 6858000"/>
              <a:gd name="connsiteX461" fmla="*/ 3937433 w 7467600"/>
              <a:gd name="connsiteY461" fmla="*/ 4830473 h 6858000"/>
              <a:gd name="connsiteX462" fmla="*/ 3590475 w 7467600"/>
              <a:gd name="connsiteY462" fmla="*/ 4597974 h 6858000"/>
              <a:gd name="connsiteX463" fmla="*/ 3100264 w 7467600"/>
              <a:gd name="connsiteY463" fmla="*/ 4579845 h 6858000"/>
              <a:gd name="connsiteX464" fmla="*/ 2183576 w 7467600"/>
              <a:gd name="connsiteY464" fmla="*/ 4227150 h 6858000"/>
              <a:gd name="connsiteX465" fmla="*/ 2151029 w 7467600"/>
              <a:gd name="connsiteY465" fmla="*/ 4146947 h 6858000"/>
              <a:gd name="connsiteX466" fmla="*/ 3563434 w 7467600"/>
              <a:gd name="connsiteY466" fmla="*/ 4469115 h 6858000"/>
              <a:gd name="connsiteX467" fmla="*/ 3177952 w 7467600"/>
              <a:gd name="connsiteY467" fmla="*/ 3657386 h 6858000"/>
              <a:gd name="connsiteX468" fmla="*/ 3189263 w 7467600"/>
              <a:gd name="connsiteY468" fmla="*/ 3625726 h 6858000"/>
              <a:gd name="connsiteX469" fmla="*/ 3560912 w 7467600"/>
              <a:gd name="connsiteY469" fmla="*/ 4079863 h 6858000"/>
              <a:gd name="connsiteX470" fmla="*/ 3626636 w 7467600"/>
              <a:gd name="connsiteY470" fmla="*/ 4512230 h 6858000"/>
              <a:gd name="connsiteX471" fmla="*/ 3653088 w 7467600"/>
              <a:gd name="connsiteY471" fmla="*/ 4521417 h 6858000"/>
              <a:gd name="connsiteX472" fmla="*/ 3988128 w 7467600"/>
              <a:gd name="connsiteY472" fmla="*/ 4817267 h 6858000"/>
              <a:gd name="connsiteX473" fmla="*/ 4830582 w 7467600"/>
              <a:gd name="connsiteY473" fmla="*/ 4676000 h 6858000"/>
              <a:gd name="connsiteX474" fmla="*/ 4830100 w 7467600"/>
              <a:gd name="connsiteY474" fmla="*/ 4675554 h 6858000"/>
              <a:gd name="connsiteX475" fmla="*/ 4036318 w 7467600"/>
              <a:gd name="connsiteY475" fmla="*/ 4147013 h 6858000"/>
              <a:gd name="connsiteX476" fmla="*/ 3432098 w 7467600"/>
              <a:gd name="connsiteY476" fmla="*/ 3537312 h 6858000"/>
              <a:gd name="connsiteX477" fmla="*/ 3446761 w 7467600"/>
              <a:gd name="connsiteY477" fmla="*/ 3461278 h 6858000"/>
              <a:gd name="connsiteX478" fmla="*/ 4419733 w 7467600"/>
              <a:gd name="connsiteY478" fmla="*/ 3963555 h 6858000"/>
              <a:gd name="connsiteX479" fmla="*/ 4781371 w 7467600"/>
              <a:gd name="connsiteY479" fmla="*/ 4458604 h 6858000"/>
              <a:gd name="connsiteX480" fmla="*/ 4780440 w 7467600"/>
              <a:gd name="connsiteY480" fmla="*/ 4470290 h 6858000"/>
              <a:gd name="connsiteX481" fmla="*/ 4898954 w 7467600"/>
              <a:gd name="connsiteY481" fmla="*/ 4662092 h 6858000"/>
              <a:gd name="connsiteX482" fmla="*/ 4900699 w 7467600"/>
              <a:gd name="connsiteY482" fmla="*/ 4670867 h 6858000"/>
              <a:gd name="connsiteX483" fmla="*/ 5714511 w 7467600"/>
              <a:gd name="connsiteY483" fmla="*/ 4663483 h 6858000"/>
              <a:gd name="connsiteX484" fmla="*/ 5464793 w 7467600"/>
              <a:gd name="connsiteY484" fmla="*/ 4393556 h 6858000"/>
              <a:gd name="connsiteX485" fmla="*/ 5461897 w 7467600"/>
              <a:gd name="connsiteY485" fmla="*/ 4390879 h 6858000"/>
              <a:gd name="connsiteX486" fmla="*/ 4294126 w 7467600"/>
              <a:gd name="connsiteY486" fmla="*/ 3303048 h 6858000"/>
              <a:gd name="connsiteX487" fmla="*/ 4305321 w 7467600"/>
              <a:gd name="connsiteY487" fmla="*/ 3256953 h 6858000"/>
              <a:gd name="connsiteX488" fmla="*/ 4949299 w 7467600"/>
              <a:gd name="connsiteY488" fmla="*/ 3766336 h 6858000"/>
              <a:gd name="connsiteX489" fmla="*/ 5291452 w 7467600"/>
              <a:gd name="connsiteY489" fmla="*/ 4076801 h 6858000"/>
              <a:gd name="connsiteX490" fmla="*/ 5434998 w 7467600"/>
              <a:gd name="connsiteY490" fmla="*/ 4254100 h 6858000"/>
              <a:gd name="connsiteX491" fmla="*/ 5351015 w 7467600"/>
              <a:gd name="connsiteY491" fmla="*/ 3760989 h 6858000"/>
              <a:gd name="connsiteX492" fmla="*/ 5413780 w 7467600"/>
              <a:gd name="connsiteY492" fmla="*/ 2966265 h 6858000"/>
              <a:gd name="connsiteX493" fmla="*/ 5425627 w 7467600"/>
              <a:gd name="connsiteY493" fmla="*/ 2954192 h 6858000"/>
              <a:gd name="connsiteX494" fmla="*/ 6604735 w 7467600"/>
              <a:gd name="connsiteY494" fmla="*/ 2041381 h 6858000"/>
              <a:gd name="connsiteX495" fmla="*/ 7204487 w 7467600"/>
              <a:gd name="connsiteY495" fmla="*/ 2742112 h 6858000"/>
              <a:gd name="connsiteX496" fmla="*/ 7131592 w 7467600"/>
              <a:gd name="connsiteY496" fmla="*/ 2672096 h 6858000"/>
              <a:gd name="connsiteX497" fmla="*/ 6996344 w 7467600"/>
              <a:gd name="connsiteY497" fmla="*/ 2518310 h 6858000"/>
              <a:gd name="connsiteX498" fmla="*/ 6735495 w 7467600"/>
              <a:gd name="connsiteY498" fmla="*/ 2196890 h 6858000"/>
              <a:gd name="connsiteX499" fmla="*/ 6721901 w 7467600"/>
              <a:gd name="connsiteY499" fmla="*/ 2179274 h 6858000"/>
              <a:gd name="connsiteX500" fmla="*/ 6604735 w 7467600"/>
              <a:gd name="connsiteY500" fmla="*/ 2041381 h 6858000"/>
              <a:gd name="connsiteX501" fmla="*/ 6591670 w 7467600"/>
              <a:gd name="connsiteY501" fmla="*/ 1988277 h 6858000"/>
              <a:gd name="connsiteX502" fmla="*/ 6747349 w 7467600"/>
              <a:gd name="connsiteY502" fmla="*/ 2160069 h 6858000"/>
              <a:gd name="connsiteX503" fmla="*/ 6760943 w 7467600"/>
              <a:gd name="connsiteY503" fmla="*/ 2177686 h 6858000"/>
              <a:gd name="connsiteX504" fmla="*/ 7021065 w 7467600"/>
              <a:gd name="connsiteY504" fmla="*/ 2498102 h 6858000"/>
              <a:gd name="connsiteX505" fmla="*/ 7155223 w 7467600"/>
              <a:gd name="connsiteY505" fmla="*/ 2650386 h 6858000"/>
              <a:gd name="connsiteX506" fmla="*/ 7203167 w 7467600"/>
              <a:gd name="connsiteY506" fmla="*/ 2697288 h 6858000"/>
              <a:gd name="connsiteX507" fmla="*/ 6937703 w 7467600"/>
              <a:gd name="connsiteY507" fmla="*/ 2321981 h 6858000"/>
              <a:gd name="connsiteX508" fmla="*/ 6591670 w 7467600"/>
              <a:gd name="connsiteY508" fmla="*/ 1988277 h 6858000"/>
              <a:gd name="connsiteX509" fmla="*/ 5798671 w 7467600"/>
              <a:gd name="connsiteY509" fmla="*/ 1981601 h 6858000"/>
              <a:gd name="connsiteX510" fmla="*/ 5754709 w 7467600"/>
              <a:gd name="connsiteY510" fmla="*/ 2071454 h 6858000"/>
              <a:gd name="connsiteX511" fmla="*/ 5763044 w 7467600"/>
              <a:gd name="connsiteY511" fmla="*/ 2842206 h 6858000"/>
              <a:gd name="connsiteX512" fmla="*/ 5764974 w 7467600"/>
              <a:gd name="connsiteY512" fmla="*/ 2799609 h 6858000"/>
              <a:gd name="connsiteX513" fmla="*/ 5767665 w 7467600"/>
              <a:gd name="connsiteY513" fmla="*/ 2666409 h 6858000"/>
              <a:gd name="connsiteX514" fmla="*/ 5763055 w 7467600"/>
              <a:gd name="connsiteY514" fmla="*/ 2579705 h 6858000"/>
              <a:gd name="connsiteX515" fmla="*/ 5758079 w 7467600"/>
              <a:gd name="connsiteY515" fmla="*/ 2492508 h 6858000"/>
              <a:gd name="connsiteX516" fmla="*/ 5779325 w 7467600"/>
              <a:gd name="connsiteY516" fmla="*/ 2197069 h 6858000"/>
              <a:gd name="connsiteX517" fmla="*/ 5798671 w 7467600"/>
              <a:gd name="connsiteY517" fmla="*/ 1981601 h 6858000"/>
              <a:gd name="connsiteX518" fmla="*/ 5829202 w 7467600"/>
              <a:gd name="connsiteY518" fmla="*/ 1971679 h 6858000"/>
              <a:gd name="connsiteX519" fmla="*/ 5809558 w 7467600"/>
              <a:gd name="connsiteY519" fmla="*/ 2198043 h 6858000"/>
              <a:gd name="connsiteX520" fmla="*/ 5788653 w 7467600"/>
              <a:gd name="connsiteY520" fmla="*/ 2489430 h 6858000"/>
              <a:gd name="connsiteX521" fmla="*/ 5793439 w 7467600"/>
              <a:gd name="connsiteY521" fmla="*/ 2575235 h 6858000"/>
              <a:gd name="connsiteX522" fmla="*/ 5796837 w 7467600"/>
              <a:gd name="connsiteY522" fmla="*/ 2637633 h 6858000"/>
              <a:gd name="connsiteX523" fmla="*/ 5818614 w 7467600"/>
              <a:gd name="connsiteY523" fmla="*/ 2473055 h 6858000"/>
              <a:gd name="connsiteX524" fmla="*/ 5829202 w 7467600"/>
              <a:gd name="connsiteY524" fmla="*/ 1971679 h 6858000"/>
              <a:gd name="connsiteX525" fmla="*/ 5911389 w 7467600"/>
              <a:gd name="connsiteY525" fmla="*/ 1898371 h 6858000"/>
              <a:gd name="connsiteX526" fmla="*/ 6237627 w 7467600"/>
              <a:gd name="connsiteY526" fmla="*/ 2231921 h 6858000"/>
              <a:gd name="connsiteX527" fmla="*/ 5911389 w 7467600"/>
              <a:gd name="connsiteY527" fmla="*/ 1898371 h 6858000"/>
              <a:gd name="connsiteX528" fmla="*/ 6944437 w 7467600"/>
              <a:gd name="connsiteY528" fmla="*/ 1575402 h 6858000"/>
              <a:gd name="connsiteX529" fmla="*/ 6304730 w 7467600"/>
              <a:gd name="connsiteY529" fmla="*/ 1766654 h 6858000"/>
              <a:gd name="connsiteX530" fmla="*/ 6944437 w 7467600"/>
              <a:gd name="connsiteY530" fmla="*/ 1575402 h 6858000"/>
              <a:gd name="connsiteX531" fmla="*/ 7019523 w 7467600"/>
              <a:gd name="connsiteY531" fmla="*/ 1519450 h 6858000"/>
              <a:gd name="connsiteX532" fmla="*/ 6298091 w 7467600"/>
              <a:gd name="connsiteY532" fmla="*/ 1737122 h 6858000"/>
              <a:gd name="connsiteX533" fmla="*/ 7019523 w 7467600"/>
              <a:gd name="connsiteY533" fmla="*/ 1519450 h 6858000"/>
              <a:gd name="connsiteX534" fmla="*/ 2399523 w 7467600"/>
              <a:gd name="connsiteY534" fmla="*/ 1428234 h 6858000"/>
              <a:gd name="connsiteX535" fmla="*/ 2224982 w 7467600"/>
              <a:gd name="connsiteY535" fmla="*/ 1826201 h 6858000"/>
              <a:gd name="connsiteX536" fmla="*/ 2096099 w 7467600"/>
              <a:gd name="connsiteY536" fmla="*/ 2345900 h 6858000"/>
              <a:gd name="connsiteX537" fmla="*/ 2283317 w 7467600"/>
              <a:gd name="connsiteY537" fmla="*/ 1796925 h 6858000"/>
              <a:gd name="connsiteX538" fmla="*/ 2399523 w 7467600"/>
              <a:gd name="connsiteY538" fmla="*/ 1428234 h 6858000"/>
              <a:gd name="connsiteX539" fmla="*/ 2448558 w 7467600"/>
              <a:gd name="connsiteY539" fmla="*/ 1373435 h 6858000"/>
              <a:gd name="connsiteX540" fmla="*/ 2312521 w 7467600"/>
              <a:gd name="connsiteY540" fmla="*/ 1806140 h 6858000"/>
              <a:gd name="connsiteX541" fmla="*/ 2127533 w 7467600"/>
              <a:gd name="connsiteY541" fmla="*/ 2348380 h 6858000"/>
              <a:gd name="connsiteX542" fmla="*/ 2358080 w 7467600"/>
              <a:gd name="connsiteY542" fmla="*/ 1866134 h 6858000"/>
              <a:gd name="connsiteX543" fmla="*/ 2407436 w 7467600"/>
              <a:gd name="connsiteY543" fmla="*/ 1651070 h 6858000"/>
              <a:gd name="connsiteX544" fmla="*/ 2448558 w 7467600"/>
              <a:gd name="connsiteY544" fmla="*/ 1373435 h 6858000"/>
              <a:gd name="connsiteX545" fmla="*/ 278707 w 7467600"/>
              <a:gd name="connsiteY545" fmla="*/ 1352270 h 6858000"/>
              <a:gd name="connsiteX546" fmla="*/ 321570 w 7467600"/>
              <a:gd name="connsiteY546" fmla="*/ 1861610 h 6858000"/>
              <a:gd name="connsiteX547" fmla="*/ 294281 w 7467600"/>
              <a:gd name="connsiteY547" fmla="*/ 1440658 h 6858000"/>
              <a:gd name="connsiteX548" fmla="*/ 278707 w 7467600"/>
              <a:gd name="connsiteY548" fmla="*/ 1352270 h 6858000"/>
              <a:gd name="connsiteX549" fmla="*/ 1423821 w 7467600"/>
              <a:gd name="connsiteY549" fmla="*/ 1351958 h 6858000"/>
              <a:gd name="connsiteX550" fmla="*/ 1638521 w 7467600"/>
              <a:gd name="connsiteY550" fmla="*/ 1908470 h 6858000"/>
              <a:gd name="connsiteX551" fmla="*/ 1754199 w 7467600"/>
              <a:gd name="connsiteY551" fmla="*/ 2149284 h 6858000"/>
              <a:gd name="connsiteX552" fmla="*/ 1908359 w 7467600"/>
              <a:gd name="connsiteY552" fmla="*/ 2364988 h 6858000"/>
              <a:gd name="connsiteX553" fmla="*/ 1647661 w 7467600"/>
              <a:gd name="connsiteY553" fmla="*/ 1825945 h 6858000"/>
              <a:gd name="connsiteX554" fmla="*/ 1423821 w 7467600"/>
              <a:gd name="connsiteY554" fmla="*/ 1351958 h 6858000"/>
              <a:gd name="connsiteX555" fmla="*/ 1431890 w 7467600"/>
              <a:gd name="connsiteY555" fmla="*/ 1306475 h 6858000"/>
              <a:gd name="connsiteX556" fmla="*/ 1507597 w 7467600"/>
              <a:gd name="connsiteY556" fmla="*/ 1446132 h 6858000"/>
              <a:gd name="connsiteX557" fmla="*/ 1674586 w 7467600"/>
              <a:gd name="connsiteY557" fmla="*/ 1813832 h 6858000"/>
              <a:gd name="connsiteX558" fmla="*/ 1815950 w 7467600"/>
              <a:gd name="connsiteY558" fmla="*/ 2128564 h 6858000"/>
              <a:gd name="connsiteX559" fmla="*/ 1984242 w 7467600"/>
              <a:gd name="connsiteY559" fmla="*/ 2430829 h 6858000"/>
              <a:gd name="connsiteX560" fmla="*/ 2014023 w 7467600"/>
              <a:gd name="connsiteY560" fmla="*/ 2450995 h 6858000"/>
              <a:gd name="connsiteX561" fmla="*/ 1747337 w 7467600"/>
              <a:gd name="connsiteY561" fmla="*/ 1855264 h 6858000"/>
              <a:gd name="connsiteX562" fmla="*/ 1533749 w 7467600"/>
              <a:gd name="connsiteY562" fmla="*/ 1478656 h 6858000"/>
              <a:gd name="connsiteX563" fmla="*/ 1431890 w 7467600"/>
              <a:gd name="connsiteY563" fmla="*/ 1306475 h 6858000"/>
              <a:gd name="connsiteX564" fmla="*/ 5052692 w 7467600"/>
              <a:gd name="connsiteY564" fmla="*/ 1292994 h 6858000"/>
              <a:gd name="connsiteX565" fmla="*/ 5200661 w 7467600"/>
              <a:gd name="connsiteY565" fmla="*/ 1635186 h 6858000"/>
              <a:gd name="connsiteX566" fmla="*/ 5297138 w 7467600"/>
              <a:gd name="connsiteY566" fmla="*/ 1906351 h 6858000"/>
              <a:gd name="connsiteX567" fmla="*/ 5052692 w 7467600"/>
              <a:gd name="connsiteY567" fmla="*/ 1292994 h 6858000"/>
              <a:gd name="connsiteX568" fmla="*/ 5009948 w 7467600"/>
              <a:gd name="connsiteY568" fmla="*/ 1273619 h 6858000"/>
              <a:gd name="connsiteX569" fmla="*/ 5121777 w 7467600"/>
              <a:gd name="connsiteY569" fmla="*/ 1654213 h 6858000"/>
              <a:gd name="connsiteX570" fmla="*/ 5293545 w 7467600"/>
              <a:gd name="connsiteY570" fmla="*/ 2072247 h 6858000"/>
              <a:gd name="connsiteX571" fmla="*/ 5294042 w 7467600"/>
              <a:gd name="connsiteY571" fmla="*/ 2065019 h 6858000"/>
              <a:gd name="connsiteX572" fmla="*/ 5171936 w 7467600"/>
              <a:gd name="connsiteY572" fmla="*/ 1647613 h 6858000"/>
              <a:gd name="connsiteX573" fmla="*/ 5009948 w 7467600"/>
              <a:gd name="connsiteY573" fmla="*/ 1273619 h 6858000"/>
              <a:gd name="connsiteX574" fmla="*/ 655236 w 7467600"/>
              <a:gd name="connsiteY574" fmla="*/ 1268632 h 6858000"/>
              <a:gd name="connsiteX575" fmla="*/ 839521 w 7467600"/>
              <a:gd name="connsiteY575" fmla="*/ 1685315 h 6858000"/>
              <a:gd name="connsiteX576" fmla="*/ 1109416 w 7467600"/>
              <a:gd name="connsiteY576" fmla="*/ 2061663 h 6858000"/>
              <a:gd name="connsiteX577" fmla="*/ 1298300 w 7467600"/>
              <a:gd name="connsiteY577" fmla="*/ 2247742 h 6858000"/>
              <a:gd name="connsiteX578" fmla="*/ 1125871 w 7467600"/>
              <a:gd name="connsiteY578" fmla="*/ 1989513 h 6858000"/>
              <a:gd name="connsiteX579" fmla="*/ 981574 w 7467600"/>
              <a:gd name="connsiteY579" fmla="*/ 1783157 h 6858000"/>
              <a:gd name="connsiteX580" fmla="*/ 922198 w 7467600"/>
              <a:gd name="connsiteY580" fmla="*/ 1677437 h 6858000"/>
              <a:gd name="connsiteX581" fmla="*/ 869293 w 7467600"/>
              <a:gd name="connsiteY581" fmla="*/ 1583214 h 6858000"/>
              <a:gd name="connsiteX582" fmla="*/ 751431 w 7467600"/>
              <a:gd name="connsiteY582" fmla="*/ 1405731 h 6858000"/>
              <a:gd name="connsiteX583" fmla="*/ 655236 w 7467600"/>
              <a:gd name="connsiteY583" fmla="*/ 1268632 h 6858000"/>
              <a:gd name="connsiteX584" fmla="*/ 6516292 w 7467600"/>
              <a:gd name="connsiteY584" fmla="*/ 1263064 h 6858000"/>
              <a:gd name="connsiteX585" fmla="*/ 5736320 w 7467600"/>
              <a:gd name="connsiteY585" fmla="*/ 1501803 h 6858000"/>
              <a:gd name="connsiteX586" fmla="*/ 6516292 w 7467600"/>
              <a:gd name="connsiteY586" fmla="*/ 1263064 h 6858000"/>
              <a:gd name="connsiteX587" fmla="*/ 291466 w 7467600"/>
              <a:gd name="connsiteY587" fmla="*/ 1250369 h 6858000"/>
              <a:gd name="connsiteX588" fmla="*/ 323180 w 7467600"/>
              <a:gd name="connsiteY588" fmla="*/ 1435283 h 6858000"/>
              <a:gd name="connsiteX589" fmla="*/ 349381 w 7467600"/>
              <a:gd name="connsiteY589" fmla="*/ 1875041 h 6858000"/>
              <a:gd name="connsiteX590" fmla="*/ 374363 w 7467600"/>
              <a:gd name="connsiteY590" fmla="*/ 1506494 h 6858000"/>
              <a:gd name="connsiteX591" fmla="*/ 302168 w 7467600"/>
              <a:gd name="connsiteY591" fmla="*/ 1274495 h 6858000"/>
              <a:gd name="connsiteX592" fmla="*/ 291466 w 7467600"/>
              <a:gd name="connsiteY592" fmla="*/ 1250369 h 6858000"/>
              <a:gd name="connsiteX593" fmla="*/ 678222 w 7467600"/>
              <a:gd name="connsiteY593" fmla="*/ 1248670 h 6858000"/>
              <a:gd name="connsiteX594" fmla="*/ 775536 w 7467600"/>
              <a:gd name="connsiteY594" fmla="*/ 1388015 h 6858000"/>
              <a:gd name="connsiteX595" fmla="*/ 894529 w 7467600"/>
              <a:gd name="connsiteY595" fmla="*/ 1567739 h 6858000"/>
              <a:gd name="connsiteX596" fmla="*/ 948000 w 7467600"/>
              <a:gd name="connsiteY596" fmla="*/ 1663088 h 6858000"/>
              <a:gd name="connsiteX597" fmla="*/ 1006812 w 7467600"/>
              <a:gd name="connsiteY597" fmla="*/ 1767683 h 6858000"/>
              <a:gd name="connsiteX598" fmla="*/ 1149133 w 7467600"/>
              <a:gd name="connsiteY598" fmla="*/ 1971513 h 6858000"/>
              <a:gd name="connsiteX599" fmla="*/ 1333952 w 7467600"/>
              <a:gd name="connsiteY599" fmla="*/ 2251620 h 6858000"/>
              <a:gd name="connsiteX600" fmla="*/ 1337329 w 7467600"/>
              <a:gd name="connsiteY600" fmla="*/ 2258350 h 6858000"/>
              <a:gd name="connsiteX601" fmla="*/ 1014726 w 7467600"/>
              <a:gd name="connsiteY601" fmla="*/ 1615556 h 6858000"/>
              <a:gd name="connsiteX602" fmla="*/ 678222 w 7467600"/>
              <a:gd name="connsiteY602" fmla="*/ 1248670 h 6858000"/>
              <a:gd name="connsiteX603" fmla="*/ 6691602 w 7467600"/>
              <a:gd name="connsiteY603" fmla="*/ 1140573 h 6858000"/>
              <a:gd name="connsiteX604" fmla="*/ 6571100 w 7467600"/>
              <a:gd name="connsiteY604" fmla="*/ 1183662 h 6858000"/>
              <a:gd name="connsiteX605" fmla="*/ 6241687 w 7467600"/>
              <a:gd name="connsiteY605" fmla="*/ 1257600 h 6858000"/>
              <a:gd name="connsiteX606" fmla="*/ 5693009 w 7467600"/>
              <a:gd name="connsiteY606" fmla="*/ 1478256 h 6858000"/>
              <a:gd name="connsiteX607" fmla="*/ 6548420 w 7467600"/>
              <a:gd name="connsiteY607" fmla="*/ 1214599 h 6858000"/>
              <a:gd name="connsiteX608" fmla="*/ 6605473 w 7467600"/>
              <a:gd name="connsiteY608" fmla="*/ 1184686 h 6858000"/>
              <a:gd name="connsiteX609" fmla="*/ 6691602 w 7467600"/>
              <a:gd name="connsiteY609" fmla="*/ 1140573 h 6858000"/>
              <a:gd name="connsiteX610" fmla="*/ 4002475 w 7467600"/>
              <a:gd name="connsiteY610" fmla="*/ 1037802 h 6858000"/>
              <a:gd name="connsiteX611" fmla="*/ 4000324 w 7467600"/>
              <a:gd name="connsiteY611" fmla="*/ 1039362 h 6858000"/>
              <a:gd name="connsiteX612" fmla="*/ 4002862 w 7467600"/>
              <a:gd name="connsiteY612" fmla="*/ 1042866 h 6858000"/>
              <a:gd name="connsiteX613" fmla="*/ 4002475 w 7467600"/>
              <a:gd name="connsiteY613" fmla="*/ 1037802 h 6858000"/>
              <a:gd name="connsiteX614" fmla="*/ 506322 w 7467600"/>
              <a:gd name="connsiteY614" fmla="*/ 1020997 h 6858000"/>
              <a:gd name="connsiteX615" fmla="*/ 533068 w 7467600"/>
              <a:gd name="connsiteY615" fmla="*/ 1029409 h 6858000"/>
              <a:gd name="connsiteX616" fmla="*/ 1232525 w 7467600"/>
              <a:gd name="connsiteY616" fmla="*/ 1804675 h 6858000"/>
              <a:gd name="connsiteX617" fmla="*/ 1388858 w 7467600"/>
              <a:gd name="connsiteY617" fmla="*/ 2368011 h 6858000"/>
              <a:gd name="connsiteX618" fmla="*/ 1384098 w 7467600"/>
              <a:gd name="connsiteY618" fmla="*/ 2378125 h 6858000"/>
              <a:gd name="connsiteX619" fmla="*/ 1425393 w 7467600"/>
              <a:gd name="connsiteY619" fmla="*/ 2589124 h 6858000"/>
              <a:gd name="connsiteX620" fmla="*/ 1424001 w 7467600"/>
              <a:gd name="connsiteY620" fmla="*/ 2597541 h 6858000"/>
              <a:gd name="connsiteX621" fmla="*/ 2152729 w 7467600"/>
              <a:gd name="connsiteY621" fmla="*/ 2864487 h 6858000"/>
              <a:gd name="connsiteX622" fmla="*/ 2020609 w 7467600"/>
              <a:gd name="connsiteY622" fmla="*/ 2539671 h 6858000"/>
              <a:gd name="connsiteX623" fmla="*/ 2018920 w 7467600"/>
              <a:gd name="connsiteY623" fmla="*/ 2536309 h 6858000"/>
              <a:gd name="connsiteX624" fmla="*/ 1342441 w 7467600"/>
              <a:gd name="connsiteY624" fmla="*/ 1173017 h 6858000"/>
              <a:gd name="connsiteX625" fmla="*/ 1367925 w 7467600"/>
              <a:gd name="connsiteY625" fmla="*/ 1135648 h 6858000"/>
              <a:gd name="connsiteX626" fmla="*/ 1771401 w 7467600"/>
              <a:gd name="connsiteY626" fmla="*/ 1806673 h 6858000"/>
              <a:gd name="connsiteX627" fmla="*/ 1972385 w 7467600"/>
              <a:gd name="connsiteY627" fmla="*/ 2198735 h 6858000"/>
              <a:gd name="connsiteX628" fmla="*/ 2040892 w 7467600"/>
              <a:gd name="connsiteY628" fmla="*/ 2405205 h 6858000"/>
              <a:gd name="connsiteX629" fmla="*/ 2131689 w 7467600"/>
              <a:gd name="connsiteY629" fmla="*/ 1936926 h 6858000"/>
              <a:gd name="connsiteX630" fmla="*/ 2454820 w 7467600"/>
              <a:gd name="connsiteY630" fmla="*/ 1248808 h 6858000"/>
              <a:gd name="connsiteX631" fmla="*/ 2492512 w 7467600"/>
              <a:gd name="connsiteY631" fmla="*/ 1302920 h 6858000"/>
              <a:gd name="connsiteX632" fmla="*/ 2081216 w 7467600"/>
              <a:gd name="connsiteY632" fmla="*/ 2527513 h 6858000"/>
              <a:gd name="connsiteX633" fmla="*/ 2081211 w 7467600"/>
              <a:gd name="connsiteY633" fmla="*/ 2528916 h 6858000"/>
              <a:gd name="connsiteX634" fmla="*/ 2199067 w 7467600"/>
              <a:gd name="connsiteY634" fmla="*/ 2884061 h 6858000"/>
              <a:gd name="connsiteX635" fmla="*/ 3192586 w 7467600"/>
              <a:gd name="connsiteY635" fmla="*/ 3411496 h 6858000"/>
              <a:gd name="connsiteX636" fmla="*/ 3182620 w 7467600"/>
              <a:gd name="connsiteY636" fmla="*/ 3483279 h 6858000"/>
              <a:gd name="connsiteX637" fmla="*/ 2435119 w 7467600"/>
              <a:gd name="connsiteY637" fmla="*/ 3080173 h 6858000"/>
              <a:gd name="connsiteX638" fmla="*/ 2410152 w 7467600"/>
              <a:gd name="connsiteY638" fmla="*/ 3063751 h 6858000"/>
              <a:gd name="connsiteX639" fmla="*/ 2408099 w 7467600"/>
              <a:gd name="connsiteY639" fmla="*/ 3064403 h 6858000"/>
              <a:gd name="connsiteX640" fmla="*/ 2407218 w 7467600"/>
              <a:gd name="connsiteY640" fmla="*/ 3070324 h 6858000"/>
              <a:gd name="connsiteX641" fmla="*/ 2380138 w 7467600"/>
              <a:gd name="connsiteY641" fmla="*/ 3099341 h 6858000"/>
              <a:gd name="connsiteX642" fmla="*/ 1765923 w 7467600"/>
              <a:gd name="connsiteY642" fmla="*/ 3581043 h 6858000"/>
              <a:gd name="connsiteX643" fmla="*/ 1702258 w 7467600"/>
              <a:gd name="connsiteY643" fmla="*/ 3612286 h 6858000"/>
              <a:gd name="connsiteX644" fmla="*/ 1538370 w 7467600"/>
              <a:gd name="connsiteY644" fmla="*/ 3811804 h 6858000"/>
              <a:gd name="connsiteX645" fmla="*/ 542867 w 7467600"/>
              <a:gd name="connsiteY645" fmla="*/ 4944092 h 6858000"/>
              <a:gd name="connsiteX646" fmla="*/ 515800 w 7467600"/>
              <a:gd name="connsiteY646" fmla="*/ 4862180 h 6858000"/>
              <a:gd name="connsiteX647" fmla="*/ 909145 w 7467600"/>
              <a:gd name="connsiteY647" fmla="*/ 4199225 h 6858000"/>
              <a:gd name="connsiteX648" fmla="*/ 1214067 w 7467600"/>
              <a:gd name="connsiteY648" fmla="*/ 3908561 h 6858000"/>
              <a:gd name="connsiteX649" fmla="*/ 640967 w 7467600"/>
              <a:gd name="connsiteY649" fmla="*/ 4105601 h 6858000"/>
              <a:gd name="connsiteX650" fmla="*/ 112563 w 7467600"/>
              <a:gd name="connsiteY650" fmla="*/ 4396952 h 6858000"/>
              <a:gd name="connsiteX651" fmla="*/ 0 w 7467600"/>
              <a:gd name="connsiteY651" fmla="*/ 4466006 h 6858000"/>
              <a:gd name="connsiteX652" fmla="*/ 0 w 7467600"/>
              <a:gd name="connsiteY652" fmla="*/ 4233763 h 6858000"/>
              <a:gd name="connsiteX653" fmla="*/ 36881 w 7467600"/>
              <a:gd name="connsiteY653" fmla="*/ 4200118 h 6858000"/>
              <a:gd name="connsiteX654" fmla="*/ 910534 w 7467600"/>
              <a:gd name="connsiteY654" fmla="*/ 3629753 h 6858000"/>
              <a:gd name="connsiteX655" fmla="*/ 1578717 w 7467600"/>
              <a:gd name="connsiteY655" fmla="*/ 3575982 h 6858000"/>
              <a:gd name="connsiteX656" fmla="*/ 2338780 w 7467600"/>
              <a:gd name="connsiteY656" fmla="*/ 3033725 h 6858000"/>
              <a:gd name="connsiteX657" fmla="*/ 1807991 w 7467600"/>
              <a:gd name="connsiteY657" fmla="*/ 2807184 h 6858000"/>
              <a:gd name="connsiteX658" fmla="*/ 1416358 w 7467600"/>
              <a:gd name="connsiteY658" fmla="*/ 3112571 h 6858000"/>
              <a:gd name="connsiteX659" fmla="*/ 939066 w 7467600"/>
              <a:gd name="connsiteY659" fmla="*/ 3378798 h 6858000"/>
              <a:gd name="connsiteX660" fmla="*/ 115099 w 7467600"/>
              <a:gd name="connsiteY660" fmla="*/ 3607650 h 6858000"/>
              <a:gd name="connsiteX661" fmla="*/ 97284 w 7467600"/>
              <a:gd name="connsiteY661" fmla="*/ 3520393 h 6858000"/>
              <a:gd name="connsiteX662" fmla="*/ 922050 w 7467600"/>
              <a:gd name="connsiteY662" fmla="*/ 3074867 h 6858000"/>
              <a:gd name="connsiteX663" fmla="*/ 1405265 w 7467600"/>
              <a:gd name="connsiteY663" fmla="*/ 3016319 h 6858000"/>
              <a:gd name="connsiteX664" fmla="*/ 1407512 w 7467600"/>
              <a:gd name="connsiteY664" fmla="*/ 3018001 h 6858000"/>
              <a:gd name="connsiteX665" fmla="*/ 1726266 w 7467600"/>
              <a:gd name="connsiteY665" fmla="*/ 2777274 h 6858000"/>
              <a:gd name="connsiteX666" fmla="*/ 625390 w 7467600"/>
              <a:gd name="connsiteY666" fmla="*/ 2514541 h 6858000"/>
              <a:gd name="connsiteX667" fmla="*/ 619799 w 7467600"/>
              <a:gd name="connsiteY667" fmla="*/ 2527180 h 6858000"/>
              <a:gd name="connsiteX668" fmla="*/ 310030 w 7467600"/>
              <a:gd name="connsiteY668" fmla="*/ 2771818 h 6858000"/>
              <a:gd name="connsiteX669" fmla="*/ 173877 w 7467600"/>
              <a:gd name="connsiteY669" fmla="*/ 2937056 h 6858000"/>
              <a:gd name="connsiteX670" fmla="*/ 77889 w 7467600"/>
              <a:gd name="connsiteY670" fmla="*/ 3138440 h 6858000"/>
              <a:gd name="connsiteX671" fmla="*/ 0 w 7467600"/>
              <a:gd name="connsiteY671" fmla="*/ 3271395 h 6858000"/>
              <a:gd name="connsiteX672" fmla="*/ 0 w 7467600"/>
              <a:gd name="connsiteY672" fmla="*/ 3153002 h 6858000"/>
              <a:gd name="connsiteX673" fmla="*/ 2386 w 7467600"/>
              <a:gd name="connsiteY673" fmla="*/ 3149203 h 6858000"/>
              <a:gd name="connsiteX674" fmla="*/ 89753 w 7467600"/>
              <a:gd name="connsiteY674" fmla="*/ 2987702 h 6858000"/>
              <a:gd name="connsiteX675" fmla="*/ 76869 w 7467600"/>
              <a:gd name="connsiteY675" fmla="*/ 3005404 h 6858000"/>
              <a:gd name="connsiteX676" fmla="*/ 32049 w 7467600"/>
              <a:gd name="connsiteY676" fmla="*/ 3065814 h 6858000"/>
              <a:gd name="connsiteX677" fmla="*/ 0 w 7467600"/>
              <a:gd name="connsiteY677" fmla="*/ 3108744 h 6858000"/>
              <a:gd name="connsiteX678" fmla="*/ 0 w 7467600"/>
              <a:gd name="connsiteY678" fmla="*/ 3058059 h 6858000"/>
              <a:gd name="connsiteX679" fmla="*/ 7610 w 7467600"/>
              <a:gd name="connsiteY679" fmla="*/ 3047889 h 6858000"/>
              <a:gd name="connsiteX680" fmla="*/ 52419 w 7467600"/>
              <a:gd name="connsiteY680" fmla="*/ 2987479 h 6858000"/>
              <a:gd name="connsiteX681" fmla="*/ 59142 w 7467600"/>
              <a:gd name="connsiteY681" fmla="*/ 2978488 h 6858000"/>
              <a:gd name="connsiteX682" fmla="*/ 0 w 7467600"/>
              <a:gd name="connsiteY682" fmla="*/ 3015334 h 6858000"/>
              <a:gd name="connsiteX683" fmla="*/ 0 w 7467600"/>
              <a:gd name="connsiteY683" fmla="*/ 2914286 h 6858000"/>
              <a:gd name="connsiteX684" fmla="*/ 36383 w 7467600"/>
              <a:gd name="connsiteY684" fmla="*/ 2901128 h 6858000"/>
              <a:gd name="connsiteX685" fmla="*/ 156329 w 7467600"/>
              <a:gd name="connsiteY685" fmla="*/ 2840533 h 6858000"/>
              <a:gd name="connsiteX686" fmla="*/ 358355 w 7467600"/>
              <a:gd name="connsiteY686" fmla="*/ 2620471 h 6858000"/>
              <a:gd name="connsiteX687" fmla="*/ 510577 w 7467600"/>
              <a:gd name="connsiteY687" fmla="*/ 2501244 h 6858000"/>
              <a:gd name="connsiteX688" fmla="*/ 211967 w 7467600"/>
              <a:gd name="connsiteY688" fmla="*/ 2479171 h 6858000"/>
              <a:gd name="connsiteX689" fmla="*/ 0 w 7467600"/>
              <a:gd name="connsiteY689" fmla="*/ 2476398 h 6858000"/>
              <a:gd name="connsiteX690" fmla="*/ 0 w 7467600"/>
              <a:gd name="connsiteY690" fmla="*/ 2389189 h 6858000"/>
              <a:gd name="connsiteX691" fmla="*/ 103062 w 7467600"/>
              <a:gd name="connsiteY691" fmla="*/ 2389518 h 6858000"/>
              <a:gd name="connsiteX692" fmla="*/ 510734 w 7467600"/>
              <a:gd name="connsiteY692" fmla="*/ 2416201 h 6858000"/>
              <a:gd name="connsiteX693" fmla="*/ 279257 w 7467600"/>
              <a:gd name="connsiteY693" fmla="*/ 2092102 h 6858000"/>
              <a:gd name="connsiteX694" fmla="*/ 65265 w 7467600"/>
              <a:gd name="connsiteY694" fmla="*/ 2006049 h 6858000"/>
              <a:gd name="connsiteX695" fmla="*/ 0 w 7467600"/>
              <a:gd name="connsiteY695" fmla="*/ 1982532 h 6858000"/>
              <a:gd name="connsiteX696" fmla="*/ 0 w 7467600"/>
              <a:gd name="connsiteY696" fmla="*/ 1912789 h 6858000"/>
              <a:gd name="connsiteX697" fmla="*/ 97460 w 7467600"/>
              <a:gd name="connsiteY697" fmla="*/ 1953725 h 6858000"/>
              <a:gd name="connsiteX698" fmla="*/ 221272 w 7467600"/>
              <a:gd name="connsiteY698" fmla="*/ 1980766 h 6858000"/>
              <a:gd name="connsiteX699" fmla="*/ 116765 w 7467600"/>
              <a:gd name="connsiteY699" fmla="*/ 1911033 h 6858000"/>
              <a:gd name="connsiteX700" fmla="*/ 16405 w 7467600"/>
              <a:gd name="connsiteY700" fmla="*/ 1803412 h 6858000"/>
              <a:gd name="connsiteX701" fmla="*/ 0 w 7467600"/>
              <a:gd name="connsiteY701" fmla="*/ 1784777 h 6858000"/>
              <a:gd name="connsiteX702" fmla="*/ 0 w 7467600"/>
              <a:gd name="connsiteY702" fmla="*/ 1740082 h 6858000"/>
              <a:gd name="connsiteX703" fmla="*/ 39394 w 7467600"/>
              <a:gd name="connsiteY703" fmla="*/ 1784856 h 6858000"/>
              <a:gd name="connsiteX704" fmla="*/ 135813 w 7467600"/>
              <a:gd name="connsiteY704" fmla="*/ 1888838 h 6858000"/>
              <a:gd name="connsiteX705" fmla="*/ 242575 w 7467600"/>
              <a:gd name="connsiteY705" fmla="*/ 1958841 h 6858000"/>
              <a:gd name="connsiteX706" fmla="*/ 82197 w 7467600"/>
              <a:gd name="connsiteY706" fmla="*/ 1754826 h 6858000"/>
              <a:gd name="connsiteX707" fmla="*/ 0 w 7467600"/>
              <a:gd name="connsiteY707" fmla="*/ 1679650 h 6858000"/>
              <a:gd name="connsiteX708" fmla="*/ 0 w 7467600"/>
              <a:gd name="connsiteY708" fmla="*/ 1602463 h 6858000"/>
              <a:gd name="connsiteX709" fmla="*/ 84689 w 7467600"/>
              <a:gd name="connsiteY709" fmla="*/ 1677442 h 6858000"/>
              <a:gd name="connsiteX710" fmla="*/ 298437 w 7467600"/>
              <a:gd name="connsiteY710" fmla="*/ 1968019 h 6858000"/>
              <a:gd name="connsiteX711" fmla="*/ 227269 w 7467600"/>
              <a:gd name="connsiteY711" fmla="*/ 1114064 h 6858000"/>
              <a:gd name="connsiteX712" fmla="*/ 248003 w 7467600"/>
              <a:gd name="connsiteY712" fmla="*/ 1089613 h 6858000"/>
              <a:gd name="connsiteX713" fmla="*/ 427020 w 7467600"/>
              <a:gd name="connsiteY713" fmla="*/ 1619803 h 6858000"/>
              <a:gd name="connsiteX714" fmla="*/ 340345 w 7467600"/>
              <a:gd name="connsiteY714" fmla="*/ 2027739 h 6858000"/>
              <a:gd name="connsiteX715" fmla="*/ 360865 w 7467600"/>
              <a:gd name="connsiteY715" fmla="*/ 2044827 h 6858000"/>
              <a:gd name="connsiteX716" fmla="*/ 560414 w 7467600"/>
              <a:gd name="connsiteY716" fmla="*/ 2421457 h 6858000"/>
              <a:gd name="connsiteX717" fmla="*/ 1359703 w 7467600"/>
              <a:gd name="connsiteY717" fmla="*/ 2578554 h 6858000"/>
              <a:gd name="connsiteX718" fmla="*/ 1359422 w 7467600"/>
              <a:gd name="connsiteY718" fmla="*/ 2577994 h 6858000"/>
              <a:gd name="connsiteX719" fmla="*/ 828701 w 7467600"/>
              <a:gd name="connsiteY719" fmla="*/ 1839520 h 6858000"/>
              <a:gd name="connsiteX720" fmla="*/ 494427 w 7467600"/>
              <a:gd name="connsiteY720" fmla="*/ 1092333 h 6858000"/>
              <a:gd name="connsiteX721" fmla="*/ 506322 w 7467600"/>
              <a:gd name="connsiteY721" fmla="*/ 1020997 h 6858000"/>
              <a:gd name="connsiteX722" fmla="*/ 4570198 w 7467600"/>
              <a:gd name="connsiteY722" fmla="*/ 978081 h 6858000"/>
              <a:gd name="connsiteX723" fmla="*/ 4523691 w 7467600"/>
              <a:gd name="connsiteY723" fmla="*/ 1127776 h 6858000"/>
              <a:gd name="connsiteX724" fmla="*/ 4509875 w 7467600"/>
              <a:gd name="connsiteY724" fmla="*/ 1167552 h 6858000"/>
              <a:gd name="connsiteX725" fmla="*/ 4478168 w 7467600"/>
              <a:gd name="connsiteY725" fmla="*/ 1260735 h 6858000"/>
              <a:gd name="connsiteX726" fmla="*/ 4409309 w 7467600"/>
              <a:gd name="connsiteY726" fmla="*/ 1666996 h 6858000"/>
              <a:gd name="connsiteX727" fmla="*/ 4370031 w 7467600"/>
              <a:gd name="connsiteY727" fmla="*/ 1955666 h 6858000"/>
              <a:gd name="connsiteX728" fmla="*/ 4570198 w 7467600"/>
              <a:gd name="connsiteY728" fmla="*/ 978081 h 6858000"/>
              <a:gd name="connsiteX729" fmla="*/ 4557898 w 7467600"/>
              <a:gd name="connsiteY729" fmla="*/ 900011 h 6858000"/>
              <a:gd name="connsiteX730" fmla="*/ 4344840 w 7467600"/>
              <a:gd name="connsiteY730" fmla="*/ 1922038 h 6858000"/>
              <a:gd name="connsiteX731" fmla="*/ 4378710 w 7467600"/>
              <a:gd name="connsiteY731" fmla="*/ 1665516 h 6858000"/>
              <a:gd name="connsiteX732" fmla="*/ 4448798 w 7467600"/>
              <a:gd name="connsiteY732" fmla="*/ 1253024 h 6858000"/>
              <a:gd name="connsiteX733" fmla="*/ 4480315 w 7467600"/>
              <a:gd name="connsiteY733" fmla="*/ 1158454 h 6858000"/>
              <a:gd name="connsiteX734" fmla="*/ 4494133 w 7467600"/>
              <a:gd name="connsiteY734" fmla="*/ 1118676 h 6858000"/>
              <a:gd name="connsiteX735" fmla="*/ 4557898 w 7467600"/>
              <a:gd name="connsiteY735" fmla="*/ 900011 h 6858000"/>
              <a:gd name="connsiteX736" fmla="*/ 5870151 w 7467600"/>
              <a:gd name="connsiteY736" fmla="*/ 898890 h 6858000"/>
              <a:gd name="connsiteX737" fmla="*/ 5861335 w 7467600"/>
              <a:gd name="connsiteY737" fmla="*/ 899177 h 6858000"/>
              <a:gd name="connsiteX738" fmla="*/ 5843702 w 7467600"/>
              <a:gd name="connsiteY738" fmla="*/ 899748 h 6858000"/>
              <a:gd name="connsiteX739" fmla="*/ 5651107 w 7467600"/>
              <a:gd name="connsiteY739" fmla="*/ 920306 h 6858000"/>
              <a:gd name="connsiteX740" fmla="*/ 5459407 w 7467600"/>
              <a:gd name="connsiteY740" fmla="*/ 940975 h 6858000"/>
              <a:gd name="connsiteX741" fmla="*/ 5374846 w 7467600"/>
              <a:gd name="connsiteY741" fmla="*/ 941988 h 6858000"/>
              <a:gd name="connsiteX742" fmla="*/ 5256105 w 7467600"/>
              <a:gd name="connsiteY742" fmla="*/ 945632 h 6858000"/>
              <a:gd name="connsiteX743" fmla="*/ 5107071 w 7467600"/>
              <a:gd name="connsiteY743" fmla="*/ 969720 h 6858000"/>
              <a:gd name="connsiteX744" fmla="*/ 4998681 w 7467600"/>
              <a:gd name="connsiteY744" fmla="*/ 988771 h 6858000"/>
              <a:gd name="connsiteX745" fmla="*/ 5870151 w 7467600"/>
              <a:gd name="connsiteY745" fmla="*/ 898890 h 6858000"/>
              <a:gd name="connsiteX746" fmla="*/ 5504425 w 7467600"/>
              <a:gd name="connsiteY746" fmla="*/ 848067 h 6858000"/>
              <a:gd name="connsiteX747" fmla="*/ 4968849 w 7467600"/>
              <a:gd name="connsiteY747" fmla="*/ 962318 h 6858000"/>
              <a:gd name="connsiteX748" fmla="*/ 5104039 w 7467600"/>
              <a:gd name="connsiteY748" fmla="*/ 940634 h 6858000"/>
              <a:gd name="connsiteX749" fmla="*/ 5256311 w 7467600"/>
              <a:gd name="connsiteY749" fmla="*/ 916490 h 6858000"/>
              <a:gd name="connsiteX750" fmla="*/ 5377381 w 7467600"/>
              <a:gd name="connsiteY750" fmla="*/ 912671 h 6858000"/>
              <a:gd name="connsiteX751" fmla="*/ 5460148 w 7467600"/>
              <a:gd name="connsiteY751" fmla="*/ 911442 h 6858000"/>
              <a:gd name="connsiteX752" fmla="*/ 5648971 w 7467600"/>
              <a:gd name="connsiteY752" fmla="*/ 891331 h 6858000"/>
              <a:gd name="connsiteX753" fmla="*/ 5844807 w 7467600"/>
              <a:gd name="connsiteY753" fmla="*/ 870718 h 6858000"/>
              <a:gd name="connsiteX754" fmla="*/ 5862975 w 7467600"/>
              <a:gd name="connsiteY754" fmla="*/ 869756 h 6858000"/>
              <a:gd name="connsiteX755" fmla="*/ 5920887 w 7467600"/>
              <a:gd name="connsiteY755" fmla="*/ 865929 h 6858000"/>
              <a:gd name="connsiteX756" fmla="*/ 5504425 w 7467600"/>
              <a:gd name="connsiteY756" fmla="*/ 848067 h 6858000"/>
              <a:gd name="connsiteX757" fmla="*/ 3607114 w 7467600"/>
              <a:gd name="connsiteY757" fmla="*/ 467441 h 6858000"/>
              <a:gd name="connsiteX758" fmla="*/ 3296242 w 7467600"/>
              <a:gd name="connsiteY758" fmla="*/ 807991 h 6858000"/>
              <a:gd name="connsiteX759" fmla="*/ 3174674 w 7467600"/>
              <a:gd name="connsiteY759" fmla="*/ 919759 h 6858000"/>
              <a:gd name="connsiteX760" fmla="*/ 3042978 w 7467600"/>
              <a:gd name="connsiteY760" fmla="*/ 1054894 h 6858000"/>
              <a:gd name="connsiteX761" fmla="*/ 2968914 w 7467600"/>
              <a:gd name="connsiteY761" fmla="*/ 1133756 h 6858000"/>
              <a:gd name="connsiteX762" fmla="*/ 3103823 w 7467600"/>
              <a:gd name="connsiteY762" fmla="*/ 1026814 h 6858000"/>
              <a:gd name="connsiteX763" fmla="*/ 3607114 w 7467600"/>
              <a:gd name="connsiteY763" fmla="*/ 467441 h 6858000"/>
              <a:gd name="connsiteX764" fmla="*/ 3744487 w 7467600"/>
              <a:gd name="connsiteY764" fmla="*/ 383136 h 6858000"/>
              <a:gd name="connsiteX765" fmla="*/ 3970213 w 7467600"/>
              <a:gd name="connsiteY765" fmla="*/ 995559 h 6858000"/>
              <a:gd name="connsiteX766" fmla="*/ 3744487 w 7467600"/>
              <a:gd name="connsiteY766" fmla="*/ 383136 h 6858000"/>
              <a:gd name="connsiteX767" fmla="*/ 3624562 w 7467600"/>
              <a:gd name="connsiteY767" fmla="*/ 367041 h 6858000"/>
              <a:gd name="connsiteX768" fmla="*/ 3489712 w 7467600"/>
              <a:gd name="connsiteY768" fmla="*/ 485386 h 6858000"/>
              <a:gd name="connsiteX769" fmla="*/ 3182994 w 7467600"/>
              <a:gd name="connsiteY769" fmla="*/ 828265 h 6858000"/>
              <a:gd name="connsiteX770" fmla="*/ 2892114 w 7467600"/>
              <a:gd name="connsiteY770" fmla="*/ 1172635 h 6858000"/>
              <a:gd name="connsiteX771" fmla="*/ 3021459 w 7467600"/>
              <a:gd name="connsiteY771" fmla="*/ 1035385 h 6858000"/>
              <a:gd name="connsiteX772" fmla="*/ 3153873 w 7467600"/>
              <a:gd name="connsiteY772" fmla="*/ 898971 h 6858000"/>
              <a:gd name="connsiteX773" fmla="*/ 3276511 w 7467600"/>
              <a:gd name="connsiteY773" fmla="*/ 786423 h 6858000"/>
              <a:gd name="connsiteX774" fmla="*/ 3584154 w 7467600"/>
              <a:gd name="connsiteY774" fmla="*/ 448218 h 6858000"/>
              <a:gd name="connsiteX775" fmla="*/ 3624562 w 7467600"/>
              <a:gd name="connsiteY775" fmla="*/ 367041 h 6858000"/>
              <a:gd name="connsiteX776" fmla="*/ 3766672 w 7467600"/>
              <a:gd name="connsiteY776" fmla="*/ 359429 h 6858000"/>
              <a:gd name="connsiteX777" fmla="*/ 3996338 w 7467600"/>
              <a:gd name="connsiteY777" fmla="*/ 968237 h 6858000"/>
              <a:gd name="connsiteX778" fmla="*/ 3766672 w 7467600"/>
              <a:gd name="connsiteY778" fmla="*/ 359429 h 6858000"/>
              <a:gd name="connsiteX779" fmla="*/ 5805386 w 7467600"/>
              <a:gd name="connsiteY779" fmla="*/ 239240 h 6858000"/>
              <a:gd name="connsiteX780" fmla="*/ 5736947 w 7467600"/>
              <a:gd name="connsiteY780" fmla="*/ 261367 h 6858000"/>
              <a:gd name="connsiteX781" fmla="*/ 5427012 w 7467600"/>
              <a:gd name="connsiteY781" fmla="*/ 311272 h 6858000"/>
              <a:gd name="connsiteX782" fmla="*/ 5147818 w 7467600"/>
              <a:gd name="connsiteY782" fmla="*/ 322112 h 6858000"/>
              <a:gd name="connsiteX783" fmla="*/ 5060854 w 7467600"/>
              <a:gd name="connsiteY783" fmla="*/ 311882 h 6858000"/>
              <a:gd name="connsiteX784" fmla="*/ 4945989 w 7467600"/>
              <a:gd name="connsiteY784" fmla="*/ 300516 h 6858000"/>
              <a:gd name="connsiteX785" fmla="*/ 5410479 w 7467600"/>
              <a:gd name="connsiteY785" fmla="*/ 348434 h 6858000"/>
              <a:gd name="connsiteX786" fmla="*/ 5805386 w 7467600"/>
              <a:gd name="connsiteY786" fmla="*/ 239240 h 6858000"/>
              <a:gd name="connsiteX787" fmla="*/ 5905192 w 7467600"/>
              <a:gd name="connsiteY787" fmla="*/ 163079 h 6858000"/>
              <a:gd name="connsiteX788" fmla="*/ 5865655 w 7467600"/>
              <a:gd name="connsiteY788" fmla="*/ 171901 h 6858000"/>
              <a:gd name="connsiteX789" fmla="*/ 5259740 w 7467600"/>
              <a:gd name="connsiteY789" fmla="*/ 257013 h 6858000"/>
              <a:gd name="connsiteX790" fmla="*/ 5208466 w 7467600"/>
              <a:gd name="connsiteY790" fmla="*/ 257550 h 6858000"/>
              <a:gd name="connsiteX791" fmla="*/ 4980204 w 7467600"/>
              <a:gd name="connsiteY791" fmla="*/ 271903 h 6858000"/>
              <a:gd name="connsiteX792" fmla="*/ 5068068 w 7467600"/>
              <a:gd name="connsiteY792" fmla="*/ 282244 h 6858000"/>
              <a:gd name="connsiteX793" fmla="*/ 5153231 w 7467600"/>
              <a:gd name="connsiteY793" fmla="*/ 292240 h 6858000"/>
              <a:gd name="connsiteX794" fmla="*/ 5426491 w 7467600"/>
              <a:gd name="connsiteY794" fmla="*/ 281128 h 6858000"/>
              <a:gd name="connsiteX795" fmla="*/ 5731212 w 7467600"/>
              <a:gd name="connsiteY795" fmla="*/ 231951 h 6858000"/>
              <a:gd name="connsiteX796" fmla="*/ 5905192 w 7467600"/>
              <a:gd name="connsiteY796" fmla="*/ 163079 h 6858000"/>
              <a:gd name="connsiteX797" fmla="*/ 5944437 w 7467600"/>
              <a:gd name="connsiteY797" fmla="*/ 113829 h 6858000"/>
              <a:gd name="connsiteX798" fmla="*/ 5825032 w 7467600"/>
              <a:gd name="connsiteY798" fmla="*/ 146405 h 6858000"/>
              <a:gd name="connsiteX799" fmla="*/ 4955599 w 7467600"/>
              <a:gd name="connsiteY799" fmla="*/ 247008 h 6858000"/>
              <a:gd name="connsiteX800" fmla="*/ 5210104 w 7467600"/>
              <a:gd name="connsiteY800" fmla="*/ 228123 h 6858000"/>
              <a:gd name="connsiteX801" fmla="*/ 5261015 w 7467600"/>
              <a:gd name="connsiteY801" fmla="*/ 227087 h 6858000"/>
              <a:gd name="connsiteX802" fmla="*/ 5861181 w 7467600"/>
              <a:gd name="connsiteY802" fmla="*/ 143093 h 6858000"/>
              <a:gd name="connsiteX803" fmla="*/ 5961252 w 7467600"/>
              <a:gd name="connsiteY803" fmla="*/ 114820 h 6858000"/>
              <a:gd name="connsiteX804" fmla="*/ 5944437 w 7467600"/>
              <a:gd name="connsiteY804" fmla="*/ 113829 h 6858000"/>
              <a:gd name="connsiteX805" fmla="*/ 3882765 w 7467600"/>
              <a:gd name="connsiteY805" fmla="*/ 0 h 6858000"/>
              <a:gd name="connsiteX806" fmla="*/ 3995099 w 7467600"/>
              <a:gd name="connsiteY806" fmla="*/ 0 h 6858000"/>
              <a:gd name="connsiteX807" fmla="*/ 4163818 w 7467600"/>
              <a:gd name="connsiteY807" fmla="*/ 234104 h 6858000"/>
              <a:gd name="connsiteX808" fmla="*/ 4172099 w 7467600"/>
              <a:gd name="connsiteY808" fmla="*/ 234207 h 6858000"/>
              <a:gd name="connsiteX809" fmla="*/ 4784282 w 7467600"/>
              <a:gd name="connsiteY809" fmla="*/ 276561 h 6858000"/>
              <a:gd name="connsiteX810" fmla="*/ 4801687 w 7467600"/>
              <a:gd name="connsiteY810" fmla="*/ 267764 h 6858000"/>
              <a:gd name="connsiteX811" fmla="*/ 6082788 w 7467600"/>
              <a:gd name="connsiteY811" fmla="*/ 64119 h 6858000"/>
              <a:gd name="connsiteX812" fmla="*/ 6099442 w 7467600"/>
              <a:gd name="connsiteY812" fmla="*/ 82568 h 6858000"/>
              <a:gd name="connsiteX813" fmla="*/ 4804137 w 7467600"/>
              <a:gd name="connsiteY813" fmla="*/ 320931 h 6858000"/>
              <a:gd name="connsiteX814" fmla="*/ 4227047 w 7467600"/>
              <a:gd name="connsiteY814" fmla="*/ 313415 h 6858000"/>
              <a:gd name="connsiteX815" fmla="*/ 4346041 w 7467600"/>
              <a:gd name="connsiteY815" fmla="*/ 456086 h 6858000"/>
              <a:gd name="connsiteX816" fmla="*/ 4870967 w 7467600"/>
              <a:gd name="connsiteY816" fmla="*/ 963061 h 6858000"/>
              <a:gd name="connsiteX817" fmla="*/ 4889647 w 7467600"/>
              <a:gd name="connsiteY817" fmla="*/ 957147 h 6858000"/>
              <a:gd name="connsiteX818" fmla="*/ 5422504 w 7467600"/>
              <a:gd name="connsiteY818" fmla="*/ 805191 h 6858000"/>
              <a:gd name="connsiteX819" fmla="*/ 6087656 w 7467600"/>
              <a:gd name="connsiteY819" fmla="*/ 826703 h 6858000"/>
              <a:gd name="connsiteX820" fmla="*/ 6058717 w 7467600"/>
              <a:gd name="connsiteY820" fmla="*/ 865992 h 6858000"/>
              <a:gd name="connsiteX821" fmla="*/ 4974153 w 7467600"/>
              <a:gd name="connsiteY821" fmla="*/ 1045456 h 6858000"/>
              <a:gd name="connsiteX822" fmla="*/ 5627835 w 7467600"/>
              <a:gd name="connsiteY822" fmla="*/ 1472077 h 6858000"/>
              <a:gd name="connsiteX823" fmla="*/ 5629817 w 7467600"/>
              <a:gd name="connsiteY823" fmla="*/ 1471412 h 6858000"/>
              <a:gd name="connsiteX824" fmla="*/ 5634124 w 7467600"/>
              <a:gd name="connsiteY824" fmla="*/ 1470572 h 6858000"/>
              <a:gd name="connsiteX825" fmla="*/ 5755832 w 7467600"/>
              <a:gd name="connsiteY825" fmla="*/ 1383886 h 6858000"/>
              <a:gd name="connsiteX826" fmla="*/ 6014186 w 7467600"/>
              <a:gd name="connsiteY826" fmla="*/ 1279799 h 6858000"/>
              <a:gd name="connsiteX827" fmla="*/ 6901619 w 7467600"/>
              <a:gd name="connsiteY827" fmla="*/ 1047874 h 6858000"/>
              <a:gd name="connsiteX828" fmla="*/ 6931566 w 7467600"/>
              <a:gd name="connsiteY828" fmla="*/ 1062034 h 6858000"/>
              <a:gd name="connsiteX829" fmla="*/ 5790982 w 7467600"/>
              <a:gd name="connsiteY829" fmla="*/ 1561380 h 6858000"/>
              <a:gd name="connsiteX830" fmla="*/ 6188971 w 7467600"/>
              <a:gd name="connsiteY830" fmla="*/ 1755168 h 6858000"/>
              <a:gd name="connsiteX831" fmla="*/ 6202446 w 7467600"/>
              <a:gd name="connsiteY831" fmla="*/ 1752268 h 6858000"/>
              <a:gd name="connsiteX832" fmla="*/ 7179560 w 7467600"/>
              <a:gd name="connsiteY832" fmla="*/ 1467551 h 6858000"/>
              <a:gd name="connsiteX833" fmla="*/ 7158730 w 7467600"/>
              <a:gd name="connsiteY833" fmla="*/ 1507835 h 6858000"/>
              <a:gd name="connsiteX834" fmla="*/ 6326959 w 7467600"/>
              <a:gd name="connsiteY834" fmla="*/ 1817686 h 6858000"/>
              <a:gd name="connsiteX835" fmla="*/ 6537433 w 7467600"/>
              <a:gd name="connsiteY835" fmla="*/ 1907790 h 6858000"/>
              <a:gd name="connsiteX836" fmla="*/ 6550221 w 7467600"/>
              <a:gd name="connsiteY836" fmla="*/ 1910729 h 6858000"/>
              <a:gd name="connsiteX837" fmla="*/ 6964438 w 7467600"/>
              <a:gd name="connsiteY837" fmla="*/ 2209505 h 6858000"/>
              <a:gd name="connsiteX838" fmla="*/ 7367862 w 7467600"/>
              <a:gd name="connsiteY838" fmla="*/ 2806833 h 6858000"/>
              <a:gd name="connsiteX839" fmla="*/ 7364329 w 7467600"/>
              <a:gd name="connsiteY839" fmla="*/ 2826907 h 6858000"/>
              <a:gd name="connsiteX840" fmla="*/ 7290545 w 7467600"/>
              <a:gd name="connsiteY840" fmla="*/ 2850663 h 6858000"/>
              <a:gd name="connsiteX841" fmla="*/ 6472036 w 7467600"/>
              <a:gd name="connsiteY841" fmla="*/ 1959003 h 6858000"/>
              <a:gd name="connsiteX842" fmla="*/ 5792897 w 7467600"/>
              <a:gd name="connsiteY842" fmla="*/ 1647747 h 6858000"/>
              <a:gd name="connsiteX843" fmla="*/ 5842751 w 7467600"/>
              <a:gd name="connsiteY843" fmla="*/ 1816112 h 6858000"/>
              <a:gd name="connsiteX844" fmla="*/ 5847424 w 7467600"/>
              <a:gd name="connsiteY844" fmla="*/ 1815776 h 6858000"/>
              <a:gd name="connsiteX845" fmla="*/ 6399821 w 7467600"/>
              <a:gd name="connsiteY845" fmla="*/ 2344799 h 6858000"/>
              <a:gd name="connsiteX846" fmla="*/ 6323232 w 7467600"/>
              <a:gd name="connsiteY846" fmla="*/ 2389634 h 6858000"/>
              <a:gd name="connsiteX847" fmla="*/ 5942958 w 7467600"/>
              <a:gd name="connsiteY847" fmla="*/ 2077708 h 6858000"/>
              <a:gd name="connsiteX848" fmla="*/ 5921559 w 7467600"/>
              <a:gd name="connsiteY848" fmla="*/ 2378596 h 6858000"/>
              <a:gd name="connsiteX849" fmla="*/ 5817651 w 7467600"/>
              <a:gd name="connsiteY849" fmla="*/ 3023919 h 6858000"/>
              <a:gd name="connsiteX850" fmla="*/ 5729634 w 7467600"/>
              <a:gd name="connsiteY850" fmla="*/ 3051849 h 6858000"/>
              <a:gd name="connsiteX851" fmla="*/ 5611018 w 7467600"/>
              <a:gd name="connsiteY851" fmla="*/ 2316769 h 6858000"/>
              <a:gd name="connsiteX852" fmla="*/ 5687608 w 7467600"/>
              <a:gd name="connsiteY852" fmla="*/ 2039972 h 6858000"/>
              <a:gd name="connsiteX853" fmla="*/ 5657554 w 7467600"/>
              <a:gd name="connsiteY853" fmla="*/ 1576445 h 6858000"/>
              <a:gd name="connsiteX854" fmla="*/ 5150475 w 7467600"/>
              <a:gd name="connsiteY854" fmla="*/ 1274012 h 6858000"/>
              <a:gd name="connsiteX855" fmla="*/ 5349142 w 7467600"/>
              <a:gd name="connsiteY855" fmla="*/ 2204405 h 6858000"/>
              <a:gd name="connsiteX856" fmla="*/ 5262214 w 7467600"/>
              <a:gd name="connsiteY856" fmla="*/ 2233836 h 6858000"/>
              <a:gd name="connsiteX857" fmla="*/ 4981539 w 7467600"/>
              <a:gd name="connsiteY857" fmla="*/ 1542201 h 6858000"/>
              <a:gd name="connsiteX858" fmla="*/ 4958461 w 7467600"/>
              <a:gd name="connsiteY858" fmla="*/ 1136957 h 6858000"/>
              <a:gd name="connsiteX859" fmla="*/ 4655015 w 7467600"/>
              <a:gd name="connsiteY859" fmla="*/ 891426 h 6858000"/>
              <a:gd name="connsiteX860" fmla="*/ 4348002 w 7467600"/>
              <a:gd name="connsiteY860" fmla="*/ 2205895 h 6858000"/>
              <a:gd name="connsiteX861" fmla="*/ 4262250 w 7467600"/>
              <a:gd name="connsiteY861" fmla="*/ 2219972 h 6858000"/>
              <a:gd name="connsiteX862" fmla="*/ 4550611 w 7467600"/>
              <a:gd name="connsiteY862" fmla="*/ 817540 h 6858000"/>
              <a:gd name="connsiteX863" fmla="*/ 4564418 w 7467600"/>
              <a:gd name="connsiteY863" fmla="*/ 808293 h 6858000"/>
              <a:gd name="connsiteX864" fmla="*/ 4266388 w 7467600"/>
              <a:gd name="connsiteY864" fmla="*/ 500083 h 6858000"/>
              <a:gd name="connsiteX865" fmla="*/ 4032842 w 7467600"/>
              <a:gd name="connsiteY865" fmla="*/ 211809 h 6858000"/>
              <a:gd name="connsiteX866" fmla="*/ 3882765 w 7467600"/>
              <a:gd name="connsiteY866" fmla="*/ 0 h 6858000"/>
              <a:gd name="connsiteX867" fmla="*/ 3721337 w 7467600"/>
              <a:gd name="connsiteY867" fmla="*/ 0 h 6858000"/>
              <a:gd name="connsiteX868" fmla="*/ 3797544 w 7467600"/>
              <a:gd name="connsiteY868" fmla="*/ 0 h 6858000"/>
              <a:gd name="connsiteX869" fmla="*/ 3775734 w 7467600"/>
              <a:gd name="connsiteY869" fmla="*/ 95131 h 6858000"/>
              <a:gd name="connsiteX870" fmla="*/ 3724807 w 7467600"/>
              <a:gd name="connsiteY870" fmla="*/ 272257 h 6858000"/>
              <a:gd name="connsiteX871" fmla="*/ 3726844 w 7467600"/>
              <a:gd name="connsiteY871" fmla="*/ 282988 h 6858000"/>
              <a:gd name="connsiteX872" fmla="*/ 3742664 w 7467600"/>
              <a:gd name="connsiteY872" fmla="*/ 279918 h 6858000"/>
              <a:gd name="connsiteX873" fmla="*/ 4103910 w 7467600"/>
              <a:gd name="connsiteY873" fmla="*/ 1161917 h 6858000"/>
              <a:gd name="connsiteX874" fmla="*/ 4020269 w 7467600"/>
              <a:gd name="connsiteY874" fmla="*/ 1200406 h 6858000"/>
              <a:gd name="connsiteX875" fmla="*/ 3674882 w 7467600"/>
              <a:gd name="connsiteY875" fmla="*/ 488524 h 6858000"/>
              <a:gd name="connsiteX876" fmla="*/ 3132682 w 7467600"/>
              <a:gd name="connsiteY876" fmla="*/ 1072284 h 6858000"/>
              <a:gd name="connsiteX877" fmla="*/ 2716346 w 7467600"/>
              <a:gd name="connsiteY877" fmla="*/ 1276376 h 6858000"/>
              <a:gd name="connsiteX878" fmla="*/ 2716772 w 7467600"/>
              <a:gd name="connsiteY878" fmla="*/ 1255462 h 6858000"/>
              <a:gd name="connsiteX879" fmla="*/ 3471096 w 7467600"/>
              <a:gd name="connsiteY879" fmla="*/ 437072 h 6858000"/>
              <a:gd name="connsiteX880" fmla="*/ 3639057 w 7467600"/>
              <a:gd name="connsiteY880" fmla="*/ 286334 h 6858000"/>
              <a:gd name="connsiteX881" fmla="*/ 3640309 w 7467600"/>
              <a:gd name="connsiteY881" fmla="*/ 284664 h 6858000"/>
              <a:gd name="connsiteX882" fmla="*/ 3646022 w 7467600"/>
              <a:gd name="connsiteY882" fmla="*/ 276711 h 6858000"/>
              <a:gd name="connsiteX883" fmla="*/ 3707943 w 7467600"/>
              <a:gd name="connsiteY883" fmla="*/ 65958 h 6858000"/>
              <a:gd name="connsiteX884" fmla="*/ 3721337 w 7467600"/>
              <a:gd name="connsiteY884" fmla="*/ 0 h 6858000"/>
              <a:gd name="connsiteX885" fmla="*/ 2867960 w 7467600"/>
              <a:gd name="connsiteY885" fmla="*/ 0 h 6858000"/>
              <a:gd name="connsiteX886" fmla="*/ 2926351 w 7467600"/>
              <a:gd name="connsiteY886" fmla="*/ 0 h 6858000"/>
              <a:gd name="connsiteX887" fmla="*/ 2902823 w 7467600"/>
              <a:gd name="connsiteY887" fmla="*/ 262929 h 6858000"/>
              <a:gd name="connsiteX888" fmla="*/ 2940663 w 7467600"/>
              <a:gd name="connsiteY888" fmla="*/ 140884 h 6858000"/>
              <a:gd name="connsiteX889" fmla="*/ 2947039 w 7467600"/>
              <a:gd name="connsiteY889" fmla="*/ 122524 h 6858000"/>
              <a:gd name="connsiteX890" fmla="*/ 2984316 w 7467600"/>
              <a:gd name="connsiteY890" fmla="*/ 0 h 6858000"/>
              <a:gd name="connsiteX891" fmla="*/ 3016114 w 7467600"/>
              <a:gd name="connsiteY891" fmla="*/ 0 h 6858000"/>
              <a:gd name="connsiteX892" fmla="*/ 2979949 w 7467600"/>
              <a:gd name="connsiteY892" fmla="*/ 119274 h 6858000"/>
              <a:gd name="connsiteX893" fmla="*/ 3023879 w 7467600"/>
              <a:gd name="connsiteY893" fmla="*/ 0 h 6858000"/>
              <a:gd name="connsiteX894" fmla="*/ 3105400 w 7467600"/>
              <a:gd name="connsiteY894" fmla="*/ 0 h 6858000"/>
              <a:gd name="connsiteX895" fmla="*/ 3094669 w 7467600"/>
              <a:gd name="connsiteY895" fmla="*/ 30308 h 6858000"/>
              <a:gd name="connsiteX896" fmla="*/ 2901945 w 7467600"/>
              <a:gd name="connsiteY896" fmla="*/ 466538 h 6858000"/>
              <a:gd name="connsiteX897" fmla="*/ 2815209 w 7467600"/>
              <a:gd name="connsiteY897" fmla="*/ 497361 h 6858000"/>
              <a:gd name="connsiteX898" fmla="*/ 2844845 w 7467600"/>
              <a:gd name="connsiteY898" fmla="*/ 127638 h 6858000"/>
              <a:gd name="connsiteX899" fmla="*/ 2867960 w 7467600"/>
              <a:gd name="connsiteY899" fmla="*/ 0 h 6858000"/>
              <a:gd name="connsiteX900" fmla="*/ 1057230 w 7467600"/>
              <a:gd name="connsiteY900" fmla="*/ 0 h 6858000"/>
              <a:gd name="connsiteX901" fmla="*/ 1111003 w 7467600"/>
              <a:gd name="connsiteY901" fmla="*/ 0 h 6858000"/>
              <a:gd name="connsiteX902" fmla="*/ 1125553 w 7467600"/>
              <a:gd name="connsiteY902" fmla="*/ 52588 h 6858000"/>
              <a:gd name="connsiteX903" fmla="*/ 1304276 w 7467600"/>
              <a:gd name="connsiteY903" fmla="*/ 476275 h 6858000"/>
              <a:gd name="connsiteX904" fmla="*/ 1492066 w 7467600"/>
              <a:gd name="connsiteY904" fmla="*/ 886333 h 6858000"/>
              <a:gd name="connsiteX905" fmla="*/ 1423698 w 7467600"/>
              <a:gd name="connsiteY905" fmla="*/ 710817 h 6858000"/>
              <a:gd name="connsiteX906" fmla="*/ 1357609 w 7467600"/>
              <a:gd name="connsiteY906" fmla="*/ 532892 h 6858000"/>
              <a:gd name="connsiteX907" fmla="*/ 1309550 w 7467600"/>
              <a:gd name="connsiteY907" fmla="*/ 374031 h 6858000"/>
              <a:gd name="connsiteX908" fmla="*/ 1193673 w 7467600"/>
              <a:gd name="connsiteY908" fmla="*/ 49533 h 6858000"/>
              <a:gd name="connsiteX909" fmla="*/ 1164391 w 7467600"/>
              <a:gd name="connsiteY909" fmla="*/ 0 h 6858000"/>
              <a:gd name="connsiteX910" fmla="*/ 1200666 w 7467600"/>
              <a:gd name="connsiteY910" fmla="*/ 0 h 6858000"/>
              <a:gd name="connsiteX911" fmla="*/ 1223408 w 7467600"/>
              <a:gd name="connsiteY911" fmla="*/ 38996 h 6858000"/>
              <a:gd name="connsiteX912" fmla="*/ 1339635 w 7467600"/>
              <a:gd name="connsiteY912" fmla="*/ 365517 h 6858000"/>
              <a:gd name="connsiteX913" fmla="*/ 1387469 w 7467600"/>
              <a:gd name="connsiteY913" fmla="*/ 523079 h 6858000"/>
              <a:gd name="connsiteX914" fmla="*/ 1452685 w 7467600"/>
              <a:gd name="connsiteY914" fmla="*/ 699806 h 6858000"/>
              <a:gd name="connsiteX915" fmla="*/ 1492092 w 7467600"/>
              <a:gd name="connsiteY915" fmla="*/ 800424 h 6858000"/>
              <a:gd name="connsiteX916" fmla="*/ 1455302 w 7467600"/>
              <a:gd name="connsiteY916" fmla="*/ 632913 h 6858000"/>
              <a:gd name="connsiteX917" fmla="*/ 1222336 w 7467600"/>
              <a:gd name="connsiteY917" fmla="*/ 9480 h 6858000"/>
              <a:gd name="connsiteX918" fmla="*/ 1214634 w 7467600"/>
              <a:gd name="connsiteY918" fmla="*/ 0 h 6858000"/>
              <a:gd name="connsiteX919" fmla="*/ 1289827 w 7467600"/>
              <a:gd name="connsiteY919" fmla="*/ 0 h 6858000"/>
              <a:gd name="connsiteX920" fmla="*/ 1321076 w 7467600"/>
              <a:gd name="connsiteY920" fmla="*/ 59722 h 6858000"/>
              <a:gd name="connsiteX921" fmla="*/ 1512579 w 7467600"/>
              <a:gd name="connsiteY921" fmla="*/ 626441 h 6858000"/>
              <a:gd name="connsiteX922" fmla="*/ 1506076 w 7467600"/>
              <a:gd name="connsiteY922" fmla="*/ 1089289 h 6858000"/>
              <a:gd name="connsiteX923" fmla="*/ 1486346 w 7467600"/>
              <a:gd name="connsiteY923" fmla="*/ 1079919 h 6858000"/>
              <a:gd name="connsiteX924" fmla="*/ 1070511 w 7467600"/>
              <a:gd name="connsiteY924" fmla="*/ 48609 h 6858000"/>
              <a:gd name="connsiteX925" fmla="*/ 1057230 w 7467600"/>
              <a:gd name="connsiteY925" fmla="*/ 0 h 6858000"/>
              <a:gd name="connsiteX926" fmla="*/ 43151 w 7467600"/>
              <a:gd name="connsiteY926" fmla="*/ 0 h 6858000"/>
              <a:gd name="connsiteX927" fmla="*/ 95283 w 7467600"/>
              <a:gd name="connsiteY927" fmla="*/ 0 h 6858000"/>
              <a:gd name="connsiteX928" fmla="*/ 300708 w 7467600"/>
              <a:gd name="connsiteY928" fmla="*/ 154571 h 6858000"/>
              <a:gd name="connsiteX929" fmla="*/ 530414 w 7467600"/>
              <a:gd name="connsiteY929" fmla="*/ 354673 h 6858000"/>
              <a:gd name="connsiteX930" fmla="*/ 333785 w 7467600"/>
              <a:gd name="connsiteY930" fmla="*/ 161564 h 6858000"/>
              <a:gd name="connsiteX931" fmla="*/ 147005 w 7467600"/>
              <a:gd name="connsiteY931" fmla="*/ 0 h 6858000"/>
              <a:gd name="connsiteX932" fmla="*/ 272509 w 7467600"/>
              <a:gd name="connsiteY932" fmla="*/ 0 h 6858000"/>
              <a:gd name="connsiteX933" fmla="*/ 326276 w 7467600"/>
              <a:gd name="connsiteY933" fmla="*/ 45847 h 6858000"/>
              <a:gd name="connsiteX934" fmla="*/ 823759 w 7467600"/>
              <a:gd name="connsiteY934" fmla="*/ 574145 h 6858000"/>
              <a:gd name="connsiteX935" fmla="*/ 811254 w 7467600"/>
              <a:gd name="connsiteY935" fmla="*/ 665546 h 6858000"/>
              <a:gd name="connsiteX936" fmla="*/ 154042 w 7467600"/>
              <a:gd name="connsiteY936" fmla="*/ 261522 h 6858000"/>
              <a:gd name="connsiteX937" fmla="*/ 13550 w 7467600"/>
              <a:gd name="connsiteY937" fmla="*/ 158423 h 6858000"/>
              <a:gd name="connsiteX938" fmla="*/ 0 w 7467600"/>
              <a:gd name="connsiteY938" fmla="*/ 146618 h 6858000"/>
              <a:gd name="connsiteX939" fmla="*/ 0 w 7467600"/>
              <a:gd name="connsiteY939" fmla="*/ 59161 h 6858000"/>
              <a:gd name="connsiteX940" fmla="*/ 45427 w 7467600"/>
              <a:gd name="connsiteY940" fmla="*/ 101078 h 6858000"/>
              <a:gd name="connsiteX941" fmla="*/ 630103 w 7467600"/>
              <a:gd name="connsiteY941" fmla="*/ 485885 h 6858000"/>
              <a:gd name="connsiteX942" fmla="*/ 532040 w 7467600"/>
              <a:gd name="connsiteY942" fmla="*/ 399359 h 6858000"/>
              <a:gd name="connsiteX943" fmla="*/ 517618 w 7467600"/>
              <a:gd name="connsiteY943" fmla="*/ 385726 h 6858000"/>
              <a:gd name="connsiteX944" fmla="*/ 285074 w 7467600"/>
              <a:gd name="connsiteY944" fmla="*/ 182755 h 6858000"/>
              <a:gd name="connsiteX945" fmla="*/ 43151 w 7467600"/>
              <a:gd name="connsiteY94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1019354 w 7467600"/>
              <a:gd name="connsiteY13" fmla="*/ 6315006 h 6858000"/>
              <a:gd name="connsiteX14" fmla="*/ 441046 w 7467600"/>
              <a:gd name="connsiteY14" fmla="*/ 6691153 h 6858000"/>
              <a:gd name="connsiteX15" fmla="*/ 1019354 w 7467600"/>
              <a:gd name="connsiteY15" fmla="*/ 6315006 h 6858000"/>
              <a:gd name="connsiteX16" fmla="*/ 991680 w 7467600"/>
              <a:gd name="connsiteY16" fmla="*/ 6298413 h 6858000"/>
              <a:gd name="connsiteX17" fmla="*/ 409060 w 7467600"/>
              <a:gd name="connsiteY17" fmla="*/ 6671470 h 6858000"/>
              <a:gd name="connsiteX18" fmla="*/ 991680 w 7467600"/>
              <a:gd name="connsiteY18" fmla="*/ 6298413 h 6858000"/>
              <a:gd name="connsiteX19" fmla="*/ 103333 w 7467600"/>
              <a:gd name="connsiteY19" fmla="*/ 5699602 h 6858000"/>
              <a:gd name="connsiteX20" fmla="*/ 233938 w 7467600"/>
              <a:gd name="connsiteY20" fmla="*/ 5809416 h 6858000"/>
              <a:gd name="connsiteX21" fmla="*/ 883580 w 7467600"/>
              <a:gd name="connsiteY21" fmla="*/ 6180710 h 6858000"/>
              <a:gd name="connsiteX22" fmla="*/ 487337 w 7467600"/>
              <a:gd name="connsiteY22" fmla="*/ 5950182 h 6858000"/>
              <a:gd name="connsiteX23" fmla="*/ 354051 w 7467600"/>
              <a:gd name="connsiteY23" fmla="*/ 5854912 h 6858000"/>
              <a:gd name="connsiteX24" fmla="*/ 195436 w 7467600"/>
              <a:gd name="connsiteY24" fmla="*/ 5755068 h 6858000"/>
              <a:gd name="connsiteX25" fmla="*/ 103333 w 7467600"/>
              <a:gd name="connsiteY25" fmla="*/ 5699602 h 6858000"/>
              <a:gd name="connsiteX26" fmla="*/ 5539432 w 7467600"/>
              <a:gd name="connsiteY26" fmla="*/ 5642928 h 6858000"/>
              <a:gd name="connsiteX27" fmla="*/ 5555462 w 7467600"/>
              <a:gd name="connsiteY27" fmla="*/ 5694454 h 6858000"/>
              <a:gd name="connsiteX28" fmla="*/ 5828270 w 7467600"/>
              <a:gd name="connsiteY28" fmla="*/ 6320663 h 6858000"/>
              <a:gd name="connsiteX29" fmla="*/ 5947416 w 7467600"/>
              <a:gd name="connsiteY29" fmla="*/ 6574846 h 6858000"/>
              <a:gd name="connsiteX30" fmla="*/ 5539432 w 7467600"/>
              <a:gd name="connsiteY30" fmla="*/ 5642928 h 6858000"/>
              <a:gd name="connsiteX31" fmla="*/ 51253 w 7467600"/>
              <a:gd name="connsiteY31" fmla="*/ 5631825 h 6858000"/>
              <a:gd name="connsiteX32" fmla="*/ 211622 w 7467600"/>
              <a:gd name="connsiteY32" fmla="*/ 5728803 h 6858000"/>
              <a:gd name="connsiteX33" fmla="*/ 371652 w 7467600"/>
              <a:gd name="connsiteY33" fmla="*/ 5829062 h 6858000"/>
              <a:gd name="connsiteX34" fmla="*/ 505903 w 7467600"/>
              <a:gd name="connsiteY34" fmla="*/ 5925221 h 6858000"/>
              <a:gd name="connsiteX35" fmla="*/ 899240 w 7467600"/>
              <a:gd name="connsiteY35" fmla="*/ 6153068 h 6858000"/>
              <a:gd name="connsiteX36" fmla="*/ 988114 w 7467600"/>
              <a:gd name="connsiteY36" fmla="*/ 6174204 h 6858000"/>
              <a:gd name="connsiteX37" fmla="*/ 845971 w 7467600"/>
              <a:gd name="connsiteY37" fmla="*/ 6067177 h 6858000"/>
              <a:gd name="connsiteX38" fmla="*/ 448057 w 7467600"/>
              <a:gd name="connsiteY38" fmla="*/ 5841376 h 6858000"/>
              <a:gd name="connsiteX39" fmla="*/ 51253 w 7467600"/>
              <a:gd name="connsiteY39" fmla="*/ 5631825 h 6858000"/>
              <a:gd name="connsiteX40" fmla="*/ 2606687 w 7467600"/>
              <a:gd name="connsiteY40" fmla="*/ 5630718 h 6858000"/>
              <a:gd name="connsiteX41" fmla="*/ 2645658 w 7467600"/>
              <a:gd name="connsiteY41" fmla="*/ 6640259 h 6858000"/>
              <a:gd name="connsiteX42" fmla="*/ 2606687 w 7467600"/>
              <a:gd name="connsiteY42" fmla="*/ 5630718 h 6858000"/>
              <a:gd name="connsiteX43" fmla="*/ 3642057 w 7467600"/>
              <a:gd name="connsiteY43" fmla="*/ 5573487 h 6858000"/>
              <a:gd name="connsiteX44" fmla="*/ 3632981 w 7467600"/>
              <a:gd name="connsiteY44" fmla="*/ 5579437 h 6858000"/>
              <a:gd name="connsiteX45" fmla="*/ 3382436 w 7467600"/>
              <a:gd name="connsiteY45" fmla="*/ 5952726 h 6858000"/>
              <a:gd name="connsiteX46" fmla="*/ 3191929 w 7467600"/>
              <a:gd name="connsiteY46" fmla="*/ 6662669 h 6858000"/>
              <a:gd name="connsiteX47" fmla="*/ 3369898 w 7467600"/>
              <a:gd name="connsiteY47" fmla="*/ 6081771 h 6858000"/>
              <a:gd name="connsiteX48" fmla="*/ 3642057 w 7467600"/>
              <a:gd name="connsiteY48" fmla="*/ 5573487 h 6858000"/>
              <a:gd name="connsiteX49" fmla="*/ 2650666 w 7467600"/>
              <a:gd name="connsiteY49" fmla="*/ 5530686 h 6858000"/>
              <a:gd name="connsiteX50" fmla="*/ 2650249 w 7467600"/>
              <a:gd name="connsiteY50" fmla="*/ 5532101 h 6858000"/>
              <a:gd name="connsiteX51" fmla="*/ 2663808 w 7467600"/>
              <a:gd name="connsiteY51" fmla="*/ 6535215 h 6858000"/>
              <a:gd name="connsiteX52" fmla="*/ 2665418 w 7467600"/>
              <a:gd name="connsiteY52" fmla="*/ 6132756 h 6858000"/>
              <a:gd name="connsiteX53" fmla="*/ 2650666 w 7467600"/>
              <a:gd name="connsiteY53" fmla="*/ 5530686 h 6858000"/>
              <a:gd name="connsiteX54" fmla="*/ 2680277 w 7467600"/>
              <a:gd name="connsiteY54" fmla="*/ 5479204 h 6858000"/>
              <a:gd name="connsiteX55" fmla="*/ 2678972 w 7467600"/>
              <a:gd name="connsiteY55" fmla="*/ 5481582 h 6858000"/>
              <a:gd name="connsiteX56" fmla="*/ 2696666 w 7467600"/>
              <a:gd name="connsiteY56" fmla="*/ 6133836 h 6858000"/>
              <a:gd name="connsiteX57" fmla="*/ 2695769 w 7467600"/>
              <a:gd name="connsiteY57" fmla="*/ 6390955 h 6858000"/>
              <a:gd name="connsiteX58" fmla="*/ 2739893 w 7467600"/>
              <a:gd name="connsiteY58" fmla="*/ 6108357 h 6858000"/>
              <a:gd name="connsiteX59" fmla="*/ 2680277 w 7467600"/>
              <a:gd name="connsiteY59" fmla="*/ 5479204 h 6858000"/>
              <a:gd name="connsiteX60" fmla="*/ 1132195 w 7467600"/>
              <a:gd name="connsiteY60" fmla="*/ 5467980 h 6858000"/>
              <a:gd name="connsiteX61" fmla="*/ 1679056 w 7467600"/>
              <a:gd name="connsiteY61" fmla="*/ 5516907 h 6858000"/>
              <a:gd name="connsiteX62" fmla="*/ 2128648 w 7467600"/>
              <a:gd name="connsiteY62" fmla="*/ 5474249 h 6858000"/>
              <a:gd name="connsiteX63" fmla="*/ 1825619 w 7467600"/>
              <a:gd name="connsiteY63" fmla="*/ 5478447 h 6858000"/>
              <a:gd name="connsiteX64" fmla="*/ 1737798 w 7467600"/>
              <a:gd name="connsiteY64" fmla="*/ 5483353 h 6858000"/>
              <a:gd name="connsiteX65" fmla="*/ 1132195 w 7467600"/>
              <a:gd name="connsiteY65" fmla="*/ 5467980 h 6858000"/>
              <a:gd name="connsiteX66" fmla="*/ 1456157 w 7467600"/>
              <a:gd name="connsiteY66" fmla="*/ 5371404 h 6858000"/>
              <a:gd name="connsiteX67" fmla="*/ 1244432 w 7467600"/>
              <a:gd name="connsiteY67" fmla="*/ 5385601 h 6858000"/>
              <a:gd name="connsiteX68" fmla="*/ 973990 w 7467600"/>
              <a:gd name="connsiteY68" fmla="*/ 5424940 h 6858000"/>
              <a:gd name="connsiteX69" fmla="*/ 1103809 w 7467600"/>
              <a:gd name="connsiteY69" fmla="*/ 5433720 h 6858000"/>
              <a:gd name="connsiteX70" fmla="*/ 1123454 w 7467600"/>
              <a:gd name="connsiteY70" fmla="*/ 5435727 h 6858000"/>
              <a:gd name="connsiteX71" fmla="*/ 1737017 w 7467600"/>
              <a:gd name="connsiteY71" fmla="*/ 5452183 h 6858000"/>
              <a:gd name="connsiteX72" fmla="*/ 1824397 w 7467600"/>
              <a:gd name="connsiteY72" fmla="*/ 5447757 h 6858000"/>
              <a:gd name="connsiteX73" fmla="*/ 2070059 w 7467600"/>
              <a:gd name="connsiteY73" fmla="*/ 5441660 h 6858000"/>
              <a:gd name="connsiteX74" fmla="*/ 1456157 w 7467600"/>
              <a:gd name="connsiteY74" fmla="*/ 5371404 h 6858000"/>
              <a:gd name="connsiteX75" fmla="*/ 4988186 w 7467600"/>
              <a:gd name="connsiteY75" fmla="*/ 5216467 h 6858000"/>
              <a:gd name="connsiteX76" fmla="*/ 4777334 w 7467600"/>
              <a:gd name="connsiteY76" fmla="*/ 5406072 h 6858000"/>
              <a:gd name="connsiteX77" fmla="*/ 4718341 w 7467600"/>
              <a:gd name="connsiteY77" fmla="*/ 5468043 h 6858000"/>
              <a:gd name="connsiteX78" fmla="*/ 4604655 w 7467600"/>
              <a:gd name="connsiteY78" fmla="*/ 5583434 h 6858000"/>
              <a:gd name="connsiteX79" fmla="*/ 4565074 w 7467600"/>
              <a:gd name="connsiteY79" fmla="*/ 5618550 h 6858000"/>
              <a:gd name="connsiteX80" fmla="*/ 4988186 w 7467600"/>
              <a:gd name="connsiteY80" fmla="*/ 5216467 h 6858000"/>
              <a:gd name="connsiteX81" fmla="*/ 4978032 w 7467600"/>
              <a:gd name="connsiteY81" fmla="*/ 5183809 h 6858000"/>
              <a:gd name="connsiteX82" fmla="*/ 4463413 w 7467600"/>
              <a:gd name="connsiteY82" fmla="*/ 5615162 h 6858000"/>
              <a:gd name="connsiteX83" fmla="*/ 4358134 w 7467600"/>
              <a:gd name="connsiteY83" fmla="*/ 5742791 h 6858000"/>
              <a:gd name="connsiteX84" fmla="*/ 4376219 w 7467600"/>
              <a:gd name="connsiteY84" fmla="*/ 5729027 h 6858000"/>
              <a:gd name="connsiteX85" fmla="*/ 4582340 w 7467600"/>
              <a:gd name="connsiteY85" fmla="*/ 5561037 h 6858000"/>
              <a:gd name="connsiteX86" fmla="*/ 4694684 w 7467600"/>
              <a:gd name="connsiteY86" fmla="*/ 5447098 h 6858000"/>
              <a:gd name="connsiteX87" fmla="*/ 4754123 w 7467600"/>
              <a:gd name="connsiteY87" fmla="*/ 5384643 h 6858000"/>
              <a:gd name="connsiteX88" fmla="*/ 4978032 w 7467600"/>
              <a:gd name="connsiteY88" fmla="*/ 5183809 h 6858000"/>
              <a:gd name="connsiteX89" fmla="*/ 1903353 w 7467600"/>
              <a:gd name="connsiteY89" fmla="*/ 5044827 h 6858000"/>
              <a:gd name="connsiteX90" fmla="*/ 1936931 w 7467600"/>
              <a:gd name="connsiteY90" fmla="*/ 5093954 h 6858000"/>
              <a:gd name="connsiteX91" fmla="*/ 2195868 w 7467600"/>
              <a:gd name="connsiteY91" fmla="*/ 5396574 h 6858000"/>
              <a:gd name="connsiteX92" fmla="*/ 2088852 w 7467600"/>
              <a:gd name="connsiteY92" fmla="*/ 5166123 h 6858000"/>
              <a:gd name="connsiteX93" fmla="*/ 1958241 w 7467600"/>
              <a:gd name="connsiteY93" fmla="*/ 5067955 h 6858000"/>
              <a:gd name="connsiteX94" fmla="*/ 1903353 w 7467600"/>
              <a:gd name="connsiteY94" fmla="*/ 5044827 h 6858000"/>
              <a:gd name="connsiteX95" fmla="*/ 1979378 w 7467600"/>
              <a:gd name="connsiteY95" fmla="*/ 4769504 h 6858000"/>
              <a:gd name="connsiteX96" fmla="*/ 2882120 w 7467600"/>
              <a:gd name="connsiteY96" fmla="*/ 5064547 h 6858000"/>
              <a:gd name="connsiteX97" fmla="*/ 2793103 w 7467600"/>
              <a:gd name="connsiteY97" fmla="*/ 5039699 h 6858000"/>
              <a:gd name="connsiteX98" fmla="*/ 2770041 w 7467600"/>
              <a:gd name="connsiteY98" fmla="*/ 5033634 h 6858000"/>
              <a:gd name="connsiteX99" fmla="*/ 1979378 w 7467600"/>
              <a:gd name="connsiteY99" fmla="*/ 4769504 h 6858000"/>
              <a:gd name="connsiteX100" fmla="*/ 1927410 w 7467600"/>
              <a:gd name="connsiteY100" fmla="*/ 4716164 h 6858000"/>
              <a:gd name="connsiteX101" fmla="*/ 1959587 w 7467600"/>
              <a:gd name="connsiteY101" fmla="*/ 4728849 h 6858000"/>
              <a:gd name="connsiteX102" fmla="*/ 2777707 w 7467600"/>
              <a:gd name="connsiteY102" fmla="*/ 5003991 h 6858000"/>
              <a:gd name="connsiteX103" fmla="*/ 2800768 w 7467600"/>
              <a:gd name="connsiteY103" fmla="*/ 5010056 h 6858000"/>
              <a:gd name="connsiteX104" fmla="*/ 2879408 w 7467600"/>
              <a:gd name="connsiteY104" fmla="*/ 5031590 h 6858000"/>
              <a:gd name="connsiteX105" fmla="*/ 2862295 w 7467600"/>
              <a:gd name="connsiteY105" fmla="*/ 5022958 h 6858000"/>
              <a:gd name="connsiteX106" fmla="*/ 2813343 w 7467600"/>
              <a:gd name="connsiteY106" fmla="*/ 4998369 h 6858000"/>
              <a:gd name="connsiteX107" fmla="*/ 2646245 w 7467600"/>
              <a:gd name="connsiteY107" fmla="*/ 4930999 h 6858000"/>
              <a:gd name="connsiteX108" fmla="*/ 1999243 w 7467600"/>
              <a:gd name="connsiteY108" fmla="*/ 4730524 h 6858000"/>
              <a:gd name="connsiteX109" fmla="*/ 1979527 w 7467600"/>
              <a:gd name="connsiteY109" fmla="*/ 4726651 h 6858000"/>
              <a:gd name="connsiteX110" fmla="*/ 1927410 w 7467600"/>
              <a:gd name="connsiteY110" fmla="*/ 4716164 h 6858000"/>
              <a:gd name="connsiteX111" fmla="*/ 1997014 w 7467600"/>
              <a:gd name="connsiteY111" fmla="*/ 4698007 h 6858000"/>
              <a:gd name="connsiteX112" fmla="*/ 2005458 w 7467600"/>
              <a:gd name="connsiteY112" fmla="*/ 4699540 h 6858000"/>
              <a:gd name="connsiteX113" fmla="*/ 2657186 w 7467600"/>
              <a:gd name="connsiteY113" fmla="*/ 4901687 h 6858000"/>
              <a:gd name="connsiteX114" fmla="*/ 2826662 w 7467600"/>
              <a:gd name="connsiteY114" fmla="*/ 4970362 h 6858000"/>
              <a:gd name="connsiteX115" fmla="*/ 2876100 w 7467600"/>
              <a:gd name="connsiteY115" fmla="*/ 4995397 h 6858000"/>
              <a:gd name="connsiteX116" fmla="*/ 3042600 w 7467600"/>
              <a:gd name="connsiteY116" fmla="*/ 5059532 h 6858000"/>
              <a:gd name="connsiteX117" fmla="*/ 1997014 w 7467600"/>
              <a:gd name="connsiteY117" fmla="*/ 4698007 h 6858000"/>
              <a:gd name="connsiteX118" fmla="*/ 2305292 w 7467600"/>
              <a:gd name="connsiteY118" fmla="*/ 4219492 h 6858000"/>
              <a:gd name="connsiteX119" fmla="*/ 3360922 w 7467600"/>
              <a:gd name="connsiteY119" fmla="*/ 4529373 h 6858000"/>
              <a:gd name="connsiteX120" fmla="*/ 3492420 w 7467600"/>
              <a:gd name="connsiteY120" fmla="*/ 4510145 h 6858000"/>
              <a:gd name="connsiteX121" fmla="*/ 3364086 w 7467600"/>
              <a:gd name="connsiteY121" fmla="*/ 4480340 h 6858000"/>
              <a:gd name="connsiteX122" fmla="*/ 3225818 w 7467600"/>
              <a:gd name="connsiteY122" fmla="*/ 4411822 h 6858000"/>
              <a:gd name="connsiteX123" fmla="*/ 3129696 w 7467600"/>
              <a:gd name="connsiteY123" fmla="*/ 4360704 h 6858000"/>
              <a:gd name="connsiteX124" fmla="*/ 2814545 w 7467600"/>
              <a:gd name="connsiteY124" fmla="*/ 4282955 h 6858000"/>
              <a:gd name="connsiteX125" fmla="*/ 2305292 w 7467600"/>
              <a:gd name="connsiteY125" fmla="*/ 4219492 h 6858000"/>
              <a:gd name="connsiteX126" fmla="*/ 2626982 w 7467600"/>
              <a:gd name="connsiteY126" fmla="*/ 4206450 h 6858000"/>
              <a:gd name="connsiteX127" fmla="*/ 2490617 w 7467600"/>
              <a:gd name="connsiteY127" fmla="*/ 4206951 h 6858000"/>
              <a:gd name="connsiteX128" fmla="*/ 2819869 w 7467600"/>
              <a:gd name="connsiteY128" fmla="*/ 4252936 h 6858000"/>
              <a:gd name="connsiteX129" fmla="*/ 3143018 w 7467600"/>
              <a:gd name="connsiteY129" fmla="*/ 4332698 h 6858000"/>
              <a:gd name="connsiteX130" fmla="*/ 3241520 w 7467600"/>
              <a:gd name="connsiteY130" fmla="*/ 4385112 h 6858000"/>
              <a:gd name="connsiteX131" fmla="*/ 3374575 w 7467600"/>
              <a:gd name="connsiteY131" fmla="*/ 4451517 h 6858000"/>
              <a:gd name="connsiteX132" fmla="*/ 3505221 w 7467600"/>
              <a:gd name="connsiteY132" fmla="*/ 4480757 h 6858000"/>
              <a:gd name="connsiteX133" fmla="*/ 2626982 w 7467600"/>
              <a:gd name="connsiteY133" fmla="*/ 4206450 h 6858000"/>
              <a:gd name="connsiteX134" fmla="*/ 1310106 w 7467600"/>
              <a:gd name="connsiteY134" fmla="*/ 3943217 h 6858000"/>
              <a:gd name="connsiteX135" fmla="*/ 854994 w 7467600"/>
              <a:gd name="connsiteY135" fmla="*/ 4399136 h 6858000"/>
              <a:gd name="connsiteX136" fmla="*/ 742462 w 7467600"/>
              <a:gd name="connsiteY136" fmla="*/ 4594648 h 6858000"/>
              <a:gd name="connsiteX137" fmla="*/ 820602 w 7467600"/>
              <a:gd name="connsiteY137" fmla="*/ 4485915 h 6858000"/>
              <a:gd name="connsiteX138" fmla="*/ 878295 w 7467600"/>
              <a:gd name="connsiteY138" fmla="*/ 4403594 h 6858000"/>
              <a:gd name="connsiteX139" fmla="*/ 1240607 w 7467600"/>
              <a:gd name="connsiteY139" fmla="*/ 4010401 h 6858000"/>
              <a:gd name="connsiteX140" fmla="*/ 1310106 w 7467600"/>
              <a:gd name="connsiteY140" fmla="*/ 3943217 h 6858000"/>
              <a:gd name="connsiteX141" fmla="*/ 1423113 w 7467600"/>
              <a:gd name="connsiteY141" fmla="*/ 3874565 h 6858000"/>
              <a:gd name="connsiteX142" fmla="*/ 1260565 w 7467600"/>
              <a:gd name="connsiteY142" fmla="*/ 4031982 h 6858000"/>
              <a:gd name="connsiteX143" fmla="*/ 901900 w 7467600"/>
              <a:gd name="connsiteY143" fmla="*/ 4421236 h 6858000"/>
              <a:gd name="connsiteX144" fmla="*/ 845044 w 7467600"/>
              <a:gd name="connsiteY144" fmla="*/ 4502436 h 6858000"/>
              <a:gd name="connsiteX145" fmla="*/ 685926 w 7467600"/>
              <a:gd name="connsiteY145" fmla="*/ 4703069 h 6858000"/>
              <a:gd name="connsiteX146" fmla="*/ 684248 w 7467600"/>
              <a:gd name="connsiteY146" fmla="*/ 4706721 h 6858000"/>
              <a:gd name="connsiteX147" fmla="*/ 1423113 w 7467600"/>
              <a:gd name="connsiteY147" fmla="*/ 3874565 h 6858000"/>
              <a:gd name="connsiteX148" fmla="*/ 3316479 w 7467600"/>
              <a:gd name="connsiteY148" fmla="*/ 3872136 h 6858000"/>
              <a:gd name="connsiteX149" fmla="*/ 3546806 w 7467600"/>
              <a:gd name="connsiteY149" fmla="*/ 4356139 h 6858000"/>
              <a:gd name="connsiteX150" fmla="*/ 3364433 w 7467600"/>
              <a:gd name="connsiteY150" fmla="*/ 3953121 h 6858000"/>
              <a:gd name="connsiteX151" fmla="*/ 3316479 w 7467600"/>
              <a:gd name="connsiteY151" fmla="*/ 3872136 h 6858000"/>
              <a:gd name="connsiteX152" fmla="*/ 3291335 w 7467600"/>
              <a:gd name="connsiteY152" fmla="*/ 3767420 h 6858000"/>
              <a:gd name="connsiteX153" fmla="*/ 3390805 w 7467600"/>
              <a:gd name="connsiteY153" fmla="*/ 3937163 h 6858000"/>
              <a:gd name="connsiteX154" fmla="*/ 3579062 w 7467600"/>
              <a:gd name="connsiteY154" fmla="*/ 4359040 h 6858000"/>
              <a:gd name="connsiteX155" fmla="*/ 3467355 w 7467600"/>
              <a:gd name="connsiteY155" fmla="*/ 3988130 h 6858000"/>
              <a:gd name="connsiteX156" fmla="*/ 3310753 w 7467600"/>
              <a:gd name="connsiteY156" fmla="*/ 3787140 h 6858000"/>
              <a:gd name="connsiteX157" fmla="*/ 3291335 w 7467600"/>
              <a:gd name="connsiteY157" fmla="*/ 3767420 h 6858000"/>
              <a:gd name="connsiteX158" fmla="*/ 1635889 w 7467600"/>
              <a:gd name="connsiteY158" fmla="*/ 3709494 h 6858000"/>
              <a:gd name="connsiteX159" fmla="*/ 1634800 w 7467600"/>
              <a:gd name="connsiteY159" fmla="*/ 3731111 h 6858000"/>
              <a:gd name="connsiteX160" fmla="*/ 1635889 w 7467600"/>
              <a:gd name="connsiteY160" fmla="*/ 3709494 h 6858000"/>
              <a:gd name="connsiteX161" fmla="*/ 1510397 w 7467600"/>
              <a:gd name="connsiteY161" fmla="*/ 3684705 h 6858000"/>
              <a:gd name="connsiteX162" fmla="*/ 1146550 w 7467600"/>
              <a:gd name="connsiteY162" fmla="*/ 3802012 h 6858000"/>
              <a:gd name="connsiteX163" fmla="*/ 698834 w 7467600"/>
              <a:gd name="connsiteY163" fmla="*/ 3952272 h 6858000"/>
              <a:gd name="connsiteX164" fmla="*/ 34256 w 7467600"/>
              <a:gd name="connsiteY164" fmla="*/ 4347603 h 6858000"/>
              <a:gd name="connsiteX165" fmla="*/ 527241 w 7467600"/>
              <a:gd name="connsiteY165" fmla="*/ 4065078 h 6858000"/>
              <a:gd name="connsiteX166" fmla="*/ 1510397 w 7467600"/>
              <a:gd name="connsiteY166" fmla="*/ 3684705 h 6858000"/>
              <a:gd name="connsiteX167" fmla="*/ 1313114 w 7467600"/>
              <a:gd name="connsiteY167" fmla="*/ 3655216 h 6858000"/>
              <a:gd name="connsiteX168" fmla="*/ 1109304 w 7467600"/>
              <a:gd name="connsiteY168" fmla="*/ 3669030 h 6858000"/>
              <a:gd name="connsiteX169" fmla="*/ 8129 w 7467600"/>
              <a:gd name="connsiteY169" fmla="*/ 4330519 h 6858000"/>
              <a:gd name="connsiteX170" fmla="*/ 687572 w 7467600"/>
              <a:gd name="connsiteY170" fmla="*/ 3925629 h 6858000"/>
              <a:gd name="connsiteX171" fmla="*/ 1138365 w 7467600"/>
              <a:gd name="connsiteY171" fmla="*/ 3774515 h 6858000"/>
              <a:gd name="connsiteX172" fmla="*/ 1505579 w 7467600"/>
              <a:gd name="connsiteY172" fmla="*/ 3655526 h 6858000"/>
              <a:gd name="connsiteX173" fmla="*/ 1313114 w 7467600"/>
              <a:gd name="connsiteY173" fmla="*/ 3655216 h 6858000"/>
              <a:gd name="connsiteX174" fmla="*/ 3655073 w 7467600"/>
              <a:gd name="connsiteY174" fmla="*/ 3650884 h 6858000"/>
              <a:gd name="connsiteX175" fmla="*/ 3989938 w 7467600"/>
              <a:gd name="connsiteY175" fmla="*/ 3991685 h 6858000"/>
              <a:gd name="connsiteX176" fmla="*/ 4393907 w 7467600"/>
              <a:gd name="connsiteY176" fmla="*/ 4261258 h 6858000"/>
              <a:gd name="connsiteX177" fmla="*/ 4648051 w 7467600"/>
              <a:gd name="connsiteY177" fmla="*/ 4374051 h 6858000"/>
              <a:gd name="connsiteX178" fmla="*/ 4383389 w 7467600"/>
              <a:gd name="connsiteY178" fmla="*/ 4184369 h 6858000"/>
              <a:gd name="connsiteX179" fmla="*/ 4165508 w 7467600"/>
              <a:gd name="connsiteY179" fmla="*/ 4035196 h 6858000"/>
              <a:gd name="connsiteX180" fmla="*/ 4068162 w 7467600"/>
              <a:gd name="connsiteY180" fmla="*/ 3953394 h 6858000"/>
              <a:gd name="connsiteX181" fmla="*/ 3981416 w 7467600"/>
              <a:gd name="connsiteY181" fmla="*/ 3880482 h 6858000"/>
              <a:gd name="connsiteX182" fmla="*/ 3800147 w 7467600"/>
              <a:gd name="connsiteY182" fmla="*/ 3749872 h 6858000"/>
              <a:gd name="connsiteX183" fmla="*/ 3655073 w 7467600"/>
              <a:gd name="connsiteY183" fmla="*/ 3650884 h 6858000"/>
              <a:gd name="connsiteX184" fmla="*/ 3670252 w 7467600"/>
              <a:gd name="connsiteY184" fmla="*/ 3622798 h 6858000"/>
              <a:gd name="connsiteX185" fmla="*/ 3817258 w 7467600"/>
              <a:gd name="connsiteY185" fmla="*/ 3723577 h 6858000"/>
              <a:gd name="connsiteX186" fmla="*/ 4000461 w 7467600"/>
              <a:gd name="connsiteY186" fmla="*/ 3855966 h 6858000"/>
              <a:gd name="connsiteX187" fmla="*/ 4088180 w 7467600"/>
              <a:gd name="connsiteY187" fmla="*/ 3929774 h 6858000"/>
              <a:gd name="connsiteX188" fmla="*/ 4184555 w 7467600"/>
              <a:gd name="connsiteY188" fmla="*/ 4010683 h 6858000"/>
              <a:gd name="connsiteX189" fmla="*/ 4399563 w 7467600"/>
              <a:gd name="connsiteY189" fmla="*/ 4158106 h 6858000"/>
              <a:gd name="connsiteX190" fmla="*/ 4684469 w 7467600"/>
              <a:gd name="connsiteY190" fmla="*/ 4364680 h 6858000"/>
              <a:gd name="connsiteX191" fmla="*/ 4690271 w 7467600"/>
              <a:gd name="connsiteY191" fmla="*/ 4370034 h 6858000"/>
              <a:gd name="connsiteX192" fmla="*/ 4136093 w 7467600"/>
              <a:gd name="connsiteY192" fmla="*/ 3858466 h 6858000"/>
              <a:gd name="connsiteX193" fmla="*/ 3670252 w 7467600"/>
              <a:gd name="connsiteY193" fmla="*/ 3622798 h 6858000"/>
              <a:gd name="connsiteX194" fmla="*/ 4440129 w 7467600"/>
              <a:gd name="connsiteY194" fmla="*/ 3448571 h 6858000"/>
              <a:gd name="connsiteX195" fmla="*/ 4856525 w 7467600"/>
              <a:gd name="connsiteY195" fmla="*/ 3915351 h 6858000"/>
              <a:gd name="connsiteX196" fmla="*/ 5059055 w 7467600"/>
              <a:gd name="connsiteY196" fmla="*/ 4108918 h 6858000"/>
              <a:gd name="connsiteX197" fmla="*/ 5290070 w 7467600"/>
              <a:gd name="connsiteY197" fmla="*/ 4263619 h 6858000"/>
              <a:gd name="connsiteX198" fmla="*/ 4834991 w 7467600"/>
              <a:gd name="connsiteY198" fmla="*/ 3830985 h 6858000"/>
              <a:gd name="connsiteX199" fmla="*/ 4440129 w 7467600"/>
              <a:gd name="connsiteY199" fmla="*/ 3448571 h 6858000"/>
              <a:gd name="connsiteX200" fmla="*/ 4441737 w 7467600"/>
              <a:gd name="connsiteY200" fmla="*/ 3399734 h 6858000"/>
              <a:gd name="connsiteX201" fmla="*/ 4431236 w 7467600"/>
              <a:gd name="connsiteY201" fmla="*/ 3400954 h 6858000"/>
              <a:gd name="connsiteX202" fmla="*/ 4557150 w 7467600"/>
              <a:gd name="connsiteY202" fmla="*/ 3510023 h 6858000"/>
              <a:gd name="connsiteX203" fmla="*/ 4856936 w 7467600"/>
              <a:gd name="connsiteY203" fmla="*/ 3809146 h 6858000"/>
              <a:gd name="connsiteX204" fmla="*/ 5111996 w 7467600"/>
              <a:gd name="connsiteY204" fmla="*/ 4065759 h 6858000"/>
              <a:gd name="connsiteX205" fmla="*/ 5388878 w 7467600"/>
              <a:gd name="connsiteY205" fmla="*/ 4300185 h 6858000"/>
              <a:gd name="connsiteX206" fmla="*/ 5425556 w 7467600"/>
              <a:gd name="connsiteY206" fmla="*/ 4308967 h 6858000"/>
              <a:gd name="connsiteX207" fmla="*/ 4943646 w 7467600"/>
              <a:gd name="connsiteY207" fmla="*/ 3822916 h 6858000"/>
              <a:gd name="connsiteX208" fmla="*/ 4594837 w 7467600"/>
              <a:gd name="connsiteY208" fmla="*/ 3532274 h 6858000"/>
              <a:gd name="connsiteX209" fmla="*/ 4441737 w 7467600"/>
              <a:gd name="connsiteY209" fmla="*/ 3399734 h 6858000"/>
              <a:gd name="connsiteX210" fmla="*/ 5425834 w 7467600"/>
              <a:gd name="connsiteY210" fmla="*/ 3162785 h 6858000"/>
              <a:gd name="connsiteX211" fmla="*/ 5401644 w 7467600"/>
              <a:gd name="connsiteY211" fmla="*/ 3617847 h 6858000"/>
              <a:gd name="connsiteX212" fmla="*/ 5467256 w 7467600"/>
              <a:gd name="connsiteY212" fmla="*/ 4175494 h 6858000"/>
              <a:gd name="connsiteX213" fmla="*/ 5448069 w 7467600"/>
              <a:gd name="connsiteY213" fmla="*/ 3567554 h 6858000"/>
              <a:gd name="connsiteX214" fmla="*/ 5425834 w 7467600"/>
              <a:gd name="connsiteY214" fmla="*/ 3162785 h 6858000"/>
              <a:gd name="connsiteX215" fmla="*/ 1318687 w 7467600"/>
              <a:gd name="connsiteY215" fmla="*/ 3113840 h 6858000"/>
              <a:gd name="connsiteX216" fmla="*/ 1066793 w 7467600"/>
              <a:gd name="connsiteY216" fmla="*/ 3212171 h 6858000"/>
              <a:gd name="connsiteX217" fmla="*/ 993319 w 7467600"/>
              <a:gd name="connsiteY217" fmla="*/ 3247648 h 6858000"/>
              <a:gd name="connsiteX218" fmla="*/ 853081 w 7467600"/>
              <a:gd name="connsiteY218" fmla="*/ 3312410 h 6858000"/>
              <a:gd name="connsiteX219" fmla="*/ 805957 w 7467600"/>
              <a:gd name="connsiteY219" fmla="*/ 3330443 h 6858000"/>
              <a:gd name="connsiteX220" fmla="*/ 1318687 w 7467600"/>
              <a:gd name="connsiteY220" fmla="*/ 3113840 h 6858000"/>
              <a:gd name="connsiteX221" fmla="*/ 5453702 w 7467600"/>
              <a:gd name="connsiteY221" fmla="*/ 3090882 h 6858000"/>
              <a:gd name="connsiteX222" fmla="*/ 5480135 w 7467600"/>
              <a:gd name="connsiteY222" fmla="*/ 3565802 h 6858000"/>
              <a:gd name="connsiteX223" fmla="*/ 5499023 w 7467600"/>
              <a:gd name="connsiteY223" fmla="*/ 4166310 h 6858000"/>
              <a:gd name="connsiteX224" fmla="*/ 5547022 w 7467600"/>
              <a:gd name="connsiteY224" fmla="*/ 3607838 h 6858000"/>
              <a:gd name="connsiteX225" fmla="*/ 5515964 w 7467600"/>
              <a:gd name="connsiteY225" fmla="*/ 3378541 h 6858000"/>
              <a:gd name="connsiteX226" fmla="*/ 5453702 w 7467600"/>
              <a:gd name="connsiteY226" fmla="*/ 3090882 h 6858000"/>
              <a:gd name="connsiteX227" fmla="*/ 1238695 w 7467600"/>
              <a:gd name="connsiteY227" fmla="*/ 3076820 h 6858000"/>
              <a:gd name="connsiteX228" fmla="*/ 716371 w 7467600"/>
              <a:gd name="connsiteY228" fmla="*/ 3293249 h 6858000"/>
              <a:gd name="connsiteX229" fmla="*/ 579522 w 7467600"/>
              <a:gd name="connsiteY229" fmla="*/ 3371759 h 6858000"/>
              <a:gd name="connsiteX230" fmla="*/ 600288 w 7467600"/>
              <a:gd name="connsiteY230" fmla="*/ 3365555 h 6858000"/>
              <a:gd name="connsiteX231" fmla="*/ 840692 w 7467600"/>
              <a:gd name="connsiteY231" fmla="*/ 3284921 h 6858000"/>
              <a:gd name="connsiteX232" fmla="*/ 979248 w 7467600"/>
              <a:gd name="connsiteY232" fmla="*/ 3221003 h 6858000"/>
              <a:gd name="connsiteX233" fmla="*/ 1053282 w 7467600"/>
              <a:gd name="connsiteY233" fmla="*/ 3185247 h 6858000"/>
              <a:gd name="connsiteX234" fmla="*/ 1320603 w 7467600"/>
              <a:gd name="connsiteY234" fmla="*/ 3081281 h 6858000"/>
              <a:gd name="connsiteX235" fmla="*/ 1238695 w 7467600"/>
              <a:gd name="connsiteY235" fmla="*/ 3076820 h 6858000"/>
              <a:gd name="connsiteX236" fmla="*/ 5425627 w 7467600"/>
              <a:gd name="connsiteY236" fmla="*/ 2954192 h 6858000"/>
              <a:gd name="connsiteX237" fmla="*/ 5470770 w 7467600"/>
              <a:gd name="connsiteY237" fmla="*/ 3005435 h 6858000"/>
              <a:gd name="connsiteX238" fmla="*/ 5519779 w 7467600"/>
              <a:gd name="connsiteY238" fmla="*/ 4359223 h 6858000"/>
              <a:gd name="connsiteX239" fmla="*/ 5520293 w 7467600"/>
              <a:gd name="connsiteY239" fmla="*/ 4360602 h 6858000"/>
              <a:gd name="connsiteX240" fmla="*/ 5767221 w 7467600"/>
              <a:gd name="connsiteY240" fmla="*/ 4665564 h 6858000"/>
              <a:gd name="connsiteX241" fmla="*/ 6937169 w 7467600"/>
              <a:gd name="connsiteY241" fmla="*/ 4815941 h 6858000"/>
              <a:gd name="connsiteX242" fmla="*/ 6953922 w 7467600"/>
              <a:gd name="connsiteY242" fmla="*/ 4890068 h 6858000"/>
              <a:gd name="connsiteX243" fmla="*/ 6071359 w 7467600"/>
              <a:gd name="connsiteY243" fmla="*/ 4770770 h 6858000"/>
              <a:gd name="connsiteX244" fmla="*/ 6038839 w 7467600"/>
              <a:gd name="connsiteY244" fmla="*/ 4764474 h 6858000"/>
              <a:gd name="connsiteX245" fmla="*/ 6038706 w 7467600"/>
              <a:gd name="connsiteY245" fmla="*/ 4763847 h 6858000"/>
              <a:gd name="connsiteX246" fmla="*/ 6037784 w 7467600"/>
              <a:gd name="connsiteY246" fmla="*/ 4764270 h 6858000"/>
              <a:gd name="connsiteX247" fmla="*/ 6038839 w 7467600"/>
              <a:gd name="connsiteY247" fmla="*/ 4764474 h 6858000"/>
              <a:gd name="connsiteX248" fmla="*/ 6040338 w 7467600"/>
              <a:gd name="connsiteY248" fmla="*/ 4771418 h 6858000"/>
              <a:gd name="connsiteX249" fmla="*/ 6024488 w 7467600"/>
              <a:gd name="connsiteY249" fmla="*/ 4809903 h 6858000"/>
              <a:gd name="connsiteX250" fmla="*/ 5599771 w 7467600"/>
              <a:gd name="connsiteY250" fmla="*/ 5509652 h 6858000"/>
              <a:gd name="connsiteX251" fmla="*/ 5548843 w 7467600"/>
              <a:gd name="connsiteY251" fmla="*/ 5563845 h 6858000"/>
              <a:gd name="connsiteX252" fmla="*/ 5940952 w 7467600"/>
              <a:gd name="connsiteY252" fmla="*/ 6250028 h 6858000"/>
              <a:gd name="connsiteX253" fmla="*/ 6043441 w 7467600"/>
              <a:gd name="connsiteY253" fmla="*/ 6665847 h 6858000"/>
              <a:gd name="connsiteX254" fmla="*/ 6093432 w 7467600"/>
              <a:gd name="connsiteY254" fmla="*/ 6858000 h 6858000"/>
              <a:gd name="connsiteX255" fmla="*/ 6034344 w 7467600"/>
              <a:gd name="connsiteY255" fmla="*/ 6858000 h 6858000"/>
              <a:gd name="connsiteX256" fmla="*/ 6026679 w 7467600"/>
              <a:gd name="connsiteY256" fmla="*/ 6836959 h 6858000"/>
              <a:gd name="connsiteX257" fmla="*/ 5800441 w 7467600"/>
              <a:gd name="connsiteY257" fmla="*/ 6335286 h 6858000"/>
              <a:gd name="connsiteX258" fmla="*/ 5526562 w 7467600"/>
              <a:gd name="connsiteY258" fmla="*/ 5705388 h 6858000"/>
              <a:gd name="connsiteX259" fmla="*/ 5519640 w 7467600"/>
              <a:gd name="connsiteY259" fmla="*/ 5683774 h 6858000"/>
              <a:gd name="connsiteX260" fmla="*/ 5844559 w 7467600"/>
              <a:gd name="connsiteY260" fmla="*/ 6553349 h 6858000"/>
              <a:gd name="connsiteX261" fmla="*/ 5975994 w 7467600"/>
              <a:gd name="connsiteY261" fmla="*/ 6858000 h 6858000"/>
              <a:gd name="connsiteX262" fmla="*/ 5898547 w 7467600"/>
              <a:gd name="connsiteY262" fmla="*/ 6858000 h 6858000"/>
              <a:gd name="connsiteX263" fmla="*/ 5682041 w 7467600"/>
              <a:gd name="connsiteY263" fmla="*/ 6355860 h 6858000"/>
              <a:gd name="connsiteX264" fmla="*/ 5461758 w 7467600"/>
              <a:gd name="connsiteY264" fmla="*/ 5820220 h 6858000"/>
              <a:gd name="connsiteX265" fmla="*/ 5237282 w 7467600"/>
              <a:gd name="connsiteY265" fmla="*/ 6579086 h 6858000"/>
              <a:gd name="connsiteX266" fmla="*/ 5115009 w 7467600"/>
              <a:gd name="connsiteY266" fmla="*/ 6858000 h 6858000"/>
              <a:gd name="connsiteX267" fmla="*/ 5028074 w 7467600"/>
              <a:gd name="connsiteY267" fmla="*/ 6858000 h 6858000"/>
              <a:gd name="connsiteX268" fmla="*/ 5079508 w 7467600"/>
              <a:gd name="connsiteY268" fmla="*/ 6749074 h 6858000"/>
              <a:gd name="connsiteX269" fmla="*/ 5371846 w 7467600"/>
              <a:gd name="connsiteY269" fmla="*/ 5924413 h 6858000"/>
              <a:gd name="connsiteX270" fmla="*/ 5270512 w 7467600"/>
              <a:gd name="connsiteY270" fmla="*/ 6138975 h 6858000"/>
              <a:gd name="connsiteX271" fmla="*/ 5062409 w 7467600"/>
              <a:gd name="connsiteY271" fmla="*/ 6653544 h 6858000"/>
              <a:gd name="connsiteX272" fmla="*/ 5036628 w 7467600"/>
              <a:gd name="connsiteY272" fmla="*/ 6754247 h 6858000"/>
              <a:gd name="connsiteX273" fmla="*/ 5009112 w 7467600"/>
              <a:gd name="connsiteY273" fmla="*/ 6858000 h 6858000"/>
              <a:gd name="connsiteX274" fmla="*/ 4976679 w 7467600"/>
              <a:gd name="connsiteY274" fmla="*/ 6858000 h 6858000"/>
              <a:gd name="connsiteX275" fmla="*/ 5006537 w 7467600"/>
              <a:gd name="connsiteY275" fmla="*/ 6747068 h 6858000"/>
              <a:gd name="connsiteX276" fmla="*/ 5032723 w 7467600"/>
              <a:gd name="connsiteY276" fmla="*/ 6644957 h 6858000"/>
              <a:gd name="connsiteX277" fmla="*/ 5242949 w 7467600"/>
              <a:gd name="connsiteY277" fmla="*/ 6125175 h 6858000"/>
              <a:gd name="connsiteX278" fmla="*/ 5286321 w 7467600"/>
              <a:gd name="connsiteY278" fmla="*/ 6033555 h 6858000"/>
              <a:gd name="connsiteX279" fmla="*/ 5008210 w 7467600"/>
              <a:gd name="connsiteY279" fmla="*/ 6649194 h 6858000"/>
              <a:gd name="connsiteX280" fmla="*/ 4986321 w 7467600"/>
              <a:gd name="connsiteY280" fmla="*/ 6765687 h 6858000"/>
              <a:gd name="connsiteX281" fmla="*/ 4973474 w 7467600"/>
              <a:gd name="connsiteY281" fmla="*/ 6858000 h 6858000"/>
              <a:gd name="connsiteX282" fmla="*/ 4907178 w 7467600"/>
              <a:gd name="connsiteY282" fmla="*/ 6858000 h 6858000"/>
              <a:gd name="connsiteX283" fmla="*/ 4910810 w 7467600"/>
              <a:gd name="connsiteY283" fmla="*/ 6829660 h 6858000"/>
              <a:gd name="connsiteX284" fmla="*/ 4987461 w 7467600"/>
              <a:gd name="connsiteY284" fmla="*/ 6432994 h 6858000"/>
              <a:gd name="connsiteX285" fmla="*/ 5179262 w 7467600"/>
              <a:gd name="connsiteY285" fmla="*/ 6035044 h 6858000"/>
              <a:gd name="connsiteX286" fmla="*/ 4689678 w 7467600"/>
              <a:gd name="connsiteY286" fmla="*/ 6440241 h 6858000"/>
              <a:gd name="connsiteX287" fmla="*/ 4477543 w 7467600"/>
              <a:gd name="connsiteY287" fmla="*/ 6674836 h 6858000"/>
              <a:gd name="connsiteX288" fmla="*/ 4329957 w 7467600"/>
              <a:gd name="connsiteY288" fmla="*/ 6858000 h 6858000"/>
              <a:gd name="connsiteX289" fmla="*/ 4218595 w 7467600"/>
              <a:gd name="connsiteY289" fmla="*/ 6858000 h 6858000"/>
              <a:gd name="connsiteX290" fmla="*/ 4368888 w 7467600"/>
              <a:gd name="connsiteY290" fmla="*/ 6668412 h 6858000"/>
              <a:gd name="connsiteX291" fmla="*/ 4563091 w 7467600"/>
              <a:gd name="connsiteY291" fmla="*/ 6442508 h 6858000"/>
              <a:gd name="connsiteX292" fmla="*/ 5387324 w 7467600"/>
              <a:gd name="connsiteY292" fmla="*/ 5705830 h 6858000"/>
              <a:gd name="connsiteX293" fmla="*/ 5073620 w 7467600"/>
              <a:gd name="connsiteY293" fmla="*/ 5955437 h 6858000"/>
              <a:gd name="connsiteX294" fmla="*/ 4689789 w 7467600"/>
              <a:gd name="connsiteY294" fmla="*/ 6268382 h 6858000"/>
              <a:gd name="connsiteX295" fmla="*/ 4418722 w 7467600"/>
              <a:gd name="connsiteY295" fmla="*/ 6570886 h 6858000"/>
              <a:gd name="connsiteX296" fmla="*/ 4214944 w 7467600"/>
              <a:gd name="connsiteY296" fmla="*/ 6858000 h 6858000"/>
              <a:gd name="connsiteX297" fmla="*/ 4177898 w 7467600"/>
              <a:gd name="connsiteY297" fmla="*/ 6858000 h 6858000"/>
              <a:gd name="connsiteX298" fmla="*/ 4391597 w 7467600"/>
              <a:gd name="connsiteY298" fmla="*/ 6556370 h 6858000"/>
              <a:gd name="connsiteX299" fmla="*/ 4668889 w 7467600"/>
              <a:gd name="connsiteY299" fmla="*/ 6246399 h 6858000"/>
              <a:gd name="connsiteX300" fmla="*/ 5055427 w 7467600"/>
              <a:gd name="connsiteY300" fmla="*/ 5931476 h 6858000"/>
              <a:gd name="connsiteX301" fmla="*/ 5371814 w 7467600"/>
              <a:gd name="connsiteY301" fmla="*/ 5678975 h 6858000"/>
              <a:gd name="connsiteX302" fmla="*/ 4987918 w 7467600"/>
              <a:gd name="connsiteY302" fmla="*/ 5838701 h 6858000"/>
              <a:gd name="connsiteX303" fmla="*/ 4317146 w 7467600"/>
              <a:gd name="connsiteY303" fmla="*/ 6587716 h 6858000"/>
              <a:gd name="connsiteX304" fmla="*/ 4171627 w 7467600"/>
              <a:gd name="connsiteY304" fmla="*/ 6858000 h 6858000"/>
              <a:gd name="connsiteX305" fmla="*/ 4081585 w 7467600"/>
              <a:gd name="connsiteY305" fmla="*/ 6858000 h 6858000"/>
              <a:gd name="connsiteX306" fmla="*/ 4238603 w 7467600"/>
              <a:gd name="connsiteY306" fmla="*/ 6559341 h 6858000"/>
              <a:gd name="connsiteX307" fmla="*/ 4778333 w 7467600"/>
              <a:gd name="connsiteY307" fmla="*/ 5873626 h 6858000"/>
              <a:gd name="connsiteX308" fmla="*/ 5414185 w 7467600"/>
              <a:gd name="connsiteY308" fmla="*/ 5573882 h 6858000"/>
              <a:gd name="connsiteX309" fmla="*/ 5959648 w 7467600"/>
              <a:gd name="connsiteY309" fmla="*/ 4760797 h 6858000"/>
              <a:gd name="connsiteX310" fmla="*/ 5355019 w 7467600"/>
              <a:gd name="connsiteY310" fmla="*/ 4734672 h 6858000"/>
              <a:gd name="connsiteX311" fmla="*/ 5083565 w 7467600"/>
              <a:gd name="connsiteY311" fmla="*/ 5179121 h 6858000"/>
              <a:gd name="connsiteX312" fmla="*/ 4713577 w 7467600"/>
              <a:gd name="connsiteY312" fmla="*/ 5616803 h 6858000"/>
              <a:gd name="connsiteX313" fmla="*/ 3989559 w 7467600"/>
              <a:gd name="connsiteY313" fmla="*/ 6145945 h 6858000"/>
              <a:gd name="connsiteX314" fmla="*/ 3939824 w 7467600"/>
              <a:gd name="connsiteY314" fmla="*/ 6066900 h 6858000"/>
              <a:gd name="connsiteX315" fmla="*/ 4584537 w 7467600"/>
              <a:gd name="connsiteY315" fmla="*/ 5324826 h 6858000"/>
              <a:gd name="connsiteX316" fmla="*/ 5037105 w 7467600"/>
              <a:gd name="connsiteY316" fmla="*/ 5088765 h 6858000"/>
              <a:gd name="connsiteX317" fmla="*/ 5039930 w 7467600"/>
              <a:gd name="connsiteY317" fmla="*/ 5089585 h 6858000"/>
              <a:gd name="connsiteX318" fmla="*/ 5263764 w 7467600"/>
              <a:gd name="connsiteY318" fmla="*/ 4735525 h 6858000"/>
              <a:gd name="connsiteX319" fmla="*/ 4086300 w 7467600"/>
              <a:gd name="connsiteY319" fmla="*/ 4884599 h 6858000"/>
              <a:gd name="connsiteX320" fmla="*/ 4085485 w 7467600"/>
              <a:gd name="connsiteY320" fmla="*/ 4899070 h 6858000"/>
              <a:gd name="connsiteX321" fmla="*/ 3871915 w 7467600"/>
              <a:gd name="connsiteY321" fmla="*/ 5253645 h 6858000"/>
              <a:gd name="connsiteX322" fmla="*/ 3799374 w 7467600"/>
              <a:gd name="connsiteY322" fmla="*/ 5466127 h 6858000"/>
              <a:gd name="connsiteX323" fmla="*/ 3498850 w 7467600"/>
              <a:gd name="connsiteY323" fmla="*/ 6661888 h 6858000"/>
              <a:gd name="connsiteX324" fmla="*/ 3399216 w 7467600"/>
              <a:gd name="connsiteY324" fmla="*/ 6858000 h 6858000"/>
              <a:gd name="connsiteX325" fmla="*/ 3303688 w 7467600"/>
              <a:gd name="connsiteY325" fmla="*/ 6858000 h 6858000"/>
              <a:gd name="connsiteX326" fmla="*/ 3391774 w 7467600"/>
              <a:gd name="connsiteY326" fmla="*/ 6697181 h 6858000"/>
              <a:gd name="connsiteX327" fmla="*/ 3735540 w 7467600"/>
              <a:gd name="connsiteY327" fmla="*/ 5546923 h 6858000"/>
              <a:gd name="connsiteX328" fmla="*/ 3729438 w 7467600"/>
              <a:gd name="connsiteY328" fmla="*/ 5569058 h 6858000"/>
              <a:gd name="connsiteX329" fmla="*/ 3707782 w 7467600"/>
              <a:gd name="connsiteY329" fmla="*/ 5644908 h 6858000"/>
              <a:gd name="connsiteX330" fmla="*/ 3583827 w 7467600"/>
              <a:gd name="connsiteY330" fmla="*/ 6039215 h 6858000"/>
              <a:gd name="connsiteX331" fmla="*/ 3547861 w 7467600"/>
              <a:gd name="connsiteY331" fmla="*/ 6129609 h 6858000"/>
              <a:gd name="connsiteX332" fmla="*/ 3490905 w 7467600"/>
              <a:gd name="connsiteY332" fmla="*/ 6277660 h 6858000"/>
              <a:gd name="connsiteX333" fmla="*/ 3455859 w 7467600"/>
              <a:gd name="connsiteY333" fmla="*/ 6391301 h 6858000"/>
              <a:gd name="connsiteX334" fmla="*/ 3429112 w 7467600"/>
              <a:gd name="connsiteY334" fmla="*/ 6479469 h 6858000"/>
              <a:gd name="connsiteX335" fmla="*/ 3304862 w 7467600"/>
              <a:gd name="connsiteY335" fmla="*/ 6796476 h 6858000"/>
              <a:gd name="connsiteX336" fmla="*/ 3276071 w 7467600"/>
              <a:gd name="connsiteY336" fmla="*/ 6858000 h 6858000"/>
              <a:gd name="connsiteX337" fmla="*/ 3240805 w 7467600"/>
              <a:gd name="connsiteY337" fmla="*/ 6858000 h 6858000"/>
              <a:gd name="connsiteX338" fmla="*/ 3275917 w 7467600"/>
              <a:gd name="connsiteY338" fmla="*/ 6783192 h 6858000"/>
              <a:gd name="connsiteX339" fmla="*/ 3399358 w 7467600"/>
              <a:gd name="connsiteY339" fmla="*/ 6469011 h 6858000"/>
              <a:gd name="connsiteX340" fmla="*/ 3425650 w 7467600"/>
              <a:gd name="connsiteY340" fmla="*/ 6381333 h 6858000"/>
              <a:gd name="connsiteX341" fmla="*/ 3460661 w 7467600"/>
              <a:gd name="connsiteY341" fmla="*/ 6266763 h 6858000"/>
              <a:gd name="connsiteX342" fmla="*/ 3518021 w 7467600"/>
              <a:gd name="connsiteY342" fmla="*/ 6117298 h 6858000"/>
              <a:gd name="connsiteX343" fmla="*/ 3554035 w 7467600"/>
              <a:gd name="connsiteY343" fmla="*/ 6027832 h 6858000"/>
              <a:gd name="connsiteX344" fmla="*/ 3677174 w 7467600"/>
              <a:gd name="connsiteY344" fmla="*/ 5636351 h 6858000"/>
              <a:gd name="connsiteX345" fmla="*/ 3698819 w 7467600"/>
              <a:gd name="connsiteY345" fmla="*/ 5560503 h 6858000"/>
              <a:gd name="connsiteX346" fmla="*/ 3702094 w 7467600"/>
              <a:gd name="connsiteY346" fmla="*/ 5549194 h 6858000"/>
              <a:gd name="connsiteX347" fmla="*/ 3398355 w 7467600"/>
              <a:gd name="connsiteY347" fmla="*/ 6094603 h 6858000"/>
              <a:gd name="connsiteX348" fmla="*/ 3193941 w 7467600"/>
              <a:gd name="connsiteY348" fmla="*/ 6798775 h 6858000"/>
              <a:gd name="connsiteX349" fmla="*/ 3184140 w 7467600"/>
              <a:gd name="connsiteY349" fmla="*/ 6858000 h 6858000"/>
              <a:gd name="connsiteX350" fmla="*/ 3099978 w 7467600"/>
              <a:gd name="connsiteY350" fmla="*/ 6858000 h 6858000"/>
              <a:gd name="connsiteX351" fmla="*/ 3101556 w 7467600"/>
              <a:gd name="connsiteY351" fmla="*/ 6843337 h 6858000"/>
              <a:gd name="connsiteX352" fmla="*/ 3370162 w 7467600"/>
              <a:gd name="connsiteY352" fmla="*/ 5785550 h 6858000"/>
              <a:gd name="connsiteX353" fmla="*/ 3746477 w 7467600"/>
              <a:gd name="connsiteY353" fmla="*/ 5377889 h 6858000"/>
              <a:gd name="connsiteX354" fmla="*/ 3863399 w 7467600"/>
              <a:gd name="connsiteY354" fmla="*/ 5087257 h 6858000"/>
              <a:gd name="connsiteX355" fmla="*/ 3968712 w 7467600"/>
              <a:gd name="connsiteY355" fmla="*/ 4913989 h 6858000"/>
              <a:gd name="connsiteX356" fmla="*/ 2792390 w 7467600"/>
              <a:gd name="connsiteY356" fmla="*/ 5382974 h 6858000"/>
              <a:gd name="connsiteX357" fmla="*/ 2714982 w 7467600"/>
              <a:gd name="connsiteY357" fmla="*/ 5427051 h 6858000"/>
              <a:gd name="connsiteX358" fmla="*/ 2813361 w 7467600"/>
              <a:gd name="connsiteY358" fmla="*/ 6023912 h 6858000"/>
              <a:gd name="connsiteX359" fmla="*/ 2688430 w 7467600"/>
              <a:gd name="connsiteY359" fmla="*/ 6801564 h 6858000"/>
              <a:gd name="connsiteX360" fmla="*/ 2629626 w 7467600"/>
              <a:gd name="connsiteY360" fmla="*/ 6763394 h 6858000"/>
              <a:gd name="connsiteX361" fmla="*/ 2565328 w 7467600"/>
              <a:gd name="connsiteY361" fmla="*/ 5516399 h 6858000"/>
              <a:gd name="connsiteX362" fmla="*/ 1922999 w 7467600"/>
              <a:gd name="connsiteY362" fmla="*/ 5980343 h 6858000"/>
              <a:gd name="connsiteX363" fmla="*/ 1950261 w 7467600"/>
              <a:gd name="connsiteY363" fmla="*/ 6405858 h 6858000"/>
              <a:gd name="connsiteX364" fmla="*/ 2365554 w 7467600"/>
              <a:gd name="connsiteY364" fmla="*/ 6759107 h 6858000"/>
              <a:gd name="connsiteX365" fmla="*/ 2424142 w 7467600"/>
              <a:gd name="connsiteY365" fmla="*/ 6858000 h 6858000"/>
              <a:gd name="connsiteX366" fmla="*/ 2395994 w 7467600"/>
              <a:gd name="connsiteY366" fmla="*/ 6858000 h 6858000"/>
              <a:gd name="connsiteX367" fmla="*/ 2392863 w 7467600"/>
              <a:gd name="connsiteY367" fmla="*/ 6852964 h 6858000"/>
              <a:gd name="connsiteX368" fmla="*/ 2017589 w 7467600"/>
              <a:gd name="connsiteY368" fmla="*/ 6493982 h 6858000"/>
              <a:gd name="connsiteX369" fmla="*/ 2147336 w 7467600"/>
              <a:gd name="connsiteY369" fmla="*/ 6594052 h 6858000"/>
              <a:gd name="connsiteX370" fmla="*/ 2207047 w 7467600"/>
              <a:gd name="connsiteY370" fmla="*/ 6654540 h 6858000"/>
              <a:gd name="connsiteX371" fmla="*/ 2299106 w 7467600"/>
              <a:gd name="connsiteY371" fmla="*/ 6778931 h 6858000"/>
              <a:gd name="connsiteX372" fmla="*/ 2314430 w 7467600"/>
              <a:gd name="connsiteY372" fmla="*/ 6801144 h 6858000"/>
              <a:gd name="connsiteX373" fmla="*/ 2352406 w 7467600"/>
              <a:gd name="connsiteY373" fmla="*/ 6858000 h 6858000"/>
              <a:gd name="connsiteX374" fmla="*/ 2314492 w 7467600"/>
              <a:gd name="connsiteY374" fmla="*/ 6858000 h 6858000"/>
              <a:gd name="connsiteX375" fmla="*/ 2288095 w 7467600"/>
              <a:gd name="connsiteY375" fmla="*/ 6818030 h 6858000"/>
              <a:gd name="connsiteX376" fmla="*/ 2272768 w 7467600"/>
              <a:gd name="connsiteY376" fmla="*/ 6795822 h 6858000"/>
              <a:gd name="connsiteX377" fmla="*/ 2182715 w 7467600"/>
              <a:gd name="connsiteY377" fmla="*/ 6675071 h 6858000"/>
              <a:gd name="connsiteX378" fmla="*/ 2032061 w 7467600"/>
              <a:gd name="connsiteY378" fmla="*/ 6541380 h 6858000"/>
              <a:gd name="connsiteX379" fmla="*/ 2257220 w 7467600"/>
              <a:gd name="connsiteY379" fmla="*/ 6826257 h 6858000"/>
              <a:gd name="connsiteX380" fmla="*/ 2281324 w 7467600"/>
              <a:gd name="connsiteY380" fmla="*/ 6858000 h 6858000"/>
              <a:gd name="connsiteX381" fmla="*/ 2242860 w 7467600"/>
              <a:gd name="connsiteY381" fmla="*/ 6858000 h 6858000"/>
              <a:gd name="connsiteX382" fmla="*/ 2232818 w 7467600"/>
              <a:gd name="connsiteY382" fmla="*/ 6844926 h 6858000"/>
              <a:gd name="connsiteX383" fmla="*/ 1990172 w 7467600"/>
              <a:gd name="connsiteY383" fmla="*/ 6542121 h 6858000"/>
              <a:gd name="connsiteX384" fmla="*/ 2124090 w 7467600"/>
              <a:gd name="connsiteY384" fmla="*/ 6761017 h 6858000"/>
              <a:gd name="connsiteX385" fmla="*/ 2200380 w 7467600"/>
              <a:gd name="connsiteY385" fmla="*/ 6858000 h 6858000"/>
              <a:gd name="connsiteX386" fmla="*/ 2147507 w 7467600"/>
              <a:gd name="connsiteY386" fmla="*/ 6858000 h 6858000"/>
              <a:gd name="connsiteX387" fmla="*/ 2070668 w 7467600"/>
              <a:gd name="connsiteY387" fmla="*/ 6761520 h 6858000"/>
              <a:gd name="connsiteX388" fmla="*/ 1975142 w 7467600"/>
              <a:gd name="connsiteY388" fmla="*/ 6585570 h 6858000"/>
              <a:gd name="connsiteX389" fmla="*/ 2050035 w 7467600"/>
              <a:gd name="connsiteY389" fmla="*/ 6813345 h 6858000"/>
              <a:gd name="connsiteX390" fmla="*/ 2063025 w 7467600"/>
              <a:gd name="connsiteY390" fmla="*/ 6858000 h 6858000"/>
              <a:gd name="connsiteX391" fmla="*/ 2021675 w 7467600"/>
              <a:gd name="connsiteY391" fmla="*/ 6858000 h 6858000"/>
              <a:gd name="connsiteX392" fmla="*/ 2019308 w 7467600"/>
              <a:gd name="connsiteY392" fmla="*/ 6847118 h 6858000"/>
              <a:gd name="connsiteX393" fmla="*/ 1938835 w 7467600"/>
              <a:gd name="connsiteY393" fmla="*/ 6551160 h 6858000"/>
              <a:gd name="connsiteX394" fmla="*/ 1953230 w 7467600"/>
              <a:gd name="connsiteY394" fmla="*/ 6759699 h 6858000"/>
              <a:gd name="connsiteX395" fmla="*/ 1956763 w 7467600"/>
              <a:gd name="connsiteY395" fmla="*/ 6778191 h 6858000"/>
              <a:gd name="connsiteX396" fmla="*/ 1967925 w 7467600"/>
              <a:gd name="connsiteY396" fmla="*/ 6858000 h 6858000"/>
              <a:gd name="connsiteX397" fmla="*/ 1936622 w 7467600"/>
              <a:gd name="connsiteY397" fmla="*/ 6858000 h 6858000"/>
              <a:gd name="connsiteX398" fmla="*/ 1926261 w 7467600"/>
              <a:gd name="connsiteY398" fmla="*/ 6784064 h 6858000"/>
              <a:gd name="connsiteX399" fmla="*/ 1922724 w 7467600"/>
              <a:gd name="connsiteY399" fmla="*/ 6765577 h 6858000"/>
              <a:gd name="connsiteX400" fmla="*/ 1904650 w 7467600"/>
              <a:gd name="connsiteY400" fmla="*/ 6639616 h 6858000"/>
              <a:gd name="connsiteX401" fmla="*/ 1885273 w 7467600"/>
              <a:gd name="connsiteY401" fmla="*/ 6858000 h 6858000"/>
              <a:gd name="connsiteX402" fmla="*/ 1854363 w 7467600"/>
              <a:gd name="connsiteY402" fmla="*/ 6858000 h 6858000"/>
              <a:gd name="connsiteX403" fmla="*/ 1880391 w 7467600"/>
              <a:gd name="connsiteY403" fmla="*/ 6603796 h 6858000"/>
              <a:gd name="connsiteX404" fmla="*/ 1818273 w 7467600"/>
              <a:gd name="connsiteY404" fmla="*/ 6715729 h 6858000"/>
              <a:gd name="connsiteX405" fmla="*/ 1794691 w 7467600"/>
              <a:gd name="connsiteY405" fmla="*/ 6843239 h 6858000"/>
              <a:gd name="connsiteX406" fmla="*/ 1794914 w 7467600"/>
              <a:gd name="connsiteY406" fmla="*/ 6858000 h 6858000"/>
              <a:gd name="connsiteX407" fmla="*/ 1746128 w 7467600"/>
              <a:gd name="connsiteY407" fmla="*/ 6858000 h 6858000"/>
              <a:gd name="connsiteX408" fmla="*/ 1753934 w 7467600"/>
              <a:gd name="connsiteY408" fmla="*/ 6724796 h 6858000"/>
              <a:gd name="connsiteX409" fmla="*/ 1792053 w 7467600"/>
              <a:gd name="connsiteY409" fmla="*/ 6572396 h 6858000"/>
              <a:gd name="connsiteX410" fmla="*/ 1862248 w 7467600"/>
              <a:gd name="connsiteY410" fmla="*/ 6266397 h 6858000"/>
              <a:gd name="connsiteX411" fmla="*/ 1862250 w 7467600"/>
              <a:gd name="connsiteY411" fmla="*/ 6033531 h 6858000"/>
              <a:gd name="connsiteX412" fmla="*/ 1211999 w 7467600"/>
              <a:gd name="connsiteY412" fmla="*/ 6683610 h 6858000"/>
              <a:gd name="connsiteX413" fmla="*/ 1213266 w 7467600"/>
              <a:gd name="connsiteY413" fmla="*/ 6691947 h 6858000"/>
              <a:gd name="connsiteX414" fmla="*/ 1203370 w 7467600"/>
              <a:gd name="connsiteY414" fmla="*/ 6850676 h 6858000"/>
              <a:gd name="connsiteX415" fmla="*/ 1203671 w 7467600"/>
              <a:gd name="connsiteY415" fmla="*/ 6858000 h 6858000"/>
              <a:gd name="connsiteX416" fmla="*/ 1143180 w 7467600"/>
              <a:gd name="connsiteY416" fmla="*/ 6858000 h 6858000"/>
              <a:gd name="connsiteX417" fmla="*/ 1142176 w 7467600"/>
              <a:gd name="connsiteY417" fmla="*/ 6766045 h 6858000"/>
              <a:gd name="connsiteX418" fmla="*/ 1067484 w 7467600"/>
              <a:gd name="connsiteY418" fmla="*/ 6858000 h 6858000"/>
              <a:gd name="connsiteX419" fmla="*/ 953928 w 7467600"/>
              <a:gd name="connsiteY419" fmla="*/ 6858000 h 6858000"/>
              <a:gd name="connsiteX420" fmla="*/ 959715 w 7467600"/>
              <a:gd name="connsiteY420" fmla="*/ 6850185 h 6858000"/>
              <a:gd name="connsiteX421" fmla="*/ 1483788 w 7467600"/>
              <a:gd name="connsiteY421" fmla="*/ 6259174 h 6858000"/>
              <a:gd name="connsiteX422" fmla="*/ 1100671 w 7467600"/>
              <a:gd name="connsiteY422" fmla="*/ 6252137 h 6858000"/>
              <a:gd name="connsiteX423" fmla="*/ 1090144 w 7467600"/>
              <a:gd name="connsiteY423" fmla="*/ 6256748 h 6858000"/>
              <a:gd name="connsiteX424" fmla="*/ 1095872 w 7467600"/>
              <a:gd name="connsiteY424" fmla="*/ 6271892 h 6858000"/>
              <a:gd name="connsiteX425" fmla="*/ 262785 w 7467600"/>
              <a:gd name="connsiteY425" fmla="*/ 6845450 h 6858000"/>
              <a:gd name="connsiteX426" fmla="*/ 209968 w 7467600"/>
              <a:gd name="connsiteY426" fmla="*/ 6770713 h 6858000"/>
              <a:gd name="connsiteX427" fmla="*/ 873460 w 7467600"/>
              <a:gd name="connsiteY427" fmla="*/ 6253768 h 6858000"/>
              <a:gd name="connsiteX428" fmla="*/ 192686 w 7467600"/>
              <a:gd name="connsiteY428" fmla="*/ 5849257 h 6858000"/>
              <a:gd name="connsiteX429" fmla="*/ 4696 w 7467600"/>
              <a:gd name="connsiteY429" fmla="*/ 5697668 h 6858000"/>
              <a:gd name="connsiteX430" fmla="*/ 0 w 7467600"/>
              <a:gd name="connsiteY430" fmla="*/ 5689984 h 6858000"/>
              <a:gd name="connsiteX431" fmla="*/ 0 w 7467600"/>
              <a:gd name="connsiteY431" fmla="*/ 5513472 h 6858000"/>
              <a:gd name="connsiteX432" fmla="*/ 174101 w 7467600"/>
              <a:gd name="connsiteY432" fmla="*/ 5620277 h 6858000"/>
              <a:gd name="connsiteX433" fmla="*/ 891800 w 7467600"/>
              <a:gd name="connsiteY433" fmla="*/ 6036935 h 6858000"/>
              <a:gd name="connsiteX434" fmla="*/ 1072219 w 7467600"/>
              <a:gd name="connsiteY434" fmla="*/ 6169443 h 6858000"/>
              <a:gd name="connsiteX435" fmla="*/ 1074117 w 7467600"/>
              <a:gd name="connsiteY435" fmla="*/ 6170301 h 6858000"/>
              <a:gd name="connsiteX436" fmla="*/ 1083114 w 7467600"/>
              <a:gd name="connsiteY436" fmla="*/ 6174131 h 6858000"/>
              <a:gd name="connsiteX437" fmla="*/ 1543010 w 7467600"/>
              <a:gd name="connsiteY437" fmla="*/ 6191140 h 6858000"/>
              <a:gd name="connsiteX438" fmla="*/ 1551080 w 7467600"/>
              <a:gd name="connsiteY438" fmla="*/ 6195006 h 6858000"/>
              <a:gd name="connsiteX439" fmla="*/ 2345443 w 7467600"/>
              <a:gd name="connsiteY439" fmla="*/ 5549882 h 6858000"/>
              <a:gd name="connsiteX440" fmla="*/ 1721499 w 7467600"/>
              <a:gd name="connsiteY440" fmla="*/ 5599969 h 6858000"/>
              <a:gd name="connsiteX441" fmla="*/ 767716 w 7467600"/>
              <a:gd name="connsiteY441" fmla="*/ 5472768 h 6858000"/>
              <a:gd name="connsiteX442" fmla="*/ 722147 w 7467600"/>
              <a:gd name="connsiteY442" fmla="*/ 5393091 h 6858000"/>
              <a:gd name="connsiteX443" fmla="*/ 1485552 w 7467600"/>
              <a:gd name="connsiteY443" fmla="*/ 5313202 h 6858000"/>
              <a:gd name="connsiteX444" fmla="*/ 2143004 w 7467600"/>
              <a:gd name="connsiteY444" fmla="*/ 5402420 h 6858000"/>
              <a:gd name="connsiteX445" fmla="*/ 1933391 w 7467600"/>
              <a:gd name="connsiteY445" fmla="*/ 5156971 h 6858000"/>
              <a:gd name="connsiteX446" fmla="*/ 1827118 w 7467600"/>
              <a:gd name="connsiteY446" fmla="*/ 4968410 h 6858000"/>
              <a:gd name="connsiteX447" fmla="*/ 1837349 w 7467600"/>
              <a:gd name="connsiteY447" fmla="*/ 4956357 h 6858000"/>
              <a:gd name="connsiteX448" fmla="*/ 2162835 w 7467600"/>
              <a:gd name="connsiteY448" fmla="*/ 5187853 h 6858000"/>
              <a:gd name="connsiteX449" fmla="*/ 2257167 w 7467600"/>
              <a:gd name="connsiteY449" fmla="*/ 5462123 h 6858000"/>
              <a:gd name="connsiteX450" fmla="*/ 2261598 w 7467600"/>
              <a:gd name="connsiteY450" fmla="*/ 5467998 h 6858000"/>
              <a:gd name="connsiteX451" fmla="*/ 2437177 w 7467600"/>
              <a:gd name="connsiteY451" fmla="*/ 5479608 h 6858000"/>
              <a:gd name="connsiteX452" fmla="*/ 2445247 w 7467600"/>
              <a:gd name="connsiteY452" fmla="*/ 5483476 h 6858000"/>
              <a:gd name="connsiteX453" fmla="*/ 2743626 w 7467600"/>
              <a:gd name="connsiteY453" fmla="*/ 5304819 h 6858000"/>
              <a:gd name="connsiteX454" fmla="*/ 3048102 w 7467600"/>
              <a:gd name="connsiteY454" fmla="*/ 5150595 h 6858000"/>
              <a:gd name="connsiteX455" fmla="*/ 1799414 w 7467600"/>
              <a:gd name="connsiteY455" fmla="*/ 4694732 h 6858000"/>
              <a:gd name="connsiteX456" fmla="*/ 1771735 w 7467600"/>
              <a:gd name="connsiteY456" fmla="*/ 4619929 h 6858000"/>
              <a:gd name="connsiteX457" fmla="*/ 3104273 w 7467600"/>
              <a:gd name="connsiteY457" fmla="*/ 5076159 h 6858000"/>
              <a:gd name="connsiteX458" fmla="*/ 3113245 w 7467600"/>
              <a:gd name="connsiteY458" fmla="*/ 5090705 h 6858000"/>
              <a:gd name="connsiteX459" fmla="*/ 3126294 w 7467600"/>
              <a:gd name="connsiteY459" fmla="*/ 5114400 h 6858000"/>
              <a:gd name="connsiteX460" fmla="*/ 3937433 w 7467600"/>
              <a:gd name="connsiteY460" fmla="*/ 4830473 h 6858000"/>
              <a:gd name="connsiteX461" fmla="*/ 3590475 w 7467600"/>
              <a:gd name="connsiteY461" fmla="*/ 4597974 h 6858000"/>
              <a:gd name="connsiteX462" fmla="*/ 3100264 w 7467600"/>
              <a:gd name="connsiteY462" fmla="*/ 4579845 h 6858000"/>
              <a:gd name="connsiteX463" fmla="*/ 2183576 w 7467600"/>
              <a:gd name="connsiteY463" fmla="*/ 4227150 h 6858000"/>
              <a:gd name="connsiteX464" fmla="*/ 2151029 w 7467600"/>
              <a:gd name="connsiteY464" fmla="*/ 4146947 h 6858000"/>
              <a:gd name="connsiteX465" fmla="*/ 3563434 w 7467600"/>
              <a:gd name="connsiteY465" fmla="*/ 4469115 h 6858000"/>
              <a:gd name="connsiteX466" fmla="*/ 3177952 w 7467600"/>
              <a:gd name="connsiteY466" fmla="*/ 3657386 h 6858000"/>
              <a:gd name="connsiteX467" fmla="*/ 3189263 w 7467600"/>
              <a:gd name="connsiteY467" fmla="*/ 3625726 h 6858000"/>
              <a:gd name="connsiteX468" fmla="*/ 3560912 w 7467600"/>
              <a:gd name="connsiteY468" fmla="*/ 4079863 h 6858000"/>
              <a:gd name="connsiteX469" fmla="*/ 3626636 w 7467600"/>
              <a:gd name="connsiteY469" fmla="*/ 4512230 h 6858000"/>
              <a:gd name="connsiteX470" fmla="*/ 3653088 w 7467600"/>
              <a:gd name="connsiteY470" fmla="*/ 4521417 h 6858000"/>
              <a:gd name="connsiteX471" fmla="*/ 3988128 w 7467600"/>
              <a:gd name="connsiteY471" fmla="*/ 4817267 h 6858000"/>
              <a:gd name="connsiteX472" fmla="*/ 4830582 w 7467600"/>
              <a:gd name="connsiteY472" fmla="*/ 4676000 h 6858000"/>
              <a:gd name="connsiteX473" fmla="*/ 4830100 w 7467600"/>
              <a:gd name="connsiteY473" fmla="*/ 4675554 h 6858000"/>
              <a:gd name="connsiteX474" fmla="*/ 4036318 w 7467600"/>
              <a:gd name="connsiteY474" fmla="*/ 4147013 h 6858000"/>
              <a:gd name="connsiteX475" fmla="*/ 3432098 w 7467600"/>
              <a:gd name="connsiteY475" fmla="*/ 3537312 h 6858000"/>
              <a:gd name="connsiteX476" fmla="*/ 3446761 w 7467600"/>
              <a:gd name="connsiteY476" fmla="*/ 3461278 h 6858000"/>
              <a:gd name="connsiteX477" fmla="*/ 4419733 w 7467600"/>
              <a:gd name="connsiteY477" fmla="*/ 3963555 h 6858000"/>
              <a:gd name="connsiteX478" fmla="*/ 4781371 w 7467600"/>
              <a:gd name="connsiteY478" fmla="*/ 4458604 h 6858000"/>
              <a:gd name="connsiteX479" fmla="*/ 4780440 w 7467600"/>
              <a:gd name="connsiteY479" fmla="*/ 4470290 h 6858000"/>
              <a:gd name="connsiteX480" fmla="*/ 4898954 w 7467600"/>
              <a:gd name="connsiteY480" fmla="*/ 4662092 h 6858000"/>
              <a:gd name="connsiteX481" fmla="*/ 4900699 w 7467600"/>
              <a:gd name="connsiteY481" fmla="*/ 4670867 h 6858000"/>
              <a:gd name="connsiteX482" fmla="*/ 5714511 w 7467600"/>
              <a:gd name="connsiteY482" fmla="*/ 4663483 h 6858000"/>
              <a:gd name="connsiteX483" fmla="*/ 5464793 w 7467600"/>
              <a:gd name="connsiteY483" fmla="*/ 4393556 h 6858000"/>
              <a:gd name="connsiteX484" fmla="*/ 5461897 w 7467600"/>
              <a:gd name="connsiteY484" fmla="*/ 4390879 h 6858000"/>
              <a:gd name="connsiteX485" fmla="*/ 4294126 w 7467600"/>
              <a:gd name="connsiteY485" fmla="*/ 3303048 h 6858000"/>
              <a:gd name="connsiteX486" fmla="*/ 4305321 w 7467600"/>
              <a:gd name="connsiteY486" fmla="*/ 3256953 h 6858000"/>
              <a:gd name="connsiteX487" fmla="*/ 4949299 w 7467600"/>
              <a:gd name="connsiteY487" fmla="*/ 3766336 h 6858000"/>
              <a:gd name="connsiteX488" fmla="*/ 5291452 w 7467600"/>
              <a:gd name="connsiteY488" fmla="*/ 4076801 h 6858000"/>
              <a:gd name="connsiteX489" fmla="*/ 5434998 w 7467600"/>
              <a:gd name="connsiteY489" fmla="*/ 4254100 h 6858000"/>
              <a:gd name="connsiteX490" fmla="*/ 5351015 w 7467600"/>
              <a:gd name="connsiteY490" fmla="*/ 3760989 h 6858000"/>
              <a:gd name="connsiteX491" fmla="*/ 5413780 w 7467600"/>
              <a:gd name="connsiteY491" fmla="*/ 2966265 h 6858000"/>
              <a:gd name="connsiteX492" fmla="*/ 5425627 w 7467600"/>
              <a:gd name="connsiteY492" fmla="*/ 2954192 h 6858000"/>
              <a:gd name="connsiteX493" fmla="*/ 6604735 w 7467600"/>
              <a:gd name="connsiteY493" fmla="*/ 2041381 h 6858000"/>
              <a:gd name="connsiteX494" fmla="*/ 7204487 w 7467600"/>
              <a:gd name="connsiteY494" fmla="*/ 2742112 h 6858000"/>
              <a:gd name="connsiteX495" fmla="*/ 7131592 w 7467600"/>
              <a:gd name="connsiteY495" fmla="*/ 2672096 h 6858000"/>
              <a:gd name="connsiteX496" fmla="*/ 6996344 w 7467600"/>
              <a:gd name="connsiteY496" fmla="*/ 2518310 h 6858000"/>
              <a:gd name="connsiteX497" fmla="*/ 6735495 w 7467600"/>
              <a:gd name="connsiteY497" fmla="*/ 2196890 h 6858000"/>
              <a:gd name="connsiteX498" fmla="*/ 6721901 w 7467600"/>
              <a:gd name="connsiteY498" fmla="*/ 2179274 h 6858000"/>
              <a:gd name="connsiteX499" fmla="*/ 6604735 w 7467600"/>
              <a:gd name="connsiteY499" fmla="*/ 2041381 h 6858000"/>
              <a:gd name="connsiteX500" fmla="*/ 6591670 w 7467600"/>
              <a:gd name="connsiteY500" fmla="*/ 1988277 h 6858000"/>
              <a:gd name="connsiteX501" fmla="*/ 6747349 w 7467600"/>
              <a:gd name="connsiteY501" fmla="*/ 2160069 h 6858000"/>
              <a:gd name="connsiteX502" fmla="*/ 6760943 w 7467600"/>
              <a:gd name="connsiteY502" fmla="*/ 2177686 h 6858000"/>
              <a:gd name="connsiteX503" fmla="*/ 7021065 w 7467600"/>
              <a:gd name="connsiteY503" fmla="*/ 2498102 h 6858000"/>
              <a:gd name="connsiteX504" fmla="*/ 7155223 w 7467600"/>
              <a:gd name="connsiteY504" fmla="*/ 2650386 h 6858000"/>
              <a:gd name="connsiteX505" fmla="*/ 7203167 w 7467600"/>
              <a:gd name="connsiteY505" fmla="*/ 2697288 h 6858000"/>
              <a:gd name="connsiteX506" fmla="*/ 6937703 w 7467600"/>
              <a:gd name="connsiteY506" fmla="*/ 2321981 h 6858000"/>
              <a:gd name="connsiteX507" fmla="*/ 6591670 w 7467600"/>
              <a:gd name="connsiteY507" fmla="*/ 1988277 h 6858000"/>
              <a:gd name="connsiteX508" fmla="*/ 5798671 w 7467600"/>
              <a:gd name="connsiteY508" fmla="*/ 1981601 h 6858000"/>
              <a:gd name="connsiteX509" fmla="*/ 5754709 w 7467600"/>
              <a:gd name="connsiteY509" fmla="*/ 2071454 h 6858000"/>
              <a:gd name="connsiteX510" fmla="*/ 5763044 w 7467600"/>
              <a:gd name="connsiteY510" fmla="*/ 2842206 h 6858000"/>
              <a:gd name="connsiteX511" fmla="*/ 5764974 w 7467600"/>
              <a:gd name="connsiteY511" fmla="*/ 2799609 h 6858000"/>
              <a:gd name="connsiteX512" fmla="*/ 5767665 w 7467600"/>
              <a:gd name="connsiteY512" fmla="*/ 2666409 h 6858000"/>
              <a:gd name="connsiteX513" fmla="*/ 5763055 w 7467600"/>
              <a:gd name="connsiteY513" fmla="*/ 2579705 h 6858000"/>
              <a:gd name="connsiteX514" fmla="*/ 5758079 w 7467600"/>
              <a:gd name="connsiteY514" fmla="*/ 2492508 h 6858000"/>
              <a:gd name="connsiteX515" fmla="*/ 5779325 w 7467600"/>
              <a:gd name="connsiteY515" fmla="*/ 2197069 h 6858000"/>
              <a:gd name="connsiteX516" fmla="*/ 5798671 w 7467600"/>
              <a:gd name="connsiteY516" fmla="*/ 1981601 h 6858000"/>
              <a:gd name="connsiteX517" fmla="*/ 5829202 w 7467600"/>
              <a:gd name="connsiteY517" fmla="*/ 1971679 h 6858000"/>
              <a:gd name="connsiteX518" fmla="*/ 5809558 w 7467600"/>
              <a:gd name="connsiteY518" fmla="*/ 2198043 h 6858000"/>
              <a:gd name="connsiteX519" fmla="*/ 5788653 w 7467600"/>
              <a:gd name="connsiteY519" fmla="*/ 2489430 h 6858000"/>
              <a:gd name="connsiteX520" fmla="*/ 5793439 w 7467600"/>
              <a:gd name="connsiteY520" fmla="*/ 2575235 h 6858000"/>
              <a:gd name="connsiteX521" fmla="*/ 5796837 w 7467600"/>
              <a:gd name="connsiteY521" fmla="*/ 2637633 h 6858000"/>
              <a:gd name="connsiteX522" fmla="*/ 5818614 w 7467600"/>
              <a:gd name="connsiteY522" fmla="*/ 2473055 h 6858000"/>
              <a:gd name="connsiteX523" fmla="*/ 5829202 w 7467600"/>
              <a:gd name="connsiteY523" fmla="*/ 1971679 h 6858000"/>
              <a:gd name="connsiteX524" fmla="*/ 5911389 w 7467600"/>
              <a:gd name="connsiteY524" fmla="*/ 1898371 h 6858000"/>
              <a:gd name="connsiteX525" fmla="*/ 6237627 w 7467600"/>
              <a:gd name="connsiteY525" fmla="*/ 2231921 h 6858000"/>
              <a:gd name="connsiteX526" fmla="*/ 5911389 w 7467600"/>
              <a:gd name="connsiteY526" fmla="*/ 1898371 h 6858000"/>
              <a:gd name="connsiteX527" fmla="*/ 6944437 w 7467600"/>
              <a:gd name="connsiteY527" fmla="*/ 1575402 h 6858000"/>
              <a:gd name="connsiteX528" fmla="*/ 6304730 w 7467600"/>
              <a:gd name="connsiteY528" fmla="*/ 1766654 h 6858000"/>
              <a:gd name="connsiteX529" fmla="*/ 6944437 w 7467600"/>
              <a:gd name="connsiteY529" fmla="*/ 1575402 h 6858000"/>
              <a:gd name="connsiteX530" fmla="*/ 7019523 w 7467600"/>
              <a:gd name="connsiteY530" fmla="*/ 1519450 h 6858000"/>
              <a:gd name="connsiteX531" fmla="*/ 6298091 w 7467600"/>
              <a:gd name="connsiteY531" fmla="*/ 1737122 h 6858000"/>
              <a:gd name="connsiteX532" fmla="*/ 7019523 w 7467600"/>
              <a:gd name="connsiteY532" fmla="*/ 1519450 h 6858000"/>
              <a:gd name="connsiteX533" fmla="*/ 2399523 w 7467600"/>
              <a:gd name="connsiteY533" fmla="*/ 1428234 h 6858000"/>
              <a:gd name="connsiteX534" fmla="*/ 2224982 w 7467600"/>
              <a:gd name="connsiteY534" fmla="*/ 1826201 h 6858000"/>
              <a:gd name="connsiteX535" fmla="*/ 2096099 w 7467600"/>
              <a:gd name="connsiteY535" fmla="*/ 2345900 h 6858000"/>
              <a:gd name="connsiteX536" fmla="*/ 2283317 w 7467600"/>
              <a:gd name="connsiteY536" fmla="*/ 1796925 h 6858000"/>
              <a:gd name="connsiteX537" fmla="*/ 2399523 w 7467600"/>
              <a:gd name="connsiteY537" fmla="*/ 1428234 h 6858000"/>
              <a:gd name="connsiteX538" fmla="*/ 2448558 w 7467600"/>
              <a:gd name="connsiteY538" fmla="*/ 1373435 h 6858000"/>
              <a:gd name="connsiteX539" fmla="*/ 2312521 w 7467600"/>
              <a:gd name="connsiteY539" fmla="*/ 1806140 h 6858000"/>
              <a:gd name="connsiteX540" fmla="*/ 2127533 w 7467600"/>
              <a:gd name="connsiteY540" fmla="*/ 2348380 h 6858000"/>
              <a:gd name="connsiteX541" fmla="*/ 2358080 w 7467600"/>
              <a:gd name="connsiteY541" fmla="*/ 1866134 h 6858000"/>
              <a:gd name="connsiteX542" fmla="*/ 2407436 w 7467600"/>
              <a:gd name="connsiteY542" fmla="*/ 1651070 h 6858000"/>
              <a:gd name="connsiteX543" fmla="*/ 2448558 w 7467600"/>
              <a:gd name="connsiteY543" fmla="*/ 1373435 h 6858000"/>
              <a:gd name="connsiteX544" fmla="*/ 278707 w 7467600"/>
              <a:gd name="connsiteY544" fmla="*/ 1352270 h 6858000"/>
              <a:gd name="connsiteX545" fmla="*/ 321570 w 7467600"/>
              <a:gd name="connsiteY545" fmla="*/ 1861610 h 6858000"/>
              <a:gd name="connsiteX546" fmla="*/ 294281 w 7467600"/>
              <a:gd name="connsiteY546" fmla="*/ 1440658 h 6858000"/>
              <a:gd name="connsiteX547" fmla="*/ 278707 w 7467600"/>
              <a:gd name="connsiteY547" fmla="*/ 1352270 h 6858000"/>
              <a:gd name="connsiteX548" fmla="*/ 1423821 w 7467600"/>
              <a:gd name="connsiteY548" fmla="*/ 1351958 h 6858000"/>
              <a:gd name="connsiteX549" fmla="*/ 1638521 w 7467600"/>
              <a:gd name="connsiteY549" fmla="*/ 1908470 h 6858000"/>
              <a:gd name="connsiteX550" fmla="*/ 1754199 w 7467600"/>
              <a:gd name="connsiteY550" fmla="*/ 2149284 h 6858000"/>
              <a:gd name="connsiteX551" fmla="*/ 1908359 w 7467600"/>
              <a:gd name="connsiteY551" fmla="*/ 2364988 h 6858000"/>
              <a:gd name="connsiteX552" fmla="*/ 1647661 w 7467600"/>
              <a:gd name="connsiteY552" fmla="*/ 1825945 h 6858000"/>
              <a:gd name="connsiteX553" fmla="*/ 1423821 w 7467600"/>
              <a:gd name="connsiteY553" fmla="*/ 1351958 h 6858000"/>
              <a:gd name="connsiteX554" fmla="*/ 1431890 w 7467600"/>
              <a:gd name="connsiteY554" fmla="*/ 1306475 h 6858000"/>
              <a:gd name="connsiteX555" fmla="*/ 1507597 w 7467600"/>
              <a:gd name="connsiteY555" fmla="*/ 1446132 h 6858000"/>
              <a:gd name="connsiteX556" fmla="*/ 1674586 w 7467600"/>
              <a:gd name="connsiteY556" fmla="*/ 1813832 h 6858000"/>
              <a:gd name="connsiteX557" fmla="*/ 1815950 w 7467600"/>
              <a:gd name="connsiteY557" fmla="*/ 2128564 h 6858000"/>
              <a:gd name="connsiteX558" fmla="*/ 1984242 w 7467600"/>
              <a:gd name="connsiteY558" fmla="*/ 2430829 h 6858000"/>
              <a:gd name="connsiteX559" fmla="*/ 2014023 w 7467600"/>
              <a:gd name="connsiteY559" fmla="*/ 2450995 h 6858000"/>
              <a:gd name="connsiteX560" fmla="*/ 1747337 w 7467600"/>
              <a:gd name="connsiteY560" fmla="*/ 1855264 h 6858000"/>
              <a:gd name="connsiteX561" fmla="*/ 1533749 w 7467600"/>
              <a:gd name="connsiteY561" fmla="*/ 1478656 h 6858000"/>
              <a:gd name="connsiteX562" fmla="*/ 1431890 w 7467600"/>
              <a:gd name="connsiteY562" fmla="*/ 1306475 h 6858000"/>
              <a:gd name="connsiteX563" fmla="*/ 5052692 w 7467600"/>
              <a:gd name="connsiteY563" fmla="*/ 1292994 h 6858000"/>
              <a:gd name="connsiteX564" fmla="*/ 5200661 w 7467600"/>
              <a:gd name="connsiteY564" fmla="*/ 1635186 h 6858000"/>
              <a:gd name="connsiteX565" fmla="*/ 5297138 w 7467600"/>
              <a:gd name="connsiteY565" fmla="*/ 1906351 h 6858000"/>
              <a:gd name="connsiteX566" fmla="*/ 5052692 w 7467600"/>
              <a:gd name="connsiteY566" fmla="*/ 1292994 h 6858000"/>
              <a:gd name="connsiteX567" fmla="*/ 5009948 w 7467600"/>
              <a:gd name="connsiteY567" fmla="*/ 1273619 h 6858000"/>
              <a:gd name="connsiteX568" fmla="*/ 5121777 w 7467600"/>
              <a:gd name="connsiteY568" fmla="*/ 1654213 h 6858000"/>
              <a:gd name="connsiteX569" fmla="*/ 5293545 w 7467600"/>
              <a:gd name="connsiteY569" fmla="*/ 2072247 h 6858000"/>
              <a:gd name="connsiteX570" fmla="*/ 5294042 w 7467600"/>
              <a:gd name="connsiteY570" fmla="*/ 2065019 h 6858000"/>
              <a:gd name="connsiteX571" fmla="*/ 5171936 w 7467600"/>
              <a:gd name="connsiteY571" fmla="*/ 1647613 h 6858000"/>
              <a:gd name="connsiteX572" fmla="*/ 5009948 w 7467600"/>
              <a:gd name="connsiteY572" fmla="*/ 1273619 h 6858000"/>
              <a:gd name="connsiteX573" fmla="*/ 655236 w 7467600"/>
              <a:gd name="connsiteY573" fmla="*/ 1268632 h 6858000"/>
              <a:gd name="connsiteX574" fmla="*/ 839521 w 7467600"/>
              <a:gd name="connsiteY574" fmla="*/ 1685315 h 6858000"/>
              <a:gd name="connsiteX575" fmla="*/ 1109416 w 7467600"/>
              <a:gd name="connsiteY575" fmla="*/ 2061663 h 6858000"/>
              <a:gd name="connsiteX576" fmla="*/ 1298300 w 7467600"/>
              <a:gd name="connsiteY576" fmla="*/ 2247742 h 6858000"/>
              <a:gd name="connsiteX577" fmla="*/ 1125871 w 7467600"/>
              <a:gd name="connsiteY577" fmla="*/ 1989513 h 6858000"/>
              <a:gd name="connsiteX578" fmla="*/ 981574 w 7467600"/>
              <a:gd name="connsiteY578" fmla="*/ 1783157 h 6858000"/>
              <a:gd name="connsiteX579" fmla="*/ 922198 w 7467600"/>
              <a:gd name="connsiteY579" fmla="*/ 1677437 h 6858000"/>
              <a:gd name="connsiteX580" fmla="*/ 869293 w 7467600"/>
              <a:gd name="connsiteY580" fmla="*/ 1583214 h 6858000"/>
              <a:gd name="connsiteX581" fmla="*/ 751431 w 7467600"/>
              <a:gd name="connsiteY581" fmla="*/ 1405731 h 6858000"/>
              <a:gd name="connsiteX582" fmla="*/ 655236 w 7467600"/>
              <a:gd name="connsiteY582" fmla="*/ 1268632 h 6858000"/>
              <a:gd name="connsiteX583" fmla="*/ 6516292 w 7467600"/>
              <a:gd name="connsiteY583" fmla="*/ 1263064 h 6858000"/>
              <a:gd name="connsiteX584" fmla="*/ 5736320 w 7467600"/>
              <a:gd name="connsiteY584" fmla="*/ 1501803 h 6858000"/>
              <a:gd name="connsiteX585" fmla="*/ 6516292 w 7467600"/>
              <a:gd name="connsiteY585" fmla="*/ 1263064 h 6858000"/>
              <a:gd name="connsiteX586" fmla="*/ 291466 w 7467600"/>
              <a:gd name="connsiteY586" fmla="*/ 1250369 h 6858000"/>
              <a:gd name="connsiteX587" fmla="*/ 323180 w 7467600"/>
              <a:gd name="connsiteY587" fmla="*/ 1435283 h 6858000"/>
              <a:gd name="connsiteX588" fmla="*/ 349381 w 7467600"/>
              <a:gd name="connsiteY588" fmla="*/ 1875041 h 6858000"/>
              <a:gd name="connsiteX589" fmla="*/ 374363 w 7467600"/>
              <a:gd name="connsiteY589" fmla="*/ 1506494 h 6858000"/>
              <a:gd name="connsiteX590" fmla="*/ 302168 w 7467600"/>
              <a:gd name="connsiteY590" fmla="*/ 1274495 h 6858000"/>
              <a:gd name="connsiteX591" fmla="*/ 291466 w 7467600"/>
              <a:gd name="connsiteY591" fmla="*/ 1250369 h 6858000"/>
              <a:gd name="connsiteX592" fmla="*/ 678222 w 7467600"/>
              <a:gd name="connsiteY592" fmla="*/ 1248670 h 6858000"/>
              <a:gd name="connsiteX593" fmla="*/ 775536 w 7467600"/>
              <a:gd name="connsiteY593" fmla="*/ 1388015 h 6858000"/>
              <a:gd name="connsiteX594" fmla="*/ 894529 w 7467600"/>
              <a:gd name="connsiteY594" fmla="*/ 1567739 h 6858000"/>
              <a:gd name="connsiteX595" fmla="*/ 948000 w 7467600"/>
              <a:gd name="connsiteY595" fmla="*/ 1663088 h 6858000"/>
              <a:gd name="connsiteX596" fmla="*/ 1006812 w 7467600"/>
              <a:gd name="connsiteY596" fmla="*/ 1767683 h 6858000"/>
              <a:gd name="connsiteX597" fmla="*/ 1149133 w 7467600"/>
              <a:gd name="connsiteY597" fmla="*/ 1971513 h 6858000"/>
              <a:gd name="connsiteX598" fmla="*/ 1333952 w 7467600"/>
              <a:gd name="connsiteY598" fmla="*/ 2251620 h 6858000"/>
              <a:gd name="connsiteX599" fmla="*/ 1337329 w 7467600"/>
              <a:gd name="connsiteY599" fmla="*/ 2258350 h 6858000"/>
              <a:gd name="connsiteX600" fmla="*/ 1014726 w 7467600"/>
              <a:gd name="connsiteY600" fmla="*/ 1615556 h 6858000"/>
              <a:gd name="connsiteX601" fmla="*/ 678222 w 7467600"/>
              <a:gd name="connsiteY601" fmla="*/ 1248670 h 6858000"/>
              <a:gd name="connsiteX602" fmla="*/ 6691602 w 7467600"/>
              <a:gd name="connsiteY602" fmla="*/ 1140573 h 6858000"/>
              <a:gd name="connsiteX603" fmla="*/ 6571100 w 7467600"/>
              <a:gd name="connsiteY603" fmla="*/ 1183662 h 6858000"/>
              <a:gd name="connsiteX604" fmla="*/ 6241687 w 7467600"/>
              <a:gd name="connsiteY604" fmla="*/ 1257600 h 6858000"/>
              <a:gd name="connsiteX605" fmla="*/ 5693009 w 7467600"/>
              <a:gd name="connsiteY605" fmla="*/ 1478256 h 6858000"/>
              <a:gd name="connsiteX606" fmla="*/ 6548420 w 7467600"/>
              <a:gd name="connsiteY606" fmla="*/ 1214599 h 6858000"/>
              <a:gd name="connsiteX607" fmla="*/ 6605473 w 7467600"/>
              <a:gd name="connsiteY607" fmla="*/ 1184686 h 6858000"/>
              <a:gd name="connsiteX608" fmla="*/ 6691602 w 7467600"/>
              <a:gd name="connsiteY608" fmla="*/ 1140573 h 6858000"/>
              <a:gd name="connsiteX609" fmla="*/ 4002475 w 7467600"/>
              <a:gd name="connsiteY609" fmla="*/ 1037802 h 6858000"/>
              <a:gd name="connsiteX610" fmla="*/ 4000324 w 7467600"/>
              <a:gd name="connsiteY610" fmla="*/ 1039362 h 6858000"/>
              <a:gd name="connsiteX611" fmla="*/ 4002862 w 7467600"/>
              <a:gd name="connsiteY611" fmla="*/ 1042866 h 6858000"/>
              <a:gd name="connsiteX612" fmla="*/ 4002475 w 7467600"/>
              <a:gd name="connsiteY612" fmla="*/ 1037802 h 6858000"/>
              <a:gd name="connsiteX613" fmla="*/ 506322 w 7467600"/>
              <a:gd name="connsiteY613" fmla="*/ 1020997 h 6858000"/>
              <a:gd name="connsiteX614" fmla="*/ 533068 w 7467600"/>
              <a:gd name="connsiteY614" fmla="*/ 1029409 h 6858000"/>
              <a:gd name="connsiteX615" fmla="*/ 1232525 w 7467600"/>
              <a:gd name="connsiteY615" fmla="*/ 1804675 h 6858000"/>
              <a:gd name="connsiteX616" fmla="*/ 1388858 w 7467600"/>
              <a:gd name="connsiteY616" fmla="*/ 2368011 h 6858000"/>
              <a:gd name="connsiteX617" fmla="*/ 1384098 w 7467600"/>
              <a:gd name="connsiteY617" fmla="*/ 2378125 h 6858000"/>
              <a:gd name="connsiteX618" fmla="*/ 1425393 w 7467600"/>
              <a:gd name="connsiteY618" fmla="*/ 2589124 h 6858000"/>
              <a:gd name="connsiteX619" fmla="*/ 1424001 w 7467600"/>
              <a:gd name="connsiteY619" fmla="*/ 2597541 h 6858000"/>
              <a:gd name="connsiteX620" fmla="*/ 2152729 w 7467600"/>
              <a:gd name="connsiteY620" fmla="*/ 2864487 h 6858000"/>
              <a:gd name="connsiteX621" fmla="*/ 2020609 w 7467600"/>
              <a:gd name="connsiteY621" fmla="*/ 2539671 h 6858000"/>
              <a:gd name="connsiteX622" fmla="*/ 2018920 w 7467600"/>
              <a:gd name="connsiteY622" fmla="*/ 2536309 h 6858000"/>
              <a:gd name="connsiteX623" fmla="*/ 1342441 w 7467600"/>
              <a:gd name="connsiteY623" fmla="*/ 1173017 h 6858000"/>
              <a:gd name="connsiteX624" fmla="*/ 1367925 w 7467600"/>
              <a:gd name="connsiteY624" fmla="*/ 1135648 h 6858000"/>
              <a:gd name="connsiteX625" fmla="*/ 1771401 w 7467600"/>
              <a:gd name="connsiteY625" fmla="*/ 1806673 h 6858000"/>
              <a:gd name="connsiteX626" fmla="*/ 1972385 w 7467600"/>
              <a:gd name="connsiteY626" fmla="*/ 2198735 h 6858000"/>
              <a:gd name="connsiteX627" fmla="*/ 2040892 w 7467600"/>
              <a:gd name="connsiteY627" fmla="*/ 2405205 h 6858000"/>
              <a:gd name="connsiteX628" fmla="*/ 2131689 w 7467600"/>
              <a:gd name="connsiteY628" fmla="*/ 1936926 h 6858000"/>
              <a:gd name="connsiteX629" fmla="*/ 2454820 w 7467600"/>
              <a:gd name="connsiteY629" fmla="*/ 1248808 h 6858000"/>
              <a:gd name="connsiteX630" fmla="*/ 2492512 w 7467600"/>
              <a:gd name="connsiteY630" fmla="*/ 1302920 h 6858000"/>
              <a:gd name="connsiteX631" fmla="*/ 2081216 w 7467600"/>
              <a:gd name="connsiteY631" fmla="*/ 2527513 h 6858000"/>
              <a:gd name="connsiteX632" fmla="*/ 2081211 w 7467600"/>
              <a:gd name="connsiteY632" fmla="*/ 2528916 h 6858000"/>
              <a:gd name="connsiteX633" fmla="*/ 2199067 w 7467600"/>
              <a:gd name="connsiteY633" fmla="*/ 2884061 h 6858000"/>
              <a:gd name="connsiteX634" fmla="*/ 3192586 w 7467600"/>
              <a:gd name="connsiteY634" fmla="*/ 3411496 h 6858000"/>
              <a:gd name="connsiteX635" fmla="*/ 3182620 w 7467600"/>
              <a:gd name="connsiteY635" fmla="*/ 3483279 h 6858000"/>
              <a:gd name="connsiteX636" fmla="*/ 2435119 w 7467600"/>
              <a:gd name="connsiteY636" fmla="*/ 3080173 h 6858000"/>
              <a:gd name="connsiteX637" fmla="*/ 2410152 w 7467600"/>
              <a:gd name="connsiteY637" fmla="*/ 3063751 h 6858000"/>
              <a:gd name="connsiteX638" fmla="*/ 2408099 w 7467600"/>
              <a:gd name="connsiteY638" fmla="*/ 3064403 h 6858000"/>
              <a:gd name="connsiteX639" fmla="*/ 2407218 w 7467600"/>
              <a:gd name="connsiteY639" fmla="*/ 3070324 h 6858000"/>
              <a:gd name="connsiteX640" fmla="*/ 2380138 w 7467600"/>
              <a:gd name="connsiteY640" fmla="*/ 3099341 h 6858000"/>
              <a:gd name="connsiteX641" fmla="*/ 1765923 w 7467600"/>
              <a:gd name="connsiteY641" fmla="*/ 3581043 h 6858000"/>
              <a:gd name="connsiteX642" fmla="*/ 1702258 w 7467600"/>
              <a:gd name="connsiteY642" fmla="*/ 3612286 h 6858000"/>
              <a:gd name="connsiteX643" fmla="*/ 1538370 w 7467600"/>
              <a:gd name="connsiteY643" fmla="*/ 3811804 h 6858000"/>
              <a:gd name="connsiteX644" fmla="*/ 542867 w 7467600"/>
              <a:gd name="connsiteY644" fmla="*/ 4944092 h 6858000"/>
              <a:gd name="connsiteX645" fmla="*/ 515800 w 7467600"/>
              <a:gd name="connsiteY645" fmla="*/ 4862180 h 6858000"/>
              <a:gd name="connsiteX646" fmla="*/ 909145 w 7467600"/>
              <a:gd name="connsiteY646" fmla="*/ 4199225 h 6858000"/>
              <a:gd name="connsiteX647" fmla="*/ 1214067 w 7467600"/>
              <a:gd name="connsiteY647" fmla="*/ 3908561 h 6858000"/>
              <a:gd name="connsiteX648" fmla="*/ 640967 w 7467600"/>
              <a:gd name="connsiteY648" fmla="*/ 4105601 h 6858000"/>
              <a:gd name="connsiteX649" fmla="*/ 112563 w 7467600"/>
              <a:gd name="connsiteY649" fmla="*/ 4396952 h 6858000"/>
              <a:gd name="connsiteX650" fmla="*/ 0 w 7467600"/>
              <a:gd name="connsiteY650" fmla="*/ 4466006 h 6858000"/>
              <a:gd name="connsiteX651" fmla="*/ 0 w 7467600"/>
              <a:gd name="connsiteY651" fmla="*/ 4233763 h 6858000"/>
              <a:gd name="connsiteX652" fmla="*/ 36881 w 7467600"/>
              <a:gd name="connsiteY652" fmla="*/ 4200118 h 6858000"/>
              <a:gd name="connsiteX653" fmla="*/ 910534 w 7467600"/>
              <a:gd name="connsiteY653" fmla="*/ 3629753 h 6858000"/>
              <a:gd name="connsiteX654" fmla="*/ 1578717 w 7467600"/>
              <a:gd name="connsiteY654" fmla="*/ 3575982 h 6858000"/>
              <a:gd name="connsiteX655" fmla="*/ 2338780 w 7467600"/>
              <a:gd name="connsiteY655" fmla="*/ 3033725 h 6858000"/>
              <a:gd name="connsiteX656" fmla="*/ 1807991 w 7467600"/>
              <a:gd name="connsiteY656" fmla="*/ 2807184 h 6858000"/>
              <a:gd name="connsiteX657" fmla="*/ 1416358 w 7467600"/>
              <a:gd name="connsiteY657" fmla="*/ 3112571 h 6858000"/>
              <a:gd name="connsiteX658" fmla="*/ 939066 w 7467600"/>
              <a:gd name="connsiteY658" fmla="*/ 3378798 h 6858000"/>
              <a:gd name="connsiteX659" fmla="*/ 115099 w 7467600"/>
              <a:gd name="connsiteY659" fmla="*/ 3607650 h 6858000"/>
              <a:gd name="connsiteX660" fmla="*/ 97284 w 7467600"/>
              <a:gd name="connsiteY660" fmla="*/ 3520393 h 6858000"/>
              <a:gd name="connsiteX661" fmla="*/ 922050 w 7467600"/>
              <a:gd name="connsiteY661" fmla="*/ 3074867 h 6858000"/>
              <a:gd name="connsiteX662" fmla="*/ 1405265 w 7467600"/>
              <a:gd name="connsiteY662" fmla="*/ 3016319 h 6858000"/>
              <a:gd name="connsiteX663" fmla="*/ 1407512 w 7467600"/>
              <a:gd name="connsiteY663" fmla="*/ 3018001 h 6858000"/>
              <a:gd name="connsiteX664" fmla="*/ 1726266 w 7467600"/>
              <a:gd name="connsiteY664" fmla="*/ 2777274 h 6858000"/>
              <a:gd name="connsiteX665" fmla="*/ 625390 w 7467600"/>
              <a:gd name="connsiteY665" fmla="*/ 2514541 h 6858000"/>
              <a:gd name="connsiteX666" fmla="*/ 619799 w 7467600"/>
              <a:gd name="connsiteY666" fmla="*/ 2527180 h 6858000"/>
              <a:gd name="connsiteX667" fmla="*/ 310030 w 7467600"/>
              <a:gd name="connsiteY667" fmla="*/ 2771818 h 6858000"/>
              <a:gd name="connsiteX668" fmla="*/ 173877 w 7467600"/>
              <a:gd name="connsiteY668" fmla="*/ 2937056 h 6858000"/>
              <a:gd name="connsiteX669" fmla="*/ 77889 w 7467600"/>
              <a:gd name="connsiteY669" fmla="*/ 3138440 h 6858000"/>
              <a:gd name="connsiteX670" fmla="*/ 0 w 7467600"/>
              <a:gd name="connsiteY670" fmla="*/ 3271395 h 6858000"/>
              <a:gd name="connsiteX671" fmla="*/ 0 w 7467600"/>
              <a:gd name="connsiteY671" fmla="*/ 3153002 h 6858000"/>
              <a:gd name="connsiteX672" fmla="*/ 2386 w 7467600"/>
              <a:gd name="connsiteY672" fmla="*/ 3149203 h 6858000"/>
              <a:gd name="connsiteX673" fmla="*/ 89753 w 7467600"/>
              <a:gd name="connsiteY673" fmla="*/ 2987702 h 6858000"/>
              <a:gd name="connsiteX674" fmla="*/ 76869 w 7467600"/>
              <a:gd name="connsiteY674" fmla="*/ 3005404 h 6858000"/>
              <a:gd name="connsiteX675" fmla="*/ 32049 w 7467600"/>
              <a:gd name="connsiteY675" fmla="*/ 3065814 h 6858000"/>
              <a:gd name="connsiteX676" fmla="*/ 0 w 7467600"/>
              <a:gd name="connsiteY676" fmla="*/ 3108744 h 6858000"/>
              <a:gd name="connsiteX677" fmla="*/ 0 w 7467600"/>
              <a:gd name="connsiteY677" fmla="*/ 3058059 h 6858000"/>
              <a:gd name="connsiteX678" fmla="*/ 7610 w 7467600"/>
              <a:gd name="connsiteY678" fmla="*/ 3047889 h 6858000"/>
              <a:gd name="connsiteX679" fmla="*/ 52419 w 7467600"/>
              <a:gd name="connsiteY679" fmla="*/ 2987479 h 6858000"/>
              <a:gd name="connsiteX680" fmla="*/ 59142 w 7467600"/>
              <a:gd name="connsiteY680" fmla="*/ 2978488 h 6858000"/>
              <a:gd name="connsiteX681" fmla="*/ 0 w 7467600"/>
              <a:gd name="connsiteY681" fmla="*/ 3015334 h 6858000"/>
              <a:gd name="connsiteX682" fmla="*/ 0 w 7467600"/>
              <a:gd name="connsiteY682" fmla="*/ 2914286 h 6858000"/>
              <a:gd name="connsiteX683" fmla="*/ 36383 w 7467600"/>
              <a:gd name="connsiteY683" fmla="*/ 2901128 h 6858000"/>
              <a:gd name="connsiteX684" fmla="*/ 156329 w 7467600"/>
              <a:gd name="connsiteY684" fmla="*/ 2840533 h 6858000"/>
              <a:gd name="connsiteX685" fmla="*/ 358355 w 7467600"/>
              <a:gd name="connsiteY685" fmla="*/ 2620471 h 6858000"/>
              <a:gd name="connsiteX686" fmla="*/ 510577 w 7467600"/>
              <a:gd name="connsiteY686" fmla="*/ 2501244 h 6858000"/>
              <a:gd name="connsiteX687" fmla="*/ 211967 w 7467600"/>
              <a:gd name="connsiteY687" fmla="*/ 2479171 h 6858000"/>
              <a:gd name="connsiteX688" fmla="*/ 0 w 7467600"/>
              <a:gd name="connsiteY688" fmla="*/ 2476398 h 6858000"/>
              <a:gd name="connsiteX689" fmla="*/ 0 w 7467600"/>
              <a:gd name="connsiteY689" fmla="*/ 2389189 h 6858000"/>
              <a:gd name="connsiteX690" fmla="*/ 103062 w 7467600"/>
              <a:gd name="connsiteY690" fmla="*/ 2389518 h 6858000"/>
              <a:gd name="connsiteX691" fmla="*/ 510734 w 7467600"/>
              <a:gd name="connsiteY691" fmla="*/ 2416201 h 6858000"/>
              <a:gd name="connsiteX692" fmla="*/ 279257 w 7467600"/>
              <a:gd name="connsiteY692" fmla="*/ 2092102 h 6858000"/>
              <a:gd name="connsiteX693" fmla="*/ 65265 w 7467600"/>
              <a:gd name="connsiteY693" fmla="*/ 2006049 h 6858000"/>
              <a:gd name="connsiteX694" fmla="*/ 0 w 7467600"/>
              <a:gd name="connsiteY694" fmla="*/ 1982532 h 6858000"/>
              <a:gd name="connsiteX695" fmla="*/ 0 w 7467600"/>
              <a:gd name="connsiteY695" fmla="*/ 1912789 h 6858000"/>
              <a:gd name="connsiteX696" fmla="*/ 97460 w 7467600"/>
              <a:gd name="connsiteY696" fmla="*/ 1953725 h 6858000"/>
              <a:gd name="connsiteX697" fmla="*/ 221272 w 7467600"/>
              <a:gd name="connsiteY697" fmla="*/ 1980766 h 6858000"/>
              <a:gd name="connsiteX698" fmla="*/ 116765 w 7467600"/>
              <a:gd name="connsiteY698" fmla="*/ 1911033 h 6858000"/>
              <a:gd name="connsiteX699" fmla="*/ 16405 w 7467600"/>
              <a:gd name="connsiteY699" fmla="*/ 1803412 h 6858000"/>
              <a:gd name="connsiteX700" fmla="*/ 0 w 7467600"/>
              <a:gd name="connsiteY700" fmla="*/ 1784777 h 6858000"/>
              <a:gd name="connsiteX701" fmla="*/ 0 w 7467600"/>
              <a:gd name="connsiteY701" fmla="*/ 1740082 h 6858000"/>
              <a:gd name="connsiteX702" fmla="*/ 39394 w 7467600"/>
              <a:gd name="connsiteY702" fmla="*/ 1784856 h 6858000"/>
              <a:gd name="connsiteX703" fmla="*/ 135813 w 7467600"/>
              <a:gd name="connsiteY703" fmla="*/ 1888838 h 6858000"/>
              <a:gd name="connsiteX704" fmla="*/ 242575 w 7467600"/>
              <a:gd name="connsiteY704" fmla="*/ 1958841 h 6858000"/>
              <a:gd name="connsiteX705" fmla="*/ 82197 w 7467600"/>
              <a:gd name="connsiteY705" fmla="*/ 1754826 h 6858000"/>
              <a:gd name="connsiteX706" fmla="*/ 0 w 7467600"/>
              <a:gd name="connsiteY706" fmla="*/ 1679650 h 6858000"/>
              <a:gd name="connsiteX707" fmla="*/ 0 w 7467600"/>
              <a:gd name="connsiteY707" fmla="*/ 1602463 h 6858000"/>
              <a:gd name="connsiteX708" fmla="*/ 84689 w 7467600"/>
              <a:gd name="connsiteY708" fmla="*/ 1677442 h 6858000"/>
              <a:gd name="connsiteX709" fmla="*/ 298437 w 7467600"/>
              <a:gd name="connsiteY709" fmla="*/ 1968019 h 6858000"/>
              <a:gd name="connsiteX710" fmla="*/ 227269 w 7467600"/>
              <a:gd name="connsiteY710" fmla="*/ 1114064 h 6858000"/>
              <a:gd name="connsiteX711" fmla="*/ 248003 w 7467600"/>
              <a:gd name="connsiteY711" fmla="*/ 1089613 h 6858000"/>
              <a:gd name="connsiteX712" fmla="*/ 427020 w 7467600"/>
              <a:gd name="connsiteY712" fmla="*/ 1619803 h 6858000"/>
              <a:gd name="connsiteX713" fmla="*/ 340345 w 7467600"/>
              <a:gd name="connsiteY713" fmla="*/ 2027739 h 6858000"/>
              <a:gd name="connsiteX714" fmla="*/ 360865 w 7467600"/>
              <a:gd name="connsiteY714" fmla="*/ 2044827 h 6858000"/>
              <a:gd name="connsiteX715" fmla="*/ 560414 w 7467600"/>
              <a:gd name="connsiteY715" fmla="*/ 2421457 h 6858000"/>
              <a:gd name="connsiteX716" fmla="*/ 1359703 w 7467600"/>
              <a:gd name="connsiteY716" fmla="*/ 2578554 h 6858000"/>
              <a:gd name="connsiteX717" fmla="*/ 1359422 w 7467600"/>
              <a:gd name="connsiteY717" fmla="*/ 2577994 h 6858000"/>
              <a:gd name="connsiteX718" fmla="*/ 828701 w 7467600"/>
              <a:gd name="connsiteY718" fmla="*/ 1839520 h 6858000"/>
              <a:gd name="connsiteX719" fmla="*/ 494427 w 7467600"/>
              <a:gd name="connsiteY719" fmla="*/ 1092333 h 6858000"/>
              <a:gd name="connsiteX720" fmla="*/ 506322 w 7467600"/>
              <a:gd name="connsiteY720" fmla="*/ 1020997 h 6858000"/>
              <a:gd name="connsiteX721" fmla="*/ 4570198 w 7467600"/>
              <a:gd name="connsiteY721" fmla="*/ 978081 h 6858000"/>
              <a:gd name="connsiteX722" fmla="*/ 4523691 w 7467600"/>
              <a:gd name="connsiteY722" fmla="*/ 1127776 h 6858000"/>
              <a:gd name="connsiteX723" fmla="*/ 4509875 w 7467600"/>
              <a:gd name="connsiteY723" fmla="*/ 1167552 h 6858000"/>
              <a:gd name="connsiteX724" fmla="*/ 4478168 w 7467600"/>
              <a:gd name="connsiteY724" fmla="*/ 1260735 h 6858000"/>
              <a:gd name="connsiteX725" fmla="*/ 4409309 w 7467600"/>
              <a:gd name="connsiteY725" fmla="*/ 1666996 h 6858000"/>
              <a:gd name="connsiteX726" fmla="*/ 4370031 w 7467600"/>
              <a:gd name="connsiteY726" fmla="*/ 1955666 h 6858000"/>
              <a:gd name="connsiteX727" fmla="*/ 4570198 w 7467600"/>
              <a:gd name="connsiteY727" fmla="*/ 978081 h 6858000"/>
              <a:gd name="connsiteX728" fmla="*/ 4557898 w 7467600"/>
              <a:gd name="connsiteY728" fmla="*/ 900011 h 6858000"/>
              <a:gd name="connsiteX729" fmla="*/ 4344840 w 7467600"/>
              <a:gd name="connsiteY729" fmla="*/ 1922038 h 6858000"/>
              <a:gd name="connsiteX730" fmla="*/ 4378710 w 7467600"/>
              <a:gd name="connsiteY730" fmla="*/ 1665516 h 6858000"/>
              <a:gd name="connsiteX731" fmla="*/ 4448798 w 7467600"/>
              <a:gd name="connsiteY731" fmla="*/ 1253024 h 6858000"/>
              <a:gd name="connsiteX732" fmla="*/ 4480315 w 7467600"/>
              <a:gd name="connsiteY732" fmla="*/ 1158454 h 6858000"/>
              <a:gd name="connsiteX733" fmla="*/ 4494133 w 7467600"/>
              <a:gd name="connsiteY733" fmla="*/ 1118676 h 6858000"/>
              <a:gd name="connsiteX734" fmla="*/ 4557898 w 7467600"/>
              <a:gd name="connsiteY734" fmla="*/ 900011 h 6858000"/>
              <a:gd name="connsiteX735" fmla="*/ 5870151 w 7467600"/>
              <a:gd name="connsiteY735" fmla="*/ 898890 h 6858000"/>
              <a:gd name="connsiteX736" fmla="*/ 5861335 w 7467600"/>
              <a:gd name="connsiteY736" fmla="*/ 899177 h 6858000"/>
              <a:gd name="connsiteX737" fmla="*/ 5843702 w 7467600"/>
              <a:gd name="connsiteY737" fmla="*/ 899748 h 6858000"/>
              <a:gd name="connsiteX738" fmla="*/ 5651107 w 7467600"/>
              <a:gd name="connsiteY738" fmla="*/ 920306 h 6858000"/>
              <a:gd name="connsiteX739" fmla="*/ 5459407 w 7467600"/>
              <a:gd name="connsiteY739" fmla="*/ 940975 h 6858000"/>
              <a:gd name="connsiteX740" fmla="*/ 5374846 w 7467600"/>
              <a:gd name="connsiteY740" fmla="*/ 941988 h 6858000"/>
              <a:gd name="connsiteX741" fmla="*/ 5256105 w 7467600"/>
              <a:gd name="connsiteY741" fmla="*/ 945632 h 6858000"/>
              <a:gd name="connsiteX742" fmla="*/ 5107071 w 7467600"/>
              <a:gd name="connsiteY742" fmla="*/ 969720 h 6858000"/>
              <a:gd name="connsiteX743" fmla="*/ 4998681 w 7467600"/>
              <a:gd name="connsiteY743" fmla="*/ 988771 h 6858000"/>
              <a:gd name="connsiteX744" fmla="*/ 5870151 w 7467600"/>
              <a:gd name="connsiteY744" fmla="*/ 898890 h 6858000"/>
              <a:gd name="connsiteX745" fmla="*/ 5504425 w 7467600"/>
              <a:gd name="connsiteY745" fmla="*/ 848067 h 6858000"/>
              <a:gd name="connsiteX746" fmla="*/ 4968849 w 7467600"/>
              <a:gd name="connsiteY746" fmla="*/ 962318 h 6858000"/>
              <a:gd name="connsiteX747" fmla="*/ 5104039 w 7467600"/>
              <a:gd name="connsiteY747" fmla="*/ 940634 h 6858000"/>
              <a:gd name="connsiteX748" fmla="*/ 5256311 w 7467600"/>
              <a:gd name="connsiteY748" fmla="*/ 916490 h 6858000"/>
              <a:gd name="connsiteX749" fmla="*/ 5377381 w 7467600"/>
              <a:gd name="connsiteY749" fmla="*/ 912671 h 6858000"/>
              <a:gd name="connsiteX750" fmla="*/ 5460148 w 7467600"/>
              <a:gd name="connsiteY750" fmla="*/ 911442 h 6858000"/>
              <a:gd name="connsiteX751" fmla="*/ 5648971 w 7467600"/>
              <a:gd name="connsiteY751" fmla="*/ 891331 h 6858000"/>
              <a:gd name="connsiteX752" fmla="*/ 5844807 w 7467600"/>
              <a:gd name="connsiteY752" fmla="*/ 870718 h 6858000"/>
              <a:gd name="connsiteX753" fmla="*/ 5862975 w 7467600"/>
              <a:gd name="connsiteY753" fmla="*/ 869756 h 6858000"/>
              <a:gd name="connsiteX754" fmla="*/ 5920887 w 7467600"/>
              <a:gd name="connsiteY754" fmla="*/ 865929 h 6858000"/>
              <a:gd name="connsiteX755" fmla="*/ 5504425 w 7467600"/>
              <a:gd name="connsiteY755" fmla="*/ 848067 h 6858000"/>
              <a:gd name="connsiteX756" fmla="*/ 3607114 w 7467600"/>
              <a:gd name="connsiteY756" fmla="*/ 467441 h 6858000"/>
              <a:gd name="connsiteX757" fmla="*/ 3296242 w 7467600"/>
              <a:gd name="connsiteY757" fmla="*/ 807991 h 6858000"/>
              <a:gd name="connsiteX758" fmla="*/ 3174674 w 7467600"/>
              <a:gd name="connsiteY758" fmla="*/ 919759 h 6858000"/>
              <a:gd name="connsiteX759" fmla="*/ 3042978 w 7467600"/>
              <a:gd name="connsiteY759" fmla="*/ 1054894 h 6858000"/>
              <a:gd name="connsiteX760" fmla="*/ 2968914 w 7467600"/>
              <a:gd name="connsiteY760" fmla="*/ 1133756 h 6858000"/>
              <a:gd name="connsiteX761" fmla="*/ 3103823 w 7467600"/>
              <a:gd name="connsiteY761" fmla="*/ 1026814 h 6858000"/>
              <a:gd name="connsiteX762" fmla="*/ 3607114 w 7467600"/>
              <a:gd name="connsiteY762" fmla="*/ 467441 h 6858000"/>
              <a:gd name="connsiteX763" fmla="*/ 3744487 w 7467600"/>
              <a:gd name="connsiteY763" fmla="*/ 383136 h 6858000"/>
              <a:gd name="connsiteX764" fmla="*/ 3970213 w 7467600"/>
              <a:gd name="connsiteY764" fmla="*/ 995559 h 6858000"/>
              <a:gd name="connsiteX765" fmla="*/ 3744487 w 7467600"/>
              <a:gd name="connsiteY765" fmla="*/ 383136 h 6858000"/>
              <a:gd name="connsiteX766" fmla="*/ 3624562 w 7467600"/>
              <a:gd name="connsiteY766" fmla="*/ 367041 h 6858000"/>
              <a:gd name="connsiteX767" fmla="*/ 3489712 w 7467600"/>
              <a:gd name="connsiteY767" fmla="*/ 485386 h 6858000"/>
              <a:gd name="connsiteX768" fmla="*/ 3182994 w 7467600"/>
              <a:gd name="connsiteY768" fmla="*/ 828265 h 6858000"/>
              <a:gd name="connsiteX769" fmla="*/ 2892114 w 7467600"/>
              <a:gd name="connsiteY769" fmla="*/ 1172635 h 6858000"/>
              <a:gd name="connsiteX770" fmla="*/ 3021459 w 7467600"/>
              <a:gd name="connsiteY770" fmla="*/ 1035385 h 6858000"/>
              <a:gd name="connsiteX771" fmla="*/ 3153873 w 7467600"/>
              <a:gd name="connsiteY771" fmla="*/ 898971 h 6858000"/>
              <a:gd name="connsiteX772" fmla="*/ 3276511 w 7467600"/>
              <a:gd name="connsiteY772" fmla="*/ 786423 h 6858000"/>
              <a:gd name="connsiteX773" fmla="*/ 3584154 w 7467600"/>
              <a:gd name="connsiteY773" fmla="*/ 448218 h 6858000"/>
              <a:gd name="connsiteX774" fmla="*/ 3624562 w 7467600"/>
              <a:gd name="connsiteY774" fmla="*/ 367041 h 6858000"/>
              <a:gd name="connsiteX775" fmla="*/ 3766672 w 7467600"/>
              <a:gd name="connsiteY775" fmla="*/ 359429 h 6858000"/>
              <a:gd name="connsiteX776" fmla="*/ 3996338 w 7467600"/>
              <a:gd name="connsiteY776" fmla="*/ 968237 h 6858000"/>
              <a:gd name="connsiteX777" fmla="*/ 3766672 w 7467600"/>
              <a:gd name="connsiteY777" fmla="*/ 359429 h 6858000"/>
              <a:gd name="connsiteX778" fmla="*/ 5805386 w 7467600"/>
              <a:gd name="connsiteY778" fmla="*/ 239240 h 6858000"/>
              <a:gd name="connsiteX779" fmla="*/ 5736947 w 7467600"/>
              <a:gd name="connsiteY779" fmla="*/ 261367 h 6858000"/>
              <a:gd name="connsiteX780" fmla="*/ 5427012 w 7467600"/>
              <a:gd name="connsiteY780" fmla="*/ 311272 h 6858000"/>
              <a:gd name="connsiteX781" fmla="*/ 5147818 w 7467600"/>
              <a:gd name="connsiteY781" fmla="*/ 322112 h 6858000"/>
              <a:gd name="connsiteX782" fmla="*/ 5060854 w 7467600"/>
              <a:gd name="connsiteY782" fmla="*/ 311882 h 6858000"/>
              <a:gd name="connsiteX783" fmla="*/ 4945989 w 7467600"/>
              <a:gd name="connsiteY783" fmla="*/ 300516 h 6858000"/>
              <a:gd name="connsiteX784" fmla="*/ 5410479 w 7467600"/>
              <a:gd name="connsiteY784" fmla="*/ 348434 h 6858000"/>
              <a:gd name="connsiteX785" fmla="*/ 5805386 w 7467600"/>
              <a:gd name="connsiteY785" fmla="*/ 239240 h 6858000"/>
              <a:gd name="connsiteX786" fmla="*/ 5905192 w 7467600"/>
              <a:gd name="connsiteY786" fmla="*/ 163079 h 6858000"/>
              <a:gd name="connsiteX787" fmla="*/ 5865655 w 7467600"/>
              <a:gd name="connsiteY787" fmla="*/ 171901 h 6858000"/>
              <a:gd name="connsiteX788" fmla="*/ 5259740 w 7467600"/>
              <a:gd name="connsiteY788" fmla="*/ 257013 h 6858000"/>
              <a:gd name="connsiteX789" fmla="*/ 5208466 w 7467600"/>
              <a:gd name="connsiteY789" fmla="*/ 257550 h 6858000"/>
              <a:gd name="connsiteX790" fmla="*/ 4980204 w 7467600"/>
              <a:gd name="connsiteY790" fmla="*/ 271903 h 6858000"/>
              <a:gd name="connsiteX791" fmla="*/ 5068068 w 7467600"/>
              <a:gd name="connsiteY791" fmla="*/ 282244 h 6858000"/>
              <a:gd name="connsiteX792" fmla="*/ 5153231 w 7467600"/>
              <a:gd name="connsiteY792" fmla="*/ 292240 h 6858000"/>
              <a:gd name="connsiteX793" fmla="*/ 5426491 w 7467600"/>
              <a:gd name="connsiteY793" fmla="*/ 281128 h 6858000"/>
              <a:gd name="connsiteX794" fmla="*/ 5731212 w 7467600"/>
              <a:gd name="connsiteY794" fmla="*/ 231951 h 6858000"/>
              <a:gd name="connsiteX795" fmla="*/ 5905192 w 7467600"/>
              <a:gd name="connsiteY795" fmla="*/ 163079 h 6858000"/>
              <a:gd name="connsiteX796" fmla="*/ 5944437 w 7467600"/>
              <a:gd name="connsiteY796" fmla="*/ 113829 h 6858000"/>
              <a:gd name="connsiteX797" fmla="*/ 5825032 w 7467600"/>
              <a:gd name="connsiteY797" fmla="*/ 146405 h 6858000"/>
              <a:gd name="connsiteX798" fmla="*/ 4955599 w 7467600"/>
              <a:gd name="connsiteY798" fmla="*/ 247008 h 6858000"/>
              <a:gd name="connsiteX799" fmla="*/ 5210104 w 7467600"/>
              <a:gd name="connsiteY799" fmla="*/ 228123 h 6858000"/>
              <a:gd name="connsiteX800" fmla="*/ 5261015 w 7467600"/>
              <a:gd name="connsiteY800" fmla="*/ 227087 h 6858000"/>
              <a:gd name="connsiteX801" fmla="*/ 5861181 w 7467600"/>
              <a:gd name="connsiteY801" fmla="*/ 143093 h 6858000"/>
              <a:gd name="connsiteX802" fmla="*/ 5961252 w 7467600"/>
              <a:gd name="connsiteY802" fmla="*/ 114820 h 6858000"/>
              <a:gd name="connsiteX803" fmla="*/ 5944437 w 7467600"/>
              <a:gd name="connsiteY803" fmla="*/ 113829 h 6858000"/>
              <a:gd name="connsiteX804" fmla="*/ 3882765 w 7467600"/>
              <a:gd name="connsiteY804" fmla="*/ 0 h 6858000"/>
              <a:gd name="connsiteX805" fmla="*/ 3995099 w 7467600"/>
              <a:gd name="connsiteY805" fmla="*/ 0 h 6858000"/>
              <a:gd name="connsiteX806" fmla="*/ 4163818 w 7467600"/>
              <a:gd name="connsiteY806" fmla="*/ 234104 h 6858000"/>
              <a:gd name="connsiteX807" fmla="*/ 4172099 w 7467600"/>
              <a:gd name="connsiteY807" fmla="*/ 234207 h 6858000"/>
              <a:gd name="connsiteX808" fmla="*/ 4784282 w 7467600"/>
              <a:gd name="connsiteY808" fmla="*/ 276561 h 6858000"/>
              <a:gd name="connsiteX809" fmla="*/ 4801687 w 7467600"/>
              <a:gd name="connsiteY809" fmla="*/ 267764 h 6858000"/>
              <a:gd name="connsiteX810" fmla="*/ 6082788 w 7467600"/>
              <a:gd name="connsiteY810" fmla="*/ 64119 h 6858000"/>
              <a:gd name="connsiteX811" fmla="*/ 6099442 w 7467600"/>
              <a:gd name="connsiteY811" fmla="*/ 82568 h 6858000"/>
              <a:gd name="connsiteX812" fmla="*/ 4804137 w 7467600"/>
              <a:gd name="connsiteY812" fmla="*/ 320931 h 6858000"/>
              <a:gd name="connsiteX813" fmla="*/ 4227047 w 7467600"/>
              <a:gd name="connsiteY813" fmla="*/ 313415 h 6858000"/>
              <a:gd name="connsiteX814" fmla="*/ 4346041 w 7467600"/>
              <a:gd name="connsiteY814" fmla="*/ 456086 h 6858000"/>
              <a:gd name="connsiteX815" fmla="*/ 4870967 w 7467600"/>
              <a:gd name="connsiteY815" fmla="*/ 963061 h 6858000"/>
              <a:gd name="connsiteX816" fmla="*/ 4889647 w 7467600"/>
              <a:gd name="connsiteY816" fmla="*/ 957147 h 6858000"/>
              <a:gd name="connsiteX817" fmla="*/ 5422504 w 7467600"/>
              <a:gd name="connsiteY817" fmla="*/ 805191 h 6858000"/>
              <a:gd name="connsiteX818" fmla="*/ 6087656 w 7467600"/>
              <a:gd name="connsiteY818" fmla="*/ 826703 h 6858000"/>
              <a:gd name="connsiteX819" fmla="*/ 6058717 w 7467600"/>
              <a:gd name="connsiteY819" fmla="*/ 865992 h 6858000"/>
              <a:gd name="connsiteX820" fmla="*/ 4974153 w 7467600"/>
              <a:gd name="connsiteY820" fmla="*/ 1045456 h 6858000"/>
              <a:gd name="connsiteX821" fmla="*/ 5627835 w 7467600"/>
              <a:gd name="connsiteY821" fmla="*/ 1472077 h 6858000"/>
              <a:gd name="connsiteX822" fmla="*/ 5629817 w 7467600"/>
              <a:gd name="connsiteY822" fmla="*/ 1471412 h 6858000"/>
              <a:gd name="connsiteX823" fmla="*/ 5634124 w 7467600"/>
              <a:gd name="connsiteY823" fmla="*/ 1470572 h 6858000"/>
              <a:gd name="connsiteX824" fmla="*/ 5755832 w 7467600"/>
              <a:gd name="connsiteY824" fmla="*/ 1383886 h 6858000"/>
              <a:gd name="connsiteX825" fmla="*/ 6014186 w 7467600"/>
              <a:gd name="connsiteY825" fmla="*/ 1279799 h 6858000"/>
              <a:gd name="connsiteX826" fmla="*/ 6901619 w 7467600"/>
              <a:gd name="connsiteY826" fmla="*/ 1047874 h 6858000"/>
              <a:gd name="connsiteX827" fmla="*/ 6931566 w 7467600"/>
              <a:gd name="connsiteY827" fmla="*/ 1062034 h 6858000"/>
              <a:gd name="connsiteX828" fmla="*/ 5790982 w 7467600"/>
              <a:gd name="connsiteY828" fmla="*/ 1561380 h 6858000"/>
              <a:gd name="connsiteX829" fmla="*/ 6188971 w 7467600"/>
              <a:gd name="connsiteY829" fmla="*/ 1755168 h 6858000"/>
              <a:gd name="connsiteX830" fmla="*/ 6202446 w 7467600"/>
              <a:gd name="connsiteY830" fmla="*/ 1752268 h 6858000"/>
              <a:gd name="connsiteX831" fmla="*/ 7179560 w 7467600"/>
              <a:gd name="connsiteY831" fmla="*/ 1467551 h 6858000"/>
              <a:gd name="connsiteX832" fmla="*/ 7158730 w 7467600"/>
              <a:gd name="connsiteY832" fmla="*/ 1507835 h 6858000"/>
              <a:gd name="connsiteX833" fmla="*/ 6326959 w 7467600"/>
              <a:gd name="connsiteY833" fmla="*/ 1817686 h 6858000"/>
              <a:gd name="connsiteX834" fmla="*/ 6537433 w 7467600"/>
              <a:gd name="connsiteY834" fmla="*/ 1907790 h 6858000"/>
              <a:gd name="connsiteX835" fmla="*/ 6550221 w 7467600"/>
              <a:gd name="connsiteY835" fmla="*/ 1910729 h 6858000"/>
              <a:gd name="connsiteX836" fmla="*/ 6964438 w 7467600"/>
              <a:gd name="connsiteY836" fmla="*/ 2209505 h 6858000"/>
              <a:gd name="connsiteX837" fmla="*/ 7367862 w 7467600"/>
              <a:gd name="connsiteY837" fmla="*/ 2806833 h 6858000"/>
              <a:gd name="connsiteX838" fmla="*/ 7364329 w 7467600"/>
              <a:gd name="connsiteY838" fmla="*/ 2826907 h 6858000"/>
              <a:gd name="connsiteX839" fmla="*/ 7290545 w 7467600"/>
              <a:gd name="connsiteY839" fmla="*/ 2850663 h 6858000"/>
              <a:gd name="connsiteX840" fmla="*/ 6472036 w 7467600"/>
              <a:gd name="connsiteY840" fmla="*/ 1959003 h 6858000"/>
              <a:gd name="connsiteX841" fmla="*/ 5792897 w 7467600"/>
              <a:gd name="connsiteY841" fmla="*/ 1647747 h 6858000"/>
              <a:gd name="connsiteX842" fmla="*/ 5842751 w 7467600"/>
              <a:gd name="connsiteY842" fmla="*/ 1816112 h 6858000"/>
              <a:gd name="connsiteX843" fmla="*/ 5847424 w 7467600"/>
              <a:gd name="connsiteY843" fmla="*/ 1815776 h 6858000"/>
              <a:gd name="connsiteX844" fmla="*/ 6399821 w 7467600"/>
              <a:gd name="connsiteY844" fmla="*/ 2344799 h 6858000"/>
              <a:gd name="connsiteX845" fmla="*/ 6323232 w 7467600"/>
              <a:gd name="connsiteY845" fmla="*/ 2389634 h 6858000"/>
              <a:gd name="connsiteX846" fmla="*/ 5942958 w 7467600"/>
              <a:gd name="connsiteY846" fmla="*/ 2077708 h 6858000"/>
              <a:gd name="connsiteX847" fmla="*/ 5921559 w 7467600"/>
              <a:gd name="connsiteY847" fmla="*/ 2378596 h 6858000"/>
              <a:gd name="connsiteX848" fmla="*/ 5817651 w 7467600"/>
              <a:gd name="connsiteY848" fmla="*/ 3023919 h 6858000"/>
              <a:gd name="connsiteX849" fmla="*/ 5729634 w 7467600"/>
              <a:gd name="connsiteY849" fmla="*/ 3051849 h 6858000"/>
              <a:gd name="connsiteX850" fmla="*/ 5611018 w 7467600"/>
              <a:gd name="connsiteY850" fmla="*/ 2316769 h 6858000"/>
              <a:gd name="connsiteX851" fmla="*/ 5687608 w 7467600"/>
              <a:gd name="connsiteY851" fmla="*/ 2039972 h 6858000"/>
              <a:gd name="connsiteX852" fmla="*/ 5657554 w 7467600"/>
              <a:gd name="connsiteY852" fmla="*/ 1576445 h 6858000"/>
              <a:gd name="connsiteX853" fmla="*/ 5150475 w 7467600"/>
              <a:gd name="connsiteY853" fmla="*/ 1274012 h 6858000"/>
              <a:gd name="connsiteX854" fmla="*/ 5349142 w 7467600"/>
              <a:gd name="connsiteY854" fmla="*/ 2204405 h 6858000"/>
              <a:gd name="connsiteX855" fmla="*/ 5262214 w 7467600"/>
              <a:gd name="connsiteY855" fmla="*/ 2233836 h 6858000"/>
              <a:gd name="connsiteX856" fmla="*/ 4981539 w 7467600"/>
              <a:gd name="connsiteY856" fmla="*/ 1542201 h 6858000"/>
              <a:gd name="connsiteX857" fmla="*/ 4958461 w 7467600"/>
              <a:gd name="connsiteY857" fmla="*/ 1136957 h 6858000"/>
              <a:gd name="connsiteX858" fmla="*/ 4655015 w 7467600"/>
              <a:gd name="connsiteY858" fmla="*/ 891426 h 6858000"/>
              <a:gd name="connsiteX859" fmla="*/ 4348002 w 7467600"/>
              <a:gd name="connsiteY859" fmla="*/ 2205895 h 6858000"/>
              <a:gd name="connsiteX860" fmla="*/ 4262250 w 7467600"/>
              <a:gd name="connsiteY860" fmla="*/ 2219972 h 6858000"/>
              <a:gd name="connsiteX861" fmla="*/ 4550611 w 7467600"/>
              <a:gd name="connsiteY861" fmla="*/ 817540 h 6858000"/>
              <a:gd name="connsiteX862" fmla="*/ 4564418 w 7467600"/>
              <a:gd name="connsiteY862" fmla="*/ 808293 h 6858000"/>
              <a:gd name="connsiteX863" fmla="*/ 4266388 w 7467600"/>
              <a:gd name="connsiteY863" fmla="*/ 500083 h 6858000"/>
              <a:gd name="connsiteX864" fmla="*/ 4032842 w 7467600"/>
              <a:gd name="connsiteY864" fmla="*/ 211809 h 6858000"/>
              <a:gd name="connsiteX865" fmla="*/ 3882765 w 7467600"/>
              <a:gd name="connsiteY865" fmla="*/ 0 h 6858000"/>
              <a:gd name="connsiteX866" fmla="*/ 3721337 w 7467600"/>
              <a:gd name="connsiteY866" fmla="*/ 0 h 6858000"/>
              <a:gd name="connsiteX867" fmla="*/ 3797544 w 7467600"/>
              <a:gd name="connsiteY867" fmla="*/ 0 h 6858000"/>
              <a:gd name="connsiteX868" fmla="*/ 3775734 w 7467600"/>
              <a:gd name="connsiteY868" fmla="*/ 95131 h 6858000"/>
              <a:gd name="connsiteX869" fmla="*/ 3724807 w 7467600"/>
              <a:gd name="connsiteY869" fmla="*/ 272257 h 6858000"/>
              <a:gd name="connsiteX870" fmla="*/ 3726844 w 7467600"/>
              <a:gd name="connsiteY870" fmla="*/ 282988 h 6858000"/>
              <a:gd name="connsiteX871" fmla="*/ 3742664 w 7467600"/>
              <a:gd name="connsiteY871" fmla="*/ 279918 h 6858000"/>
              <a:gd name="connsiteX872" fmla="*/ 4103910 w 7467600"/>
              <a:gd name="connsiteY872" fmla="*/ 1161917 h 6858000"/>
              <a:gd name="connsiteX873" fmla="*/ 4020269 w 7467600"/>
              <a:gd name="connsiteY873" fmla="*/ 1200406 h 6858000"/>
              <a:gd name="connsiteX874" fmla="*/ 3674882 w 7467600"/>
              <a:gd name="connsiteY874" fmla="*/ 488524 h 6858000"/>
              <a:gd name="connsiteX875" fmla="*/ 3132682 w 7467600"/>
              <a:gd name="connsiteY875" fmla="*/ 1072284 h 6858000"/>
              <a:gd name="connsiteX876" fmla="*/ 2716346 w 7467600"/>
              <a:gd name="connsiteY876" fmla="*/ 1276376 h 6858000"/>
              <a:gd name="connsiteX877" fmla="*/ 2716772 w 7467600"/>
              <a:gd name="connsiteY877" fmla="*/ 1255462 h 6858000"/>
              <a:gd name="connsiteX878" fmla="*/ 3471096 w 7467600"/>
              <a:gd name="connsiteY878" fmla="*/ 437072 h 6858000"/>
              <a:gd name="connsiteX879" fmla="*/ 3639057 w 7467600"/>
              <a:gd name="connsiteY879" fmla="*/ 286334 h 6858000"/>
              <a:gd name="connsiteX880" fmla="*/ 3640309 w 7467600"/>
              <a:gd name="connsiteY880" fmla="*/ 284664 h 6858000"/>
              <a:gd name="connsiteX881" fmla="*/ 3646022 w 7467600"/>
              <a:gd name="connsiteY881" fmla="*/ 276711 h 6858000"/>
              <a:gd name="connsiteX882" fmla="*/ 3707943 w 7467600"/>
              <a:gd name="connsiteY882" fmla="*/ 65958 h 6858000"/>
              <a:gd name="connsiteX883" fmla="*/ 3721337 w 7467600"/>
              <a:gd name="connsiteY883" fmla="*/ 0 h 6858000"/>
              <a:gd name="connsiteX884" fmla="*/ 2867960 w 7467600"/>
              <a:gd name="connsiteY884" fmla="*/ 0 h 6858000"/>
              <a:gd name="connsiteX885" fmla="*/ 2926351 w 7467600"/>
              <a:gd name="connsiteY885" fmla="*/ 0 h 6858000"/>
              <a:gd name="connsiteX886" fmla="*/ 2902823 w 7467600"/>
              <a:gd name="connsiteY886" fmla="*/ 262929 h 6858000"/>
              <a:gd name="connsiteX887" fmla="*/ 2940663 w 7467600"/>
              <a:gd name="connsiteY887" fmla="*/ 140884 h 6858000"/>
              <a:gd name="connsiteX888" fmla="*/ 2947039 w 7467600"/>
              <a:gd name="connsiteY888" fmla="*/ 122524 h 6858000"/>
              <a:gd name="connsiteX889" fmla="*/ 2984316 w 7467600"/>
              <a:gd name="connsiteY889" fmla="*/ 0 h 6858000"/>
              <a:gd name="connsiteX890" fmla="*/ 3016114 w 7467600"/>
              <a:gd name="connsiteY890" fmla="*/ 0 h 6858000"/>
              <a:gd name="connsiteX891" fmla="*/ 2979949 w 7467600"/>
              <a:gd name="connsiteY891" fmla="*/ 119274 h 6858000"/>
              <a:gd name="connsiteX892" fmla="*/ 3023879 w 7467600"/>
              <a:gd name="connsiteY892" fmla="*/ 0 h 6858000"/>
              <a:gd name="connsiteX893" fmla="*/ 3105400 w 7467600"/>
              <a:gd name="connsiteY893" fmla="*/ 0 h 6858000"/>
              <a:gd name="connsiteX894" fmla="*/ 3094669 w 7467600"/>
              <a:gd name="connsiteY894" fmla="*/ 30308 h 6858000"/>
              <a:gd name="connsiteX895" fmla="*/ 2901945 w 7467600"/>
              <a:gd name="connsiteY895" fmla="*/ 466538 h 6858000"/>
              <a:gd name="connsiteX896" fmla="*/ 2815209 w 7467600"/>
              <a:gd name="connsiteY896" fmla="*/ 497361 h 6858000"/>
              <a:gd name="connsiteX897" fmla="*/ 2844845 w 7467600"/>
              <a:gd name="connsiteY897" fmla="*/ 127638 h 6858000"/>
              <a:gd name="connsiteX898" fmla="*/ 2867960 w 7467600"/>
              <a:gd name="connsiteY898" fmla="*/ 0 h 6858000"/>
              <a:gd name="connsiteX899" fmla="*/ 1057230 w 7467600"/>
              <a:gd name="connsiteY899" fmla="*/ 0 h 6858000"/>
              <a:gd name="connsiteX900" fmla="*/ 1111003 w 7467600"/>
              <a:gd name="connsiteY900" fmla="*/ 0 h 6858000"/>
              <a:gd name="connsiteX901" fmla="*/ 1125553 w 7467600"/>
              <a:gd name="connsiteY901" fmla="*/ 52588 h 6858000"/>
              <a:gd name="connsiteX902" fmla="*/ 1304276 w 7467600"/>
              <a:gd name="connsiteY902" fmla="*/ 476275 h 6858000"/>
              <a:gd name="connsiteX903" fmla="*/ 1492066 w 7467600"/>
              <a:gd name="connsiteY903" fmla="*/ 886333 h 6858000"/>
              <a:gd name="connsiteX904" fmla="*/ 1423698 w 7467600"/>
              <a:gd name="connsiteY904" fmla="*/ 710817 h 6858000"/>
              <a:gd name="connsiteX905" fmla="*/ 1357609 w 7467600"/>
              <a:gd name="connsiteY905" fmla="*/ 532892 h 6858000"/>
              <a:gd name="connsiteX906" fmla="*/ 1309550 w 7467600"/>
              <a:gd name="connsiteY906" fmla="*/ 374031 h 6858000"/>
              <a:gd name="connsiteX907" fmla="*/ 1193673 w 7467600"/>
              <a:gd name="connsiteY907" fmla="*/ 49533 h 6858000"/>
              <a:gd name="connsiteX908" fmla="*/ 1164391 w 7467600"/>
              <a:gd name="connsiteY908" fmla="*/ 0 h 6858000"/>
              <a:gd name="connsiteX909" fmla="*/ 1200666 w 7467600"/>
              <a:gd name="connsiteY909" fmla="*/ 0 h 6858000"/>
              <a:gd name="connsiteX910" fmla="*/ 1223408 w 7467600"/>
              <a:gd name="connsiteY910" fmla="*/ 38996 h 6858000"/>
              <a:gd name="connsiteX911" fmla="*/ 1339635 w 7467600"/>
              <a:gd name="connsiteY911" fmla="*/ 365517 h 6858000"/>
              <a:gd name="connsiteX912" fmla="*/ 1387469 w 7467600"/>
              <a:gd name="connsiteY912" fmla="*/ 523079 h 6858000"/>
              <a:gd name="connsiteX913" fmla="*/ 1452685 w 7467600"/>
              <a:gd name="connsiteY913" fmla="*/ 699806 h 6858000"/>
              <a:gd name="connsiteX914" fmla="*/ 1492092 w 7467600"/>
              <a:gd name="connsiteY914" fmla="*/ 800424 h 6858000"/>
              <a:gd name="connsiteX915" fmla="*/ 1455302 w 7467600"/>
              <a:gd name="connsiteY915" fmla="*/ 632913 h 6858000"/>
              <a:gd name="connsiteX916" fmla="*/ 1222336 w 7467600"/>
              <a:gd name="connsiteY916" fmla="*/ 9480 h 6858000"/>
              <a:gd name="connsiteX917" fmla="*/ 1214634 w 7467600"/>
              <a:gd name="connsiteY917" fmla="*/ 0 h 6858000"/>
              <a:gd name="connsiteX918" fmla="*/ 1289827 w 7467600"/>
              <a:gd name="connsiteY918" fmla="*/ 0 h 6858000"/>
              <a:gd name="connsiteX919" fmla="*/ 1321076 w 7467600"/>
              <a:gd name="connsiteY919" fmla="*/ 59722 h 6858000"/>
              <a:gd name="connsiteX920" fmla="*/ 1512579 w 7467600"/>
              <a:gd name="connsiteY920" fmla="*/ 626441 h 6858000"/>
              <a:gd name="connsiteX921" fmla="*/ 1506076 w 7467600"/>
              <a:gd name="connsiteY921" fmla="*/ 1089289 h 6858000"/>
              <a:gd name="connsiteX922" fmla="*/ 1486346 w 7467600"/>
              <a:gd name="connsiteY922" fmla="*/ 1079919 h 6858000"/>
              <a:gd name="connsiteX923" fmla="*/ 1070511 w 7467600"/>
              <a:gd name="connsiteY923" fmla="*/ 48609 h 6858000"/>
              <a:gd name="connsiteX924" fmla="*/ 1057230 w 7467600"/>
              <a:gd name="connsiteY924" fmla="*/ 0 h 6858000"/>
              <a:gd name="connsiteX925" fmla="*/ 43151 w 7467600"/>
              <a:gd name="connsiteY925" fmla="*/ 0 h 6858000"/>
              <a:gd name="connsiteX926" fmla="*/ 95283 w 7467600"/>
              <a:gd name="connsiteY926" fmla="*/ 0 h 6858000"/>
              <a:gd name="connsiteX927" fmla="*/ 300708 w 7467600"/>
              <a:gd name="connsiteY927" fmla="*/ 154571 h 6858000"/>
              <a:gd name="connsiteX928" fmla="*/ 530414 w 7467600"/>
              <a:gd name="connsiteY928" fmla="*/ 354673 h 6858000"/>
              <a:gd name="connsiteX929" fmla="*/ 333785 w 7467600"/>
              <a:gd name="connsiteY929" fmla="*/ 161564 h 6858000"/>
              <a:gd name="connsiteX930" fmla="*/ 147005 w 7467600"/>
              <a:gd name="connsiteY930" fmla="*/ 0 h 6858000"/>
              <a:gd name="connsiteX931" fmla="*/ 272509 w 7467600"/>
              <a:gd name="connsiteY931" fmla="*/ 0 h 6858000"/>
              <a:gd name="connsiteX932" fmla="*/ 326276 w 7467600"/>
              <a:gd name="connsiteY932" fmla="*/ 45847 h 6858000"/>
              <a:gd name="connsiteX933" fmla="*/ 823759 w 7467600"/>
              <a:gd name="connsiteY933" fmla="*/ 574145 h 6858000"/>
              <a:gd name="connsiteX934" fmla="*/ 811254 w 7467600"/>
              <a:gd name="connsiteY934" fmla="*/ 665546 h 6858000"/>
              <a:gd name="connsiteX935" fmla="*/ 154042 w 7467600"/>
              <a:gd name="connsiteY935" fmla="*/ 261522 h 6858000"/>
              <a:gd name="connsiteX936" fmla="*/ 13550 w 7467600"/>
              <a:gd name="connsiteY936" fmla="*/ 158423 h 6858000"/>
              <a:gd name="connsiteX937" fmla="*/ 0 w 7467600"/>
              <a:gd name="connsiteY937" fmla="*/ 146618 h 6858000"/>
              <a:gd name="connsiteX938" fmla="*/ 0 w 7467600"/>
              <a:gd name="connsiteY938" fmla="*/ 59161 h 6858000"/>
              <a:gd name="connsiteX939" fmla="*/ 45427 w 7467600"/>
              <a:gd name="connsiteY939" fmla="*/ 101078 h 6858000"/>
              <a:gd name="connsiteX940" fmla="*/ 630103 w 7467600"/>
              <a:gd name="connsiteY940" fmla="*/ 485885 h 6858000"/>
              <a:gd name="connsiteX941" fmla="*/ 532040 w 7467600"/>
              <a:gd name="connsiteY941" fmla="*/ 399359 h 6858000"/>
              <a:gd name="connsiteX942" fmla="*/ 517618 w 7467600"/>
              <a:gd name="connsiteY942" fmla="*/ 385726 h 6858000"/>
              <a:gd name="connsiteX943" fmla="*/ 285074 w 7467600"/>
              <a:gd name="connsiteY943" fmla="*/ 182755 h 6858000"/>
              <a:gd name="connsiteX944" fmla="*/ 43151 w 7467600"/>
              <a:gd name="connsiteY94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289862 w 7467600"/>
              <a:gd name="connsiteY11" fmla="*/ 6659827 h 6858000"/>
              <a:gd name="connsiteX12" fmla="*/ 1019354 w 7467600"/>
              <a:gd name="connsiteY12" fmla="*/ 6315006 h 6858000"/>
              <a:gd name="connsiteX13" fmla="*/ 441046 w 7467600"/>
              <a:gd name="connsiteY13" fmla="*/ 6691153 h 6858000"/>
              <a:gd name="connsiteX14" fmla="*/ 1019354 w 7467600"/>
              <a:gd name="connsiteY14" fmla="*/ 6315006 h 6858000"/>
              <a:gd name="connsiteX15" fmla="*/ 991680 w 7467600"/>
              <a:gd name="connsiteY15" fmla="*/ 6298413 h 6858000"/>
              <a:gd name="connsiteX16" fmla="*/ 409060 w 7467600"/>
              <a:gd name="connsiteY16" fmla="*/ 6671470 h 6858000"/>
              <a:gd name="connsiteX17" fmla="*/ 991680 w 7467600"/>
              <a:gd name="connsiteY17" fmla="*/ 6298413 h 6858000"/>
              <a:gd name="connsiteX18" fmla="*/ 103333 w 7467600"/>
              <a:gd name="connsiteY18" fmla="*/ 5699602 h 6858000"/>
              <a:gd name="connsiteX19" fmla="*/ 233938 w 7467600"/>
              <a:gd name="connsiteY19" fmla="*/ 5809416 h 6858000"/>
              <a:gd name="connsiteX20" fmla="*/ 883580 w 7467600"/>
              <a:gd name="connsiteY20" fmla="*/ 6180710 h 6858000"/>
              <a:gd name="connsiteX21" fmla="*/ 487337 w 7467600"/>
              <a:gd name="connsiteY21" fmla="*/ 5950182 h 6858000"/>
              <a:gd name="connsiteX22" fmla="*/ 354051 w 7467600"/>
              <a:gd name="connsiteY22" fmla="*/ 5854912 h 6858000"/>
              <a:gd name="connsiteX23" fmla="*/ 195436 w 7467600"/>
              <a:gd name="connsiteY23" fmla="*/ 5755068 h 6858000"/>
              <a:gd name="connsiteX24" fmla="*/ 103333 w 7467600"/>
              <a:gd name="connsiteY24" fmla="*/ 5699602 h 6858000"/>
              <a:gd name="connsiteX25" fmla="*/ 5539432 w 7467600"/>
              <a:gd name="connsiteY25" fmla="*/ 5642928 h 6858000"/>
              <a:gd name="connsiteX26" fmla="*/ 5555462 w 7467600"/>
              <a:gd name="connsiteY26" fmla="*/ 5694454 h 6858000"/>
              <a:gd name="connsiteX27" fmla="*/ 5828270 w 7467600"/>
              <a:gd name="connsiteY27" fmla="*/ 6320663 h 6858000"/>
              <a:gd name="connsiteX28" fmla="*/ 5947416 w 7467600"/>
              <a:gd name="connsiteY28" fmla="*/ 6574846 h 6858000"/>
              <a:gd name="connsiteX29" fmla="*/ 5539432 w 7467600"/>
              <a:gd name="connsiteY29" fmla="*/ 5642928 h 6858000"/>
              <a:gd name="connsiteX30" fmla="*/ 51253 w 7467600"/>
              <a:gd name="connsiteY30" fmla="*/ 5631825 h 6858000"/>
              <a:gd name="connsiteX31" fmla="*/ 211622 w 7467600"/>
              <a:gd name="connsiteY31" fmla="*/ 5728803 h 6858000"/>
              <a:gd name="connsiteX32" fmla="*/ 371652 w 7467600"/>
              <a:gd name="connsiteY32" fmla="*/ 5829062 h 6858000"/>
              <a:gd name="connsiteX33" fmla="*/ 505903 w 7467600"/>
              <a:gd name="connsiteY33" fmla="*/ 5925221 h 6858000"/>
              <a:gd name="connsiteX34" fmla="*/ 899240 w 7467600"/>
              <a:gd name="connsiteY34" fmla="*/ 6153068 h 6858000"/>
              <a:gd name="connsiteX35" fmla="*/ 988114 w 7467600"/>
              <a:gd name="connsiteY35" fmla="*/ 6174204 h 6858000"/>
              <a:gd name="connsiteX36" fmla="*/ 845971 w 7467600"/>
              <a:gd name="connsiteY36" fmla="*/ 6067177 h 6858000"/>
              <a:gd name="connsiteX37" fmla="*/ 448057 w 7467600"/>
              <a:gd name="connsiteY37" fmla="*/ 5841376 h 6858000"/>
              <a:gd name="connsiteX38" fmla="*/ 51253 w 7467600"/>
              <a:gd name="connsiteY38" fmla="*/ 5631825 h 6858000"/>
              <a:gd name="connsiteX39" fmla="*/ 2606687 w 7467600"/>
              <a:gd name="connsiteY39" fmla="*/ 5630718 h 6858000"/>
              <a:gd name="connsiteX40" fmla="*/ 2645658 w 7467600"/>
              <a:gd name="connsiteY40" fmla="*/ 6640259 h 6858000"/>
              <a:gd name="connsiteX41" fmla="*/ 2606687 w 7467600"/>
              <a:gd name="connsiteY41" fmla="*/ 5630718 h 6858000"/>
              <a:gd name="connsiteX42" fmla="*/ 3642057 w 7467600"/>
              <a:gd name="connsiteY42" fmla="*/ 5573487 h 6858000"/>
              <a:gd name="connsiteX43" fmla="*/ 3632981 w 7467600"/>
              <a:gd name="connsiteY43" fmla="*/ 5579437 h 6858000"/>
              <a:gd name="connsiteX44" fmla="*/ 3382436 w 7467600"/>
              <a:gd name="connsiteY44" fmla="*/ 5952726 h 6858000"/>
              <a:gd name="connsiteX45" fmla="*/ 3191929 w 7467600"/>
              <a:gd name="connsiteY45" fmla="*/ 6662669 h 6858000"/>
              <a:gd name="connsiteX46" fmla="*/ 3369898 w 7467600"/>
              <a:gd name="connsiteY46" fmla="*/ 6081771 h 6858000"/>
              <a:gd name="connsiteX47" fmla="*/ 3642057 w 7467600"/>
              <a:gd name="connsiteY47" fmla="*/ 5573487 h 6858000"/>
              <a:gd name="connsiteX48" fmla="*/ 2650666 w 7467600"/>
              <a:gd name="connsiteY48" fmla="*/ 5530686 h 6858000"/>
              <a:gd name="connsiteX49" fmla="*/ 2650249 w 7467600"/>
              <a:gd name="connsiteY49" fmla="*/ 5532101 h 6858000"/>
              <a:gd name="connsiteX50" fmla="*/ 2663808 w 7467600"/>
              <a:gd name="connsiteY50" fmla="*/ 6535215 h 6858000"/>
              <a:gd name="connsiteX51" fmla="*/ 2665418 w 7467600"/>
              <a:gd name="connsiteY51" fmla="*/ 6132756 h 6858000"/>
              <a:gd name="connsiteX52" fmla="*/ 2650666 w 7467600"/>
              <a:gd name="connsiteY52" fmla="*/ 5530686 h 6858000"/>
              <a:gd name="connsiteX53" fmla="*/ 2680277 w 7467600"/>
              <a:gd name="connsiteY53" fmla="*/ 5479204 h 6858000"/>
              <a:gd name="connsiteX54" fmla="*/ 2678972 w 7467600"/>
              <a:gd name="connsiteY54" fmla="*/ 5481582 h 6858000"/>
              <a:gd name="connsiteX55" fmla="*/ 2696666 w 7467600"/>
              <a:gd name="connsiteY55" fmla="*/ 6133836 h 6858000"/>
              <a:gd name="connsiteX56" fmla="*/ 2695769 w 7467600"/>
              <a:gd name="connsiteY56" fmla="*/ 6390955 h 6858000"/>
              <a:gd name="connsiteX57" fmla="*/ 2739893 w 7467600"/>
              <a:gd name="connsiteY57" fmla="*/ 6108357 h 6858000"/>
              <a:gd name="connsiteX58" fmla="*/ 2680277 w 7467600"/>
              <a:gd name="connsiteY58" fmla="*/ 5479204 h 6858000"/>
              <a:gd name="connsiteX59" fmla="*/ 1132195 w 7467600"/>
              <a:gd name="connsiteY59" fmla="*/ 5467980 h 6858000"/>
              <a:gd name="connsiteX60" fmla="*/ 1679056 w 7467600"/>
              <a:gd name="connsiteY60" fmla="*/ 5516907 h 6858000"/>
              <a:gd name="connsiteX61" fmla="*/ 2128648 w 7467600"/>
              <a:gd name="connsiteY61" fmla="*/ 5474249 h 6858000"/>
              <a:gd name="connsiteX62" fmla="*/ 1825619 w 7467600"/>
              <a:gd name="connsiteY62" fmla="*/ 5478447 h 6858000"/>
              <a:gd name="connsiteX63" fmla="*/ 1737798 w 7467600"/>
              <a:gd name="connsiteY63" fmla="*/ 5483353 h 6858000"/>
              <a:gd name="connsiteX64" fmla="*/ 1132195 w 7467600"/>
              <a:gd name="connsiteY64" fmla="*/ 5467980 h 6858000"/>
              <a:gd name="connsiteX65" fmla="*/ 1456157 w 7467600"/>
              <a:gd name="connsiteY65" fmla="*/ 5371404 h 6858000"/>
              <a:gd name="connsiteX66" fmla="*/ 1244432 w 7467600"/>
              <a:gd name="connsiteY66" fmla="*/ 5385601 h 6858000"/>
              <a:gd name="connsiteX67" fmla="*/ 973990 w 7467600"/>
              <a:gd name="connsiteY67" fmla="*/ 5424940 h 6858000"/>
              <a:gd name="connsiteX68" fmla="*/ 1103809 w 7467600"/>
              <a:gd name="connsiteY68" fmla="*/ 5433720 h 6858000"/>
              <a:gd name="connsiteX69" fmla="*/ 1123454 w 7467600"/>
              <a:gd name="connsiteY69" fmla="*/ 5435727 h 6858000"/>
              <a:gd name="connsiteX70" fmla="*/ 1737017 w 7467600"/>
              <a:gd name="connsiteY70" fmla="*/ 5452183 h 6858000"/>
              <a:gd name="connsiteX71" fmla="*/ 1824397 w 7467600"/>
              <a:gd name="connsiteY71" fmla="*/ 5447757 h 6858000"/>
              <a:gd name="connsiteX72" fmla="*/ 2070059 w 7467600"/>
              <a:gd name="connsiteY72" fmla="*/ 5441660 h 6858000"/>
              <a:gd name="connsiteX73" fmla="*/ 1456157 w 7467600"/>
              <a:gd name="connsiteY73" fmla="*/ 5371404 h 6858000"/>
              <a:gd name="connsiteX74" fmla="*/ 4988186 w 7467600"/>
              <a:gd name="connsiteY74" fmla="*/ 5216467 h 6858000"/>
              <a:gd name="connsiteX75" fmla="*/ 4777334 w 7467600"/>
              <a:gd name="connsiteY75" fmla="*/ 5406072 h 6858000"/>
              <a:gd name="connsiteX76" fmla="*/ 4718341 w 7467600"/>
              <a:gd name="connsiteY76" fmla="*/ 5468043 h 6858000"/>
              <a:gd name="connsiteX77" fmla="*/ 4604655 w 7467600"/>
              <a:gd name="connsiteY77" fmla="*/ 5583434 h 6858000"/>
              <a:gd name="connsiteX78" fmla="*/ 4565074 w 7467600"/>
              <a:gd name="connsiteY78" fmla="*/ 5618550 h 6858000"/>
              <a:gd name="connsiteX79" fmla="*/ 4988186 w 7467600"/>
              <a:gd name="connsiteY79" fmla="*/ 5216467 h 6858000"/>
              <a:gd name="connsiteX80" fmla="*/ 4978032 w 7467600"/>
              <a:gd name="connsiteY80" fmla="*/ 5183809 h 6858000"/>
              <a:gd name="connsiteX81" fmla="*/ 4463413 w 7467600"/>
              <a:gd name="connsiteY81" fmla="*/ 5615162 h 6858000"/>
              <a:gd name="connsiteX82" fmla="*/ 4358134 w 7467600"/>
              <a:gd name="connsiteY82" fmla="*/ 5742791 h 6858000"/>
              <a:gd name="connsiteX83" fmla="*/ 4376219 w 7467600"/>
              <a:gd name="connsiteY83" fmla="*/ 5729027 h 6858000"/>
              <a:gd name="connsiteX84" fmla="*/ 4582340 w 7467600"/>
              <a:gd name="connsiteY84" fmla="*/ 5561037 h 6858000"/>
              <a:gd name="connsiteX85" fmla="*/ 4694684 w 7467600"/>
              <a:gd name="connsiteY85" fmla="*/ 5447098 h 6858000"/>
              <a:gd name="connsiteX86" fmla="*/ 4754123 w 7467600"/>
              <a:gd name="connsiteY86" fmla="*/ 5384643 h 6858000"/>
              <a:gd name="connsiteX87" fmla="*/ 4978032 w 7467600"/>
              <a:gd name="connsiteY87" fmla="*/ 5183809 h 6858000"/>
              <a:gd name="connsiteX88" fmla="*/ 1903353 w 7467600"/>
              <a:gd name="connsiteY88" fmla="*/ 5044827 h 6858000"/>
              <a:gd name="connsiteX89" fmla="*/ 1936931 w 7467600"/>
              <a:gd name="connsiteY89" fmla="*/ 5093954 h 6858000"/>
              <a:gd name="connsiteX90" fmla="*/ 2195868 w 7467600"/>
              <a:gd name="connsiteY90" fmla="*/ 5396574 h 6858000"/>
              <a:gd name="connsiteX91" fmla="*/ 2088852 w 7467600"/>
              <a:gd name="connsiteY91" fmla="*/ 5166123 h 6858000"/>
              <a:gd name="connsiteX92" fmla="*/ 1958241 w 7467600"/>
              <a:gd name="connsiteY92" fmla="*/ 5067955 h 6858000"/>
              <a:gd name="connsiteX93" fmla="*/ 1903353 w 7467600"/>
              <a:gd name="connsiteY93" fmla="*/ 5044827 h 6858000"/>
              <a:gd name="connsiteX94" fmla="*/ 1979378 w 7467600"/>
              <a:gd name="connsiteY94" fmla="*/ 4769504 h 6858000"/>
              <a:gd name="connsiteX95" fmla="*/ 2882120 w 7467600"/>
              <a:gd name="connsiteY95" fmla="*/ 5064547 h 6858000"/>
              <a:gd name="connsiteX96" fmla="*/ 2793103 w 7467600"/>
              <a:gd name="connsiteY96" fmla="*/ 5039699 h 6858000"/>
              <a:gd name="connsiteX97" fmla="*/ 2770041 w 7467600"/>
              <a:gd name="connsiteY97" fmla="*/ 5033634 h 6858000"/>
              <a:gd name="connsiteX98" fmla="*/ 1979378 w 7467600"/>
              <a:gd name="connsiteY98" fmla="*/ 4769504 h 6858000"/>
              <a:gd name="connsiteX99" fmla="*/ 1927410 w 7467600"/>
              <a:gd name="connsiteY99" fmla="*/ 4716164 h 6858000"/>
              <a:gd name="connsiteX100" fmla="*/ 1959587 w 7467600"/>
              <a:gd name="connsiteY100" fmla="*/ 4728849 h 6858000"/>
              <a:gd name="connsiteX101" fmla="*/ 2777707 w 7467600"/>
              <a:gd name="connsiteY101" fmla="*/ 5003991 h 6858000"/>
              <a:gd name="connsiteX102" fmla="*/ 2800768 w 7467600"/>
              <a:gd name="connsiteY102" fmla="*/ 5010056 h 6858000"/>
              <a:gd name="connsiteX103" fmla="*/ 2879408 w 7467600"/>
              <a:gd name="connsiteY103" fmla="*/ 5031590 h 6858000"/>
              <a:gd name="connsiteX104" fmla="*/ 2862295 w 7467600"/>
              <a:gd name="connsiteY104" fmla="*/ 5022958 h 6858000"/>
              <a:gd name="connsiteX105" fmla="*/ 2813343 w 7467600"/>
              <a:gd name="connsiteY105" fmla="*/ 4998369 h 6858000"/>
              <a:gd name="connsiteX106" fmla="*/ 2646245 w 7467600"/>
              <a:gd name="connsiteY106" fmla="*/ 4930999 h 6858000"/>
              <a:gd name="connsiteX107" fmla="*/ 1999243 w 7467600"/>
              <a:gd name="connsiteY107" fmla="*/ 4730524 h 6858000"/>
              <a:gd name="connsiteX108" fmla="*/ 1979527 w 7467600"/>
              <a:gd name="connsiteY108" fmla="*/ 4726651 h 6858000"/>
              <a:gd name="connsiteX109" fmla="*/ 1927410 w 7467600"/>
              <a:gd name="connsiteY109" fmla="*/ 4716164 h 6858000"/>
              <a:gd name="connsiteX110" fmla="*/ 1997014 w 7467600"/>
              <a:gd name="connsiteY110" fmla="*/ 4698007 h 6858000"/>
              <a:gd name="connsiteX111" fmla="*/ 2005458 w 7467600"/>
              <a:gd name="connsiteY111" fmla="*/ 4699540 h 6858000"/>
              <a:gd name="connsiteX112" fmla="*/ 2657186 w 7467600"/>
              <a:gd name="connsiteY112" fmla="*/ 4901687 h 6858000"/>
              <a:gd name="connsiteX113" fmla="*/ 2826662 w 7467600"/>
              <a:gd name="connsiteY113" fmla="*/ 4970362 h 6858000"/>
              <a:gd name="connsiteX114" fmla="*/ 2876100 w 7467600"/>
              <a:gd name="connsiteY114" fmla="*/ 4995397 h 6858000"/>
              <a:gd name="connsiteX115" fmla="*/ 3042600 w 7467600"/>
              <a:gd name="connsiteY115" fmla="*/ 5059532 h 6858000"/>
              <a:gd name="connsiteX116" fmla="*/ 1997014 w 7467600"/>
              <a:gd name="connsiteY116" fmla="*/ 4698007 h 6858000"/>
              <a:gd name="connsiteX117" fmla="*/ 2305292 w 7467600"/>
              <a:gd name="connsiteY117" fmla="*/ 4219492 h 6858000"/>
              <a:gd name="connsiteX118" fmla="*/ 3360922 w 7467600"/>
              <a:gd name="connsiteY118" fmla="*/ 4529373 h 6858000"/>
              <a:gd name="connsiteX119" fmla="*/ 3492420 w 7467600"/>
              <a:gd name="connsiteY119" fmla="*/ 4510145 h 6858000"/>
              <a:gd name="connsiteX120" fmla="*/ 3364086 w 7467600"/>
              <a:gd name="connsiteY120" fmla="*/ 4480340 h 6858000"/>
              <a:gd name="connsiteX121" fmla="*/ 3225818 w 7467600"/>
              <a:gd name="connsiteY121" fmla="*/ 4411822 h 6858000"/>
              <a:gd name="connsiteX122" fmla="*/ 3129696 w 7467600"/>
              <a:gd name="connsiteY122" fmla="*/ 4360704 h 6858000"/>
              <a:gd name="connsiteX123" fmla="*/ 2814545 w 7467600"/>
              <a:gd name="connsiteY123" fmla="*/ 4282955 h 6858000"/>
              <a:gd name="connsiteX124" fmla="*/ 2305292 w 7467600"/>
              <a:gd name="connsiteY124" fmla="*/ 4219492 h 6858000"/>
              <a:gd name="connsiteX125" fmla="*/ 2626982 w 7467600"/>
              <a:gd name="connsiteY125" fmla="*/ 4206450 h 6858000"/>
              <a:gd name="connsiteX126" fmla="*/ 2490617 w 7467600"/>
              <a:gd name="connsiteY126" fmla="*/ 4206951 h 6858000"/>
              <a:gd name="connsiteX127" fmla="*/ 2819869 w 7467600"/>
              <a:gd name="connsiteY127" fmla="*/ 4252936 h 6858000"/>
              <a:gd name="connsiteX128" fmla="*/ 3143018 w 7467600"/>
              <a:gd name="connsiteY128" fmla="*/ 4332698 h 6858000"/>
              <a:gd name="connsiteX129" fmla="*/ 3241520 w 7467600"/>
              <a:gd name="connsiteY129" fmla="*/ 4385112 h 6858000"/>
              <a:gd name="connsiteX130" fmla="*/ 3374575 w 7467600"/>
              <a:gd name="connsiteY130" fmla="*/ 4451517 h 6858000"/>
              <a:gd name="connsiteX131" fmla="*/ 3505221 w 7467600"/>
              <a:gd name="connsiteY131" fmla="*/ 4480757 h 6858000"/>
              <a:gd name="connsiteX132" fmla="*/ 2626982 w 7467600"/>
              <a:gd name="connsiteY132" fmla="*/ 4206450 h 6858000"/>
              <a:gd name="connsiteX133" fmla="*/ 1310106 w 7467600"/>
              <a:gd name="connsiteY133" fmla="*/ 3943217 h 6858000"/>
              <a:gd name="connsiteX134" fmla="*/ 854994 w 7467600"/>
              <a:gd name="connsiteY134" fmla="*/ 4399136 h 6858000"/>
              <a:gd name="connsiteX135" fmla="*/ 742462 w 7467600"/>
              <a:gd name="connsiteY135" fmla="*/ 4594648 h 6858000"/>
              <a:gd name="connsiteX136" fmla="*/ 820602 w 7467600"/>
              <a:gd name="connsiteY136" fmla="*/ 4485915 h 6858000"/>
              <a:gd name="connsiteX137" fmla="*/ 878295 w 7467600"/>
              <a:gd name="connsiteY137" fmla="*/ 4403594 h 6858000"/>
              <a:gd name="connsiteX138" fmla="*/ 1240607 w 7467600"/>
              <a:gd name="connsiteY138" fmla="*/ 4010401 h 6858000"/>
              <a:gd name="connsiteX139" fmla="*/ 1310106 w 7467600"/>
              <a:gd name="connsiteY139" fmla="*/ 3943217 h 6858000"/>
              <a:gd name="connsiteX140" fmla="*/ 1423113 w 7467600"/>
              <a:gd name="connsiteY140" fmla="*/ 3874565 h 6858000"/>
              <a:gd name="connsiteX141" fmla="*/ 1260565 w 7467600"/>
              <a:gd name="connsiteY141" fmla="*/ 4031982 h 6858000"/>
              <a:gd name="connsiteX142" fmla="*/ 901900 w 7467600"/>
              <a:gd name="connsiteY142" fmla="*/ 4421236 h 6858000"/>
              <a:gd name="connsiteX143" fmla="*/ 845044 w 7467600"/>
              <a:gd name="connsiteY143" fmla="*/ 4502436 h 6858000"/>
              <a:gd name="connsiteX144" fmla="*/ 685926 w 7467600"/>
              <a:gd name="connsiteY144" fmla="*/ 4703069 h 6858000"/>
              <a:gd name="connsiteX145" fmla="*/ 684248 w 7467600"/>
              <a:gd name="connsiteY145" fmla="*/ 4706721 h 6858000"/>
              <a:gd name="connsiteX146" fmla="*/ 1423113 w 7467600"/>
              <a:gd name="connsiteY146" fmla="*/ 3874565 h 6858000"/>
              <a:gd name="connsiteX147" fmla="*/ 3316479 w 7467600"/>
              <a:gd name="connsiteY147" fmla="*/ 3872136 h 6858000"/>
              <a:gd name="connsiteX148" fmla="*/ 3546806 w 7467600"/>
              <a:gd name="connsiteY148" fmla="*/ 4356139 h 6858000"/>
              <a:gd name="connsiteX149" fmla="*/ 3364433 w 7467600"/>
              <a:gd name="connsiteY149" fmla="*/ 3953121 h 6858000"/>
              <a:gd name="connsiteX150" fmla="*/ 3316479 w 7467600"/>
              <a:gd name="connsiteY150" fmla="*/ 3872136 h 6858000"/>
              <a:gd name="connsiteX151" fmla="*/ 3291335 w 7467600"/>
              <a:gd name="connsiteY151" fmla="*/ 3767420 h 6858000"/>
              <a:gd name="connsiteX152" fmla="*/ 3390805 w 7467600"/>
              <a:gd name="connsiteY152" fmla="*/ 3937163 h 6858000"/>
              <a:gd name="connsiteX153" fmla="*/ 3579062 w 7467600"/>
              <a:gd name="connsiteY153" fmla="*/ 4359040 h 6858000"/>
              <a:gd name="connsiteX154" fmla="*/ 3467355 w 7467600"/>
              <a:gd name="connsiteY154" fmla="*/ 3988130 h 6858000"/>
              <a:gd name="connsiteX155" fmla="*/ 3310753 w 7467600"/>
              <a:gd name="connsiteY155" fmla="*/ 3787140 h 6858000"/>
              <a:gd name="connsiteX156" fmla="*/ 3291335 w 7467600"/>
              <a:gd name="connsiteY156" fmla="*/ 3767420 h 6858000"/>
              <a:gd name="connsiteX157" fmla="*/ 1635889 w 7467600"/>
              <a:gd name="connsiteY157" fmla="*/ 3709494 h 6858000"/>
              <a:gd name="connsiteX158" fmla="*/ 1634800 w 7467600"/>
              <a:gd name="connsiteY158" fmla="*/ 3731111 h 6858000"/>
              <a:gd name="connsiteX159" fmla="*/ 1635889 w 7467600"/>
              <a:gd name="connsiteY159" fmla="*/ 3709494 h 6858000"/>
              <a:gd name="connsiteX160" fmla="*/ 1510397 w 7467600"/>
              <a:gd name="connsiteY160" fmla="*/ 3684705 h 6858000"/>
              <a:gd name="connsiteX161" fmla="*/ 1146550 w 7467600"/>
              <a:gd name="connsiteY161" fmla="*/ 3802012 h 6858000"/>
              <a:gd name="connsiteX162" fmla="*/ 698834 w 7467600"/>
              <a:gd name="connsiteY162" fmla="*/ 3952272 h 6858000"/>
              <a:gd name="connsiteX163" fmla="*/ 34256 w 7467600"/>
              <a:gd name="connsiteY163" fmla="*/ 4347603 h 6858000"/>
              <a:gd name="connsiteX164" fmla="*/ 527241 w 7467600"/>
              <a:gd name="connsiteY164" fmla="*/ 4065078 h 6858000"/>
              <a:gd name="connsiteX165" fmla="*/ 1510397 w 7467600"/>
              <a:gd name="connsiteY165" fmla="*/ 3684705 h 6858000"/>
              <a:gd name="connsiteX166" fmla="*/ 1313114 w 7467600"/>
              <a:gd name="connsiteY166" fmla="*/ 3655216 h 6858000"/>
              <a:gd name="connsiteX167" fmla="*/ 1109304 w 7467600"/>
              <a:gd name="connsiteY167" fmla="*/ 3669030 h 6858000"/>
              <a:gd name="connsiteX168" fmla="*/ 8129 w 7467600"/>
              <a:gd name="connsiteY168" fmla="*/ 4330519 h 6858000"/>
              <a:gd name="connsiteX169" fmla="*/ 687572 w 7467600"/>
              <a:gd name="connsiteY169" fmla="*/ 3925629 h 6858000"/>
              <a:gd name="connsiteX170" fmla="*/ 1138365 w 7467600"/>
              <a:gd name="connsiteY170" fmla="*/ 3774515 h 6858000"/>
              <a:gd name="connsiteX171" fmla="*/ 1505579 w 7467600"/>
              <a:gd name="connsiteY171" fmla="*/ 3655526 h 6858000"/>
              <a:gd name="connsiteX172" fmla="*/ 1313114 w 7467600"/>
              <a:gd name="connsiteY172" fmla="*/ 3655216 h 6858000"/>
              <a:gd name="connsiteX173" fmla="*/ 3655073 w 7467600"/>
              <a:gd name="connsiteY173" fmla="*/ 3650884 h 6858000"/>
              <a:gd name="connsiteX174" fmla="*/ 3989938 w 7467600"/>
              <a:gd name="connsiteY174" fmla="*/ 3991685 h 6858000"/>
              <a:gd name="connsiteX175" fmla="*/ 4393907 w 7467600"/>
              <a:gd name="connsiteY175" fmla="*/ 4261258 h 6858000"/>
              <a:gd name="connsiteX176" fmla="*/ 4648051 w 7467600"/>
              <a:gd name="connsiteY176" fmla="*/ 4374051 h 6858000"/>
              <a:gd name="connsiteX177" fmla="*/ 4383389 w 7467600"/>
              <a:gd name="connsiteY177" fmla="*/ 4184369 h 6858000"/>
              <a:gd name="connsiteX178" fmla="*/ 4165508 w 7467600"/>
              <a:gd name="connsiteY178" fmla="*/ 4035196 h 6858000"/>
              <a:gd name="connsiteX179" fmla="*/ 4068162 w 7467600"/>
              <a:gd name="connsiteY179" fmla="*/ 3953394 h 6858000"/>
              <a:gd name="connsiteX180" fmla="*/ 3981416 w 7467600"/>
              <a:gd name="connsiteY180" fmla="*/ 3880482 h 6858000"/>
              <a:gd name="connsiteX181" fmla="*/ 3800147 w 7467600"/>
              <a:gd name="connsiteY181" fmla="*/ 3749872 h 6858000"/>
              <a:gd name="connsiteX182" fmla="*/ 3655073 w 7467600"/>
              <a:gd name="connsiteY182" fmla="*/ 3650884 h 6858000"/>
              <a:gd name="connsiteX183" fmla="*/ 3670252 w 7467600"/>
              <a:gd name="connsiteY183" fmla="*/ 3622798 h 6858000"/>
              <a:gd name="connsiteX184" fmla="*/ 3817258 w 7467600"/>
              <a:gd name="connsiteY184" fmla="*/ 3723577 h 6858000"/>
              <a:gd name="connsiteX185" fmla="*/ 4000461 w 7467600"/>
              <a:gd name="connsiteY185" fmla="*/ 3855966 h 6858000"/>
              <a:gd name="connsiteX186" fmla="*/ 4088180 w 7467600"/>
              <a:gd name="connsiteY186" fmla="*/ 3929774 h 6858000"/>
              <a:gd name="connsiteX187" fmla="*/ 4184555 w 7467600"/>
              <a:gd name="connsiteY187" fmla="*/ 4010683 h 6858000"/>
              <a:gd name="connsiteX188" fmla="*/ 4399563 w 7467600"/>
              <a:gd name="connsiteY188" fmla="*/ 4158106 h 6858000"/>
              <a:gd name="connsiteX189" fmla="*/ 4684469 w 7467600"/>
              <a:gd name="connsiteY189" fmla="*/ 4364680 h 6858000"/>
              <a:gd name="connsiteX190" fmla="*/ 4690271 w 7467600"/>
              <a:gd name="connsiteY190" fmla="*/ 4370034 h 6858000"/>
              <a:gd name="connsiteX191" fmla="*/ 4136093 w 7467600"/>
              <a:gd name="connsiteY191" fmla="*/ 3858466 h 6858000"/>
              <a:gd name="connsiteX192" fmla="*/ 3670252 w 7467600"/>
              <a:gd name="connsiteY192" fmla="*/ 3622798 h 6858000"/>
              <a:gd name="connsiteX193" fmla="*/ 4440129 w 7467600"/>
              <a:gd name="connsiteY193" fmla="*/ 3448571 h 6858000"/>
              <a:gd name="connsiteX194" fmla="*/ 4856525 w 7467600"/>
              <a:gd name="connsiteY194" fmla="*/ 3915351 h 6858000"/>
              <a:gd name="connsiteX195" fmla="*/ 5059055 w 7467600"/>
              <a:gd name="connsiteY195" fmla="*/ 4108918 h 6858000"/>
              <a:gd name="connsiteX196" fmla="*/ 5290070 w 7467600"/>
              <a:gd name="connsiteY196" fmla="*/ 4263619 h 6858000"/>
              <a:gd name="connsiteX197" fmla="*/ 4834991 w 7467600"/>
              <a:gd name="connsiteY197" fmla="*/ 3830985 h 6858000"/>
              <a:gd name="connsiteX198" fmla="*/ 4440129 w 7467600"/>
              <a:gd name="connsiteY198" fmla="*/ 3448571 h 6858000"/>
              <a:gd name="connsiteX199" fmla="*/ 4441737 w 7467600"/>
              <a:gd name="connsiteY199" fmla="*/ 3399734 h 6858000"/>
              <a:gd name="connsiteX200" fmla="*/ 4431236 w 7467600"/>
              <a:gd name="connsiteY200" fmla="*/ 3400954 h 6858000"/>
              <a:gd name="connsiteX201" fmla="*/ 4557150 w 7467600"/>
              <a:gd name="connsiteY201" fmla="*/ 3510023 h 6858000"/>
              <a:gd name="connsiteX202" fmla="*/ 4856936 w 7467600"/>
              <a:gd name="connsiteY202" fmla="*/ 3809146 h 6858000"/>
              <a:gd name="connsiteX203" fmla="*/ 5111996 w 7467600"/>
              <a:gd name="connsiteY203" fmla="*/ 4065759 h 6858000"/>
              <a:gd name="connsiteX204" fmla="*/ 5388878 w 7467600"/>
              <a:gd name="connsiteY204" fmla="*/ 4300185 h 6858000"/>
              <a:gd name="connsiteX205" fmla="*/ 5425556 w 7467600"/>
              <a:gd name="connsiteY205" fmla="*/ 4308967 h 6858000"/>
              <a:gd name="connsiteX206" fmla="*/ 4943646 w 7467600"/>
              <a:gd name="connsiteY206" fmla="*/ 3822916 h 6858000"/>
              <a:gd name="connsiteX207" fmla="*/ 4594837 w 7467600"/>
              <a:gd name="connsiteY207" fmla="*/ 3532274 h 6858000"/>
              <a:gd name="connsiteX208" fmla="*/ 4441737 w 7467600"/>
              <a:gd name="connsiteY208" fmla="*/ 3399734 h 6858000"/>
              <a:gd name="connsiteX209" fmla="*/ 5425834 w 7467600"/>
              <a:gd name="connsiteY209" fmla="*/ 3162785 h 6858000"/>
              <a:gd name="connsiteX210" fmla="*/ 5401644 w 7467600"/>
              <a:gd name="connsiteY210" fmla="*/ 3617847 h 6858000"/>
              <a:gd name="connsiteX211" fmla="*/ 5467256 w 7467600"/>
              <a:gd name="connsiteY211" fmla="*/ 4175494 h 6858000"/>
              <a:gd name="connsiteX212" fmla="*/ 5448069 w 7467600"/>
              <a:gd name="connsiteY212" fmla="*/ 3567554 h 6858000"/>
              <a:gd name="connsiteX213" fmla="*/ 5425834 w 7467600"/>
              <a:gd name="connsiteY213" fmla="*/ 3162785 h 6858000"/>
              <a:gd name="connsiteX214" fmla="*/ 1318687 w 7467600"/>
              <a:gd name="connsiteY214" fmla="*/ 3113840 h 6858000"/>
              <a:gd name="connsiteX215" fmla="*/ 1066793 w 7467600"/>
              <a:gd name="connsiteY215" fmla="*/ 3212171 h 6858000"/>
              <a:gd name="connsiteX216" fmla="*/ 993319 w 7467600"/>
              <a:gd name="connsiteY216" fmla="*/ 3247648 h 6858000"/>
              <a:gd name="connsiteX217" fmla="*/ 853081 w 7467600"/>
              <a:gd name="connsiteY217" fmla="*/ 3312410 h 6858000"/>
              <a:gd name="connsiteX218" fmla="*/ 805957 w 7467600"/>
              <a:gd name="connsiteY218" fmla="*/ 3330443 h 6858000"/>
              <a:gd name="connsiteX219" fmla="*/ 1318687 w 7467600"/>
              <a:gd name="connsiteY219" fmla="*/ 3113840 h 6858000"/>
              <a:gd name="connsiteX220" fmla="*/ 5453702 w 7467600"/>
              <a:gd name="connsiteY220" fmla="*/ 3090882 h 6858000"/>
              <a:gd name="connsiteX221" fmla="*/ 5480135 w 7467600"/>
              <a:gd name="connsiteY221" fmla="*/ 3565802 h 6858000"/>
              <a:gd name="connsiteX222" fmla="*/ 5499023 w 7467600"/>
              <a:gd name="connsiteY222" fmla="*/ 4166310 h 6858000"/>
              <a:gd name="connsiteX223" fmla="*/ 5547022 w 7467600"/>
              <a:gd name="connsiteY223" fmla="*/ 3607838 h 6858000"/>
              <a:gd name="connsiteX224" fmla="*/ 5515964 w 7467600"/>
              <a:gd name="connsiteY224" fmla="*/ 3378541 h 6858000"/>
              <a:gd name="connsiteX225" fmla="*/ 5453702 w 7467600"/>
              <a:gd name="connsiteY225" fmla="*/ 3090882 h 6858000"/>
              <a:gd name="connsiteX226" fmla="*/ 1238695 w 7467600"/>
              <a:gd name="connsiteY226" fmla="*/ 3076820 h 6858000"/>
              <a:gd name="connsiteX227" fmla="*/ 716371 w 7467600"/>
              <a:gd name="connsiteY227" fmla="*/ 3293249 h 6858000"/>
              <a:gd name="connsiteX228" fmla="*/ 579522 w 7467600"/>
              <a:gd name="connsiteY228" fmla="*/ 3371759 h 6858000"/>
              <a:gd name="connsiteX229" fmla="*/ 600288 w 7467600"/>
              <a:gd name="connsiteY229" fmla="*/ 3365555 h 6858000"/>
              <a:gd name="connsiteX230" fmla="*/ 840692 w 7467600"/>
              <a:gd name="connsiteY230" fmla="*/ 3284921 h 6858000"/>
              <a:gd name="connsiteX231" fmla="*/ 979248 w 7467600"/>
              <a:gd name="connsiteY231" fmla="*/ 3221003 h 6858000"/>
              <a:gd name="connsiteX232" fmla="*/ 1053282 w 7467600"/>
              <a:gd name="connsiteY232" fmla="*/ 3185247 h 6858000"/>
              <a:gd name="connsiteX233" fmla="*/ 1320603 w 7467600"/>
              <a:gd name="connsiteY233" fmla="*/ 3081281 h 6858000"/>
              <a:gd name="connsiteX234" fmla="*/ 1238695 w 7467600"/>
              <a:gd name="connsiteY234" fmla="*/ 3076820 h 6858000"/>
              <a:gd name="connsiteX235" fmla="*/ 5425627 w 7467600"/>
              <a:gd name="connsiteY235" fmla="*/ 2954192 h 6858000"/>
              <a:gd name="connsiteX236" fmla="*/ 5470770 w 7467600"/>
              <a:gd name="connsiteY236" fmla="*/ 3005435 h 6858000"/>
              <a:gd name="connsiteX237" fmla="*/ 5519779 w 7467600"/>
              <a:gd name="connsiteY237" fmla="*/ 4359223 h 6858000"/>
              <a:gd name="connsiteX238" fmla="*/ 5520293 w 7467600"/>
              <a:gd name="connsiteY238" fmla="*/ 4360602 h 6858000"/>
              <a:gd name="connsiteX239" fmla="*/ 5767221 w 7467600"/>
              <a:gd name="connsiteY239" fmla="*/ 4665564 h 6858000"/>
              <a:gd name="connsiteX240" fmla="*/ 6937169 w 7467600"/>
              <a:gd name="connsiteY240" fmla="*/ 4815941 h 6858000"/>
              <a:gd name="connsiteX241" fmla="*/ 6953922 w 7467600"/>
              <a:gd name="connsiteY241" fmla="*/ 4890068 h 6858000"/>
              <a:gd name="connsiteX242" fmla="*/ 6071359 w 7467600"/>
              <a:gd name="connsiteY242" fmla="*/ 4770770 h 6858000"/>
              <a:gd name="connsiteX243" fmla="*/ 6038839 w 7467600"/>
              <a:gd name="connsiteY243" fmla="*/ 4764474 h 6858000"/>
              <a:gd name="connsiteX244" fmla="*/ 6038706 w 7467600"/>
              <a:gd name="connsiteY244" fmla="*/ 4763847 h 6858000"/>
              <a:gd name="connsiteX245" fmla="*/ 6037784 w 7467600"/>
              <a:gd name="connsiteY245" fmla="*/ 4764270 h 6858000"/>
              <a:gd name="connsiteX246" fmla="*/ 6038839 w 7467600"/>
              <a:gd name="connsiteY246" fmla="*/ 4764474 h 6858000"/>
              <a:gd name="connsiteX247" fmla="*/ 6040338 w 7467600"/>
              <a:gd name="connsiteY247" fmla="*/ 4771418 h 6858000"/>
              <a:gd name="connsiteX248" fmla="*/ 6024488 w 7467600"/>
              <a:gd name="connsiteY248" fmla="*/ 4809903 h 6858000"/>
              <a:gd name="connsiteX249" fmla="*/ 5599771 w 7467600"/>
              <a:gd name="connsiteY249" fmla="*/ 5509652 h 6858000"/>
              <a:gd name="connsiteX250" fmla="*/ 5548843 w 7467600"/>
              <a:gd name="connsiteY250" fmla="*/ 5563845 h 6858000"/>
              <a:gd name="connsiteX251" fmla="*/ 5940952 w 7467600"/>
              <a:gd name="connsiteY251" fmla="*/ 6250028 h 6858000"/>
              <a:gd name="connsiteX252" fmla="*/ 6043441 w 7467600"/>
              <a:gd name="connsiteY252" fmla="*/ 6665847 h 6858000"/>
              <a:gd name="connsiteX253" fmla="*/ 6093432 w 7467600"/>
              <a:gd name="connsiteY253" fmla="*/ 6858000 h 6858000"/>
              <a:gd name="connsiteX254" fmla="*/ 6034344 w 7467600"/>
              <a:gd name="connsiteY254" fmla="*/ 6858000 h 6858000"/>
              <a:gd name="connsiteX255" fmla="*/ 6026679 w 7467600"/>
              <a:gd name="connsiteY255" fmla="*/ 6836959 h 6858000"/>
              <a:gd name="connsiteX256" fmla="*/ 5800441 w 7467600"/>
              <a:gd name="connsiteY256" fmla="*/ 6335286 h 6858000"/>
              <a:gd name="connsiteX257" fmla="*/ 5526562 w 7467600"/>
              <a:gd name="connsiteY257" fmla="*/ 5705388 h 6858000"/>
              <a:gd name="connsiteX258" fmla="*/ 5519640 w 7467600"/>
              <a:gd name="connsiteY258" fmla="*/ 5683774 h 6858000"/>
              <a:gd name="connsiteX259" fmla="*/ 5844559 w 7467600"/>
              <a:gd name="connsiteY259" fmla="*/ 6553349 h 6858000"/>
              <a:gd name="connsiteX260" fmla="*/ 5975994 w 7467600"/>
              <a:gd name="connsiteY260" fmla="*/ 6858000 h 6858000"/>
              <a:gd name="connsiteX261" fmla="*/ 5898547 w 7467600"/>
              <a:gd name="connsiteY261" fmla="*/ 6858000 h 6858000"/>
              <a:gd name="connsiteX262" fmla="*/ 5682041 w 7467600"/>
              <a:gd name="connsiteY262" fmla="*/ 6355860 h 6858000"/>
              <a:gd name="connsiteX263" fmla="*/ 5461758 w 7467600"/>
              <a:gd name="connsiteY263" fmla="*/ 5820220 h 6858000"/>
              <a:gd name="connsiteX264" fmla="*/ 5237282 w 7467600"/>
              <a:gd name="connsiteY264" fmla="*/ 6579086 h 6858000"/>
              <a:gd name="connsiteX265" fmla="*/ 5115009 w 7467600"/>
              <a:gd name="connsiteY265" fmla="*/ 6858000 h 6858000"/>
              <a:gd name="connsiteX266" fmla="*/ 5028074 w 7467600"/>
              <a:gd name="connsiteY266" fmla="*/ 6858000 h 6858000"/>
              <a:gd name="connsiteX267" fmla="*/ 5079508 w 7467600"/>
              <a:gd name="connsiteY267" fmla="*/ 6749074 h 6858000"/>
              <a:gd name="connsiteX268" fmla="*/ 5371846 w 7467600"/>
              <a:gd name="connsiteY268" fmla="*/ 5924413 h 6858000"/>
              <a:gd name="connsiteX269" fmla="*/ 5270512 w 7467600"/>
              <a:gd name="connsiteY269" fmla="*/ 6138975 h 6858000"/>
              <a:gd name="connsiteX270" fmla="*/ 5062409 w 7467600"/>
              <a:gd name="connsiteY270" fmla="*/ 6653544 h 6858000"/>
              <a:gd name="connsiteX271" fmla="*/ 5036628 w 7467600"/>
              <a:gd name="connsiteY271" fmla="*/ 6754247 h 6858000"/>
              <a:gd name="connsiteX272" fmla="*/ 5009112 w 7467600"/>
              <a:gd name="connsiteY272" fmla="*/ 6858000 h 6858000"/>
              <a:gd name="connsiteX273" fmla="*/ 4976679 w 7467600"/>
              <a:gd name="connsiteY273" fmla="*/ 6858000 h 6858000"/>
              <a:gd name="connsiteX274" fmla="*/ 5006537 w 7467600"/>
              <a:gd name="connsiteY274" fmla="*/ 6747068 h 6858000"/>
              <a:gd name="connsiteX275" fmla="*/ 5032723 w 7467600"/>
              <a:gd name="connsiteY275" fmla="*/ 6644957 h 6858000"/>
              <a:gd name="connsiteX276" fmla="*/ 5242949 w 7467600"/>
              <a:gd name="connsiteY276" fmla="*/ 6125175 h 6858000"/>
              <a:gd name="connsiteX277" fmla="*/ 5286321 w 7467600"/>
              <a:gd name="connsiteY277" fmla="*/ 6033555 h 6858000"/>
              <a:gd name="connsiteX278" fmla="*/ 5008210 w 7467600"/>
              <a:gd name="connsiteY278" fmla="*/ 6649194 h 6858000"/>
              <a:gd name="connsiteX279" fmla="*/ 4986321 w 7467600"/>
              <a:gd name="connsiteY279" fmla="*/ 6765687 h 6858000"/>
              <a:gd name="connsiteX280" fmla="*/ 4973474 w 7467600"/>
              <a:gd name="connsiteY280" fmla="*/ 6858000 h 6858000"/>
              <a:gd name="connsiteX281" fmla="*/ 4907178 w 7467600"/>
              <a:gd name="connsiteY281" fmla="*/ 6858000 h 6858000"/>
              <a:gd name="connsiteX282" fmla="*/ 4910810 w 7467600"/>
              <a:gd name="connsiteY282" fmla="*/ 6829660 h 6858000"/>
              <a:gd name="connsiteX283" fmla="*/ 4987461 w 7467600"/>
              <a:gd name="connsiteY283" fmla="*/ 6432994 h 6858000"/>
              <a:gd name="connsiteX284" fmla="*/ 5179262 w 7467600"/>
              <a:gd name="connsiteY284" fmla="*/ 6035044 h 6858000"/>
              <a:gd name="connsiteX285" fmla="*/ 4689678 w 7467600"/>
              <a:gd name="connsiteY285" fmla="*/ 6440241 h 6858000"/>
              <a:gd name="connsiteX286" fmla="*/ 4477543 w 7467600"/>
              <a:gd name="connsiteY286" fmla="*/ 6674836 h 6858000"/>
              <a:gd name="connsiteX287" fmla="*/ 4329957 w 7467600"/>
              <a:gd name="connsiteY287" fmla="*/ 6858000 h 6858000"/>
              <a:gd name="connsiteX288" fmla="*/ 4218595 w 7467600"/>
              <a:gd name="connsiteY288" fmla="*/ 6858000 h 6858000"/>
              <a:gd name="connsiteX289" fmla="*/ 4368888 w 7467600"/>
              <a:gd name="connsiteY289" fmla="*/ 6668412 h 6858000"/>
              <a:gd name="connsiteX290" fmla="*/ 4563091 w 7467600"/>
              <a:gd name="connsiteY290" fmla="*/ 6442508 h 6858000"/>
              <a:gd name="connsiteX291" fmla="*/ 5387324 w 7467600"/>
              <a:gd name="connsiteY291" fmla="*/ 5705830 h 6858000"/>
              <a:gd name="connsiteX292" fmla="*/ 5073620 w 7467600"/>
              <a:gd name="connsiteY292" fmla="*/ 5955437 h 6858000"/>
              <a:gd name="connsiteX293" fmla="*/ 4689789 w 7467600"/>
              <a:gd name="connsiteY293" fmla="*/ 6268382 h 6858000"/>
              <a:gd name="connsiteX294" fmla="*/ 4418722 w 7467600"/>
              <a:gd name="connsiteY294" fmla="*/ 6570886 h 6858000"/>
              <a:gd name="connsiteX295" fmla="*/ 4214944 w 7467600"/>
              <a:gd name="connsiteY295" fmla="*/ 6858000 h 6858000"/>
              <a:gd name="connsiteX296" fmla="*/ 4177898 w 7467600"/>
              <a:gd name="connsiteY296" fmla="*/ 6858000 h 6858000"/>
              <a:gd name="connsiteX297" fmla="*/ 4391597 w 7467600"/>
              <a:gd name="connsiteY297" fmla="*/ 6556370 h 6858000"/>
              <a:gd name="connsiteX298" fmla="*/ 4668889 w 7467600"/>
              <a:gd name="connsiteY298" fmla="*/ 6246399 h 6858000"/>
              <a:gd name="connsiteX299" fmla="*/ 5055427 w 7467600"/>
              <a:gd name="connsiteY299" fmla="*/ 5931476 h 6858000"/>
              <a:gd name="connsiteX300" fmla="*/ 5371814 w 7467600"/>
              <a:gd name="connsiteY300" fmla="*/ 5678975 h 6858000"/>
              <a:gd name="connsiteX301" fmla="*/ 4987918 w 7467600"/>
              <a:gd name="connsiteY301" fmla="*/ 5838701 h 6858000"/>
              <a:gd name="connsiteX302" fmla="*/ 4317146 w 7467600"/>
              <a:gd name="connsiteY302" fmla="*/ 6587716 h 6858000"/>
              <a:gd name="connsiteX303" fmla="*/ 4171627 w 7467600"/>
              <a:gd name="connsiteY303" fmla="*/ 6858000 h 6858000"/>
              <a:gd name="connsiteX304" fmla="*/ 4081585 w 7467600"/>
              <a:gd name="connsiteY304" fmla="*/ 6858000 h 6858000"/>
              <a:gd name="connsiteX305" fmla="*/ 4238603 w 7467600"/>
              <a:gd name="connsiteY305" fmla="*/ 6559341 h 6858000"/>
              <a:gd name="connsiteX306" fmla="*/ 4778333 w 7467600"/>
              <a:gd name="connsiteY306" fmla="*/ 5873626 h 6858000"/>
              <a:gd name="connsiteX307" fmla="*/ 5414185 w 7467600"/>
              <a:gd name="connsiteY307" fmla="*/ 5573882 h 6858000"/>
              <a:gd name="connsiteX308" fmla="*/ 5959648 w 7467600"/>
              <a:gd name="connsiteY308" fmla="*/ 4760797 h 6858000"/>
              <a:gd name="connsiteX309" fmla="*/ 5355019 w 7467600"/>
              <a:gd name="connsiteY309" fmla="*/ 4734672 h 6858000"/>
              <a:gd name="connsiteX310" fmla="*/ 5083565 w 7467600"/>
              <a:gd name="connsiteY310" fmla="*/ 5179121 h 6858000"/>
              <a:gd name="connsiteX311" fmla="*/ 4713577 w 7467600"/>
              <a:gd name="connsiteY311" fmla="*/ 5616803 h 6858000"/>
              <a:gd name="connsiteX312" fmla="*/ 3989559 w 7467600"/>
              <a:gd name="connsiteY312" fmla="*/ 6145945 h 6858000"/>
              <a:gd name="connsiteX313" fmla="*/ 3939824 w 7467600"/>
              <a:gd name="connsiteY313" fmla="*/ 6066900 h 6858000"/>
              <a:gd name="connsiteX314" fmla="*/ 4584537 w 7467600"/>
              <a:gd name="connsiteY314" fmla="*/ 5324826 h 6858000"/>
              <a:gd name="connsiteX315" fmla="*/ 5037105 w 7467600"/>
              <a:gd name="connsiteY315" fmla="*/ 5088765 h 6858000"/>
              <a:gd name="connsiteX316" fmla="*/ 5039930 w 7467600"/>
              <a:gd name="connsiteY316" fmla="*/ 5089585 h 6858000"/>
              <a:gd name="connsiteX317" fmla="*/ 5263764 w 7467600"/>
              <a:gd name="connsiteY317" fmla="*/ 4735525 h 6858000"/>
              <a:gd name="connsiteX318" fmla="*/ 4086300 w 7467600"/>
              <a:gd name="connsiteY318" fmla="*/ 4884599 h 6858000"/>
              <a:gd name="connsiteX319" fmla="*/ 4085485 w 7467600"/>
              <a:gd name="connsiteY319" fmla="*/ 4899070 h 6858000"/>
              <a:gd name="connsiteX320" fmla="*/ 3871915 w 7467600"/>
              <a:gd name="connsiteY320" fmla="*/ 5253645 h 6858000"/>
              <a:gd name="connsiteX321" fmla="*/ 3799374 w 7467600"/>
              <a:gd name="connsiteY321" fmla="*/ 5466127 h 6858000"/>
              <a:gd name="connsiteX322" fmla="*/ 3498850 w 7467600"/>
              <a:gd name="connsiteY322" fmla="*/ 6661888 h 6858000"/>
              <a:gd name="connsiteX323" fmla="*/ 3399216 w 7467600"/>
              <a:gd name="connsiteY323" fmla="*/ 6858000 h 6858000"/>
              <a:gd name="connsiteX324" fmla="*/ 3303688 w 7467600"/>
              <a:gd name="connsiteY324" fmla="*/ 6858000 h 6858000"/>
              <a:gd name="connsiteX325" fmla="*/ 3391774 w 7467600"/>
              <a:gd name="connsiteY325" fmla="*/ 6697181 h 6858000"/>
              <a:gd name="connsiteX326" fmla="*/ 3735540 w 7467600"/>
              <a:gd name="connsiteY326" fmla="*/ 5546923 h 6858000"/>
              <a:gd name="connsiteX327" fmla="*/ 3729438 w 7467600"/>
              <a:gd name="connsiteY327" fmla="*/ 5569058 h 6858000"/>
              <a:gd name="connsiteX328" fmla="*/ 3707782 w 7467600"/>
              <a:gd name="connsiteY328" fmla="*/ 5644908 h 6858000"/>
              <a:gd name="connsiteX329" fmla="*/ 3583827 w 7467600"/>
              <a:gd name="connsiteY329" fmla="*/ 6039215 h 6858000"/>
              <a:gd name="connsiteX330" fmla="*/ 3547861 w 7467600"/>
              <a:gd name="connsiteY330" fmla="*/ 6129609 h 6858000"/>
              <a:gd name="connsiteX331" fmla="*/ 3490905 w 7467600"/>
              <a:gd name="connsiteY331" fmla="*/ 6277660 h 6858000"/>
              <a:gd name="connsiteX332" fmla="*/ 3455859 w 7467600"/>
              <a:gd name="connsiteY332" fmla="*/ 6391301 h 6858000"/>
              <a:gd name="connsiteX333" fmla="*/ 3429112 w 7467600"/>
              <a:gd name="connsiteY333" fmla="*/ 6479469 h 6858000"/>
              <a:gd name="connsiteX334" fmla="*/ 3304862 w 7467600"/>
              <a:gd name="connsiteY334" fmla="*/ 6796476 h 6858000"/>
              <a:gd name="connsiteX335" fmla="*/ 3276071 w 7467600"/>
              <a:gd name="connsiteY335" fmla="*/ 6858000 h 6858000"/>
              <a:gd name="connsiteX336" fmla="*/ 3240805 w 7467600"/>
              <a:gd name="connsiteY336" fmla="*/ 6858000 h 6858000"/>
              <a:gd name="connsiteX337" fmla="*/ 3275917 w 7467600"/>
              <a:gd name="connsiteY337" fmla="*/ 6783192 h 6858000"/>
              <a:gd name="connsiteX338" fmla="*/ 3399358 w 7467600"/>
              <a:gd name="connsiteY338" fmla="*/ 6469011 h 6858000"/>
              <a:gd name="connsiteX339" fmla="*/ 3425650 w 7467600"/>
              <a:gd name="connsiteY339" fmla="*/ 6381333 h 6858000"/>
              <a:gd name="connsiteX340" fmla="*/ 3460661 w 7467600"/>
              <a:gd name="connsiteY340" fmla="*/ 6266763 h 6858000"/>
              <a:gd name="connsiteX341" fmla="*/ 3518021 w 7467600"/>
              <a:gd name="connsiteY341" fmla="*/ 6117298 h 6858000"/>
              <a:gd name="connsiteX342" fmla="*/ 3554035 w 7467600"/>
              <a:gd name="connsiteY342" fmla="*/ 6027832 h 6858000"/>
              <a:gd name="connsiteX343" fmla="*/ 3677174 w 7467600"/>
              <a:gd name="connsiteY343" fmla="*/ 5636351 h 6858000"/>
              <a:gd name="connsiteX344" fmla="*/ 3698819 w 7467600"/>
              <a:gd name="connsiteY344" fmla="*/ 5560503 h 6858000"/>
              <a:gd name="connsiteX345" fmla="*/ 3702094 w 7467600"/>
              <a:gd name="connsiteY345" fmla="*/ 5549194 h 6858000"/>
              <a:gd name="connsiteX346" fmla="*/ 3398355 w 7467600"/>
              <a:gd name="connsiteY346" fmla="*/ 6094603 h 6858000"/>
              <a:gd name="connsiteX347" fmla="*/ 3193941 w 7467600"/>
              <a:gd name="connsiteY347" fmla="*/ 6798775 h 6858000"/>
              <a:gd name="connsiteX348" fmla="*/ 3184140 w 7467600"/>
              <a:gd name="connsiteY348" fmla="*/ 6858000 h 6858000"/>
              <a:gd name="connsiteX349" fmla="*/ 3099978 w 7467600"/>
              <a:gd name="connsiteY349" fmla="*/ 6858000 h 6858000"/>
              <a:gd name="connsiteX350" fmla="*/ 3101556 w 7467600"/>
              <a:gd name="connsiteY350" fmla="*/ 6843337 h 6858000"/>
              <a:gd name="connsiteX351" fmla="*/ 3370162 w 7467600"/>
              <a:gd name="connsiteY351" fmla="*/ 5785550 h 6858000"/>
              <a:gd name="connsiteX352" fmla="*/ 3746477 w 7467600"/>
              <a:gd name="connsiteY352" fmla="*/ 5377889 h 6858000"/>
              <a:gd name="connsiteX353" fmla="*/ 3863399 w 7467600"/>
              <a:gd name="connsiteY353" fmla="*/ 5087257 h 6858000"/>
              <a:gd name="connsiteX354" fmla="*/ 3968712 w 7467600"/>
              <a:gd name="connsiteY354" fmla="*/ 4913989 h 6858000"/>
              <a:gd name="connsiteX355" fmla="*/ 2792390 w 7467600"/>
              <a:gd name="connsiteY355" fmla="*/ 5382974 h 6858000"/>
              <a:gd name="connsiteX356" fmla="*/ 2714982 w 7467600"/>
              <a:gd name="connsiteY356" fmla="*/ 5427051 h 6858000"/>
              <a:gd name="connsiteX357" fmla="*/ 2813361 w 7467600"/>
              <a:gd name="connsiteY357" fmla="*/ 6023912 h 6858000"/>
              <a:gd name="connsiteX358" fmla="*/ 2688430 w 7467600"/>
              <a:gd name="connsiteY358" fmla="*/ 6801564 h 6858000"/>
              <a:gd name="connsiteX359" fmla="*/ 2629626 w 7467600"/>
              <a:gd name="connsiteY359" fmla="*/ 6763394 h 6858000"/>
              <a:gd name="connsiteX360" fmla="*/ 2565328 w 7467600"/>
              <a:gd name="connsiteY360" fmla="*/ 5516399 h 6858000"/>
              <a:gd name="connsiteX361" fmla="*/ 1922999 w 7467600"/>
              <a:gd name="connsiteY361" fmla="*/ 5980343 h 6858000"/>
              <a:gd name="connsiteX362" fmla="*/ 1950261 w 7467600"/>
              <a:gd name="connsiteY362" fmla="*/ 6405858 h 6858000"/>
              <a:gd name="connsiteX363" fmla="*/ 2365554 w 7467600"/>
              <a:gd name="connsiteY363" fmla="*/ 6759107 h 6858000"/>
              <a:gd name="connsiteX364" fmla="*/ 2424142 w 7467600"/>
              <a:gd name="connsiteY364" fmla="*/ 6858000 h 6858000"/>
              <a:gd name="connsiteX365" fmla="*/ 2395994 w 7467600"/>
              <a:gd name="connsiteY365" fmla="*/ 6858000 h 6858000"/>
              <a:gd name="connsiteX366" fmla="*/ 2392863 w 7467600"/>
              <a:gd name="connsiteY366" fmla="*/ 6852964 h 6858000"/>
              <a:gd name="connsiteX367" fmla="*/ 2017589 w 7467600"/>
              <a:gd name="connsiteY367" fmla="*/ 6493982 h 6858000"/>
              <a:gd name="connsiteX368" fmla="*/ 2147336 w 7467600"/>
              <a:gd name="connsiteY368" fmla="*/ 6594052 h 6858000"/>
              <a:gd name="connsiteX369" fmla="*/ 2207047 w 7467600"/>
              <a:gd name="connsiteY369" fmla="*/ 6654540 h 6858000"/>
              <a:gd name="connsiteX370" fmla="*/ 2299106 w 7467600"/>
              <a:gd name="connsiteY370" fmla="*/ 6778931 h 6858000"/>
              <a:gd name="connsiteX371" fmla="*/ 2314430 w 7467600"/>
              <a:gd name="connsiteY371" fmla="*/ 6801144 h 6858000"/>
              <a:gd name="connsiteX372" fmla="*/ 2352406 w 7467600"/>
              <a:gd name="connsiteY372" fmla="*/ 6858000 h 6858000"/>
              <a:gd name="connsiteX373" fmla="*/ 2314492 w 7467600"/>
              <a:gd name="connsiteY373" fmla="*/ 6858000 h 6858000"/>
              <a:gd name="connsiteX374" fmla="*/ 2288095 w 7467600"/>
              <a:gd name="connsiteY374" fmla="*/ 6818030 h 6858000"/>
              <a:gd name="connsiteX375" fmla="*/ 2272768 w 7467600"/>
              <a:gd name="connsiteY375" fmla="*/ 6795822 h 6858000"/>
              <a:gd name="connsiteX376" fmla="*/ 2182715 w 7467600"/>
              <a:gd name="connsiteY376" fmla="*/ 6675071 h 6858000"/>
              <a:gd name="connsiteX377" fmla="*/ 2032061 w 7467600"/>
              <a:gd name="connsiteY377" fmla="*/ 6541380 h 6858000"/>
              <a:gd name="connsiteX378" fmla="*/ 2257220 w 7467600"/>
              <a:gd name="connsiteY378" fmla="*/ 6826257 h 6858000"/>
              <a:gd name="connsiteX379" fmla="*/ 2281324 w 7467600"/>
              <a:gd name="connsiteY379" fmla="*/ 6858000 h 6858000"/>
              <a:gd name="connsiteX380" fmla="*/ 2242860 w 7467600"/>
              <a:gd name="connsiteY380" fmla="*/ 6858000 h 6858000"/>
              <a:gd name="connsiteX381" fmla="*/ 2232818 w 7467600"/>
              <a:gd name="connsiteY381" fmla="*/ 6844926 h 6858000"/>
              <a:gd name="connsiteX382" fmla="*/ 1990172 w 7467600"/>
              <a:gd name="connsiteY382" fmla="*/ 6542121 h 6858000"/>
              <a:gd name="connsiteX383" fmla="*/ 2124090 w 7467600"/>
              <a:gd name="connsiteY383" fmla="*/ 6761017 h 6858000"/>
              <a:gd name="connsiteX384" fmla="*/ 2200380 w 7467600"/>
              <a:gd name="connsiteY384" fmla="*/ 6858000 h 6858000"/>
              <a:gd name="connsiteX385" fmla="*/ 2147507 w 7467600"/>
              <a:gd name="connsiteY385" fmla="*/ 6858000 h 6858000"/>
              <a:gd name="connsiteX386" fmla="*/ 2070668 w 7467600"/>
              <a:gd name="connsiteY386" fmla="*/ 6761520 h 6858000"/>
              <a:gd name="connsiteX387" fmla="*/ 1975142 w 7467600"/>
              <a:gd name="connsiteY387" fmla="*/ 6585570 h 6858000"/>
              <a:gd name="connsiteX388" fmla="*/ 2050035 w 7467600"/>
              <a:gd name="connsiteY388" fmla="*/ 6813345 h 6858000"/>
              <a:gd name="connsiteX389" fmla="*/ 2063025 w 7467600"/>
              <a:gd name="connsiteY389" fmla="*/ 6858000 h 6858000"/>
              <a:gd name="connsiteX390" fmla="*/ 2021675 w 7467600"/>
              <a:gd name="connsiteY390" fmla="*/ 6858000 h 6858000"/>
              <a:gd name="connsiteX391" fmla="*/ 2019308 w 7467600"/>
              <a:gd name="connsiteY391" fmla="*/ 6847118 h 6858000"/>
              <a:gd name="connsiteX392" fmla="*/ 1938835 w 7467600"/>
              <a:gd name="connsiteY392" fmla="*/ 6551160 h 6858000"/>
              <a:gd name="connsiteX393" fmla="*/ 1953230 w 7467600"/>
              <a:gd name="connsiteY393" fmla="*/ 6759699 h 6858000"/>
              <a:gd name="connsiteX394" fmla="*/ 1956763 w 7467600"/>
              <a:gd name="connsiteY394" fmla="*/ 6778191 h 6858000"/>
              <a:gd name="connsiteX395" fmla="*/ 1967925 w 7467600"/>
              <a:gd name="connsiteY395" fmla="*/ 6858000 h 6858000"/>
              <a:gd name="connsiteX396" fmla="*/ 1936622 w 7467600"/>
              <a:gd name="connsiteY396" fmla="*/ 6858000 h 6858000"/>
              <a:gd name="connsiteX397" fmla="*/ 1926261 w 7467600"/>
              <a:gd name="connsiteY397" fmla="*/ 6784064 h 6858000"/>
              <a:gd name="connsiteX398" fmla="*/ 1922724 w 7467600"/>
              <a:gd name="connsiteY398" fmla="*/ 6765577 h 6858000"/>
              <a:gd name="connsiteX399" fmla="*/ 1904650 w 7467600"/>
              <a:gd name="connsiteY399" fmla="*/ 6639616 h 6858000"/>
              <a:gd name="connsiteX400" fmla="*/ 1885273 w 7467600"/>
              <a:gd name="connsiteY400" fmla="*/ 6858000 h 6858000"/>
              <a:gd name="connsiteX401" fmla="*/ 1854363 w 7467600"/>
              <a:gd name="connsiteY401" fmla="*/ 6858000 h 6858000"/>
              <a:gd name="connsiteX402" fmla="*/ 1880391 w 7467600"/>
              <a:gd name="connsiteY402" fmla="*/ 6603796 h 6858000"/>
              <a:gd name="connsiteX403" fmla="*/ 1818273 w 7467600"/>
              <a:gd name="connsiteY403" fmla="*/ 6715729 h 6858000"/>
              <a:gd name="connsiteX404" fmla="*/ 1794691 w 7467600"/>
              <a:gd name="connsiteY404" fmla="*/ 6843239 h 6858000"/>
              <a:gd name="connsiteX405" fmla="*/ 1794914 w 7467600"/>
              <a:gd name="connsiteY405" fmla="*/ 6858000 h 6858000"/>
              <a:gd name="connsiteX406" fmla="*/ 1746128 w 7467600"/>
              <a:gd name="connsiteY406" fmla="*/ 6858000 h 6858000"/>
              <a:gd name="connsiteX407" fmla="*/ 1753934 w 7467600"/>
              <a:gd name="connsiteY407" fmla="*/ 6724796 h 6858000"/>
              <a:gd name="connsiteX408" fmla="*/ 1792053 w 7467600"/>
              <a:gd name="connsiteY408" fmla="*/ 6572396 h 6858000"/>
              <a:gd name="connsiteX409" fmla="*/ 1862248 w 7467600"/>
              <a:gd name="connsiteY409" fmla="*/ 6266397 h 6858000"/>
              <a:gd name="connsiteX410" fmla="*/ 1862250 w 7467600"/>
              <a:gd name="connsiteY410" fmla="*/ 6033531 h 6858000"/>
              <a:gd name="connsiteX411" fmla="*/ 1211999 w 7467600"/>
              <a:gd name="connsiteY411" fmla="*/ 6683610 h 6858000"/>
              <a:gd name="connsiteX412" fmla="*/ 1213266 w 7467600"/>
              <a:gd name="connsiteY412" fmla="*/ 6691947 h 6858000"/>
              <a:gd name="connsiteX413" fmla="*/ 1203370 w 7467600"/>
              <a:gd name="connsiteY413" fmla="*/ 6850676 h 6858000"/>
              <a:gd name="connsiteX414" fmla="*/ 1203671 w 7467600"/>
              <a:gd name="connsiteY414" fmla="*/ 6858000 h 6858000"/>
              <a:gd name="connsiteX415" fmla="*/ 1143180 w 7467600"/>
              <a:gd name="connsiteY415" fmla="*/ 6858000 h 6858000"/>
              <a:gd name="connsiteX416" fmla="*/ 1142176 w 7467600"/>
              <a:gd name="connsiteY416" fmla="*/ 6766045 h 6858000"/>
              <a:gd name="connsiteX417" fmla="*/ 1067484 w 7467600"/>
              <a:gd name="connsiteY417" fmla="*/ 6858000 h 6858000"/>
              <a:gd name="connsiteX418" fmla="*/ 953928 w 7467600"/>
              <a:gd name="connsiteY418" fmla="*/ 6858000 h 6858000"/>
              <a:gd name="connsiteX419" fmla="*/ 959715 w 7467600"/>
              <a:gd name="connsiteY419" fmla="*/ 6850185 h 6858000"/>
              <a:gd name="connsiteX420" fmla="*/ 1483788 w 7467600"/>
              <a:gd name="connsiteY420" fmla="*/ 6259174 h 6858000"/>
              <a:gd name="connsiteX421" fmla="*/ 1100671 w 7467600"/>
              <a:gd name="connsiteY421" fmla="*/ 6252137 h 6858000"/>
              <a:gd name="connsiteX422" fmla="*/ 1090144 w 7467600"/>
              <a:gd name="connsiteY422" fmla="*/ 6256748 h 6858000"/>
              <a:gd name="connsiteX423" fmla="*/ 1095872 w 7467600"/>
              <a:gd name="connsiteY423" fmla="*/ 6271892 h 6858000"/>
              <a:gd name="connsiteX424" fmla="*/ 262785 w 7467600"/>
              <a:gd name="connsiteY424" fmla="*/ 6845450 h 6858000"/>
              <a:gd name="connsiteX425" fmla="*/ 209968 w 7467600"/>
              <a:gd name="connsiteY425" fmla="*/ 6770713 h 6858000"/>
              <a:gd name="connsiteX426" fmla="*/ 873460 w 7467600"/>
              <a:gd name="connsiteY426" fmla="*/ 6253768 h 6858000"/>
              <a:gd name="connsiteX427" fmla="*/ 192686 w 7467600"/>
              <a:gd name="connsiteY427" fmla="*/ 5849257 h 6858000"/>
              <a:gd name="connsiteX428" fmla="*/ 4696 w 7467600"/>
              <a:gd name="connsiteY428" fmla="*/ 5697668 h 6858000"/>
              <a:gd name="connsiteX429" fmla="*/ 0 w 7467600"/>
              <a:gd name="connsiteY429" fmla="*/ 5689984 h 6858000"/>
              <a:gd name="connsiteX430" fmla="*/ 0 w 7467600"/>
              <a:gd name="connsiteY430" fmla="*/ 5513472 h 6858000"/>
              <a:gd name="connsiteX431" fmla="*/ 174101 w 7467600"/>
              <a:gd name="connsiteY431" fmla="*/ 5620277 h 6858000"/>
              <a:gd name="connsiteX432" fmla="*/ 891800 w 7467600"/>
              <a:gd name="connsiteY432" fmla="*/ 6036935 h 6858000"/>
              <a:gd name="connsiteX433" fmla="*/ 1072219 w 7467600"/>
              <a:gd name="connsiteY433" fmla="*/ 6169443 h 6858000"/>
              <a:gd name="connsiteX434" fmla="*/ 1074117 w 7467600"/>
              <a:gd name="connsiteY434" fmla="*/ 6170301 h 6858000"/>
              <a:gd name="connsiteX435" fmla="*/ 1083114 w 7467600"/>
              <a:gd name="connsiteY435" fmla="*/ 6174131 h 6858000"/>
              <a:gd name="connsiteX436" fmla="*/ 1543010 w 7467600"/>
              <a:gd name="connsiteY436" fmla="*/ 6191140 h 6858000"/>
              <a:gd name="connsiteX437" fmla="*/ 1551080 w 7467600"/>
              <a:gd name="connsiteY437" fmla="*/ 6195006 h 6858000"/>
              <a:gd name="connsiteX438" fmla="*/ 2345443 w 7467600"/>
              <a:gd name="connsiteY438" fmla="*/ 5549882 h 6858000"/>
              <a:gd name="connsiteX439" fmla="*/ 1721499 w 7467600"/>
              <a:gd name="connsiteY439" fmla="*/ 5599969 h 6858000"/>
              <a:gd name="connsiteX440" fmla="*/ 767716 w 7467600"/>
              <a:gd name="connsiteY440" fmla="*/ 5472768 h 6858000"/>
              <a:gd name="connsiteX441" fmla="*/ 722147 w 7467600"/>
              <a:gd name="connsiteY441" fmla="*/ 5393091 h 6858000"/>
              <a:gd name="connsiteX442" fmla="*/ 1485552 w 7467600"/>
              <a:gd name="connsiteY442" fmla="*/ 5313202 h 6858000"/>
              <a:gd name="connsiteX443" fmla="*/ 2143004 w 7467600"/>
              <a:gd name="connsiteY443" fmla="*/ 5402420 h 6858000"/>
              <a:gd name="connsiteX444" fmla="*/ 1933391 w 7467600"/>
              <a:gd name="connsiteY444" fmla="*/ 5156971 h 6858000"/>
              <a:gd name="connsiteX445" fmla="*/ 1827118 w 7467600"/>
              <a:gd name="connsiteY445" fmla="*/ 4968410 h 6858000"/>
              <a:gd name="connsiteX446" fmla="*/ 1837349 w 7467600"/>
              <a:gd name="connsiteY446" fmla="*/ 4956357 h 6858000"/>
              <a:gd name="connsiteX447" fmla="*/ 2162835 w 7467600"/>
              <a:gd name="connsiteY447" fmla="*/ 5187853 h 6858000"/>
              <a:gd name="connsiteX448" fmla="*/ 2257167 w 7467600"/>
              <a:gd name="connsiteY448" fmla="*/ 5462123 h 6858000"/>
              <a:gd name="connsiteX449" fmla="*/ 2261598 w 7467600"/>
              <a:gd name="connsiteY449" fmla="*/ 5467998 h 6858000"/>
              <a:gd name="connsiteX450" fmla="*/ 2437177 w 7467600"/>
              <a:gd name="connsiteY450" fmla="*/ 5479608 h 6858000"/>
              <a:gd name="connsiteX451" fmla="*/ 2445247 w 7467600"/>
              <a:gd name="connsiteY451" fmla="*/ 5483476 h 6858000"/>
              <a:gd name="connsiteX452" fmla="*/ 2743626 w 7467600"/>
              <a:gd name="connsiteY452" fmla="*/ 5304819 h 6858000"/>
              <a:gd name="connsiteX453" fmla="*/ 3048102 w 7467600"/>
              <a:gd name="connsiteY453" fmla="*/ 5150595 h 6858000"/>
              <a:gd name="connsiteX454" fmla="*/ 1799414 w 7467600"/>
              <a:gd name="connsiteY454" fmla="*/ 4694732 h 6858000"/>
              <a:gd name="connsiteX455" fmla="*/ 1771735 w 7467600"/>
              <a:gd name="connsiteY455" fmla="*/ 4619929 h 6858000"/>
              <a:gd name="connsiteX456" fmla="*/ 3104273 w 7467600"/>
              <a:gd name="connsiteY456" fmla="*/ 5076159 h 6858000"/>
              <a:gd name="connsiteX457" fmla="*/ 3113245 w 7467600"/>
              <a:gd name="connsiteY457" fmla="*/ 5090705 h 6858000"/>
              <a:gd name="connsiteX458" fmla="*/ 3126294 w 7467600"/>
              <a:gd name="connsiteY458" fmla="*/ 5114400 h 6858000"/>
              <a:gd name="connsiteX459" fmla="*/ 3937433 w 7467600"/>
              <a:gd name="connsiteY459" fmla="*/ 4830473 h 6858000"/>
              <a:gd name="connsiteX460" fmla="*/ 3590475 w 7467600"/>
              <a:gd name="connsiteY460" fmla="*/ 4597974 h 6858000"/>
              <a:gd name="connsiteX461" fmla="*/ 3100264 w 7467600"/>
              <a:gd name="connsiteY461" fmla="*/ 4579845 h 6858000"/>
              <a:gd name="connsiteX462" fmla="*/ 2183576 w 7467600"/>
              <a:gd name="connsiteY462" fmla="*/ 4227150 h 6858000"/>
              <a:gd name="connsiteX463" fmla="*/ 2151029 w 7467600"/>
              <a:gd name="connsiteY463" fmla="*/ 4146947 h 6858000"/>
              <a:gd name="connsiteX464" fmla="*/ 3563434 w 7467600"/>
              <a:gd name="connsiteY464" fmla="*/ 4469115 h 6858000"/>
              <a:gd name="connsiteX465" fmla="*/ 3177952 w 7467600"/>
              <a:gd name="connsiteY465" fmla="*/ 3657386 h 6858000"/>
              <a:gd name="connsiteX466" fmla="*/ 3189263 w 7467600"/>
              <a:gd name="connsiteY466" fmla="*/ 3625726 h 6858000"/>
              <a:gd name="connsiteX467" fmla="*/ 3560912 w 7467600"/>
              <a:gd name="connsiteY467" fmla="*/ 4079863 h 6858000"/>
              <a:gd name="connsiteX468" fmla="*/ 3626636 w 7467600"/>
              <a:gd name="connsiteY468" fmla="*/ 4512230 h 6858000"/>
              <a:gd name="connsiteX469" fmla="*/ 3653088 w 7467600"/>
              <a:gd name="connsiteY469" fmla="*/ 4521417 h 6858000"/>
              <a:gd name="connsiteX470" fmla="*/ 3988128 w 7467600"/>
              <a:gd name="connsiteY470" fmla="*/ 4817267 h 6858000"/>
              <a:gd name="connsiteX471" fmla="*/ 4830582 w 7467600"/>
              <a:gd name="connsiteY471" fmla="*/ 4676000 h 6858000"/>
              <a:gd name="connsiteX472" fmla="*/ 4830100 w 7467600"/>
              <a:gd name="connsiteY472" fmla="*/ 4675554 h 6858000"/>
              <a:gd name="connsiteX473" fmla="*/ 4036318 w 7467600"/>
              <a:gd name="connsiteY473" fmla="*/ 4147013 h 6858000"/>
              <a:gd name="connsiteX474" fmla="*/ 3432098 w 7467600"/>
              <a:gd name="connsiteY474" fmla="*/ 3537312 h 6858000"/>
              <a:gd name="connsiteX475" fmla="*/ 3446761 w 7467600"/>
              <a:gd name="connsiteY475" fmla="*/ 3461278 h 6858000"/>
              <a:gd name="connsiteX476" fmla="*/ 4419733 w 7467600"/>
              <a:gd name="connsiteY476" fmla="*/ 3963555 h 6858000"/>
              <a:gd name="connsiteX477" fmla="*/ 4781371 w 7467600"/>
              <a:gd name="connsiteY477" fmla="*/ 4458604 h 6858000"/>
              <a:gd name="connsiteX478" fmla="*/ 4780440 w 7467600"/>
              <a:gd name="connsiteY478" fmla="*/ 4470290 h 6858000"/>
              <a:gd name="connsiteX479" fmla="*/ 4898954 w 7467600"/>
              <a:gd name="connsiteY479" fmla="*/ 4662092 h 6858000"/>
              <a:gd name="connsiteX480" fmla="*/ 4900699 w 7467600"/>
              <a:gd name="connsiteY480" fmla="*/ 4670867 h 6858000"/>
              <a:gd name="connsiteX481" fmla="*/ 5714511 w 7467600"/>
              <a:gd name="connsiteY481" fmla="*/ 4663483 h 6858000"/>
              <a:gd name="connsiteX482" fmla="*/ 5464793 w 7467600"/>
              <a:gd name="connsiteY482" fmla="*/ 4393556 h 6858000"/>
              <a:gd name="connsiteX483" fmla="*/ 5461897 w 7467600"/>
              <a:gd name="connsiteY483" fmla="*/ 4390879 h 6858000"/>
              <a:gd name="connsiteX484" fmla="*/ 4294126 w 7467600"/>
              <a:gd name="connsiteY484" fmla="*/ 3303048 h 6858000"/>
              <a:gd name="connsiteX485" fmla="*/ 4305321 w 7467600"/>
              <a:gd name="connsiteY485" fmla="*/ 3256953 h 6858000"/>
              <a:gd name="connsiteX486" fmla="*/ 4949299 w 7467600"/>
              <a:gd name="connsiteY486" fmla="*/ 3766336 h 6858000"/>
              <a:gd name="connsiteX487" fmla="*/ 5291452 w 7467600"/>
              <a:gd name="connsiteY487" fmla="*/ 4076801 h 6858000"/>
              <a:gd name="connsiteX488" fmla="*/ 5434998 w 7467600"/>
              <a:gd name="connsiteY488" fmla="*/ 4254100 h 6858000"/>
              <a:gd name="connsiteX489" fmla="*/ 5351015 w 7467600"/>
              <a:gd name="connsiteY489" fmla="*/ 3760989 h 6858000"/>
              <a:gd name="connsiteX490" fmla="*/ 5413780 w 7467600"/>
              <a:gd name="connsiteY490" fmla="*/ 2966265 h 6858000"/>
              <a:gd name="connsiteX491" fmla="*/ 5425627 w 7467600"/>
              <a:gd name="connsiteY491" fmla="*/ 2954192 h 6858000"/>
              <a:gd name="connsiteX492" fmla="*/ 6604735 w 7467600"/>
              <a:gd name="connsiteY492" fmla="*/ 2041381 h 6858000"/>
              <a:gd name="connsiteX493" fmla="*/ 7204487 w 7467600"/>
              <a:gd name="connsiteY493" fmla="*/ 2742112 h 6858000"/>
              <a:gd name="connsiteX494" fmla="*/ 7131592 w 7467600"/>
              <a:gd name="connsiteY494" fmla="*/ 2672096 h 6858000"/>
              <a:gd name="connsiteX495" fmla="*/ 6996344 w 7467600"/>
              <a:gd name="connsiteY495" fmla="*/ 2518310 h 6858000"/>
              <a:gd name="connsiteX496" fmla="*/ 6735495 w 7467600"/>
              <a:gd name="connsiteY496" fmla="*/ 2196890 h 6858000"/>
              <a:gd name="connsiteX497" fmla="*/ 6721901 w 7467600"/>
              <a:gd name="connsiteY497" fmla="*/ 2179274 h 6858000"/>
              <a:gd name="connsiteX498" fmla="*/ 6604735 w 7467600"/>
              <a:gd name="connsiteY498" fmla="*/ 2041381 h 6858000"/>
              <a:gd name="connsiteX499" fmla="*/ 6591670 w 7467600"/>
              <a:gd name="connsiteY499" fmla="*/ 1988277 h 6858000"/>
              <a:gd name="connsiteX500" fmla="*/ 6747349 w 7467600"/>
              <a:gd name="connsiteY500" fmla="*/ 2160069 h 6858000"/>
              <a:gd name="connsiteX501" fmla="*/ 6760943 w 7467600"/>
              <a:gd name="connsiteY501" fmla="*/ 2177686 h 6858000"/>
              <a:gd name="connsiteX502" fmla="*/ 7021065 w 7467600"/>
              <a:gd name="connsiteY502" fmla="*/ 2498102 h 6858000"/>
              <a:gd name="connsiteX503" fmla="*/ 7155223 w 7467600"/>
              <a:gd name="connsiteY503" fmla="*/ 2650386 h 6858000"/>
              <a:gd name="connsiteX504" fmla="*/ 7203167 w 7467600"/>
              <a:gd name="connsiteY504" fmla="*/ 2697288 h 6858000"/>
              <a:gd name="connsiteX505" fmla="*/ 6937703 w 7467600"/>
              <a:gd name="connsiteY505" fmla="*/ 2321981 h 6858000"/>
              <a:gd name="connsiteX506" fmla="*/ 6591670 w 7467600"/>
              <a:gd name="connsiteY506" fmla="*/ 1988277 h 6858000"/>
              <a:gd name="connsiteX507" fmla="*/ 5798671 w 7467600"/>
              <a:gd name="connsiteY507" fmla="*/ 1981601 h 6858000"/>
              <a:gd name="connsiteX508" fmla="*/ 5754709 w 7467600"/>
              <a:gd name="connsiteY508" fmla="*/ 2071454 h 6858000"/>
              <a:gd name="connsiteX509" fmla="*/ 5763044 w 7467600"/>
              <a:gd name="connsiteY509" fmla="*/ 2842206 h 6858000"/>
              <a:gd name="connsiteX510" fmla="*/ 5764974 w 7467600"/>
              <a:gd name="connsiteY510" fmla="*/ 2799609 h 6858000"/>
              <a:gd name="connsiteX511" fmla="*/ 5767665 w 7467600"/>
              <a:gd name="connsiteY511" fmla="*/ 2666409 h 6858000"/>
              <a:gd name="connsiteX512" fmla="*/ 5763055 w 7467600"/>
              <a:gd name="connsiteY512" fmla="*/ 2579705 h 6858000"/>
              <a:gd name="connsiteX513" fmla="*/ 5758079 w 7467600"/>
              <a:gd name="connsiteY513" fmla="*/ 2492508 h 6858000"/>
              <a:gd name="connsiteX514" fmla="*/ 5779325 w 7467600"/>
              <a:gd name="connsiteY514" fmla="*/ 2197069 h 6858000"/>
              <a:gd name="connsiteX515" fmla="*/ 5798671 w 7467600"/>
              <a:gd name="connsiteY515" fmla="*/ 1981601 h 6858000"/>
              <a:gd name="connsiteX516" fmla="*/ 5829202 w 7467600"/>
              <a:gd name="connsiteY516" fmla="*/ 1971679 h 6858000"/>
              <a:gd name="connsiteX517" fmla="*/ 5809558 w 7467600"/>
              <a:gd name="connsiteY517" fmla="*/ 2198043 h 6858000"/>
              <a:gd name="connsiteX518" fmla="*/ 5788653 w 7467600"/>
              <a:gd name="connsiteY518" fmla="*/ 2489430 h 6858000"/>
              <a:gd name="connsiteX519" fmla="*/ 5793439 w 7467600"/>
              <a:gd name="connsiteY519" fmla="*/ 2575235 h 6858000"/>
              <a:gd name="connsiteX520" fmla="*/ 5796837 w 7467600"/>
              <a:gd name="connsiteY520" fmla="*/ 2637633 h 6858000"/>
              <a:gd name="connsiteX521" fmla="*/ 5818614 w 7467600"/>
              <a:gd name="connsiteY521" fmla="*/ 2473055 h 6858000"/>
              <a:gd name="connsiteX522" fmla="*/ 5829202 w 7467600"/>
              <a:gd name="connsiteY522" fmla="*/ 1971679 h 6858000"/>
              <a:gd name="connsiteX523" fmla="*/ 5911389 w 7467600"/>
              <a:gd name="connsiteY523" fmla="*/ 1898371 h 6858000"/>
              <a:gd name="connsiteX524" fmla="*/ 6237627 w 7467600"/>
              <a:gd name="connsiteY524" fmla="*/ 2231921 h 6858000"/>
              <a:gd name="connsiteX525" fmla="*/ 5911389 w 7467600"/>
              <a:gd name="connsiteY525" fmla="*/ 1898371 h 6858000"/>
              <a:gd name="connsiteX526" fmla="*/ 6944437 w 7467600"/>
              <a:gd name="connsiteY526" fmla="*/ 1575402 h 6858000"/>
              <a:gd name="connsiteX527" fmla="*/ 6304730 w 7467600"/>
              <a:gd name="connsiteY527" fmla="*/ 1766654 h 6858000"/>
              <a:gd name="connsiteX528" fmla="*/ 6944437 w 7467600"/>
              <a:gd name="connsiteY528" fmla="*/ 1575402 h 6858000"/>
              <a:gd name="connsiteX529" fmla="*/ 7019523 w 7467600"/>
              <a:gd name="connsiteY529" fmla="*/ 1519450 h 6858000"/>
              <a:gd name="connsiteX530" fmla="*/ 6298091 w 7467600"/>
              <a:gd name="connsiteY530" fmla="*/ 1737122 h 6858000"/>
              <a:gd name="connsiteX531" fmla="*/ 7019523 w 7467600"/>
              <a:gd name="connsiteY531" fmla="*/ 1519450 h 6858000"/>
              <a:gd name="connsiteX532" fmla="*/ 2399523 w 7467600"/>
              <a:gd name="connsiteY532" fmla="*/ 1428234 h 6858000"/>
              <a:gd name="connsiteX533" fmla="*/ 2224982 w 7467600"/>
              <a:gd name="connsiteY533" fmla="*/ 1826201 h 6858000"/>
              <a:gd name="connsiteX534" fmla="*/ 2096099 w 7467600"/>
              <a:gd name="connsiteY534" fmla="*/ 2345900 h 6858000"/>
              <a:gd name="connsiteX535" fmla="*/ 2283317 w 7467600"/>
              <a:gd name="connsiteY535" fmla="*/ 1796925 h 6858000"/>
              <a:gd name="connsiteX536" fmla="*/ 2399523 w 7467600"/>
              <a:gd name="connsiteY536" fmla="*/ 1428234 h 6858000"/>
              <a:gd name="connsiteX537" fmla="*/ 2448558 w 7467600"/>
              <a:gd name="connsiteY537" fmla="*/ 1373435 h 6858000"/>
              <a:gd name="connsiteX538" fmla="*/ 2312521 w 7467600"/>
              <a:gd name="connsiteY538" fmla="*/ 1806140 h 6858000"/>
              <a:gd name="connsiteX539" fmla="*/ 2127533 w 7467600"/>
              <a:gd name="connsiteY539" fmla="*/ 2348380 h 6858000"/>
              <a:gd name="connsiteX540" fmla="*/ 2358080 w 7467600"/>
              <a:gd name="connsiteY540" fmla="*/ 1866134 h 6858000"/>
              <a:gd name="connsiteX541" fmla="*/ 2407436 w 7467600"/>
              <a:gd name="connsiteY541" fmla="*/ 1651070 h 6858000"/>
              <a:gd name="connsiteX542" fmla="*/ 2448558 w 7467600"/>
              <a:gd name="connsiteY542" fmla="*/ 1373435 h 6858000"/>
              <a:gd name="connsiteX543" fmla="*/ 278707 w 7467600"/>
              <a:gd name="connsiteY543" fmla="*/ 1352270 h 6858000"/>
              <a:gd name="connsiteX544" fmla="*/ 321570 w 7467600"/>
              <a:gd name="connsiteY544" fmla="*/ 1861610 h 6858000"/>
              <a:gd name="connsiteX545" fmla="*/ 294281 w 7467600"/>
              <a:gd name="connsiteY545" fmla="*/ 1440658 h 6858000"/>
              <a:gd name="connsiteX546" fmla="*/ 278707 w 7467600"/>
              <a:gd name="connsiteY546" fmla="*/ 1352270 h 6858000"/>
              <a:gd name="connsiteX547" fmla="*/ 1423821 w 7467600"/>
              <a:gd name="connsiteY547" fmla="*/ 1351958 h 6858000"/>
              <a:gd name="connsiteX548" fmla="*/ 1638521 w 7467600"/>
              <a:gd name="connsiteY548" fmla="*/ 1908470 h 6858000"/>
              <a:gd name="connsiteX549" fmla="*/ 1754199 w 7467600"/>
              <a:gd name="connsiteY549" fmla="*/ 2149284 h 6858000"/>
              <a:gd name="connsiteX550" fmla="*/ 1908359 w 7467600"/>
              <a:gd name="connsiteY550" fmla="*/ 2364988 h 6858000"/>
              <a:gd name="connsiteX551" fmla="*/ 1647661 w 7467600"/>
              <a:gd name="connsiteY551" fmla="*/ 1825945 h 6858000"/>
              <a:gd name="connsiteX552" fmla="*/ 1423821 w 7467600"/>
              <a:gd name="connsiteY552" fmla="*/ 1351958 h 6858000"/>
              <a:gd name="connsiteX553" fmla="*/ 1431890 w 7467600"/>
              <a:gd name="connsiteY553" fmla="*/ 1306475 h 6858000"/>
              <a:gd name="connsiteX554" fmla="*/ 1507597 w 7467600"/>
              <a:gd name="connsiteY554" fmla="*/ 1446132 h 6858000"/>
              <a:gd name="connsiteX555" fmla="*/ 1674586 w 7467600"/>
              <a:gd name="connsiteY555" fmla="*/ 1813832 h 6858000"/>
              <a:gd name="connsiteX556" fmla="*/ 1815950 w 7467600"/>
              <a:gd name="connsiteY556" fmla="*/ 2128564 h 6858000"/>
              <a:gd name="connsiteX557" fmla="*/ 1984242 w 7467600"/>
              <a:gd name="connsiteY557" fmla="*/ 2430829 h 6858000"/>
              <a:gd name="connsiteX558" fmla="*/ 2014023 w 7467600"/>
              <a:gd name="connsiteY558" fmla="*/ 2450995 h 6858000"/>
              <a:gd name="connsiteX559" fmla="*/ 1747337 w 7467600"/>
              <a:gd name="connsiteY559" fmla="*/ 1855264 h 6858000"/>
              <a:gd name="connsiteX560" fmla="*/ 1533749 w 7467600"/>
              <a:gd name="connsiteY560" fmla="*/ 1478656 h 6858000"/>
              <a:gd name="connsiteX561" fmla="*/ 1431890 w 7467600"/>
              <a:gd name="connsiteY561" fmla="*/ 1306475 h 6858000"/>
              <a:gd name="connsiteX562" fmla="*/ 5052692 w 7467600"/>
              <a:gd name="connsiteY562" fmla="*/ 1292994 h 6858000"/>
              <a:gd name="connsiteX563" fmla="*/ 5200661 w 7467600"/>
              <a:gd name="connsiteY563" fmla="*/ 1635186 h 6858000"/>
              <a:gd name="connsiteX564" fmla="*/ 5297138 w 7467600"/>
              <a:gd name="connsiteY564" fmla="*/ 1906351 h 6858000"/>
              <a:gd name="connsiteX565" fmla="*/ 5052692 w 7467600"/>
              <a:gd name="connsiteY565" fmla="*/ 1292994 h 6858000"/>
              <a:gd name="connsiteX566" fmla="*/ 5009948 w 7467600"/>
              <a:gd name="connsiteY566" fmla="*/ 1273619 h 6858000"/>
              <a:gd name="connsiteX567" fmla="*/ 5121777 w 7467600"/>
              <a:gd name="connsiteY567" fmla="*/ 1654213 h 6858000"/>
              <a:gd name="connsiteX568" fmla="*/ 5293545 w 7467600"/>
              <a:gd name="connsiteY568" fmla="*/ 2072247 h 6858000"/>
              <a:gd name="connsiteX569" fmla="*/ 5294042 w 7467600"/>
              <a:gd name="connsiteY569" fmla="*/ 2065019 h 6858000"/>
              <a:gd name="connsiteX570" fmla="*/ 5171936 w 7467600"/>
              <a:gd name="connsiteY570" fmla="*/ 1647613 h 6858000"/>
              <a:gd name="connsiteX571" fmla="*/ 5009948 w 7467600"/>
              <a:gd name="connsiteY571" fmla="*/ 1273619 h 6858000"/>
              <a:gd name="connsiteX572" fmla="*/ 655236 w 7467600"/>
              <a:gd name="connsiteY572" fmla="*/ 1268632 h 6858000"/>
              <a:gd name="connsiteX573" fmla="*/ 839521 w 7467600"/>
              <a:gd name="connsiteY573" fmla="*/ 1685315 h 6858000"/>
              <a:gd name="connsiteX574" fmla="*/ 1109416 w 7467600"/>
              <a:gd name="connsiteY574" fmla="*/ 2061663 h 6858000"/>
              <a:gd name="connsiteX575" fmla="*/ 1298300 w 7467600"/>
              <a:gd name="connsiteY575" fmla="*/ 2247742 h 6858000"/>
              <a:gd name="connsiteX576" fmla="*/ 1125871 w 7467600"/>
              <a:gd name="connsiteY576" fmla="*/ 1989513 h 6858000"/>
              <a:gd name="connsiteX577" fmla="*/ 981574 w 7467600"/>
              <a:gd name="connsiteY577" fmla="*/ 1783157 h 6858000"/>
              <a:gd name="connsiteX578" fmla="*/ 922198 w 7467600"/>
              <a:gd name="connsiteY578" fmla="*/ 1677437 h 6858000"/>
              <a:gd name="connsiteX579" fmla="*/ 869293 w 7467600"/>
              <a:gd name="connsiteY579" fmla="*/ 1583214 h 6858000"/>
              <a:gd name="connsiteX580" fmla="*/ 751431 w 7467600"/>
              <a:gd name="connsiteY580" fmla="*/ 1405731 h 6858000"/>
              <a:gd name="connsiteX581" fmla="*/ 655236 w 7467600"/>
              <a:gd name="connsiteY581" fmla="*/ 1268632 h 6858000"/>
              <a:gd name="connsiteX582" fmla="*/ 6516292 w 7467600"/>
              <a:gd name="connsiteY582" fmla="*/ 1263064 h 6858000"/>
              <a:gd name="connsiteX583" fmla="*/ 5736320 w 7467600"/>
              <a:gd name="connsiteY583" fmla="*/ 1501803 h 6858000"/>
              <a:gd name="connsiteX584" fmla="*/ 6516292 w 7467600"/>
              <a:gd name="connsiteY584" fmla="*/ 1263064 h 6858000"/>
              <a:gd name="connsiteX585" fmla="*/ 291466 w 7467600"/>
              <a:gd name="connsiteY585" fmla="*/ 1250369 h 6858000"/>
              <a:gd name="connsiteX586" fmla="*/ 323180 w 7467600"/>
              <a:gd name="connsiteY586" fmla="*/ 1435283 h 6858000"/>
              <a:gd name="connsiteX587" fmla="*/ 349381 w 7467600"/>
              <a:gd name="connsiteY587" fmla="*/ 1875041 h 6858000"/>
              <a:gd name="connsiteX588" fmla="*/ 374363 w 7467600"/>
              <a:gd name="connsiteY588" fmla="*/ 1506494 h 6858000"/>
              <a:gd name="connsiteX589" fmla="*/ 302168 w 7467600"/>
              <a:gd name="connsiteY589" fmla="*/ 1274495 h 6858000"/>
              <a:gd name="connsiteX590" fmla="*/ 291466 w 7467600"/>
              <a:gd name="connsiteY590" fmla="*/ 1250369 h 6858000"/>
              <a:gd name="connsiteX591" fmla="*/ 678222 w 7467600"/>
              <a:gd name="connsiteY591" fmla="*/ 1248670 h 6858000"/>
              <a:gd name="connsiteX592" fmla="*/ 775536 w 7467600"/>
              <a:gd name="connsiteY592" fmla="*/ 1388015 h 6858000"/>
              <a:gd name="connsiteX593" fmla="*/ 894529 w 7467600"/>
              <a:gd name="connsiteY593" fmla="*/ 1567739 h 6858000"/>
              <a:gd name="connsiteX594" fmla="*/ 948000 w 7467600"/>
              <a:gd name="connsiteY594" fmla="*/ 1663088 h 6858000"/>
              <a:gd name="connsiteX595" fmla="*/ 1006812 w 7467600"/>
              <a:gd name="connsiteY595" fmla="*/ 1767683 h 6858000"/>
              <a:gd name="connsiteX596" fmla="*/ 1149133 w 7467600"/>
              <a:gd name="connsiteY596" fmla="*/ 1971513 h 6858000"/>
              <a:gd name="connsiteX597" fmla="*/ 1333952 w 7467600"/>
              <a:gd name="connsiteY597" fmla="*/ 2251620 h 6858000"/>
              <a:gd name="connsiteX598" fmla="*/ 1337329 w 7467600"/>
              <a:gd name="connsiteY598" fmla="*/ 2258350 h 6858000"/>
              <a:gd name="connsiteX599" fmla="*/ 1014726 w 7467600"/>
              <a:gd name="connsiteY599" fmla="*/ 1615556 h 6858000"/>
              <a:gd name="connsiteX600" fmla="*/ 678222 w 7467600"/>
              <a:gd name="connsiteY600" fmla="*/ 1248670 h 6858000"/>
              <a:gd name="connsiteX601" fmla="*/ 6691602 w 7467600"/>
              <a:gd name="connsiteY601" fmla="*/ 1140573 h 6858000"/>
              <a:gd name="connsiteX602" fmla="*/ 6571100 w 7467600"/>
              <a:gd name="connsiteY602" fmla="*/ 1183662 h 6858000"/>
              <a:gd name="connsiteX603" fmla="*/ 6241687 w 7467600"/>
              <a:gd name="connsiteY603" fmla="*/ 1257600 h 6858000"/>
              <a:gd name="connsiteX604" fmla="*/ 5693009 w 7467600"/>
              <a:gd name="connsiteY604" fmla="*/ 1478256 h 6858000"/>
              <a:gd name="connsiteX605" fmla="*/ 6548420 w 7467600"/>
              <a:gd name="connsiteY605" fmla="*/ 1214599 h 6858000"/>
              <a:gd name="connsiteX606" fmla="*/ 6605473 w 7467600"/>
              <a:gd name="connsiteY606" fmla="*/ 1184686 h 6858000"/>
              <a:gd name="connsiteX607" fmla="*/ 6691602 w 7467600"/>
              <a:gd name="connsiteY607" fmla="*/ 1140573 h 6858000"/>
              <a:gd name="connsiteX608" fmla="*/ 4002475 w 7467600"/>
              <a:gd name="connsiteY608" fmla="*/ 1037802 h 6858000"/>
              <a:gd name="connsiteX609" fmla="*/ 4000324 w 7467600"/>
              <a:gd name="connsiteY609" fmla="*/ 1039362 h 6858000"/>
              <a:gd name="connsiteX610" fmla="*/ 4002862 w 7467600"/>
              <a:gd name="connsiteY610" fmla="*/ 1042866 h 6858000"/>
              <a:gd name="connsiteX611" fmla="*/ 4002475 w 7467600"/>
              <a:gd name="connsiteY611" fmla="*/ 1037802 h 6858000"/>
              <a:gd name="connsiteX612" fmla="*/ 506322 w 7467600"/>
              <a:gd name="connsiteY612" fmla="*/ 1020997 h 6858000"/>
              <a:gd name="connsiteX613" fmla="*/ 533068 w 7467600"/>
              <a:gd name="connsiteY613" fmla="*/ 1029409 h 6858000"/>
              <a:gd name="connsiteX614" fmla="*/ 1232525 w 7467600"/>
              <a:gd name="connsiteY614" fmla="*/ 1804675 h 6858000"/>
              <a:gd name="connsiteX615" fmla="*/ 1388858 w 7467600"/>
              <a:gd name="connsiteY615" fmla="*/ 2368011 h 6858000"/>
              <a:gd name="connsiteX616" fmla="*/ 1384098 w 7467600"/>
              <a:gd name="connsiteY616" fmla="*/ 2378125 h 6858000"/>
              <a:gd name="connsiteX617" fmla="*/ 1425393 w 7467600"/>
              <a:gd name="connsiteY617" fmla="*/ 2589124 h 6858000"/>
              <a:gd name="connsiteX618" fmla="*/ 1424001 w 7467600"/>
              <a:gd name="connsiteY618" fmla="*/ 2597541 h 6858000"/>
              <a:gd name="connsiteX619" fmla="*/ 2152729 w 7467600"/>
              <a:gd name="connsiteY619" fmla="*/ 2864487 h 6858000"/>
              <a:gd name="connsiteX620" fmla="*/ 2020609 w 7467600"/>
              <a:gd name="connsiteY620" fmla="*/ 2539671 h 6858000"/>
              <a:gd name="connsiteX621" fmla="*/ 2018920 w 7467600"/>
              <a:gd name="connsiteY621" fmla="*/ 2536309 h 6858000"/>
              <a:gd name="connsiteX622" fmla="*/ 1342441 w 7467600"/>
              <a:gd name="connsiteY622" fmla="*/ 1173017 h 6858000"/>
              <a:gd name="connsiteX623" fmla="*/ 1367925 w 7467600"/>
              <a:gd name="connsiteY623" fmla="*/ 1135648 h 6858000"/>
              <a:gd name="connsiteX624" fmla="*/ 1771401 w 7467600"/>
              <a:gd name="connsiteY624" fmla="*/ 1806673 h 6858000"/>
              <a:gd name="connsiteX625" fmla="*/ 1972385 w 7467600"/>
              <a:gd name="connsiteY625" fmla="*/ 2198735 h 6858000"/>
              <a:gd name="connsiteX626" fmla="*/ 2040892 w 7467600"/>
              <a:gd name="connsiteY626" fmla="*/ 2405205 h 6858000"/>
              <a:gd name="connsiteX627" fmla="*/ 2131689 w 7467600"/>
              <a:gd name="connsiteY627" fmla="*/ 1936926 h 6858000"/>
              <a:gd name="connsiteX628" fmla="*/ 2454820 w 7467600"/>
              <a:gd name="connsiteY628" fmla="*/ 1248808 h 6858000"/>
              <a:gd name="connsiteX629" fmla="*/ 2492512 w 7467600"/>
              <a:gd name="connsiteY629" fmla="*/ 1302920 h 6858000"/>
              <a:gd name="connsiteX630" fmla="*/ 2081216 w 7467600"/>
              <a:gd name="connsiteY630" fmla="*/ 2527513 h 6858000"/>
              <a:gd name="connsiteX631" fmla="*/ 2081211 w 7467600"/>
              <a:gd name="connsiteY631" fmla="*/ 2528916 h 6858000"/>
              <a:gd name="connsiteX632" fmla="*/ 2199067 w 7467600"/>
              <a:gd name="connsiteY632" fmla="*/ 2884061 h 6858000"/>
              <a:gd name="connsiteX633" fmla="*/ 3192586 w 7467600"/>
              <a:gd name="connsiteY633" fmla="*/ 3411496 h 6858000"/>
              <a:gd name="connsiteX634" fmla="*/ 3182620 w 7467600"/>
              <a:gd name="connsiteY634" fmla="*/ 3483279 h 6858000"/>
              <a:gd name="connsiteX635" fmla="*/ 2435119 w 7467600"/>
              <a:gd name="connsiteY635" fmla="*/ 3080173 h 6858000"/>
              <a:gd name="connsiteX636" fmla="*/ 2410152 w 7467600"/>
              <a:gd name="connsiteY636" fmla="*/ 3063751 h 6858000"/>
              <a:gd name="connsiteX637" fmla="*/ 2408099 w 7467600"/>
              <a:gd name="connsiteY637" fmla="*/ 3064403 h 6858000"/>
              <a:gd name="connsiteX638" fmla="*/ 2407218 w 7467600"/>
              <a:gd name="connsiteY638" fmla="*/ 3070324 h 6858000"/>
              <a:gd name="connsiteX639" fmla="*/ 2380138 w 7467600"/>
              <a:gd name="connsiteY639" fmla="*/ 3099341 h 6858000"/>
              <a:gd name="connsiteX640" fmla="*/ 1765923 w 7467600"/>
              <a:gd name="connsiteY640" fmla="*/ 3581043 h 6858000"/>
              <a:gd name="connsiteX641" fmla="*/ 1702258 w 7467600"/>
              <a:gd name="connsiteY641" fmla="*/ 3612286 h 6858000"/>
              <a:gd name="connsiteX642" fmla="*/ 1538370 w 7467600"/>
              <a:gd name="connsiteY642" fmla="*/ 3811804 h 6858000"/>
              <a:gd name="connsiteX643" fmla="*/ 542867 w 7467600"/>
              <a:gd name="connsiteY643" fmla="*/ 4944092 h 6858000"/>
              <a:gd name="connsiteX644" fmla="*/ 515800 w 7467600"/>
              <a:gd name="connsiteY644" fmla="*/ 4862180 h 6858000"/>
              <a:gd name="connsiteX645" fmla="*/ 909145 w 7467600"/>
              <a:gd name="connsiteY645" fmla="*/ 4199225 h 6858000"/>
              <a:gd name="connsiteX646" fmla="*/ 1214067 w 7467600"/>
              <a:gd name="connsiteY646" fmla="*/ 3908561 h 6858000"/>
              <a:gd name="connsiteX647" fmla="*/ 640967 w 7467600"/>
              <a:gd name="connsiteY647" fmla="*/ 4105601 h 6858000"/>
              <a:gd name="connsiteX648" fmla="*/ 112563 w 7467600"/>
              <a:gd name="connsiteY648" fmla="*/ 4396952 h 6858000"/>
              <a:gd name="connsiteX649" fmla="*/ 0 w 7467600"/>
              <a:gd name="connsiteY649" fmla="*/ 4466006 h 6858000"/>
              <a:gd name="connsiteX650" fmla="*/ 0 w 7467600"/>
              <a:gd name="connsiteY650" fmla="*/ 4233763 h 6858000"/>
              <a:gd name="connsiteX651" fmla="*/ 36881 w 7467600"/>
              <a:gd name="connsiteY651" fmla="*/ 4200118 h 6858000"/>
              <a:gd name="connsiteX652" fmla="*/ 910534 w 7467600"/>
              <a:gd name="connsiteY652" fmla="*/ 3629753 h 6858000"/>
              <a:gd name="connsiteX653" fmla="*/ 1578717 w 7467600"/>
              <a:gd name="connsiteY653" fmla="*/ 3575982 h 6858000"/>
              <a:gd name="connsiteX654" fmla="*/ 2338780 w 7467600"/>
              <a:gd name="connsiteY654" fmla="*/ 3033725 h 6858000"/>
              <a:gd name="connsiteX655" fmla="*/ 1807991 w 7467600"/>
              <a:gd name="connsiteY655" fmla="*/ 2807184 h 6858000"/>
              <a:gd name="connsiteX656" fmla="*/ 1416358 w 7467600"/>
              <a:gd name="connsiteY656" fmla="*/ 3112571 h 6858000"/>
              <a:gd name="connsiteX657" fmla="*/ 939066 w 7467600"/>
              <a:gd name="connsiteY657" fmla="*/ 3378798 h 6858000"/>
              <a:gd name="connsiteX658" fmla="*/ 115099 w 7467600"/>
              <a:gd name="connsiteY658" fmla="*/ 3607650 h 6858000"/>
              <a:gd name="connsiteX659" fmla="*/ 97284 w 7467600"/>
              <a:gd name="connsiteY659" fmla="*/ 3520393 h 6858000"/>
              <a:gd name="connsiteX660" fmla="*/ 922050 w 7467600"/>
              <a:gd name="connsiteY660" fmla="*/ 3074867 h 6858000"/>
              <a:gd name="connsiteX661" fmla="*/ 1405265 w 7467600"/>
              <a:gd name="connsiteY661" fmla="*/ 3016319 h 6858000"/>
              <a:gd name="connsiteX662" fmla="*/ 1407512 w 7467600"/>
              <a:gd name="connsiteY662" fmla="*/ 3018001 h 6858000"/>
              <a:gd name="connsiteX663" fmla="*/ 1726266 w 7467600"/>
              <a:gd name="connsiteY663" fmla="*/ 2777274 h 6858000"/>
              <a:gd name="connsiteX664" fmla="*/ 625390 w 7467600"/>
              <a:gd name="connsiteY664" fmla="*/ 2514541 h 6858000"/>
              <a:gd name="connsiteX665" fmla="*/ 619799 w 7467600"/>
              <a:gd name="connsiteY665" fmla="*/ 2527180 h 6858000"/>
              <a:gd name="connsiteX666" fmla="*/ 310030 w 7467600"/>
              <a:gd name="connsiteY666" fmla="*/ 2771818 h 6858000"/>
              <a:gd name="connsiteX667" fmla="*/ 173877 w 7467600"/>
              <a:gd name="connsiteY667" fmla="*/ 2937056 h 6858000"/>
              <a:gd name="connsiteX668" fmla="*/ 77889 w 7467600"/>
              <a:gd name="connsiteY668" fmla="*/ 3138440 h 6858000"/>
              <a:gd name="connsiteX669" fmla="*/ 0 w 7467600"/>
              <a:gd name="connsiteY669" fmla="*/ 3271395 h 6858000"/>
              <a:gd name="connsiteX670" fmla="*/ 0 w 7467600"/>
              <a:gd name="connsiteY670" fmla="*/ 3153002 h 6858000"/>
              <a:gd name="connsiteX671" fmla="*/ 2386 w 7467600"/>
              <a:gd name="connsiteY671" fmla="*/ 3149203 h 6858000"/>
              <a:gd name="connsiteX672" fmla="*/ 89753 w 7467600"/>
              <a:gd name="connsiteY672" fmla="*/ 2987702 h 6858000"/>
              <a:gd name="connsiteX673" fmla="*/ 76869 w 7467600"/>
              <a:gd name="connsiteY673" fmla="*/ 3005404 h 6858000"/>
              <a:gd name="connsiteX674" fmla="*/ 32049 w 7467600"/>
              <a:gd name="connsiteY674" fmla="*/ 3065814 h 6858000"/>
              <a:gd name="connsiteX675" fmla="*/ 0 w 7467600"/>
              <a:gd name="connsiteY675" fmla="*/ 3108744 h 6858000"/>
              <a:gd name="connsiteX676" fmla="*/ 0 w 7467600"/>
              <a:gd name="connsiteY676" fmla="*/ 3058059 h 6858000"/>
              <a:gd name="connsiteX677" fmla="*/ 7610 w 7467600"/>
              <a:gd name="connsiteY677" fmla="*/ 3047889 h 6858000"/>
              <a:gd name="connsiteX678" fmla="*/ 52419 w 7467600"/>
              <a:gd name="connsiteY678" fmla="*/ 2987479 h 6858000"/>
              <a:gd name="connsiteX679" fmla="*/ 59142 w 7467600"/>
              <a:gd name="connsiteY679" fmla="*/ 2978488 h 6858000"/>
              <a:gd name="connsiteX680" fmla="*/ 0 w 7467600"/>
              <a:gd name="connsiteY680" fmla="*/ 3015334 h 6858000"/>
              <a:gd name="connsiteX681" fmla="*/ 0 w 7467600"/>
              <a:gd name="connsiteY681" fmla="*/ 2914286 h 6858000"/>
              <a:gd name="connsiteX682" fmla="*/ 36383 w 7467600"/>
              <a:gd name="connsiteY682" fmla="*/ 2901128 h 6858000"/>
              <a:gd name="connsiteX683" fmla="*/ 156329 w 7467600"/>
              <a:gd name="connsiteY683" fmla="*/ 2840533 h 6858000"/>
              <a:gd name="connsiteX684" fmla="*/ 358355 w 7467600"/>
              <a:gd name="connsiteY684" fmla="*/ 2620471 h 6858000"/>
              <a:gd name="connsiteX685" fmla="*/ 510577 w 7467600"/>
              <a:gd name="connsiteY685" fmla="*/ 2501244 h 6858000"/>
              <a:gd name="connsiteX686" fmla="*/ 211967 w 7467600"/>
              <a:gd name="connsiteY686" fmla="*/ 2479171 h 6858000"/>
              <a:gd name="connsiteX687" fmla="*/ 0 w 7467600"/>
              <a:gd name="connsiteY687" fmla="*/ 2476398 h 6858000"/>
              <a:gd name="connsiteX688" fmla="*/ 0 w 7467600"/>
              <a:gd name="connsiteY688" fmla="*/ 2389189 h 6858000"/>
              <a:gd name="connsiteX689" fmla="*/ 103062 w 7467600"/>
              <a:gd name="connsiteY689" fmla="*/ 2389518 h 6858000"/>
              <a:gd name="connsiteX690" fmla="*/ 510734 w 7467600"/>
              <a:gd name="connsiteY690" fmla="*/ 2416201 h 6858000"/>
              <a:gd name="connsiteX691" fmla="*/ 279257 w 7467600"/>
              <a:gd name="connsiteY691" fmla="*/ 2092102 h 6858000"/>
              <a:gd name="connsiteX692" fmla="*/ 65265 w 7467600"/>
              <a:gd name="connsiteY692" fmla="*/ 2006049 h 6858000"/>
              <a:gd name="connsiteX693" fmla="*/ 0 w 7467600"/>
              <a:gd name="connsiteY693" fmla="*/ 1982532 h 6858000"/>
              <a:gd name="connsiteX694" fmla="*/ 0 w 7467600"/>
              <a:gd name="connsiteY694" fmla="*/ 1912789 h 6858000"/>
              <a:gd name="connsiteX695" fmla="*/ 97460 w 7467600"/>
              <a:gd name="connsiteY695" fmla="*/ 1953725 h 6858000"/>
              <a:gd name="connsiteX696" fmla="*/ 221272 w 7467600"/>
              <a:gd name="connsiteY696" fmla="*/ 1980766 h 6858000"/>
              <a:gd name="connsiteX697" fmla="*/ 116765 w 7467600"/>
              <a:gd name="connsiteY697" fmla="*/ 1911033 h 6858000"/>
              <a:gd name="connsiteX698" fmla="*/ 16405 w 7467600"/>
              <a:gd name="connsiteY698" fmla="*/ 1803412 h 6858000"/>
              <a:gd name="connsiteX699" fmla="*/ 0 w 7467600"/>
              <a:gd name="connsiteY699" fmla="*/ 1784777 h 6858000"/>
              <a:gd name="connsiteX700" fmla="*/ 0 w 7467600"/>
              <a:gd name="connsiteY700" fmla="*/ 1740082 h 6858000"/>
              <a:gd name="connsiteX701" fmla="*/ 39394 w 7467600"/>
              <a:gd name="connsiteY701" fmla="*/ 1784856 h 6858000"/>
              <a:gd name="connsiteX702" fmla="*/ 135813 w 7467600"/>
              <a:gd name="connsiteY702" fmla="*/ 1888838 h 6858000"/>
              <a:gd name="connsiteX703" fmla="*/ 242575 w 7467600"/>
              <a:gd name="connsiteY703" fmla="*/ 1958841 h 6858000"/>
              <a:gd name="connsiteX704" fmla="*/ 82197 w 7467600"/>
              <a:gd name="connsiteY704" fmla="*/ 1754826 h 6858000"/>
              <a:gd name="connsiteX705" fmla="*/ 0 w 7467600"/>
              <a:gd name="connsiteY705" fmla="*/ 1679650 h 6858000"/>
              <a:gd name="connsiteX706" fmla="*/ 0 w 7467600"/>
              <a:gd name="connsiteY706" fmla="*/ 1602463 h 6858000"/>
              <a:gd name="connsiteX707" fmla="*/ 84689 w 7467600"/>
              <a:gd name="connsiteY707" fmla="*/ 1677442 h 6858000"/>
              <a:gd name="connsiteX708" fmla="*/ 298437 w 7467600"/>
              <a:gd name="connsiteY708" fmla="*/ 1968019 h 6858000"/>
              <a:gd name="connsiteX709" fmla="*/ 227269 w 7467600"/>
              <a:gd name="connsiteY709" fmla="*/ 1114064 h 6858000"/>
              <a:gd name="connsiteX710" fmla="*/ 248003 w 7467600"/>
              <a:gd name="connsiteY710" fmla="*/ 1089613 h 6858000"/>
              <a:gd name="connsiteX711" fmla="*/ 427020 w 7467600"/>
              <a:gd name="connsiteY711" fmla="*/ 1619803 h 6858000"/>
              <a:gd name="connsiteX712" fmla="*/ 340345 w 7467600"/>
              <a:gd name="connsiteY712" fmla="*/ 2027739 h 6858000"/>
              <a:gd name="connsiteX713" fmla="*/ 360865 w 7467600"/>
              <a:gd name="connsiteY713" fmla="*/ 2044827 h 6858000"/>
              <a:gd name="connsiteX714" fmla="*/ 560414 w 7467600"/>
              <a:gd name="connsiteY714" fmla="*/ 2421457 h 6858000"/>
              <a:gd name="connsiteX715" fmla="*/ 1359703 w 7467600"/>
              <a:gd name="connsiteY715" fmla="*/ 2578554 h 6858000"/>
              <a:gd name="connsiteX716" fmla="*/ 1359422 w 7467600"/>
              <a:gd name="connsiteY716" fmla="*/ 2577994 h 6858000"/>
              <a:gd name="connsiteX717" fmla="*/ 828701 w 7467600"/>
              <a:gd name="connsiteY717" fmla="*/ 1839520 h 6858000"/>
              <a:gd name="connsiteX718" fmla="*/ 494427 w 7467600"/>
              <a:gd name="connsiteY718" fmla="*/ 1092333 h 6858000"/>
              <a:gd name="connsiteX719" fmla="*/ 506322 w 7467600"/>
              <a:gd name="connsiteY719" fmla="*/ 1020997 h 6858000"/>
              <a:gd name="connsiteX720" fmla="*/ 4570198 w 7467600"/>
              <a:gd name="connsiteY720" fmla="*/ 978081 h 6858000"/>
              <a:gd name="connsiteX721" fmla="*/ 4523691 w 7467600"/>
              <a:gd name="connsiteY721" fmla="*/ 1127776 h 6858000"/>
              <a:gd name="connsiteX722" fmla="*/ 4509875 w 7467600"/>
              <a:gd name="connsiteY722" fmla="*/ 1167552 h 6858000"/>
              <a:gd name="connsiteX723" fmla="*/ 4478168 w 7467600"/>
              <a:gd name="connsiteY723" fmla="*/ 1260735 h 6858000"/>
              <a:gd name="connsiteX724" fmla="*/ 4409309 w 7467600"/>
              <a:gd name="connsiteY724" fmla="*/ 1666996 h 6858000"/>
              <a:gd name="connsiteX725" fmla="*/ 4370031 w 7467600"/>
              <a:gd name="connsiteY725" fmla="*/ 1955666 h 6858000"/>
              <a:gd name="connsiteX726" fmla="*/ 4570198 w 7467600"/>
              <a:gd name="connsiteY726" fmla="*/ 978081 h 6858000"/>
              <a:gd name="connsiteX727" fmla="*/ 4557898 w 7467600"/>
              <a:gd name="connsiteY727" fmla="*/ 900011 h 6858000"/>
              <a:gd name="connsiteX728" fmla="*/ 4344840 w 7467600"/>
              <a:gd name="connsiteY728" fmla="*/ 1922038 h 6858000"/>
              <a:gd name="connsiteX729" fmla="*/ 4378710 w 7467600"/>
              <a:gd name="connsiteY729" fmla="*/ 1665516 h 6858000"/>
              <a:gd name="connsiteX730" fmla="*/ 4448798 w 7467600"/>
              <a:gd name="connsiteY730" fmla="*/ 1253024 h 6858000"/>
              <a:gd name="connsiteX731" fmla="*/ 4480315 w 7467600"/>
              <a:gd name="connsiteY731" fmla="*/ 1158454 h 6858000"/>
              <a:gd name="connsiteX732" fmla="*/ 4494133 w 7467600"/>
              <a:gd name="connsiteY732" fmla="*/ 1118676 h 6858000"/>
              <a:gd name="connsiteX733" fmla="*/ 4557898 w 7467600"/>
              <a:gd name="connsiteY733" fmla="*/ 900011 h 6858000"/>
              <a:gd name="connsiteX734" fmla="*/ 5870151 w 7467600"/>
              <a:gd name="connsiteY734" fmla="*/ 898890 h 6858000"/>
              <a:gd name="connsiteX735" fmla="*/ 5861335 w 7467600"/>
              <a:gd name="connsiteY735" fmla="*/ 899177 h 6858000"/>
              <a:gd name="connsiteX736" fmla="*/ 5843702 w 7467600"/>
              <a:gd name="connsiteY736" fmla="*/ 899748 h 6858000"/>
              <a:gd name="connsiteX737" fmla="*/ 5651107 w 7467600"/>
              <a:gd name="connsiteY737" fmla="*/ 920306 h 6858000"/>
              <a:gd name="connsiteX738" fmla="*/ 5459407 w 7467600"/>
              <a:gd name="connsiteY738" fmla="*/ 940975 h 6858000"/>
              <a:gd name="connsiteX739" fmla="*/ 5374846 w 7467600"/>
              <a:gd name="connsiteY739" fmla="*/ 941988 h 6858000"/>
              <a:gd name="connsiteX740" fmla="*/ 5256105 w 7467600"/>
              <a:gd name="connsiteY740" fmla="*/ 945632 h 6858000"/>
              <a:gd name="connsiteX741" fmla="*/ 5107071 w 7467600"/>
              <a:gd name="connsiteY741" fmla="*/ 969720 h 6858000"/>
              <a:gd name="connsiteX742" fmla="*/ 4998681 w 7467600"/>
              <a:gd name="connsiteY742" fmla="*/ 988771 h 6858000"/>
              <a:gd name="connsiteX743" fmla="*/ 5870151 w 7467600"/>
              <a:gd name="connsiteY743" fmla="*/ 898890 h 6858000"/>
              <a:gd name="connsiteX744" fmla="*/ 5504425 w 7467600"/>
              <a:gd name="connsiteY744" fmla="*/ 848067 h 6858000"/>
              <a:gd name="connsiteX745" fmla="*/ 4968849 w 7467600"/>
              <a:gd name="connsiteY745" fmla="*/ 962318 h 6858000"/>
              <a:gd name="connsiteX746" fmla="*/ 5104039 w 7467600"/>
              <a:gd name="connsiteY746" fmla="*/ 940634 h 6858000"/>
              <a:gd name="connsiteX747" fmla="*/ 5256311 w 7467600"/>
              <a:gd name="connsiteY747" fmla="*/ 916490 h 6858000"/>
              <a:gd name="connsiteX748" fmla="*/ 5377381 w 7467600"/>
              <a:gd name="connsiteY748" fmla="*/ 912671 h 6858000"/>
              <a:gd name="connsiteX749" fmla="*/ 5460148 w 7467600"/>
              <a:gd name="connsiteY749" fmla="*/ 911442 h 6858000"/>
              <a:gd name="connsiteX750" fmla="*/ 5648971 w 7467600"/>
              <a:gd name="connsiteY750" fmla="*/ 891331 h 6858000"/>
              <a:gd name="connsiteX751" fmla="*/ 5844807 w 7467600"/>
              <a:gd name="connsiteY751" fmla="*/ 870718 h 6858000"/>
              <a:gd name="connsiteX752" fmla="*/ 5862975 w 7467600"/>
              <a:gd name="connsiteY752" fmla="*/ 869756 h 6858000"/>
              <a:gd name="connsiteX753" fmla="*/ 5920887 w 7467600"/>
              <a:gd name="connsiteY753" fmla="*/ 865929 h 6858000"/>
              <a:gd name="connsiteX754" fmla="*/ 5504425 w 7467600"/>
              <a:gd name="connsiteY754" fmla="*/ 848067 h 6858000"/>
              <a:gd name="connsiteX755" fmla="*/ 3607114 w 7467600"/>
              <a:gd name="connsiteY755" fmla="*/ 467441 h 6858000"/>
              <a:gd name="connsiteX756" fmla="*/ 3296242 w 7467600"/>
              <a:gd name="connsiteY756" fmla="*/ 807991 h 6858000"/>
              <a:gd name="connsiteX757" fmla="*/ 3174674 w 7467600"/>
              <a:gd name="connsiteY757" fmla="*/ 919759 h 6858000"/>
              <a:gd name="connsiteX758" fmla="*/ 3042978 w 7467600"/>
              <a:gd name="connsiteY758" fmla="*/ 1054894 h 6858000"/>
              <a:gd name="connsiteX759" fmla="*/ 2968914 w 7467600"/>
              <a:gd name="connsiteY759" fmla="*/ 1133756 h 6858000"/>
              <a:gd name="connsiteX760" fmla="*/ 3103823 w 7467600"/>
              <a:gd name="connsiteY760" fmla="*/ 1026814 h 6858000"/>
              <a:gd name="connsiteX761" fmla="*/ 3607114 w 7467600"/>
              <a:gd name="connsiteY761" fmla="*/ 467441 h 6858000"/>
              <a:gd name="connsiteX762" fmla="*/ 3744487 w 7467600"/>
              <a:gd name="connsiteY762" fmla="*/ 383136 h 6858000"/>
              <a:gd name="connsiteX763" fmla="*/ 3970213 w 7467600"/>
              <a:gd name="connsiteY763" fmla="*/ 995559 h 6858000"/>
              <a:gd name="connsiteX764" fmla="*/ 3744487 w 7467600"/>
              <a:gd name="connsiteY764" fmla="*/ 383136 h 6858000"/>
              <a:gd name="connsiteX765" fmla="*/ 3624562 w 7467600"/>
              <a:gd name="connsiteY765" fmla="*/ 367041 h 6858000"/>
              <a:gd name="connsiteX766" fmla="*/ 3489712 w 7467600"/>
              <a:gd name="connsiteY766" fmla="*/ 485386 h 6858000"/>
              <a:gd name="connsiteX767" fmla="*/ 3182994 w 7467600"/>
              <a:gd name="connsiteY767" fmla="*/ 828265 h 6858000"/>
              <a:gd name="connsiteX768" fmla="*/ 2892114 w 7467600"/>
              <a:gd name="connsiteY768" fmla="*/ 1172635 h 6858000"/>
              <a:gd name="connsiteX769" fmla="*/ 3021459 w 7467600"/>
              <a:gd name="connsiteY769" fmla="*/ 1035385 h 6858000"/>
              <a:gd name="connsiteX770" fmla="*/ 3153873 w 7467600"/>
              <a:gd name="connsiteY770" fmla="*/ 898971 h 6858000"/>
              <a:gd name="connsiteX771" fmla="*/ 3276511 w 7467600"/>
              <a:gd name="connsiteY771" fmla="*/ 786423 h 6858000"/>
              <a:gd name="connsiteX772" fmla="*/ 3584154 w 7467600"/>
              <a:gd name="connsiteY772" fmla="*/ 448218 h 6858000"/>
              <a:gd name="connsiteX773" fmla="*/ 3624562 w 7467600"/>
              <a:gd name="connsiteY773" fmla="*/ 367041 h 6858000"/>
              <a:gd name="connsiteX774" fmla="*/ 3766672 w 7467600"/>
              <a:gd name="connsiteY774" fmla="*/ 359429 h 6858000"/>
              <a:gd name="connsiteX775" fmla="*/ 3996338 w 7467600"/>
              <a:gd name="connsiteY775" fmla="*/ 968237 h 6858000"/>
              <a:gd name="connsiteX776" fmla="*/ 3766672 w 7467600"/>
              <a:gd name="connsiteY776" fmla="*/ 359429 h 6858000"/>
              <a:gd name="connsiteX777" fmla="*/ 5805386 w 7467600"/>
              <a:gd name="connsiteY777" fmla="*/ 239240 h 6858000"/>
              <a:gd name="connsiteX778" fmla="*/ 5736947 w 7467600"/>
              <a:gd name="connsiteY778" fmla="*/ 261367 h 6858000"/>
              <a:gd name="connsiteX779" fmla="*/ 5427012 w 7467600"/>
              <a:gd name="connsiteY779" fmla="*/ 311272 h 6858000"/>
              <a:gd name="connsiteX780" fmla="*/ 5147818 w 7467600"/>
              <a:gd name="connsiteY780" fmla="*/ 322112 h 6858000"/>
              <a:gd name="connsiteX781" fmla="*/ 5060854 w 7467600"/>
              <a:gd name="connsiteY781" fmla="*/ 311882 h 6858000"/>
              <a:gd name="connsiteX782" fmla="*/ 4945989 w 7467600"/>
              <a:gd name="connsiteY782" fmla="*/ 300516 h 6858000"/>
              <a:gd name="connsiteX783" fmla="*/ 5410479 w 7467600"/>
              <a:gd name="connsiteY783" fmla="*/ 348434 h 6858000"/>
              <a:gd name="connsiteX784" fmla="*/ 5805386 w 7467600"/>
              <a:gd name="connsiteY784" fmla="*/ 239240 h 6858000"/>
              <a:gd name="connsiteX785" fmla="*/ 5905192 w 7467600"/>
              <a:gd name="connsiteY785" fmla="*/ 163079 h 6858000"/>
              <a:gd name="connsiteX786" fmla="*/ 5865655 w 7467600"/>
              <a:gd name="connsiteY786" fmla="*/ 171901 h 6858000"/>
              <a:gd name="connsiteX787" fmla="*/ 5259740 w 7467600"/>
              <a:gd name="connsiteY787" fmla="*/ 257013 h 6858000"/>
              <a:gd name="connsiteX788" fmla="*/ 5208466 w 7467600"/>
              <a:gd name="connsiteY788" fmla="*/ 257550 h 6858000"/>
              <a:gd name="connsiteX789" fmla="*/ 4980204 w 7467600"/>
              <a:gd name="connsiteY789" fmla="*/ 271903 h 6858000"/>
              <a:gd name="connsiteX790" fmla="*/ 5068068 w 7467600"/>
              <a:gd name="connsiteY790" fmla="*/ 282244 h 6858000"/>
              <a:gd name="connsiteX791" fmla="*/ 5153231 w 7467600"/>
              <a:gd name="connsiteY791" fmla="*/ 292240 h 6858000"/>
              <a:gd name="connsiteX792" fmla="*/ 5426491 w 7467600"/>
              <a:gd name="connsiteY792" fmla="*/ 281128 h 6858000"/>
              <a:gd name="connsiteX793" fmla="*/ 5731212 w 7467600"/>
              <a:gd name="connsiteY793" fmla="*/ 231951 h 6858000"/>
              <a:gd name="connsiteX794" fmla="*/ 5905192 w 7467600"/>
              <a:gd name="connsiteY794" fmla="*/ 163079 h 6858000"/>
              <a:gd name="connsiteX795" fmla="*/ 5944437 w 7467600"/>
              <a:gd name="connsiteY795" fmla="*/ 113829 h 6858000"/>
              <a:gd name="connsiteX796" fmla="*/ 5825032 w 7467600"/>
              <a:gd name="connsiteY796" fmla="*/ 146405 h 6858000"/>
              <a:gd name="connsiteX797" fmla="*/ 4955599 w 7467600"/>
              <a:gd name="connsiteY797" fmla="*/ 247008 h 6858000"/>
              <a:gd name="connsiteX798" fmla="*/ 5210104 w 7467600"/>
              <a:gd name="connsiteY798" fmla="*/ 228123 h 6858000"/>
              <a:gd name="connsiteX799" fmla="*/ 5261015 w 7467600"/>
              <a:gd name="connsiteY799" fmla="*/ 227087 h 6858000"/>
              <a:gd name="connsiteX800" fmla="*/ 5861181 w 7467600"/>
              <a:gd name="connsiteY800" fmla="*/ 143093 h 6858000"/>
              <a:gd name="connsiteX801" fmla="*/ 5961252 w 7467600"/>
              <a:gd name="connsiteY801" fmla="*/ 114820 h 6858000"/>
              <a:gd name="connsiteX802" fmla="*/ 5944437 w 7467600"/>
              <a:gd name="connsiteY802" fmla="*/ 113829 h 6858000"/>
              <a:gd name="connsiteX803" fmla="*/ 3882765 w 7467600"/>
              <a:gd name="connsiteY803" fmla="*/ 0 h 6858000"/>
              <a:gd name="connsiteX804" fmla="*/ 3995099 w 7467600"/>
              <a:gd name="connsiteY804" fmla="*/ 0 h 6858000"/>
              <a:gd name="connsiteX805" fmla="*/ 4163818 w 7467600"/>
              <a:gd name="connsiteY805" fmla="*/ 234104 h 6858000"/>
              <a:gd name="connsiteX806" fmla="*/ 4172099 w 7467600"/>
              <a:gd name="connsiteY806" fmla="*/ 234207 h 6858000"/>
              <a:gd name="connsiteX807" fmla="*/ 4784282 w 7467600"/>
              <a:gd name="connsiteY807" fmla="*/ 276561 h 6858000"/>
              <a:gd name="connsiteX808" fmla="*/ 4801687 w 7467600"/>
              <a:gd name="connsiteY808" fmla="*/ 267764 h 6858000"/>
              <a:gd name="connsiteX809" fmla="*/ 6082788 w 7467600"/>
              <a:gd name="connsiteY809" fmla="*/ 64119 h 6858000"/>
              <a:gd name="connsiteX810" fmla="*/ 6099442 w 7467600"/>
              <a:gd name="connsiteY810" fmla="*/ 82568 h 6858000"/>
              <a:gd name="connsiteX811" fmla="*/ 4804137 w 7467600"/>
              <a:gd name="connsiteY811" fmla="*/ 320931 h 6858000"/>
              <a:gd name="connsiteX812" fmla="*/ 4227047 w 7467600"/>
              <a:gd name="connsiteY812" fmla="*/ 313415 h 6858000"/>
              <a:gd name="connsiteX813" fmla="*/ 4346041 w 7467600"/>
              <a:gd name="connsiteY813" fmla="*/ 456086 h 6858000"/>
              <a:gd name="connsiteX814" fmla="*/ 4870967 w 7467600"/>
              <a:gd name="connsiteY814" fmla="*/ 963061 h 6858000"/>
              <a:gd name="connsiteX815" fmla="*/ 4889647 w 7467600"/>
              <a:gd name="connsiteY815" fmla="*/ 957147 h 6858000"/>
              <a:gd name="connsiteX816" fmla="*/ 5422504 w 7467600"/>
              <a:gd name="connsiteY816" fmla="*/ 805191 h 6858000"/>
              <a:gd name="connsiteX817" fmla="*/ 6087656 w 7467600"/>
              <a:gd name="connsiteY817" fmla="*/ 826703 h 6858000"/>
              <a:gd name="connsiteX818" fmla="*/ 6058717 w 7467600"/>
              <a:gd name="connsiteY818" fmla="*/ 865992 h 6858000"/>
              <a:gd name="connsiteX819" fmla="*/ 4974153 w 7467600"/>
              <a:gd name="connsiteY819" fmla="*/ 1045456 h 6858000"/>
              <a:gd name="connsiteX820" fmla="*/ 5627835 w 7467600"/>
              <a:gd name="connsiteY820" fmla="*/ 1472077 h 6858000"/>
              <a:gd name="connsiteX821" fmla="*/ 5629817 w 7467600"/>
              <a:gd name="connsiteY821" fmla="*/ 1471412 h 6858000"/>
              <a:gd name="connsiteX822" fmla="*/ 5634124 w 7467600"/>
              <a:gd name="connsiteY822" fmla="*/ 1470572 h 6858000"/>
              <a:gd name="connsiteX823" fmla="*/ 5755832 w 7467600"/>
              <a:gd name="connsiteY823" fmla="*/ 1383886 h 6858000"/>
              <a:gd name="connsiteX824" fmla="*/ 6014186 w 7467600"/>
              <a:gd name="connsiteY824" fmla="*/ 1279799 h 6858000"/>
              <a:gd name="connsiteX825" fmla="*/ 6901619 w 7467600"/>
              <a:gd name="connsiteY825" fmla="*/ 1047874 h 6858000"/>
              <a:gd name="connsiteX826" fmla="*/ 6931566 w 7467600"/>
              <a:gd name="connsiteY826" fmla="*/ 1062034 h 6858000"/>
              <a:gd name="connsiteX827" fmla="*/ 5790982 w 7467600"/>
              <a:gd name="connsiteY827" fmla="*/ 1561380 h 6858000"/>
              <a:gd name="connsiteX828" fmla="*/ 6188971 w 7467600"/>
              <a:gd name="connsiteY828" fmla="*/ 1755168 h 6858000"/>
              <a:gd name="connsiteX829" fmla="*/ 6202446 w 7467600"/>
              <a:gd name="connsiteY829" fmla="*/ 1752268 h 6858000"/>
              <a:gd name="connsiteX830" fmla="*/ 7179560 w 7467600"/>
              <a:gd name="connsiteY830" fmla="*/ 1467551 h 6858000"/>
              <a:gd name="connsiteX831" fmla="*/ 7158730 w 7467600"/>
              <a:gd name="connsiteY831" fmla="*/ 1507835 h 6858000"/>
              <a:gd name="connsiteX832" fmla="*/ 6326959 w 7467600"/>
              <a:gd name="connsiteY832" fmla="*/ 1817686 h 6858000"/>
              <a:gd name="connsiteX833" fmla="*/ 6537433 w 7467600"/>
              <a:gd name="connsiteY833" fmla="*/ 1907790 h 6858000"/>
              <a:gd name="connsiteX834" fmla="*/ 6550221 w 7467600"/>
              <a:gd name="connsiteY834" fmla="*/ 1910729 h 6858000"/>
              <a:gd name="connsiteX835" fmla="*/ 6964438 w 7467600"/>
              <a:gd name="connsiteY835" fmla="*/ 2209505 h 6858000"/>
              <a:gd name="connsiteX836" fmla="*/ 7367862 w 7467600"/>
              <a:gd name="connsiteY836" fmla="*/ 2806833 h 6858000"/>
              <a:gd name="connsiteX837" fmla="*/ 7364329 w 7467600"/>
              <a:gd name="connsiteY837" fmla="*/ 2826907 h 6858000"/>
              <a:gd name="connsiteX838" fmla="*/ 7290545 w 7467600"/>
              <a:gd name="connsiteY838" fmla="*/ 2850663 h 6858000"/>
              <a:gd name="connsiteX839" fmla="*/ 6472036 w 7467600"/>
              <a:gd name="connsiteY839" fmla="*/ 1959003 h 6858000"/>
              <a:gd name="connsiteX840" fmla="*/ 5792897 w 7467600"/>
              <a:gd name="connsiteY840" fmla="*/ 1647747 h 6858000"/>
              <a:gd name="connsiteX841" fmla="*/ 5842751 w 7467600"/>
              <a:gd name="connsiteY841" fmla="*/ 1816112 h 6858000"/>
              <a:gd name="connsiteX842" fmla="*/ 5847424 w 7467600"/>
              <a:gd name="connsiteY842" fmla="*/ 1815776 h 6858000"/>
              <a:gd name="connsiteX843" fmla="*/ 6399821 w 7467600"/>
              <a:gd name="connsiteY843" fmla="*/ 2344799 h 6858000"/>
              <a:gd name="connsiteX844" fmla="*/ 6323232 w 7467600"/>
              <a:gd name="connsiteY844" fmla="*/ 2389634 h 6858000"/>
              <a:gd name="connsiteX845" fmla="*/ 5942958 w 7467600"/>
              <a:gd name="connsiteY845" fmla="*/ 2077708 h 6858000"/>
              <a:gd name="connsiteX846" fmla="*/ 5921559 w 7467600"/>
              <a:gd name="connsiteY846" fmla="*/ 2378596 h 6858000"/>
              <a:gd name="connsiteX847" fmla="*/ 5817651 w 7467600"/>
              <a:gd name="connsiteY847" fmla="*/ 3023919 h 6858000"/>
              <a:gd name="connsiteX848" fmla="*/ 5729634 w 7467600"/>
              <a:gd name="connsiteY848" fmla="*/ 3051849 h 6858000"/>
              <a:gd name="connsiteX849" fmla="*/ 5611018 w 7467600"/>
              <a:gd name="connsiteY849" fmla="*/ 2316769 h 6858000"/>
              <a:gd name="connsiteX850" fmla="*/ 5687608 w 7467600"/>
              <a:gd name="connsiteY850" fmla="*/ 2039972 h 6858000"/>
              <a:gd name="connsiteX851" fmla="*/ 5657554 w 7467600"/>
              <a:gd name="connsiteY851" fmla="*/ 1576445 h 6858000"/>
              <a:gd name="connsiteX852" fmla="*/ 5150475 w 7467600"/>
              <a:gd name="connsiteY852" fmla="*/ 1274012 h 6858000"/>
              <a:gd name="connsiteX853" fmla="*/ 5349142 w 7467600"/>
              <a:gd name="connsiteY853" fmla="*/ 2204405 h 6858000"/>
              <a:gd name="connsiteX854" fmla="*/ 5262214 w 7467600"/>
              <a:gd name="connsiteY854" fmla="*/ 2233836 h 6858000"/>
              <a:gd name="connsiteX855" fmla="*/ 4981539 w 7467600"/>
              <a:gd name="connsiteY855" fmla="*/ 1542201 h 6858000"/>
              <a:gd name="connsiteX856" fmla="*/ 4958461 w 7467600"/>
              <a:gd name="connsiteY856" fmla="*/ 1136957 h 6858000"/>
              <a:gd name="connsiteX857" fmla="*/ 4655015 w 7467600"/>
              <a:gd name="connsiteY857" fmla="*/ 891426 h 6858000"/>
              <a:gd name="connsiteX858" fmla="*/ 4348002 w 7467600"/>
              <a:gd name="connsiteY858" fmla="*/ 2205895 h 6858000"/>
              <a:gd name="connsiteX859" fmla="*/ 4262250 w 7467600"/>
              <a:gd name="connsiteY859" fmla="*/ 2219972 h 6858000"/>
              <a:gd name="connsiteX860" fmla="*/ 4550611 w 7467600"/>
              <a:gd name="connsiteY860" fmla="*/ 817540 h 6858000"/>
              <a:gd name="connsiteX861" fmla="*/ 4564418 w 7467600"/>
              <a:gd name="connsiteY861" fmla="*/ 808293 h 6858000"/>
              <a:gd name="connsiteX862" fmla="*/ 4266388 w 7467600"/>
              <a:gd name="connsiteY862" fmla="*/ 500083 h 6858000"/>
              <a:gd name="connsiteX863" fmla="*/ 4032842 w 7467600"/>
              <a:gd name="connsiteY863" fmla="*/ 211809 h 6858000"/>
              <a:gd name="connsiteX864" fmla="*/ 3882765 w 7467600"/>
              <a:gd name="connsiteY864" fmla="*/ 0 h 6858000"/>
              <a:gd name="connsiteX865" fmla="*/ 3721337 w 7467600"/>
              <a:gd name="connsiteY865" fmla="*/ 0 h 6858000"/>
              <a:gd name="connsiteX866" fmla="*/ 3797544 w 7467600"/>
              <a:gd name="connsiteY866" fmla="*/ 0 h 6858000"/>
              <a:gd name="connsiteX867" fmla="*/ 3775734 w 7467600"/>
              <a:gd name="connsiteY867" fmla="*/ 95131 h 6858000"/>
              <a:gd name="connsiteX868" fmla="*/ 3724807 w 7467600"/>
              <a:gd name="connsiteY868" fmla="*/ 272257 h 6858000"/>
              <a:gd name="connsiteX869" fmla="*/ 3726844 w 7467600"/>
              <a:gd name="connsiteY869" fmla="*/ 282988 h 6858000"/>
              <a:gd name="connsiteX870" fmla="*/ 3742664 w 7467600"/>
              <a:gd name="connsiteY870" fmla="*/ 279918 h 6858000"/>
              <a:gd name="connsiteX871" fmla="*/ 4103910 w 7467600"/>
              <a:gd name="connsiteY871" fmla="*/ 1161917 h 6858000"/>
              <a:gd name="connsiteX872" fmla="*/ 4020269 w 7467600"/>
              <a:gd name="connsiteY872" fmla="*/ 1200406 h 6858000"/>
              <a:gd name="connsiteX873" fmla="*/ 3674882 w 7467600"/>
              <a:gd name="connsiteY873" fmla="*/ 488524 h 6858000"/>
              <a:gd name="connsiteX874" fmla="*/ 3132682 w 7467600"/>
              <a:gd name="connsiteY874" fmla="*/ 1072284 h 6858000"/>
              <a:gd name="connsiteX875" fmla="*/ 2716346 w 7467600"/>
              <a:gd name="connsiteY875" fmla="*/ 1276376 h 6858000"/>
              <a:gd name="connsiteX876" fmla="*/ 2716772 w 7467600"/>
              <a:gd name="connsiteY876" fmla="*/ 1255462 h 6858000"/>
              <a:gd name="connsiteX877" fmla="*/ 3471096 w 7467600"/>
              <a:gd name="connsiteY877" fmla="*/ 437072 h 6858000"/>
              <a:gd name="connsiteX878" fmla="*/ 3639057 w 7467600"/>
              <a:gd name="connsiteY878" fmla="*/ 286334 h 6858000"/>
              <a:gd name="connsiteX879" fmla="*/ 3640309 w 7467600"/>
              <a:gd name="connsiteY879" fmla="*/ 284664 h 6858000"/>
              <a:gd name="connsiteX880" fmla="*/ 3646022 w 7467600"/>
              <a:gd name="connsiteY880" fmla="*/ 276711 h 6858000"/>
              <a:gd name="connsiteX881" fmla="*/ 3707943 w 7467600"/>
              <a:gd name="connsiteY881" fmla="*/ 65958 h 6858000"/>
              <a:gd name="connsiteX882" fmla="*/ 3721337 w 7467600"/>
              <a:gd name="connsiteY882" fmla="*/ 0 h 6858000"/>
              <a:gd name="connsiteX883" fmla="*/ 2867960 w 7467600"/>
              <a:gd name="connsiteY883" fmla="*/ 0 h 6858000"/>
              <a:gd name="connsiteX884" fmla="*/ 2926351 w 7467600"/>
              <a:gd name="connsiteY884" fmla="*/ 0 h 6858000"/>
              <a:gd name="connsiteX885" fmla="*/ 2902823 w 7467600"/>
              <a:gd name="connsiteY885" fmla="*/ 262929 h 6858000"/>
              <a:gd name="connsiteX886" fmla="*/ 2940663 w 7467600"/>
              <a:gd name="connsiteY886" fmla="*/ 140884 h 6858000"/>
              <a:gd name="connsiteX887" fmla="*/ 2947039 w 7467600"/>
              <a:gd name="connsiteY887" fmla="*/ 122524 h 6858000"/>
              <a:gd name="connsiteX888" fmla="*/ 2984316 w 7467600"/>
              <a:gd name="connsiteY888" fmla="*/ 0 h 6858000"/>
              <a:gd name="connsiteX889" fmla="*/ 3016114 w 7467600"/>
              <a:gd name="connsiteY889" fmla="*/ 0 h 6858000"/>
              <a:gd name="connsiteX890" fmla="*/ 2979949 w 7467600"/>
              <a:gd name="connsiteY890" fmla="*/ 119274 h 6858000"/>
              <a:gd name="connsiteX891" fmla="*/ 3023879 w 7467600"/>
              <a:gd name="connsiteY891" fmla="*/ 0 h 6858000"/>
              <a:gd name="connsiteX892" fmla="*/ 3105400 w 7467600"/>
              <a:gd name="connsiteY892" fmla="*/ 0 h 6858000"/>
              <a:gd name="connsiteX893" fmla="*/ 3094669 w 7467600"/>
              <a:gd name="connsiteY893" fmla="*/ 30308 h 6858000"/>
              <a:gd name="connsiteX894" fmla="*/ 2901945 w 7467600"/>
              <a:gd name="connsiteY894" fmla="*/ 466538 h 6858000"/>
              <a:gd name="connsiteX895" fmla="*/ 2815209 w 7467600"/>
              <a:gd name="connsiteY895" fmla="*/ 497361 h 6858000"/>
              <a:gd name="connsiteX896" fmla="*/ 2844845 w 7467600"/>
              <a:gd name="connsiteY896" fmla="*/ 127638 h 6858000"/>
              <a:gd name="connsiteX897" fmla="*/ 2867960 w 7467600"/>
              <a:gd name="connsiteY897" fmla="*/ 0 h 6858000"/>
              <a:gd name="connsiteX898" fmla="*/ 1057230 w 7467600"/>
              <a:gd name="connsiteY898" fmla="*/ 0 h 6858000"/>
              <a:gd name="connsiteX899" fmla="*/ 1111003 w 7467600"/>
              <a:gd name="connsiteY899" fmla="*/ 0 h 6858000"/>
              <a:gd name="connsiteX900" fmla="*/ 1125553 w 7467600"/>
              <a:gd name="connsiteY900" fmla="*/ 52588 h 6858000"/>
              <a:gd name="connsiteX901" fmla="*/ 1304276 w 7467600"/>
              <a:gd name="connsiteY901" fmla="*/ 476275 h 6858000"/>
              <a:gd name="connsiteX902" fmla="*/ 1492066 w 7467600"/>
              <a:gd name="connsiteY902" fmla="*/ 886333 h 6858000"/>
              <a:gd name="connsiteX903" fmla="*/ 1423698 w 7467600"/>
              <a:gd name="connsiteY903" fmla="*/ 710817 h 6858000"/>
              <a:gd name="connsiteX904" fmla="*/ 1357609 w 7467600"/>
              <a:gd name="connsiteY904" fmla="*/ 532892 h 6858000"/>
              <a:gd name="connsiteX905" fmla="*/ 1309550 w 7467600"/>
              <a:gd name="connsiteY905" fmla="*/ 374031 h 6858000"/>
              <a:gd name="connsiteX906" fmla="*/ 1193673 w 7467600"/>
              <a:gd name="connsiteY906" fmla="*/ 49533 h 6858000"/>
              <a:gd name="connsiteX907" fmla="*/ 1164391 w 7467600"/>
              <a:gd name="connsiteY907" fmla="*/ 0 h 6858000"/>
              <a:gd name="connsiteX908" fmla="*/ 1200666 w 7467600"/>
              <a:gd name="connsiteY908" fmla="*/ 0 h 6858000"/>
              <a:gd name="connsiteX909" fmla="*/ 1223408 w 7467600"/>
              <a:gd name="connsiteY909" fmla="*/ 38996 h 6858000"/>
              <a:gd name="connsiteX910" fmla="*/ 1339635 w 7467600"/>
              <a:gd name="connsiteY910" fmla="*/ 365517 h 6858000"/>
              <a:gd name="connsiteX911" fmla="*/ 1387469 w 7467600"/>
              <a:gd name="connsiteY911" fmla="*/ 523079 h 6858000"/>
              <a:gd name="connsiteX912" fmla="*/ 1452685 w 7467600"/>
              <a:gd name="connsiteY912" fmla="*/ 699806 h 6858000"/>
              <a:gd name="connsiteX913" fmla="*/ 1492092 w 7467600"/>
              <a:gd name="connsiteY913" fmla="*/ 800424 h 6858000"/>
              <a:gd name="connsiteX914" fmla="*/ 1455302 w 7467600"/>
              <a:gd name="connsiteY914" fmla="*/ 632913 h 6858000"/>
              <a:gd name="connsiteX915" fmla="*/ 1222336 w 7467600"/>
              <a:gd name="connsiteY915" fmla="*/ 9480 h 6858000"/>
              <a:gd name="connsiteX916" fmla="*/ 1214634 w 7467600"/>
              <a:gd name="connsiteY916" fmla="*/ 0 h 6858000"/>
              <a:gd name="connsiteX917" fmla="*/ 1289827 w 7467600"/>
              <a:gd name="connsiteY917" fmla="*/ 0 h 6858000"/>
              <a:gd name="connsiteX918" fmla="*/ 1321076 w 7467600"/>
              <a:gd name="connsiteY918" fmla="*/ 59722 h 6858000"/>
              <a:gd name="connsiteX919" fmla="*/ 1512579 w 7467600"/>
              <a:gd name="connsiteY919" fmla="*/ 626441 h 6858000"/>
              <a:gd name="connsiteX920" fmla="*/ 1506076 w 7467600"/>
              <a:gd name="connsiteY920" fmla="*/ 1089289 h 6858000"/>
              <a:gd name="connsiteX921" fmla="*/ 1486346 w 7467600"/>
              <a:gd name="connsiteY921" fmla="*/ 1079919 h 6858000"/>
              <a:gd name="connsiteX922" fmla="*/ 1070511 w 7467600"/>
              <a:gd name="connsiteY922" fmla="*/ 48609 h 6858000"/>
              <a:gd name="connsiteX923" fmla="*/ 1057230 w 7467600"/>
              <a:gd name="connsiteY923" fmla="*/ 0 h 6858000"/>
              <a:gd name="connsiteX924" fmla="*/ 43151 w 7467600"/>
              <a:gd name="connsiteY924" fmla="*/ 0 h 6858000"/>
              <a:gd name="connsiteX925" fmla="*/ 95283 w 7467600"/>
              <a:gd name="connsiteY925" fmla="*/ 0 h 6858000"/>
              <a:gd name="connsiteX926" fmla="*/ 300708 w 7467600"/>
              <a:gd name="connsiteY926" fmla="*/ 154571 h 6858000"/>
              <a:gd name="connsiteX927" fmla="*/ 530414 w 7467600"/>
              <a:gd name="connsiteY927" fmla="*/ 354673 h 6858000"/>
              <a:gd name="connsiteX928" fmla="*/ 333785 w 7467600"/>
              <a:gd name="connsiteY928" fmla="*/ 161564 h 6858000"/>
              <a:gd name="connsiteX929" fmla="*/ 147005 w 7467600"/>
              <a:gd name="connsiteY929" fmla="*/ 0 h 6858000"/>
              <a:gd name="connsiteX930" fmla="*/ 272509 w 7467600"/>
              <a:gd name="connsiteY930" fmla="*/ 0 h 6858000"/>
              <a:gd name="connsiteX931" fmla="*/ 326276 w 7467600"/>
              <a:gd name="connsiteY931" fmla="*/ 45847 h 6858000"/>
              <a:gd name="connsiteX932" fmla="*/ 823759 w 7467600"/>
              <a:gd name="connsiteY932" fmla="*/ 574145 h 6858000"/>
              <a:gd name="connsiteX933" fmla="*/ 811254 w 7467600"/>
              <a:gd name="connsiteY933" fmla="*/ 665546 h 6858000"/>
              <a:gd name="connsiteX934" fmla="*/ 154042 w 7467600"/>
              <a:gd name="connsiteY934" fmla="*/ 261522 h 6858000"/>
              <a:gd name="connsiteX935" fmla="*/ 13550 w 7467600"/>
              <a:gd name="connsiteY935" fmla="*/ 158423 h 6858000"/>
              <a:gd name="connsiteX936" fmla="*/ 0 w 7467600"/>
              <a:gd name="connsiteY936" fmla="*/ 146618 h 6858000"/>
              <a:gd name="connsiteX937" fmla="*/ 0 w 7467600"/>
              <a:gd name="connsiteY937" fmla="*/ 59161 h 6858000"/>
              <a:gd name="connsiteX938" fmla="*/ 45427 w 7467600"/>
              <a:gd name="connsiteY938" fmla="*/ 101078 h 6858000"/>
              <a:gd name="connsiteX939" fmla="*/ 630103 w 7467600"/>
              <a:gd name="connsiteY939" fmla="*/ 485885 h 6858000"/>
              <a:gd name="connsiteX940" fmla="*/ 532040 w 7467600"/>
              <a:gd name="connsiteY940" fmla="*/ 399359 h 6858000"/>
              <a:gd name="connsiteX941" fmla="*/ 517618 w 7467600"/>
              <a:gd name="connsiteY941" fmla="*/ 385726 h 6858000"/>
              <a:gd name="connsiteX942" fmla="*/ 285074 w 7467600"/>
              <a:gd name="connsiteY942" fmla="*/ 182755 h 6858000"/>
              <a:gd name="connsiteX943" fmla="*/ 43151 w 7467600"/>
              <a:gd name="connsiteY94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289862 w 7467600"/>
              <a:gd name="connsiteY10" fmla="*/ 6659827 h 6858000"/>
              <a:gd name="connsiteX11" fmla="*/ 1019354 w 7467600"/>
              <a:gd name="connsiteY11" fmla="*/ 6315006 h 6858000"/>
              <a:gd name="connsiteX12" fmla="*/ 441046 w 7467600"/>
              <a:gd name="connsiteY12" fmla="*/ 6691153 h 6858000"/>
              <a:gd name="connsiteX13" fmla="*/ 1019354 w 7467600"/>
              <a:gd name="connsiteY13" fmla="*/ 6315006 h 6858000"/>
              <a:gd name="connsiteX14" fmla="*/ 991680 w 7467600"/>
              <a:gd name="connsiteY14" fmla="*/ 6298413 h 6858000"/>
              <a:gd name="connsiteX15" fmla="*/ 409060 w 7467600"/>
              <a:gd name="connsiteY15" fmla="*/ 6671470 h 6858000"/>
              <a:gd name="connsiteX16" fmla="*/ 991680 w 7467600"/>
              <a:gd name="connsiteY16" fmla="*/ 6298413 h 6858000"/>
              <a:gd name="connsiteX17" fmla="*/ 103333 w 7467600"/>
              <a:gd name="connsiteY17" fmla="*/ 5699602 h 6858000"/>
              <a:gd name="connsiteX18" fmla="*/ 233938 w 7467600"/>
              <a:gd name="connsiteY18" fmla="*/ 5809416 h 6858000"/>
              <a:gd name="connsiteX19" fmla="*/ 883580 w 7467600"/>
              <a:gd name="connsiteY19" fmla="*/ 6180710 h 6858000"/>
              <a:gd name="connsiteX20" fmla="*/ 487337 w 7467600"/>
              <a:gd name="connsiteY20" fmla="*/ 5950182 h 6858000"/>
              <a:gd name="connsiteX21" fmla="*/ 354051 w 7467600"/>
              <a:gd name="connsiteY21" fmla="*/ 5854912 h 6858000"/>
              <a:gd name="connsiteX22" fmla="*/ 195436 w 7467600"/>
              <a:gd name="connsiteY22" fmla="*/ 5755068 h 6858000"/>
              <a:gd name="connsiteX23" fmla="*/ 103333 w 7467600"/>
              <a:gd name="connsiteY23" fmla="*/ 5699602 h 6858000"/>
              <a:gd name="connsiteX24" fmla="*/ 5539432 w 7467600"/>
              <a:gd name="connsiteY24" fmla="*/ 5642928 h 6858000"/>
              <a:gd name="connsiteX25" fmla="*/ 5555462 w 7467600"/>
              <a:gd name="connsiteY25" fmla="*/ 5694454 h 6858000"/>
              <a:gd name="connsiteX26" fmla="*/ 5828270 w 7467600"/>
              <a:gd name="connsiteY26" fmla="*/ 6320663 h 6858000"/>
              <a:gd name="connsiteX27" fmla="*/ 5947416 w 7467600"/>
              <a:gd name="connsiteY27" fmla="*/ 6574846 h 6858000"/>
              <a:gd name="connsiteX28" fmla="*/ 5539432 w 7467600"/>
              <a:gd name="connsiteY28" fmla="*/ 5642928 h 6858000"/>
              <a:gd name="connsiteX29" fmla="*/ 51253 w 7467600"/>
              <a:gd name="connsiteY29" fmla="*/ 5631825 h 6858000"/>
              <a:gd name="connsiteX30" fmla="*/ 211622 w 7467600"/>
              <a:gd name="connsiteY30" fmla="*/ 5728803 h 6858000"/>
              <a:gd name="connsiteX31" fmla="*/ 371652 w 7467600"/>
              <a:gd name="connsiteY31" fmla="*/ 5829062 h 6858000"/>
              <a:gd name="connsiteX32" fmla="*/ 505903 w 7467600"/>
              <a:gd name="connsiteY32" fmla="*/ 5925221 h 6858000"/>
              <a:gd name="connsiteX33" fmla="*/ 899240 w 7467600"/>
              <a:gd name="connsiteY33" fmla="*/ 6153068 h 6858000"/>
              <a:gd name="connsiteX34" fmla="*/ 988114 w 7467600"/>
              <a:gd name="connsiteY34" fmla="*/ 6174204 h 6858000"/>
              <a:gd name="connsiteX35" fmla="*/ 845971 w 7467600"/>
              <a:gd name="connsiteY35" fmla="*/ 6067177 h 6858000"/>
              <a:gd name="connsiteX36" fmla="*/ 448057 w 7467600"/>
              <a:gd name="connsiteY36" fmla="*/ 5841376 h 6858000"/>
              <a:gd name="connsiteX37" fmla="*/ 51253 w 7467600"/>
              <a:gd name="connsiteY37" fmla="*/ 5631825 h 6858000"/>
              <a:gd name="connsiteX38" fmla="*/ 2606687 w 7467600"/>
              <a:gd name="connsiteY38" fmla="*/ 5630718 h 6858000"/>
              <a:gd name="connsiteX39" fmla="*/ 2645658 w 7467600"/>
              <a:gd name="connsiteY39" fmla="*/ 6640259 h 6858000"/>
              <a:gd name="connsiteX40" fmla="*/ 2606687 w 7467600"/>
              <a:gd name="connsiteY40" fmla="*/ 5630718 h 6858000"/>
              <a:gd name="connsiteX41" fmla="*/ 3642057 w 7467600"/>
              <a:gd name="connsiteY41" fmla="*/ 5573487 h 6858000"/>
              <a:gd name="connsiteX42" fmla="*/ 3632981 w 7467600"/>
              <a:gd name="connsiteY42" fmla="*/ 5579437 h 6858000"/>
              <a:gd name="connsiteX43" fmla="*/ 3382436 w 7467600"/>
              <a:gd name="connsiteY43" fmla="*/ 5952726 h 6858000"/>
              <a:gd name="connsiteX44" fmla="*/ 3191929 w 7467600"/>
              <a:gd name="connsiteY44" fmla="*/ 6662669 h 6858000"/>
              <a:gd name="connsiteX45" fmla="*/ 3369898 w 7467600"/>
              <a:gd name="connsiteY45" fmla="*/ 6081771 h 6858000"/>
              <a:gd name="connsiteX46" fmla="*/ 3642057 w 7467600"/>
              <a:gd name="connsiteY46" fmla="*/ 5573487 h 6858000"/>
              <a:gd name="connsiteX47" fmla="*/ 2650666 w 7467600"/>
              <a:gd name="connsiteY47" fmla="*/ 5530686 h 6858000"/>
              <a:gd name="connsiteX48" fmla="*/ 2650249 w 7467600"/>
              <a:gd name="connsiteY48" fmla="*/ 5532101 h 6858000"/>
              <a:gd name="connsiteX49" fmla="*/ 2663808 w 7467600"/>
              <a:gd name="connsiteY49" fmla="*/ 6535215 h 6858000"/>
              <a:gd name="connsiteX50" fmla="*/ 2665418 w 7467600"/>
              <a:gd name="connsiteY50" fmla="*/ 6132756 h 6858000"/>
              <a:gd name="connsiteX51" fmla="*/ 2650666 w 7467600"/>
              <a:gd name="connsiteY51" fmla="*/ 5530686 h 6858000"/>
              <a:gd name="connsiteX52" fmla="*/ 2680277 w 7467600"/>
              <a:gd name="connsiteY52" fmla="*/ 5479204 h 6858000"/>
              <a:gd name="connsiteX53" fmla="*/ 2678972 w 7467600"/>
              <a:gd name="connsiteY53" fmla="*/ 5481582 h 6858000"/>
              <a:gd name="connsiteX54" fmla="*/ 2696666 w 7467600"/>
              <a:gd name="connsiteY54" fmla="*/ 6133836 h 6858000"/>
              <a:gd name="connsiteX55" fmla="*/ 2695769 w 7467600"/>
              <a:gd name="connsiteY55" fmla="*/ 6390955 h 6858000"/>
              <a:gd name="connsiteX56" fmla="*/ 2739893 w 7467600"/>
              <a:gd name="connsiteY56" fmla="*/ 6108357 h 6858000"/>
              <a:gd name="connsiteX57" fmla="*/ 2680277 w 7467600"/>
              <a:gd name="connsiteY57" fmla="*/ 5479204 h 6858000"/>
              <a:gd name="connsiteX58" fmla="*/ 1132195 w 7467600"/>
              <a:gd name="connsiteY58" fmla="*/ 5467980 h 6858000"/>
              <a:gd name="connsiteX59" fmla="*/ 1679056 w 7467600"/>
              <a:gd name="connsiteY59" fmla="*/ 5516907 h 6858000"/>
              <a:gd name="connsiteX60" fmla="*/ 2128648 w 7467600"/>
              <a:gd name="connsiteY60" fmla="*/ 5474249 h 6858000"/>
              <a:gd name="connsiteX61" fmla="*/ 1825619 w 7467600"/>
              <a:gd name="connsiteY61" fmla="*/ 5478447 h 6858000"/>
              <a:gd name="connsiteX62" fmla="*/ 1737798 w 7467600"/>
              <a:gd name="connsiteY62" fmla="*/ 5483353 h 6858000"/>
              <a:gd name="connsiteX63" fmla="*/ 1132195 w 7467600"/>
              <a:gd name="connsiteY63" fmla="*/ 5467980 h 6858000"/>
              <a:gd name="connsiteX64" fmla="*/ 1456157 w 7467600"/>
              <a:gd name="connsiteY64" fmla="*/ 5371404 h 6858000"/>
              <a:gd name="connsiteX65" fmla="*/ 1244432 w 7467600"/>
              <a:gd name="connsiteY65" fmla="*/ 5385601 h 6858000"/>
              <a:gd name="connsiteX66" fmla="*/ 973990 w 7467600"/>
              <a:gd name="connsiteY66" fmla="*/ 5424940 h 6858000"/>
              <a:gd name="connsiteX67" fmla="*/ 1103809 w 7467600"/>
              <a:gd name="connsiteY67" fmla="*/ 5433720 h 6858000"/>
              <a:gd name="connsiteX68" fmla="*/ 1123454 w 7467600"/>
              <a:gd name="connsiteY68" fmla="*/ 5435727 h 6858000"/>
              <a:gd name="connsiteX69" fmla="*/ 1737017 w 7467600"/>
              <a:gd name="connsiteY69" fmla="*/ 5452183 h 6858000"/>
              <a:gd name="connsiteX70" fmla="*/ 1824397 w 7467600"/>
              <a:gd name="connsiteY70" fmla="*/ 5447757 h 6858000"/>
              <a:gd name="connsiteX71" fmla="*/ 2070059 w 7467600"/>
              <a:gd name="connsiteY71" fmla="*/ 5441660 h 6858000"/>
              <a:gd name="connsiteX72" fmla="*/ 1456157 w 7467600"/>
              <a:gd name="connsiteY72" fmla="*/ 5371404 h 6858000"/>
              <a:gd name="connsiteX73" fmla="*/ 4988186 w 7467600"/>
              <a:gd name="connsiteY73" fmla="*/ 5216467 h 6858000"/>
              <a:gd name="connsiteX74" fmla="*/ 4777334 w 7467600"/>
              <a:gd name="connsiteY74" fmla="*/ 5406072 h 6858000"/>
              <a:gd name="connsiteX75" fmla="*/ 4718341 w 7467600"/>
              <a:gd name="connsiteY75" fmla="*/ 5468043 h 6858000"/>
              <a:gd name="connsiteX76" fmla="*/ 4604655 w 7467600"/>
              <a:gd name="connsiteY76" fmla="*/ 5583434 h 6858000"/>
              <a:gd name="connsiteX77" fmla="*/ 4565074 w 7467600"/>
              <a:gd name="connsiteY77" fmla="*/ 5618550 h 6858000"/>
              <a:gd name="connsiteX78" fmla="*/ 4988186 w 7467600"/>
              <a:gd name="connsiteY78" fmla="*/ 5216467 h 6858000"/>
              <a:gd name="connsiteX79" fmla="*/ 4978032 w 7467600"/>
              <a:gd name="connsiteY79" fmla="*/ 5183809 h 6858000"/>
              <a:gd name="connsiteX80" fmla="*/ 4463413 w 7467600"/>
              <a:gd name="connsiteY80" fmla="*/ 5615162 h 6858000"/>
              <a:gd name="connsiteX81" fmla="*/ 4358134 w 7467600"/>
              <a:gd name="connsiteY81" fmla="*/ 5742791 h 6858000"/>
              <a:gd name="connsiteX82" fmla="*/ 4376219 w 7467600"/>
              <a:gd name="connsiteY82" fmla="*/ 5729027 h 6858000"/>
              <a:gd name="connsiteX83" fmla="*/ 4582340 w 7467600"/>
              <a:gd name="connsiteY83" fmla="*/ 5561037 h 6858000"/>
              <a:gd name="connsiteX84" fmla="*/ 4694684 w 7467600"/>
              <a:gd name="connsiteY84" fmla="*/ 5447098 h 6858000"/>
              <a:gd name="connsiteX85" fmla="*/ 4754123 w 7467600"/>
              <a:gd name="connsiteY85" fmla="*/ 5384643 h 6858000"/>
              <a:gd name="connsiteX86" fmla="*/ 4978032 w 7467600"/>
              <a:gd name="connsiteY86" fmla="*/ 5183809 h 6858000"/>
              <a:gd name="connsiteX87" fmla="*/ 1903353 w 7467600"/>
              <a:gd name="connsiteY87" fmla="*/ 5044827 h 6858000"/>
              <a:gd name="connsiteX88" fmla="*/ 1936931 w 7467600"/>
              <a:gd name="connsiteY88" fmla="*/ 5093954 h 6858000"/>
              <a:gd name="connsiteX89" fmla="*/ 2195868 w 7467600"/>
              <a:gd name="connsiteY89" fmla="*/ 5396574 h 6858000"/>
              <a:gd name="connsiteX90" fmla="*/ 2088852 w 7467600"/>
              <a:gd name="connsiteY90" fmla="*/ 5166123 h 6858000"/>
              <a:gd name="connsiteX91" fmla="*/ 1958241 w 7467600"/>
              <a:gd name="connsiteY91" fmla="*/ 5067955 h 6858000"/>
              <a:gd name="connsiteX92" fmla="*/ 1903353 w 7467600"/>
              <a:gd name="connsiteY92" fmla="*/ 5044827 h 6858000"/>
              <a:gd name="connsiteX93" fmla="*/ 1979378 w 7467600"/>
              <a:gd name="connsiteY93" fmla="*/ 4769504 h 6858000"/>
              <a:gd name="connsiteX94" fmla="*/ 2882120 w 7467600"/>
              <a:gd name="connsiteY94" fmla="*/ 5064547 h 6858000"/>
              <a:gd name="connsiteX95" fmla="*/ 2793103 w 7467600"/>
              <a:gd name="connsiteY95" fmla="*/ 5039699 h 6858000"/>
              <a:gd name="connsiteX96" fmla="*/ 2770041 w 7467600"/>
              <a:gd name="connsiteY96" fmla="*/ 5033634 h 6858000"/>
              <a:gd name="connsiteX97" fmla="*/ 1979378 w 7467600"/>
              <a:gd name="connsiteY97" fmla="*/ 4769504 h 6858000"/>
              <a:gd name="connsiteX98" fmla="*/ 1927410 w 7467600"/>
              <a:gd name="connsiteY98" fmla="*/ 4716164 h 6858000"/>
              <a:gd name="connsiteX99" fmla="*/ 1959587 w 7467600"/>
              <a:gd name="connsiteY99" fmla="*/ 4728849 h 6858000"/>
              <a:gd name="connsiteX100" fmla="*/ 2777707 w 7467600"/>
              <a:gd name="connsiteY100" fmla="*/ 5003991 h 6858000"/>
              <a:gd name="connsiteX101" fmla="*/ 2800768 w 7467600"/>
              <a:gd name="connsiteY101" fmla="*/ 5010056 h 6858000"/>
              <a:gd name="connsiteX102" fmla="*/ 2879408 w 7467600"/>
              <a:gd name="connsiteY102" fmla="*/ 5031590 h 6858000"/>
              <a:gd name="connsiteX103" fmla="*/ 2862295 w 7467600"/>
              <a:gd name="connsiteY103" fmla="*/ 5022958 h 6858000"/>
              <a:gd name="connsiteX104" fmla="*/ 2813343 w 7467600"/>
              <a:gd name="connsiteY104" fmla="*/ 4998369 h 6858000"/>
              <a:gd name="connsiteX105" fmla="*/ 2646245 w 7467600"/>
              <a:gd name="connsiteY105" fmla="*/ 4930999 h 6858000"/>
              <a:gd name="connsiteX106" fmla="*/ 1999243 w 7467600"/>
              <a:gd name="connsiteY106" fmla="*/ 4730524 h 6858000"/>
              <a:gd name="connsiteX107" fmla="*/ 1979527 w 7467600"/>
              <a:gd name="connsiteY107" fmla="*/ 4726651 h 6858000"/>
              <a:gd name="connsiteX108" fmla="*/ 1927410 w 7467600"/>
              <a:gd name="connsiteY108" fmla="*/ 4716164 h 6858000"/>
              <a:gd name="connsiteX109" fmla="*/ 1997014 w 7467600"/>
              <a:gd name="connsiteY109" fmla="*/ 4698007 h 6858000"/>
              <a:gd name="connsiteX110" fmla="*/ 2005458 w 7467600"/>
              <a:gd name="connsiteY110" fmla="*/ 4699540 h 6858000"/>
              <a:gd name="connsiteX111" fmla="*/ 2657186 w 7467600"/>
              <a:gd name="connsiteY111" fmla="*/ 4901687 h 6858000"/>
              <a:gd name="connsiteX112" fmla="*/ 2826662 w 7467600"/>
              <a:gd name="connsiteY112" fmla="*/ 4970362 h 6858000"/>
              <a:gd name="connsiteX113" fmla="*/ 2876100 w 7467600"/>
              <a:gd name="connsiteY113" fmla="*/ 4995397 h 6858000"/>
              <a:gd name="connsiteX114" fmla="*/ 3042600 w 7467600"/>
              <a:gd name="connsiteY114" fmla="*/ 5059532 h 6858000"/>
              <a:gd name="connsiteX115" fmla="*/ 1997014 w 7467600"/>
              <a:gd name="connsiteY115" fmla="*/ 4698007 h 6858000"/>
              <a:gd name="connsiteX116" fmla="*/ 2305292 w 7467600"/>
              <a:gd name="connsiteY116" fmla="*/ 4219492 h 6858000"/>
              <a:gd name="connsiteX117" fmla="*/ 3360922 w 7467600"/>
              <a:gd name="connsiteY117" fmla="*/ 4529373 h 6858000"/>
              <a:gd name="connsiteX118" fmla="*/ 3492420 w 7467600"/>
              <a:gd name="connsiteY118" fmla="*/ 4510145 h 6858000"/>
              <a:gd name="connsiteX119" fmla="*/ 3364086 w 7467600"/>
              <a:gd name="connsiteY119" fmla="*/ 4480340 h 6858000"/>
              <a:gd name="connsiteX120" fmla="*/ 3225818 w 7467600"/>
              <a:gd name="connsiteY120" fmla="*/ 4411822 h 6858000"/>
              <a:gd name="connsiteX121" fmla="*/ 3129696 w 7467600"/>
              <a:gd name="connsiteY121" fmla="*/ 4360704 h 6858000"/>
              <a:gd name="connsiteX122" fmla="*/ 2814545 w 7467600"/>
              <a:gd name="connsiteY122" fmla="*/ 4282955 h 6858000"/>
              <a:gd name="connsiteX123" fmla="*/ 2305292 w 7467600"/>
              <a:gd name="connsiteY123" fmla="*/ 4219492 h 6858000"/>
              <a:gd name="connsiteX124" fmla="*/ 2626982 w 7467600"/>
              <a:gd name="connsiteY124" fmla="*/ 4206450 h 6858000"/>
              <a:gd name="connsiteX125" fmla="*/ 2490617 w 7467600"/>
              <a:gd name="connsiteY125" fmla="*/ 4206951 h 6858000"/>
              <a:gd name="connsiteX126" fmla="*/ 2819869 w 7467600"/>
              <a:gd name="connsiteY126" fmla="*/ 4252936 h 6858000"/>
              <a:gd name="connsiteX127" fmla="*/ 3143018 w 7467600"/>
              <a:gd name="connsiteY127" fmla="*/ 4332698 h 6858000"/>
              <a:gd name="connsiteX128" fmla="*/ 3241520 w 7467600"/>
              <a:gd name="connsiteY128" fmla="*/ 4385112 h 6858000"/>
              <a:gd name="connsiteX129" fmla="*/ 3374575 w 7467600"/>
              <a:gd name="connsiteY129" fmla="*/ 4451517 h 6858000"/>
              <a:gd name="connsiteX130" fmla="*/ 3505221 w 7467600"/>
              <a:gd name="connsiteY130" fmla="*/ 4480757 h 6858000"/>
              <a:gd name="connsiteX131" fmla="*/ 2626982 w 7467600"/>
              <a:gd name="connsiteY131" fmla="*/ 4206450 h 6858000"/>
              <a:gd name="connsiteX132" fmla="*/ 1310106 w 7467600"/>
              <a:gd name="connsiteY132" fmla="*/ 3943217 h 6858000"/>
              <a:gd name="connsiteX133" fmla="*/ 854994 w 7467600"/>
              <a:gd name="connsiteY133" fmla="*/ 4399136 h 6858000"/>
              <a:gd name="connsiteX134" fmla="*/ 742462 w 7467600"/>
              <a:gd name="connsiteY134" fmla="*/ 4594648 h 6858000"/>
              <a:gd name="connsiteX135" fmla="*/ 820602 w 7467600"/>
              <a:gd name="connsiteY135" fmla="*/ 4485915 h 6858000"/>
              <a:gd name="connsiteX136" fmla="*/ 878295 w 7467600"/>
              <a:gd name="connsiteY136" fmla="*/ 4403594 h 6858000"/>
              <a:gd name="connsiteX137" fmla="*/ 1240607 w 7467600"/>
              <a:gd name="connsiteY137" fmla="*/ 4010401 h 6858000"/>
              <a:gd name="connsiteX138" fmla="*/ 1310106 w 7467600"/>
              <a:gd name="connsiteY138" fmla="*/ 3943217 h 6858000"/>
              <a:gd name="connsiteX139" fmla="*/ 1423113 w 7467600"/>
              <a:gd name="connsiteY139" fmla="*/ 3874565 h 6858000"/>
              <a:gd name="connsiteX140" fmla="*/ 1260565 w 7467600"/>
              <a:gd name="connsiteY140" fmla="*/ 4031982 h 6858000"/>
              <a:gd name="connsiteX141" fmla="*/ 901900 w 7467600"/>
              <a:gd name="connsiteY141" fmla="*/ 4421236 h 6858000"/>
              <a:gd name="connsiteX142" fmla="*/ 845044 w 7467600"/>
              <a:gd name="connsiteY142" fmla="*/ 4502436 h 6858000"/>
              <a:gd name="connsiteX143" fmla="*/ 685926 w 7467600"/>
              <a:gd name="connsiteY143" fmla="*/ 4703069 h 6858000"/>
              <a:gd name="connsiteX144" fmla="*/ 684248 w 7467600"/>
              <a:gd name="connsiteY144" fmla="*/ 4706721 h 6858000"/>
              <a:gd name="connsiteX145" fmla="*/ 1423113 w 7467600"/>
              <a:gd name="connsiteY145" fmla="*/ 3874565 h 6858000"/>
              <a:gd name="connsiteX146" fmla="*/ 3316479 w 7467600"/>
              <a:gd name="connsiteY146" fmla="*/ 3872136 h 6858000"/>
              <a:gd name="connsiteX147" fmla="*/ 3546806 w 7467600"/>
              <a:gd name="connsiteY147" fmla="*/ 4356139 h 6858000"/>
              <a:gd name="connsiteX148" fmla="*/ 3364433 w 7467600"/>
              <a:gd name="connsiteY148" fmla="*/ 3953121 h 6858000"/>
              <a:gd name="connsiteX149" fmla="*/ 3316479 w 7467600"/>
              <a:gd name="connsiteY149" fmla="*/ 3872136 h 6858000"/>
              <a:gd name="connsiteX150" fmla="*/ 3291335 w 7467600"/>
              <a:gd name="connsiteY150" fmla="*/ 3767420 h 6858000"/>
              <a:gd name="connsiteX151" fmla="*/ 3390805 w 7467600"/>
              <a:gd name="connsiteY151" fmla="*/ 3937163 h 6858000"/>
              <a:gd name="connsiteX152" fmla="*/ 3579062 w 7467600"/>
              <a:gd name="connsiteY152" fmla="*/ 4359040 h 6858000"/>
              <a:gd name="connsiteX153" fmla="*/ 3467355 w 7467600"/>
              <a:gd name="connsiteY153" fmla="*/ 3988130 h 6858000"/>
              <a:gd name="connsiteX154" fmla="*/ 3310753 w 7467600"/>
              <a:gd name="connsiteY154" fmla="*/ 3787140 h 6858000"/>
              <a:gd name="connsiteX155" fmla="*/ 3291335 w 7467600"/>
              <a:gd name="connsiteY155" fmla="*/ 3767420 h 6858000"/>
              <a:gd name="connsiteX156" fmla="*/ 1635889 w 7467600"/>
              <a:gd name="connsiteY156" fmla="*/ 3709494 h 6858000"/>
              <a:gd name="connsiteX157" fmla="*/ 1634800 w 7467600"/>
              <a:gd name="connsiteY157" fmla="*/ 3731111 h 6858000"/>
              <a:gd name="connsiteX158" fmla="*/ 1635889 w 7467600"/>
              <a:gd name="connsiteY158" fmla="*/ 3709494 h 6858000"/>
              <a:gd name="connsiteX159" fmla="*/ 1510397 w 7467600"/>
              <a:gd name="connsiteY159" fmla="*/ 3684705 h 6858000"/>
              <a:gd name="connsiteX160" fmla="*/ 1146550 w 7467600"/>
              <a:gd name="connsiteY160" fmla="*/ 3802012 h 6858000"/>
              <a:gd name="connsiteX161" fmla="*/ 698834 w 7467600"/>
              <a:gd name="connsiteY161" fmla="*/ 3952272 h 6858000"/>
              <a:gd name="connsiteX162" fmla="*/ 34256 w 7467600"/>
              <a:gd name="connsiteY162" fmla="*/ 4347603 h 6858000"/>
              <a:gd name="connsiteX163" fmla="*/ 527241 w 7467600"/>
              <a:gd name="connsiteY163" fmla="*/ 4065078 h 6858000"/>
              <a:gd name="connsiteX164" fmla="*/ 1510397 w 7467600"/>
              <a:gd name="connsiteY164" fmla="*/ 3684705 h 6858000"/>
              <a:gd name="connsiteX165" fmla="*/ 1313114 w 7467600"/>
              <a:gd name="connsiteY165" fmla="*/ 3655216 h 6858000"/>
              <a:gd name="connsiteX166" fmla="*/ 1109304 w 7467600"/>
              <a:gd name="connsiteY166" fmla="*/ 3669030 h 6858000"/>
              <a:gd name="connsiteX167" fmla="*/ 8129 w 7467600"/>
              <a:gd name="connsiteY167" fmla="*/ 4330519 h 6858000"/>
              <a:gd name="connsiteX168" fmla="*/ 687572 w 7467600"/>
              <a:gd name="connsiteY168" fmla="*/ 3925629 h 6858000"/>
              <a:gd name="connsiteX169" fmla="*/ 1138365 w 7467600"/>
              <a:gd name="connsiteY169" fmla="*/ 3774515 h 6858000"/>
              <a:gd name="connsiteX170" fmla="*/ 1505579 w 7467600"/>
              <a:gd name="connsiteY170" fmla="*/ 3655526 h 6858000"/>
              <a:gd name="connsiteX171" fmla="*/ 1313114 w 7467600"/>
              <a:gd name="connsiteY171" fmla="*/ 3655216 h 6858000"/>
              <a:gd name="connsiteX172" fmla="*/ 3655073 w 7467600"/>
              <a:gd name="connsiteY172" fmla="*/ 3650884 h 6858000"/>
              <a:gd name="connsiteX173" fmla="*/ 3989938 w 7467600"/>
              <a:gd name="connsiteY173" fmla="*/ 3991685 h 6858000"/>
              <a:gd name="connsiteX174" fmla="*/ 4393907 w 7467600"/>
              <a:gd name="connsiteY174" fmla="*/ 4261258 h 6858000"/>
              <a:gd name="connsiteX175" fmla="*/ 4648051 w 7467600"/>
              <a:gd name="connsiteY175" fmla="*/ 4374051 h 6858000"/>
              <a:gd name="connsiteX176" fmla="*/ 4383389 w 7467600"/>
              <a:gd name="connsiteY176" fmla="*/ 4184369 h 6858000"/>
              <a:gd name="connsiteX177" fmla="*/ 4165508 w 7467600"/>
              <a:gd name="connsiteY177" fmla="*/ 4035196 h 6858000"/>
              <a:gd name="connsiteX178" fmla="*/ 4068162 w 7467600"/>
              <a:gd name="connsiteY178" fmla="*/ 3953394 h 6858000"/>
              <a:gd name="connsiteX179" fmla="*/ 3981416 w 7467600"/>
              <a:gd name="connsiteY179" fmla="*/ 3880482 h 6858000"/>
              <a:gd name="connsiteX180" fmla="*/ 3800147 w 7467600"/>
              <a:gd name="connsiteY180" fmla="*/ 3749872 h 6858000"/>
              <a:gd name="connsiteX181" fmla="*/ 3655073 w 7467600"/>
              <a:gd name="connsiteY181" fmla="*/ 3650884 h 6858000"/>
              <a:gd name="connsiteX182" fmla="*/ 3670252 w 7467600"/>
              <a:gd name="connsiteY182" fmla="*/ 3622798 h 6858000"/>
              <a:gd name="connsiteX183" fmla="*/ 3817258 w 7467600"/>
              <a:gd name="connsiteY183" fmla="*/ 3723577 h 6858000"/>
              <a:gd name="connsiteX184" fmla="*/ 4000461 w 7467600"/>
              <a:gd name="connsiteY184" fmla="*/ 3855966 h 6858000"/>
              <a:gd name="connsiteX185" fmla="*/ 4088180 w 7467600"/>
              <a:gd name="connsiteY185" fmla="*/ 3929774 h 6858000"/>
              <a:gd name="connsiteX186" fmla="*/ 4184555 w 7467600"/>
              <a:gd name="connsiteY186" fmla="*/ 4010683 h 6858000"/>
              <a:gd name="connsiteX187" fmla="*/ 4399563 w 7467600"/>
              <a:gd name="connsiteY187" fmla="*/ 4158106 h 6858000"/>
              <a:gd name="connsiteX188" fmla="*/ 4684469 w 7467600"/>
              <a:gd name="connsiteY188" fmla="*/ 4364680 h 6858000"/>
              <a:gd name="connsiteX189" fmla="*/ 4690271 w 7467600"/>
              <a:gd name="connsiteY189" fmla="*/ 4370034 h 6858000"/>
              <a:gd name="connsiteX190" fmla="*/ 4136093 w 7467600"/>
              <a:gd name="connsiteY190" fmla="*/ 3858466 h 6858000"/>
              <a:gd name="connsiteX191" fmla="*/ 3670252 w 7467600"/>
              <a:gd name="connsiteY191" fmla="*/ 3622798 h 6858000"/>
              <a:gd name="connsiteX192" fmla="*/ 4440129 w 7467600"/>
              <a:gd name="connsiteY192" fmla="*/ 3448571 h 6858000"/>
              <a:gd name="connsiteX193" fmla="*/ 4856525 w 7467600"/>
              <a:gd name="connsiteY193" fmla="*/ 3915351 h 6858000"/>
              <a:gd name="connsiteX194" fmla="*/ 5059055 w 7467600"/>
              <a:gd name="connsiteY194" fmla="*/ 4108918 h 6858000"/>
              <a:gd name="connsiteX195" fmla="*/ 5290070 w 7467600"/>
              <a:gd name="connsiteY195" fmla="*/ 4263619 h 6858000"/>
              <a:gd name="connsiteX196" fmla="*/ 4834991 w 7467600"/>
              <a:gd name="connsiteY196" fmla="*/ 3830985 h 6858000"/>
              <a:gd name="connsiteX197" fmla="*/ 4440129 w 7467600"/>
              <a:gd name="connsiteY197" fmla="*/ 3448571 h 6858000"/>
              <a:gd name="connsiteX198" fmla="*/ 4441737 w 7467600"/>
              <a:gd name="connsiteY198" fmla="*/ 3399734 h 6858000"/>
              <a:gd name="connsiteX199" fmla="*/ 4431236 w 7467600"/>
              <a:gd name="connsiteY199" fmla="*/ 3400954 h 6858000"/>
              <a:gd name="connsiteX200" fmla="*/ 4557150 w 7467600"/>
              <a:gd name="connsiteY200" fmla="*/ 3510023 h 6858000"/>
              <a:gd name="connsiteX201" fmla="*/ 4856936 w 7467600"/>
              <a:gd name="connsiteY201" fmla="*/ 3809146 h 6858000"/>
              <a:gd name="connsiteX202" fmla="*/ 5111996 w 7467600"/>
              <a:gd name="connsiteY202" fmla="*/ 4065759 h 6858000"/>
              <a:gd name="connsiteX203" fmla="*/ 5388878 w 7467600"/>
              <a:gd name="connsiteY203" fmla="*/ 4300185 h 6858000"/>
              <a:gd name="connsiteX204" fmla="*/ 5425556 w 7467600"/>
              <a:gd name="connsiteY204" fmla="*/ 4308967 h 6858000"/>
              <a:gd name="connsiteX205" fmla="*/ 4943646 w 7467600"/>
              <a:gd name="connsiteY205" fmla="*/ 3822916 h 6858000"/>
              <a:gd name="connsiteX206" fmla="*/ 4594837 w 7467600"/>
              <a:gd name="connsiteY206" fmla="*/ 3532274 h 6858000"/>
              <a:gd name="connsiteX207" fmla="*/ 4441737 w 7467600"/>
              <a:gd name="connsiteY207" fmla="*/ 3399734 h 6858000"/>
              <a:gd name="connsiteX208" fmla="*/ 5425834 w 7467600"/>
              <a:gd name="connsiteY208" fmla="*/ 3162785 h 6858000"/>
              <a:gd name="connsiteX209" fmla="*/ 5401644 w 7467600"/>
              <a:gd name="connsiteY209" fmla="*/ 3617847 h 6858000"/>
              <a:gd name="connsiteX210" fmla="*/ 5467256 w 7467600"/>
              <a:gd name="connsiteY210" fmla="*/ 4175494 h 6858000"/>
              <a:gd name="connsiteX211" fmla="*/ 5448069 w 7467600"/>
              <a:gd name="connsiteY211" fmla="*/ 3567554 h 6858000"/>
              <a:gd name="connsiteX212" fmla="*/ 5425834 w 7467600"/>
              <a:gd name="connsiteY212" fmla="*/ 3162785 h 6858000"/>
              <a:gd name="connsiteX213" fmla="*/ 1318687 w 7467600"/>
              <a:gd name="connsiteY213" fmla="*/ 3113840 h 6858000"/>
              <a:gd name="connsiteX214" fmla="*/ 1066793 w 7467600"/>
              <a:gd name="connsiteY214" fmla="*/ 3212171 h 6858000"/>
              <a:gd name="connsiteX215" fmla="*/ 993319 w 7467600"/>
              <a:gd name="connsiteY215" fmla="*/ 3247648 h 6858000"/>
              <a:gd name="connsiteX216" fmla="*/ 853081 w 7467600"/>
              <a:gd name="connsiteY216" fmla="*/ 3312410 h 6858000"/>
              <a:gd name="connsiteX217" fmla="*/ 805957 w 7467600"/>
              <a:gd name="connsiteY217" fmla="*/ 3330443 h 6858000"/>
              <a:gd name="connsiteX218" fmla="*/ 1318687 w 7467600"/>
              <a:gd name="connsiteY218" fmla="*/ 3113840 h 6858000"/>
              <a:gd name="connsiteX219" fmla="*/ 5453702 w 7467600"/>
              <a:gd name="connsiteY219" fmla="*/ 3090882 h 6858000"/>
              <a:gd name="connsiteX220" fmla="*/ 5480135 w 7467600"/>
              <a:gd name="connsiteY220" fmla="*/ 3565802 h 6858000"/>
              <a:gd name="connsiteX221" fmla="*/ 5499023 w 7467600"/>
              <a:gd name="connsiteY221" fmla="*/ 4166310 h 6858000"/>
              <a:gd name="connsiteX222" fmla="*/ 5547022 w 7467600"/>
              <a:gd name="connsiteY222" fmla="*/ 3607838 h 6858000"/>
              <a:gd name="connsiteX223" fmla="*/ 5515964 w 7467600"/>
              <a:gd name="connsiteY223" fmla="*/ 3378541 h 6858000"/>
              <a:gd name="connsiteX224" fmla="*/ 5453702 w 7467600"/>
              <a:gd name="connsiteY224" fmla="*/ 3090882 h 6858000"/>
              <a:gd name="connsiteX225" fmla="*/ 1238695 w 7467600"/>
              <a:gd name="connsiteY225" fmla="*/ 3076820 h 6858000"/>
              <a:gd name="connsiteX226" fmla="*/ 716371 w 7467600"/>
              <a:gd name="connsiteY226" fmla="*/ 3293249 h 6858000"/>
              <a:gd name="connsiteX227" fmla="*/ 579522 w 7467600"/>
              <a:gd name="connsiteY227" fmla="*/ 3371759 h 6858000"/>
              <a:gd name="connsiteX228" fmla="*/ 600288 w 7467600"/>
              <a:gd name="connsiteY228" fmla="*/ 3365555 h 6858000"/>
              <a:gd name="connsiteX229" fmla="*/ 840692 w 7467600"/>
              <a:gd name="connsiteY229" fmla="*/ 3284921 h 6858000"/>
              <a:gd name="connsiteX230" fmla="*/ 979248 w 7467600"/>
              <a:gd name="connsiteY230" fmla="*/ 3221003 h 6858000"/>
              <a:gd name="connsiteX231" fmla="*/ 1053282 w 7467600"/>
              <a:gd name="connsiteY231" fmla="*/ 3185247 h 6858000"/>
              <a:gd name="connsiteX232" fmla="*/ 1320603 w 7467600"/>
              <a:gd name="connsiteY232" fmla="*/ 3081281 h 6858000"/>
              <a:gd name="connsiteX233" fmla="*/ 1238695 w 7467600"/>
              <a:gd name="connsiteY233" fmla="*/ 3076820 h 6858000"/>
              <a:gd name="connsiteX234" fmla="*/ 5425627 w 7467600"/>
              <a:gd name="connsiteY234" fmla="*/ 2954192 h 6858000"/>
              <a:gd name="connsiteX235" fmla="*/ 5470770 w 7467600"/>
              <a:gd name="connsiteY235" fmla="*/ 3005435 h 6858000"/>
              <a:gd name="connsiteX236" fmla="*/ 5519779 w 7467600"/>
              <a:gd name="connsiteY236" fmla="*/ 4359223 h 6858000"/>
              <a:gd name="connsiteX237" fmla="*/ 5520293 w 7467600"/>
              <a:gd name="connsiteY237" fmla="*/ 4360602 h 6858000"/>
              <a:gd name="connsiteX238" fmla="*/ 5767221 w 7467600"/>
              <a:gd name="connsiteY238" fmla="*/ 4665564 h 6858000"/>
              <a:gd name="connsiteX239" fmla="*/ 6937169 w 7467600"/>
              <a:gd name="connsiteY239" fmla="*/ 4815941 h 6858000"/>
              <a:gd name="connsiteX240" fmla="*/ 6953922 w 7467600"/>
              <a:gd name="connsiteY240" fmla="*/ 4890068 h 6858000"/>
              <a:gd name="connsiteX241" fmla="*/ 6071359 w 7467600"/>
              <a:gd name="connsiteY241" fmla="*/ 4770770 h 6858000"/>
              <a:gd name="connsiteX242" fmla="*/ 6038839 w 7467600"/>
              <a:gd name="connsiteY242" fmla="*/ 4764474 h 6858000"/>
              <a:gd name="connsiteX243" fmla="*/ 6038706 w 7467600"/>
              <a:gd name="connsiteY243" fmla="*/ 4763847 h 6858000"/>
              <a:gd name="connsiteX244" fmla="*/ 6037784 w 7467600"/>
              <a:gd name="connsiteY244" fmla="*/ 4764270 h 6858000"/>
              <a:gd name="connsiteX245" fmla="*/ 6038839 w 7467600"/>
              <a:gd name="connsiteY245" fmla="*/ 4764474 h 6858000"/>
              <a:gd name="connsiteX246" fmla="*/ 6040338 w 7467600"/>
              <a:gd name="connsiteY246" fmla="*/ 4771418 h 6858000"/>
              <a:gd name="connsiteX247" fmla="*/ 6024488 w 7467600"/>
              <a:gd name="connsiteY247" fmla="*/ 4809903 h 6858000"/>
              <a:gd name="connsiteX248" fmla="*/ 5599771 w 7467600"/>
              <a:gd name="connsiteY248" fmla="*/ 5509652 h 6858000"/>
              <a:gd name="connsiteX249" fmla="*/ 5548843 w 7467600"/>
              <a:gd name="connsiteY249" fmla="*/ 5563845 h 6858000"/>
              <a:gd name="connsiteX250" fmla="*/ 5940952 w 7467600"/>
              <a:gd name="connsiteY250" fmla="*/ 6250028 h 6858000"/>
              <a:gd name="connsiteX251" fmla="*/ 6043441 w 7467600"/>
              <a:gd name="connsiteY251" fmla="*/ 6665847 h 6858000"/>
              <a:gd name="connsiteX252" fmla="*/ 6093432 w 7467600"/>
              <a:gd name="connsiteY252" fmla="*/ 6858000 h 6858000"/>
              <a:gd name="connsiteX253" fmla="*/ 6034344 w 7467600"/>
              <a:gd name="connsiteY253" fmla="*/ 6858000 h 6858000"/>
              <a:gd name="connsiteX254" fmla="*/ 6026679 w 7467600"/>
              <a:gd name="connsiteY254" fmla="*/ 6836959 h 6858000"/>
              <a:gd name="connsiteX255" fmla="*/ 5800441 w 7467600"/>
              <a:gd name="connsiteY255" fmla="*/ 6335286 h 6858000"/>
              <a:gd name="connsiteX256" fmla="*/ 5526562 w 7467600"/>
              <a:gd name="connsiteY256" fmla="*/ 5705388 h 6858000"/>
              <a:gd name="connsiteX257" fmla="*/ 5519640 w 7467600"/>
              <a:gd name="connsiteY257" fmla="*/ 5683774 h 6858000"/>
              <a:gd name="connsiteX258" fmla="*/ 5844559 w 7467600"/>
              <a:gd name="connsiteY258" fmla="*/ 6553349 h 6858000"/>
              <a:gd name="connsiteX259" fmla="*/ 5975994 w 7467600"/>
              <a:gd name="connsiteY259" fmla="*/ 6858000 h 6858000"/>
              <a:gd name="connsiteX260" fmla="*/ 5898547 w 7467600"/>
              <a:gd name="connsiteY260" fmla="*/ 6858000 h 6858000"/>
              <a:gd name="connsiteX261" fmla="*/ 5682041 w 7467600"/>
              <a:gd name="connsiteY261" fmla="*/ 6355860 h 6858000"/>
              <a:gd name="connsiteX262" fmla="*/ 5461758 w 7467600"/>
              <a:gd name="connsiteY262" fmla="*/ 5820220 h 6858000"/>
              <a:gd name="connsiteX263" fmla="*/ 5237282 w 7467600"/>
              <a:gd name="connsiteY263" fmla="*/ 6579086 h 6858000"/>
              <a:gd name="connsiteX264" fmla="*/ 5115009 w 7467600"/>
              <a:gd name="connsiteY264" fmla="*/ 6858000 h 6858000"/>
              <a:gd name="connsiteX265" fmla="*/ 5028074 w 7467600"/>
              <a:gd name="connsiteY265" fmla="*/ 6858000 h 6858000"/>
              <a:gd name="connsiteX266" fmla="*/ 5079508 w 7467600"/>
              <a:gd name="connsiteY266" fmla="*/ 6749074 h 6858000"/>
              <a:gd name="connsiteX267" fmla="*/ 5371846 w 7467600"/>
              <a:gd name="connsiteY267" fmla="*/ 5924413 h 6858000"/>
              <a:gd name="connsiteX268" fmla="*/ 5270512 w 7467600"/>
              <a:gd name="connsiteY268" fmla="*/ 6138975 h 6858000"/>
              <a:gd name="connsiteX269" fmla="*/ 5062409 w 7467600"/>
              <a:gd name="connsiteY269" fmla="*/ 6653544 h 6858000"/>
              <a:gd name="connsiteX270" fmla="*/ 5036628 w 7467600"/>
              <a:gd name="connsiteY270" fmla="*/ 6754247 h 6858000"/>
              <a:gd name="connsiteX271" fmla="*/ 5009112 w 7467600"/>
              <a:gd name="connsiteY271" fmla="*/ 6858000 h 6858000"/>
              <a:gd name="connsiteX272" fmla="*/ 4976679 w 7467600"/>
              <a:gd name="connsiteY272" fmla="*/ 6858000 h 6858000"/>
              <a:gd name="connsiteX273" fmla="*/ 5006537 w 7467600"/>
              <a:gd name="connsiteY273" fmla="*/ 6747068 h 6858000"/>
              <a:gd name="connsiteX274" fmla="*/ 5032723 w 7467600"/>
              <a:gd name="connsiteY274" fmla="*/ 6644957 h 6858000"/>
              <a:gd name="connsiteX275" fmla="*/ 5242949 w 7467600"/>
              <a:gd name="connsiteY275" fmla="*/ 6125175 h 6858000"/>
              <a:gd name="connsiteX276" fmla="*/ 5286321 w 7467600"/>
              <a:gd name="connsiteY276" fmla="*/ 6033555 h 6858000"/>
              <a:gd name="connsiteX277" fmla="*/ 5008210 w 7467600"/>
              <a:gd name="connsiteY277" fmla="*/ 6649194 h 6858000"/>
              <a:gd name="connsiteX278" fmla="*/ 4986321 w 7467600"/>
              <a:gd name="connsiteY278" fmla="*/ 6765687 h 6858000"/>
              <a:gd name="connsiteX279" fmla="*/ 4973474 w 7467600"/>
              <a:gd name="connsiteY279" fmla="*/ 6858000 h 6858000"/>
              <a:gd name="connsiteX280" fmla="*/ 4907178 w 7467600"/>
              <a:gd name="connsiteY280" fmla="*/ 6858000 h 6858000"/>
              <a:gd name="connsiteX281" fmla="*/ 4910810 w 7467600"/>
              <a:gd name="connsiteY281" fmla="*/ 6829660 h 6858000"/>
              <a:gd name="connsiteX282" fmla="*/ 4987461 w 7467600"/>
              <a:gd name="connsiteY282" fmla="*/ 6432994 h 6858000"/>
              <a:gd name="connsiteX283" fmla="*/ 5179262 w 7467600"/>
              <a:gd name="connsiteY283" fmla="*/ 6035044 h 6858000"/>
              <a:gd name="connsiteX284" fmla="*/ 4689678 w 7467600"/>
              <a:gd name="connsiteY284" fmla="*/ 6440241 h 6858000"/>
              <a:gd name="connsiteX285" fmla="*/ 4477543 w 7467600"/>
              <a:gd name="connsiteY285" fmla="*/ 6674836 h 6858000"/>
              <a:gd name="connsiteX286" fmla="*/ 4329957 w 7467600"/>
              <a:gd name="connsiteY286" fmla="*/ 6858000 h 6858000"/>
              <a:gd name="connsiteX287" fmla="*/ 4218595 w 7467600"/>
              <a:gd name="connsiteY287" fmla="*/ 6858000 h 6858000"/>
              <a:gd name="connsiteX288" fmla="*/ 4368888 w 7467600"/>
              <a:gd name="connsiteY288" fmla="*/ 6668412 h 6858000"/>
              <a:gd name="connsiteX289" fmla="*/ 4563091 w 7467600"/>
              <a:gd name="connsiteY289" fmla="*/ 6442508 h 6858000"/>
              <a:gd name="connsiteX290" fmla="*/ 5387324 w 7467600"/>
              <a:gd name="connsiteY290" fmla="*/ 5705830 h 6858000"/>
              <a:gd name="connsiteX291" fmla="*/ 5073620 w 7467600"/>
              <a:gd name="connsiteY291" fmla="*/ 5955437 h 6858000"/>
              <a:gd name="connsiteX292" fmla="*/ 4689789 w 7467600"/>
              <a:gd name="connsiteY292" fmla="*/ 6268382 h 6858000"/>
              <a:gd name="connsiteX293" fmla="*/ 4418722 w 7467600"/>
              <a:gd name="connsiteY293" fmla="*/ 6570886 h 6858000"/>
              <a:gd name="connsiteX294" fmla="*/ 4214944 w 7467600"/>
              <a:gd name="connsiteY294" fmla="*/ 6858000 h 6858000"/>
              <a:gd name="connsiteX295" fmla="*/ 4177898 w 7467600"/>
              <a:gd name="connsiteY295" fmla="*/ 6858000 h 6858000"/>
              <a:gd name="connsiteX296" fmla="*/ 4391597 w 7467600"/>
              <a:gd name="connsiteY296" fmla="*/ 6556370 h 6858000"/>
              <a:gd name="connsiteX297" fmla="*/ 4668889 w 7467600"/>
              <a:gd name="connsiteY297" fmla="*/ 6246399 h 6858000"/>
              <a:gd name="connsiteX298" fmla="*/ 5055427 w 7467600"/>
              <a:gd name="connsiteY298" fmla="*/ 5931476 h 6858000"/>
              <a:gd name="connsiteX299" fmla="*/ 5371814 w 7467600"/>
              <a:gd name="connsiteY299" fmla="*/ 5678975 h 6858000"/>
              <a:gd name="connsiteX300" fmla="*/ 4987918 w 7467600"/>
              <a:gd name="connsiteY300" fmla="*/ 5838701 h 6858000"/>
              <a:gd name="connsiteX301" fmla="*/ 4317146 w 7467600"/>
              <a:gd name="connsiteY301" fmla="*/ 6587716 h 6858000"/>
              <a:gd name="connsiteX302" fmla="*/ 4171627 w 7467600"/>
              <a:gd name="connsiteY302" fmla="*/ 6858000 h 6858000"/>
              <a:gd name="connsiteX303" fmla="*/ 4081585 w 7467600"/>
              <a:gd name="connsiteY303" fmla="*/ 6858000 h 6858000"/>
              <a:gd name="connsiteX304" fmla="*/ 4238603 w 7467600"/>
              <a:gd name="connsiteY304" fmla="*/ 6559341 h 6858000"/>
              <a:gd name="connsiteX305" fmla="*/ 4778333 w 7467600"/>
              <a:gd name="connsiteY305" fmla="*/ 5873626 h 6858000"/>
              <a:gd name="connsiteX306" fmla="*/ 5414185 w 7467600"/>
              <a:gd name="connsiteY306" fmla="*/ 5573882 h 6858000"/>
              <a:gd name="connsiteX307" fmla="*/ 5959648 w 7467600"/>
              <a:gd name="connsiteY307" fmla="*/ 4760797 h 6858000"/>
              <a:gd name="connsiteX308" fmla="*/ 5355019 w 7467600"/>
              <a:gd name="connsiteY308" fmla="*/ 4734672 h 6858000"/>
              <a:gd name="connsiteX309" fmla="*/ 5083565 w 7467600"/>
              <a:gd name="connsiteY309" fmla="*/ 5179121 h 6858000"/>
              <a:gd name="connsiteX310" fmla="*/ 4713577 w 7467600"/>
              <a:gd name="connsiteY310" fmla="*/ 5616803 h 6858000"/>
              <a:gd name="connsiteX311" fmla="*/ 3989559 w 7467600"/>
              <a:gd name="connsiteY311" fmla="*/ 6145945 h 6858000"/>
              <a:gd name="connsiteX312" fmla="*/ 3939824 w 7467600"/>
              <a:gd name="connsiteY312" fmla="*/ 6066900 h 6858000"/>
              <a:gd name="connsiteX313" fmla="*/ 4584537 w 7467600"/>
              <a:gd name="connsiteY313" fmla="*/ 5324826 h 6858000"/>
              <a:gd name="connsiteX314" fmla="*/ 5037105 w 7467600"/>
              <a:gd name="connsiteY314" fmla="*/ 5088765 h 6858000"/>
              <a:gd name="connsiteX315" fmla="*/ 5039930 w 7467600"/>
              <a:gd name="connsiteY315" fmla="*/ 5089585 h 6858000"/>
              <a:gd name="connsiteX316" fmla="*/ 5263764 w 7467600"/>
              <a:gd name="connsiteY316" fmla="*/ 4735525 h 6858000"/>
              <a:gd name="connsiteX317" fmla="*/ 4086300 w 7467600"/>
              <a:gd name="connsiteY317" fmla="*/ 4884599 h 6858000"/>
              <a:gd name="connsiteX318" fmla="*/ 4085485 w 7467600"/>
              <a:gd name="connsiteY318" fmla="*/ 4899070 h 6858000"/>
              <a:gd name="connsiteX319" fmla="*/ 3871915 w 7467600"/>
              <a:gd name="connsiteY319" fmla="*/ 5253645 h 6858000"/>
              <a:gd name="connsiteX320" fmla="*/ 3799374 w 7467600"/>
              <a:gd name="connsiteY320" fmla="*/ 5466127 h 6858000"/>
              <a:gd name="connsiteX321" fmla="*/ 3498850 w 7467600"/>
              <a:gd name="connsiteY321" fmla="*/ 6661888 h 6858000"/>
              <a:gd name="connsiteX322" fmla="*/ 3399216 w 7467600"/>
              <a:gd name="connsiteY322" fmla="*/ 6858000 h 6858000"/>
              <a:gd name="connsiteX323" fmla="*/ 3303688 w 7467600"/>
              <a:gd name="connsiteY323" fmla="*/ 6858000 h 6858000"/>
              <a:gd name="connsiteX324" fmla="*/ 3391774 w 7467600"/>
              <a:gd name="connsiteY324" fmla="*/ 6697181 h 6858000"/>
              <a:gd name="connsiteX325" fmla="*/ 3735540 w 7467600"/>
              <a:gd name="connsiteY325" fmla="*/ 5546923 h 6858000"/>
              <a:gd name="connsiteX326" fmla="*/ 3729438 w 7467600"/>
              <a:gd name="connsiteY326" fmla="*/ 5569058 h 6858000"/>
              <a:gd name="connsiteX327" fmla="*/ 3707782 w 7467600"/>
              <a:gd name="connsiteY327" fmla="*/ 5644908 h 6858000"/>
              <a:gd name="connsiteX328" fmla="*/ 3583827 w 7467600"/>
              <a:gd name="connsiteY328" fmla="*/ 6039215 h 6858000"/>
              <a:gd name="connsiteX329" fmla="*/ 3547861 w 7467600"/>
              <a:gd name="connsiteY329" fmla="*/ 6129609 h 6858000"/>
              <a:gd name="connsiteX330" fmla="*/ 3490905 w 7467600"/>
              <a:gd name="connsiteY330" fmla="*/ 6277660 h 6858000"/>
              <a:gd name="connsiteX331" fmla="*/ 3455859 w 7467600"/>
              <a:gd name="connsiteY331" fmla="*/ 6391301 h 6858000"/>
              <a:gd name="connsiteX332" fmla="*/ 3429112 w 7467600"/>
              <a:gd name="connsiteY332" fmla="*/ 6479469 h 6858000"/>
              <a:gd name="connsiteX333" fmla="*/ 3304862 w 7467600"/>
              <a:gd name="connsiteY333" fmla="*/ 6796476 h 6858000"/>
              <a:gd name="connsiteX334" fmla="*/ 3276071 w 7467600"/>
              <a:gd name="connsiteY334" fmla="*/ 6858000 h 6858000"/>
              <a:gd name="connsiteX335" fmla="*/ 3240805 w 7467600"/>
              <a:gd name="connsiteY335" fmla="*/ 6858000 h 6858000"/>
              <a:gd name="connsiteX336" fmla="*/ 3275917 w 7467600"/>
              <a:gd name="connsiteY336" fmla="*/ 6783192 h 6858000"/>
              <a:gd name="connsiteX337" fmla="*/ 3399358 w 7467600"/>
              <a:gd name="connsiteY337" fmla="*/ 6469011 h 6858000"/>
              <a:gd name="connsiteX338" fmla="*/ 3425650 w 7467600"/>
              <a:gd name="connsiteY338" fmla="*/ 6381333 h 6858000"/>
              <a:gd name="connsiteX339" fmla="*/ 3460661 w 7467600"/>
              <a:gd name="connsiteY339" fmla="*/ 6266763 h 6858000"/>
              <a:gd name="connsiteX340" fmla="*/ 3518021 w 7467600"/>
              <a:gd name="connsiteY340" fmla="*/ 6117298 h 6858000"/>
              <a:gd name="connsiteX341" fmla="*/ 3554035 w 7467600"/>
              <a:gd name="connsiteY341" fmla="*/ 6027832 h 6858000"/>
              <a:gd name="connsiteX342" fmla="*/ 3677174 w 7467600"/>
              <a:gd name="connsiteY342" fmla="*/ 5636351 h 6858000"/>
              <a:gd name="connsiteX343" fmla="*/ 3698819 w 7467600"/>
              <a:gd name="connsiteY343" fmla="*/ 5560503 h 6858000"/>
              <a:gd name="connsiteX344" fmla="*/ 3702094 w 7467600"/>
              <a:gd name="connsiteY344" fmla="*/ 5549194 h 6858000"/>
              <a:gd name="connsiteX345" fmla="*/ 3398355 w 7467600"/>
              <a:gd name="connsiteY345" fmla="*/ 6094603 h 6858000"/>
              <a:gd name="connsiteX346" fmla="*/ 3193941 w 7467600"/>
              <a:gd name="connsiteY346" fmla="*/ 6798775 h 6858000"/>
              <a:gd name="connsiteX347" fmla="*/ 3184140 w 7467600"/>
              <a:gd name="connsiteY347" fmla="*/ 6858000 h 6858000"/>
              <a:gd name="connsiteX348" fmla="*/ 3099978 w 7467600"/>
              <a:gd name="connsiteY348" fmla="*/ 6858000 h 6858000"/>
              <a:gd name="connsiteX349" fmla="*/ 3101556 w 7467600"/>
              <a:gd name="connsiteY349" fmla="*/ 6843337 h 6858000"/>
              <a:gd name="connsiteX350" fmla="*/ 3370162 w 7467600"/>
              <a:gd name="connsiteY350" fmla="*/ 5785550 h 6858000"/>
              <a:gd name="connsiteX351" fmla="*/ 3746477 w 7467600"/>
              <a:gd name="connsiteY351" fmla="*/ 5377889 h 6858000"/>
              <a:gd name="connsiteX352" fmla="*/ 3863399 w 7467600"/>
              <a:gd name="connsiteY352" fmla="*/ 5087257 h 6858000"/>
              <a:gd name="connsiteX353" fmla="*/ 3968712 w 7467600"/>
              <a:gd name="connsiteY353" fmla="*/ 4913989 h 6858000"/>
              <a:gd name="connsiteX354" fmla="*/ 2792390 w 7467600"/>
              <a:gd name="connsiteY354" fmla="*/ 5382974 h 6858000"/>
              <a:gd name="connsiteX355" fmla="*/ 2714982 w 7467600"/>
              <a:gd name="connsiteY355" fmla="*/ 5427051 h 6858000"/>
              <a:gd name="connsiteX356" fmla="*/ 2813361 w 7467600"/>
              <a:gd name="connsiteY356" fmla="*/ 6023912 h 6858000"/>
              <a:gd name="connsiteX357" fmla="*/ 2688430 w 7467600"/>
              <a:gd name="connsiteY357" fmla="*/ 6801564 h 6858000"/>
              <a:gd name="connsiteX358" fmla="*/ 2629626 w 7467600"/>
              <a:gd name="connsiteY358" fmla="*/ 6763394 h 6858000"/>
              <a:gd name="connsiteX359" fmla="*/ 2565328 w 7467600"/>
              <a:gd name="connsiteY359" fmla="*/ 5516399 h 6858000"/>
              <a:gd name="connsiteX360" fmla="*/ 1922999 w 7467600"/>
              <a:gd name="connsiteY360" fmla="*/ 5980343 h 6858000"/>
              <a:gd name="connsiteX361" fmla="*/ 1950261 w 7467600"/>
              <a:gd name="connsiteY361" fmla="*/ 6405858 h 6858000"/>
              <a:gd name="connsiteX362" fmla="*/ 2365554 w 7467600"/>
              <a:gd name="connsiteY362" fmla="*/ 6759107 h 6858000"/>
              <a:gd name="connsiteX363" fmla="*/ 2424142 w 7467600"/>
              <a:gd name="connsiteY363" fmla="*/ 6858000 h 6858000"/>
              <a:gd name="connsiteX364" fmla="*/ 2395994 w 7467600"/>
              <a:gd name="connsiteY364" fmla="*/ 6858000 h 6858000"/>
              <a:gd name="connsiteX365" fmla="*/ 2392863 w 7467600"/>
              <a:gd name="connsiteY365" fmla="*/ 6852964 h 6858000"/>
              <a:gd name="connsiteX366" fmla="*/ 2017589 w 7467600"/>
              <a:gd name="connsiteY366" fmla="*/ 6493982 h 6858000"/>
              <a:gd name="connsiteX367" fmla="*/ 2147336 w 7467600"/>
              <a:gd name="connsiteY367" fmla="*/ 6594052 h 6858000"/>
              <a:gd name="connsiteX368" fmla="*/ 2207047 w 7467600"/>
              <a:gd name="connsiteY368" fmla="*/ 6654540 h 6858000"/>
              <a:gd name="connsiteX369" fmla="*/ 2299106 w 7467600"/>
              <a:gd name="connsiteY369" fmla="*/ 6778931 h 6858000"/>
              <a:gd name="connsiteX370" fmla="*/ 2314430 w 7467600"/>
              <a:gd name="connsiteY370" fmla="*/ 6801144 h 6858000"/>
              <a:gd name="connsiteX371" fmla="*/ 2352406 w 7467600"/>
              <a:gd name="connsiteY371" fmla="*/ 6858000 h 6858000"/>
              <a:gd name="connsiteX372" fmla="*/ 2314492 w 7467600"/>
              <a:gd name="connsiteY372" fmla="*/ 6858000 h 6858000"/>
              <a:gd name="connsiteX373" fmla="*/ 2288095 w 7467600"/>
              <a:gd name="connsiteY373" fmla="*/ 6818030 h 6858000"/>
              <a:gd name="connsiteX374" fmla="*/ 2272768 w 7467600"/>
              <a:gd name="connsiteY374" fmla="*/ 6795822 h 6858000"/>
              <a:gd name="connsiteX375" fmla="*/ 2182715 w 7467600"/>
              <a:gd name="connsiteY375" fmla="*/ 6675071 h 6858000"/>
              <a:gd name="connsiteX376" fmla="*/ 2032061 w 7467600"/>
              <a:gd name="connsiteY376" fmla="*/ 6541380 h 6858000"/>
              <a:gd name="connsiteX377" fmla="*/ 2257220 w 7467600"/>
              <a:gd name="connsiteY377" fmla="*/ 6826257 h 6858000"/>
              <a:gd name="connsiteX378" fmla="*/ 2281324 w 7467600"/>
              <a:gd name="connsiteY378" fmla="*/ 6858000 h 6858000"/>
              <a:gd name="connsiteX379" fmla="*/ 2242860 w 7467600"/>
              <a:gd name="connsiteY379" fmla="*/ 6858000 h 6858000"/>
              <a:gd name="connsiteX380" fmla="*/ 2232818 w 7467600"/>
              <a:gd name="connsiteY380" fmla="*/ 6844926 h 6858000"/>
              <a:gd name="connsiteX381" fmla="*/ 1990172 w 7467600"/>
              <a:gd name="connsiteY381" fmla="*/ 6542121 h 6858000"/>
              <a:gd name="connsiteX382" fmla="*/ 2124090 w 7467600"/>
              <a:gd name="connsiteY382" fmla="*/ 6761017 h 6858000"/>
              <a:gd name="connsiteX383" fmla="*/ 2200380 w 7467600"/>
              <a:gd name="connsiteY383" fmla="*/ 6858000 h 6858000"/>
              <a:gd name="connsiteX384" fmla="*/ 2147507 w 7467600"/>
              <a:gd name="connsiteY384" fmla="*/ 6858000 h 6858000"/>
              <a:gd name="connsiteX385" fmla="*/ 2070668 w 7467600"/>
              <a:gd name="connsiteY385" fmla="*/ 6761520 h 6858000"/>
              <a:gd name="connsiteX386" fmla="*/ 1975142 w 7467600"/>
              <a:gd name="connsiteY386" fmla="*/ 6585570 h 6858000"/>
              <a:gd name="connsiteX387" fmla="*/ 2050035 w 7467600"/>
              <a:gd name="connsiteY387" fmla="*/ 6813345 h 6858000"/>
              <a:gd name="connsiteX388" fmla="*/ 2063025 w 7467600"/>
              <a:gd name="connsiteY388" fmla="*/ 6858000 h 6858000"/>
              <a:gd name="connsiteX389" fmla="*/ 2021675 w 7467600"/>
              <a:gd name="connsiteY389" fmla="*/ 6858000 h 6858000"/>
              <a:gd name="connsiteX390" fmla="*/ 2019308 w 7467600"/>
              <a:gd name="connsiteY390" fmla="*/ 6847118 h 6858000"/>
              <a:gd name="connsiteX391" fmla="*/ 1938835 w 7467600"/>
              <a:gd name="connsiteY391" fmla="*/ 6551160 h 6858000"/>
              <a:gd name="connsiteX392" fmla="*/ 1953230 w 7467600"/>
              <a:gd name="connsiteY392" fmla="*/ 6759699 h 6858000"/>
              <a:gd name="connsiteX393" fmla="*/ 1956763 w 7467600"/>
              <a:gd name="connsiteY393" fmla="*/ 6778191 h 6858000"/>
              <a:gd name="connsiteX394" fmla="*/ 1967925 w 7467600"/>
              <a:gd name="connsiteY394" fmla="*/ 6858000 h 6858000"/>
              <a:gd name="connsiteX395" fmla="*/ 1936622 w 7467600"/>
              <a:gd name="connsiteY395" fmla="*/ 6858000 h 6858000"/>
              <a:gd name="connsiteX396" fmla="*/ 1926261 w 7467600"/>
              <a:gd name="connsiteY396" fmla="*/ 6784064 h 6858000"/>
              <a:gd name="connsiteX397" fmla="*/ 1922724 w 7467600"/>
              <a:gd name="connsiteY397" fmla="*/ 6765577 h 6858000"/>
              <a:gd name="connsiteX398" fmla="*/ 1904650 w 7467600"/>
              <a:gd name="connsiteY398" fmla="*/ 6639616 h 6858000"/>
              <a:gd name="connsiteX399" fmla="*/ 1885273 w 7467600"/>
              <a:gd name="connsiteY399" fmla="*/ 6858000 h 6858000"/>
              <a:gd name="connsiteX400" fmla="*/ 1854363 w 7467600"/>
              <a:gd name="connsiteY400" fmla="*/ 6858000 h 6858000"/>
              <a:gd name="connsiteX401" fmla="*/ 1880391 w 7467600"/>
              <a:gd name="connsiteY401" fmla="*/ 6603796 h 6858000"/>
              <a:gd name="connsiteX402" fmla="*/ 1818273 w 7467600"/>
              <a:gd name="connsiteY402" fmla="*/ 6715729 h 6858000"/>
              <a:gd name="connsiteX403" fmla="*/ 1794691 w 7467600"/>
              <a:gd name="connsiteY403" fmla="*/ 6843239 h 6858000"/>
              <a:gd name="connsiteX404" fmla="*/ 1794914 w 7467600"/>
              <a:gd name="connsiteY404" fmla="*/ 6858000 h 6858000"/>
              <a:gd name="connsiteX405" fmla="*/ 1746128 w 7467600"/>
              <a:gd name="connsiteY405" fmla="*/ 6858000 h 6858000"/>
              <a:gd name="connsiteX406" fmla="*/ 1753934 w 7467600"/>
              <a:gd name="connsiteY406" fmla="*/ 6724796 h 6858000"/>
              <a:gd name="connsiteX407" fmla="*/ 1792053 w 7467600"/>
              <a:gd name="connsiteY407" fmla="*/ 6572396 h 6858000"/>
              <a:gd name="connsiteX408" fmla="*/ 1862248 w 7467600"/>
              <a:gd name="connsiteY408" fmla="*/ 6266397 h 6858000"/>
              <a:gd name="connsiteX409" fmla="*/ 1862250 w 7467600"/>
              <a:gd name="connsiteY409" fmla="*/ 6033531 h 6858000"/>
              <a:gd name="connsiteX410" fmla="*/ 1211999 w 7467600"/>
              <a:gd name="connsiteY410" fmla="*/ 6683610 h 6858000"/>
              <a:gd name="connsiteX411" fmla="*/ 1213266 w 7467600"/>
              <a:gd name="connsiteY411" fmla="*/ 6691947 h 6858000"/>
              <a:gd name="connsiteX412" fmla="*/ 1203370 w 7467600"/>
              <a:gd name="connsiteY412" fmla="*/ 6850676 h 6858000"/>
              <a:gd name="connsiteX413" fmla="*/ 1203671 w 7467600"/>
              <a:gd name="connsiteY413" fmla="*/ 6858000 h 6858000"/>
              <a:gd name="connsiteX414" fmla="*/ 1143180 w 7467600"/>
              <a:gd name="connsiteY414" fmla="*/ 6858000 h 6858000"/>
              <a:gd name="connsiteX415" fmla="*/ 1142176 w 7467600"/>
              <a:gd name="connsiteY415" fmla="*/ 6766045 h 6858000"/>
              <a:gd name="connsiteX416" fmla="*/ 1067484 w 7467600"/>
              <a:gd name="connsiteY416" fmla="*/ 6858000 h 6858000"/>
              <a:gd name="connsiteX417" fmla="*/ 953928 w 7467600"/>
              <a:gd name="connsiteY417" fmla="*/ 6858000 h 6858000"/>
              <a:gd name="connsiteX418" fmla="*/ 959715 w 7467600"/>
              <a:gd name="connsiteY418" fmla="*/ 6850185 h 6858000"/>
              <a:gd name="connsiteX419" fmla="*/ 1483788 w 7467600"/>
              <a:gd name="connsiteY419" fmla="*/ 6259174 h 6858000"/>
              <a:gd name="connsiteX420" fmla="*/ 1100671 w 7467600"/>
              <a:gd name="connsiteY420" fmla="*/ 6252137 h 6858000"/>
              <a:gd name="connsiteX421" fmla="*/ 1090144 w 7467600"/>
              <a:gd name="connsiteY421" fmla="*/ 6256748 h 6858000"/>
              <a:gd name="connsiteX422" fmla="*/ 1095872 w 7467600"/>
              <a:gd name="connsiteY422" fmla="*/ 6271892 h 6858000"/>
              <a:gd name="connsiteX423" fmla="*/ 262785 w 7467600"/>
              <a:gd name="connsiteY423" fmla="*/ 6845450 h 6858000"/>
              <a:gd name="connsiteX424" fmla="*/ 209968 w 7467600"/>
              <a:gd name="connsiteY424" fmla="*/ 6770713 h 6858000"/>
              <a:gd name="connsiteX425" fmla="*/ 873460 w 7467600"/>
              <a:gd name="connsiteY425" fmla="*/ 6253768 h 6858000"/>
              <a:gd name="connsiteX426" fmla="*/ 192686 w 7467600"/>
              <a:gd name="connsiteY426" fmla="*/ 5849257 h 6858000"/>
              <a:gd name="connsiteX427" fmla="*/ 4696 w 7467600"/>
              <a:gd name="connsiteY427" fmla="*/ 5697668 h 6858000"/>
              <a:gd name="connsiteX428" fmla="*/ 0 w 7467600"/>
              <a:gd name="connsiteY428" fmla="*/ 5689984 h 6858000"/>
              <a:gd name="connsiteX429" fmla="*/ 0 w 7467600"/>
              <a:gd name="connsiteY429" fmla="*/ 5513472 h 6858000"/>
              <a:gd name="connsiteX430" fmla="*/ 174101 w 7467600"/>
              <a:gd name="connsiteY430" fmla="*/ 5620277 h 6858000"/>
              <a:gd name="connsiteX431" fmla="*/ 891800 w 7467600"/>
              <a:gd name="connsiteY431" fmla="*/ 6036935 h 6858000"/>
              <a:gd name="connsiteX432" fmla="*/ 1072219 w 7467600"/>
              <a:gd name="connsiteY432" fmla="*/ 6169443 h 6858000"/>
              <a:gd name="connsiteX433" fmla="*/ 1074117 w 7467600"/>
              <a:gd name="connsiteY433" fmla="*/ 6170301 h 6858000"/>
              <a:gd name="connsiteX434" fmla="*/ 1083114 w 7467600"/>
              <a:gd name="connsiteY434" fmla="*/ 6174131 h 6858000"/>
              <a:gd name="connsiteX435" fmla="*/ 1543010 w 7467600"/>
              <a:gd name="connsiteY435" fmla="*/ 6191140 h 6858000"/>
              <a:gd name="connsiteX436" fmla="*/ 1551080 w 7467600"/>
              <a:gd name="connsiteY436" fmla="*/ 6195006 h 6858000"/>
              <a:gd name="connsiteX437" fmla="*/ 2345443 w 7467600"/>
              <a:gd name="connsiteY437" fmla="*/ 5549882 h 6858000"/>
              <a:gd name="connsiteX438" fmla="*/ 1721499 w 7467600"/>
              <a:gd name="connsiteY438" fmla="*/ 5599969 h 6858000"/>
              <a:gd name="connsiteX439" fmla="*/ 767716 w 7467600"/>
              <a:gd name="connsiteY439" fmla="*/ 5472768 h 6858000"/>
              <a:gd name="connsiteX440" fmla="*/ 722147 w 7467600"/>
              <a:gd name="connsiteY440" fmla="*/ 5393091 h 6858000"/>
              <a:gd name="connsiteX441" fmla="*/ 1485552 w 7467600"/>
              <a:gd name="connsiteY441" fmla="*/ 5313202 h 6858000"/>
              <a:gd name="connsiteX442" fmla="*/ 2143004 w 7467600"/>
              <a:gd name="connsiteY442" fmla="*/ 5402420 h 6858000"/>
              <a:gd name="connsiteX443" fmla="*/ 1933391 w 7467600"/>
              <a:gd name="connsiteY443" fmla="*/ 5156971 h 6858000"/>
              <a:gd name="connsiteX444" fmla="*/ 1827118 w 7467600"/>
              <a:gd name="connsiteY444" fmla="*/ 4968410 h 6858000"/>
              <a:gd name="connsiteX445" fmla="*/ 1837349 w 7467600"/>
              <a:gd name="connsiteY445" fmla="*/ 4956357 h 6858000"/>
              <a:gd name="connsiteX446" fmla="*/ 2162835 w 7467600"/>
              <a:gd name="connsiteY446" fmla="*/ 5187853 h 6858000"/>
              <a:gd name="connsiteX447" fmla="*/ 2257167 w 7467600"/>
              <a:gd name="connsiteY447" fmla="*/ 5462123 h 6858000"/>
              <a:gd name="connsiteX448" fmla="*/ 2261598 w 7467600"/>
              <a:gd name="connsiteY448" fmla="*/ 5467998 h 6858000"/>
              <a:gd name="connsiteX449" fmla="*/ 2437177 w 7467600"/>
              <a:gd name="connsiteY449" fmla="*/ 5479608 h 6858000"/>
              <a:gd name="connsiteX450" fmla="*/ 2445247 w 7467600"/>
              <a:gd name="connsiteY450" fmla="*/ 5483476 h 6858000"/>
              <a:gd name="connsiteX451" fmla="*/ 2743626 w 7467600"/>
              <a:gd name="connsiteY451" fmla="*/ 5304819 h 6858000"/>
              <a:gd name="connsiteX452" fmla="*/ 3048102 w 7467600"/>
              <a:gd name="connsiteY452" fmla="*/ 5150595 h 6858000"/>
              <a:gd name="connsiteX453" fmla="*/ 1799414 w 7467600"/>
              <a:gd name="connsiteY453" fmla="*/ 4694732 h 6858000"/>
              <a:gd name="connsiteX454" fmla="*/ 1771735 w 7467600"/>
              <a:gd name="connsiteY454" fmla="*/ 4619929 h 6858000"/>
              <a:gd name="connsiteX455" fmla="*/ 3104273 w 7467600"/>
              <a:gd name="connsiteY455" fmla="*/ 5076159 h 6858000"/>
              <a:gd name="connsiteX456" fmla="*/ 3113245 w 7467600"/>
              <a:gd name="connsiteY456" fmla="*/ 5090705 h 6858000"/>
              <a:gd name="connsiteX457" fmla="*/ 3126294 w 7467600"/>
              <a:gd name="connsiteY457" fmla="*/ 5114400 h 6858000"/>
              <a:gd name="connsiteX458" fmla="*/ 3937433 w 7467600"/>
              <a:gd name="connsiteY458" fmla="*/ 4830473 h 6858000"/>
              <a:gd name="connsiteX459" fmla="*/ 3590475 w 7467600"/>
              <a:gd name="connsiteY459" fmla="*/ 4597974 h 6858000"/>
              <a:gd name="connsiteX460" fmla="*/ 3100264 w 7467600"/>
              <a:gd name="connsiteY460" fmla="*/ 4579845 h 6858000"/>
              <a:gd name="connsiteX461" fmla="*/ 2183576 w 7467600"/>
              <a:gd name="connsiteY461" fmla="*/ 4227150 h 6858000"/>
              <a:gd name="connsiteX462" fmla="*/ 2151029 w 7467600"/>
              <a:gd name="connsiteY462" fmla="*/ 4146947 h 6858000"/>
              <a:gd name="connsiteX463" fmla="*/ 3563434 w 7467600"/>
              <a:gd name="connsiteY463" fmla="*/ 4469115 h 6858000"/>
              <a:gd name="connsiteX464" fmla="*/ 3177952 w 7467600"/>
              <a:gd name="connsiteY464" fmla="*/ 3657386 h 6858000"/>
              <a:gd name="connsiteX465" fmla="*/ 3189263 w 7467600"/>
              <a:gd name="connsiteY465" fmla="*/ 3625726 h 6858000"/>
              <a:gd name="connsiteX466" fmla="*/ 3560912 w 7467600"/>
              <a:gd name="connsiteY466" fmla="*/ 4079863 h 6858000"/>
              <a:gd name="connsiteX467" fmla="*/ 3626636 w 7467600"/>
              <a:gd name="connsiteY467" fmla="*/ 4512230 h 6858000"/>
              <a:gd name="connsiteX468" fmla="*/ 3653088 w 7467600"/>
              <a:gd name="connsiteY468" fmla="*/ 4521417 h 6858000"/>
              <a:gd name="connsiteX469" fmla="*/ 3988128 w 7467600"/>
              <a:gd name="connsiteY469" fmla="*/ 4817267 h 6858000"/>
              <a:gd name="connsiteX470" fmla="*/ 4830582 w 7467600"/>
              <a:gd name="connsiteY470" fmla="*/ 4676000 h 6858000"/>
              <a:gd name="connsiteX471" fmla="*/ 4830100 w 7467600"/>
              <a:gd name="connsiteY471" fmla="*/ 4675554 h 6858000"/>
              <a:gd name="connsiteX472" fmla="*/ 4036318 w 7467600"/>
              <a:gd name="connsiteY472" fmla="*/ 4147013 h 6858000"/>
              <a:gd name="connsiteX473" fmla="*/ 3432098 w 7467600"/>
              <a:gd name="connsiteY473" fmla="*/ 3537312 h 6858000"/>
              <a:gd name="connsiteX474" fmla="*/ 3446761 w 7467600"/>
              <a:gd name="connsiteY474" fmla="*/ 3461278 h 6858000"/>
              <a:gd name="connsiteX475" fmla="*/ 4419733 w 7467600"/>
              <a:gd name="connsiteY475" fmla="*/ 3963555 h 6858000"/>
              <a:gd name="connsiteX476" fmla="*/ 4781371 w 7467600"/>
              <a:gd name="connsiteY476" fmla="*/ 4458604 h 6858000"/>
              <a:gd name="connsiteX477" fmla="*/ 4780440 w 7467600"/>
              <a:gd name="connsiteY477" fmla="*/ 4470290 h 6858000"/>
              <a:gd name="connsiteX478" fmla="*/ 4898954 w 7467600"/>
              <a:gd name="connsiteY478" fmla="*/ 4662092 h 6858000"/>
              <a:gd name="connsiteX479" fmla="*/ 4900699 w 7467600"/>
              <a:gd name="connsiteY479" fmla="*/ 4670867 h 6858000"/>
              <a:gd name="connsiteX480" fmla="*/ 5714511 w 7467600"/>
              <a:gd name="connsiteY480" fmla="*/ 4663483 h 6858000"/>
              <a:gd name="connsiteX481" fmla="*/ 5464793 w 7467600"/>
              <a:gd name="connsiteY481" fmla="*/ 4393556 h 6858000"/>
              <a:gd name="connsiteX482" fmla="*/ 5461897 w 7467600"/>
              <a:gd name="connsiteY482" fmla="*/ 4390879 h 6858000"/>
              <a:gd name="connsiteX483" fmla="*/ 4294126 w 7467600"/>
              <a:gd name="connsiteY483" fmla="*/ 3303048 h 6858000"/>
              <a:gd name="connsiteX484" fmla="*/ 4305321 w 7467600"/>
              <a:gd name="connsiteY484" fmla="*/ 3256953 h 6858000"/>
              <a:gd name="connsiteX485" fmla="*/ 4949299 w 7467600"/>
              <a:gd name="connsiteY485" fmla="*/ 3766336 h 6858000"/>
              <a:gd name="connsiteX486" fmla="*/ 5291452 w 7467600"/>
              <a:gd name="connsiteY486" fmla="*/ 4076801 h 6858000"/>
              <a:gd name="connsiteX487" fmla="*/ 5434998 w 7467600"/>
              <a:gd name="connsiteY487" fmla="*/ 4254100 h 6858000"/>
              <a:gd name="connsiteX488" fmla="*/ 5351015 w 7467600"/>
              <a:gd name="connsiteY488" fmla="*/ 3760989 h 6858000"/>
              <a:gd name="connsiteX489" fmla="*/ 5413780 w 7467600"/>
              <a:gd name="connsiteY489" fmla="*/ 2966265 h 6858000"/>
              <a:gd name="connsiteX490" fmla="*/ 5425627 w 7467600"/>
              <a:gd name="connsiteY490" fmla="*/ 2954192 h 6858000"/>
              <a:gd name="connsiteX491" fmla="*/ 6604735 w 7467600"/>
              <a:gd name="connsiteY491" fmla="*/ 2041381 h 6858000"/>
              <a:gd name="connsiteX492" fmla="*/ 7204487 w 7467600"/>
              <a:gd name="connsiteY492" fmla="*/ 2742112 h 6858000"/>
              <a:gd name="connsiteX493" fmla="*/ 7131592 w 7467600"/>
              <a:gd name="connsiteY493" fmla="*/ 2672096 h 6858000"/>
              <a:gd name="connsiteX494" fmla="*/ 6996344 w 7467600"/>
              <a:gd name="connsiteY494" fmla="*/ 2518310 h 6858000"/>
              <a:gd name="connsiteX495" fmla="*/ 6735495 w 7467600"/>
              <a:gd name="connsiteY495" fmla="*/ 2196890 h 6858000"/>
              <a:gd name="connsiteX496" fmla="*/ 6721901 w 7467600"/>
              <a:gd name="connsiteY496" fmla="*/ 2179274 h 6858000"/>
              <a:gd name="connsiteX497" fmla="*/ 6604735 w 7467600"/>
              <a:gd name="connsiteY497" fmla="*/ 2041381 h 6858000"/>
              <a:gd name="connsiteX498" fmla="*/ 6591670 w 7467600"/>
              <a:gd name="connsiteY498" fmla="*/ 1988277 h 6858000"/>
              <a:gd name="connsiteX499" fmla="*/ 6747349 w 7467600"/>
              <a:gd name="connsiteY499" fmla="*/ 2160069 h 6858000"/>
              <a:gd name="connsiteX500" fmla="*/ 6760943 w 7467600"/>
              <a:gd name="connsiteY500" fmla="*/ 2177686 h 6858000"/>
              <a:gd name="connsiteX501" fmla="*/ 7021065 w 7467600"/>
              <a:gd name="connsiteY501" fmla="*/ 2498102 h 6858000"/>
              <a:gd name="connsiteX502" fmla="*/ 7155223 w 7467600"/>
              <a:gd name="connsiteY502" fmla="*/ 2650386 h 6858000"/>
              <a:gd name="connsiteX503" fmla="*/ 7203167 w 7467600"/>
              <a:gd name="connsiteY503" fmla="*/ 2697288 h 6858000"/>
              <a:gd name="connsiteX504" fmla="*/ 6937703 w 7467600"/>
              <a:gd name="connsiteY504" fmla="*/ 2321981 h 6858000"/>
              <a:gd name="connsiteX505" fmla="*/ 6591670 w 7467600"/>
              <a:gd name="connsiteY505" fmla="*/ 1988277 h 6858000"/>
              <a:gd name="connsiteX506" fmla="*/ 5798671 w 7467600"/>
              <a:gd name="connsiteY506" fmla="*/ 1981601 h 6858000"/>
              <a:gd name="connsiteX507" fmla="*/ 5754709 w 7467600"/>
              <a:gd name="connsiteY507" fmla="*/ 2071454 h 6858000"/>
              <a:gd name="connsiteX508" fmla="*/ 5763044 w 7467600"/>
              <a:gd name="connsiteY508" fmla="*/ 2842206 h 6858000"/>
              <a:gd name="connsiteX509" fmla="*/ 5764974 w 7467600"/>
              <a:gd name="connsiteY509" fmla="*/ 2799609 h 6858000"/>
              <a:gd name="connsiteX510" fmla="*/ 5767665 w 7467600"/>
              <a:gd name="connsiteY510" fmla="*/ 2666409 h 6858000"/>
              <a:gd name="connsiteX511" fmla="*/ 5763055 w 7467600"/>
              <a:gd name="connsiteY511" fmla="*/ 2579705 h 6858000"/>
              <a:gd name="connsiteX512" fmla="*/ 5758079 w 7467600"/>
              <a:gd name="connsiteY512" fmla="*/ 2492508 h 6858000"/>
              <a:gd name="connsiteX513" fmla="*/ 5779325 w 7467600"/>
              <a:gd name="connsiteY513" fmla="*/ 2197069 h 6858000"/>
              <a:gd name="connsiteX514" fmla="*/ 5798671 w 7467600"/>
              <a:gd name="connsiteY514" fmla="*/ 1981601 h 6858000"/>
              <a:gd name="connsiteX515" fmla="*/ 5829202 w 7467600"/>
              <a:gd name="connsiteY515" fmla="*/ 1971679 h 6858000"/>
              <a:gd name="connsiteX516" fmla="*/ 5809558 w 7467600"/>
              <a:gd name="connsiteY516" fmla="*/ 2198043 h 6858000"/>
              <a:gd name="connsiteX517" fmla="*/ 5788653 w 7467600"/>
              <a:gd name="connsiteY517" fmla="*/ 2489430 h 6858000"/>
              <a:gd name="connsiteX518" fmla="*/ 5793439 w 7467600"/>
              <a:gd name="connsiteY518" fmla="*/ 2575235 h 6858000"/>
              <a:gd name="connsiteX519" fmla="*/ 5796837 w 7467600"/>
              <a:gd name="connsiteY519" fmla="*/ 2637633 h 6858000"/>
              <a:gd name="connsiteX520" fmla="*/ 5818614 w 7467600"/>
              <a:gd name="connsiteY520" fmla="*/ 2473055 h 6858000"/>
              <a:gd name="connsiteX521" fmla="*/ 5829202 w 7467600"/>
              <a:gd name="connsiteY521" fmla="*/ 1971679 h 6858000"/>
              <a:gd name="connsiteX522" fmla="*/ 5911389 w 7467600"/>
              <a:gd name="connsiteY522" fmla="*/ 1898371 h 6858000"/>
              <a:gd name="connsiteX523" fmla="*/ 6237627 w 7467600"/>
              <a:gd name="connsiteY523" fmla="*/ 2231921 h 6858000"/>
              <a:gd name="connsiteX524" fmla="*/ 5911389 w 7467600"/>
              <a:gd name="connsiteY524" fmla="*/ 1898371 h 6858000"/>
              <a:gd name="connsiteX525" fmla="*/ 6944437 w 7467600"/>
              <a:gd name="connsiteY525" fmla="*/ 1575402 h 6858000"/>
              <a:gd name="connsiteX526" fmla="*/ 6304730 w 7467600"/>
              <a:gd name="connsiteY526" fmla="*/ 1766654 h 6858000"/>
              <a:gd name="connsiteX527" fmla="*/ 6944437 w 7467600"/>
              <a:gd name="connsiteY527" fmla="*/ 1575402 h 6858000"/>
              <a:gd name="connsiteX528" fmla="*/ 7019523 w 7467600"/>
              <a:gd name="connsiteY528" fmla="*/ 1519450 h 6858000"/>
              <a:gd name="connsiteX529" fmla="*/ 6298091 w 7467600"/>
              <a:gd name="connsiteY529" fmla="*/ 1737122 h 6858000"/>
              <a:gd name="connsiteX530" fmla="*/ 7019523 w 7467600"/>
              <a:gd name="connsiteY530" fmla="*/ 1519450 h 6858000"/>
              <a:gd name="connsiteX531" fmla="*/ 2399523 w 7467600"/>
              <a:gd name="connsiteY531" fmla="*/ 1428234 h 6858000"/>
              <a:gd name="connsiteX532" fmla="*/ 2224982 w 7467600"/>
              <a:gd name="connsiteY532" fmla="*/ 1826201 h 6858000"/>
              <a:gd name="connsiteX533" fmla="*/ 2096099 w 7467600"/>
              <a:gd name="connsiteY533" fmla="*/ 2345900 h 6858000"/>
              <a:gd name="connsiteX534" fmla="*/ 2283317 w 7467600"/>
              <a:gd name="connsiteY534" fmla="*/ 1796925 h 6858000"/>
              <a:gd name="connsiteX535" fmla="*/ 2399523 w 7467600"/>
              <a:gd name="connsiteY535" fmla="*/ 1428234 h 6858000"/>
              <a:gd name="connsiteX536" fmla="*/ 2448558 w 7467600"/>
              <a:gd name="connsiteY536" fmla="*/ 1373435 h 6858000"/>
              <a:gd name="connsiteX537" fmla="*/ 2312521 w 7467600"/>
              <a:gd name="connsiteY537" fmla="*/ 1806140 h 6858000"/>
              <a:gd name="connsiteX538" fmla="*/ 2127533 w 7467600"/>
              <a:gd name="connsiteY538" fmla="*/ 2348380 h 6858000"/>
              <a:gd name="connsiteX539" fmla="*/ 2358080 w 7467600"/>
              <a:gd name="connsiteY539" fmla="*/ 1866134 h 6858000"/>
              <a:gd name="connsiteX540" fmla="*/ 2407436 w 7467600"/>
              <a:gd name="connsiteY540" fmla="*/ 1651070 h 6858000"/>
              <a:gd name="connsiteX541" fmla="*/ 2448558 w 7467600"/>
              <a:gd name="connsiteY541" fmla="*/ 1373435 h 6858000"/>
              <a:gd name="connsiteX542" fmla="*/ 278707 w 7467600"/>
              <a:gd name="connsiteY542" fmla="*/ 1352270 h 6858000"/>
              <a:gd name="connsiteX543" fmla="*/ 321570 w 7467600"/>
              <a:gd name="connsiteY543" fmla="*/ 1861610 h 6858000"/>
              <a:gd name="connsiteX544" fmla="*/ 294281 w 7467600"/>
              <a:gd name="connsiteY544" fmla="*/ 1440658 h 6858000"/>
              <a:gd name="connsiteX545" fmla="*/ 278707 w 7467600"/>
              <a:gd name="connsiteY545" fmla="*/ 1352270 h 6858000"/>
              <a:gd name="connsiteX546" fmla="*/ 1423821 w 7467600"/>
              <a:gd name="connsiteY546" fmla="*/ 1351958 h 6858000"/>
              <a:gd name="connsiteX547" fmla="*/ 1638521 w 7467600"/>
              <a:gd name="connsiteY547" fmla="*/ 1908470 h 6858000"/>
              <a:gd name="connsiteX548" fmla="*/ 1754199 w 7467600"/>
              <a:gd name="connsiteY548" fmla="*/ 2149284 h 6858000"/>
              <a:gd name="connsiteX549" fmla="*/ 1908359 w 7467600"/>
              <a:gd name="connsiteY549" fmla="*/ 2364988 h 6858000"/>
              <a:gd name="connsiteX550" fmla="*/ 1647661 w 7467600"/>
              <a:gd name="connsiteY550" fmla="*/ 1825945 h 6858000"/>
              <a:gd name="connsiteX551" fmla="*/ 1423821 w 7467600"/>
              <a:gd name="connsiteY551" fmla="*/ 1351958 h 6858000"/>
              <a:gd name="connsiteX552" fmla="*/ 1431890 w 7467600"/>
              <a:gd name="connsiteY552" fmla="*/ 1306475 h 6858000"/>
              <a:gd name="connsiteX553" fmla="*/ 1507597 w 7467600"/>
              <a:gd name="connsiteY553" fmla="*/ 1446132 h 6858000"/>
              <a:gd name="connsiteX554" fmla="*/ 1674586 w 7467600"/>
              <a:gd name="connsiteY554" fmla="*/ 1813832 h 6858000"/>
              <a:gd name="connsiteX555" fmla="*/ 1815950 w 7467600"/>
              <a:gd name="connsiteY555" fmla="*/ 2128564 h 6858000"/>
              <a:gd name="connsiteX556" fmla="*/ 1984242 w 7467600"/>
              <a:gd name="connsiteY556" fmla="*/ 2430829 h 6858000"/>
              <a:gd name="connsiteX557" fmla="*/ 2014023 w 7467600"/>
              <a:gd name="connsiteY557" fmla="*/ 2450995 h 6858000"/>
              <a:gd name="connsiteX558" fmla="*/ 1747337 w 7467600"/>
              <a:gd name="connsiteY558" fmla="*/ 1855264 h 6858000"/>
              <a:gd name="connsiteX559" fmla="*/ 1533749 w 7467600"/>
              <a:gd name="connsiteY559" fmla="*/ 1478656 h 6858000"/>
              <a:gd name="connsiteX560" fmla="*/ 1431890 w 7467600"/>
              <a:gd name="connsiteY560" fmla="*/ 1306475 h 6858000"/>
              <a:gd name="connsiteX561" fmla="*/ 5052692 w 7467600"/>
              <a:gd name="connsiteY561" fmla="*/ 1292994 h 6858000"/>
              <a:gd name="connsiteX562" fmla="*/ 5200661 w 7467600"/>
              <a:gd name="connsiteY562" fmla="*/ 1635186 h 6858000"/>
              <a:gd name="connsiteX563" fmla="*/ 5297138 w 7467600"/>
              <a:gd name="connsiteY563" fmla="*/ 1906351 h 6858000"/>
              <a:gd name="connsiteX564" fmla="*/ 5052692 w 7467600"/>
              <a:gd name="connsiteY564" fmla="*/ 1292994 h 6858000"/>
              <a:gd name="connsiteX565" fmla="*/ 5009948 w 7467600"/>
              <a:gd name="connsiteY565" fmla="*/ 1273619 h 6858000"/>
              <a:gd name="connsiteX566" fmla="*/ 5121777 w 7467600"/>
              <a:gd name="connsiteY566" fmla="*/ 1654213 h 6858000"/>
              <a:gd name="connsiteX567" fmla="*/ 5293545 w 7467600"/>
              <a:gd name="connsiteY567" fmla="*/ 2072247 h 6858000"/>
              <a:gd name="connsiteX568" fmla="*/ 5294042 w 7467600"/>
              <a:gd name="connsiteY568" fmla="*/ 2065019 h 6858000"/>
              <a:gd name="connsiteX569" fmla="*/ 5171936 w 7467600"/>
              <a:gd name="connsiteY569" fmla="*/ 1647613 h 6858000"/>
              <a:gd name="connsiteX570" fmla="*/ 5009948 w 7467600"/>
              <a:gd name="connsiteY570" fmla="*/ 1273619 h 6858000"/>
              <a:gd name="connsiteX571" fmla="*/ 655236 w 7467600"/>
              <a:gd name="connsiteY571" fmla="*/ 1268632 h 6858000"/>
              <a:gd name="connsiteX572" fmla="*/ 839521 w 7467600"/>
              <a:gd name="connsiteY572" fmla="*/ 1685315 h 6858000"/>
              <a:gd name="connsiteX573" fmla="*/ 1109416 w 7467600"/>
              <a:gd name="connsiteY573" fmla="*/ 2061663 h 6858000"/>
              <a:gd name="connsiteX574" fmla="*/ 1298300 w 7467600"/>
              <a:gd name="connsiteY574" fmla="*/ 2247742 h 6858000"/>
              <a:gd name="connsiteX575" fmla="*/ 1125871 w 7467600"/>
              <a:gd name="connsiteY575" fmla="*/ 1989513 h 6858000"/>
              <a:gd name="connsiteX576" fmla="*/ 981574 w 7467600"/>
              <a:gd name="connsiteY576" fmla="*/ 1783157 h 6858000"/>
              <a:gd name="connsiteX577" fmla="*/ 922198 w 7467600"/>
              <a:gd name="connsiteY577" fmla="*/ 1677437 h 6858000"/>
              <a:gd name="connsiteX578" fmla="*/ 869293 w 7467600"/>
              <a:gd name="connsiteY578" fmla="*/ 1583214 h 6858000"/>
              <a:gd name="connsiteX579" fmla="*/ 751431 w 7467600"/>
              <a:gd name="connsiteY579" fmla="*/ 1405731 h 6858000"/>
              <a:gd name="connsiteX580" fmla="*/ 655236 w 7467600"/>
              <a:gd name="connsiteY580" fmla="*/ 1268632 h 6858000"/>
              <a:gd name="connsiteX581" fmla="*/ 6516292 w 7467600"/>
              <a:gd name="connsiteY581" fmla="*/ 1263064 h 6858000"/>
              <a:gd name="connsiteX582" fmla="*/ 5736320 w 7467600"/>
              <a:gd name="connsiteY582" fmla="*/ 1501803 h 6858000"/>
              <a:gd name="connsiteX583" fmla="*/ 6516292 w 7467600"/>
              <a:gd name="connsiteY583" fmla="*/ 1263064 h 6858000"/>
              <a:gd name="connsiteX584" fmla="*/ 291466 w 7467600"/>
              <a:gd name="connsiteY584" fmla="*/ 1250369 h 6858000"/>
              <a:gd name="connsiteX585" fmla="*/ 323180 w 7467600"/>
              <a:gd name="connsiteY585" fmla="*/ 1435283 h 6858000"/>
              <a:gd name="connsiteX586" fmla="*/ 349381 w 7467600"/>
              <a:gd name="connsiteY586" fmla="*/ 1875041 h 6858000"/>
              <a:gd name="connsiteX587" fmla="*/ 374363 w 7467600"/>
              <a:gd name="connsiteY587" fmla="*/ 1506494 h 6858000"/>
              <a:gd name="connsiteX588" fmla="*/ 302168 w 7467600"/>
              <a:gd name="connsiteY588" fmla="*/ 1274495 h 6858000"/>
              <a:gd name="connsiteX589" fmla="*/ 291466 w 7467600"/>
              <a:gd name="connsiteY589" fmla="*/ 1250369 h 6858000"/>
              <a:gd name="connsiteX590" fmla="*/ 678222 w 7467600"/>
              <a:gd name="connsiteY590" fmla="*/ 1248670 h 6858000"/>
              <a:gd name="connsiteX591" fmla="*/ 775536 w 7467600"/>
              <a:gd name="connsiteY591" fmla="*/ 1388015 h 6858000"/>
              <a:gd name="connsiteX592" fmla="*/ 894529 w 7467600"/>
              <a:gd name="connsiteY592" fmla="*/ 1567739 h 6858000"/>
              <a:gd name="connsiteX593" fmla="*/ 948000 w 7467600"/>
              <a:gd name="connsiteY593" fmla="*/ 1663088 h 6858000"/>
              <a:gd name="connsiteX594" fmla="*/ 1006812 w 7467600"/>
              <a:gd name="connsiteY594" fmla="*/ 1767683 h 6858000"/>
              <a:gd name="connsiteX595" fmla="*/ 1149133 w 7467600"/>
              <a:gd name="connsiteY595" fmla="*/ 1971513 h 6858000"/>
              <a:gd name="connsiteX596" fmla="*/ 1333952 w 7467600"/>
              <a:gd name="connsiteY596" fmla="*/ 2251620 h 6858000"/>
              <a:gd name="connsiteX597" fmla="*/ 1337329 w 7467600"/>
              <a:gd name="connsiteY597" fmla="*/ 2258350 h 6858000"/>
              <a:gd name="connsiteX598" fmla="*/ 1014726 w 7467600"/>
              <a:gd name="connsiteY598" fmla="*/ 1615556 h 6858000"/>
              <a:gd name="connsiteX599" fmla="*/ 678222 w 7467600"/>
              <a:gd name="connsiteY599" fmla="*/ 1248670 h 6858000"/>
              <a:gd name="connsiteX600" fmla="*/ 6691602 w 7467600"/>
              <a:gd name="connsiteY600" fmla="*/ 1140573 h 6858000"/>
              <a:gd name="connsiteX601" fmla="*/ 6571100 w 7467600"/>
              <a:gd name="connsiteY601" fmla="*/ 1183662 h 6858000"/>
              <a:gd name="connsiteX602" fmla="*/ 6241687 w 7467600"/>
              <a:gd name="connsiteY602" fmla="*/ 1257600 h 6858000"/>
              <a:gd name="connsiteX603" fmla="*/ 5693009 w 7467600"/>
              <a:gd name="connsiteY603" fmla="*/ 1478256 h 6858000"/>
              <a:gd name="connsiteX604" fmla="*/ 6548420 w 7467600"/>
              <a:gd name="connsiteY604" fmla="*/ 1214599 h 6858000"/>
              <a:gd name="connsiteX605" fmla="*/ 6605473 w 7467600"/>
              <a:gd name="connsiteY605" fmla="*/ 1184686 h 6858000"/>
              <a:gd name="connsiteX606" fmla="*/ 6691602 w 7467600"/>
              <a:gd name="connsiteY606" fmla="*/ 1140573 h 6858000"/>
              <a:gd name="connsiteX607" fmla="*/ 4002475 w 7467600"/>
              <a:gd name="connsiteY607" fmla="*/ 1037802 h 6858000"/>
              <a:gd name="connsiteX608" fmla="*/ 4000324 w 7467600"/>
              <a:gd name="connsiteY608" fmla="*/ 1039362 h 6858000"/>
              <a:gd name="connsiteX609" fmla="*/ 4002862 w 7467600"/>
              <a:gd name="connsiteY609" fmla="*/ 1042866 h 6858000"/>
              <a:gd name="connsiteX610" fmla="*/ 4002475 w 7467600"/>
              <a:gd name="connsiteY610" fmla="*/ 1037802 h 6858000"/>
              <a:gd name="connsiteX611" fmla="*/ 506322 w 7467600"/>
              <a:gd name="connsiteY611" fmla="*/ 1020997 h 6858000"/>
              <a:gd name="connsiteX612" fmla="*/ 533068 w 7467600"/>
              <a:gd name="connsiteY612" fmla="*/ 1029409 h 6858000"/>
              <a:gd name="connsiteX613" fmla="*/ 1232525 w 7467600"/>
              <a:gd name="connsiteY613" fmla="*/ 1804675 h 6858000"/>
              <a:gd name="connsiteX614" fmla="*/ 1388858 w 7467600"/>
              <a:gd name="connsiteY614" fmla="*/ 2368011 h 6858000"/>
              <a:gd name="connsiteX615" fmla="*/ 1384098 w 7467600"/>
              <a:gd name="connsiteY615" fmla="*/ 2378125 h 6858000"/>
              <a:gd name="connsiteX616" fmla="*/ 1425393 w 7467600"/>
              <a:gd name="connsiteY616" fmla="*/ 2589124 h 6858000"/>
              <a:gd name="connsiteX617" fmla="*/ 1424001 w 7467600"/>
              <a:gd name="connsiteY617" fmla="*/ 2597541 h 6858000"/>
              <a:gd name="connsiteX618" fmla="*/ 2152729 w 7467600"/>
              <a:gd name="connsiteY618" fmla="*/ 2864487 h 6858000"/>
              <a:gd name="connsiteX619" fmla="*/ 2020609 w 7467600"/>
              <a:gd name="connsiteY619" fmla="*/ 2539671 h 6858000"/>
              <a:gd name="connsiteX620" fmla="*/ 2018920 w 7467600"/>
              <a:gd name="connsiteY620" fmla="*/ 2536309 h 6858000"/>
              <a:gd name="connsiteX621" fmla="*/ 1342441 w 7467600"/>
              <a:gd name="connsiteY621" fmla="*/ 1173017 h 6858000"/>
              <a:gd name="connsiteX622" fmla="*/ 1367925 w 7467600"/>
              <a:gd name="connsiteY622" fmla="*/ 1135648 h 6858000"/>
              <a:gd name="connsiteX623" fmla="*/ 1771401 w 7467600"/>
              <a:gd name="connsiteY623" fmla="*/ 1806673 h 6858000"/>
              <a:gd name="connsiteX624" fmla="*/ 1972385 w 7467600"/>
              <a:gd name="connsiteY624" fmla="*/ 2198735 h 6858000"/>
              <a:gd name="connsiteX625" fmla="*/ 2040892 w 7467600"/>
              <a:gd name="connsiteY625" fmla="*/ 2405205 h 6858000"/>
              <a:gd name="connsiteX626" fmla="*/ 2131689 w 7467600"/>
              <a:gd name="connsiteY626" fmla="*/ 1936926 h 6858000"/>
              <a:gd name="connsiteX627" fmla="*/ 2454820 w 7467600"/>
              <a:gd name="connsiteY627" fmla="*/ 1248808 h 6858000"/>
              <a:gd name="connsiteX628" fmla="*/ 2492512 w 7467600"/>
              <a:gd name="connsiteY628" fmla="*/ 1302920 h 6858000"/>
              <a:gd name="connsiteX629" fmla="*/ 2081216 w 7467600"/>
              <a:gd name="connsiteY629" fmla="*/ 2527513 h 6858000"/>
              <a:gd name="connsiteX630" fmla="*/ 2081211 w 7467600"/>
              <a:gd name="connsiteY630" fmla="*/ 2528916 h 6858000"/>
              <a:gd name="connsiteX631" fmla="*/ 2199067 w 7467600"/>
              <a:gd name="connsiteY631" fmla="*/ 2884061 h 6858000"/>
              <a:gd name="connsiteX632" fmla="*/ 3192586 w 7467600"/>
              <a:gd name="connsiteY632" fmla="*/ 3411496 h 6858000"/>
              <a:gd name="connsiteX633" fmla="*/ 3182620 w 7467600"/>
              <a:gd name="connsiteY633" fmla="*/ 3483279 h 6858000"/>
              <a:gd name="connsiteX634" fmla="*/ 2435119 w 7467600"/>
              <a:gd name="connsiteY634" fmla="*/ 3080173 h 6858000"/>
              <a:gd name="connsiteX635" fmla="*/ 2410152 w 7467600"/>
              <a:gd name="connsiteY635" fmla="*/ 3063751 h 6858000"/>
              <a:gd name="connsiteX636" fmla="*/ 2408099 w 7467600"/>
              <a:gd name="connsiteY636" fmla="*/ 3064403 h 6858000"/>
              <a:gd name="connsiteX637" fmla="*/ 2407218 w 7467600"/>
              <a:gd name="connsiteY637" fmla="*/ 3070324 h 6858000"/>
              <a:gd name="connsiteX638" fmla="*/ 2380138 w 7467600"/>
              <a:gd name="connsiteY638" fmla="*/ 3099341 h 6858000"/>
              <a:gd name="connsiteX639" fmla="*/ 1765923 w 7467600"/>
              <a:gd name="connsiteY639" fmla="*/ 3581043 h 6858000"/>
              <a:gd name="connsiteX640" fmla="*/ 1702258 w 7467600"/>
              <a:gd name="connsiteY640" fmla="*/ 3612286 h 6858000"/>
              <a:gd name="connsiteX641" fmla="*/ 1538370 w 7467600"/>
              <a:gd name="connsiteY641" fmla="*/ 3811804 h 6858000"/>
              <a:gd name="connsiteX642" fmla="*/ 542867 w 7467600"/>
              <a:gd name="connsiteY642" fmla="*/ 4944092 h 6858000"/>
              <a:gd name="connsiteX643" fmla="*/ 515800 w 7467600"/>
              <a:gd name="connsiteY643" fmla="*/ 4862180 h 6858000"/>
              <a:gd name="connsiteX644" fmla="*/ 909145 w 7467600"/>
              <a:gd name="connsiteY644" fmla="*/ 4199225 h 6858000"/>
              <a:gd name="connsiteX645" fmla="*/ 1214067 w 7467600"/>
              <a:gd name="connsiteY645" fmla="*/ 3908561 h 6858000"/>
              <a:gd name="connsiteX646" fmla="*/ 640967 w 7467600"/>
              <a:gd name="connsiteY646" fmla="*/ 4105601 h 6858000"/>
              <a:gd name="connsiteX647" fmla="*/ 112563 w 7467600"/>
              <a:gd name="connsiteY647" fmla="*/ 4396952 h 6858000"/>
              <a:gd name="connsiteX648" fmla="*/ 0 w 7467600"/>
              <a:gd name="connsiteY648" fmla="*/ 4466006 h 6858000"/>
              <a:gd name="connsiteX649" fmla="*/ 0 w 7467600"/>
              <a:gd name="connsiteY649" fmla="*/ 4233763 h 6858000"/>
              <a:gd name="connsiteX650" fmla="*/ 36881 w 7467600"/>
              <a:gd name="connsiteY650" fmla="*/ 4200118 h 6858000"/>
              <a:gd name="connsiteX651" fmla="*/ 910534 w 7467600"/>
              <a:gd name="connsiteY651" fmla="*/ 3629753 h 6858000"/>
              <a:gd name="connsiteX652" fmla="*/ 1578717 w 7467600"/>
              <a:gd name="connsiteY652" fmla="*/ 3575982 h 6858000"/>
              <a:gd name="connsiteX653" fmla="*/ 2338780 w 7467600"/>
              <a:gd name="connsiteY653" fmla="*/ 3033725 h 6858000"/>
              <a:gd name="connsiteX654" fmla="*/ 1807991 w 7467600"/>
              <a:gd name="connsiteY654" fmla="*/ 2807184 h 6858000"/>
              <a:gd name="connsiteX655" fmla="*/ 1416358 w 7467600"/>
              <a:gd name="connsiteY655" fmla="*/ 3112571 h 6858000"/>
              <a:gd name="connsiteX656" fmla="*/ 939066 w 7467600"/>
              <a:gd name="connsiteY656" fmla="*/ 3378798 h 6858000"/>
              <a:gd name="connsiteX657" fmla="*/ 115099 w 7467600"/>
              <a:gd name="connsiteY657" fmla="*/ 3607650 h 6858000"/>
              <a:gd name="connsiteX658" fmla="*/ 97284 w 7467600"/>
              <a:gd name="connsiteY658" fmla="*/ 3520393 h 6858000"/>
              <a:gd name="connsiteX659" fmla="*/ 922050 w 7467600"/>
              <a:gd name="connsiteY659" fmla="*/ 3074867 h 6858000"/>
              <a:gd name="connsiteX660" fmla="*/ 1405265 w 7467600"/>
              <a:gd name="connsiteY660" fmla="*/ 3016319 h 6858000"/>
              <a:gd name="connsiteX661" fmla="*/ 1407512 w 7467600"/>
              <a:gd name="connsiteY661" fmla="*/ 3018001 h 6858000"/>
              <a:gd name="connsiteX662" fmla="*/ 1726266 w 7467600"/>
              <a:gd name="connsiteY662" fmla="*/ 2777274 h 6858000"/>
              <a:gd name="connsiteX663" fmla="*/ 625390 w 7467600"/>
              <a:gd name="connsiteY663" fmla="*/ 2514541 h 6858000"/>
              <a:gd name="connsiteX664" fmla="*/ 619799 w 7467600"/>
              <a:gd name="connsiteY664" fmla="*/ 2527180 h 6858000"/>
              <a:gd name="connsiteX665" fmla="*/ 310030 w 7467600"/>
              <a:gd name="connsiteY665" fmla="*/ 2771818 h 6858000"/>
              <a:gd name="connsiteX666" fmla="*/ 173877 w 7467600"/>
              <a:gd name="connsiteY666" fmla="*/ 2937056 h 6858000"/>
              <a:gd name="connsiteX667" fmla="*/ 77889 w 7467600"/>
              <a:gd name="connsiteY667" fmla="*/ 3138440 h 6858000"/>
              <a:gd name="connsiteX668" fmla="*/ 0 w 7467600"/>
              <a:gd name="connsiteY668" fmla="*/ 3271395 h 6858000"/>
              <a:gd name="connsiteX669" fmla="*/ 0 w 7467600"/>
              <a:gd name="connsiteY669" fmla="*/ 3153002 h 6858000"/>
              <a:gd name="connsiteX670" fmla="*/ 2386 w 7467600"/>
              <a:gd name="connsiteY670" fmla="*/ 3149203 h 6858000"/>
              <a:gd name="connsiteX671" fmla="*/ 89753 w 7467600"/>
              <a:gd name="connsiteY671" fmla="*/ 2987702 h 6858000"/>
              <a:gd name="connsiteX672" fmla="*/ 76869 w 7467600"/>
              <a:gd name="connsiteY672" fmla="*/ 3005404 h 6858000"/>
              <a:gd name="connsiteX673" fmla="*/ 32049 w 7467600"/>
              <a:gd name="connsiteY673" fmla="*/ 3065814 h 6858000"/>
              <a:gd name="connsiteX674" fmla="*/ 0 w 7467600"/>
              <a:gd name="connsiteY674" fmla="*/ 3108744 h 6858000"/>
              <a:gd name="connsiteX675" fmla="*/ 0 w 7467600"/>
              <a:gd name="connsiteY675" fmla="*/ 3058059 h 6858000"/>
              <a:gd name="connsiteX676" fmla="*/ 7610 w 7467600"/>
              <a:gd name="connsiteY676" fmla="*/ 3047889 h 6858000"/>
              <a:gd name="connsiteX677" fmla="*/ 52419 w 7467600"/>
              <a:gd name="connsiteY677" fmla="*/ 2987479 h 6858000"/>
              <a:gd name="connsiteX678" fmla="*/ 59142 w 7467600"/>
              <a:gd name="connsiteY678" fmla="*/ 2978488 h 6858000"/>
              <a:gd name="connsiteX679" fmla="*/ 0 w 7467600"/>
              <a:gd name="connsiteY679" fmla="*/ 3015334 h 6858000"/>
              <a:gd name="connsiteX680" fmla="*/ 0 w 7467600"/>
              <a:gd name="connsiteY680" fmla="*/ 2914286 h 6858000"/>
              <a:gd name="connsiteX681" fmla="*/ 36383 w 7467600"/>
              <a:gd name="connsiteY681" fmla="*/ 2901128 h 6858000"/>
              <a:gd name="connsiteX682" fmla="*/ 156329 w 7467600"/>
              <a:gd name="connsiteY682" fmla="*/ 2840533 h 6858000"/>
              <a:gd name="connsiteX683" fmla="*/ 358355 w 7467600"/>
              <a:gd name="connsiteY683" fmla="*/ 2620471 h 6858000"/>
              <a:gd name="connsiteX684" fmla="*/ 510577 w 7467600"/>
              <a:gd name="connsiteY684" fmla="*/ 2501244 h 6858000"/>
              <a:gd name="connsiteX685" fmla="*/ 211967 w 7467600"/>
              <a:gd name="connsiteY685" fmla="*/ 2479171 h 6858000"/>
              <a:gd name="connsiteX686" fmla="*/ 0 w 7467600"/>
              <a:gd name="connsiteY686" fmla="*/ 2476398 h 6858000"/>
              <a:gd name="connsiteX687" fmla="*/ 0 w 7467600"/>
              <a:gd name="connsiteY687" fmla="*/ 2389189 h 6858000"/>
              <a:gd name="connsiteX688" fmla="*/ 103062 w 7467600"/>
              <a:gd name="connsiteY688" fmla="*/ 2389518 h 6858000"/>
              <a:gd name="connsiteX689" fmla="*/ 510734 w 7467600"/>
              <a:gd name="connsiteY689" fmla="*/ 2416201 h 6858000"/>
              <a:gd name="connsiteX690" fmla="*/ 279257 w 7467600"/>
              <a:gd name="connsiteY690" fmla="*/ 2092102 h 6858000"/>
              <a:gd name="connsiteX691" fmla="*/ 65265 w 7467600"/>
              <a:gd name="connsiteY691" fmla="*/ 2006049 h 6858000"/>
              <a:gd name="connsiteX692" fmla="*/ 0 w 7467600"/>
              <a:gd name="connsiteY692" fmla="*/ 1982532 h 6858000"/>
              <a:gd name="connsiteX693" fmla="*/ 0 w 7467600"/>
              <a:gd name="connsiteY693" fmla="*/ 1912789 h 6858000"/>
              <a:gd name="connsiteX694" fmla="*/ 97460 w 7467600"/>
              <a:gd name="connsiteY694" fmla="*/ 1953725 h 6858000"/>
              <a:gd name="connsiteX695" fmla="*/ 221272 w 7467600"/>
              <a:gd name="connsiteY695" fmla="*/ 1980766 h 6858000"/>
              <a:gd name="connsiteX696" fmla="*/ 116765 w 7467600"/>
              <a:gd name="connsiteY696" fmla="*/ 1911033 h 6858000"/>
              <a:gd name="connsiteX697" fmla="*/ 16405 w 7467600"/>
              <a:gd name="connsiteY697" fmla="*/ 1803412 h 6858000"/>
              <a:gd name="connsiteX698" fmla="*/ 0 w 7467600"/>
              <a:gd name="connsiteY698" fmla="*/ 1784777 h 6858000"/>
              <a:gd name="connsiteX699" fmla="*/ 0 w 7467600"/>
              <a:gd name="connsiteY699" fmla="*/ 1740082 h 6858000"/>
              <a:gd name="connsiteX700" fmla="*/ 39394 w 7467600"/>
              <a:gd name="connsiteY700" fmla="*/ 1784856 h 6858000"/>
              <a:gd name="connsiteX701" fmla="*/ 135813 w 7467600"/>
              <a:gd name="connsiteY701" fmla="*/ 1888838 h 6858000"/>
              <a:gd name="connsiteX702" fmla="*/ 242575 w 7467600"/>
              <a:gd name="connsiteY702" fmla="*/ 1958841 h 6858000"/>
              <a:gd name="connsiteX703" fmla="*/ 82197 w 7467600"/>
              <a:gd name="connsiteY703" fmla="*/ 1754826 h 6858000"/>
              <a:gd name="connsiteX704" fmla="*/ 0 w 7467600"/>
              <a:gd name="connsiteY704" fmla="*/ 1679650 h 6858000"/>
              <a:gd name="connsiteX705" fmla="*/ 0 w 7467600"/>
              <a:gd name="connsiteY705" fmla="*/ 1602463 h 6858000"/>
              <a:gd name="connsiteX706" fmla="*/ 84689 w 7467600"/>
              <a:gd name="connsiteY706" fmla="*/ 1677442 h 6858000"/>
              <a:gd name="connsiteX707" fmla="*/ 298437 w 7467600"/>
              <a:gd name="connsiteY707" fmla="*/ 1968019 h 6858000"/>
              <a:gd name="connsiteX708" fmla="*/ 227269 w 7467600"/>
              <a:gd name="connsiteY708" fmla="*/ 1114064 h 6858000"/>
              <a:gd name="connsiteX709" fmla="*/ 248003 w 7467600"/>
              <a:gd name="connsiteY709" fmla="*/ 1089613 h 6858000"/>
              <a:gd name="connsiteX710" fmla="*/ 427020 w 7467600"/>
              <a:gd name="connsiteY710" fmla="*/ 1619803 h 6858000"/>
              <a:gd name="connsiteX711" fmla="*/ 340345 w 7467600"/>
              <a:gd name="connsiteY711" fmla="*/ 2027739 h 6858000"/>
              <a:gd name="connsiteX712" fmla="*/ 360865 w 7467600"/>
              <a:gd name="connsiteY712" fmla="*/ 2044827 h 6858000"/>
              <a:gd name="connsiteX713" fmla="*/ 560414 w 7467600"/>
              <a:gd name="connsiteY713" fmla="*/ 2421457 h 6858000"/>
              <a:gd name="connsiteX714" fmla="*/ 1359703 w 7467600"/>
              <a:gd name="connsiteY714" fmla="*/ 2578554 h 6858000"/>
              <a:gd name="connsiteX715" fmla="*/ 1359422 w 7467600"/>
              <a:gd name="connsiteY715" fmla="*/ 2577994 h 6858000"/>
              <a:gd name="connsiteX716" fmla="*/ 828701 w 7467600"/>
              <a:gd name="connsiteY716" fmla="*/ 1839520 h 6858000"/>
              <a:gd name="connsiteX717" fmla="*/ 494427 w 7467600"/>
              <a:gd name="connsiteY717" fmla="*/ 1092333 h 6858000"/>
              <a:gd name="connsiteX718" fmla="*/ 506322 w 7467600"/>
              <a:gd name="connsiteY718" fmla="*/ 1020997 h 6858000"/>
              <a:gd name="connsiteX719" fmla="*/ 4570198 w 7467600"/>
              <a:gd name="connsiteY719" fmla="*/ 978081 h 6858000"/>
              <a:gd name="connsiteX720" fmla="*/ 4523691 w 7467600"/>
              <a:gd name="connsiteY720" fmla="*/ 1127776 h 6858000"/>
              <a:gd name="connsiteX721" fmla="*/ 4509875 w 7467600"/>
              <a:gd name="connsiteY721" fmla="*/ 1167552 h 6858000"/>
              <a:gd name="connsiteX722" fmla="*/ 4478168 w 7467600"/>
              <a:gd name="connsiteY722" fmla="*/ 1260735 h 6858000"/>
              <a:gd name="connsiteX723" fmla="*/ 4409309 w 7467600"/>
              <a:gd name="connsiteY723" fmla="*/ 1666996 h 6858000"/>
              <a:gd name="connsiteX724" fmla="*/ 4370031 w 7467600"/>
              <a:gd name="connsiteY724" fmla="*/ 1955666 h 6858000"/>
              <a:gd name="connsiteX725" fmla="*/ 4570198 w 7467600"/>
              <a:gd name="connsiteY725" fmla="*/ 978081 h 6858000"/>
              <a:gd name="connsiteX726" fmla="*/ 4557898 w 7467600"/>
              <a:gd name="connsiteY726" fmla="*/ 900011 h 6858000"/>
              <a:gd name="connsiteX727" fmla="*/ 4344840 w 7467600"/>
              <a:gd name="connsiteY727" fmla="*/ 1922038 h 6858000"/>
              <a:gd name="connsiteX728" fmla="*/ 4378710 w 7467600"/>
              <a:gd name="connsiteY728" fmla="*/ 1665516 h 6858000"/>
              <a:gd name="connsiteX729" fmla="*/ 4448798 w 7467600"/>
              <a:gd name="connsiteY729" fmla="*/ 1253024 h 6858000"/>
              <a:gd name="connsiteX730" fmla="*/ 4480315 w 7467600"/>
              <a:gd name="connsiteY730" fmla="*/ 1158454 h 6858000"/>
              <a:gd name="connsiteX731" fmla="*/ 4494133 w 7467600"/>
              <a:gd name="connsiteY731" fmla="*/ 1118676 h 6858000"/>
              <a:gd name="connsiteX732" fmla="*/ 4557898 w 7467600"/>
              <a:gd name="connsiteY732" fmla="*/ 900011 h 6858000"/>
              <a:gd name="connsiteX733" fmla="*/ 5870151 w 7467600"/>
              <a:gd name="connsiteY733" fmla="*/ 898890 h 6858000"/>
              <a:gd name="connsiteX734" fmla="*/ 5861335 w 7467600"/>
              <a:gd name="connsiteY734" fmla="*/ 899177 h 6858000"/>
              <a:gd name="connsiteX735" fmla="*/ 5843702 w 7467600"/>
              <a:gd name="connsiteY735" fmla="*/ 899748 h 6858000"/>
              <a:gd name="connsiteX736" fmla="*/ 5651107 w 7467600"/>
              <a:gd name="connsiteY736" fmla="*/ 920306 h 6858000"/>
              <a:gd name="connsiteX737" fmla="*/ 5459407 w 7467600"/>
              <a:gd name="connsiteY737" fmla="*/ 940975 h 6858000"/>
              <a:gd name="connsiteX738" fmla="*/ 5374846 w 7467600"/>
              <a:gd name="connsiteY738" fmla="*/ 941988 h 6858000"/>
              <a:gd name="connsiteX739" fmla="*/ 5256105 w 7467600"/>
              <a:gd name="connsiteY739" fmla="*/ 945632 h 6858000"/>
              <a:gd name="connsiteX740" fmla="*/ 5107071 w 7467600"/>
              <a:gd name="connsiteY740" fmla="*/ 969720 h 6858000"/>
              <a:gd name="connsiteX741" fmla="*/ 4998681 w 7467600"/>
              <a:gd name="connsiteY741" fmla="*/ 988771 h 6858000"/>
              <a:gd name="connsiteX742" fmla="*/ 5870151 w 7467600"/>
              <a:gd name="connsiteY742" fmla="*/ 898890 h 6858000"/>
              <a:gd name="connsiteX743" fmla="*/ 5504425 w 7467600"/>
              <a:gd name="connsiteY743" fmla="*/ 848067 h 6858000"/>
              <a:gd name="connsiteX744" fmla="*/ 4968849 w 7467600"/>
              <a:gd name="connsiteY744" fmla="*/ 962318 h 6858000"/>
              <a:gd name="connsiteX745" fmla="*/ 5104039 w 7467600"/>
              <a:gd name="connsiteY745" fmla="*/ 940634 h 6858000"/>
              <a:gd name="connsiteX746" fmla="*/ 5256311 w 7467600"/>
              <a:gd name="connsiteY746" fmla="*/ 916490 h 6858000"/>
              <a:gd name="connsiteX747" fmla="*/ 5377381 w 7467600"/>
              <a:gd name="connsiteY747" fmla="*/ 912671 h 6858000"/>
              <a:gd name="connsiteX748" fmla="*/ 5460148 w 7467600"/>
              <a:gd name="connsiteY748" fmla="*/ 911442 h 6858000"/>
              <a:gd name="connsiteX749" fmla="*/ 5648971 w 7467600"/>
              <a:gd name="connsiteY749" fmla="*/ 891331 h 6858000"/>
              <a:gd name="connsiteX750" fmla="*/ 5844807 w 7467600"/>
              <a:gd name="connsiteY750" fmla="*/ 870718 h 6858000"/>
              <a:gd name="connsiteX751" fmla="*/ 5862975 w 7467600"/>
              <a:gd name="connsiteY751" fmla="*/ 869756 h 6858000"/>
              <a:gd name="connsiteX752" fmla="*/ 5920887 w 7467600"/>
              <a:gd name="connsiteY752" fmla="*/ 865929 h 6858000"/>
              <a:gd name="connsiteX753" fmla="*/ 5504425 w 7467600"/>
              <a:gd name="connsiteY753" fmla="*/ 848067 h 6858000"/>
              <a:gd name="connsiteX754" fmla="*/ 3607114 w 7467600"/>
              <a:gd name="connsiteY754" fmla="*/ 467441 h 6858000"/>
              <a:gd name="connsiteX755" fmla="*/ 3296242 w 7467600"/>
              <a:gd name="connsiteY755" fmla="*/ 807991 h 6858000"/>
              <a:gd name="connsiteX756" fmla="*/ 3174674 w 7467600"/>
              <a:gd name="connsiteY756" fmla="*/ 919759 h 6858000"/>
              <a:gd name="connsiteX757" fmla="*/ 3042978 w 7467600"/>
              <a:gd name="connsiteY757" fmla="*/ 1054894 h 6858000"/>
              <a:gd name="connsiteX758" fmla="*/ 2968914 w 7467600"/>
              <a:gd name="connsiteY758" fmla="*/ 1133756 h 6858000"/>
              <a:gd name="connsiteX759" fmla="*/ 3103823 w 7467600"/>
              <a:gd name="connsiteY759" fmla="*/ 1026814 h 6858000"/>
              <a:gd name="connsiteX760" fmla="*/ 3607114 w 7467600"/>
              <a:gd name="connsiteY760" fmla="*/ 467441 h 6858000"/>
              <a:gd name="connsiteX761" fmla="*/ 3744487 w 7467600"/>
              <a:gd name="connsiteY761" fmla="*/ 383136 h 6858000"/>
              <a:gd name="connsiteX762" fmla="*/ 3970213 w 7467600"/>
              <a:gd name="connsiteY762" fmla="*/ 995559 h 6858000"/>
              <a:gd name="connsiteX763" fmla="*/ 3744487 w 7467600"/>
              <a:gd name="connsiteY763" fmla="*/ 383136 h 6858000"/>
              <a:gd name="connsiteX764" fmla="*/ 3624562 w 7467600"/>
              <a:gd name="connsiteY764" fmla="*/ 367041 h 6858000"/>
              <a:gd name="connsiteX765" fmla="*/ 3489712 w 7467600"/>
              <a:gd name="connsiteY765" fmla="*/ 485386 h 6858000"/>
              <a:gd name="connsiteX766" fmla="*/ 3182994 w 7467600"/>
              <a:gd name="connsiteY766" fmla="*/ 828265 h 6858000"/>
              <a:gd name="connsiteX767" fmla="*/ 2892114 w 7467600"/>
              <a:gd name="connsiteY767" fmla="*/ 1172635 h 6858000"/>
              <a:gd name="connsiteX768" fmla="*/ 3021459 w 7467600"/>
              <a:gd name="connsiteY768" fmla="*/ 1035385 h 6858000"/>
              <a:gd name="connsiteX769" fmla="*/ 3153873 w 7467600"/>
              <a:gd name="connsiteY769" fmla="*/ 898971 h 6858000"/>
              <a:gd name="connsiteX770" fmla="*/ 3276511 w 7467600"/>
              <a:gd name="connsiteY770" fmla="*/ 786423 h 6858000"/>
              <a:gd name="connsiteX771" fmla="*/ 3584154 w 7467600"/>
              <a:gd name="connsiteY771" fmla="*/ 448218 h 6858000"/>
              <a:gd name="connsiteX772" fmla="*/ 3624562 w 7467600"/>
              <a:gd name="connsiteY772" fmla="*/ 367041 h 6858000"/>
              <a:gd name="connsiteX773" fmla="*/ 3766672 w 7467600"/>
              <a:gd name="connsiteY773" fmla="*/ 359429 h 6858000"/>
              <a:gd name="connsiteX774" fmla="*/ 3996338 w 7467600"/>
              <a:gd name="connsiteY774" fmla="*/ 968237 h 6858000"/>
              <a:gd name="connsiteX775" fmla="*/ 3766672 w 7467600"/>
              <a:gd name="connsiteY775" fmla="*/ 359429 h 6858000"/>
              <a:gd name="connsiteX776" fmla="*/ 5805386 w 7467600"/>
              <a:gd name="connsiteY776" fmla="*/ 239240 h 6858000"/>
              <a:gd name="connsiteX777" fmla="*/ 5736947 w 7467600"/>
              <a:gd name="connsiteY777" fmla="*/ 261367 h 6858000"/>
              <a:gd name="connsiteX778" fmla="*/ 5427012 w 7467600"/>
              <a:gd name="connsiteY778" fmla="*/ 311272 h 6858000"/>
              <a:gd name="connsiteX779" fmla="*/ 5147818 w 7467600"/>
              <a:gd name="connsiteY779" fmla="*/ 322112 h 6858000"/>
              <a:gd name="connsiteX780" fmla="*/ 5060854 w 7467600"/>
              <a:gd name="connsiteY780" fmla="*/ 311882 h 6858000"/>
              <a:gd name="connsiteX781" fmla="*/ 4945989 w 7467600"/>
              <a:gd name="connsiteY781" fmla="*/ 300516 h 6858000"/>
              <a:gd name="connsiteX782" fmla="*/ 5410479 w 7467600"/>
              <a:gd name="connsiteY782" fmla="*/ 348434 h 6858000"/>
              <a:gd name="connsiteX783" fmla="*/ 5805386 w 7467600"/>
              <a:gd name="connsiteY783" fmla="*/ 239240 h 6858000"/>
              <a:gd name="connsiteX784" fmla="*/ 5905192 w 7467600"/>
              <a:gd name="connsiteY784" fmla="*/ 163079 h 6858000"/>
              <a:gd name="connsiteX785" fmla="*/ 5865655 w 7467600"/>
              <a:gd name="connsiteY785" fmla="*/ 171901 h 6858000"/>
              <a:gd name="connsiteX786" fmla="*/ 5259740 w 7467600"/>
              <a:gd name="connsiteY786" fmla="*/ 257013 h 6858000"/>
              <a:gd name="connsiteX787" fmla="*/ 5208466 w 7467600"/>
              <a:gd name="connsiteY787" fmla="*/ 257550 h 6858000"/>
              <a:gd name="connsiteX788" fmla="*/ 4980204 w 7467600"/>
              <a:gd name="connsiteY788" fmla="*/ 271903 h 6858000"/>
              <a:gd name="connsiteX789" fmla="*/ 5068068 w 7467600"/>
              <a:gd name="connsiteY789" fmla="*/ 282244 h 6858000"/>
              <a:gd name="connsiteX790" fmla="*/ 5153231 w 7467600"/>
              <a:gd name="connsiteY790" fmla="*/ 292240 h 6858000"/>
              <a:gd name="connsiteX791" fmla="*/ 5426491 w 7467600"/>
              <a:gd name="connsiteY791" fmla="*/ 281128 h 6858000"/>
              <a:gd name="connsiteX792" fmla="*/ 5731212 w 7467600"/>
              <a:gd name="connsiteY792" fmla="*/ 231951 h 6858000"/>
              <a:gd name="connsiteX793" fmla="*/ 5905192 w 7467600"/>
              <a:gd name="connsiteY793" fmla="*/ 163079 h 6858000"/>
              <a:gd name="connsiteX794" fmla="*/ 5944437 w 7467600"/>
              <a:gd name="connsiteY794" fmla="*/ 113829 h 6858000"/>
              <a:gd name="connsiteX795" fmla="*/ 5825032 w 7467600"/>
              <a:gd name="connsiteY795" fmla="*/ 146405 h 6858000"/>
              <a:gd name="connsiteX796" fmla="*/ 4955599 w 7467600"/>
              <a:gd name="connsiteY796" fmla="*/ 247008 h 6858000"/>
              <a:gd name="connsiteX797" fmla="*/ 5210104 w 7467600"/>
              <a:gd name="connsiteY797" fmla="*/ 228123 h 6858000"/>
              <a:gd name="connsiteX798" fmla="*/ 5261015 w 7467600"/>
              <a:gd name="connsiteY798" fmla="*/ 227087 h 6858000"/>
              <a:gd name="connsiteX799" fmla="*/ 5861181 w 7467600"/>
              <a:gd name="connsiteY799" fmla="*/ 143093 h 6858000"/>
              <a:gd name="connsiteX800" fmla="*/ 5961252 w 7467600"/>
              <a:gd name="connsiteY800" fmla="*/ 114820 h 6858000"/>
              <a:gd name="connsiteX801" fmla="*/ 5944437 w 7467600"/>
              <a:gd name="connsiteY801" fmla="*/ 113829 h 6858000"/>
              <a:gd name="connsiteX802" fmla="*/ 3882765 w 7467600"/>
              <a:gd name="connsiteY802" fmla="*/ 0 h 6858000"/>
              <a:gd name="connsiteX803" fmla="*/ 3995099 w 7467600"/>
              <a:gd name="connsiteY803" fmla="*/ 0 h 6858000"/>
              <a:gd name="connsiteX804" fmla="*/ 4163818 w 7467600"/>
              <a:gd name="connsiteY804" fmla="*/ 234104 h 6858000"/>
              <a:gd name="connsiteX805" fmla="*/ 4172099 w 7467600"/>
              <a:gd name="connsiteY805" fmla="*/ 234207 h 6858000"/>
              <a:gd name="connsiteX806" fmla="*/ 4784282 w 7467600"/>
              <a:gd name="connsiteY806" fmla="*/ 276561 h 6858000"/>
              <a:gd name="connsiteX807" fmla="*/ 4801687 w 7467600"/>
              <a:gd name="connsiteY807" fmla="*/ 267764 h 6858000"/>
              <a:gd name="connsiteX808" fmla="*/ 6082788 w 7467600"/>
              <a:gd name="connsiteY808" fmla="*/ 64119 h 6858000"/>
              <a:gd name="connsiteX809" fmla="*/ 6099442 w 7467600"/>
              <a:gd name="connsiteY809" fmla="*/ 82568 h 6858000"/>
              <a:gd name="connsiteX810" fmla="*/ 4804137 w 7467600"/>
              <a:gd name="connsiteY810" fmla="*/ 320931 h 6858000"/>
              <a:gd name="connsiteX811" fmla="*/ 4227047 w 7467600"/>
              <a:gd name="connsiteY811" fmla="*/ 313415 h 6858000"/>
              <a:gd name="connsiteX812" fmla="*/ 4346041 w 7467600"/>
              <a:gd name="connsiteY812" fmla="*/ 456086 h 6858000"/>
              <a:gd name="connsiteX813" fmla="*/ 4870967 w 7467600"/>
              <a:gd name="connsiteY813" fmla="*/ 963061 h 6858000"/>
              <a:gd name="connsiteX814" fmla="*/ 4889647 w 7467600"/>
              <a:gd name="connsiteY814" fmla="*/ 957147 h 6858000"/>
              <a:gd name="connsiteX815" fmla="*/ 5422504 w 7467600"/>
              <a:gd name="connsiteY815" fmla="*/ 805191 h 6858000"/>
              <a:gd name="connsiteX816" fmla="*/ 6087656 w 7467600"/>
              <a:gd name="connsiteY816" fmla="*/ 826703 h 6858000"/>
              <a:gd name="connsiteX817" fmla="*/ 6058717 w 7467600"/>
              <a:gd name="connsiteY817" fmla="*/ 865992 h 6858000"/>
              <a:gd name="connsiteX818" fmla="*/ 4974153 w 7467600"/>
              <a:gd name="connsiteY818" fmla="*/ 1045456 h 6858000"/>
              <a:gd name="connsiteX819" fmla="*/ 5627835 w 7467600"/>
              <a:gd name="connsiteY819" fmla="*/ 1472077 h 6858000"/>
              <a:gd name="connsiteX820" fmla="*/ 5629817 w 7467600"/>
              <a:gd name="connsiteY820" fmla="*/ 1471412 h 6858000"/>
              <a:gd name="connsiteX821" fmla="*/ 5634124 w 7467600"/>
              <a:gd name="connsiteY821" fmla="*/ 1470572 h 6858000"/>
              <a:gd name="connsiteX822" fmla="*/ 5755832 w 7467600"/>
              <a:gd name="connsiteY822" fmla="*/ 1383886 h 6858000"/>
              <a:gd name="connsiteX823" fmla="*/ 6014186 w 7467600"/>
              <a:gd name="connsiteY823" fmla="*/ 1279799 h 6858000"/>
              <a:gd name="connsiteX824" fmla="*/ 6901619 w 7467600"/>
              <a:gd name="connsiteY824" fmla="*/ 1047874 h 6858000"/>
              <a:gd name="connsiteX825" fmla="*/ 6931566 w 7467600"/>
              <a:gd name="connsiteY825" fmla="*/ 1062034 h 6858000"/>
              <a:gd name="connsiteX826" fmla="*/ 5790982 w 7467600"/>
              <a:gd name="connsiteY826" fmla="*/ 1561380 h 6858000"/>
              <a:gd name="connsiteX827" fmla="*/ 6188971 w 7467600"/>
              <a:gd name="connsiteY827" fmla="*/ 1755168 h 6858000"/>
              <a:gd name="connsiteX828" fmla="*/ 6202446 w 7467600"/>
              <a:gd name="connsiteY828" fmla="*/ 1752268 h 6858000"/>
              <a:gd name="connsiteX829" fmla="*/ 7179560 w 7467600"/>
              <a:gd name="connsiteY829" fmla="*/ 1467551 h 6858000"/>
              <a:gd name="connsiteX830" fmla="*/ 7158730 w 7467600"/>
              <a:gd name="connsiteY830" fmla="*/ 1507835 h 6858000"/>
              <a:gd name="connsiteX831" fmla="*/ 6326959 w 7467600"/>
              <a:gd name="connsiteY831" fmla="*/ 1817686 h 6858000"/>
              <a:gd name="connsiteX832" fmla="*/ 6537433 w 7467600"/>
              <a:gd name="connsiteY832" fmla="*/ 1907790 h 6858000"/>
              <a:gd name="connsiteX833" fmla="*/ 6550221 w 7467600"/>
              <a:gd name="connsiteY833" fmla="*/ 1910729 h 6858000"/>
              <a:gd name="connsiteX834" fmla="*/ 6964438 w 7467600"/>
              <a:gd name="connsiteY834" fmla="*/ 2209505 h 6858000"/>
              <a:gd name="connsiteX835" fmla="*/ 7367862 w 7467600"/>
              <a:gd name="connsiteY835" fmla="*/ 2806833 h 6858000"/>
              <a:gd name="connsiteX836" fmla="*/ 7364329 w 7467600"/>
              <a:gd name="connsiteY836" fmla="*/ 2826907 h 6858000"/>
              <a:gd name="connsiteX837" fmla="*/ 7290545 w 7467600"/>
              <a:gd name="connsiteY837" fmla="*/ 2850663 h 6858000"/>
              <a:gd name="connsiteX838" fmla="*/ 6472036 w 7467600"/>
              <a:gd name="connsiteY838" fmla="*/ 1959003 h 6858000"/>
              <a:gd name="connsiteX839" fmla="*/ 5792897 w 7467600"/>
              <a:gd name="connsiteY839" fmla="*/ 1647747 h 6858000"/>
              <a:gd name="connsiteX840" fmla="*/ 5842751 w 7467600"/>
              <a:gd name="connsiteY840" fmla="*/ 1816112 h 6858000"/>
              <a:gd name="connsiteX841" fmla="*/ 5847424 w 7467600"/>
              <a:gd name="connsiteY841" fmla="*/ 1815776 h 6858000"/>
              <a:gd name="connsiteX842" fmla="*/ 6399821 w 7467600"/>
              <a:gd name="connsiteY842" fmla="*/ 2344799 h 6858000"/>
              <a:gd name="connsiteX843" fmla="*/ 6323232 w 7467600"/>
              <a:gd name="connsiteY843" fmla="*/ 2389634 h 6858000"/>
              <a:gd name="connsiteX844" fmla="*/ 5942958 w 7467600"/>
              <a:gd name="connsiteY844" fmla="*/ 2077708 h 6858000"/>
              <a:gd name="connsiteX845" fmla="*/ 5921559 w 7467600"/>
              <a:gd name="connsiteY845" fmla="*/ 2378596 h 6858000"/>
              <a:gd name="connsiteX846" fmla="*/ 5817651 w 7467600"/>
              <a:gd name="connsiteY846" fmla="*/ 3023919 h 6858000"/>
              <a:gd name="connsiteX847" fmla="*/ 5729634 w 7467600"/>
              <a:gd name="connsiteY847" fmla="*/ 3051849 h 6858000"/>
              <a:gd name="connsiteX848" fmla="*/ 5611018 w 7467600"/>
              <a:gd name="connsiteY848" fmla="*/ 2316769 h 6858000"/>
              <a:gd name="connsiteX849" fmla="*/ 5687608 w 7467600"/>
              <a:gd name="connsiteY849" fmla="*/ 2039972 h 6858000"/>
              <a:gd name="connsiteX850" fmla="*/ 5657554 w 7467600"/>
              <a:gd name="connsiteY850" fmla="*/ 1576445 h 6858000"/>
              <a:gd name="connsiteX851" fmla="*/ 5150475 w 7467600"/>
              <a:gd name="connsiteY851" fmla="*/ 1274012 h 6858000"/>
              <a:gd name="connsiteX852" fmla="*/ 5349142 w 7467600"/>
              <a:gd name="connsiteY852" fmla="*/ 2204405 h 6858000"/>
              <a:gd name="connsiteX853" fmla="*/ 5262214 w 7467600"/>
              <a:gd name="connsiteY853" fmla="*/ 2233836 h 6858000"/>
              <a:gd name="connsiteX854" fmla="*/ 4981539 w 7467600"/>
              <a:gd name="connsiteY854" fmla="*/ 1542201 h 6858000"/>
              <a:gd name="connsiteX855" fmla="*/ 4958461 w 7467600"/>
              <a:gd name="connsiteY855" fmla="*/ 1136957 h 6858000"/>
              <a:gd name="connsiteX856" fmla="*/ 4655015 w 7467600"/>
              <a:gd name="connsiteY856" fmla="*/ 891426 h 6858000"/>
              <a:gd name="connsiteX857" fmla="*/ 4348002 w 7467600"/>
              <a:gd name="connsiteY857" fmla="*/ 2205895 h 6858000"/>
              <a:gd name="connsiteX858" fmla="*/ 4262250 w 7467600"/>
              <a:gd name="connsiteY858" fmla="*/ 2219972 h 6858000"/>
              <a:gd name="connsiteX859" fmla="*/ 4550611 w 7467600"/>
              <a:gd name="connsiteY859" fmla="*/ 817540 h 6858000"/>
              <a:gd name="connsiteX860" fmla="*/ 4564418 w 7467600"/>
              <a:gd name="connsiteY860" fmla="*/ 808293 h 6858000"/>
              <a:gd name="connsiteX861" fmla="*/ 4266388 w 7467600"/>
              <a:gd name="connsiteY861" fmla="*/ 500083 h 6858000"/>
              <a:gd name="connsiteX862" fmla="*/ 4032842 w 7467600"/>
              <a:gd name="connsiteY862" fmla="*/ 211809 h 6858000"/>
              <a:gd name="connsiteX863" fmla="*/ 3882765 w 7467600"/>
              <a:gd name="connsiteY863" fmla="*/ 0 h 6858000"/>
              <a:gd name="connsiteX864" fmla="*/ 3721337 w 7467600"/>
              <a:gd name="connsiteY864" fmla="*/ 0 h 6858000"/>
              <a:gd name="connsiteX865" fmla="*/ 3797544 w 7467600"/>
              <a:gd name="connsiteY865" fmla="*/ 0 h 6858000"/>
              <a:gd name="connsiteX866" fmla="*/ 3775734 w 7467600"/>
              <a:gd name="connsiteY866" fmla="*/ 95131 h 6858000"/>
              <a:gd name="connsiteX867" fmla="*/ 3724807 w 7467600"/>
              <a:gd name="connsiteY867" fmla="*/ 272257 h 6858000"/>
              <a:gd name="connsiteX868" fmla="*/ 3726844 w 7467600"/>
              <a:gd name="connsiteY868" fmla="*/ 282988 h 6858000"/>
              <a:gd name="connsiteX869" fmla="*/ 3742664 w 7467600"/>
              <a:gd name="connsiteY869" fmla="*/ 279918 h 6858000"/>
              <a:gd name="connsiteX870" fmla="*/ 4103910 w 7467600"/>
              <a:gd name="connsiteY870" fmla="*/ 1161917 h 6858000"/>
              <a:gd name="connsiteX871" fmla="*/ 4020269 w 7467600"/>
              <a:gd name="connsiteY871" fmla="*/ 1200406 h 6858000"/>
              <a:gd name="connsiteX872" fmla="*/ 3674882 w 7467600"/>
              <a:gd name="connsiteY872" fmla="*/ 488524 h 6858000"/>
              <a:gd name="connsiteX873" fmla="*/ 3132682 w 7467600"/>
              <a:gd name="connsiteY873" fmla="*/ 1072284 h 6858000"/>
              <a:gd name="connsiteX874" fmla="*/ 2716346 w 7467600"/>
              <a:gd name="connsiteY874" fmla="*/ 1276376 h 6858000"/>
              <a:gd name="connsiteX875" fmla="*/ 2716772 w 7467600"/>
              <a:gd name="connsiteY875" fmla="*/ 1255462 h 6858000"/>
              <a:gd name="connsiteX876" fmla="*/ 3471096 w 7467600"/>
              <a:gd name="connsiteY876" fmla="*/ 437072 h 6858000"/>
              <a:gd name="connsiteX877" fmla="*/ 3639057 w 7467600"/>
              <a:gd name="connsiteY877" fmla="*/ 286334 h 6858000"/>
              <a:gd name="connsiteX878" fmla="*/ 3640309 w 7467600"/>
              <a:gd name="connsiteY878" fmla="*/ 284664 h 6858000"/>
              <a:gd name="connsiteX879" fmla="*/ 3646022 w 7467600"/>
              <a:gd name="connsiteY879" fmla="*/ 276711 h 6858000"/>
              <a:gd name="connsiteX880" fmla="*/ 3707943 w 7467600"/>
              <a:gd name="connsiteY880" fmla="*/ 65958 h 6858000"/>
              <a:gd name="connsiteX881" fmla="*/ 3721337 w 7467600"/>
              <a:gd name="connsiteY881" fmla="*/ 0 h 6858000"/>
              <a:gd name="connsiteX882" fmla="*/ 2867960 w 7467600"/>
              <a:gd name="connsiteY882" fmla="*/ 0 h 6858000"/>
              <a:gd name="connsiteX883" fmla="*/ 2926351 w 7467600"/>
              <a:gd name="connsiteY883" fmla="*/ 0 h 6858000"/>
              <a:gd name="connsiteX884" fmla="*/ 2902823 w 7467600"/>
              <a:gd name="connsiteY884" fmla="*/ 262929 h 6858000"/>
              <a:gd name="connsiteX885" fmla="*/ 2940663 w 7467600"/>
              <a:gd name="connsiteY885" fmla="*/ 140884 h 6858000"/>
              <a:gd name="connsiteX886" fmla="*/ 2947039 w 7467600"/>
              <a:gd name="connsiteY886" fmla="*/ 122524 h 6858000"/>
              <a:gd name="connsiteX887" fmla="*/ 2984316 w 7467600"/>
              <a:gd name="connsiteY887" fmla="*/ 0 h 6858000"/>
              <a:gd name="connsiteX888" fmla="*/ 3016114 w 7467600"/>
              <a:gd name="connsiteY888" fmla="*/ 0 h 6858000"/>
              <a:gd name="connsiteX889" fmla="*/ 2979949 w 7467600"/>
              <a:gd name="connsiteY889" fmla="*/ 119274 h 6858000"/>
              <a:gd name="connsiteX890" fmla="*/ 3023879 w 7467600"/>
              <a:gd name="connsiteY890" fmla="*/ 0 h 6858000"/>
              <a:gd name="connsiteX891" fmla="*/ 3105400 w 7467600"/>
              <a:gd name="connsiteY891" fmla="*/ 0 h 6858000"/>
              <a:gd name="connsiteX892" fmla="*/ 3094669 w 7467600"/>
              <a:gd name="connsiteY892" fmla="*/ 30308 h 6858000"/>
              <a:gd name="connsiteX893" fmla="*/ 2901945 w 7467600"/>
              <a:gd name="connsiteY893" fmla="*/ 466538 h 6858000"/>
              <a:gd name="connsiteX894" fmla="*/ 2815209 w 7467600"/>
              <a:gd name="connsiteY894" fmla="*/ 497361 h 6858000"/>
              <a:gd name="connsiteX895" fmla="*/ 2844845 w 7467600"/>
              <a:gd name="connsiteY895" fmla="*/ 127638 h 6858000"/>
              <a:gd name="connsiteX896" fmla="*/ 2867960 w 7467600"/>
              <a:gd name="connsiteY896" fmla="*/ 0 h 6858000"/>
              <a:gd name="connsiteX897" fmla="*/ 1057230 w 7467600"/>
              <a:gd name="connsiteY897" fmla="*/ 0 h 6858000"/>
              <a:gd name="connsiteX898" fmla="*/ 1111003 w 7467600"/>
              <a:gd name="connsiteY898" fmla="*/ 0 h 6858000"/>
              <a:gd name="connsiteX899" fmla="*/ 1125553 w 7467600"/>
              <a:gd name="connsiteY899" fmla="*/ 52588 h 6858000"/>
              <a:gd name="connsiteX900" fmla="*/ 1304276 w 7467600"/>
              <a:gd name="connsiteY900" fmla="*/ 476275 h 6858000"/>
              <a:gd name="connsiteX901" fmla="*/ 1492066 w 7467600"/>
              <a:gd name="connsiteY901" fmla="*/ 886333 h 6858000"/>
              <a:gd name="connsiteX902" fmla="*/ 1423698 w 7467600"/>
              <a:gd name="connsiteY902" fmla="*/ 710817 h 6858000"/>
              <a:gd name="connsiteX903" fmla="*/ 1357609 w 7467600"/>
              <a:gd name="connsiteY903" fmla="*/ 532892 h 6858000"/>
              <a:gd name="connsiteX904" fmla="*/ 1309550 w 7467600"/>
              <a:gd name="connsiteY904" fmla="*/ 374031 h 6858000"/>
              <a:gd name="connsiteX905" fmla="*/ 1193673 w 7467600"/>
              <a:gd name="connsiteY905" fmla="*/ 49533 h 6858000"/>
              <a:gd name="connsiteX906" fmla="*/ 1164391 w 7467600"/>
              <a:gd name="connsiteY906" fmla="*/ 0 h 6858000"/>
              <a:gd name="connsiteX907" fmla="*/ 1200666 w 7467600"/>
              <a:gd name="connsiteY907" fmla="*/ 0 h 6858000"/>
              <a:gd name="connsiteX908" fmla="*/ 1223408 w 7467600"/>
              <a:gd name="connsiteY908" fmla="*/ 38996 h 6858000"/>
              <a:gd name="connsiteX909" fmla="*/ 1339635 w 7467600"/>
              <a:gd name="connsiteY909" fmla="*/ 365517 h 6858000"/>
              <a:gd name="connsiteX910" fmla="*/ 1387469 w 7467600"/>
              <a:gd name="connsiteY910" fmla="*/ 523079 h 6858000"/>
              <a:gd name="connsiteX911" fmla="*/ 1452685 w 7467600"/>
              <a:gd name="connsiteY911" fmla="*/ 699806 h 6858000"/>
              <a:gd name="connsiteX912" fmla="*/ 1492092 w 7467600"/>
              <a:gd name="connsiteY912" fmla="*/ 800424 h 6858000"/>
              <a:gd name="connsiteX913" fmla="*/ 1455302 w 7467600"/>
              <a:gd name="connsiteY913" fmla="*/ 632913 h 6858000"/>
              <a:gd name="connsiteX914" fmla="*/ 1222336 w 7467600"/>
              <a:gd name="connsiteY914" fmla="*/ 9480 h 6858000"/>
              <a:gd name="connsiteX915" fmla="*/ 1214634 w 7467600"/>
              <a:gd name="connsiteY915" fmla="*/ 0 h 6858000"/>
              <a:gd name="connsiteX916" fmla="*/ 1289827 w 7467600"/>
              <a:gd name="connsiteY916" fmla="*/ 0 h 6858000"/>
              <a:gd name="connsiteX917" fmla="*/ 1321076 w 7467600"/>
              <a:gd name="connsiteY917" fmla="*/ 59722 h 6858000"/>
              <a:gd name="connsiteX918" fmla="*/ 1512579 w 7467600"/>
              <a:gd name="connsiteY918" fmla="*/ 626441 h 6858000"/>
              <a:gd name="connsiteX919" fmla="*/ 1506076 w 7467600"/>
              <a:gd name="connsiteY919" fmla="*/ 1089289 h 6858000"/>
              <a:gd name="connsiteX920" fmla="*/ 1486346 w 7467600"/>
              <a:gd name="connsiteY920" fmla="*/ 1079919 h 6858000"/>
              <a:gd name="connsiteX921" fmla="*/ 1070511 w 7467600"/>
              <a:gd name="connsiteY921" fmla="*/ 48609 h 6858000"/>
              <a:gd name="connsiteX922" fmla="*/ 1057230 w 7467600"/>
              <a:gd name="connsiteY922" fmla="*/ 0 h 6858000"/>
              <a:gd name="connsiteX923" fmla="*/ 43151 w 7467600"/>
              <a:gd name="connsiteY923" fmla="*/ 0 h 6858000"/>
              <a:gd name="connsiteX924" fmla="*/ 95283 w 7467600"/>
              <a:gd name="connsiteY924" fmla="*/ 0 h 6858000"/>
              <a:gd name="connsiteX925" fmla="*/ 300708 w 7467600"/>
              <a:gd name="connsiteY925" fmla="*/ 154571 h 6858000"/>
              <a:gd name="connsiteX926" fmla="*/ 530414 w 7467600"/>
              <a:gd name="connsiteY926" fmla="*/ 354673 h 6858000"/>
              <a:gd name="connsiteX927" fmla="*/ 333785 w 7467600"/>
              <a:gd name="connsiteY927" fmla="*/ 161564 h 6858000"/>
              <a:gd name="connsiteX928" fmla="*/ 147005 w 7467600"/>
              <a:gd name="connsiteY928" fmla="*/ 0 h 6858000"/>
              <a:gd name="connsiteX929" fmla="*/ 272509 w 7467600"/>
              <a:gd name="connsiteY929" fmla="*/ 0 h 6858000"/>
              <a:gd name="connsiteX930" fmla="*/ 326276 w 7467600"/>
              <a:gd name="connsiteY930" fmla="*/ 45847 h 6858000"/>
              <a:gd name="connsiteX931" fmla="*/ 823759 w 7467600"/>
              <a:gd name="connsiteY931" fmla="*/ 574145 h 6858000"/>
              <a:gd name="connsiteX932" fmla="*/ 811254 w 7467600"/>
              <a:gd name="connsiteY932" fmla="*/ 665546 h 6858000"/>
              <a:gd name="connsiteX933" fmla="*/ 154042 w 7467600"/>
              <a:gd name="connsiteY933" fmla="*/ 261522 h 6858000"/>
              <a:gd name="connsiteX934" fmla="*/ 13550 w 7467600"/>
              <a:gd name="connsiteY934" fmla="*/ 158423 h 6858000"/>
              <a:gd name="connsiteX935" fmla="*/ 0 w 7467600"/>
              <a:gd name="connsiteY935" fmla="*/ 146618 h 6858000"/>
              <a:gd name="connsiteX936" fmla="*/ 0 w 7467600"/>
              <a:gd name="connsiteY936" fmla="*/ 59161 h 6858000"/>
              <a:gd name="connsiteX937" fmla="*/ 45427 w 7467600"/>
              <a:gd name="connsiteY937" fmla="*/ 101078 h 6858000"/>
              <a:gd name="connsiteX938" fmla="*/ 630103 w 7467600"/>
              <a:gd name="connsiteY938" fmla="*/ 485885 h 6858000"/>
              <a:gd name="connsiteX939" fmla="*/ 532040 w 7467600"/>
              <a:gd name="connsiteY939" fmla="*/ 399359 h 6858000"/>
              <a:gd name="connsiteX940" fmla="*/ 517618 w 7467600"/>
              <a:gd name="connsiteY940" fmla="*/ 385726 h 6858000"/>
              <a:gd name="connsiteX941" fmla="*/ 285074 w 7467600"/>
              <a:gd name="connsiteY941" fmla="*/ 182755 h 6858000"/>
              <a:gd name="connsiteX942" fmla="*/ 43151 w 7467600"/>
              <a:gd name="connsiteY94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289862 w 7467600"/>
              <a:gd name="connsiteY9" fmla="*/ 6659827 h 6858000"/>
              <a:gd name="connsiteX10" fmla="*/ 1019354 w 7467600"/>
              <a:gd name="connsiteY10" fmla="*/ 6315006 h 6858000"/>
              <a:gd name="connsiteX11" fmla="*/ 441046 w 7467600"/>
              <a:gd name="connsiteY11" fmla="*/ 6691153 h 6858000"/>
              <a:gd name="connsiteX12" fmla="*/ 1019354 w 7467600"/>
              <a:gd name="connsiteY12" fmla="*/ 6315006 h 6858000"/>
              <a:gd name="connsiteX13" fmla="*/ 991680 w 7467600"/>
              <a:gd name="connsiteY13" fmla="*/ 6298413 h 6858000"/>
              <a:gd name="connsiteX14" fmla="*/ 409060 w 7467600"/>
              <a:gd name="connsiteY14" fmla="*/ 6671470 h 6858000"/>
              <a:gd name="connsiteX15" fmla="*/ 991680 w 7467600"/>
              <a:gd name="connsiteY15" fmla="*/ 6298413 h 6858000"/>
              <a:gd name="connsiteX16" fmla="*/ 103333 w 7467600"/>
              <a:gd name="connsiteY16" fmla="*/ 5699602 h 6858000"/>
              <a:gd name="connsiteX17" fmla="*/ 233938 w 7467600"/>
              <a:gd name="connsiteY17" fmla="*/ 5809416 h 6858000"/>
              <a:gd name="connsiteX18" fmla="*/ 883580 w 7467600"/>
              <a:gd name="connsiteY18" fmla="*/ 6180710 h 6858000"/>
              <a:gd name="connsiteX19" fmla="*/ 487337 w 7467600"/>
              <a:gd name="connsiteY19" fmla="*/ 5950182 h 6858000"/>
              <a:gd name="connsiteX20" fmla="*/ 354051 w 7467600"/>
              <a:gd name="connsiteY20" fmla="*/ 5854912 h 6858000"/>
              <a:gd name="connsiteX21" fmla="*/ 195436 w 7467600"/>
              <a:gd name="connsiteY21" fmla="*/ 5755068 h 6858000"/>
              <a:gd name="connsiteX22" fmla="*/ 103333 w 7467600"/>
              <a:gd name="connsiteY22" fmla="*/ 5699602 h 6858000"/>
              <a:gd name="connsiteX23" fmla="*/ 5539432 w 7467600"/>
              <a:gd name="connsiteY23" fmla="*/ 5642928 h 6858000"/>
              <a:gd name="connsiteX24" fmla="*/ 5555462 w 7467600"/>
              <a:gd name="connsiteY24" fmla="*/ 5694454 h 6858000"/>
              <a:gd name="connsiteX25" fmla="*/ 5828270 w 7467600"/>
              <a:gd name="connsiteY25" fmla="*/ 6320663 h 6858000"/>
              <a:gd name="connsiteX26" fmla="*/ 5947416 w 7467600"/>
              <a:gd name="connsiteY26" fmla="*/ 6574846 h 6858000"/>
              <a:gd name="connsiteX27" fmla="*/ 5539432 w 7467600"/>
              <a:gd name="connsiteY27" fmla="*/ 5642928 h 6858000"/>
              <a:gd name="connsiteX28" fmla="*/ 51253 w 7467600"/>
              <a:gd name="connsiteY28" fmla="*/ 5631825 h 6858000"/>
              <a:gd name="connsiteX29" fmla="*/ 211622 w 7467600"/>
              <a:gd name="connsiteY29" fmla="*/ 5728803 h 6858000"/>
              <a:gd name="connsiteX30" fmla="*/ 371652 w 7467600"/>
              <a:gd name="connsiteY30" fmla="*/ 5829062 h 6858000"/>
              <a:gd name="connsiteX31" fmla="*/ 505903 w 7467600"/>
              <a:gd name="connsiteY31" fmla="*/ 5925221 h 6858000"/>
              <a:gd name="connsiteX32" fmla="*/ 899240 w 7467600"/>
              <a:gd name="connsiteY32" fmla="*/ 6153068 h 6858000"/>
              <a:gd name="connsiteX33" fmla="*/ 988114 w 7467600"/>
              <a:gd name="connsiteY33" fmla="*/ 6174204 h 6858000"/>
              <a:gd name="connsiteX34" fmla="*/ 845971 w 7467600"/>
              <a:gd name="connsiteY34" fmla="*/ 6067177 h 6858000"/>
              <a:gd name="connsiteX35" fmla="*/ 448057 w 7467600"/>
              <a:gd name="connsiteY35" fmla="*/ 5841376 h 6858000"/>
              <a:gd name="connsiteX36" fmla="*/ 51253 w 7467600"/>
              <a:gd name="connsiteY36" fmla="*/ 5631825 h 6858000"/>
              <a:gd name="connsiteX37" fmla="*/ 2606687 w 7467600"/>
              <a:gd name="connsiteY37" fmla="*/ 5630718 h 6858000"/>
              <a:gd name="connsiteX38" fmla="*/ 2645658 w 7467600"/>
              <a:gd name="connsiteY38" fmla="*/ 6640259 h 6858000"/>
              <a:gd name="connsiteX39" fmla="*/ 2606687 w 7467600"/>
              <a:gd name="connsiteY39" fmla="*/ 5630718 h 6858000"/>
              <a:gd name="connsiteX40" fmla="*/ 3642057 w 7467600"/>
              <a:gd name="connsiteY40" fmla="*/ 5573487 h 6858000"/>
              <a:gd name="connsiteX41" fmla="*/ 3632981 w 7467600"/>
              <a:gd name="connsiteY41" fmla="*/ 5579437 h 6858000"/>
              <a:gd name="connsiteX42" fmla="*/ 3382436 w 7467600"/>
              <a:gd name="connsiteY42" fmla="*/ 5952726 h 6858000"/>
              <a:gd name="connsiteX43" fmla="*/ 3191929 w 7467600"/>
              <a:gd name="connsiteY43" fmla="*/ 6662669 h 6858000"/>
              <a:gd name="connsiteX44" fmla="*/ 3369898 w 7467600"/>
              <a:gd name="connsiteY44" fmla="*/ 6081771 h 6858000"/>
              <a:gd name="connsiteX45" fmla="*/ 3642057 w 7467600"/>
              <a:gd name="connsiteY45" fmla="*/ 5573487 h 6858000"/>
              <a:gd name="connsiteX46" fmla="*/ 2650666 w 7467600"/>
              <a:gd name="connsiteY46" fmla="*/ 5530686 h 6858000"/>
              <a:gd name="connsiteX47" fmla="*/ 2650249 w 7467600"/>
              <a:gd name="connsiteY47" fmla="*/ 5532101 h 6858000"/>
              <a:gd name="connsiteX48" fmla="*/ 2663808 w 7467600"/>
              <a:gd name="connsiteY48" fmla="*/ 6535215 h 6858000"/>
              <a:gd name="connsiteX49" fmla="*/ 2665418 w 7467600"/>
              <a:gd name="connsiteY49" fmla="*/ 6132756 h 6858000"/>
              <a:gd name="connsiteX50" fmla="*/ 2650666 w 7467600"/>
              <a:gd name="connsiteY50" fmla="*/ 5530686 h 6858000"/>
              <a:gd name="connsiteX51" fmla="*/ 2680277 w 7467600"/>
              <a:gd name="connsiteY51" fmla="*/ 5479204 h 6858000"/>
              <a:gd name="connsiteX52" fmla="*/ 2678972 w 7467600"/>
              <a:gd name="connsiteY52" fmla="*/ 5481582 h 6858000"/>
              <a:gd name="connsiteX53" fmla="*/ 2696666 w 7467600"/>
              <a:gd name="connsiteY53" fmla="*/ 6133836 h 6858000"/>
              <a:gd name="connsiteX54" fmla="*/ 2695769 w 7467600"/>
              <a:gd name="connsiteY54" fmla="*/ 6390955 h 6858000"/>
              <a:gd name="connsiteX55" fmla="*/ 2739893 w 7467600"/>
              <a:gd name="connsiteY55" fmla="*/ 6108357 h 6858000"/>
              <a:gd name="connsiteX56" fmla="*/ 2680277 w 7467600"/>
              <a:gd name="connsiteY56" fmla="*/ 5479204 h 6858000"/>
              <a:gd name="connsiteX57" fmla="*/ 1132195 w 7467600"/>
              <a:gd name="connsiteY57" fmla="*/ 5467980 h 6858000"/>
              <a:gd name="connsiteX58" fmla="*/ 1679056 w 7467600"/>
              <a:gd name="connsiteY58" fmla="*/ 5516907 h 6858000"/>
              <a:gd name="connsiteX59" fmla="*/ 2128648 w 7467600"/>
              <a:gd name="connsiteY59" fmla="*/ 5474249 h 6858000"/>
              <a:gd name="connsiteX60" fmla="*/ 1825619 w 7467600"/>
              <a:gd name="connsiteY60" fmla="*/ 5478447 h 6858000"/>
              <a:gd name="connsiteX61" fmla="*/ 1737798 w 7467600"/>
              <a:gd name="connsiteY61" fmla="*/ 5483353 h 6858000"/>
              <a:gd name="connsiteX62" fmla="*/ 1132195 w 7467600"/>
              <a:gd name="connsiteY62" fmla="*/ 5467980 h 6858000"/>
              <a:gd name="connsiteX63" fmla="*/ 1456157 w 7467600"/>
              <a:gd name="connsiteY63" fmla="*/ 5371404 h 6858000"/>
              <a:gd name="connsiteX64" fmla="*/ 1244432 w 7467600"/>
              <a:gd name="connsiteY64" fmla="*/ 5385601 h 6858000"/>
              <a:gd name="connsiteX65" fmla="*/ 973990 w 7467600"/>
              <a:gd name="connsiteY65" fmla="*/ 5424940 h 6858000"/>
              <a:gd name="connsiteX66" fmla="*/ 1103809 w 7467600"/>
              <a:gd name="connsiteY66" fmla="*/ 5433720 h 6858000"/>
              <a:gd name="connsiteX67" fmla="*/ 1123454 w 7467600"/>
              <a:gd name="connsiteY67" fmla="*/ 5435727 h 6858000"/>
              <a:gd name="connsiteX68" fmla="*/ 1737017 w 7467600"/>
              <a:gd name="connsiteY68" fmla="*/ 5452183 h 6858000"/>
              <a:gd name="connsiteX69" fmla="*/ 1824397 w 7467600"/>
              <a:gd name="connsiteY69" fmla="*/ 5447757 h 6858000"/>
              <a:gd name="connsiteX70" fmla="*/ 2070059 w 7467600"/>
              <a:gd name="connsiteY70" fmla="*/ 5441660 h 6858000"/>
              <a:gd name="connsiteX71" fmla="*/ 1456157 w 7467600"/>
              <a:gd name="connsiteY71" fmla="*/ 5371404 h 6858000"/>
              <a:gd name="connsiteX72" fmla="*/ 4988186 w 7467600"/>
              <a:gd name="connsiteY72" fmla="*/ 5216467 h 6858000"/>
              <a:gd name="connsiteX73" fmla="*/ 4777334 w 7467600"/>
              <a:gd name="connsiteY73" fmla="*/ 5406072 h 6858000"/>
              <a:gd name="connsiteX74" fmla="*/ 4718341 w 7467600"/>
              <a:gd name="connsiteY74" fmla="*/ 5468043 h 6858000"/>
              <a:gd name="connsiteX75" fmla="*/ 4604655 w 7467600"/>
              <a:gd name="connsiteY75" fmla="*/ 5583434 h 6858000"/>
              <a:gd name="connsiteX76" fmla="*/ 4565074 w 7467600"/>
              <a:gd name="connsiteY76" fmla="*/ 5618550 h 6858000"/>
              <a:gd name="connsiteX77" fmla="*/ 4988186 w 7467600"/>
              <a:gd name="connsiteY77" fmla="*/ 5216467 h 6858000"/>
              <a:gd name="connsiteX78" fmla="*/ 4978032 w 7467600"/>
              <a:gd name="connsiteY78" fmla="*/ 5183809 h 6858000"/>
              <a:gd name="connsiteX79" fmla="*/ 4463413 w 7467600"/>
              <a:gd name="connsiteY79" fmla="*/ 5615162 h 6858000"/>
              <a:gd name="connsiteX80" fmla="*/ 4358134 w 7467600"/>
              <a:gd name="connsiteY80" fmla="*/ 5742791 h 6858000"/>
              <a:gd name="connsiteX81" fmla="*/ 4376219 w 7467600"/>
              <a:gd name="connsiteY81" fmla="*/ 5729027 h 6858000"/>
              <a:gd name="connsiteX82" fmla="*/ 4582340 w 7467600"/>
              <a:gd name="connsiteY82" fmla="*/ 5561037 h 6858000"/>
              <a:gd name="connsiteX83" fmla="*/ 4694684 w 7467600"/>
              <a:gd name="connsiteY83" fmla="*/ 5447098 h 6858000"/>
              <a:gd name="connsiteX84" fmla="*/ 4754123 w 7467600"/>
              <a:gd name="connsiteY84" fmla="*/ 5384643 h 6858000"/>
              <a:gd name="connsiteX85" fmla="*/ 4978032 w 7467600"/>
              <a:gd name="connsiteY85" fmla="*/ 5183809 h 6858000"/>
              <a:gd name="connsiteX86" fmla="*/ 1903353 w 7467600"/>
              <a:gd name="connsiteY86" fmla="*/ 5044827 h 6858000"/>
              <a:gd name="connsiteX87" fmla="*/ 1936931 w 7467600"/>
              <a:gd name="connsiteY87" fmla="*/ 5093954 h 6858000"/>
              <a:gd name="connsiteX88" fmla="*/ 2195868 w 7467600"/>
              <a:gd name="connsiteY88" fmla="*/ 5396574 h 6858000"/>
              <a:gd name="connsiteX89" fmla="*/ 2088852 w 7467600"/>
              <a:gd name="connsiteY89" fmla="*/ 5166123 h 6858000"/>
              <a:gd name="connsiteX90" fmla="*/ 1958241 w 7467600"/>
              <a:gd name="connsiteY90" fmla="*/ 5067955 h 6858000"/>
              <a:gd name="connsiteX91" fmla="*/ 1903353 w 7467600"/>
              <a:gd name="connsiteY91" fmla="*/ 5044827 h 6858000"/>
              <a:gd name="connsiteX92" fmla="*/ 1979378 w 7467600"/>
              <a:gd name="connsiteY92" fmla="*/ 4769504 h 6858000"/>
              <a:gd name="connsiteX93" fmla="*/ 2882120 w 7467600"/>
              <a:gd name="connsiteY93" fmla="*/ 5064547 h 6858000"/>
              <a:gd name="connsiteX94" fmla="*/ 2793103 w 7467600"/>
              <a:gd name="connsiteY94" fmla="*/ 5039699 h 6858000"/>
              <a:gd name="connsiteX95" fmla="*/ 2770041 w 7467600"/>
              <a:gd name="connsiteY95" fmla="*/ 5033634 h 6858000"/>
              <a:gd name="connsiteX96" fmla="*/ 1979378 w 7467600"/>
              <a:gd name="connsiteY96" fmla="*/ 4769504 h 6858000"/>
              <a:gd name="connsiteX97" fmla="*/ 1927410 w 7467600"/>
              <a:gd name="connsiteY97" fmla="*/ 4716164 h 6858000"/>
              <a:gd name="connsiteX98" fmla="*/ 1959587 w 7467600"/>
              <a:gd name="connsiteY98" fmla="*/ 4728849 h 6858000"/>
              <a:gd name="connsiteX99" fmla="*/ 2777707 w 7467600"/>
              <a:gd name="connsiteY99" fmla="*/ 5003991 h 6858000"/>
              <a:gd name="connsiteX100" fmla="*/ 2800768 w 7467600"/>
              <a:gd name="connsiteY100" fmla="*/ 5010056 h 6858000"/>
              <a:gd name="connsiteX101" fmla="*/ 2879408 w 7467600"/>
              <a:gd name="connsiteY101" fmla="*/ 5031590 h 6858000"/>
              <a:gd name="connsiteX102" fmla="*/ 2862295 w 7467600"/>
              <a:gd name="connsiteY102" fmla="*/ 5022958 h 6858000"/>
              <a:gd name="connsiteX103" fmla="*/ 2813343 w 7467600"/>
              <a:gd name="connsiteY103" fmla="*/ 4998369 h 6858000"/>
              <a:gd name="connsiteX104" fmla="*/ 2646245 w 7467600"/>
              <a:gd name="connsiteY104" fmla="*/ 4930999 h 6858000"/>
              <a:gd name="connsiteX105" fmla="*/ 1999243 w 7467600"/>
              <a:gd name="connsiteY105" fmla="*/ 4730524 h 6858000"/>
              <a:gd name="connsiteX106" fmla="*/ 1979527 w 7467600"/>
              <a:gd name="connsiteY106" fmla="*/ 4726651 h 6858000"/>
              <a:gd name="connsiteX107" fmla="*/ 1927410 w 7467600"/>
              <a:gd name="connsiteY107" fmla="*/ 4716164 h 6858000"/>
              <a:gd name="connsiteX108" fmla="*/ 1997014 w 7467600"/>
              <a:gd name="connsiteY108" fmla="*/ 4698007 h 6858000"/>
              <a:gd name="connsiteX109" fmla="*/ 2005458 w 7467600"/>
              <a:gd name="connsiteY109" fmla="*/ 4699540 h 6858000"/>
              <a:gd name="connsiteX110" fmla="*/ 2657186 w 7467600"/>
              <a:gd name="connsiteY110" fmla="*/ 4901687 h 6858000"/>
              <a:gd name="connsiteX111" fmla="*/ 2826662 w 7467600"/>
              <a:gd name="connsiteY111" fmla="*/ 4970362 h 6858000"/>
              <a:gd name="connsiteX112" fmla="*/ 2876100 w 7467600"/>
              <a:gd name="connsiteY112" fmla="*/ 4995397 h 6858000"/>
              <a:gd name="connsiteX113" fmla="*/ 3042600 w 7467600"/>
              <a:gd name="connsiteY113" fmla="*/ 5059532 h 6858000"/>
              <a:gd name="connsiteX114" fmla="*/ 1997014 w 7467600"/>
              <a:gd name="connsiteY114" fmla="*/ 4698007 h 6858000"/>
              <a:gd name="connsiteX115" fmla="*/ 2305292 w 7467600"/>
              <a:gd name="connsiteY115" fmla="*/ 4219492 h 6858000"/>
              <a:gd name="connsiteX116" fmla="*/ 3360922 w 7467600"/>
              <a:gd name="connsiteY116" fmla="*/ 4529373 h 6858000"/>
              <a:gd name="connsiteX117" fmla="*/ 3492420 w 7467600"/>
              <a:gd name="connsiteY117" fmla="*/ 4510145 h 6858000"/>
              <a:gd name="connsiteX118" fmla="*/ 3364086 w 7467600"/>
              <a:gd name="connsiteY118" fmla="*/ 4480340 h 6858000"/>
              <a:gd name="connsiteX119" fmla="*/ 3225818 w 7467600"/>
              <a:gd name="connsiteY119" fmla="*/ 4411822 h 6858000"/>
              <a:gd name="connsiteX120" fmla="*/ 3129696 w 7467600"/>
              <a:gd name="connsiteY120" fmla="*/ 4360704 h 6858000"/>
              <a:gd name="connsiteX121" fmla="*/ 2814545 w 7467600"/>
              <a:gd name="connsiteY121" fmla="*/ 4282955 h 6858000"/>
              <a:gd name="connsiteX122" fmla="*/ 2305292 w 7467600"/>
              <a:gd name="connsiteY122" fmla="*/ 4219492 h 6858000"/>
              <a:gd name="connsiteX123" fmla="*/ 2626982 w 7467600"/>
              <a:gd name="connsiteY123" fmla="*/ 4206450 h 6858000"/>
              <a:gd name="connsiteX124" fmla="*/ 2490617 w 7467600"/>
              <a:gd name="connsiteY124" fmla="*/ 4206951 h 6858000"/>
              <a:gd name="connsiteX125" fmla="*/ 2819869 w 7467600"/>
              <a:gd name="connsiteY125" fmla="*/ 4252936 h 6858000"/>
              <a:gd name="connsiteX126" fmla="*/ 3143018 w 7467600"/>
              <a:gd name="connsiteY126" fmla="*/ 4332698 h 6858000"/>
              <a:gd name="connsiteX127" fmla="*/ 3241520 w 7467600"/>
              <a:gd name="connsiteY127" fmla="*/ 4385112 h 6858000"/>
              <a:gd name="connsiteX128" fmla="*/ 3374575 w 7467600"/>
              <a:gd name="connsiteY128" fmla="*/ 4451517 h 6858000"/>
              <a:gd name="connsiteX129" fmla="*/ 3505221 w 7467600"/>
              <a:gd name="connsiteY129" fmla="*/ 4480757 h 6858000"/>
              <a:gd name="connsiteX130" fmla="*/ 2626982 w 7467600"/>
              <a:gd name="connsiteY130" fmla="*/ 4206450 h 6858000"/>
              <a:gd name="connsiteX131" fmla="*/ 1310106 w 7467600"/>
              <a:gd name="connsiteY131" fmla="*/ 3943217 h 6858000"/>
              <a:gd name="connsiteX132" fmla="*/ 854994 w 7467600"/>
              <a:gd name="connsiteY132" fmla="*/ 4399136 h 6858000"/>
              <a:gd name="connsiteX133" fmla="*/ 742462 w 7467600"/>
              <a:gd name="connsiteY133" fmla="*/ 4594648 h 6858000"/>
              <a:gd name="connsiteX134" fmla="*/ 820602 w 7467600"/>
              <a:gd name="connsiteY134" fmla="*/ 4485915 h 6858000"/>
              <a:gd name="connsiteX135" fmla="*/ 878295 w 7467600"/>
              <a:gd name="connsiteY135" fmla="*/ 4403594 h 6858000"/>
              <a:gd name="connsiteX136" fmla="*/ 1240607 w 7467600"/>
              <a:gd name="connsiteY136" fmla="*/ 4010401 h 6858000"/>
              <a:gd name="connsiteX137" fmla="*/ 1310106 w 7467600"/>
              <a:gd name="connsiteY137" fmla="*/ 3943217 h 6858000"/>
              <a:gd name="connsiteX138" fmla="*/ 1423113 w 7467600"/>
              <a:gd name="connsiteY138" fmla="*/ 3874565 h 6858000"/>
              <a:gd name="connsiteX139" fmla="*/ 1260565 w 7467600"/>
              <a:gd name="connsiteY139" fmla="*/ 4031982 h 6858000"/>
              <a:gd name="connsiteX140" fmla="*/ 901900 w 7467600"/>
              <a:gd name="connsiteY140" fmla="*/ 4421236 h 6858000"/>
              <a:gd name="connsiteX141" fmla="*/ 845044 w 7467600"/>
              <a:gd name="connsiteY141" fmla="*/ 4502436 h 6858000"/>
              <a:gd name="connsiteX142" fmla="*/ 685926 w 7467600"/>
              <a:gd name="connsiteY142" fmla="*/ 4703069 h 6858000"/>
              <a:gd name="connsiteX143" fmla="*/ 684248 w 7467600"/>
              <a:gd name="connsiteY143" fmla="*/ 4706721 h 6858000"/>
              <a:gd name="connsiteX144" fmla="*/ 1423113 w 7467600"/>
              <a:gd name="connsiteY144" fmla="*/ 3874565 h 6858000"/>
              <a:gd name="connsiteX145" fmla="*/ 3316479 w 7467600"/>
              <a:gd name="connsiteY145" fmla="*/ 3872136 h 6858000"/>
              <a:gd name="connsiteX146" fmla="*/ 3546806 w 7467600"/>
              <a:gd name="connsiteY146" fmla="*/ 4356139 h 6858000"/>
              <a:gd name="connsiteX147" fmla="*/ 3364433 w 7467600"/>
              <a:gd name="connsiteY147" fmla="*/ 3953121 h 6858000"/>
              <a:gd name="connsiteX148" fmla="*/ 3316479 w 7467600"/>
              <a:gd name="connsiteY148" fmla="*/ 3872136 h 6858000"/>
              <a:gd name="connsiteX149" fmla="*/ 3291335 w 7467600"/>
              <a:gd name="connsiteY149" fmla="*/ 3767420 h 6858000"/>
              <a:gd name="connsiteX150" fmla="*/ 3390805 w 7467600"/>
              <a:gd name="connsiteY150" fmla="*/ 3937163 h 6858000"/>
              <a:gd name="connsiteX151" fmla="*/ 3579062 w 7467600"/>
              <a:gd name="connsiteY151" fmla="*/ 4359040 h 6858000"/>
              <a:gd name="connsiteX152" fmla="*/ 3467355 w 7467600"/>
              <a:gd name="connsiteY152" fmla="*/ 3988130 h 6858000"/>
              <a:gd name="connsiteX153" fmla="*/ 3310753 w 7467600"/>
              <a:gd name="connsiteY153" fmla="*/ 3787140 h 6858000"/>
              <a:gd name="connsiteX154" fmla="*/ 3291335 w 7467600"/>
              <a:gd name="connsiteY154" fmla="*/ 3767420 h 6858000"/>
              <a:gd name="connsiteX155" fmla="*/ 1635889 w 7467600"/>
              <a:gd name="connsiteY155" fmla="*/ 3709494 h 6858000"/>
              <a:gd name="connsiteX156" fmla="*/ 1634800 w 7467600"/>
              <a:gd name="connsiteY156" fmla="*/ 3731111 h 6858000"/>
              <a:gd name="connsiteX157" fmla="*/ 1635889 w 7467600"/>
              <a:gd name="connsiteY157" fmla="*/ 3709494 h 6858000"/>
              <a:gd name="connsiteX158" fmla="*/ 1510397 w 7467600"/>
              <a:gd name="connsiteY158" fmla="*/ 3684705 h 6858000"/>
              <a:gd name="connsiteX159" fmla="*/ 1146550 w 7467600"/>
              <a:gd name="connsiteY159" fmla="*/ 3802012 h 6858000"/>
              <a:gd name="connsiteX160" fmla="*/ 698834 w 7467600"/>
              <a:gd name="connsiteY160" fmla="*/ 3952272 h 6858000"/>
              <a:gd name="connsiteX161" fmla="*/ 34256 w 7467600"/>
              <a:gd name="connsiteY161" fmla="*/ 4347603 h 6858000"/>
              <a:gd name="connsiteX162" fmla="*/ 527241 w 7467600"/>
              <a:gd name="connsiteY162" fmla="*/ 4065078 h 6858000"/>
              <a:gd name="connsiteX163" fmla="*/ 1510397 w 7467600"/>
              <a:gd name="connsiteY163" fmla="*/ 3684705 h 6858000"/>
              <a:gd name="connsiteX164" fmla="*/ 1313114 w 7467600"/>
              <a:gd name="connsiteY164" fmla="*/ 3655216 h 6858000"/>
              <a:gd name="connsiteX165" fmla="*/ 1109304 w 7467600"/>
              <a:gd name="connsiteY165" fmla="*/ 3669030 h 6858000"/>
              <a:gd name="connsiteX166" fmla="*/ 8129 w 7467600"/>
              <a:gd name="connsiteY166" fmla="*/ 4330519 h 6858000"/>
              <a:gd name="connsiteX167" fmla="*/ 687572 w 7467600"/>
              <a:gd name="connsiteY167" fmla="*/ 3925629 h 6858000"/>
              <a:gd name="connsiteX168" fmla="*/ 1138365 w 7467600"/>
              <a:gd name="connsiteY168" fmla="*/ 3774515 h 6858000"/>
              <a:gd name="connsiteX169" fmla="*/ 1505579 w 7467600"/>
              <a:gd name="connsiteY169" fmla="*/ 3655526 h 6858000"/>
              <a:gd name="connsiteX170" fmla="*/ 1313114 w 7467600"/>
              <a:gd name="connsiteY170" fmla="*/ 3655216 h 6858000"/>
              <a:gd name="connsiteX171" fmla="*/ 3655073 w 7467600"/>
              <a:gd name="connsiteY171" fmla="*/ 3650884 h 6858000"/>
              <a:gd name="connsiteX172" fmla="*/ 3989938 w 7467600"/>
              <a:gd name="connsiteY172" fmla="*/ 3991685 h 6858000"/>
              <a:gd name="connsiteX173" fmla="*/ 4393907 w 7467600"/>
              <a:gd name="connsiteY173" fmla="*/ 4261258 h 6858000"/>
              <a:gd name="connsiteX174" fmla="*/ 4648051 w 7467600"/>
              <a:gd name="connsiteY174" fmla="*/ 4374051 h 6858000"/>
              <a:gd name="connsiteX175" fmla="*/ 4383389 w 7467600"/>
              <a:gd name="connsiteY175" fmla="*/ 4184369 h 6858000"/>
              <a:gd name="connsiteX176" fmla="*/ 4165508 w 7467600"/>
              <a:gd name="connsiteY176" fmla="*/ 4035196 h 6858000"/>
              <a:gd name="connsiteX177" fmla="*/ 4068162 w 7467600"/>
              <a:gd name="connsiteY177" fmla="*/ 3953394 h 6858000"/>
              <a:gd name="connsiteX178" fmla="*/ 3981416 w 7467600"/>
              <a:gd name="connsiteY178" fmla="*/ 3880482 h 6858000"/>
              <a:gd name="connsiteX179" fmla="*/ 3800147 w 7467600"/>
              <a:gd name="connsiteY179" fmla="*/ 3749872 h 6858000"/>
              <a:gd name="connsiteX180" fmla="*/ 3655073 w 7467600"/>
              <a:gd name="connsiteY180" fmla="*/ 3650884 h 6858000"/>
              <a:gd name="connsiteX181" fmla="*/ 3670252 w 7467600"/>
              <a:gd name="connsiteY181" fmla="*/ 3622798 h 6858000"/>
              <a:gd name="connsiteX182" fmla="*/ 3817258 w 7467600"/>
              <a:gd name="connsiteY182" fmla="*/ 3723577 h 6858000"/>
              <a:gd name="connsiteX183" fmla="*/ 4000461 w 7467600"/>
              <a:gd name="connsiteY183" fmla="*/ 3855966 h 6858000"/>
              <a:gd name="connsiteX184" fmla="*/ 4088180 w 7467600"/>
              <a:gd name="connsiteY184" fmla="*/ 3929774 h 6858000"/>
              <a:gd name="connsiteX185" fmla="*/ 4184555 w 7467600"/>
              <a:gd name="connsiteY185" fmla="*/ 4010683 h 6858000"/>
              <a:gd name="connsiteX186" fmla="*/ 4399563 w 7467600"/>
              <a:gd name="connsiteY186" fmla="*/ 4158106 h 6858000"/>
              <a:gd name="connsiteX187" fmla="*/ 4684469 w 7467600"/>
              <a:gd name="connsiteY187" fmla="*/ 4364680 h 6858000"/>
              <a:gd name="connsiteX188" fmla="*/ 4690271 w 7467600"/>
              <a:gd name="connsiteY188" fmla="*/ 4370034 h 6858000"/>
              <a:gd name="connsiteX189" fmla="*/ 4136093 w 7467600"/>
              <a:gd name="connsiteY189" fmla="*/ 3858466 h 6858000"/>
              <a:gd name="connsiteX190" fmla="*/ 3670252 w 7467600"/>
              <a:gd name="connsiteY190" fmla="*/ 3622798 h 6858000"/>
              <a:gd name="connsiteX191" fmla="*/ 4440129 w 7467600"/>
              <a:gd name="connsiteY191" fmla="*/ 3448571 h 6858000"/>
              <a:gd name="connsiteX192" fmla="*/ 4856525 w 7467600"/>
              <a:gd name="connsiteY192" fmla="*/ 3915351 h 6858000"/>
              <a:gd name="connsiteX193" fmla="*/ 5059055 w 7467600"/>
              <a:gd name="connsiteY193" fmla="*/ 4108918 h 6858000"/>
              <a:gd name="connsiteX194" fmla="*/ 5290070 w 7467600"/>
              <a:gd name="connsiteY194" fmla="*/ 4263619 h 6858000"/>
              <a:gd name="connsiteX195" fmla="*/ 4834991 w 7467600"/>
              <a:gd name="connsiteY195" fmla="*/ 3830985 h 6858000"/>
              <a:gd name="connsiteX196" fmla="*/ 4440129 w 7467600"/>
              <a:gd name="connsiteY196" fmla="*/ 3448571 h 6858000"/>
              <a:gd name="connsiteX197" fmla="*/ 4441737 w 7467600"/>
              <a:gd name="connsiteY197" fmla="*/ 3399734 h 6858000"/>
              <a:gd name="connsiteX198" fmla="*/ 4431236 w 7467600"/>
              <a:gd name="connsiteY198" fmla="*/ 3400954 h 6858000"/>
              <a:gd name="connsiteX199" fmla="*/ 4557150 w 7467600"/>
              <a:gd name="connsiteY199" fmla="*/ 3510023 h 6858000"/>
              <a:gd name="connsiteX200" fmla="*/ 4856936 w 7467600"/>
              <a:gd name="connsiteY200" fmla="*/ 3809146 h 6858000"/>
              <a:gd name="connsiteX201" fmla="*/ 5111996 w 7467600"/>
              <a:gd name="connsiteY201" fmla="*/ 4065759 h 6858000"/>
              <a:gd name="connsiteX202" fmla="*/ 5388878 w 7467600"/>
              <a:gd name="connsiteY202" fmla="*/ 4300185 h 6858000"/>
              <a:gd name="connsiteX203" fmla="*/ 5425556 w 7467600"/>
              <a:gd name="connsiteY203" fmla="*/ 4308967 h 6858000"/>
              <a:gd name="connsiteX204" fmla="*/ 4943646 w 7467600"/>
              <a:gd name="connsiteY204" fmla="*/ 3822916 h 6858000"/>
              <a:gd name="connsiteX205" fmla="*/ 4594837 w 7467600"/>
              <a:gd name="connsiteY205" fmla="*/ 3532274 h 6858000"/>
              <a:gd name="connsiteX206" fmla="*/ 4441737 w 7467600"/>
              <a:gd name="connsiteY206" fmla="*/ 3399734 h 6858000"/>
              <a:gd name="connsiteX207" fmla="*/ 5425834 w 7467600"/>
              <a:gd name="connsiteY207" fmla="*/ 3162785 h 6858000"/>
              <a:gd name="connsiteX208" fmla="*/ 5401644 w 7467600"/>
              <a:gd name="connsiteY208" fmla="*/ 3617847 h 6858000"/>
              <a:gd name="connsiteX209" fmla="*/ 5467256 w 7467600"/>
              <a:gd name="connsiteY209" fmla="*/ 4175494 h 6858000"/>
              <a:gd name="connsiteX210" fmla="*/ 5448069 w 7467600"/>
              <a:gd name="connsiteY210" fmla="*/ 3567554 h 6858000"/>
              <a:gd name="connsiteX211" fmla="*/ 5425834 w 7467600"/>
              <a:gd name="connsiteY211" fmla="*/ 3162785 h 6858000"/>
              <a:gd name="connsiteX212" fmla="*/ 1318687 w 7467600"/>
              <a:gd name="connsiteY212" fmla="*/ 3113840 h 6858000"/>
              <a:gd name="connsiteX213" fmla="*/ 1066793 w 7467600"/>
              <a:gd name="connsiteY213" fmla="*/ 3212171 h 6858000"/>
              <a:gd name="connsiteX214" fmla="*/ 993319 w 7467600"/>
              <a:gd name="connsiteY214" fmla="*/ 3247648 h 6858000"/>
              <a:gd name="connsiteX215" fmla="*/ 853081 w 7467600"/>
              <a:gd name="connsiteY215" fmla="*/ 3312410 h 6858000"/>
              <a:gd name="connsiteX216" fmla="*/ 805957 w 7467600"/>
              <a:gd name="connsiteY216" fmla="*/ 3330443 h 6858000"/>
              <a:gd name="connsiteX217" fmla="*/ 1318687 w 7467600"/>
              <a:gd name="connsiteY217" fmla="*/ 3113840 h 6858000"/>
              <a:gd name="connsiteX218" fmla="*/ 5453702 w 7467600"/>
              <a:gd name="connsiteY218" fmla="*/ 3090882 h 6858000"/>
              <a:gd name="connsiteX219" fmla="*/ 5480135 w 7467600"/>
              <a:gd name="connsiteY219" fmla="*/ 3565802 h 6858000"/>
              <a:gd name="connsiteX220" fmla="*/ 5499023 w 7467600"/>
              <a:gd name="connsiteY220" fmla="*/ 4166310 h 6858000"/>
              <a:gd name="connsiteX221" fmla="*/ 5547022 w 7467600"/>
              <a:gd name="connsiteY221" fmla="*/ 3607838 h 6858000"/>
              <a:gd name="connsiteX222" fmla="*/ 5515964 w 7467600"/>
              <a:gd name="connsiteY222" fmla="*/ 3378541 h 6858000"/>
              <a:gd name="connsiteX223" fmla="*/ 5453702 w 7467600"/>
              <a:gd name="connsiteY223" fmla="*/ 3090882 h 6858000"/>
              <a:gd name="connsiteX224" fmla="*/ 1238695 w 7467600"/>
              <a:gd name="connsiteY224" fmla="*/ 3076820 h 6858000"/>
              <a:gd name="connsiteX225" fmla="*/ 716371 w 7467600"/>
              <a:gd name="connsiteY225" fmla="*/ 3293249 h 6858000"/>
              <a:gd name="connsiteX226" fmla="*/ 579522 w 7467600"/>
              <a:gd name="connsiteY226" fmla="*/ 3371759 h 6858000"/>
              <a:gd name="connsiteX227" fmla="*/ 600288 w 7467600"/>
              <a:gd name="connsiteY227" fmla="*/ 3365555 h 6858000"/>
              <a:gd name="connsiteX228" fmla="*/ 840692 w 7467600"/>
              <a:gd name="connsiteY228" fmla="*/ 3284921 h 6858000"/>
              <a:gd name="connsiteX229" fmla="*/ 979248 w 7467600"/>
              <a:gd name="connsiteY229" fmla="*/ 3221003 h 6858000"/>
              <a:gd name="connsiteX230" fmla="*/ 1053282 w 7467600"/>
              <a:gd name="connsiteY230" fmla="*/ 3185247 h 6858000"/>
              <a:gd name="connsiteX231" fmla="*/ 1320603 w 7467600"/>
              <a:gd name="connsiteY231" fmla="*/ 3081281 h 6858000"/>
              <a:gd name="connsiteX232" fmla="*/ 1238695 w 7467600"/>
              <a:gd name="connsiteY232" fmla="*/ 3076820 h 6858000"/>
              <a:gd name="connsiteX233" fmla="*/ 5425627 w 7467600"/>
              <a:gd name="connsiteY233" fmla="*/ 2954192 h 6858000"/>
              <a:gd name="connsiteX234" fmla="*/ 5470770 w 7467600"/>
              <a:gd name="connsiteY234" fmla="*/ 3005435 h 6858000"/>
              <a:gd name="connsiteX235" fmla="*/ 5519779 w 7467600"/>
              <a:gd name="connsiteY235" fmla="*/ 4359223 h 6858000"/>
              <a:gd name="connsiteX236" fmla="*/ 5520293 w 7467600"/>
              <a:gd name="connsiteY236" fmla="*/ 4360602 h 6858000"/>
              <a:gd name="connsiteX237" fmla="*/ 5767221 w 7467600"/>
              <a:gd name="connsiteY237" fmla="*/ 4665564 h 6858000"/>
              <a:gd name="connsiteX238" fmla="*/ 6937169 w 7467600"/>
              <a:gd name="connsiteY238" fmla="*/ 4815941 h 6858000"/>
              <a:gd name="connsiteX239" fmla="*/ 6953922 w 7467600"/>
              <a:gd name="connsiteY239" fmla="*/ 4890068 h 6858000"/>
              <a:gd name="connsiteX240" fmla="*/ 6071359 w 7467600"/>
              <a:gd name="connsiteY240" fmla="*/ 4770770 h 6858000"/>
              <a:gd name="connsiteX241" fmla="*/ 6038839 w 7467600"/>
              <a:gd name="connsiteY241" fmla="*/ 4764474 h 6858000"/>
              <a:gd name="connsiteX242" fmla="*/ 6038706 w 7467600"/>
              <a:gd name="connsiteY242" fmla="*/ 4763847 h 6858000"/>
              <a:gd name="connsiteX243" fmla="*/ 6037784 w 7467600"/>
              <a:gd name="connsiteY243" fmla="*/ 4764270 h 6858000"/>
              <a:gd name="connsiteX244" fmla="*/ 6038839 w 7467600"/>
              <a:gd name="connsiteY244" fmla="*/ 4764474 h 6858000"/>
              <a:gd name="connsiteX245" fmla="*/ 6040338 w 7467600"/>
              <a:gd name="connsiteY245" fmla="*/ 4771418 h 6858000"/>
              <a:gd name="connsiteX246" fmla="*/ 6024488 w 7467600"/>
              <a:gd name="connsiteY246" fmla="*/ 4809903 h 6858000"/>
              <a:gd name="connsiteX247" fmla="*/ 5599771 w 7467600"/>
              <a:gd name="connsiteY247" fmla="*/ 5509652 h 6858000"/>
              <a:gd name="connsiteX248" fmla="*/ 5548843 w 7467600"/>
              <a:gd name="connsiteY248" fmla="*/ 5563845 h 6858000"/>
              <a:gd name="connsiteX249" fmla="*/ 5940952 w 7467600"/>
              <a:gd name="connsiteY249" fmla="*/ 6250028 h 6858000"/>
              <a:gd name="connsiteX250" fmla="*/ 6043441 w 7467600"/>
              <a:gd name="connsiteY250" fmla="*/ 6665847 h 6858000"/>
              <a:gd name="connsiteX251" fmla="*/ 6093432 w 7467600"/>
              <a:gd name="connsiteY251" fmla="*/ 6858000 h 6858000"/>
              <a:gd name="connsiteX252" fmla="*/ 6034344 w 7467600"/>
              <a:gd name="connsiteY252" fmla="*/ 6858000 h 6858000"/>
              <a:gd name="connsiteX253" fmla="*/ 6026679 w 7467600"/>
              <a:gd name="connsiteY253" fmla="*/ 6836959 h 6858000"/>
              <a:gd name="connsiteX254" fmla="*/ 5800441 w 7467600"/>
              <a:gd name="connsiteY254" fmla="*/ 6335286 h 6858000"/>
              <a:gd name="connsiteX255" fmla="*/ 5526562 w 7467600"/>
              <a:gd name="connsiteY255" fmla="*/ 5705388 h 6858000"/>
              <a:gd name="connsiteX256" fmla="*/ 5519640 w 7467600"/>
              <a:gd name="connsiteY256" fmla="*/ 5683774 h 6858000"/>
              <a:gd name="connsiteX257" fmla="*/ 5844559 w 7467600"/>
              <a:gd name="connsiteY257" fmla="*/ 6553349 h 6858000"/>
              <a:gd name="connsiteX258" fmla="*/ 5975994 w 7467600"/>
              <a:gd name="connsiteY258" fmla="*/ 6858000 h 6858000"/>
              <a:gd name="connsiteX259" fmla="*/ 5898547 w 7467600"/>
              <a:gd name="connsiteY259" fmla="*/ 6858000 h 6858000"/>
              <a:gd name="connsiteX260" fmla="*/ 5682041 w 7467600"/>
              <a:gd name="connsiteY260" fmla="*/ 6355860 h 6858000"/>
              <a:gd name="connsiteX261" fmla="*/ 5461758 w 7467600"/>
              <a:gd name="connsiteY261" fmla="*/ 5820220 h 6858000"/>
              <a:gd name="connsiteX262" fmla="*/ 5237282 w 7467600"/>
              <a:gd name="connsiteY262" fmla="*/ 6579086 h 6858000"/>
              <a:gd name="connsiteX263" fmla="*/ 5115009 w 7467600"/>
              <a:gd name="connsiteY263" fmla="*/ 6858000 h 6858000"/>
              <a:gd name="connsiteX264" fmla="*/ 5028074 w 7467600"/>
              <a:gd name="connsiteY264" fmla="*/ 6858000 h 6858000"/>
              <a:gd name="connsiteX265" fmla="*/ 5079508 w 7467600"/>
              <a:gd name="connsiteY265" fmla="*/ 6749074 h 6858000"/>
              <a:gd name="connsiteX266" fmla="*/ 5371846 w 7467600"/>
              <a:gd name="connsiteY266" fmla="*/ 5924413 h 6858000"/>
              <a:gd name="connsiteX267" fmla="*/ 5270512 w 7467600"/>
              <a:gd name="connsiteY267" fmla="*/ 6138975 h 6858000"/>
              <a:gd name="connsiteX268" fmla="*/ 5062409 w 7467600"/>
              <a:gd name="connsiteY268" fmla="*/ 6653544 h 6858000"/>
              <a:gd name="connsiteX269" fmla="*/ 5036628 w 7467600"/>
              <a:gd name="connsiteY269" fmla="*/ 6754247 h 6858000"/>
              <a:gd name="connsiteX270" fmla="*/ 5009112 w 7467600"/>
              <a:gd name="connsiteY270" fmla="*/ 6858000 h 6858000"/>
              <a:gd name="connsiteX271" fmla="*/ 4976679 w 7467600"/>
              <a:gd name="connsiteY271" fmla="*/ 6858000 h 6858000"/>
              <a:gd name="connsiteX272" fmla="*/ 5006537 w 7467600"/>
              <a:gd name="connsiteY272" fmla="*/ 6747068 h 6858000"/>
              <a:gd name="connsiteX273" fmla="*/ 5032723 w 7467600"/>
              <a:gd name="connsiteY273" fmla="*/ 6644957 h 6858000"/>
              <a:gd name="connsiteX274" fmla="*/ 5242949 w 7467600"/>
              <a:gd name="connsiteY274" fmla="*/ 6125175 h 6858000"/>
              <a:gd name="connsiteX275" fmla="*/ 5286321 w 7467600"/>
              <a:gd name="connsiteY275" fmla="*/ 6033555 h 6858000"/>
              <a:gd name="connsiteX276" fmla="*/ 5008210 w 7467600"/>
              <a:gd name="connsiteY276" fmla="*/ 6649194 h 6858000"/>
              <a:gd name="connsiteX277" fmla="*/ 4986321 w 7467600"/>
              <a:gd name="connsiteY277" fmla="*/ 6765687 h 6858000"/>
              <a:gd name="connsiteX278" fmla="*/ 4973474 w 7467600"/>
              <a:gd name="connsiteY278" fmla="*/ 6858000 h 6858000"/>
              <a:gd name="connsiteX279" fmla="*/ 4907178 w 7467600"/>
              <a:gd name="connsiteY279" fmla="*/ 6858000 h 6858000"/>
              <a:gd name="connsiteX280" fmla="*/ 4910810 w 7467600"/>
              <a:gd name="connsiteY280" fmla="*/ 6829660 h 6858000"/>
              <a:gd name="connsiteX281" fmla="*/ 4987461 w 7467600"/>
              <a:gd name="connsiteY281" fmla="*/ 6432994 h 6858000"/>
              <a:gd name="connsiteX282" fmla="*/ 5179262 w 7467600"/>
              <a:gd name="connsiteY282" fmla="*/ 6035044 h 6858000"/>
              <a:gd name="connsiteX283" fmla="*/ 4689678 w 7467600"/>
              <a:gd name="connsiteY283" fmla="*/ 6440241 h 6858000"/>
              <a:gd name="connsiteX284" fmla="*/ 4477543 w 7467600"/>
              <a:gd name="connsiteY284" fmla="*/ 6674836 h 6858000"/>
              <a:gd name="connsiteX285" fmla="*/ 4329957 w 7467600"/>
              <a:gd name="connsiteY285" fmla="*/ 6858000 h 6858000"/>
              <a:gd name="connsiteX286" fmla="*/ 4218595 w 7467600"/>
              <a:gd name="connsiteY286" fmla="*/ 6858000 h 6858000"/>
              <a:gd name="connsiteX287" fmla="*/ 4368888 w 7467600"/>
              <a:gd name="connsiteY287" fmla="*/ 6668412 h 6858000"/>
              <a:gd name="connsiteX288" fmla="*/ 4563091 w 7467600"/>
              <a:gd name="connsiteY288" fmla="*/ 6442508 h 6858000"/>
              <a:gd name="connsiteX289" fmla="*/ 5387324 w 7467600"/>
              <a:gd name="connsiteY289" fmla="*/ 5705830 h 6858000"/>
              <a:gd name="connsiteX290" fmla="*/ 5073620 w 7467600"/>
              <a:gd name="connsiteY290" fmla="*/ 5955437 h 6858000"/>
              <a:gd name="connsiteX291" fmla="*/ 4689789 w 7467600"/>
              <a:gd name="connsiteY291" fmla="*/ 6268382 h 6858000"/>
              <a:gd name="connsiteX292" fmla="*/ 4418722 w 7467600"/>
              <a:gd name="connsiteY292" fmla="*/ 6570886 h 6858000"/>
              <a:gd name="connsiteX293" fmla="*/ 4214944 w 7467600"/>
              <a:gd name="connsiteY293" fmla="*/ 6858000 h 6858000"/>
              <a:gd name="connsiteX294" fmla="*/ 4177898 w 7467600"/>
              <a:gd name="connsiteY294" fmla="*/ 6858000 h 6858000"/>
              <a:gd name="connsiteX295" fmla="*/ 4391597 w 7467600"/>
              <a:gd name="connsiteY295" fmla="*/ 6556370 h 6858000"/>
              <a:gd name="connsiteX296" fmla="*/ 4668889 w 7467600"/>
              <a:gd name="connsiteY296" fmla="*/ 6246399 h 6858000"/>
              <a:gd name="connsiteX297" fmla="*/ 5055427 w 7467600"/>
              <a:gd name="connsiteY297" fmla="*/ 5931476 h 6858000"/>
              <a:gd name="connsiteX298" fmla="*/ 5371814 w 7467600"/>
              <a:gd name="connsiteY298" fmla="*/ 5678975 h 6858000"/>
              <a:gd name="connsiteX299" fmla="*/ 4987918 w 7467600"/>
              <a:gd name="connsiteY299" fmla="*/ 5838701 h 6858000"/>
              <a:gd name="connsiteX300" fmla="*/ 4317146 w 7467600"/>
              <a:gd name="connsiteY300" fmla="*/ 6587716 h 6858000"/>
              <a:gd name="connsiteX301" fmla="*/ 4171627 w 7467600"/>
              <a:gd name="connsiteY301" fmla="*/ 6858000 h 6858000"/>
              <a:gd name="connsiteX302" fmla="*/ 4081585 w 7467600"/>
              <a:gd name="connsiteY302" fmla="*/ 6858000 h 6858000"/>
              <a:gd name="connsiteX303" fmla="*/ 4238603 w 7467600"/>
              <a:gd name="connsiteY303" fmla="*/ 6559341 h 6858000"/>
              <a:gd name="connsiteX304" fmla="*/ 4778333 w 7467600"/>
              <a:gd name="connsiteY304" fmla="*/ 5873626 h 6858000"/>
              <a:gd name="connsiteX305" fmla="*/ 5414185 w 7467600"/>
              <a:gd name="connsiteY305" fmla="*/ 5573882 h 6858000"/>
              <a:gd name="connsiteX306" fmla="*/ 5959648 w 7467600"/>
              <a:gd name="connsiteY306" fmla="*/ 4760797 h 6858000"/>
              <a:gd name="connsiteX307" fmla="*/ 5355019 w 7467600"/>
              <a:gd name="connsiteY307" fmla="*/ 4734672 h 6858000"/>
              <a:gd name="connsiteX308" fmla="*/ 5083565 w 7467600"/>
              <a:gd name="connsiteY308" fmla="*/ 5179121 h 6858000"/>
              <a:gd name="connsiteX309" fmla="*/ 4713577 w 7467600"/>
              <a:gd name="connsiteY309" fmla="*/ 5616803 h 6858000"/>
              <a:gd name="connsiteX310" fmla="*/ 3989559 w 7467600"/>
              <a:gd name="connsiteY310" fmla="*/ 6145945 h 6858000"/>
              <a:gd name="connsiteX311" fmla="*/ 3939824 w 7467600"/>
              <a:gd name="connsiteY311" fmla="*/ 6066900 h 6858000"/>
              <a:gd name="connsiteX312" fmla="*/ 4584537 w 7467600"/>
              <a:gd name="connsiteY312" fmla="*/ 5324826 h 6858000"/>
              <a:gd name="connsiteX313" fmla="*/ 5037105 w 7467600"/>
              <a:gd name="connsiteY313" fmla="*/ 5088765 h 6858000"/>
              <a:gd name="connsiteX314" fmla="*/ 5039930 w 7467600"/>
              <a:gd name="connsiteY314" fmla="*/ 5089585 h 6858000"/>
              <a:gd name="connsiteX315" fmla="*/ 5263764 w 7467600"/>
              <a:gd name="connsiteY315" fmla="*/ 4735525 h 6858000"/>
              <a:gd name="connsiteX316" fmla="*/ 4086300 w 7467600"/>
              <a:gd name="connsiteY316" fmla="*/ 4884599 h 6858000"/>
              <a:gd name="connsiteX317" fmla="*/ 4085485 w 7467600"/>
              <a:gd name="connsiteY317" fmla="*/ 4899070 h 6858000"/>
              <a:gd name="connsiteX318" fmla="*/ 3871915 w 7467600"/>
              <a:gd name="connsiteY318" fmla="*/ 5253645 h 6858000"/>
              <a:gd name="connsiteX319" fmla="*/ 3799374 w 7467600"/>
              <a:gd name="connsiteY319" fmla="*/ 5466127 h 6858000"/>
              <a:gd name="connsiteX320" fmla="*/ 3498850 w 7467600"/>
              <a:gd name="connsiteY320" fmla="*/ 6661888 h 6858000"/>
              <a:gd name="connsiteX321" fmla="*/ 3399216 w 7467600"/>
              <a:gd name="connsiteY321" fmla="*/ 6858000 h 6858000"/>
              <a:gd name="connsiteX322" fmla="*/ 3303688 w 7467600"/>
              <a:gd name="connsiteY322" fmla="*/ 6858000 h 6858000"/>
              <a:gd name="connsiteX323" fmla="*/ 3391774 w 7467600"/>
              <a:gd name="connsiteY323" fmla="*/ 6697181 h 6858000"/>
              <a:gd name="connsiteX324" fmla="*/ 3735540 w 7467600"/>
              <a:gd name="connsiteY324" fmla="*/ 5546923 h 6858000"/>
              <a:gd name="connsiteX325" fmla="*/ 3729438 w 7467600"/>
              <a:gd name="connsiteY325" fmla="*/ 5569058 h 6858000"/>
              <a:gd name="connsiteX326" fmla="*/ 3707782 w 7467600"/>
              <a:gd name="connsiteY326" fmla="*/ 5644908 h 6858000"/>
              <a:gd name="connsiteX327" fmla="*/ 3583827 w 7467600"/>
              <a:gd name="connsiteY327" fmla="*/ 6039215 h 6858000"/>
              <a:gd name="connsiteX328" fmla="*/ 3547861 w 7467600"/>
              <a:gd name="connsiteY328" fmla="*/ 6129609 h 6858000"/>
              <a:gd name="connsiteX329" fmla="*/ 3490905 w 7467600"/>
              <a:gd name="connsiteY329" fmla="*/ 6277660 h 6858000"/>
              <a:gd name="connsiteX330" fmla="*/ 3455859 w 7467600"/>
              <a:gd name="connsiteY330" fmla="*/ 6391301 h 6858000"/>
              <a:gd name="connsiteX331" fmla="*/ 3429112 w 7467600"/>
              <a:gd name="connsiteY331" fmla="*/ 6479469 h 6858000"/>
              <a:gd name="connsiteX332" fmla="*/ 3304862 w 7467600"/>
              <a:gd name="connsiteY332" fmla="*/ 6796476 h 6858000"/>
              <a:gd name="connsiteX333" fmla="*/ 3276071 w 7467600"/>
              <a:gd name="connsiteY333" fmla="*/ 6858000 h 6858000"/>
              <a:gd name="connsiteX334" fmla="*/ 3240805 w 7467600"/>
              <a:gd name="connsiteY334" fmla="*/ 6858000 h 6858000"/>
              <a:gd name="connsiteX335" fmla="*/ 3275917 w 7467600"/>
              <a:gd name="connsiteY335" fmla="*/ 6783192 h 6858000"/>
              <a:gd name="connsiteX336" fmla="*/ 3399358 w 7467600"/>
              <a:gd name="connsiteY336" fmla="*/ 6469011 h 6858000"/>
              <a:gd name="connsiteX337" fmla="*/ 3425650 w 7467600"/>
              <a:gd name="connsiteY337" fmla="*/ 6381333 h 6858000"/>
              <a:gd name="connsiteX338" fmla="*/ 3460661 w 7467600"/>
              <a:gd name="connsiteY338" fmla="*/ 6266763 h 6858000"/>
              <a:gd name="connsiteX339" fmla="*/ 3518021 w 7467600"/>
              <a:gd name="connsiteY339" fmla="*/ 6117298 h 6858000"/>
              <a:gd name="connsiteX340" fmla="*/ 3554035 w 7467600"/>
              <a:gd name="connsiteY340" fmla="*/ 6027832 h 6858000"/>
              <a:gd name="connsiteX341" fmla="*/ 3677174 w 7467600"/>
              <a:gd name="connsiteY341" fmla="*/ 5636351 h 6858000"/>
              <a:gd name="connsiteX342" fmla="*/ 3698819 w 7467600"/>
              <a:gd name="connsiteY342" fmla="*/ 5560503 h 6858000"/>
              <a:gd name="connsiteX343" fmla="*/ 3702094 w 7467600"/>
              <a:gd name="connsiteY343" fmla="*/ 5549194 h 6858000"/>
              <a:gd name="connsiteX344" fmla="*/ 3398355 w 7467600"/>
              <a:gd name="connsiteY344" fmla="*/ 6094603 h 6858000"/>
              <a:gd name="connsiteX345" fmla="*/ 3193941 w 7467600"/>
              <a:gd name="connsiteY345" fmla="*/ 6798775 h 6858000"/>
              <a:gd name="connsiteX346" fmla="*/ 3184140 w 7467600"/>
              <a:gd name="connsiteY346" fmla="*/ 6858000 h 6858000"/>
              <a:gd name="connsiteX347" fmla="*/ 3099978 w 7467600"/>
              <a:gd name="connsiteY347" fmla="*/ 6858000 h 6858000"/>
              <a:gd name="connsiteX348" fmla="*/ 3101556 w 7467600"/>
              <a:gd name="connsiteY348" fmla="*/ 6843337 h 6858000"/>
              <a:gd name="connsiteX349" fmla="*/ 3370162 w 7467600"/>
              <a:gd name="connsiteY349" fmla="*/ 5785550 h 6858000"/>
              <a:gd name="connsiteX350" fmla="*/ 3746477 w 7467600"/>
              <a:gd name="connsiteY350" fmla="*/ 5377889 h 6858000"/>
              <a:gd name="connsiteX351" fmla="*/ 3863399 w 7467600"/>
              <a:gd name="connsiteY351" fmla="*/ 5087257 h 6858000"/>
              <a:gd name="connsiteX352" fmla="*/ 3968712 w 7467600"/>
              <a:gd name="connsiteY352" fmla="*/ 4913989 h 6858000"/>
              <a:gd name="connsiteX353" fmla="*/ 2792390 w 7467600"/>
              <a:gd name="connsiteY353" fmla="*/ 5382974 h 6858000"/>
              <a:gd name="connsiteX354" fmla="*/ 2714982 w 7467600"/>
              <a:gd name="connsiteY354" fmla="*/ 5427051 h 6858000"/>
              <a:gd name="connsiteX355" fmla="*/ 2813361 w 7467600"/>
              <a:gd name="connsiteY355" fmla="*/ 6023912 h 6858000"/>
              <a:gd name="connsiteX356" fmla="*/ 2688430 w 7467600"/>
              <a:gd name="connsiteY356" fmla="*/ 6801564 h 6858000"/>
              <a:gd name="connsiteX357" fmla="*/ 2629626 w 7467600"/>
              <a:gd name="connsiteY357" fmla="*/ 6763394 h 6858000"/>
              <a:gd name="connsiteX358" fmla="*/ 2565328 w 7467600"/>
              <a:gd name="connsiteY358" fmla="*/ 5516399 h 6858000"/>
              <a:gd name="connsiteX359" fmla="*/ 1922999 w 7467600"/>
              <a:gd name="connsiteY359" fmla="*/ 5980343 h 6858000"/>
              <a:gd name="connsiteX360" fmla="*/ 1950261 w 7467600"/>
              <a:gd name="connsiteY360" fmla="*/ 6405858 h 6858000"/>
              <a:gd name="connsiteX361" fmla="*/ 2365554 w 7467600"/>
              <a:gd name="connsiteY361" fmla="*/ 6759107 h 6858000"/>
              <a:gd name="connsiteX362" fmla="*/ 2424142 w 7467600"/>
              <a:gd name="connsiteY362" fmla="*/ 6858000 h 6858000"/>
              <a:gd name="connsiteX363" fmla="*/ 2395994 w 7467600"/>
              <a:gd name="connsiteY363" fmla="*/ 6858000 h 6858000"/>
              <a:gd name="connsiteX364" fmla="*/ 2392863 w 7467600"/>
              <a:gd name="connsiteY364" fmla="*/ 6852964 h 6858000"/>
              <a:gd name="connsiteX365" fmla="*/ 2017589 w 7467600"/>
              <a:gd name="connsiteY365" fmla="*/ 6493982 h 6858000"/>
              <a:gd name="connsiteX366" fmla="*/ 2147336 w 7467600"/>
              <a:gd name="connsiteY366" fmla="*/ 6594052 h 6858000"/>
              <a:gd name="connsiteX367" fmla="*/ 2207047 w 7467600"/>
              <a:gd name="connsiteY367" fmla="*/ 6654540 h 6858000"/>
              <a:gd name="connsiteX368" fmla="*/ 2299106 w 7467600"/>
              <a:gd name="connsiteY368" fmla="*/ 6778931 h 6858000"/>
              <a:gd name="connsiteX369" fmla="*/ 2314430 w 7467600"/>
              <a:gd name="connsiteY369" fmla="*/ 6801144 h 6858000"/>
              <a:gd name="connsiteX370" fmla="*/ 2352406 w 7467600"/>
              <a:gd name="connsiteY370" fmla="*/ 6858000 h 6858000"/>
              <a:gd name="connsiteX371" fmla="*/ 2314492 w 7467600"/>
              <a:gd name="connsiteY371" fmla="*/ 6858000 h 6858000"/>
              <a:gd name="connsiteX372" fmla="*/ 2288095 w 7467600"/>
              <a:gd name="connsiteY372" fmla="*/ 6818030 h 6858000"/>
              <a:gd name="connsiteX373" fmla="*/ 2272768 w 7467600"/>
              <a:gd name="connsiteY373" fmla="*/ 6795822 h 6858000"/>
              <a:gd name="connsiteX374" fmla="*/ 2182715 w 7467600"/>
              <a:gd name="connsiteY374" fmla="*/ 6675071 h 6858000"/>
              <a:gd name="connsiteX375" fmla="*/ 2032061 w 7467600"/>
              <a:gd name="connsiteY375" fmla="*/ 6541380 h 6858000"/>
              <a:gd name="connsiteX376" fmla="*/ 2257220 w 7467600"/>
              <a:gd name="connsiteY376" fmla="*/ 6826257 h 6858000"/>
              <a:gd name="connsiteX377" fmla="*/ 2281324 w 7467600"/>
              <a:gd name="connsiteY377" fmla="*/ 6858000 h 6858000"/>
              <a:gd name="connsiteX378" fmla="*/ 2242860 w 7467600"/>
              <a:gd name="connsiteY378" fmla="*/ 6858000 h 6858000"/>
              <a:gd name="connsiteX379" fmla="*/ 2232818 w 7467600"/>
              <a:gd name="connsiteY379" fmla="*/ 6844926 h 6858000"/>
              <a:gd name="connsiteX380" fmla="*/ 1990172 w 7467600"/>
              <a:gd name="connsiteY380" fmla="*/ 6542121 h 6858000"/>
              <a:gd name="connsiteX381" fmla="*/ 2124090 w 7467600"/>
              <a:gd name="connsiteY381" fmla="*/ 6761017 h 6858000"/>
              <a:gd name="connsiteX382" fmla="*/ 2200380 w 7467600"/>
              <a:gd name="connsiteY382" fmla="*/ 6858000 h 6858000"/>
              <a:gd name="connsiteX383" fmla="*/ 2147507 w 7467600"/>
              <a:gd name="connsiteY383" fmla="*/ 6858000 h 6858000"/>
              <a:gd name="connsiteX384" fmla="*/ 2070668 w 7467600"/>
              <a:gd name="connsiteY384" fmla="*/ 6761520 h 6858000"/>
              <a:gd name="connsiteX385" fmla="*/ 1975142 w 7467600"/>
              <a:gd name="connsiteY385" fmla="*/ 6585570 h 6858000"/>
              <a:gd name="connsiteX386" fmla="*/ 2050035 w 7467600"/>
              <a:gd name="connsiteY386" fmla="*/ 6813345 h 6858000"/>
              <a:gd name="connsiteX387" fmla="*/ 2063025 w 7467600"/>
              <a:gd name="connsiteY387" fmla="*/ 6858000 h 6858000"/>
              <a:gd name="connsiteX388" fmla="*/ 2021675 w 7467600"/>
              <a:gd name="connsiteY388" fmla="*/ 6858000 h 6858000"/>
              <a:gd name="connsiteX389" fmla="*/ 2019308 w 7467600"/>
              <a:gd name="connsiteY389" fmla="*/ 6847118 h 6858000"/>
              <a:gd name="connsiteX390" fmla="*/ 1938835 w 7467600"/>
              <a:gd name="connsiteY390" fmla="*/ 6551160 h 6858000"/>
              <a:gd name="connsiteX391" fmla="*/ 1953230 w 7467600"/>
              <a:gd name="connsiteY391" fmla="*/ 6759699 h 6858000"/>
              <a:gd name="connsiteX392" fmla="*/ 1956763 w 7467600"/>
              <a:gd name="connsiteY392" fmla="*/ 6778191 h 6858000"/>
              <a:gd name="connsiteX393" fmla="*/ 1967925 w 7467600"/>
              <a:gd name="connsiteY393" fmla="*/ 6858000 h 6858000"/>
              <a:gd name="connsiteX394" fmla="*/ 1936622 w 7467600"/>
              <a:gd name="connsiteY394" fmla="*/ 6858000 h 6858000"/>
              <a:gd name="connsiteX395" fmla="*/ 1926261 w 7467600"/>
              <a:gd name="connsiteY395" fmla="*/ 6784064 h 6858000"/>
              <a:gd name="connsiteX396" fmla="*/ 1922724 w 7467600"/>
              <a:gd name="connsiteY396" fmla="*/ 6765577 h 6858000"/>
              <a:gd name="connsiteX397" fmla="*/ 1904650 w 7467600"/>
              <a:gd name="connsiteY397" fmla="*/ 6639616 h 6858000"/>
              <a:gd name="connsiteX398" fmla="*/ 1885273 w 7467600"/>
              <a:gd name="connsiteY398" fmla="*/ 6858000 h 6858000"/>
              <a:gd name="connsiteX399" fmla="*/ 1854363 w 7467600"/>
              <a:gd name="connsiteY399" fmla="*/ 6858000 h 6858000"/>
              <a:gd name="connsiteX400" fmla="*/ 1880391 w 7467600"/>
              <a:gd name="connsiteY400" fmla="*/ 6603796 h 6858000"/>
              <a:gd name="connsiteX401" fmla="*/ 1818273 w 7467600"/>
              <a:gd name="connsiteY401" fmla="*/ 6715729 h 6858000"/>
              <a:gd name="connsiteX402" fmla="*/ 1794691 w 7467600"/>
              <a:gd name="connsiteY402" fmla="*/ 6843239 h 6858000"/>
              <a:gd name="connsiteX403" fmla="*/ 1794914 w 7467600"/>
              <a:gd name="connsiteY403" fmla="*/ 6858000 h 6858000"/>
              <a:gd name="connsiteX404" fmla="*/ 1746128 w 7467600"/>
              <a:gd name="connsiteY404" fmla="*/ 6858000 h 6858000"/>
              <a:gd name="connsiteX405" fmla="*/ 1753934 w 7467600"/>
              <a:gd name="connsiteY405" fmla="*/ 6724796 h 6858000"/>
              <a:gd name="connsiteX406" fmla="*/ 1792053 w 7467600"/>
              <a:gd name="connsiteY406" fmla="*/ 6572396 h 6858000"/>
              <a:gd name="connsiteX407" fmla="*/ 1862248 w 7467600"/>
              <a:gd name="connsiteY407" fmla="*/ 6266397 h 6858000"/>
              <a:gd name="connsiteX408" fmla="*/ 1862250 w 7467600"/>
              <a:gd name="connsiteY408" fmla="*/ 6033531 h 6858000"/>
              <a:gd name="connsiteX409" fmla="*/ 1211999 w 7467600"/>
              <a:gd name="connsiteY409" fmla="*/ 6683610 h 6858000"/>
              <a:gd name="connsiteX410" fmla="*/ 1213266 w 7467600"/>
              <a:gd name="connsiteY410" fmla="*/ 6691947 h 6858000"/>
              <a:gd name="connsiteX411" fmla="*/ 1203370 w 7467600"/>
              <a:gd name="connsiteY411" fmla="*/ 6850676 h 6858000"/>
              <a:gd name="connsiteX412" fmla="*/ 1203671 w 7467600"/>
              <a:gd name="connsiteY412" fmla="*/ 6858000 h 6858000"/>
              <a:gd name="connsiteX413" fmla="*/ 1143180 w 7467600"/>
              <a:gd name="connsiteY413" fmla="*/ 6858000 h 6858000"/>
              <a:gd name="connsiteX414" fmla="*/ 1142176 w 7467600"/>
              <a:gd name="connsiteY414" fmla="*/ 6766045 h 6858000"/>
              <a:gd name="connsiteX415" fmla="*/ 1067484 w 7467600"/>
              <a:gd name="connsiteY415" fmla="*/ 6858000 h 6858000"/>
              <a:gd name="connsiteX416" fmla="*/ 953928 w 7467600"/>
              <a:gd name="connsiteY416" fmla="*/ 6858000 h 6858000"/>
              <a:gd name="connsiteX417" fmla="*/ 959715 w 7467600"/>
              <a:gd name="connsiteY417" fmla="*/ 6850185 h 6858000"/>
              <a:gd name="connsiteX418" fmla="*/ 1483788 w 7467600"/>
              <a:gd name="connsiteY418" fmla="*/ 6259174 h 6858000"/>
              <a:gd name="connsiteX419" fmla="*/ 1100671 w 7467600"/>
              <a:gd name="connsiteY419" fmla="*/ 6252137 h 6858000"/>
              <a:gd name="connsiteX420" fmla="*/ 1090144 w 7467600"/>
              <a:gd name="connsiteY420" fmla="*/ 6256748 h 6858000"/>
              <a:gd name="connsiteX421" fmla="*/ 1095872 w 7467600"/>
              <a:gd name="connsiteY421" fmla="*/ 6271892 h 6858000"/>
              <a:gd name="connsiteX422" fmla="*/ 262785 w 7467600"/>
              <a:gd name="connsiteY422" fmla="*/ 6845450 h 6858000"/>
              <a:gd name="connsiteX423" fmla="*/ 209968 w 7467600"/>
              <a:gd name="connsiteY423" fmla="*/ 6770713 h 6858000"/>
              <a:gd name="connsiteX424" fmla="*/ 873460 w 7467600"/>
              <a:gd name="connsiteY424" fmla="*/ 6253768 h 6858000"/>
              <a:gd name="connsiteX425" fmla="*/ 192686 w 7467600"/>
              <a:gd name="connsiteY425" fmla="*/ 5849257 h 6858000"/>
              <a:gd name="connsiteX426" fmla="*/ 4696 w 7467600"/>
              <a:gd name="connsiteY426" fmla="*/ 5697668 h 6858000"/>
              <a:gd name="connsiteX427" fmla="*/ 0 w 7467600"/>
              <a:gd name="connsiteY427" fmla="*/ 5689984 h 6858000"/>
              <a:gd name="connsiteX428" fmla="*/ 0 w 7467600"/>
              <a:gd name="connsiteY428" fmla="*/ 5513472 h 6858000"/>
              <a:gd name="connsiteX429" fmla="*/ 174101 w 7467600"/>
              <a:gd name="connsiteY429" fmla="*/ 5620277 h 6858000"/>
              <a:gd name="connsiteX430" fmla="*/ 891800 w 7467600"/>
              <a:gd name="connsiteY430" fmla="*/ 6036935 h 6858000"/>
              <a:gd name="connsiteX431" fmla="*/ 1072219 w 7467600"/>
              <a:gd name="connsiteY431" fmla="*/ 6169443 h 6858000"/>
              <a:gd name="connsiteX432" fmla="*/ 1074117 w 7467600"/>
              <a:gd name="connsiteY432" fmla="*/ 6170301 h 6858000"/>
              <a:gd name="connsiteX433" fmla="*/ 1083114 w 7467600"/>
              <a:gd name="connsiteY433" fmla="*/ 6174131 h 6858000"/>
              <a:gd name="connsiteX434" fmla="*/ 1543010 w 7467600"/>
              <a:gd name="connsiteY434" fmla="*/ 6191140 h 6858000"/>
              <a:gd name="connsiteX435" fmla="*/ 1551080 w 7467600"/>
              <a:gd name="connsiteY435" fmla="*/ 6195006 h 6858000"/>
              <a:gd name="connsiteX436" fmla="*/ 2345443 w 7467600"/>
              <a:gd name="connsiteY436" fmla="*/ 5549882 h 6858000"/>
              <a:gd name="connsiteX437" fmla="*/ 1721499 w 7467600"/>
              <a:gd name="connsiteY437" fmla="*/ 5599969 h 6858000"/>
              <a:gd name="connsiteX438" fmla="*/ 767716 w 7467600"/>
              <a:gd name="connsiteY438" fmla="*/ 5472768 h 6858000"/>
              <a:gd name="connsiteX439" fmla="*/ 722147 w 7467600"/>
              <a:gd name="connsiteY439" fmla="*/ 5393091 h 6858000"/>
              <a:gd name="connsiteX440" fmla="*/ 1485552 w 7467600"/>
              <a:gd name="connsiteY440" fmla="*/ 5313202 h 6858000"/>
              <a:gd name="connsiteX441" fmla="*/ 2143004 w 7467600"/>
              <a:gd name="connsiteY441" fmla="*/ 5402420 h 6858000"/>
              <a:gd name="connsiteX442" fmla="*/ 1933391 w 7467600"/>
              <a:gd name="connsiteY442" fmla="*/ 5156971 h 6858000"/>
              <a:gd name="connsiteX443" fmla="*/ 1827118 w 7467600"/>
              <a:gd name="connsiteY443" fmla="*/ 4968410 h 6858000"/>
              <a:gd name="connsiteX444" fmla="*/ 1837349 w 7467600"/>
              <a:gd name="connsiteY444" fmla="*/ 4956357 h 6858000"/>
              <a:gd name="connsiteX445" fmla="*/ 2162835 w 7467600"/>
              <a:gd name="connsiteY445" fmla="*/ 5187853 h 6858000"/>
              <a:gd name="connsiteX446" fmla="*/ 2257167 w 7467600"/>
              <a:gd name="connsiteY446" fmla="*/ 5462123 h 6858000"/>
              <a:gd name="connsiteX447" fmla="*/ 2261598 w 7467600"/>
              <a:gd name="connsiteY447" fmla="*/ 5467998 h 6858000"/>
              <a:gd name="connsiteX448" fmla="*/ 2437177 w 7467600"/>
              <a:gd name="connsiteY448" fmla="*/ 5479608 h 6858000"/>
              <a:gd name="connsiteX449" fmla="*/ 2445247 w 7467600"/>
              <a:gd name="connsiteY449" fmla="*/ 5483476 h 6858000"/>
              <a:gd name="connsiteX450" fmla="*/ 2743626 w 7467600"/>
              <a:gd name="connsiteY450" fmla="*/ 5304819 h 6858000"/>
              <a:gd name="connsiteX451" fmla="*/ 3048102 w 7467600"/>
              <a:gd name="connsiteY451" fmla="*/ 5150595 h 6858000"/>
              <a:gd name="connsiteX452" fmla="*/ 1799414 w 7467600"/>
              <a:gd name="connsiteY452" fmla="*/ 4694732 h 6858000"/>
              <a:gd name="connsiteX453" fmla="*/ 1771735 w 7467600"/>
              <a:gd name="connsiteY453" fmla="*/ 4619929 h 6858000"/>
              <a:gd name="connsiteX454" fmla="*/ 3104273 w 7467600"/>
              <a:gd name="connsiteY454" fmla="*/ 5076159 h 6858000"/>
              <a:gd name="connsiteX455" fmla="*/ 3113245 w 7467600"/>
              <a:gd name="connsiteY455" fmla="*/ 5090705 h 6858000"/>
              <a:gd name="connsiteX456" fmla="*/ 3126294 w 7467600"/>
              <a:gd name="connsiteY456" fmla="*/ 5114400 h 6858000"/>
              <a:gd name="connsiteX457" fmla="*/ 3937433 w 7467600"/>
              <a:gd name="connsiteY457" fmla="*/ 4830473 h 6858000"/>
              <a:gd name="connsiteX458" fmla="*/ 3590475 w 7467600"/>
              <a:gd name="connsiteY458" fmla="*/ 4597974 h 6858000"/>
              <a:gd name="connsiteX459" fmla="*/ 3100264 w 7467600"/>
              <a:gd name="connsiteY459" fmla="*/ 4579845 h 6858000"/>
              <a:gd name="connsiteX460" fmla="*/ 2183576 w 7467600"/>
              <a:gd name="connsiteY460" fmla="*/ 4227150 h 6858000"/>
              <a:gd name="connsiteX461" fmla="*/ 2151029 w 7467600"/>
              <a:gd name="connsiteY461" fmla="*/ 4146947 h 6858000"/>
              <a:gd name="connsiteX462" fmla="*/ 3563434 w 7467600"/>
              <a:gd name="connsiteY462" fmla="*/ 4469115 h 6858000"/>
              <a:gd name="connsiteX463" fmla="*/ 3177952 w 7467600"/>
              <a:gd name="connsiteY463" fmla="*/ 3657386 h 6858000"/>
              <a:gd name="connsiteX464" fmla="*/ 3189263 w 7467600"/>
              <a:gd name="connsiteY464" fmla="*/ 3625726 h 6858000"/>
              <a:gd name="connsiteX465" fmla="*/ 3560912 w 7467600"/>
              <a:gd name="connsiteY465" fmla="*/ 4079863 h 6858000"/>
              <a:gd name="connsiteX466" fmla="*/ 3626636 w 7467600"/>
              <a:gd name="connsiteY466" fmla="*/ 4512230 h 6858000"/>
              <a:gd name="connsiteX467" fmla="*/ 3653088 w 7467600"/>
              <a:gd name="connsiteY467" fmla="*/ 4521417 h 6858000"/>
              <a:gd name="connsiteX468" fmla="*/ 3988128 w 7467600"/>
              <a:gd name="connsiteY468" fmla="*/ 4817267 h 6858000"/>
              <a:gd name="connsiteX469" fmla="*/ 4830582 w 7467600"/>
              <a:gd name="connsiteY469" fmla="*/ 4676000 h 6858000"/>
              <a:gd name="connsiteX470" fmla="*/ 4830100 w 7467600"/>
              <a:gd name="connsiteY470" fmla="*/ 4675554 h 6858000"/>
              <a:gd name="connsiteX471" fmla="*/ 4036318 w 7467600"/>
              <a:gd name="connsiteY471" fmla="*/ 4147013 h 6858000"/>
              <a:gd name="connsiteX472" fmla="*/ 3432098 w 7467600"/>
              <a:gd name="connsiteY472" fmla="*/ 3537312 h 6858000"/>
              <a:gd name="connsiteX473" fmla="*/ 3446761 w 7467600"/>
              <a:gd name="connsiteY473" fmla="*/ 3461278 h 6858000"/>
              <a:gd name="connsiteX474" fmla="*/ 4419733 w 7467600"/>
              <a:gd name="connsiteY474" fmla="*/ 3963555 h 6858000"/>
              <a:gd name="connsiteX475" fmla="*/ 4781371 w 7467600"/>
              <a:gd name="connsiteY475" fmla="*/ 4458604 h 6858000"/>
              <a:gd name="connsiteX476" fmla="*/ 4780440 w 7467600"/>
              <a:gd name="connsiteY476" fmla="*/ 4470290 h 6858000"/>
              <a:gd name="connsiteX477" fmla="*/ 4898954 w 7467600"/>
              <a:gd name="connsiteY477" fmla="*/ 4662092 h 6858000"/>
              <a:gd name="connsiteX478" fmla="*/ 4900699 w 7467600"/>
              <a:gd name="connsiteY478" fmla="*/ 4670867 h 6858000"/>
              <a:gd name="connsiteX479" fmla="*/ 5714511 w 7467600"/>
              <a:gd name="connsiteY479" fmla="*/ 4663483 h 6858000"/>
              <a:gd name="connsiteX480" fmla="*/ 5464793 w 7467600"/>
              <a:gd name="connsiteY480" fmla="*/ 4393556 h 6858000"/>
              <a:gd name="connsiteX481" fmla="*/ 5461897 w 7467600"/>
              <a:gd name="connsiteY481" fmla="*/ 4390879 h 6858000"/>
              <a:gd name="connsiteX482" fmla="*/ 4294126 w 7467600"/>
              <a:gd name="connsiteY482" fmla="*/ 3303048 h 6858000"/>
              <a:gd name="connsiteX483" fmla="*/ 4305321 w 7467600"/>
              <a:gd name="connsiteY483" fmla="*/ 3256953 h 6858000"/>
              <a:gd name="connsiteX484" fmla="*/ 4949299 w 7467600"/>
              <a:gd name="connsiteY484" fmla="*/ 3766336 h 6858000"/>
              <a:gd name="connsiteX485" fmla="*/ 5291452 w 7467600"/>
              <a:gd name="connsiteY485" fmla="*/ 4076801 h 6858000"/>
              <a:gd name="connsiteX486" fmla="*/ 5434998 w 7467600"/>
              <a:gd name="connsiteY486" fmla="*/ 4254100 h 6858000"/>
              <a:gd name="connsiteX487" fmla="*/ 5351015 w 7467600"/>
              <a:gd name="connsiteY487" fmla="*/ 3760989 h 6858000"/>
              <a:gd name="connsiteX488" fmla="*/ 5413780 w 7467600"/>
              <a:gd name="connsiteY488" fmla="*/ 2966265 h 6858000"/>
              <a:gd name="connsiteX489" fmla="*/ 5425627 w 7467600"/>
              <a:gd name="connsiteY489" fmla="*/ 2954192 h 6858000"/>
              <a:gd name="connsiteX490" fmla="*/ 6604735 w 7467600"/>
              <a:gd name="connsiteY490" fmla="*/ 2041381 h 6858000"/>
              <a:gd name="connsiteX491" fmla="*/ 7204487 w 7467600"/>
              <a:gd name="connsiteY491" fmla="*/ 2742112 h 6858000"/>
              <a:gd name="connsiteX492" fmla="*/ 7131592 w 7467600"/>
              <a:gd name="connsiteY492" fmla="*/ 2672096 h 6858000"/>
              <a:gd name="connsiteX493" fmla="*/ 6996344 w 7467600"/>
              <a:gd name="connsiteY493" fmla="*/ 2518310 h 6858000"/>
              <a:gd name="connsiteX494" fmla="*/ 6735495 w 7467600"/>
              <a:gd name="connsiteY494" fmla="*/ 2196890 h 6858000"/>
              <a:gd name="connsiteX495" fmla="*/ 6721901 w 7467600"/>
              <a:gd name="connsiteY495" fmla="*/ 2179274 h 6858000"/>
              <a:gd name="connsiteX496" fmla="*/ 6604735 w 7467600"/>
              <a:gd name="connsiteY496" fmla="*/ 2041381 h 6858000"/>
              <a:gd name="connsiteX497" fmla="*/ 6591670 w 7467600"/>
              <a:gd name="connsiteY497" fmla="*/ 1988277 h 6858000"/>
              <a:gd name="connsiteX498" fmla="*/ 6747349 w 7467600"/>
              <a:gd name="connsiteY498" fmla="*/ 2160069 h 6858000"/>
              <a:gd name="connsiteX499" fmla="*/ 6760943 w 7467600"/>
              <a:gd name="connsiteY499" fmla="*/ 2177686 h 6858000"/>
              <a:gd name="connsiteX500" fmla="*/ 7021065 w 7467600"/>
              <a:gd name="connsiteY500" fmla="*/ 2498102 h 6858000"/>
              <a:gd name="connsiteX501" fmla="*/ 7155223 w 7467600"/>
              <a:gd name="connsiteY501" fmla="*/ 2650386 h 6858000"/>
              <a:gd name="connsiteX502" fmla="*/ 7203167 w 7467600"/>
              <a:gd name="connsiteY502" fmla="*/ 2697288 h 6858000"/>
              <a:gd name="connsiteX503" fmla="*/ 6937703 w 7467600"/>
              <a:gd name="connsiteY503" fmla="*/ 2321981 h 6858000"/>
              <a:gd name="connsiteX504" fmla="*/ 6591670 w 7467600"/>
              <a:gd name="connsiteY504" fmla="*/ 1988277 h 6858000"/>
              <a:gd name="connsiteX505" fmla="*/ 5798671 w 7467600"/>
              <a:gd name="connsiteY505" fmla="*/ 1981601 h 6858000"/>
              <a:gd name="connsiteX506" fmla="*/ 5754709 w 7467600"/>
              <a:gd name="connsiteY506" fmla="*/ 2071454 h 6858000"/>
              <a:gd name="connsiteX507" fmla="*/ 5763044 w 7467600"/>
              <a:gd name="connsiteY507" fmla="*/ 2842206 h 6858000"/>
              <a:gd name="connsiteX508" fmla="*/ 5764974 w 7467600"/>
              <a:gd name="connsiteY508" fmla="*/ 2799609 h 6858000"/>
              <a:gd name="connsiteX509" fmla="*/ 5767665 w 7467600"/>
              <a:gd name="connsiteY509" fmla="*/ 2666409 h 6858000"/>
              <a:gd name="connsiteX510" fmla="*/ 5763055 w 7467600"/>
              <a:gd name="connsiteY510" fmla="*/ 2579705 h 6858000"/>
              <a:gd name="connsiteX511" fmla="*/ 5758079 w 7467600"/>
              <a:gd name="connsiteY511" fmla="*/ 2492508 h 6858000"/>
              <a:gd name="connsiteX512" fmla="*/ 5779325 w 7467600"/>
              <a:gd name="connsiteY512" fmla="*/ 2197069 h 6858000"/>
              <a:gd name="connsiteX513" fmla="*/ 5798671 w 7467600"/>
              <a:gd name="connsiteY513" fmla="*/ 1981601 h 6858000"/>
              <a:gd name="connsiteX514" fmla="*/ 5829202 w 7467600"/>
              <a:gd name="connsiteY514" fmla="*/ 1971679 h 6858000"/>
              <a:gd name="connsiteX515" fmla="*/ 5809558 w 7467600"/>
              <a:gd name="connsiteY515" fmla="*/ 2198043 h 6858000"/>
              <a:gd name="connsiteX516" fmla="*/ 5788653 w 7467600"/>
              <a:gd name="connsiteY516" fmla="*/ 2489430 h 6858000"/>
              <a:gd name="connsiteX517" fmla="*/ 5793439 w 7467600"/>
              <a:gd name="connsiteY517" fmla="*/ 2575235 h 6858000"/>
              <a:gd name="connsiteX518" fmla="*/ 5796837 w 7467600"/>
              <a:gd name="connsiteY518" fmla="*/ 2637633 h 6858000"/>
              <a:gd name="connsiteX519" fmla="*/ 5818614 w 7467600"/>
              <a:gd name="connsiteY519" fmla="*/ 2473055 h 6858000"/>
              <a:gd name="connsiteX520" fmla="*/ 5829202 w 7467600"/>
              <a:gd name="connsiteY520" fmla="*/ 1971679 h 6858000"/>
              <a:gd name="connsiteX521" fmla="*/ 5911389 w 7467600"/>
              <a:gd name="connsiteY521" fmla="*/ 1898371 h 6858000"/>
              <a:gd name="connsiteX522" fmla="*/ 6237627 w 7467600"/>
              <a:gd name="connsiteY522" fmla="*/ 2231921 h 6858000"/>
              <a:gd name="connsiteX523" fmla="*/ 5911389 w 7467600"/>
              <a:gd name="connsiteY523" fmla="*/ 1898371 h 6858000"/>
              <a:gd name="connsiteX524" fmla="*/ 6944437 w 7467600"/>
              <a:gd name="connsiteY524" fmla="*/ 1575402 h 6858000"/>
              <a:gd name="connsiteX525" fmla="*/ 6304730 w 7467600"/>
              <a:gd name="connsiteY525" fmla="*/ 1766654 h 6858000"/>
              <a:gd name="connsiteX526" fmla="*/ 6944437 w 7467600"/>
              <a:gd name="connsiteY526" fmla="*/ 1575402 h 6858000"/>
              <a:gd name="connsiteX527" fmla="*/ 7019523 w 7467600"/>
              <a:gd name="connsiteY527" fmla="*/ 1519450 h 6858000"/>
              <a:gd name="connsiteX528" fmla="*/ 6298091 w 7467600"/>
              <a:gd name="connsiteY528" fmla="*/ 1737122 h 6858000"/>
              <a:gd name="connsiteX529" fmla="*/ 7019523 w 7467600"/>
              <a:gd name="connsiteY529" fmla="*/ 1519450 h 6858000"/>
              <a:gd name="connsiteX530" fmla="*/ 2399523 w 7467600"/>
              <a:gd name="connsiteY530" fmla="*/ 1428234 h 6858000"/>
              <a:gd name="connsiteX531" fmla="*/ 2224982 w 7467600"/>
              <a:gd name="connsiteY531" fmla="*/ 1826201 h 6858000"/>
              <a:gd name="connsiteX532" fmla="*/ 2096099 w 7467600"/>
              <a:gd name="connsiteY532" fmla="*/ 2345900 h 6858000"/>
              <a:gd name="connsiteX533" fmla="*/ 2283317 w 7467600"/>
              <a:gd name="connsiteY533" fmla="*/ 1796925 h 6858000"/>
              <a:gd name="connsiteX534" fmla="*/ 2399523 w 7467600"/>
              <a:gd name="connsiteY534" fmla="*/ 1428234 h 6858000"/>
              <a:gd name="connsiteX535" fmla="*/ 2448558 w 7467600"/>
              <a:gd name="connsiteY535" fmla="*/ 1373435 h 6858000"/>
              <a:gd name="connsiteX536" fmla="*/ 2312521 w 7467600"/>
              <a:gd name="connsiteY536" fmla="*/ 1806140 h 6858000"/>
              <a:gd name="connsiteX537" fmla="*/ 2127533 w 7467600"/>
              <a:gd name="connsiteY537" fmla="*/ 2348380 h 6858000"/>
              <a:gd name="connsiteX538" fmla="*/ 2358080 w 7467600"/>
              <a:gd name="connsiteY538" fmla="*/ 1866134 h 6858000"/>
              <a:gd name="connsiteX539" fmla="*/ 2407436 w 7467600"/>
              <a:gd name="connsiteY539" fmla="*/ 1651070 h 6858000"/>
              <a:gd name="connsiteX540" fmla="*/ 2448558 w 7467600"/>
              <a:gd name="connsiteY540" fmla="*/ 1373435 h 6858000"/>
              <a:gd name="connsiteX541" fmla="*/ 278707 w 7467600"/>
              <a:gd name="connsiteY541" fmla="*/ 1352270 h 6858000"/>
              <a:gd name="connsiteX542" fmla="*/ 321570 w 7467600"/>
              <a:gd name="connsiteY542" fmla="*/ 1861610 h 6858000"/>
              <a:gd name="connsiteX543" fmla="*/ 294281 w 7467600"/>
              <a:gd name="connsiteY543" fmla="*/ 1440658 h 6858000"/>
              <a:gd name="connsiteX544" fmla="*/ 278707 w 7467600"/>
              <a:gd name="connsiteY544" fmla="*/ 1352270 h 6858000"/>
              <a:gd name="connsiteX545" fmla="*/ 1423821 w 7467600"/>
              <a:gd name="connsiteY545" fmla="*/ 1351958 h 6858000"/>
              <a:gd name="connsiteX546" fmla="*/ 1638521 w 7467600"/>
              <a:gd name="connsiteY546" fmla="*/ 1908470 h 6858000"/>
              <a:gd name="connsiteX547" fmla="*/ 1754199 w 7467600"/>
              <a:gd name="connsiteY547" fmla="*/ 2149284 h 6858000"/>
              <a:gd name="connsiteX548" fmla="*/ 1908359 w 7467600"/>
              <a:gd name="connsiteY548" fmla="*/ 2364988 h 6858000"/>
              <a:gd name="connsiteX549" fmla="*/ 1647661 w 7467600"/>
              <a:gd name="connsiteY549" fmla="*/ 1825945 h 6858000"/>
              <a:gd name="connsiteX550" fmla="*/ 1423821 w 7467600"/>
              <a:gd name="connsiteY550" fmla="*/ 1351958 h 6858000"/>
              <a:gd name="connsiteX551" fmla="*/ 1431890 w 7467600"/>
              <a:gd name="connsiteY551" fmla="*/ 1306475 h 6858000"/>
              <a:gd name="connsiteX552" fmla="*/ 1507597 w 7467600"/>
              <a:gd name="connsiteY552" fmla="*/ 1446132 h 6858000"/>
              <a:gd name="connsiteX553" fmla="*/ 1674586 w 7467600"/>
              <a:gd name="connsiteY553" fmla="*/ 1813832 h 6858000"/>
              <a:gd name="connsiteX554" fmla="*/ 1815950 w 7467600"/>
              <a:gd name="connsiteY554" fmla="*/ 2128564 h 6858000"/>
              <a:gd name="connsiteX555" fmla="*/ 1984242 w 7467600"/>
              <a:gd name="connsiteY555" fmla="*/ 2430829 h 6858000"/>
              <a:gd name="connsiteX556" fmla="*/ 2014023 w 7467600"/>
              <a:gd name="connsiteY556" fmla="*/ 2450995 h 6858000"/>
              <a:gd name="connsiteX557" fmla="*/ 1747337 w 7467600"/>
              <a:gd name="connsiteY557" fmla="*/ 1855264 h 6858000"/>
              <a:gd name="connsiteX558" fmla="*/ 1533749 w 7467600"/>
              <a:gd name="connsiteY558" fmla="*/ 1478656 h 6858000"/>
              <a:gd name="connsiteX559" fmla="*/ 1431890 w 7467600"/>
              <a:gd name="connsiteY559" fmla="*/ 1306475 h 6858000"/>
              <a:gd name="connsiteX560" fmla="*/ 5052692 w 7467600"/>
              <a:gd name="connsiteY560" fmla="*/ 1292994 h 6858000"/>
              <a:gd name="connsiteX561" fmla="*/ 5200661 w 7467600"/>
              <a:gd name="connsiteY561" fmla="*/ 1635186 h 6858000"/>
              <a:gd name="connsiteX562" fmla="*/ 5297138 w 7467600"/>
              <a:gd name="connsiteY562" fmla="*/ 1906351 h 6858000"/>
              <a:gd name="connsiteX563" fmla="*/ 5052692 w 7467600"/>
              <a:gd name="connsiteY563" fmla="*/ 1292994 h 6858000"/>
              <a:gd name="connsiteX564" fmla="*/ 5009948 w 7467600"/>
              <a:gd name="connsiteY564" fmla="*/ 1273619 h 6858000"/>
              <a:gd name="connsiteX565" fmla="*/ 5121777 w 7467600"/>
              <a:gd name="connsiteY565" fmla="*/ 1654213 h 6858000"/>
              <a:gd name="connsiteX566" fmla="*/ 5293545 w 7467600"/>
              <a:gd name="connsiteY566" fmla="*/ 2072247 h 6858000"/>
              <a:gd name="connsiteX567" fmla="*/ 5294042 w 7467600"/>
              <a:gd name="connsiteY567" fmla="*/ 2065019 h 6858000"/>
              <a:gd name="connsiteX568" fmla="*/ 5171936 w 7467600"/>
              <a:gd name="connsiteY568" fmla="*/ 1647613 h 6858000"/>
              <a:gd name="connsiteX569" fmla="*/ 5009948 w 7467600"/>
              <a:gd name="connsiteY569" fmla="*/ 1273619 h 6858000"/>
              <a:gd name="connsiteX570" fmla="*/ 655236 w 7467600"/>
              <a:gd name="connsiteY570" fmla="*/ 1268632 h 6858000"/>
              <a:gd name="connsiteX571" fmla="*/ 839521 w 7467600"/>
              <a:gd name="connsiteY571" fmla="*/ 1685315 h 6858000"/>
              <a:gd name="connsiteX572" fmla="*/ 1109416 w 7467600"/>
              <a:gd name="connsiteY572" fmla="*/ 2061663 h 6858000"/>
              <a:gd name="connsiteX573" fmla="*/ 1298300 w 7467600"/>
              <a:gd name="connsiteY573" fmla="*/ 2247742 h 6858000"/>
              <a:gd name="connsiteX574" fmla="*/ 1125871 w 7467600"/>
              <a:gd name="connsiteY574" fmla="*/ 1989513 h 6858000"/>
              <a:gd name="connsiteX575" fmla="*/ 981574 w 7467600"/>
              <a:gd name="connsiteY575" fmla="*/ 1783157 h 6858000"/>
              <a:gd name="connsiteX576" fmla="*/ 922198 w 7467600"/>
              <a:gd name="connsiteY576" fmla="*/ 1677437 h 6858000"/>
              <a:gd name="connsiteX577" fmla="*/ 869293 w 7467600"/>
              <a:gd name="connsiteY577" fmla="*/ 1583214 h 6858000"/>
              <a:gd name="connsiteX578" fmla="*/ 751431 w 7467600"/>
              <a:gd name="connsiteY578" fmla="*/ 1405731 h 6858000"/>
              <a:gd name="connsiteX579" fmla="*/ 655236 w 7467600"/>
              <a:gd name="connsiteY579" fmla="*/ 1268632 h 6858000"/>
              <a:gd name="connsiteX580" fmla="*/ 6516292 w 7467600"/>
              <a:gd name="connsiteY580" fmla="*/ 1263064 h 6858000"/>
              <a:gd name="connsiteX581" fmla="*/ 5736320 w 7467600"/>
              <a:gd name="connsiteY581" fmla="*/ 1501803 h 6858000"/>
              <a:gd name="connsiteX582" fmla="*/ 6516292 w 7467600"/>
              <a:gd name="connsiteY582" fmla="*/ 1263064 h 6858000"/>
              <a:gd name="connsiteX583" fmla="*/ 291466 w 7467600"/>
              <a:gd name="connsiteY583" fmla="*/ 1250369 h 6858000"/>
              <a:gd name="connsiteX584" fmla="*/ 323180 w 7467600"/>
              <a:gd name="connsiteY584" fmla="*/ 1435283 h 6858000"/>
              <a:gd name="connsiteX585" fmla="*/ 349381 w 7467600"/>
              <a:gd name="connsiteY585" fmla="*/ 1875041 h 6858000"/>
              <a:gd name="connsiteX586" fmla="*/ 374363 w 7467600"/>
              <a:gd name="connsiteY586" fmla="*/ 1506494 h 6858000"/>
              <a:gd name="connsiteX587" fmla="*/ 302168 w 7467600"/>
              <a:gd name="connsiteY587" fmla="*/ 1274495 h 6858000"/>
              <a:gd name="connsiteX588" fmla="*/ 291466 w 7467600"/>
              <a:gd name="connsiteY588" fmla="*/ 1250369 h 6858000"/>
              <a:gd name="connsiteX589" fmla="*/ 678222 w 7467600"/>
              <a:gd name="connsiteY589" fmla="*/ 1248670 h 6858000"/>
              <a:gd name="connsiteX590" fmla="*/ 775536 w 7467600"/>
              <a:gd name="connsiteY590" fmla="*/ 1388015 h 6858000"/>
              <a:gd name="connsiteX591" fmla="*/ 894529 w 7467600"/>
              <a:gd name="connsiteY591" fmla="*/ 1567739 h 6858000"/>
              <a:gd name="connsiteX592" fmla="*/ 948000 w 7467600"/>
              <a:gd name="connsiteY592" fmla="*/ 1663088 h 6858000"/>
              <a:gd name="connsiteX593" fmla="*/ 1006812 w 7467600"/>
              <a:gd name="connsiteY593" fmla="*/ 1767683 h 6858000"/>
              <a:gd name="connsiteX594" fmla="*/ 1149133 w 7467600"/>
              <a:gd name="connsiteY594" fmla="*/ 1971513 h 6858000"/>
              <a:gd name="connsiteX595" fmla="*/ 1333952 w 7467600"/>
              <a:gd name="connsiteY595" fmla="*/ 2251620 h 6858000"/>
              <a:gd name="connsiteX596" fmla="*/ 1337329 w 7467600"/>
              <a:gd name="connsiteY596" fmla="*/ 2258350 h 6858000"/>
              <a:gd name="connsiteX597" fmla="*/ 1014726 w 7467600"/>
              <a:gd name="connsiteY597" fmla="*/ 1615556 h 6858000"/>
              <a:gd name="connsiteX598" fmla="*/ 678222 w 7467600"/>
              <a:gd name="connsiteY598" fmla="*/ 1248670 h 6858000"/>
              <a:gd name="connsiteX599" fmla="*/ 6691602 w 7467600"/>
              <a:gd name="connsiteY599" fmla="*/ 1140573 h 6858000"/>
              <a:gd name="connsiteX600" fmla="*/ 6571100 w 7467600"/>
              <a:gd name="connsiteY600" fmla="*/ 1183662 h 6858000"/>
              <a:gd name="connsiteX601" fmla="*/ 6241687 w 7467600"/>
              <a:gd name="connsiteY601" fmla="*/ 1257600 h 6858000"/>
              <a:gd name="connsiteX602" fmla="*/ 5693009 w 7467600"/>
              <a:gd name="connsiteY602" fmla="*/ 1478256 h 6858000"/>
              <a:gd name="connsiteX603" fmla="*/ 6548420 w 7467600"/>
              <a:gd name="connsiteY603" fmla="*/ 1214599 h 6858000"/>
              <a:gd name="connsiteX604" fmla="*/ 6605473 w 7467600"/>
              <a:gd name="connsiteY604" fmla="*/ 1184686 h 6858000"/>
              <a:gd name="connsiteX605" fmla="*/ 6691602 w 7467600"/>
              <a:gd name="connsiteY605" fmla="*/ 1140573 h 6858000"/>
              <a:gd name="connsiteX606" fmla="*/ 4002475 w 7467600"/>
              <a:gd name="connsiteY606" fmla="*/ 1037802 h 6858000"/>
              <a:gd name="connsiteX607" fmla="*/ 4000324 w 7467600"/>
              <a:gd name="connsiteY607" fmla="*/ 1039362 h 6858000"/>
              <a:gd name="connsiteX608" fmla="*/ 4002862 w 7467600"/>
              <a:gd name="connsiteY608" fmla="*/ 1042866 h 6858000"/>
              <a:gd name="connsiteX609" fmla="*/ 4002475 w 7467600"/>
              <a:gd name="connsiteY609" fmla="*/ 1037802 h 6858000"/>
              <a:gd name="connsiteX610" fmla="*/ 506322 w 7467600"/>
              <a:gd name="connsiteY610" fmla="*/ 1020997 h 6858000"/>
              <a:gd name="connsiteX611" fmla="*/ 533068 w 7467600"/>
              <a:gd name="connsiteY611" fmla="*/ 1029409 h 6858000"/>
              <a:gd name="connsiteX612" fmla="*/ 1232525 w 7467600"/>
              <a:gd name="connsiteY612" fmla="*/ 1804675 h 6858000"/>
              <a:gd name="connsiteX613" fmla="*/ 1388858 w 7467600"/>
              <a:gd name="connsiteY613" fmla="*/ 2368011 h 6858000"/>
              <a:gd name="connsiteX614" fmla="*/ 1384098 w 7467600"/>
              <a:gd name="connsiteY614" fmla="*/ 2378125 h 6858000"/>
              <a:gd name="connsiteX615" fmla="*/ 1425393 w 7467600"/>
              <a:gd name="connsiteY615" fmla="*/ 2589124 h 6858000"/>
              <a:gd name="connsiteX616" fmla="*/ 1424001 w 7467600"/>
              <a:gd name="connsiteY616" fmla="*/ 2597541 h 6858000"/>
              <a:gd name="connsiteX617" fmla="*/ 2152729 w 7467600"/>
              <a:gd name="connsiteY617" fmla="*/ 2864487 h 6858000"/>
              <a:gd name="connsiteX618" fmla="*/ 2020609 w 7467600"/>
              <a:gd name="connsiteY618" fmla="*/ 2539671 h 6858000"/>
              <a:gd name="connsiteX619" fmla="*/ 2018920 w 7467600"/>
              <a:gd name="connsiteY619" fmla="*/ 2536309 h 6858000"/>
              <a:gd name="connsiteX620" fmla="*/ 1342441 w 7467600"/>
              <a:gd name="connsiteY620" fmla="*/ 1173017 h 6858000"/>
              <a:gd name="connsiteX621" fmla="*/ 1367925 w 7467600"/>
              <a:gd name="connsiteY621" fmla="*/ 1135648 h 6858000"/>
              <a:gd name="connsiteX622" fmla="*/ 1771401 w 7467600"/>
              <a:gd name="connsiteY622" fmla="*/ 1806673 h 6858000"/>
              <a:gd name="connsiteX623" fmla="*/ 1972385 w 7467600"/>
              <a:gd name="connsiteY623" fmla="*/ 2198735 h 6858000"/>
              <a:gd name="connsiteX624" fmla="*/ 2040892 w 7467600"/>
              <a:gd name="connsiteY624" fmla="*/ 2405205 h 6858000"/>
              <a:gd name="connsiteX625" fmla="*/ 2131689 w 7467600"/>
              <a:gd name="connsiteY625" fmla="*/ 1936926 h 6858000"/>
              <a:gd name="connsiteX626" fmla="*/ 2454820 w 7467600"/>
              <a:gd name="connsiteY626" fmla="*/ 1248808 h 6858000"/>
              <a:gd name="connsiteX627" fmla="*/ 2492512 w 7467600"/>
              <a:gd name="connsiteY627" fmla="*/ 1302920 h 6858000"/>
              <a:gd name="connsiteX628" fmla="*/ 2081216 w 7467600"/>
              <a:gd name="connsiteY628" fmla="*/ 2527513 h 6858000"/>
              <a:gd name="connsiteX629" fmla="*/ 2081211 w 7467600"/>
              <a:gd name="connsiteY629" fmla="*/ 2528916 h 6858000"/>
              <a:gd name="connsiteX630" fmla="*/ 2199067 w 7467600"/>
              <a:gd name="connsiteY630" fmla="*/ 2884061 h 6858000"/>
              <a:gd name="connsiteX631" fmla="*/ 3192586 w 7467600"/>
              <a:gd name="connsiteY631" fmla="*/ 3411496 h 6858000"/>
              <a:gd name="connsiteX632" fmla="*/ 3182620 w 7467600"/>
              <a:gd name="connsiteY632" fmla="*/ 3483279 h 6858000"/>
              <a:gd name="connsiteX633" fmla="*/ 2435119 w 7467600"/>
              <a:gd name="connsiteY633" fmla="*/ 3080173 h 6858000"/>
              <a:gd name="connsiteX634" fmla="*/ 2410152 w 7467600"/>
              <a:gd name="connsiteY634" fmla="*/ 3063751 h 6858000"/>
              <a:gd name="connsiteX635" fmla="*/ 2408099 w 7467600"/>
              <a:gd name="connsiteY635" fmla="*/ 3064403 h 6858000"/>
              <a:gd name="connsiteX636" fmla="*/ 2407218 w 7467600"/>
              <a:gd name="connsiteY636" fmla="*/ 3070324 h 6858000"/>
              <a:gd name="connsiteX637" fmla="*/ 2380138 w 7467600"/>
              <a:gd name="connsiteY637" fmla="*/ 3099341 h 6858000"/>
              <a:gd name="connsiteX638" fmla="*/ 1765923 w 7467600"/>
              <a:gd name="connsiteY638" fmla="*/ 3581043 h 6858000"/>
              <a:gd name="connsiteX639" fmla="*/ 1702258 w 7467600"/>
              <a:gd name="connsiteY639" fmla="*/ 3612286 h 6858000"/>
              <a:gd name="connsiteX640" fmla="*/ 1538370 w 7467600"/>
              <a:gd name="connsiteY640" fmla="*/ 3811804 h 6858000"/>
              <a:gd name="connsiteX641" fmla="*/ 542867 w 7467600"/>
              <a:gd name="connsiteY641" fmla="*/ 4944092 h 6858000"/>
              <a:gd name="connsiteX642" fmla="*/ 515800 w 7467600"/>
              <a:gd name="connsiteY642" fmla="*/ 4862180 h 6858000"/>
              <a:gd name="connsiteX643" fmla="*/ 909145 w 7467600"/>
              <a:gd name="connsiteY643" fmla="*/ 4199225 h 6858000"/>
              <a:gd name="connsiteX644" fmla="*/ 1214067 w 7467600"/>
              <a:gd name="connsiteY644" fmla="*/ 3908561 h 6858000"/>
              <a:gd name="connsiteX645" fmla="*/ 640967 w 7467600"/>
              <a:gd name="connsiteY645" fmla="*/ 4105601 h 6858000"/>
              <a:gd name="connsiteX646" fmla="*/ 112563 w 7467600"/>
              <a:gd name="connsiteY646" fmla="*/ 4396952 h 6858000"/>
              <a:gd name="connsiteX647" fmla="*/ 0 w 7467600"/>
              <a:gd name="connsiteY647" fmla="*/ 4466006 h 6858000"/>
              <a:gd name="connsiteX648" fmla="*/ 0 w 7467600"/>
              <a:gd name="connsiteY648" fmla="*/ 4233763 h 6858000"/>
              <a:gd name="connsiteX649" fmla="*/ 36881 w 7467600"/>
              <a:gd name="connsiteY649" fmla="*/ 4200118 h 6858000"/>
              <a:gd name="connsiteX650" fmla="*/ 910534 w 7467600"/>
              <a:gd name="connsiteY650" fmla="*/ 3629753 h 6858000"/>
              <a:gd name="connsiteX651" fmla="*/ 1578717 w 7467600"/>
              <a:gd name="connsiteY651" fmla="*/ 3575982 h 6858000"/>
              <a:gd name="connsiteX652" fmla="*/ 2338780 w 7467600"/>
              <a:gd name="connsiteY652" fmla="*/ 3033725 h 6858000"/>
              <a:gd name="connsiteX653" fmla="*/ 1807991 w 7467600"/>
              <a:gd name="connsiteY653" fmla="*/ 2807184 h 6858000"/>
              <a:gd name="connsiteX654" fmla="*/ 1416358 w 7467600"/>
              <a:gd name="connsiteY654" fmla="*/ 3112571 h 6858000"/>
              <a:gd name="connsiteX655" fmla="*/ 939066 w 7467600"/>
              <a:gd name="connsiteY655" fmla="*/ 3378798 h 6858000"/>
              <a:gd name="connsiteX656" fmla="*/ 115099 w 7467600"/>
              <a:gd name="connsiteY656" fmla="*/ 3607650 h 6858000"/>
              <a:gd name="connsiteX657" fmla="*/ 97284 w 7467600"/>
              <a:gd name="connsiteY657" fmla="*/ 3520393 h 6858000"/>
              <a:gd name="connsiteX658" fmla="*/ 922050 w 7467600"/>
              <a:gd name="connsiteY658" fmla="*/ 3074867 h 6858000"/>
              <a:gd name="connsiteX659" fmla="*/ 1405265 w 7467600"/>
              <a:gd name="connsiteY659" fmla="*/ 3016319 h 6858000"/>
              <a:gd name="connsiteX660" fmla="*/ 1407512 w 7467600"/>
              <a:gd name="connsiteY660" fmla="*/ 3018001 h 6858000"/>
              <a:gd name="connsiteX661" fmla="*/ 1726266 w 7467600"/>
              <a:gd name="connsiteY661" fmla="*/ 2777274 h 6858000"/>
              <a:gd name="connsiteX662" fmla="*/ 625390 w 7467600"/>
              <a:gd name="connsiteY662" fmla="*/ 2514541 h 6858000"/>
              <a:gd name="connsiteX663" fmla="*/ 619799 w 7467600"/>
              <a:gd name="connsiteY663" fmla="*/ 2527180 h 6858000"/>
              <a:gd name="connsiteX664" fmla="*/ 310030 w 7467600"/>
              <a:gd name="connsiteY664" fmla="*/ 2771818 h 6858000"/>
              <a:gd name="connsiteX665" fmla="*/ 173877 w 7467600"/>
              <a:gd name="connsiteY665" fmla="*/ 2937056 h 6858000"/>
              <a:gd name="connsiteX666" fmla="*/ 77889 w 7467600"/>
              <a:gd name="connsiteY666" fmla="*/ 3138440 h 6858000"/>
              <a:gd name="connsiteX667" fmla="*/ 0 w 7467600"/>
              <a:gd name="connsiteY667" fmla="*/ 3271395 h 6858000"/>
              <a:gd name="connsiteX668" fmla="*/ 0 w 7467600"/>
              <a:gd name="connsiteY668" fmla="*/ 3153002 h 6858000"/>
              <a:gd name="connsiteX669" fmla="*/ 2386 w 7467600"/>
              <a:gd name="connsiteY669" fmla="*/ 3149203 h 6858000"/>
              <a:gd name="connsiteX670" fmla="*/ 89753 w 7467600"/>
              <a:gd name="connsiteY670" fmla="*/ 2987702 h 6858000"/>
              <a:gd name="connsiteX671" fmla="*/ 76869 w 7467600"/>
              <a:gd name="connsiteY671" fmla="*/ 3005404 h 6858000"/>
              <a:gd name="connsiteX672" fmla="*/ 32049 w 7467600"/>
              <a:gd name="connsiteY672" fmla="*/ 3065814 h 6858000"/>
              <a:gd name="connsiteX673" fmla="*/ 0 w 7467600"/>
              <a:gd name="connsiteY673" fmla="*/ 3108744 h 6858000"/>
              <a:gd name="connsiteX674" fmla="*/ 0 w 7467600"/>
              <a:gd name="connsiteY674" fmla="*/ 3058059 h 6858000"/>
              <a:gd name="connsiteX675" fmla="*/ 7610 w 7467600"/>
              <a:gd name="connsiteY675" fmla="*/ 3047889 h 6858000"/>
              <a:gd name="connsiteX676" fmla="*/ 52419 w 7467600"/>
              <a:gd name="connsiteY676" fmla="*/ 2987479 h 6858000"/>
              <a:gd name="connsiteX677" fmla="*/ 59142 w 7467600"/>
              <a:gd name="connsiteY677" fmla="*/ 2978488 h 6858000"/>
              <a:gd name="connsiteX678" fmla="*/ 0 w 7467600"/>
              <a:gd name="connsiteY678" fmla="*/ 3015334 h 6858000"/>
              <a:gd name="connsiteX679" fmla="*/ 0 w 7467600"/>
              <a:gd name="connsiteY679" fmla="*/ 2914286 h 6858000"/>
              <a:gd name="connsiteX680" fmla="*/ 36383 w 7467600"/>
              <a:gd name="connsiteY680" fmla="*/ 2901128 h 6858000"/>
              <a:gd name="connsiteX681" fmla="*/ 156329 w 7467600"/>
              <a:gd name="connsiteY681" fmla="*/ 2840533 h 6858000"/>
              <a:gd name="connsiteX682" fmla="*/ 358355 w 7467600"/>
              <a:gd name="connsiteY682" fmla="*/ 2620471 h 6858000"/>
              <a:gd name="connsiteX683" fmla="*/ 510577 w 7467600"/>
              <a:gd name="connsiteY683" fmla="*/ 2501244 h 6858000"/>
              <a:gd name="connsiteX684" fmla="*/ 211967 w 7467600"/>
              <a:gd name="connsiteY684" fmla="*/ 2479171 h 6858000"/>
              <a:gd name="connsiteX685" fmla="*/ 0 w 7467600"/>
              <a:gd name="connsiteY685" fmla="*/ 2476398 h 6858000"/>
              <a:gd name="connsiteX686" fmla="*/ 0 w 7467600"/>
              <a:gd name="connsiteY686" fmla="*/ 2389189 h 6858000"/>
              <a:gd name="connsiteX687" fmla="*/ 103062 w 7467600"/>
              <a:gd name="connsiteY687" fmla="*/ 2389518 h 6858000"/>
              <a:gd name="connsiteX688" fmla="*/ 510734 w 7467600"/>
              <a:gd name="connsiteY688" fmla="*/ 2416201 h 6858000"/>
              <a:gd name="connsiteX689" fmla="*/ 279257 w 7467600"/>
              <a:gd name="connsiteY689" fmla="*/ 2092102 h 6858000"/>
              <a:gd name="connsiteX690" fmla="*/ 65265 w 7467600"/>
              <a:gd name="connsiteY690" fmla="*/ 2006049 h 6858000"/>
              <a:gd name="connsiteX691" fmla="*/ 0 w 7467600"/>
              <a:gd name="connsiteY691" fmla="*/ 1982532 h 6858000"/>
              <a:gd name="connsiteX692" fmla="*/ 0 w 7467600"/>
              <a:gd name="connsiteY692" fmla="*/ 1912789 h 6858000"/>
              <a:gd name="connsiteX693" fmla="*/ 97460 w 7467600"/>
              <a:gd name="connsiteY693" fmla="*/ 1953725 h 6858000"/>
              <a:gd name="connsiteX694" fmla="*/ 221272 w 7467600"/>
              <a:gd name="connsiteY694" fmla="*/ 1980766 h 6858000"/>
              <a:gd name="connsiteX695" fmla="*/ 116765 w 7467600"/>
              <a:gd name="connsiteY695" fmla="*/ 1911033 h 6858000"/>
              <a:gd name="connsiteX696" fmla="*/ 16405 w 7467600"/>
              <a:gd name="connsiteY696" fmla="*/ 1803412 h 6858000"/>
              <a:gd name="connsiteX697" fmla="*/ 0 w 7467600"/>
              <a:gd name="connsiteY697" fmla="*/ 1784777 h 6858000"/>
              <a:gd name="connsiteX698" fmla="*/ 0 w 7467600"/>
              <a:gd name="connsiteY698" fmla="*/ 1740082 h 6858000"/>
              <a:gd name="connsiteX699" fmla="*/ 39394 w 7467600"/>
              <a:gd name="connsiteY699" fmla="*/ 1784856 h 6858000"/>
              <a:gd name="connsiteX700" fmla="*/ 135813 w 7467600"/>
              <a:gd name="connsiteY700" fmla="*/ 1888838 h 6858000"/>
              <a:gd name="connsiteX701" fmla="*/ 242575 w 7467600"/>
              <a:gd name="connsiteY701" fmla="*/ 1958841 h 6858000"/>
              <a:gd name="connsiteX702" fmla="*/ 82197 w 7467600"/>
              <a:gd name="connsiteY702" fmla="*/ 1754826 h 6858000"/>
              <a:gd name="connsiteX703" fmla="*/ 0 w 7467600"/>
              <a:gd name="connsiteY703" fmla="*/ 1679650 h 6858000"/>
              <a:gd name="connsiteX704" fmla="*/ 0 w 7467600"/>
              <a:gd name="connsiteY704" fmla="*/ 1602463 h 6858000"/>
              <a:gd name="connsiteX705" fmla="*/ 84689 w 7467600"/>
              <a:gd name="connsiteY705" fmla="*/ 1677442 h 6858000"/>
              <a:gd name="connsiteX706" fmla="*/ 298437 w 7467600"/>
              <a:gd name="connsiteY706" fmla="*/ 1968019 h 6858000"/>
              <a:gd name="connsiteX707" fmla="*/ 227269 w 7467600"/>
              <a:gd name="connsiteY707" fmla="*/ 1114064 h 6858000"/>
              <a:gd name="connsiteX708" fmla="*/ 248003 w 7467600"/>
              <a:gd name="connsiteY708" fmla="*/ 1089613 h 6858000"/>
              <a:gd name="connsiteX709" fmla="*/ 427020 w 7467600"/>
              <a:gd name="connsiteY709" fmla="*/ 1619803 h 6858000"/>
              <a:gd name="connsiteX710" fmla="*/ 340345 w 7467600"/>
              <a:gd name="connsiteY710" fmla="*/ 2027739 h 6858000"/>
              <a:gd name="connsiteX711" fmla="*/ 360865 w 7467600"/>
              <a:gd name="connsiteY711" fmla="*/ 2044827 h 6858000"/>
              <a:gd name="connsiteX712" fmla="*/ 560414 w 7467600"/>
              <a:gd name="connsiteY712" fmla="*/ 2421457 h 6858000"/>
              <a:gd name="connsiteX713" fmla="*/ 1359703 w 7467600"/>
              <a:gd name="connsiteY713" fmla="*/ 2578554 h 6858000"/>
              <a:gd name="connsiteX714" fmla="*/ 1359422 w 7467600"/>
              <a:gd name="connsiteY714" fmla="*/ 2577994 h 6858000"/>
              <a:gd name="connsiteX715" fmla="*/ 828701 w 7467600"/>
              <a:gd name="connsiteY715" fmla="*/ 1839520 h 6858000"/>
              <a:gd name="connsiteX716" fmla="*/ 494427 w 7467600"/>
              <a:gd name="connsiteY716" fmla="*/ 1092333 h 6858000"/>
              <a:gd name="connsiteX717" fmla="*/ 506322 w 7467600"/>
              <a:gd name="connsiteY717" fmla="*/ 1020997 h 6858000"/>
              <a:gd name="connsiteX718" fmla="*/ 4570198 w 7467600"/>
              <a:gd name="connsiteY718" fmla="*/ 978081 h 6858000"/>
              <a:gd name="connsiteX719" fmla="*/ 4523691 w 7467600"/>
              <a:gd name="connsiteY719" fmla="*/ 1127776 h 6858000"/>
              <a:gd name="connsiteX720" fmla="*/ 4509875 w 7467600"/>
              <a:gd name="connsiteY720" fmla="*/ 1167552 h 6858000"/>
              <a:gd name="connsiteX721" fmla="*/ 4478168 w 7467600"/>
              <a:gd name="connsiteY721" fmla="*/ 1260735 h 6858000"/>
              <a:gd name="connsiteX722" fmla="*/ 4409309 w 7467600"/>
              <a:gd name="connsiteY722" fmla="*/ 1666996 h 6858000"/>
              <a:gd name="connsiteX723" fmla="*/ 4370031 w 7467600"/>
              <a:gd name="connsiteY723" fmla="*/ 1955666 h 6858000"/>
              <a:gd name="connsiteX724" fmla="*/ 4570198 w 7467600"/>
              <a:gd name="connsiteY724" fmla="*/ 978081 h 6858000"/>
              <a:gd name="connsiteX725" fmla="*/ 4557898 w 7467600"/>
              <a:gd name="connsiteY725" fmla="*/ 900011 h 6858000"/>
              <a:gd name="connsiteX726" fmla="*/ 4344840 w 7467600"/>
              <a:gd name="connsiteY726" fmla="*/ 1922038 h 6858000"/>
              <a:gd name="connsiteX727" fmla="*/ 4378710 w 7467600"/>
              <a:gd name="connsiteY727" fmla="*/ 1665516 h 6858000"/>
              <a:gd name="connsiteX728" fmla="*/ 4448798 w 7467600"/>
              <a:gd name="connsiteY728" fmla="*/ 1253024 h 6858000"/>
              <a:gd name="connsiteX729" fmla="*/ 4480315 w 7467600"/>
              <a:gd name="connsiteY729" fmla="*/ 1158454 h 6858000"/>
              <a:gd name="connsiteX730" fmla="*/ 4494133 w 7467600"/>
              <a:gd name="connsiteY730" fmla="*/ 1118676 h 6858000"/>
              <a:gd name="connsiteX731" fmla="*/ 4557898 w 7467600"/>
              <a:gd name="connsiteY731" fmla="*/ 900011 h 6858000"/>
              <a:gd name="connsiteX732" fmla="*/ 5870151 w 7467600"/>
              <a:gd name="connsiteY732" fmla="*/ 898890 h 6858000"/>
              <a:gd name="connsiteX733" fmla="*/ 5861335 w 7467600"/>
              <a:gd name="connsiteY733" fmla="*/ 899177 h 6858000"/>
              <a:gd name="connsiteX734" fmla="*/ 5843702 w 7467600"/>
              <a:gd name="connsiteY734" fmla="*/ 899748 h 6858000"/>
              <a:gd name="connsiteX735" fmla="*/ 5651107 w 7467600"/>
              <a:gd name="connsiteY735" fmla="*/ 920306 h 6858000"/>
              <a:gd name="connsiteX736" fmla="*/ 5459407 w 7467600"/>
              <a:gd name="connsiteY736" fmla="*/ 940975 h 6858000"/>
              <a:gd name="connsiteX737" fmla="*/ 5374846 w 7467600"/>
              <a:gd name="connsiteY737" fmla="*/ 941988 h 6858000"/>
              <a:gd name="connsiteX738" fmla="*/ 5256105 w 7467600"/>
              <a:gd name="connsiteY738" fmla="*/ 945632 h 6858000"/>
              <a:gd name="connsiteX739" fmla="*/ 5107071 w 7467600"/>
              <a:gd name="connsiteY739" fmla="*/ 969720 h 6858000"/>
              <a:gd name="connsiteX740" fmla="*/ 4998681 w 7467600"/>
              <a:gd name="connsiteY740" fmla="*/ 988771 h 6858000"/>
              <a:gd name="connsiteX741" fmla="*/ 5870151 w 7467600"/>
              <a:gd name="connsiteY741" fmla="*/ 898890 h 6858000"/>
              <a:gd name="connsiteX742" fmla="*/ 5504425 w 7467600"/>
              <a:gd name="connsiteY742" fmla="*/ 848067 h 6858000"/>
              <a:gd name="connsiteX743" fmla="*/ 4968849 w 7467600"/>
              <a:gd name="connsiteY743" fmla="*/ 962318 h 6858000"/>
              <a:gd name="connsiteX744" fmla="*/ 5104039 w 7467600"/>
              <a:gd name="connsiteY744" fmla="*/ 940634 h 6858000"/>
              <a:gd name="connsiteX745" fmla="*/ 5256311 w 7467600"/>
              <a:gd name="connsiteY745" fmla="*/ 916490 h 6858000"/>
              <a:gd name="connsiteX746" fmla="*/ 5377381 w 7467600"/>
              <a:gd name="connsiteY746" fmla="*/ 912671 h 6858000"/>
              <a:gd name="connsiteX747" fmla="*/ 5460148 w 7467600"/>
              <a:gd name="connsiteY747" fmla="*/ 911442 h 6858000"/>
              <a:gd name="connsiteX748" fmla="*/ 5648971 w 7467600"/>
              <a:gd name="connsiteY748" fmla="*/ 891331 h 6858000"/>
              <a:gd name="connsiteX749" fmla="*/ 5844807 w 7467600"/>
              <a:gd name="connsiteY749" fmla="*/ 870718 h 6858000"/>
              <a:gd name="connsiteX750" fmla="*/ 5862975 w 7467600"/>
              <a:gd name="connsiteY750" fmla="*/ 869756 h 6858000"/>
              <a:gd name="connsiteX751" fmla="*/ 5920887 w 7467600"/>
              <a:gd name="connsiteY751" fmla="*/ 865929 h 6858000"/>
              <a:gd name="connsiteX752" fmla="*/ 5504425 w 7467600"/>
              <a:gd name="connsiteY752" fmla="*/ 848067 h 6858000"/>
              <a:gd name="connsiteX753" fmla="*/ 3607114 w 7467600"/>
              <a:gd name="connsiteY753" fmla="*/ 467441 h 6858000"/>
              <a:gd name="connsiteX754" fmla="*/ 3296242 w 7467600"/>
              <a:gd name="connsiteY754" fmla="*/ 807991 h 6858000"/>
              <a:gd name="connsiteX755" fmla="*/ 3174674 w 7467600"/>
              <a:gd name="connsiteY755" fmla="*/ 919759 h 6858000"/>
              <a:gd name="connsiteX756" fmla="*/ 3042978 w 7467600"/>
              <a:gd name="connsiteY756" fmla="*/ 1054894 h 6858000"/>
              <a:gd name="connsiteX757" fmla="*/ 2968914 w 7467600"/>
              <a:gd name="connsiteY757" fmla="*/ 1133756 h 6858000"/>
              <a:gd name="connsiteX758" fmla="*/ 3103823 w 7467600"/>
              <a:gd name="connsiteY758" fmla="*/ 1026814 h 6858000"/>
              <a:gd name="connsiteX759" fmla="*/ 3607114 w 7467600"/>
              <a:gd name="connsiteY759" fmla="*/ 467441 h 6858000"/>
              <a:gd name="connsiteX760" fmla="*/ 3744487 w 7467600"/>
              <a:gd name="connsiteY760" fmla="*/ 383136 h 6858000"/>
              <a:gd name="connsiteX761" fmla="*/ 3970213 w 7467600"/>
              <a:gd name="connsiteY761" fmla="*/ 995559 h 6858000"/>
              <a:gd name="connsiteX762" fmla="*/ 3744487 w 7467600"/>
              <a:gd name="connsiteY762" fmla="*/ 383136 h 6858000"/>
              <a:gd name="connsiteX763" fmla="*/ 3624562 w 7467600"/>
              <a:gd name="connsiteY763" fmla="*/ 367041 h 6858000"/>
              <a:gd name="connsiteX764" fmla="*/ 3489712 w 7467600"/>
              <a:gd name="connsiteY764" fmla="*/ 485386 h 6858000"/>
              <a:gd name="connsiteX765" fmla="*/ 3182994 w 7467600"/>
              <a:gd name="connsiteY765" fmla="*/ 828265 h 6858000"/>
              <a:gd name="connsiteX766" fmla="*/ 2892114 w 7467600"/>
              <a:gd name="connsiteY766" fmla="*/ 1172635 h 6858000"/>
              <a:gd name="connsiteX767" fmla="*/ 3021459 w 7467600"/>
              <a:gd name="connsiteY767" fmla="*/ 1035385 h 6858000"/>
              <a:gd name="connsiteX768" fmla="*/ 3153873 w 7467600"/>
              <a:gd name="connsiteY768" fmla="*/ 898971 h 6858000"/>
              <a:gd name="connsiteX769" fmla="*/ 3276511 w 7467600"/>
              <a:gd name="connsiteY769" fmla="*/ 786423 h 6858000"/>
              <a:gd name="connsiteX770" fmla="*/ 3584154 w 7467600"/>
              <a:gd name="connsiteY770" fmla="*/ 448218 h 6858000"/>
              <a:gd name="connsiteX771" fmla="*/ 3624562 w 7467600"/>
              <a:gd name="connsiteY771" fmla="*/ 367041 h 6858000"/>
              <a:gd name="connsiteX772" fmla="*/ 3766672 w 7467600"/>
              <a:gd name="connsiteY772" fmla="*/ 359429 h 6858000"/>
              <a:gd name="connsiteX773" fmla="*/ 3996338 w 7467600"/>
              <a:gd name="connsiteY773" fmla="*/ 968237 h 6858000"/>
              <a:gd name="connsiteX774" fmla="*/ 3766672 w 7467600"/>
              <a:gd name="connsiteY774" fmla="*/ 359429 h 6858000"/>
              <a:gd name="connsiteX775" fmla="*/ 5805386 w 7467600"/>
              <a:gd name="connsiteY775" fmla="*/ 239240 h 6858000"/>
              <a:gd name="connsiteX776" fmla="*/ 5736947 w 7467600"/>
              <a:gd name="connsiteY776" fmla="*/ 261367 h 6858000"/>
              <a:gd name="connsiteX777" fmla="*/ 5427012 w 7467600"/>
              <a:gd name="connsiteY777" fmla="*/ 311272 h 6858000"/>
              <a:gd name="connsiteX778" fmla="*/ 5147818 w 7467600"/>
              <a:gd name="connsiteY778" fmla="*/ 322112 h 6858000"/>
              <a:gd name="connsiteX779" fmla="*/ 5060854 w 7467600"/>
              <a:gd name="connsiteY779" fmla="*/ 311882 h 6858000"/>
              <a:gd name="connsiteX780" fmla="*/ 4945989 w 7467600"/>
              <a:gd name="connsiteY780" fmla="*/ 300516 h 6858000"/>
              <a:gd name="connsiteX781" fmla="*/ 5410479 w 7467600"/>
              <a:gd name="connsiteY781" fmla="*/ 348434 h 6858000"/>
              <a:gd name="connsiteX782" fmla="*/ 5805386 w 7467600"/>
              <a:gd name="connsiteY782" fmla="*/ 239240 h 6858000"/>
              <a:gd name="connsiteX783" fmla="*/ 5905192 w 7467600"/>
              <a:gd name="connsiteY783" fmla="*/ 163079 h 6858000"/>
              <a:gd name="connsiteX784" fmla="*/ 5865655 w 7467600"/>
              <a:gd name="connsiteY784" fmla="*/ 171901 h 6858000"/>
              <a:gd name="connsiteX785" fmla="*/ 5259740 w 7467600"/>
              <a:gd name="connsiteY785" fmla="*/ 257013 h 6858000"/>
              <a:gd name="connsiteX786" fmla="*/ 5208466 w 7467600"/>
              <a:gd name="connsiteY786" fmla="*/ 257550 h 6858000"/>
              <a:gd name="connsiteX787" fmla="*/ 4980204 w 7467600"/>
              <a:gd name="connsiteY787" fmla="*/ 271903 h 6858000"/>
              <a:gd name="connsiteX788" fmla="*/ 5068068 w 7467600"/>
              <a:gd name="connsiteY788" fmla="*/ 282244 h 6858000"/>
              <a:gd name="connsiteX789" fmla="*/ 5153231 w 7467600"/>
              <a:gd name="connsiteY789" fmla="*/ 292240 h 6858000"/>
              <a:gd name="connsiteX790" fmla="*/ 5426491 w 7467600"/>
              <a:gd name="connsiteY790" fmla="*/ 281128 h 6858000"/>
              <a:gd name="connsiteX791" fmla="*/ 5731212 w 7467600"/>
              <a:gd name="connsiteY791" fmla="*/ 231951 h 6858000"/>
              <a:gd name="connsiteX792" fmla="*/ 5905192 w 7467600"/>
              <a:gd name="connsiteY792" fmla="*/ 163079 h 6858000"/>
              <a:gd name="connsiteX793" fmla="*/ 5944437 w 7467600"/>
              <a:gd name="connsiteY793" fmla="*/ 113829 h 6858000"/>
              <a:gd name="connsiteX794" fmla="*/ 5825032 w 7467600"/>
              <a:gd name="connsiteY794" fmla="*/ 146405 h 6858000"/>
              <a:gd name="connsiteX795" fmla="*/ 4955599 w 7467600"/>
              <a:gd name="connsiteY795" fmla="*/ 247008 h 6858000"/>
              <a:gd name="connsiteX796" fmla="*/ 5210104 w 7467600"/>
              <a:gd name="connsiteY796" fmla="*/ 228123 h 6858000"/>
              <a:gd name="connsiteX797" fmla="*/ 5261015 w 7467600"/>
              <a:gd name="connsiteY797" fmla="*/ 227087 h 6858000"/>
              <a:gd name="connsiteX798" fmla="*/ 5861181 w 7467600"/>
              <a:gd name="connsiteY798" fmla="*/ 143093 h 6858000"/>
              <a:gd name="connsiteX799" fmla="*/ 5961252 w 7467600"/>
              <a:gd name="connsiteY799" fmla="*/ 114820 h 6858000"/>
              <a:gd name="connsiteX800" fmla="*/ 5944437 w 7467600"/>
              <a:gd name="connsiteY800" fmla="*/ 113829 h 6858000"/>
              <a:gd name="connsiteX801" fmla="*/ 3882765 w 7467600"/>
              <a:gd name="connsiteY801" fmla="*/ 0 h 6858000"/>
              <a:gd name="connsiteX802" fmla="*/ 3995099 w 7467600"/>
              <a:gd name="connsiteY802" fmla="*/ 0 h 6858000"/>
              <a:gd name="connsiteX803" fmla="*/ 4163818 w 7467600"/>
              <a:gd name="connsiteY803" fmla="*/ 234104 h 6858000"/>
              <a:gd name="connsiteX804" fmla="*/ 4172099 w 7467600"/>
              <a:gd name="connsiteY804" fmla="*/ 234207 h 6858000"/>
              <a:gd name="connsiteX805" fmla="*/ 4784282 w 7467600"/>
              <a:gd name="connsiteY805" fmla="*/ 276561 h 6858000"/>
              <a:gd name="connsiteX806" fmla="*/ 4801687 w 7467600"/>
              <a:gd name="connsiteY806" fmla="*/ 267764 h 6858000"/>
              <a:gd name="connsiteX807" fmla="*/ 6082788 w 7467600"/>
              <a:gd name="connsiteY807" fmla="*/ 64119 h 6858000"/>
              <a:gd name="connsiteX808" fmla="*/ 6099442 w 7467600"/>
              <a:gd name="connsiteY808" fmla="*/ 82568 h 6858000"/>
              <a:gd name="connsiteX809" fmla="*/ 4804137 w 7467600"/>
              <a:gd name="connsiteY809" fmla="*/ 320931 h 6858000"/>
              <a:gd name="connsiteX810" fmla="*/ 4227047 w 7467600"/>
              <a:gd name="connsiteY810" fmla="*/ 313415 h 6858000"/>
              <a:gd name="connsiteX811" fmla="*/ 4346041 w 7467600"/>
              <a:gd name="connsiteY811" fmla="*/ 456086 h 6858000"/>
              <a:gd name="connsiteX812" fmla="*/ 4870967 w 7467600"/>
              <a:gd name="connsiteY812" fmla="*/ 963061 h 6858000"/>
              <a:gd name="connsiteX813" fmla="*/ 4889647 w 7467600"/>
              <a:gd name="connsiteY813" fmla="*/ 957147 h 6858000"/>
              <a:gd name="connsiteX814" fmla="*/ 5422504 w 7467600"/>
              <a:gd name="connsiteY814" fmla="*/ 805191 h 6858000"/>
              <a:gd name="connsiteX815" fmla="*/ 6087656 w 7467600"/>
              <a:gd name="connsiteY815" fmla="*/ 826703 h 6858000"/>
              <a:gd name="connsiteX816" fmla="*/ 6058717 w 7467600"/>
              <a:gd name="connsiteY816" fmla="*/ 865992 h 6858000"/>
              <a:gd name="connsiteX817" fmla="*/ 4974153 w 7467600"/>
              <a:gd name="connsiteY817" fmla="*/ 1045456 h 6858000"/>
              <a:gd name="connsiteX818" fmla="*/ 5627835 w 7467600"/>
              <a:gd name="connsiteY818" fmla="*/ 1472077 h 6858000"/>
              <a:gd name="connsiteX819" fmla="*/ 5629817 w 7467600"/>
              <a:gd name="connsiteY819" fmla="*/ 1471412 h 6858000"/>
              <a:gd name="connsiteX820" fmla="*/ 5634124 w 7467600"/>
              <a:gd name="connsiteY820" fmla="*/ 1470572 h 6858000"/>
              <a:gd name="connsiteX821" fmla="*/ 5755832 w 7467600"/>
              <a:gd name="connsiteY821" fmla="*/ 1383886 h 6858000"/>
              <a:gd name="connsiteX822" fmla="*/ 6014186 w 7467600"/>
              <a:gd name="connsiteY822" fmla="*/ 1279799 h 6858000"/>
              <a:gd name="connsiteX823" fmla="*/ 6901619 w 7467600"/>
              <a:gd name="connsiteY823" fmla="*/ 1047874 h 6858000"/>
              <a:gd name="connsiteX824" fmla="*/ 6931566 w 7467600"/>
              <a:gd name="connsiteY824" fmla="*/ 1062034 h 6858000"/>
              <a:gd name="connsiteX825" fmla="*/ 5790982 w 7467600"/>
              <a:gd name="connsiteY825" fmla="*/ 1561380 h 6858000"/>
              <a:gd name="connsiteX826" fmla="*/ 6188971 w 7467600"/>
              <a:gd name="connsiteY826" fmla="*/ 1755168 h 6858000"/>
              <a:gd name="connsiteX827" fmla="*/ 6202446 w 7467600"/>
              <a:gd name="connsiteY827" fmla="*/ 1752268 h 6858000"/>
              <a:gd name="connsiteX828" fmla="*/ 7179560 w 7467600"/>
              <a:gd name="connsiteY828" fmla="*/ 1467551 h 6858000"/>
              <a:gd name="connsiteX829" fmla="*/ 7158730 w 7467600"/>
              <a:gd name="connsiteY829" fmla="*/ 1507835 h 6858000"/>
              <a:gd name="connsiteX830" fmla="*/ 6326959 w 7467600"/>
              <a:gd name="connsiteY830" fmla="*/ 1817686 h 6858000"/>
              <a:gd name="connsiteX831" fmla="*/ 6537433 w 7467600"/>
              <a:gd name="connsiteY831" fmla="*/ 1907790 h 6858000"/>
              <a:gd name="connsiteX832" fmla="*/ 6550221 w 7467600"/>
              <a:gd name="connsiteY832" fmla="*/ 1910729 h 6858000"/>
              <a:gd name="connsiteX833" fmla="*/ 6964438 w 7467600"/>
              <a:gd name="connsiteY833" fmla="*/ 2209505 h 6858000"/>
              <a:gd name="connsiteX834" fmla="*/ 7367862 w 7467600"/>
              <a:gd name="connsiteY834" fmla="*/ 2806833 h 6858000"/>
              <a:gd name="connsiteX835" fmla="*/ 7364329 w 7467600"/>
              <a:gd name="connsiteY835" fmla="*/ 2826907 h 6858000"/>
              <a:gd name="connsiteX836" fmla="*/ 7290545 w 7467600"/>
              <a:gd name="connsiteY836" fmla="*/ 2850663 h 6858000"/>
              <a:gd name="connsiteX837" fmla="*/ 6472036 w 7467600"/>
              <a:gd name="connsiteY837" fmla="*/ 1959003 h 6858000"/>
              <a:gd name="connsiteX838" fmla="*/ 5792897 w 7467600"/>
              <a:gd name="connsiteY838" fmla="*/ 1647747 h 6858000"/>
              <a:gd name="connsiteX839" fmla="*/ 5842751 w 7467600"/>
              <a:gd name="connsiteY839" fmla="*/ 1816112 h 6858000"/>
              <a:gd name="connsiteX840" fmla="*/ 5847424 w 7467600"/>
              <a:gd name="connsiteY840" fmla="*/ 1815776 h 6858000"/>
              <a:gd name="connsiteX841" fmla="*/ 6399821 w 7467600"/>
              <a:gd name="connsiteY841" fmla="*/ 2344799 h 6858000"/>
              <a:gd name="connsiteX842" fmla="*/ 6323232 w 7467600"/>
              <a:gd name="connsiteY842" fmla="*/ 2389634 h 6858000"/>
              <a:gd name="connsiteX843" fmla="*/ 5942958 w 7467600"/>
              <a:gd name="connsiteY843" fmla="*/ 2077708 h 6858000"/>
              <a:gd name="connsiteX844" fmla="*/ 5921559 w 7467600"/>
              <a:gd name="connsiteY844" fmla="*/ 2378596 h 6858000"/>
              <a:gd name="connsiteX845" fmla="*/ 5817651 w 7467600"/>
              <a:gd name="connsiteY845" fmla="*/ 3023919 h 6858000"/>
              <a:gd name="connsiteX846" fmla="*/ 5729634 w 7467600"/>
              <a:gd name="connsiteY846" fmla="*/ 3051849 h 6858000"/>
              <a:gd name="connsiteX847" fmla="*/ 5611018 w 7467600"/>
              <a:gd name="connsiteY847" fmla="*/ 2316769 h 6858000"/>
              <a:gd name="connsiteX848" fmla="*/ 5687608 w 7467600"/>
              <a:gd name="connsiteY848" fmla="*/ 2039972 h 6858000"/>
              <a:gd name="connsiteX849" fmla="*/ 5657554 w 7467600"/>
              <a:gd name="connsiteY849" fmla="*/ 1576445 h 6858000"/>
              <a:gd name="connsiteX850" fmla="*/ 5150475 w 7467600"/>
              <a:gd name="connsiteY850" fmla="*/ 1274012 h 6858000"/>
              <a:gd name="connsiteX851" fmla="*/ 5349142 w 7467600"/>
              <a:gd name="connsiteY851" fmla="*/ 2204405 h 6858000"/>
              <a:gd name="connsiteX852" fmla="*/ 5262214 w 7467600"/>
              <a:gd name="connsiteY852" fmla="*/ 2233836 h 6858000"/>
              <a:gd name="connsiteX853" fmla="*/ 4981539 w 7467600"/>
              <a:gd name="connsiteY853" fmla="*/ 1542201 h 6858000"/>
              <a:gd name="connsiteX854" fmla="*/ 4958461 w 7467600"/>
              <a:gd name="connsiteY854" fmla="*/ 1136957 h 6858000"/>
              <a:gd name="connsiteX855" fmla="*/ 4655015 w 7467600"/>
              <a:gd name="connsiteY855" fmla="*/ 891426 h 6858000"/>
              <a:gd name="connsiteX856" fmla="*/ 4348002 w 7467600"/>
              <a:gd name="connsiteY856" fmla="*/ 2205895 h 6858000"/>
              <a:gd name="connsiteX857" fmla="*/ 4262250 w 7467600"/>
              <a:gd name="connsiteY857" fmla="*/ 2219972 h 6858000"/>
              <a:gd name="connsiteX858" fmla="*/ 4550611 w 7467600"/>
              <a:gd name="connsiteY858" fmla="*/ 817540 h 6858000"/>
              <a:gd name="connsiteX859" fmla="*/ 4564418 w 7467600"/>
              <a:gd name="connsiteY859" fmla="*/ 808293 h 6858000"/>
              <a:gd name="connsiteX860" fmla="*/ 4266388 w 7467600"/>
              <a:gd name="connsiteY860" fmla="*/ 500083 h 6858000"/>
              <a:gd name="connsiteX861" fmla="*/ 4032842 w 7467600"/>
              <a:gd name="connsiteY861" fmla="*/ 211809 h 6858000"/>
              <a:gd name="connsiteX862" fmla="*/ 3882765 w 7467600"/>
              <a:gd name="connsiteY862" fmla="*/ 0 h 6858000"/>
              <a:gd name="connsiteX863" fmla="*/ 3721337 w 7467600"/>
              <a:gd name="connsiteY863" fmla="*/ 0 h 6858000"/>
              <a:gd name="connsiteX864" fmla="*/ 3797544 w 7467600"/>
              <a:gd name="connsiteY864" fmla="*/ 0 h 6858000"/>
              <a:gd name="connsiteX865" fmla="*/ 3775734 w 7467600"/>
              <a:gd name="connsiteY865" fmla="*/ 95131 h 6858000"/>
              <a:gd name="connsiteX866" fmla="*/ 3724807 w 7467600"/>
              <a:gd name="connsiteY866" fmla="*/ 272257 h 6858000"/>
              <a:gd name="connsiteX867" fmla="*/ 3726844 w 7467600"/>
              <a:gd name="connsiteY867" fmla="*/ 282988 h 6858000"/>
              <a:gd name="connsiteX868" fmla="*/ 3742664 w 7467600"/>
              <a:gd name="connsiteY868" fmla="*/ 279918 h 6858000"/>
              <a:gd name="connsiteX869" fmla="*/ 4103910 w 7467600"/>
              <a:gd name="connsiteY869" fmla="*/ 1161917 h 6858000"/>
              <a:gd name="connsiteX870" fmla="*/ 4020269 w 7467600"/>
              <a:gd name="connsiteY870" fmla="*/ 1200406 h 6858000"/>
              <a:gd name="connsiteX871" fmla="*/ 3674882 w 7467600"/>
              <a:gd name="connsiteY871" fmla="*/ 488524 h 6858000"/>
              <a:gd name="connsiteX872" fmla="*/ 3132682 w 7467600"/>
              <a:gd name="connsiteY872" fmla="*/ 1072284 h 6858000"/>
              <a:gd name="connsiteX873" fmla="*/ 2716346 w 7467600"/>
              <a:gd name="connsiteY873" fmla="*/ 1276376 h 6858000"/>
              <a:gd name="connsiteX874" fmla="*/ 2716772 w 7467600"/>
              <a:gd name="connsiteY874" fmla="*/ 1255462 h 6858000"/>
              <a:gd name="connsiteX875" fmla="*/ 3471096 w 7467600"/>
              <a:gd name="connsiteY875" fmla="*/ 437072 h 6858000"/>
              <a:gd name="connsiteX876" fmla="*/ 3639057 w 7467600"/>
              <a:gd name="connsiteY876" fmla="*/ 286334 h 6858000"/>
              <a:gd name="connsiteX877" fmla="*/ 3640309 w 7467600"/>
              <a:gd name="connsiteY877" fmla="*/ 284664 h 6858000"/>
              <a:gd name="connsiteX878" fmla="*/ 3646022 w 7467600"/>
              <a:gd name="connsiteY878" fmla="*/ 276711 h 6858000"/>
              <a:gd name="connsiteX879" fmla="*/ 3707943 w 7467600"/>
              <a:gd name="connsiteY879" fmla="*/ 65958 h 6858000"/>
              <a:gd name="connsiteX880" fmla="*/ 3721337 w 7467600"/>
              <a:gd name="connsiteY880" fmla="*/ 0 h 6858000"/>
              <a:gd name="connsiteX881" fmla="*/ 2867960 w 7467600"/>
              <a:gd name="connsiteY881" fmla="*/ 0 h 6858000"/>
              <a:gd name="connsiteX882" fmla="*/ 2926351 w 7467600"/>
              <a:gd name="connsiteY882" fmla="*/ 0 h 6858000"/>
              <a:gd name="connsiteX883" fmla="*/ 2902823 w 7467600"/>
              <a:gd name="connsiteY883" fmla="*/ 262929 h 6858000"/>
              <a:gd name="connsiteX884" fmla="*/ 2940663 w 7467600"/>
              <a:gd name="connsiteY884" fmla="*/ 140884 h 6858000"/>
              <a:gd name="connsiteX885" fmla="*/ 2947039 w 7467600"/>
              <a:gd name="connsiteY885" fmla="*/ 122524 h 6858000"/>
              <a:gd name="connsiteX886" fmla="*/ 2984316 w 7467600"/>
              <a:gd name="connsiteY886" fmla="*/ 0 h 6858000"/>
              <a:gd name="connsiteX887" fmla="*/ 3016114 w 7467600"/>
              <a:gd name="connsiteY887" fmla="*/ 0 h 6858000"/>
              <a:gd name="connsiteX888" fmla="*/ 2979949 w 7467600"/>
              <a:gd name="connsiteY888" fmla="*/ 119274 h 6858000"/>
              <a:gd name="connsiteX889" fmla="*/ 3023879 w 7467600"/>
              <a:gd name="connsiteY889" fmla="*/ 0 h 6858000"/>
              <a:gd name="connsiteX890" fmla="*/ 3105400 w 7467600"/>
              <a:gd name="connsiteY890" fmla="*/ 0 h 6858000"/>
              <a:gd name="connsiteX891" fmla="*/ 3094669 w 7467600"/>
              <a:gd name="connsiteY891" fmla="*/ 30308 h 6858000"/>
              <a:gd name="connsiteX892" fmla="*/ 2901945 w 7467600"/>
              <a:gd name="connsiteY892" fmla="*/ 466538 h 6858000"/>
              <a:gd name="connsiteX893" fmla="*/ 2815209 w 7467600"/>
              <a:gd name="connsiteY893" fmla="*/ 497361 h 6858000"/>
              <a:gd name="connsiteX894" fmla="*/ 2844845 w 7467600"/>
              <a:gd name="connsiteY894" fmla="*/ 127638 h 6858000"/>
              <a:gd name="connsiteX895" fmla="*/ 2867960 w 7467600"/>
              <a:gd name="connsiteY895" fmla="*/ 0 h 6858000"/>
              <a:gd name="connsiteX896" fmla="*/ 1057230 w 7467600"/>
              <a:gd name="connsiteY896" fmla="*/ 0 h 6858000"/>
              <a:gd name="connsiteX897" fmla="*/ 1111003 w 7467600"/>
              <a:gd name="connsiteY897" fmla="*/ 0 h 6858000"/>
              <a:gd name="connsiteX898" fmla="*/ 1125553 w 7467600"/>
              <a:gd name="connsiteY898" fmla="*/ 52588 h 6858000"/>
              <a:gd name="connsiteX899" fmla="*/ 1304276 w 7467600"/>
              <a:gd name="connsiteY899" fmla="*/ 476275 h 6858000"/>
              <a:gd name="connsiteX900" fmla="*/ 1492066 w 7467600"/>
              <a:gd name="connsiteY900" fmla="*/ 886333 h 6858000"/>
              <a:gd name="connsiteX901" fmla="*/ 1423698 w 7467600"/>
              <a:gd name="connsiteY901" fmla="*/ 710817 h 6858000"/>
              <a:gd name="connsiteX902" fmla="*/ 1357609 w 7467600"/>
              <a:gd name="connsiteY902" fmla="*/ 532892 h 6858000"/>
              <a:gd name="connsiteX903" fmla="*/ 1309550 w 7467600"/>
              <a:gd name="connsiteY903" fmla="*/ 374031 h 6858000"/>
              <a:gd name="connsiteX904" fmla="*/ 1193673 w 7467600"/>
              <a:gd name="connsiteY904" fmla="*/ 49533 h 6858000"/>
              <a:gd name="connsiteX905" fmla="*/ 1164391 w 7467600"/>
              <a:gd name="connsiteY905" fmla="*/ 0 h 6858000"/>
              <a:gd name="connsiteX906" fmla="*/ 1200666 w 7467600"/>
              <a:gd name="connsiteY906" fmla="*/ 0 h 6858000"/>
              <a:gd name="connsiteX907" fmla="*/ 1223408 w 7467600"/>
              <a:gd name="connsiteY907" fmla="*/ 38996 h 6858000"/>
              <a:gd name="connsiteX908" fmla="*/ 1339635 w 7467600"/>
              <a:gd name="connsiteY908" fmla="*/ 365517 h 6858000"/>
              <a:gd name="connsiteX909" fmla="*/ 1387469 w 7467600"/>
              <a:gd name="connsiteY909" fmla="*/ 523079 h 6858000"/>
              <a:gd name="connsiteX910" fmla="*/ 1452685 w 7467600"/>
              <a:gd name="connsiteY910" fmla="*/ 699806 h 6858000"/>
              <a:gd name="connsiteX911" fmla="*/ 1492092 w 7467600"/>
              <a:gd name="connsiteY911" fmla="*/ 800424 h 6858000"/>
              <a:gd name="connsiteX912" fmla="*/ 1455302 w 7467600"/>
              <a:gd name="connsiteY912" fmla="*/ 632913 h 6858000"/>
              <a:gd name="connsiteX913" fmla="*/ 1222336 w 7467600"/>
              <a:gd name="connsiteY913" fmla="*/ 9480 h 6858000"/>
              <a:gd name="connsiteX914" fmla="*/ 1214634 w 7467600"/>
              <a:gd name="connsiteY914" fmla="*/ 0 h 6858000"/>
              <a:gd name="connsiteX915" fmla="*/ 1289827 w 7467600"/>
              <a:gd name="connsiteY915" fmla="*/ 0 h 6858000"/>
              <a:gd name="connsiteX916" fmla="*/ 1321076 w 7467600"/>
              <a:gd name="connsiteY916" fmla="*/ 59722 h 6858000"/>
              <a:gd name="connsiteX917" fmla="*/ 1512579 w 7467600"/>
              <a:gd name="connsiteY917" fmla="*/ 626441 h 6858000"/>
              <a:gd name="connsiteX918" fmla="*/ 1506076 w 7467600"/>
              <a:gd name="connsiteY918" fmla="*/ 1089289 h 6858000"/>
              <a:gd name="connsiteX919" fmla="*/ 1486346 w 7467600"/>
              <a:gd name="connsiteY919" fmla="*/ 1079919 h 6858000"/>
              <a:gd name="connsiteX920" fmla="*/ 1070511 w 7467600"/>
              <a:gd name="connsiteY920" fmla="*/ 48609 h 6858000"/>
              <a:gd name="connsiteX921" fmla="*/ 1057230 w 7467600"/>
              <a:gd name="connsiteY921" fmla="*/ 0 h 6858000"/>
              <a:gd name="connsiteX922" fmla="*/ 43151 w 7467600"/>
              <a:gd name="connsiteY922" fmla="*/ 0 h 6858000"/>
              <a:gd name="connsiteX923" fmla="*/ 95283 w 7467600"/>
              <a:gd name="connsiteY923" fmla="*/ 0 h 6858000"/>
              <a:gd name="connsiteX924" fmla="*/ 300708 w 7467600"/>
              <a:gd name="connsiteY924" fmla="*/ 154571 h 6858000"/>
              <a:gd name="connsiteX925" fmla="*/ 530414 w 7467600"/>
              <a:gd name="connsiteY925" fmla="*/ 354673 h 6858000"/>
              <a:gd name="connsiteX926" fmla="*/ 333785 w 7467600"/>
              <a:gd name="connsiteY926" fmla="*/ 161564 h 6858000"/>
              <a:gd name="connsiteX927" fmla="*/ 147005 w 7467600"/>
              <a:gd name="connsiteY927" fmla="*/ 0 h 6858000"/>
              <a:gd name="connsiteX928" fmla="*/ 272509 w 7467600"/>
              <a:gd name="connsiteY928" fmla="*/ 0 h 6858000"/>
              <a:gd name="connsiteX929" fmla="*/ 326276 w 7467600"/>
              <a:gd name="connsiteY929" fmla="*/ 45847 h 6858000"/>
              <a:gd name="connsiteX930" fmla="*/ 823759 w 7467600"/>
              <a:gd name="connsiteY930" fmla="*/ 574145 h 6858000"/>
              <a:gd name="connsiteX931" fmla="*/ 811254 w 7467600"/>
              <a:gd name="connsiteY931" fmla="*/ 665546 h 6858000"/>
              <a:gd name="connsiteX932" fmla="*/ 154042 w 7467600"/>
              <a:gd name="connsiteY932" fmla="*/ 261522 h 6858000"/>
              <a:gd name="connsiteX933" fmla="*/ 13550 w 7467600"/>
              <a:gd name="connsiteY933" fmla="*/ 158423 h 6858000"/>
              <a:gd name="connsiteX934" fmla="*/ 0 w 7467600"/>
              <a:gd name="connsiteY934" fmla="*/ 146618 h 6858000"/>
              <a:gd name="connsiteX935" fmla="*/ 0 w 7467600"/>
              <a:gd name="connsiteY935" fmla="*/ 59161 h 6858000"/>
              <a:gd name="connsiteX936" fmla="*/ 45427 w 7467600"/>
              <a:gd name="connsiteY936" fmla="*/ 101078 h 6858000"/>
              <a:gd name="connsiteX937" fmla="*/ 630103 w 7467600"/>
              <a:gd name="connsiteY937" fmla="*/ 485885 h 6858000"/>
              <a:gd name="connsiteX938" fmla="*/ 532040 w 7467600"/>
              <a:gd name="connsiteY938" fmla="*/ 399359 h 6858000"/>
              <a:gd name="connsiteX939" fmla="*/ 517618 w 7467600"/>
              <a:gd name="connsiteY939" fmla="*/ 385726 h 6858000"/>
              <a:gd name="connsiteX940" fmla="*/ 285074 w 7467600"/>
              <a:gd name="connsiteY940" fmla="*/ 182755 h 6858000"/>
              <a:gd name="connsiteX941" fmla="*/ 43151 w 7467600"/>
              <a:gd name="connsiteY94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289862 w 7467600"/>
              <a:gd name="connsiteY8" fmla="*/ 6659827 h 6858000"/>
              <a:gd name="connsiteX9" fmla="*/ 1019354 w 7467600"/>
              <a:gd name="connsiteY9" fmla="*/ 6315006 h 6858000"/>
              <a:gd name="connsiteX10" fmla="*/ 441046 w 7467600"/>
              <a:gd name="connsiteY10" fmla="*/ 6691153 h 6858000"/>
              <a:gd name="connsiteX11" fmla="*/ 1019354 w 7467600"/>
              <a:gd name="connsiteY11" fmla="*/ 6315006 h 6858000"/>
              <a:gd name="connsiteX12" fmla="*/ 991680 w 7467600"/>
              <a:gd name="connsiteY12" fmla="*/ 6298413 h 6858000"/>
              <a:gd name="connsiteX13" fmla="*/ 409060 w 7467600"/>
              <a:gd name="connsiteY13" fmla="*/ 6671470 h 6858000"/>
              <a:gd name="connsiteX14" fmla="*/ 991680 w 7467600"/>
              <a:gd name="connsiteY14" fmla="*/ 6298413 h 6858000"/>
              <a:gd name="connsiteX15" fmla="*/ 103333 w 7467600"/>
              <a:gd name="connsiteY15" fmla="*/ 5699602 h 6858000"/>
              <a:gd name="connsiteX16" fmla="*/ 233938 w 7467600"/>
              <a:gd name="connsiteY16" fmla="*/ 5809416 h 6858000"/>
              <a:gd name="connsiteX17" fmla="*/ 883580 w 7467600"/>
              <a:gd name="connsiteY17" fmla="*/ 6180710 h 6858000"/>
              <a:gd name="connsiteX18" fmla="*/ 487337 w 7467600"/>
              <a:gd name="connsiteY18" fmla="*/ 5950182 h 6858000"/>
              <a:gd name="connsiteX19" fmla="*/ 354051 w 7467600"/>
              <a:gd name="connsiteY19" fmla="*/ 5854912 h 6858000"/>
              <a:gd name="connsiteX20" fmla="*/ 195436 w 7467600"/>
              <a:gd name="connsiteY20" fmla="*/ 5755068 h 6858000"/>
              <a:gd name="connsiteX21" fmla="*/ 103333 w 7467600"/>
              <a:gd name="connsiteY21" fmla="*/ 5699602 h 6858000"/>
              <a:gd name="connsiteX22" fmla="*/ 5539432 w 7467600"/>
              <a:gd name="connsiteY22" fmla="*/ 5642928 h 6858000"/>
              <a:gd name="connsiteX23" fmla="*/ 5555462 w 7467600"/>
              <a:gd name="connsiteY23" fmla="*/ 5694454 h 6858000"/>
              <a:gd name="connsiteX24" fmla="*/ 5828270 w 7467600"/>
              <a:gd name="connsiteY24" fmla="*/ 6320663 h 6858000"/>
              <a:gd name="connsiteX25" fmla="*/ 5947416 w 7467600"/>
              <a:gd name="connsiteY25" fmla="*/ 6574846 h 6858000"/>
              <a:gd name="connsiteX26" fmla="*/ 5539432 w 7467600"/>
              <a:gd name="connsiteY26" fmla="*/ 5642928 h 6858000"/>
              <a:gd name="connsiteX27" fmla="*/ 51253 w 7467600"/>
              <a:gd name="connsiteY27" fmla="*/ 5631825 h 6858000"/>
              <a:gd name="connsiteX28" fmla="*/ 211622 w 7467600"/>
              <a:gd name="connsiteY28" fmla="*/ 5728803 h 6858000"/>
              <a:gd name="connsiteX29" fmla="*/ 371652 w 7467600"/>
              <a:gd name="connsiteY29" fmla="*/ 5829062 h 6858000"/>
              <a:gd name="connsiteX30" fmla="*/ 505903 w 7467600"/>
              <a:gd name="connsiteY30" fmla="*/ 5925221 h 6858000"/>
              <a:gd name="connsiteX31" fmla="*/ 899240 w 7467600"/>
              <a:gd name="connsiteY31" fmla="*/ 6153068 h 6858000"/>
              <a:gd name="connsiteX32" fmla="*/ 988114 w 7467600"/>
              <a:gd name="connsiteY32" fmla="*/ 6174204 h 6858000"/>
              <a:gd name="connsiteX33" fmla="*/ 845971 w 7467600"/>
              <a:gd name="connsiteY33" fmla="*/ 6067177 h 6858000"/>
              <a:gd name="connsiteX34" fmla="*/ 448057 w 7467600"/>
              <a:gd name="connsiteY34" fmla="*/ 5841376 h 6858000"/>
              <a:gd name="connsiteX35" fmla="*/ 51253 w 7467600"/>
              <a:gd name="connsiteY35" fmla="*/ 5631825 h 6858000"/>
              <a:gd name="connsiteX36" fmla="*/ 2606687 w 7467600"/>
              <a:gd name="connsiteY36" fmla="*/ 5630718 h 6858000"/>
              <a:gd name="connsiteX37" fmla="*/ 2645658 w 7467600"/>
              <a:gd name="connsiteY37" fmla="*/ 6640259 h 6858000"/>
              <a:gd name="connsiteX38" fmla="*/ 2606687 w 7467600"/>
              <a:gd name="connsiteY38" fmla="*/ 5630718 h 6858000"/>
              <a:gd name="connsiteX39" fmla="*/ 3642057 w 7467600"/>
              <a:gd name="connsiteY39" fmla="*/ 5573487 h 6858000"/>
              <a:gd name="connsiteX40" fmla="*/ 3632981 w 7467600"/>
              <a:gd name="connsiteY40" fmla="*/ 5579437 h 6858000"/>
              <a:gd name="connsiteX41" fmla="*/ 3382436 w 7467600"/>
              <a:gd name="connsiteY41" fmla="*/ 5952726 h 6858000"/>
              <a:gd name="connsiteX42" fmla="*/ 3191929 w 7467600"/>
              <a:gd name="connsiteY42" fmla="*/ 6662669 h 6858000"/>
              <a:gd name="connsiteX43" fmla="*/ 3369898 w 7467600"/>
              <a:gd name="connsiteY43" fmla="*/ 6081771 h 6858000"/>
              <a:gd name="connsiteX44" fmla="*/ 3642057 w 7467600"/>
              <a:gd name="connsiteY44" fmla="*/ 5573487 h 6858000"/>
              <a:gd name="connsiteX45" fmla="*/ 2650666 w 7467600"/>
              <a:gd name="connsiteY45" fmla="*/ 5530686 h 6858000"/>
              <a:gd name="connsiteX46" fmla="*/ 2650249 w 7467600"/>
              <a:gd name="connsiteY46" fmla="*/ 5532101 h 6858000"/>
              <a:gd name="connsiteX47" fmla="*/ 2663808 w 7467600"/>
              <a:gd name="connsiteY47" fmla="*/ 6535215 h 6858000"/>
              <a:gd name="connsiteX48" fmla="*/ 2665418 w 7467600"/>
              <a:gd name="connsiteY48" fmla="*/ 6132756 h 6858000"/>
              <a:gd name="connsiteX49" fmla="*/ 2650666 w 7467600"/>
              <a:gd name="connsiteY49" fmla="*/ 5530686 h 6858000"/>
              <a:gd name="connsiteX50" fmla="*/ 2680277 w 7467600"/>
              <a:gd name="connsiteY50" fmla="*/ 5479204 h 6858000"/>
              <a:gd name="connsiteX51" fmla="*/ 2678972 w 7467600"/>
              <a:gd name="connsiteY51" fmla="*/ 5481582 h 6858000"/>
              <a:gd name="connsiteX52" fmla="*/ 2696666 w 7467600"/>
              <a:gd name="connsiteY52" fmla="*/ 6133836 h 6858000"/>
              <a:gd name="connsiteX53" fmla="*/ 2695769 w 7467600"/>
              <a:gd name="connsiteY53" fmla="*/ 6390955 h 6858000"/>
              <a:gd name="connsiteX54" fmla="*/ 2739893 w 7467600"/>
              <a:gd name="connsiteY54" fmla="*/ 6108357 h 6858000"/>
              <a:gd name="connsiteX55" fmla="*/ 2680277 w 7467600"/>
              <a:gd name="connsiteY55" fmla="*/ 5479204 h 6858000"/>
              <a:gd name="connsiteX56" fmla="*/ 1132195 w 7467600"/>
              <a:gd name="connsiteY56" fmla="*/ 5467980 h 6858000"/>
              <a:gd name="connsiteX57" fmla="*/ 1679056 w 7467600"/>
              <a:gd name="connsiteY57" fmla="*/ 5516907 h 6858000"/>
              <a:gd name="connsiteX58" fmla="*/ 2128648 w 7467600"/>
              <a:gd name="connsiteY58" fmla="*/ 5474249 h 6858000"/>
              <a:gd name="connsiteX59" fmla="*/ 1825619 w 7467600"/>
              <a:gd name="connsiteY59" fmla="*/ 5478447 h 6858000"/>
              <a:gd name="connsiteX60" fmla="*/ 1737798 w 7467600"/>
              <a:gd name="connsiteY60" fmla="*/ 5483353 h 6858000"/>
              <a:gd name="connsiteX61" fmla="*/ 1132195 w 7467600"/>
              <a:gd name="connsiteY61" fmla="*/ 5467980 h 6858000"/>
              <a:gd name="connsiteX62" fmla="*/ 1456157 w 7467600"/>
              <a:gd name="connsiteY62" fmla="*/ 5371404 h 6858000"/>
              <a:gd name="connsiteX63" fmla="*/ 1244432 w 7467600"/>
              <a:gd name="connsiteY63" fmla="*/ 5385601 h 6858000"/>
              <a:gd name="connsiteX64" fmla="*/ 973990 w 7467600"/>
              <a:gd name="connsiteY64" fmla="*/ 5424940 h 6858000"/>
              <a:gd name="connsiteX65" fmla="*/ 1103809 w 7467600"/>
              <a:gd name="connsiteY65" fmla="*/ 5433720 h 6858000"/>
              <a:gd name="connsiteX66" fmla="*/ 1123454 w 7467600"/>
              <a:gd name="connsiteY66" fmla="*/ 5435727 h 6858000"/>
              <a:gd name="connsiteX67" fmla="*/ 1737017 w 7467600"/>
              <a:gd name="connsiteY67" fmla="*/ 5452183 h 6858000"/>
              <a:gd name="connsiteX68" fmla="*/ 1824397 w 7467600"/>
              <a:gd name="connsiteY68" fmla="*/ 5447757 h 6858000"/>
              <a:gd name="connsiteX69" fmla="*/ 2070059 w 7467600"/>
              <a:gd name="connsiteY69" fmla="*/ 5441660 h 6858000"/>
              <a:gd name="connsiteX70" fmla="*/ 1456157 w 7467600"/>
              <a:gd name="connsiteY70" fmla="*/ 5371404 h 6858000"/>
              <a:gd name="connsiteX71" fmla="*/ 4988186 w 7467600"/>
              <a:gd name="connsiteY71" fmla="*/ 5216467 h 6858000"/>
              <a:gd name="connsiteX72" fmla="*/ 4777334 w 7467600"/>
              <a:gd name="connsiteY72" fmla="*/ 5406072 h 6858000"/>
              <a:gd name="connsiteX73" fmla="*/ 4718341 w 7467600"/>
              <a:gd name="connsiteY73" fmla="*/ 5468043 h 6858000"/>
              <a:gd name="connsiteX74" fmla="*/ 4604655 w 7467600"/>
              <a:gd name="connsiteY74" fmla="*/ 5583434 h 6858000"/>
              <a:gd name="connsiteX75" fmla="*/ 4565074 w 7467600"/>
              <a:gd name="connsiteY75" fmla="*/ 5618550 h 6858000"/>
              <a:gd name="connsiteX76" fmla="*/ 4988186 w 7467600"/>
              <a:gd name="connsiteY76" fmla="*/ 5216467 h 6858000"/>
              <a:gd name="connsiteX77" fmla="*/ 4978032 w 7467600"/>
              <a:gd name="connsiteY77" fmla="*/ 5183809 h 6858000"/>
              <a:gd name="connsiteX78" fmla="*/ 4463413 w 7467600"/>
              <a:gd name="connsiteY78" fmla="*/ 5615162 h 6858000"/>
              <a:gd name="connsiteX79" fmla="*/ 4358134 w 7467600"/>
              <a:gd name="connsiteY79" fmla="*/ 5742791 h 6858000"/>
              <a:gd name="connsiteX80" fmla="*/ 4376219 w 7467600"/>
              <a:gd name="connsiteY80" fmla="*/ 5729027 h 6858000"/>
              <a:gd name="connsiteX81" fmla="*/ 4582340 w 7467600"/>
              <a:gd name="connsiteY81" fmla="*/ 5561037 h 6858000"/>
              <a:gd name="connsiteX82" fmla="*/ 4694684 w 7467600"/>
              <a:gd name="connsiteY82" fmla="*/ 5447098 h 6858000"/>
              <a:gd name="connsiteX83" fmla="*/ 4754123 w 7467600"/>
              <a:gd name="connsiteY83" fmla="*/ 5384643 h 6858000"/>
              <a:gd name="connsiteX84" fmla="*/ 4978032 w 7467600"/>
              <a:gd name="connsiteY84" fmla="*/ 5183809 h 6858000"/>
              <a:gd name="connsiteX85" fmla="*/ 1903353 w 7467600"/>
              <a:gd name="connsiteY85" fmla="*/ 5044827 h 6858000"/>
              <a:gd name="connsiteX86" fmla="*/ 1936931 w 7467600"/>
              <a:gd name="connsiteY86" fmla="*/ 5093954 h 6858000"/>
              <a:gd name="connsiteX87" fmla="*/ 2195868 w 7467600"/>
              <a:gd name="connsiteY87" fmla="*/ 5396574 h 6858000"/>
              <a:gd name="connsiteX88" fmla="*/ 2088852 w 7467600"/>
              <a:gd name="connsiteY88" fmla="*/ 5166123 h 6858000"/>
              <a:gd name="connsiteX89" fmla="*/ 1958241 w 7467600"/>
              <a:gd name="connsiteY89" fmla="*/ 5067955 h 6858000"/>
              <a:gd name="connsiteX90" fmla="*/ 1903353 w 7467600"/>
              <a:gd name="connsiteY90" fmla="*/ 5044827 h 6858000"/>
              <a:gd name="connsiteX91" fmla="*/ 1979378 w 7467600"/>
              <a:gd name="connsiteY91" fmla="*/ 4769504 h 6858000"/>
              <a:gd name="connsiteX92" fmla="*/ 2882120 w 7467600"/>
              <a:gd name="connsiteY92" fmla="*/ 5064547 h 6858000"/>
              <a:gd name="connsiteX93" fmla="*/ 2793103 w 7467600"/>
              <a:gd name="connsiteY93" fmla="*/ 5039699 h 6858000"/>
              <a:gd name="connsiteX94" fmla="*/ 2770041 w 7467600"/>
              <a:gd name="connsiteY94" fmla="*/ 5033634 h 6858000"/>
              <a:gd name="connsiteX95" fmla="*/ 1979378 w 7467600"/>
              <a:gd name="connsiteY95" fmla="*/ 4769504 h 6858000"/>
              <a:gd name="connsiteX96" fmla="*/ 1927410 w 7467600"/>
              <a:gd name="connsiteY96" fmla="*/ 4716164 h 6858000"/>
              <a:gd name="connsiteX97" fmla="*/ 1959587 w 7467600"/>
              <a:gd name="connsiteY97" fmla="*/ 4728849 h 6858000"/>
              <a:gd name="connsiteX98" fmla="*/ 2777707 w 7467600"/>
              <a:gd name="connsiteY98" fmla="*/ 5003991 h 6858000"/>
              <a:gd name="connsiteX99" fmla="*/ 2800768 w 7467600"/>
              <a:gd name="connsiteY99" fmla="*/ 5010056 h 6858000"/>
              <a:gd name="connsiteX100" fmla="*/ 2879408 w 7467600"/>
              <a:gd name="connsiteY100" fmla="*/ 5031590 h 6858000"/>
              <a:gd name="connsiteX101" fmla="*/ 2862295 w 7467600"/>
              <a:gd name="connsiteY101" fmla="*/ 5022958 h 6858000"/>
              <a:gd name="connsiteX102" fmla="*/ 2813343 w 7467600"/>
              <a:gd name="connsiteY102" fmla="*/ 4998369 h 6858000"/>
              <a:gd name="connsiteX103" fmla="*/ 2646245 w 7467600"/>
              <a:gd name="connsiteY103" fmla="*/ 4930999 h 6858000"/>
              <a:gd name="connsiteX104" fmla="*/ 1999243 w 7467600"/>
              <a:gd name="connsiteY104" fmla="*/ 4730524 h 6858000"/>
              <a:gd name="connsiteX105" fmla="*/ 1979527 w 7467600"/>
              <a:gd name="connsiteY105" fmla="*/ 4726651 h 6858000"/>
              <a:gd name="connsiteX106" fmla="*/ 1927410 w 7467600"/>
              <a:gd name="connsiteY106" fmla="*/ 4716164 h 6858000"/>
              <a:gd name="connsiteX107" fmla="*/ 1997014 w 7467600"/>
              <a:gd name="connsiteY107" fmla="*/ 4698007 h 6858000"/>
              <a:gd name="connsiteX108" fmla="*/ 2005458 w 7467600"/>
              <a:gd name="connsiteY108" fmla="*/ 4699540 h 6858000"/>
              <a:gd name="connsiteX109" fmla="*/ 2657186 w 7467600"/>
              <a:gd name="connsiteY109" fmla="*/ 4901687 h 6858000"/>
              <a:gd name="connsiteX110" fmla="*/ 2826662 w 7467600"/>
              <a:gd name="connsiteY110" fmla="*/ 4970362 h 6858000"/>
              <a:gd name="connsiteX111" fmla="*/ 2876100 w 7467600"/>
              <a:gd name="connsiteY111" fmla="*/ 4995397 h 6858000"/>
              <a:gd name="connsiteX112" fmla="*/ 3042600 w 7467600"/>
              <a:gd name="connsiteY112" fmla="*/ 5059532 h 6858000"/>
              <a:gd name="connsiteX113" fmla="*/ 1997014 w 7467600"/>
              <a:gd name="connsiteY113" fmla="*/ 4698007 h 6858000"/>
              <a:gd name="connsiteX114" fmla="*/ 2305292 w 7467600"/>
              <a:gd name="connsiteY114" fmla="*/ 4219492 h 6858000"/>
              <a:gd name="connsiteX115" fmla="*/ 3360922 w 7467600"/>
              <a:gd name="connsiteY115" fmla="*/ 4529373 h 6858000"/>
              <a:gd name="connsiteX116" fmla="*/ 3492420 w 7467600"/>
              <a:gd name="connsiteY116" fmla="*/ 4510145 h 6858000"/>
              <a:gd name="connsiteX117" fmla="*/ 3364086 w 7467600"/>
              <a:gd name="connsiteY117" fmla="*/ 4480340 h 6858000"/>
              <a:gd name="connsiteX118" fmla="*/ 3225818 w 7467600"/>
              <a:gd name="connsiteY118" fmla="*/ 4411822 h 6858000"/>
              <a:gd name="connsiteX119" fmla="*/ 3129696 w 7467600"/>
              <a:gd name="connsiteY119" fmla="*/ 4360704 h 6858000"/>
              <a:gd name="connsiteX120" fmla="*/ 2814545 w 7467600"/>
              <a:gd name="connsiteY120" fmla="*/ 4282955 h 6858000"/>
              <a:gd name="connsiteX121" fmla="*/ 2305292 w 7467600"/>
              <a:gd name="connsiteY121" fmla="*/ 4219492 h 6858000"/>
              <a:gd name="connsiteX122" fmla="*/ 2626982 w 7467600"/>
              <a:gd name="connsiteY122" fmla="*/ 4206450 h 6858000"/>
              <a:gd name="connsiteX123" fmla="*/ 2490617 w 7467600"/>
              <a:gd name="connsiteY123" fmla="*/ 4206951 h 6858000"/>
              <a:gd name="connsiteX124" fmla="*/ 2819869 w 7467600"/>
              <a:gd name="connsiteY124" fmla="*/ 4252936 h 6858000"/>
              <a:gd name="connsiteX125" fmla="*/ 3143018 w 7467600"/>
              <a:gd name="connsiteY125" fmla="*/ 4332698 h 6858000"/>
              <a:gd name="connsiteX126" fmla="*/ 3241520 w 7467600"/>
              <a:gd name="connsiteY126" fmla="*/ 4385112 h 6858000"/>
              <a:gd name="connsiteX127" fmla="*/ 3374575 w 7467600"/>
              <a:gd name="connsiteY127" fmla="*/ 4451517 h 6858000"/>
              <a:gd name="connsiteX128" fmla="*/ 3505221 w 7467600"/>
              <a:gd name="connsiteY128" fmla="*/ 4480757 h 6858000"/>
              <a:gd name="connsiteX129" fmla="*/ 2626982 w 7467600"/>
              <a:gd name="connsiteY129" fmla="*/ 4206450 h 6858000"/>
              <a:gd name="connsiteX130" fmla="*/ 1310106 w 7467600"/>
              <a:gd name="connsiteY130" fmla="*/ 3943217 h 6858000"/>
              <a:gd name="connsiteX131" fmla="*/ 854994 w 7467600"/>
              <a:gd name="connsiteY131" fmla="*/ 4399136 h 6858000"/>
              <a:gd name="connsiteX132" fmla="*/ 742462 w 7467600"/>
              <a:gd name="connsiteY132" fmla="*/ 4594648 h 6858000"/>
              <a:gd name="connsiteX133" fmla="*/ 820602 w 7467600"/>
              <a:gd name="connsiteY133" fmla="*/ 4485915 h 6858000"/>
              <a:gd name="connsiteX134" fmla="*/ 878295 w 7467600"/>
              <a:gd name="connsiteY134" fmla="*/ 4403594 h 6858000"/>
              <a:gd name="connsiteX135" fmla="*/ 1240607 w 7467600"/>
              <a:gd name="connsiteY135" fmla="*/ 4010401 h 6858000"/>
              <a:gd name="connsiteX136" fmla="*/ 1310106 w 7467600"/>
              <a:gd name="connsiteY136" fmla="*/ 3943217 h 6858000"/>
              <a:gd name="connsiteX137" fmla="*/ 1423113 w 7467600"/>
              <a:gd name="connsiteY137" fmla="*/ 3874565 h 6858000"/>
              <a:gd name="connsiteX138" fmla="*/ 1260565 w 7467600"/>
              <a:gd name="connsiteY138" fmla="*/ 4031982 h 6858000"/>
              <a:gd name="connsiteX139" fmla="*/ 901900 w 7467600"/>
              <a:gd name="connsiteY139" fmla="*/ 4421236 h 6858000"/>
              <a:gd name="connsiteX140" fmla="*/ 845044 w 7467600"/>
              <a:gd name="connsiteY140" fmla="*/ 4502436 h 6858000"/>
              <a:gd name="connsiteX141" fmla="*/ 685926 w 7467600"/>
              <a:gd name="connsiteY141" fmla="*/ 4703069 h 6858000"/>
              <a:gd name="connsiteX142" fmla="*/ 684248 w 7467600"/>
              <a:gd name="connsiteY142" fmla="*/ 4706721 h 6858000"/>
              <a:gd name="connsiteX143" fmla="*/ 1423113 w 7467600"/>
              <a:gd name="connsiteY143" fmla="*/ 3874565 h 6858000"/>
              <a:gd name="connsiteX144" fmla="*/ 3316479 w 7467600"/>
              <a:gd name="connsiteY144" fmla="*/ 3872136 h 6858000"/>
              <a:gd name="connsiteX145" fmla="*/ 3546806 w 7467600"/>
              <a:gd name="connsiteY145" fmla="*/ 4356139 h 6858000"/>
              <a:gd name="connsiteX146" fmla="*/ 3364433 w 7467600"/>
              <a:gd name="connsiteY146" fmla="*/ 3953121 h 6858000"/>
              <a:gd name="connsiteX147" fmla="*/ 3316479 w 7467600"/>
              <a:gd name="connsiteY147" fmla="*/ 3872136 h 6858000"/>
              <a:gd name="connsiteX148" fmla="*/ 3291335 w 7467600"/>
              <a:gd name="connsiteY148" fmla="*/ 3767420 h 6858000"/>
              <a:gd name="connsiteX149" fmla="*/ 3390805 w 7467600"/>
              <a:gd name="connsiteY149" fmla="*/ 3937163 h 6858000"/>
              <a:gd name="connsiteX150" fmla="*/ 3579062 w 7467600"/>
              <a:gd name="connsiteY150" fmla="*/ 4359040 h 6858000"/>
              <a:gd name="connsiteX151" fmla="*/ 3467355 w 7467600"/>
              <a:gd name="connsiteY151" fmla="*/ 3988130 h 6858000"/>
              <a:gd name="connsiteX152" fmla="*/ 3310753 w 7467600"/>
              <a:gd name="connsiteY152" fmla="*/ 3787140 h 6858000"/>
              <a:gd name="connsiteX153" fmla="*/ 3291335 w 7467600"/>
              <a:gd name="connsiteY153" fmla="*/ 3767420 h 6858000"/>
              <a:gd name="connsiteX154" fmla="*/ 1635889 w 7467600"/>
              <a:gd name="connsiteY154" fmla="*/ 3709494 h 6858000"/>
              <a:gd name="connsiteX155" fmla="*/ 1634800 w 7467600"/>
              <a:gd name="connsiteY155" fmla="*/ 3731111 h 6858000"/>
              <a:gd name="connsiteX156" fmla="*/ 1635889 w 7467600"/>
              <a:gd name="connsiteY156" fmla="*/ 3709494 h 6858000"/>
              <a:gd name="connsiteX157" fmla="*/ 1510397 w 7467600"/>
              <a:gd name="connsiteY157" fmla="*/ 3684705 h 6858000"/>
              <a:gd name="connsiteX158" fmla="*/ 1146550 w 7467600"/>
              <a:gd name="connsiteY158" fmla="*/ 3802012 h 6858000"/>
              <a:gd name="connsiteX159" fmla="*/ 698834 w 7467600"/>
              <a:gd name="connsiteY159" fmla="*/ 3952272 h 6858000"/>
              <a:gd name="connsiteX160" fmla="*/ 34256 w 7467600"/>
              <a:gd name="connsiteY160" fmla="*/ 4347603 h 6858000"/>
              <a:gd name="connsiteX161" fmla="*/ 527241 w 7467600"/>
              <a:gd name="connsiteY161" fmla="*/ 4065078 h 6858000"/>
              <a:gd name="connsiteX162" fmla="*/ 1510397 w 7467600"/>
              <a:gd name="connsiteY162" fmla="*/ 3684705 h 6858000"/>
              <a:gd name="connsiteX163" fmla="*/ 1313114 w 7467600"/>
              <a:gd name="connsiteY163" fmla="*/ 3655216 h 6858000"/>
              <a:gd name="connsiteX164" fmla="*/ 1109304 w 7467600"/>
              <a:gd name="connsiteY164" fmla="*/ 3669030 h 6858000"/>
              <a:gd name="connsiteX165" fmla="*/ 8129 w 7467600"/>
              <a:gd name="connsiteY165" fmla="*/ 4330519 h 6858000"/>
              <a:gd name="connsiteX166" fmla="*/ 687572 w 7467600"/>
              <a:gd name="connsiteY166" fmla="*/ 3925629 h 6858000"/>
              <a:gd name="connsiteX167" fmla="*/ 1138365 w 7467600"/>
              <a:gd name="connsiteY167" fmla="*/ 3774515 h 6858000"/>
              <a:gd name="connsiteX168" fmla="*/ 1505579 w 7467600"/>
              <a:gd name="connsiteY168" fmla="*/ 3655526 h 6858000"/>
              <a:gd name="connsiteX169" fmla="*/ 1313114 w 7467600"/>
              <a:gd name="connsiteY169" fmla="*/ 3655216 h 6858000"/>
              <a:gd name="connsiteX170" fmla="*/ 3655073 w 7467600"/>
              <a:gd name="connsiteY170" fmla="*/ 3650884 h 6858000"/>
              <a:gd name="connsiteX171" fmla="*/ 3989938 w 7467600"/>
              <a:gd name="connsiteY171" fmla="*/ 3991685 h 6858000"/>
              <a:gd name="connsiteX172" fmla="*/ 4393907 w 7467600"/>
              <a:gd name="connsiteY172" fmla="*/ 4261258 h 6858000"/>
              <a:gd name="connsiteX173" fmla="*/ 4648051 w 7467600"/>
              <a:gd name="connsiteY173" fmla="*/ 4374051 h 6858000"/>
              <a:gd name="connsiteX174" fmla="*/ 4383389 w 7467600"/>
              <a:gd name="connsiteY174" fmla="*/ 4184369 h 6858000"/>
              <a:gd name="connsiteX175" fmla="*/ 4165508 w 7467600"/>
              <a:gd name="connsiteY175" fmla="*/ 4035196 h 6858000"/>
              <a:gd name="connsiteX176" fmla="*/ 4068162 w 7467600"/>
              <a:gd name="connsiteY176" fmla="*/ 3953394 h 6858000"/>
              <a:gd name="connsiteX177" fmla="*/ 3981416 w 7467600"/>
              <a:gd name="connsiteY177" fmla="*/ 3880482 h 6858000"/>
              <a:gd name="connsiteX178" fmla="*/ 3800147 w 7467600"/>
              <a:gd name="connsiteY178" fmla="*/ 3749872 h 6858000"/>
              <a:gd name="connsiteX179" fmla="*/ 3655073 w 7467600"/>
              <a:gd name="connsiteY179" fmla="*/ 3650884 h 6858000"/>
              <a:gd name="connsiteX180" fmla="*/ 3670252 w 7467600"/>
              <a:gd name="connsiteY180" fmla="*/ 3622798 h 6858000"/>
              <a:gd name="connsiteX181" fmla="*/ 3817258 w 7467600"/>
              <a:gd name="connsiteY181" fmla="*/ 3723577 h 6858000"/>
              <a:gd name="connsiteX182" fmla="*/ 4000461 w 7467600"/>
              <a:gd name="connsiteY182" fmla="*/ 3855966 h 6858000"/>
              <a:gd name="connsiteX183" fmla="*/ 4088180 w 7467600"/>
              <a:gd name="connsiteY183" fmla="*/ 3929774 h 6858000"/>
              <a:gd name="connsiteX184" fmla="*/ 4184555 w 7467600"/>
              <a:gd name="connsiteY184" fmla="*/ 4010683 h 6858000"/>
              <a:gd name="connsiteX185" fmla="*/ 4399563 w 7467600"/>
              <a:gd name="connsiteY185" fmla="*/ 4158106 h 6858000"/>
              <a:gd name="connsiteX186" fmla="*/ 4684469 w 7467600"/>
              <a:gd name="connsiteY186" fmla="*/ 4364680 h 6858000"/>
              <a:gd name="connsiteX187" fmla="*/ 4690271 w 7467600"/>
              <a:gd name="connsiteY187" fmla="*/ 4370034 h 6858000"/>
              <a:gd name="connsiteX188" fmla="*/ 4136093 w 7467600"/>
              <a:gd name="connsiteY188" fmla="*/ 3858466 h 6858000"/>
              <a:gd name="connsiteX189" fmla="*/ 3670252 w 7467600"/>
              <a:gd name="connsiteY189" fmla="*/ 3622798 h 6858000"/>
              <a:gd name="connsiteX190" fmla="*/ 4440129 w 7467600"/>
              <a:gd name="connsiteY190" fmla="*/ 3448571 h 6858000"/>
              <a:gd name="connsiteX191" fmla="*/ 4856525 w 7467600"/>
              <a:gd name="connsiteY191" fmla="*/ 3915351 h 6858000"/>
              <a:gd name="connsiteX192" fmla="*/ 5059055 w 7467600"/>
              <a:gd name="connsiteY192" fmla="*/ 4108918 h 6858000"/>
              <a:gd name="connsiteX193" fmla="*/ 5290070 w 7467600"/>
              <a:gd name="connsiteY193" fmla="*/ 4263619 h 6858000"/>
              <a:gd name="connsiteX194" fmla="*/ 4834991 w 7467600"/>
              <a:gd name="connsiteY194" fmla="*/ 3830985 h 6858000"/>
              <a:gd name="connsiteX195" fmla="*/ 4440129 w 7467600"/>
              <a:gd name="connsiteY195" fmla="*/ 3448571 h 6858000"/>
              <a:gd name="connsiteX196" fmla="*/ 4441737 w 7467600"/>
              <a:gd name="connsiteY196" fmla="*/ 3399734 h 6858000"/>
              <a:gd name="connsiteX197" fmla="*/ 4431236 w 7467600"/>
              <a:gd name="connsiteY197" fmla="*/ 3400954 h 6858000"/>
              <a:gd name="connsiteX198" fmla="*/ 4557150 w 7467600"/>
              <a:gd name="connsiteY198" fmla="*/ 3510023 h 6858000"/>
              <a:gd name="connsiteX199" fmla="*/ 4856936 w 7467600"/>
              <a:gd name="connsiteY199" fmla="*/ 3809146 h 6858000"/>
              <a:gd name="connsiteX200" fmla="*/ 5111996 w 7467600"/>
              <a:gd name="connsiteY200" fmla="*/ 4065759 h 6858000"/>
              <a:gd name="connsiteX201" fmla="*/ 5388878 w 7467600"/>
              <a:gd name="connsiteY201" fmla="*/ 4300185 h 6858000"/>
              <a:gd name="connsiteX202" fmla="*/ 5425556 w 7467600"/>
              <a:gd name="connsiteY202" fmla="*/ 4308967 h 6858000"/>
              <a:gd name="connsiteX203" fmla="*/ 4943646 w 7467600"/>
              <a:gd name="connsiteY203" fmla="*/ 3822916 h 6858000"/>
              <a:gd name="connsiteX204" fmla="*/ 4594837 w 7467600"/>
              <a:gd name="connsiteY204" fmla="*/ 3532274 h 6858000"/>
              <a:gd name="connsiteX205" fmla="*/ 4441737 w 7467600"/>
              <a:gd name="connsiteY205" fmla="*/ 3399734 h 6858000"/>
              <a:gd name="connsiteX206" fmla="*/ 5425834 w 7467600"/>
              <a:gd name="connsiteY206" fmla="*/ 3162785 h 6858000"/>
              <a:gd name="connsiteX207" fmla="*/ 5401644 w 7467600"/>
              <a:gd name="connsiteY207" fmla="*/ 3617847 h 6858000"/>
              <a:gd name="connsiteX208" fmla="*/ 5467256 w 7467600"/>
              <a:gd name="connsiteY208" fmla="*/ 4175494 h 6858000"/>
              <a:gd name="connsiteX209" fmla="*/ 5448069 w 7467600"/>
              <a:gd name="connsiteY209" fmla="*/ 3567554 h 6858000"/>
              <a:gd name="connsiteX210" fmla="*/ 5425834 w 7467600"/>
              <a:gd name="connsiteY210" fmla="*/ 3162785 h 6858000"/>
              <a:gd name="connsiteX211" fmla="*/ 1318687 w 7467600"/>
              <a:gd name="connsiteY211" fmla="*/ 3113840 h 6858000"/>
              <a:gd name="connsiteX212" fmla="*/ 1066793 w 7467600"/>
              <a:gd name="connsiteY212" fmla="*/ 3212171 h 6858000"/>
              <a:gd name="connsiteX213" fmla="*/ 993319 w 7467600"/>
              <a:gd name="connsiteY213" fmla="*/ 3247648 h 6858000"/>
              <a:gd name="connsiteX214" fmla="*/ 853081 w 7467600"/>
              <a:gd name="connsiteY214" fmla="*/ 3312410 h 6858000"/>
              <a:gd name="connsiteX215" fmla="*/ 805957 w 7467600"/>
              <a:gd name="connsiteY215" fmla="*/ 3330443 h 6858000"/>
              <a:gd name="connsiteX216" fmla="*/ 1318687 w 7467600"/>
              <a:gd name="connsiteY216" fmla="*/ 3113840 h 6858000"/>
              <a:gd name="connsiteX217" fmla="*/ 5453702 w 7467600"/>
              <a:gd name="connsiteY217" fmla="*/ 3090882 h 6858000"/>
              <a:gd name="connsiteX218" fmla="*/ 5480135 w 7467600"/>
              <a:gd name="connsiteY218" fmla="*/ 3565802 h 6858000"/>
              <a:gd name="connsiteX219" fmla="*/ 5499023 w 7467600"/>
              <a:gd name="connsiteY219" fmla="*/ 4166310 h 6858000"/>
              <a:gd name="connsiteX220" fmla="*/ 5547022 w 7467600"/>
              <a:gd name="connsiteY220" fmla="*/ 3607838 h 6858000"/>
              <a:gd name="connsiteX221" fmla="*/ 5515964 w 7467600"/>
              <a:gd name="connsiteY221" fmla="*/ 3378541 h 6858000"/>
              <a:gd name="connsiteX222" fmla="*/ 5453702 w 7467600"/>
              <a:gd name="connsiteY222" fmla="*/ 3090882 h 6858000"/>
              <a:gd name="connsiteX223" fmla="*/ 1238695 w 7467600"/>
              <a:gd name="connsiteY223" fmla="*/ 3076820 h 6858000"/>
              <a:gd name="connsiteX224" fmla="*/ 716371 w 7467600"/>
              <a:gd name="connsiteY224" fmla="*/ 3293249 h 6858000"/>
              <a:gd name="connsiteX225" fmla="*/ 579522 w 7467600"/>
              <a:gd name="connsiteY225" fmla="*/ 3371759 h 6858000"/>
              <a:gd name="connsiteX226" fmla="*/ 600288 w 7467600"/>
              <a:gd name="connsiteY226" fmla="*/ 3365555 h 6858000"/>
              <a:gd name="connsiteX227" fmla="*/ 840692 w 7467600"/>
              <a:gd name="connsiteY227" fmla="*/ 3284921 h 6858000"/>
              <a:gd name="connsiteX228" fmla="*/ 979248 w 7467600"/>
              <a:gd name="connsiteY228" fmla="*/ 3221003 h 6858000"/>
              <a:gd name="connsiteX229" fmla="*/ 1053282 w 7467600"/>
              <a:gd name="connsiteY229" fmla="*/ 3185247 h 6858000"/>
              <a:gd name="connsiteX230" fmla="*/ 1320603 w 7467600"/>
              <a:gd name="connsiteY230" fmla="*/ 3081281 h 6858000"/>
              <a:gd name="connsiteX231" fmla="*/ 1238695 w 7467600"/>
              <a:gd name="connsiteY231" fmla="*/ 3076820 h 6858000"/>
              <a:gd name="connsiteX232" fmla="*/ 5425627 w 7467600"/>
              <a:gd name="connsiteY232" fmla="*/ 2954192 h 6858000"/>
              <a:gd name="connsiteX233" fmla="*/ 5470770 w 7467600"/>
              <a:gd name="connsiteY233" fmla="*/ 3005435 h 6858000"/>
              <a:gd name="connsiteX234" fmla="*/ 5519779 w 7467600"/>
              <a:gd name="connsiteY234" fmla="*/ 4359223 h 6858000"/>
              <a:gd name="connsiteX235" fmla="*/ 5520293 w 7467600"/>
              <a:gd name="connsiteY235" fmla="*/ 4360602 h 6858000"/>
              <a:gd name="connsiteX236" fmla="*/ 5767221 w 7467600"/>
              <a:gd name="connsiteY236" fmla="*/ 4665564 h 6858000"/>
              <a:gd name="connsiteX237" fmla="*/ 6937169 w 7467600"/>
              <a:gd name="connsiteY237" fmla="*/ 4815941 h 6858000"/>
              <a:gd name="connsiteX238" fmla="*/ 6953922 w 7467600"/>
              <a:gd name="connsiteY238" fmla="*/ 4890068 h 6858000"/>
              <a:gd name="connsiteX239" fmla="*/ 6071359 w 7467600"/>
              <a:gd name="connsiteY239" fmla="*/ 4770770 h 6858000"/>
              <a:gd name="connsiteX240" fmla="*/ 6038839 w 7467600"/>
              <a:gd name="connsiteY240" fmla="*/ 4764474 h 6858000"/>
              <a:gd name="connsiteX241" fmla="*/ 6038706 w 7467600"/>
              <a:gd name="connsiteY241" fmla="*/ 4763847 h 6858000"/>
              <a:gd name="connsiteX242" fmla="*/ 6037784 w 7467600"/>
              <a:gd name="connsiteY242" fmla="*/ 4764270 h 6858000"/>
              <a:gd name="connsiteX243" fmla="*/ 6038839 w 7467600"/>
              <a:gd name="connsiteY243" fmla="*/ 4764474 h 6858000"/>
              <a:gd name="connsiteX244" fmla="*/ 6040338 w 7467600"/>
              <a:gd name="connsiteY244" fmla="*/ 4771418 h 6858000"/>
              <a:gd name="connsiteX245" fmla="*/ 6024488 w 7467600"/>
              <a:gd name="connsiteY245" fmla="*/ 4809903 h 6858000"/>
              <a:gd name="connsiteX246" fmla="*/ 5599771 w 7467600"/>
              <a:gd name="connsiteY246" fmla="*/ 5509652 h 6858000"/>
              <a:gd name="connsiteX247" fmla="*/ 5548843 w 7467600"/>
              <a:gd name="connsiteY247" fmla="*/ 5563845 h 6858000"/>
              <a:gd name="connsiteX248" fmla="*/ 5940952 w 7467600"/>
              <a:gd name="connsiteY248" fmla="*/ 6250028 h 6858000"/>
              <a:gd name="connsiteX249" fmla="*/ 6043441 w 7467600"/>
              <a:gd name="connsiteY249" fmla="*/ 6665847 h 6858000"/>
              <a:gd name="connsiteX250" fmla="*/ 6093432 w 7467600"/>
              <a:gd name="connsiteY250" fmla="*/ 6858000 h 6858000"/>
              <a:gd name="connsiteX251" fmla="*/ 6034344 w 7467600"/>
              <a:gd name="connsiteY251" fmla="*/ 6858000 h 6858000"/>
              <a:gd name="connsiteX252" fmla="*/ 6026679 w 7467600"/>
              <a:gd name="connsiteY252" fmla="*/ 6836959 h 6858000"/>
              <a:gd name="connsiteX253" fmla="*/ 5800441 w 7467600"/>
              <a:gd name="connsiteY253" fmla="*/ 6335286 h 6858000"/>
              <a:gd name="connsiteX254" fmla="*/ 5526562 w 7467600"/>
              <a:gd name="connsiteY254" fmla="*/ 5705388 h 6858000"/>
              <a:gd name="connsiteX255" fmla="*/ 5519640 w 7467600"/>
              <a:gd name="connsiteY255" fmla="*/ 5683774 h 6858000"/>
              <a:gd name="connsiteX256" fmla="*/ 5844559 w 7467600"/>
              <a:gd name="connsiteY256" fmla="*/ 6553349 h 6858000"/>
              <a:gd name="connsiteX257" fmla="*/ 5975994 w 7467600"/>
              <a:gd name="connsiteY257" fmla="*/ 6858000 h 6858000"/>
              <a:gd name="connsiteX258" fmla="*/ 5898547 w 7467600"/>
              <a:gd name="connsiteY258" fmla="*/ 6858000 h 6858000"/>
              <a:gd name="connsiteX259" fmla="*/ 5682041 w 7467600"/>
              <a:gd name="connsiteY259" fmla="*/ 6355860 h 6858000"/>
              <a:gd name="connsiteX260" fmla="*/ 5461758 w 7467600"/>
              <a:gd name="connsiteY260" fmla="*/ 5820220 h 6858000"/>
              <a:gd name="connsiteX261" fmla="*/ 5237282 w 7467600"/>
              <a:gd name="connsiteY261" fmla="*/ 6579086 h 6858000"/>
              <a:gd name="connsiteX262" fmla="*/ 5115009 w 7467600"/>
              <a:gd name="connsiteY262" fmla="*/ 6858000 h 6858000"/>
              <a:gd name="connsiteX263" fmla="*/ 5028074 w 7467600"/>
              <a:gd name="connsiteY263" fmla="*/ 6858000 h 6858000"/>
              <a:gd name="connsiteX264" fmla="*/ 5079508 w 7467600"/>
              <a:gd name="connsiteY264" fmla="*/ 6749074 h 6858000"/>
              <a:gd name="connsiteX265" fmla="*/ 5371846 w 7467600"/>
              <a:gd name="connsiteY265" fmla="*/ 5924413 h 6858000"/>
              <a:gd name="connsiteX266" fmla="*/ 5270512 w 7467600"/>
              <a:gd name="connsiteY266" fmla="*/ 6138975 h 6858000"/>
              <a:gd name="connsiteX267" fmla="*/ 5062409 w 7467600"/>
              <a:gd name="connsiteY267" fmla="*/ 6653544 h 6858000"/>
              <a:gd name="connsiteX268" fmla="*/ 5036628 w 7467600"/>
              <a:gd name="connsiteY268" fmla="*/ 6754247 h 6858000"/>
              <a:gd name="connsiteX269" fmla="*/ 5009112 w 7467600"/>
              <a:gd name="connsiteY269" fmla="*/ 6858000 h 6858000"/>
              <a:gd name="connsiteX270" fmla="*/ 4976679 w 7467600"/>
              <a:gd name="connsiteY270" fmla="*/ 6858000 h 6858000"/>
              <a:gd name="connsiteX271" fmla="*/ 5006537 w 7467600"/>
              <a:gd name="connsiteY271" fmla="*/ 6747068 h 6858000"/>
              <a:gd name="connsiteX272" fmla="*/ 5032723 w 7467600"/>
              <a:gd name="connsiteY272" fmla="*/ 6644957 h 6858000"/>
              <a:gd name="connsiteX273" fmla="*/ 5242949 w 7467600"/>
              <a:gd name="connsiteY273" fmla="*/ 6125175 h 6858000"/>
              <a:gd name="connsiteX274" fmla="*/ 5286321 w 7467600"/>
              <a:gd name="connsiteY274" fmla="*/ 6033555 h 6858000"/>
              <a:gd name="connsiteX275" fmla="*/ 5008210 w 7467600"/>
              <a:gd name="connsiteY275" fmla="*/ 6649194 h 6858000"/>
              <a:gd name="connsiteX276" fmla="*/ 4986321 w 7467600"/>
              <a:gd name="connsiteY276" fmla="*/ 6765687 h 6858000"/>
              <a:gd name="connsiteX277" fmla="*/ 4973474 w 7467600"/>
              <a:gd name="connsiteY277" fmla="*/ 6858000 h 6858000"/>
              <a:gd name="connsiteX278" fmla="*/ 4907178 w 7467600"/>
              <a:gd name="connsiteY278" fmla="*/ 6858000 h 6858000"/>
              <a:gd name="connsiteX279" fmla="*/ 4910810 w 7467600"/>
              <a:gd name="connsiteY279" fmla="*/ 6829660 h 6858000"/>
              <a:gd name="connsiteX280" fmla="*/ 4987461 w 7467600"/>
              <a:gd name="connsiteY280" fmla="*/ 6432994 h 6858000"/>
              <a:gd name="connsiteX281" fmla="*/ 5179262 w 7467600"/>
              <a:gd name="connsiteY281" fmla="*/ 6035044 h 6858000"/>
              <a:gd name="connsiteX282" fmla="*/ 4689678 w 7467600"/>
              <a:gd name="connsiteY282" fmla="*/ 6440241 h 6858000"/>
              <a:gd name="connsiteX283" fmla="*/ 4477543 w 7467600"/>
              <a:gd name="connsiteY283" fmla="*/ 6674836 h 6858000"/>
              <a:gd name="connsiteX284" fmla="*/ 4329957 w 7467600"/>
              <a:gd name="connsiteY284" fmla="*/ 6858000 h 6858000"/>
              <a:gd name="connsiteX285" fmla="*/ 4218595 w 7467600"/>
              <a:gd name="connsiteY285" fmla="*/ 6858000 h 6858000"/>
              <a:gd name="connsiteX286" fmla="*/ 4368888 w 7467600"/>
              <a:gd name="connsiteY286" fmla="*/ 6668412 h 6858000"/>
              <a:gd name="connsiteX287" fmla="*/ 4563091 w 7467600"/>
              <a:gd name="connsiteY287" fmla="*/ 6442508 h 6858000"/>
              <a:gd name="connsiteX288" fmla="*/ 5387324 w 7467600"/>
              <a:gd name="connsiteY288" fmla="*/ 5705830 h 6858000"/>
              <a:gd name="connsiteX289" fmla="*/ 5073620 w 7467600"/>
              <a:gd name="connsiteY289" fmla="*/ 5955437 h 6858000"/>
              <a:gd name="connsiteX290" fmla="*/ 4689789 w 7467600"/>
              <a:gd name="connsiteY290" fmla="*/ 6268382 h 6858000"/>
              <a:gd name="connsiteX291" fmla="*/ 4418722 w 7467600"/>
              <a:gd name="connsiteY291" fmla="*/ 6570886 h 6858000"/>
              <a:gd name="connsiteX292" fmla="*/ 4214944 w 7467600"/>
              <a:gd name="connsiteY292" fmla="*/ 6858000 h 6858000"/>
              <a:gd name="connsiteX293" fmla="*/ 4177898 w 7467600"/>
              <a:gd name="connsiteY293" fmla="*/ 6858000 h 6858000"/>
              <a:gd name="connsiteX294" fmla="*/ 4391597 w 7467600"/>
              <a:gd name="connsiteY294" fmla="*/ 6556370 h 6858000"/>
              <a:gd name="connsiteX295" fmla="*/ 4668889 w 7467600"/>
              <a:gd name="connsiteY295" fmla="*/ 6246399 h 6858000"/>
              <a:gd name="connsiteX296" fmla="*/ 5055427 w 7467600"/>
              <a:gd name="connsiteY296" fmla="*/ 5931476 h 6858000"/>
              <a:gd name="connsiteX297" fmla="*/ 5371814 w 7467600"/>
              <a:gd name="connsiteY297" fmla="*/ 5678975 h 6858000"/>
              <a:gd name="connsiteX298" fmla="*/ 4987918 w 7467600"/>
              <a:gd name="connsiteY298" fmla="*/ 5838701 h 6858000"/>
              <a:gd name="connsiteX299" fmla="*/ 4317146 w 7467600"/>
              <a:gd name="connsiteY299" fmla="*/ 6587716 h 6858000"/>
              <a:gd name="connsiteX300" fmla="*/ 4171627 w 7467600"/>
              <a:gd name="connsiteY300" fmla="*/ 6858000 h 6858000"/>
              <a:gd name="connsiteX301" fmla="*/ 4081585 w 7467600"/>
              <a:gd name="connsiteY301" fmla="*/ 6858000 h 6858000"/>
              <a:gd name="connsiteX302" fmla="*/ 4238603 w 7467600"/>
              <a:gd name="connsiteY302" fmla="*/ 6559341 h 6858000"/>
              <a:gd name="connsiteX303" fmla="*/ 4778333 w 7467600"/>
              <a:gd name="connsiteY303" fmla="*/ 5873626 h 6858000"/>
              <a:gd name="connsiteX304" fmla="*/ 5414185 w 7467600"/>
              <a:gd name="connsiteY304" fmla="*/ 5573882 h 6858000"/>
              <a:gd name="connsiteX305" fmla="*/ 5959648 w 7467600"/>
              <a:gd name="connsiteY305" fmla="*/ 4760797 h 6858000"/>
              <a:gd name="connsiteX306" fmla="*/ 5355019 w 7467600"/>
              <a:gd name="connsiteY306" fmla="*/ 4734672 h 6858000"/>
              <a:gd name="connsiteX307" fmla="*/ 5083565 w 7467600"/>
              <a:gd name="connsiteY307" fmla="*/ 5179121 h 6858000"/>
              <a:gd name="connsiteX308" fmla="*/ 4713577 w 7467600"/>
              <a:gd name="connsiteY308" fmla="*/ 5616803 h 6858000"/>
              <a:gd name="connsiteX309" fmla="*/ 3989559 w 7467600"/>
              <a:gd name="connsiteY309" fmla="*/ 6145945 h 6858000"/>
              <a:gd name="connsiteX310" fmla="*/ 3939824 w 7467600"/>
              <a:gd name="connsiteY310" fmla="*/ 6066900 h 6858000"/>
              <a:gd name="connsiteX311" fmla="*/ 4584537 w 7467600"/>
              <a:gd name="connsiteY311" fmla="*/ 5324826 h 6858000"/>
              <a:gd name="connsiteX312" fmla="*/ 5037105 w 7467600"/>
              <a:gd name="connsiteY312" fmla="*/ 5088765 h 6858000"/>
              <a:gd name="connsiteX313" fmla="*/ 5039930 w 7467600"/>
              <a:gd name="connsiteY313" fmla="*/ 5089585 h 6858000"/>
              <a:gd name="connsiteX314" fmla="*/ 5263764 w 7467600"/>
              <a:gd name="connsiteY314" fmla="*/ 4735525 h 6858000"/>
              <a:gd name="connsiteX315" fmla="*/ 4086300 w 7467600"/>
              <a:gd name="connsiteY315" fmla="*/ 4884599 h 6858000"/>
              <a:gd name="connsiteX316" fmla="*/ 4085485 w 7467600"/>
              <a:gd name="connsiteY316" fmla="*/ 4899070 h 6858000"/>
              <a:gd name="connsiteX317" fmla="*/ 3871915 w 7467600"/>
              <a:gd name="connsiteY317" fmla="*/ 5253645 h 6858000"/>
              <a:gd name="connsiteX318" fmla="*/ 3799374 w 7467600"/>
              <a:gd name="connsiteY318" fmla="*/ 5466127 h 6858000"/>
              <a:gd name="connsiteX319" fmla="*/ 3498850 w 7467600"/>
              <a:gd name="connsiteY319" fmla="*/ 6661888 h 6858000"/>
              <a:gd name="connsiteX320" fmla="*/ 3399216 w 7467600"/>
              <a:gd name="connsiteY320" fmla="*/ 6858000 h 6858000"/>
              <a:gd name="connsiteX321" fmla="*/ 3303688 w 7467600"/>
              <a:gd name="connsiteY321" fmla="*/ 6858000 h 6858000"/>
              <a:gd name="connsiteX322" fmla="*/ 3391774 w 7467600"/>
              <a:gd name="connsiteY322" fmla="*/ 6697181 h 6858000"/>
              <a:gd name="connsiteX323" fmla="*/ 3735540 w 7467600"/>
              <a:gd name="connsiteY323" fmla="*/ 5546923 h 6858000"/>
              <a:gd name="connsiteX324" fmla="*/ 3729438 w 7467600"/>
              <a:gd name="connsiteY324" fmla="*/ 5569058 h 6858000"/>
              <a:gd name="connsiteX325" fmla="*/ 3707782 w 7467600"/>
              <a:gd name="connsiteY325" fmla="*/ 5644908 h 6858000"/>
              <a:gd name="connsiteX326" fmla="*/ 3583827 w 7467600"/>
              <a:gd name="connsiteY326" fmla="*/ 6039215 h 6858000"/>
              <a:gd name="connsiteX327" fmla="*/ 3547861 w 7467600"/>
              <a:gd name="connsiteY327" fmla="*/ 6129609 h 6858000"/>
              <a:gd name="connsiteX328" fmla="*/ 3490905 w 7467600"/>
              <a:gd name="connsiteY328" fmla="*/ 6277660 h 6858000"/>
              <a:gd name="connsiteX329" fmla="*/ 3455859 w 7467600"/>
              <a:gd name="connsiteY329" fmla="*/ 6391301 h 6858000"/>
              <a:gd name="connsiteX330" fmla="*/ 3429112 w 7467600"/>
              <a:gd name="connsiteY330" fmla="*/ 6479469 h 6858000"/>
              <a:gd name="connsiteX331" fmla="*/ 3304862 w 7467600"/>
              <a:gd name="connsiteY331" fmla="*/ 6796476 h 6858000"/>
              <a:gd name="connsiteX332" fmla="*/ 3276071 w 7467600"/>
              <a:gd name="connsiteY332" fmla="*/ 6858000 h 6858000"/>
              <a:gd name="connsiteX333" fmla="*/ 3240805 w 7467600"/>
              <a:gd name="connsiteY333" fmla="*/ 6858000 h 6858000"/>
              <a:gd name="connsiteX334" fmla="*/ 3275917 w 7467600"/>
              <a:gd name="connsiteY334" fmla="*/ 6783192 h 6858000"/>
              <a:gd name="connsiteX335" fmla="*/ 3399358 w 7467600"/>
              <a:gd name="connsiteY335" fmla="*/ 6469011 h 6858000"/>
              <a:gd name="connsiteX336" fmla="*/ 3425650 w 7467600"/>
              <a:gd name="connsiteY336" fmla="*/ 6381333 h 6858000"/>
              <a:gd name="connsiteX337" fmla="*/ 3460661 w 7467600"/>
              <a:gd name="connsiteY337" fmla="*/ 6266763 h 6858000"/>
              <a:gd name="connsiteX338" fmla="*/ 3518021 w 7467600"/>
              <a:gd name="connsiteY338" fmla="*/ 6117298 h 6858000"/>
              <a:gd name="connsiteX339" fmla="*/ 3554035 w 7467600"/>
              <a:gd name="connsiteY339" fmla="*/ 6027832 h 6858000"/>
              <a:gd name="connsiteX340" fmla="*/ 3677174 w 7467600"/>
              <a:gd name="connsiteY340" fmla="*/ 5636351 h 6858000"/>
              <a:gd name="connsiteX341" fmla="*/ 3698819 w 7467600"/>
              <a:gd name="connsiteY341" fmla="*/ 5560503 h 6858000"/>
              <a:gd name="connsiteX342" fmla="*/ 3702094 w 7467600"/>
              <a:gd name="connsiteY342" fmla="*/ 5549194 h 6858000"/>
              <a:gd name="connsiteX343" fmla="*/ 3398355 w 7467600"/>
              <a:gd name="connsiteY343" fmla="*/ 6094603 h 6858000"/>
              <a:gd name="connsiteX344" fmla="*/ 3193941 w 7467600"/>
              <a:gd name="connsiteY344" fmla="*/ 6798775 h 6858000"/>
              <a:gd name="connsiteX345" fmla="*/ 3184140 w 7467600"/>
              <a:gd name="connsiteY345" fmla="*/ 6858000 h 6858000"/>
              <a:gd name="connsiteX346" fmla="*/ 3099978 w 7467600"/>
              <a:gd name="connsiteY346" fmla="*/ 6858000 h 6858000"/>
              <a:gd name="connsiteX347" fmla="*/ 3101556 w 7467600"/>
              <a:gd name="connsiteY347" fmla="*/ 6843337 h 6858000"/>
              <a:gd name="connsiteX348" fmla="*/ 3370162 w 7467600"/>
              <a:gd name="connsiteY348" fmla="*/ 5785550 h 6858000"/>
              <a:gd name="connsiteX349" fmla="*/ 3746477 w 7467600"/>
              <a:gd name="connsiteY349" fmla="*/ 5377889 h 6858000"/>
              <a:gd name="connsiteX350" fmla="*/ 3863399 w 7467600"/>
              <a:gd name="connsiteY350" fmla="*/ 5087257 h 6858000"/>
              <a:gd name="connsiteX351" fmla="*/ 3968712 w 7467600"/>
              <a:gd name="connsiteY351" fmla="*/ 4913989 h 6858000"/>
              <a:gd name="connsiteX352" fmla="*/ 2792390 w 7467600"/>
              <a:gd name="connsiteY352" fmla="*/ 5382974 h 6858000"/>
              <a:gd name="connsiteX353" fmla="*/ 2714982 w 7467600"/>
              <a:gd name="connsiteY353" fmla="*/ 5427051 h 6858000"/>
              <a:gd name="connsiteX354" fmla="*/ 2813361 w 7467600"/>
              <a:gd name="connsiteY354" fmla="*/ 6023912 h 6858000"/>
              <a:gd name="connsiteX355" fmla="*/ 2688430 w 7467600"/>
              <a:gd name="connsiteY355" fmla="*/ 6801564 h 6858000"/>
              <a:gd name="connsiteX356" fmla="*/ 2629626 w 7467600"/>
              <a:gd name="connsiteY356" fmla="*/ 6763394 h 6858000"/>
              <a:gd name="connsiteX357" fmla="*/ 2565328 w 7467600"/>
              <a:gd name="connsiteY357" fmla="*/ 5516399 h 6858000"/>
              <a:gd name="connsiteX358" fmla="*/ 1922999 w 7467600"/>
              <a:gd name="connsiteY358" fmla="*/ 5980343 h 6858000"/>
              <a:gd name="connsiteX359" fmla="*/ 1950261 w 7467600"/>
              <a:gd name="connsiteY359" fmla="*/ 6405858 h 6858000"/>
              <a:gd name="connsiteX360" fmla="*/ 2365554 w 7467600"/>
              <a:gd name="connsiteY360" fmla="*/ 6759107 h 6858000"/>
              <a:gd name="connsiteX361" fmla="*/ 2424142 w 7467600"/>
              <a:gd name="connsiteY361" fmla="*/ 6858000 h 6858000"/>
              <a:gd name="connsiteX362" fmla="*/ 2395994 w 7467600"/>
              <a:gd name="connsiteY362" fmla="*/ 6858000 h 6858000"/>
              <a:gd name="connsiteX363" fmla="*/ 2392863 w 7467600"/>
              <a:gd name="connsiteY363" fmla="*/ 6852964 h 6858000"/>
              <a:gd name="connsiteX364" fmla="*/ 2017589 w 7467600"/>
              <a:gd name="connsiteY364" fmla="*/ 6493982 h 6858000"/>
              <a:gd name="connsiteX365" fmla="*/ 2147336 w 7467600"/>
              <a:gd name="connsiteY365" fmla="*/ 6594052 h 6858000"/>
              <a:gd name="connsiteX366" fmla="*/ 2207047 w 7467600"/>
              <a:gd name="connsiteY366" fmla="*/ 6654540 h 6858000"/>
              <a:gd name="connsiteX367" fmla="*/ 2299106 w 7467600"/>
              <a:gd name="connsiteY367" fmla="*/ 6778931 h 6858000"/>
              <a:gd name="connsiteX368" fmla="*/ 2314430 w 7467600"/>
              <a:gd name="connsiteY368" fmla="*/ 6801144 h 6858000"/>
              <a:gd name="connsiteX369" fmla="*/ 2352406 w 7467600"/>
              <a:gd name="connsiteY369" fmla="*/ 6858000 h 6858000"/>
              <a:gd name="connsiteX370" fmla="*/ 2314492 w 7467600"/>
              <a:gd name="connsiteY370" fmla="*/ 6858000 h 6858000"/>
              <a:gd name="connsiteX371" fmla="*/ 2288095 w 7467600"/>
              <a:gd name="connsiteY371" fmla="*/ 6818030 h 6858000"/>
              <a:gd name="connsiteX372" fmla="*/ 2272768 w 7467600"/>
              <a:gd name="connsiteY372" fmla="*/ 6795822 h 6858000"/>
              <a:gd name="connsiteX373" fmla="*/ 2182715 w 7467600"/>
              <a:gd name="connsiteY373" fmla="*/ 6675071 h 6858000"/>
              <a:gd name="connsiteX374" fmla="*/ 2032061 w 7467600"/>
              <a:gd name="connsiteY374" fmla="*/ 6541380 h 6858000"/>
              <a:gd name="connsiteX375" fmla="*/ 2257220 w 7467600"/>
              <a:gd name="connsiteY375" fmla="*/ 6826257 h 6858000"/>
              <a:gd name="connsiteX376" fmla="*/ 2281324 w 7467600"/>
              <a:gd name="connsiteY376" fmla="*/ 6858000 h 6858000"/>
              <a:gd name="connsiteX377" fmla="*/ 2242860 w 7467600"/>
              <a:gd name="connsiteY377" fmla="*/ 6858000 h 6858000"/>
              <a:gd name="connsiteX378" fmla="*/ 2232818 w 7467600"/>
              <a:gd name="connsiteY378" fmla="*/ 6844926 h 6858000"/>
              <a:gd name="connsiteX379" fmla="*/ 1990172 w 7467600"/>
              <a:gd name="connsiteY379" fmla="*/ 6542121 h 6858000"/>
              <a:gd name="connsiteX380" fmla="*/ 2124090 w 7467600"/>
              <a:gd name="connsiteY380" fmla="*/ 6761017 h 6858000"/>
              <a:gd name="connsiteX381" fmla="*/ 2200380 w 7467600"/>
              <a:gd name="connsiteY381" fmla="*/ 6858000 h 6858000"/>
              <a:gd name="connsiteX382" fmla="*/ 2147507 w 7467600"/>
              <a:gd name="connsiteY382" fmla="*/ 6858000 h 6858000"/>
              <a:gd name="connsiteX383" fmla="*/ 2070668 w 7467600"/>
              <a:gd name="connsiteY383" fmla="*/ 6761520 h 6858000"/>
              <a:gd name="connsiteX384" fmla="*/ 1975142 w 7467600"/>
              <a:gd name="connsiteY384" fmla="*/ 6585570 h 6858000"/>
              <a:gd name="connsiteX385" fmla="*/ 2050035 w 7467600"/>
              <a:gd name="connsiteY385" fmla="*/ 6813345 h 6858000"/>
              <a:gd name="connsiteX386" fmla="*/ 2063025 w 7467600"/>
              <a:gd name="connsiteY386" fmla="*/ 6858000 h 6858000"/>
              <a:gd name="connsiteX387" fmla="*/ 2021675 w 7467600"/>
              <a:gd name="connsiteY387" fmla="*/ 6858000 h 6858000"/>
              <a:gd name="connsiteX388" fmla="*/ 2019308 w 7467600"/>
              <a:gd name="connsiteY388" fmla="*/ 6847118 h 6858000"/>
              <a:gd name="connsiteX389" fmla="*/ 1938835 w 7467600"/>
              <a:gd name="connsiteY389" fmla="*/ 6551160 h 6858000"/>
              <a:gd name="connsiteX390" fmla="*/ 1953230 w 7467600"/>
              <a:gd name="connsiteY390" fmla="*/ 6759699 h 6858000"/>
              <a:gd name="connsiteX391" fmla="*/ 1956763 w 7467600"/>
              <a:gd name="connsiteY391" fmla="*/ 6778191 h 6858000"/>
              <a:gd name="connsiteX392" fmla="*/ 1967925 w 7467600"/>
              <a:gd name="connsiteY392" fmla="*/ 6858000 h 6858000"/>
              <a:gd name="connsiteX393" fmla="*/ 1936622 w 7467600"/>
              <a:gd name="connsiteY393" fmla="*/ 6858000 h 6858000"/>
              <a:gd name="connsiteX394" fmla="*/ 1926261 w 7467600"/>
              <a:gd name="connsiteY394" fmla="*/ 6784064 h 6858000"/>
              <a:gd name="connsiteX395" fmla="*/ 1922724 w 7467600"/>
              <a:gd name="connsiteY395" fmla="*/ 6765577 h 6858000"/>
              <a:gd name="connsiteX396" fmla="*/ 1904650 w 7467600"/>
              <a:gd name="connsiteY396" fmla="*/ 6639616 h 6858000"/>
              <a:gd name="connsiteX397" fmla="*/ 1885273 w 7467600"/>
              <a:gd name="connsiteY397" fmla="*/ 6858000 h 6858000"/>
              <a:gd name="connsiteX398" fmla="*/ 1854363 w 7467600"/>
              <a:gd name="connsiteY398" fmla="*/ 6858000 h 6858000"/>
              <a:gd name="connsiteX399" fmla="*/ 1880391 w 7467600"/>
              <a:gd name="connsiteY399" fmla="*/ 6603796 h 6858000"/>
              <a:gd name="connsiteX400" fmla="*/ 1818273 w 7467600"/>
              <a:gd name="connsiteY400" fmla="*/ 6715729 h 6858000"/>
              <a:gd name="connsiteX401" fmla="*/ 1794691 w 7467600"/>
              <a:gd name="connsiteY401" fmla="*/ 6843239 h 6858000"/>
              <a:gd name="connsiteX402" fmla="*/ 1794914 w 7467600"/>
              <a:gd name="connsiteY402" fmla="*/ 6858000 h 6858000"/>
              <a:gd name="connsiteX403" fmla="*/ 1746128 w 7467600"/>
              <a:gd name="connsiteY403" fmla="*/ 6858000 h 6858000"/>
              <a:gd name="connsiteX404" fmla="*/ 1753934 w 7467600"/>
              <a:gd name="connsiteY404" fmla="*/ 6724796 h 6858000"/>
              <a:gd name="connsiteX405" fmla="*/ 1792053 w 7467600"/>
              <a:gd name="connsiteY405" fmla="*/ 6572396 h 6858000"/>
              <a:gd name="connsiteX406" fmla="*/ 1862248 w 7467600"/>
              <a:gd name="connsiteY406" fmla="*/ 6266397 h 6858000"/>
              <a:gd name="connsiteX407" fmla="*/ 1862250 w 7467600"/>
              <a:gd name="connsiteY407" fmla="*/ 6033531 h 6858000"/>
              <a:gd name="connsiteX408" fmla="*/ 1211999 w 7467600"/>
              <a:gd name="connsiteY408" fmla="*/ 6683610 h 6858000"/>
              <a:gd name="connsiteX409" fmla="*/ 1213266 w 7467600"/>
              <a:gd name="connsiteY409" fmla="*/ 6691947 h 6858000"/>
              <a:gd name="connsiteX410" fmla="*/ 1203370 w 7467600"/>
              <a:gd name="connsiteY410" fmla="*/ 6850676 h 6858000"/>
              <a:gd name="connsiteX411" fmla="*/ 1203671 w 7467600"/>
              <a:gd name="connsiteY411" fmla="*/ 6858000 h 6858000"/>
              <a:gd name="connsiteX412" fmla="*/ 1143180 w 7467600"/>
              <a:gd name="connsiteY412" fmla="*/ 6858000 h 6858000"/>
              <a:gd name="connsiteX413" fmla="*/ 1142176 w 7467600"/>
              <a:gd name="connsiteY413" fmla="*/ 6766045 h 6858000"/>
              <a:gd name="connsiteX414" fmla="*/ 1067484 w 7467600"/>
              <a:gd name="connsiteY414" fmla="*/ 6858000 h 6858000"/>
              <a:gd name="connsiteX415" fmla="*/ 953928 w 7467600"/>
              <a:gd name="connsiteY415" fmla="*/ 6858000 h 6858000"/>
              <a:gd name="connsiteX416" fmla="*/ 959715 w 7467600"/>
              <a:gd name="connsiteY416" fmla="*/ 6850185 h 6858000"/>
              <a:gd name="connsiteX417" fmla="*/ 1483788 w 7467600"/>
              <a:gd name="connsiteY417" fmla="*/ 6259174 h 6858000"/>
              <a:gd name="connsiteX418" fmla="*/ 1100671 w 7467600"/>
              <a:gd name="connsiteY418" fmla="*/ 6252137 h 6858000"/>
              <a:gd name="connsiteX419" fmla="*/ 1090144 w 7467600"/>
              <a:gd name="connsiteY419" fmla="*/ 6256748 h 6858000"/>
              <a:gd name="connsiteX420" fmla="*/ 1095872 w 7467600"/>
              <a:gd name="connsiteY420" fmla="*/ 6271892 h 6858000"/>
              <a:gd name="connsiteX421" fmla="*/ 262785 w 7467600"/>
              <a:gd name="connsiteY421" fmla="*/ 6845450 h 6858000"/>
              <a:gd name="connsiteX422" fmla="*/ 209968 w 7467600"/>
              <a:gd name="connsiteY422" fmla="*/ 6770713 h 6858000"/>
              <a:gd name="connsiteX423" fmla="*/ 873460 w 7467600"/>
              <a:gd name="connsiteY423" fmla="*/ 6253768 h 6858000"/>
              <a:gd name="connsiteX424" fmla="*/ 192686 w 7467600"/>
              <a:gd name="connsiteY424" fmla="*/ 5849257 h 6858000"/>
              <a:gd name="connsiteX425" fmla="*/ 4696 w 7467600"/>
              <a:gd name="connsiteY425" fmla="*/ 5697668 h 6858000"/>
              <a:gd name="connsiteX426" fmla="*/ 0 w 7467600"/>
              <a:gd name="connsiteY426" fmla="*/ 5689984 h 6858000"/>
              <a:gd name="connsiteX427" fmla="*/ 0 w 7467600"/>
              <a:gd name="connsiteY427" fmla="*/ 5513472 h 6858000"/>
              <a:gd name="connsiteX428" fmla="*/ 174101 w 7467600"/>
              <a:gd name="connsiteY428" fmla="*/ 5620277 h 6858000"/>
              <a:gd name="connsiteX429" fmla="*/ 891800 w 7467600"/>
              <a:gd name="connsiteY429" fmla="*/ 6036935 h 6858000"/>
              <a:gd name="connsiteX430" fmla="*/ 1072219 w 7467600"/>
              <a:gd name="connsiteY430" fmla="*/ 6169443 h 6858000"/>
              <a:gd name="connsiteX431" fmla="*/ 1074117 w 7467600"/>
              <a:gd name="connsiteY431" fmla="*/ 6170301 h 6858000"/>
              <a:gd name="connsiteX432" fmla="*/ 1083114 w 7467600"/>
              <a:gd name="connsiteY432" fmla="*/ 6174131 h 6858000"/>
              <a:gd name="connsiteX433" fmla="*/ 1543010 w 7467600"/>
              <a:gd name="connsiteY433" fmla="*/ 6191140 h 6858000"/>
              <a:gd name="connsiteX434" fmla="*/ 1551080 w 7467600"/>
              <a:gd name="connsiteY434" fmla="*/ 6195006 h 6858000"/>
              <a:gd name="connsiteX435" fmla="*/ 2345443 w 7467600"/>
              <a:gd name="connsiteY435" fmla="*/ 5549882 h 6858000"/>
              <a:gd name="connsiteX436" fmla="*/ 1721499 w 7467600"/>
              <a:gd name="connsiteY436" fmla="*/ 5599969 h 6858000"/>
              <a:gd name="connsiteX437" fmla="*/ 767716 w 7467600"/>
              <a:gd name="connsiteY437" fmla="*/ 5472768 h 6858000"/>
              <a:gd name="connsiteX438" fmla="*/ 722147 w 7467600"/>
              <a:gd name="connsiteY438" fmla="*/ 5393091 h 6858000"/>
              <a:gd name="connsiteX439" fmla="*/ 1485552 w 7467600"/>
              <a:gd name="connsiteY439" fmla="*/ 5313202 h 6858000"/>
              <a:gd name="connsiteX440" fmla="*/ 2143004 w 7467600"/>
              <a:gd name="connsiteY440" fmla="*/ 5402420 h 6858000"/>
              <a:gd name="connsiteX441" fmla="*/ 1933391 w 7467600"/>
              <a:gd name="connsiteY441" fmla="*/ 5156971 h 6858000"/>
              <a:gd name="connsiteX442" fmla="*/ 1827118 w 7467600"/>
              <a:gd name="connsiteY442" fmla="*/ 4968410 h 6858000"/>
              <a:gd name="connsiteX443" fmla="*/ 1837349 w 7467600"/>
              <a:gd name="connsiteY443" fmla="*/ 4956357 h 6858000"/>
              <a:gd name="connsiteX444" fmla="*/ 2162835 w 7467600"/>
              <a:gd name="connsiteY444" fmla="*/ 5187853 h 6858000"/>
              <a:gd name="connsiteX445" fmla="*/ 2257167 w 7467600"/>
              <a:gd name="connsiteY445" fmla="*/ 5462123 h 6858000"/>
              <a:gd name="connsiteX446" fmla="*/ 2261598 w 7467600"/>
              <a:gd name="connsiteY446" fmla="*/ 5467998 h 6858000"/>
              <a:gd name="connsiteX447" fmla="*/ 2437177 w 7467600"/>
              <a:gd name="connsiteY447" fmla="*/ 5479608 h 6858000"/>
              <a:gd name="connsiteX448" fmla="*/ 2445247 w 7467600"/>
              <a:gd name="connsiteY448" fmla="*/ 5483476 h 6858000"/>
              <a:gd name="connsiteX449" fmla="*/ 2743626 w 7467600"/>
              <a:gd name="connsiteY449" fmla="*/ 5304819 h 6858000"/>
              <a:gd name="connsiteX450" fmla="*/ 3048102 w 7467600"/>
              <a:gd name="connsiteY450" fmla="*/ 5150595 h 6858000"/>
              <a:gd name="connsiteX451" fmla="*/ 1799414 w 7467600"/>
              <a:gd name="connsiteY451" fmla="*/ 4694732 h 6858000"/>
              <a:gd name="connsiteX452" fmla="*/ 1771735 w 7467600"/>
              <a:gd name="connsiteY452" fmla="*/ 4619929 h 6858000"/>
              <a:gd name="connsiteX453" fmla="*/ 3104273 w 7467600"/>
              <a:gd name="connsiteY453" fmla="*/ 5076159 h 6858000"/>
              <a:gd name="connsiteX454" fmla="*/ 3113245 w 7467600"/>
              <a:gd name="connsiteY454" fmla="*/ 5090705 h 6858000"/>
              <a:gd name="connsiteX455" fmla="*/ 3126294 w 7467600"/>
              <a:gd name="connsiteY455" fmla="*/ 5114400 h 6858000"/>
              <a:gd name="connsiteX456" fmla="*/ 3937433 w 7467600"/>
              <a:gd name="connsiteY456" fmla="*/ 4830473 h 6858000"/>
              <a:gd name="connsiteX457" fmla="*/ 3590475 w 7467600"/>
              <a:gd name="connsiteY457" fmla="*/ 4597974 h 6858000"/>
              <a:gd name="connsiteX458" fmla="*/ 3100264 w 7467600"/>
              <a:gd name="connsiteY458" fmla="*/ 4579845 h 6858000"/>
              <a:gd name="connsiteX459" fmla="*/ 2183576 w 7467600"/>
              <a:gd name="connsiteY459" fmla="*/ 4227150 h 6858000"/>
              <a:gd name="connsiteX460" fmla="*/ 2151029 w 7467600"/>
              <a:gd name="connsiteY460" fmla="*/ 4146947 h 6858000"/>
              <a:gd name="connsiteX461" fmla="*/ 3563434 w 7467600"/>
              <a:gd name="connsiteY461" fmla="*/ 4469115 h 6858000"/>
              <a:gd name="connsiteX462" fmla="*/ 3177952 w 7467600"/>
              <a:gd name="connsiteY462" fmla="*/ 3657386 h 6858000"/>
              <a:gd name="connsiteX463" fmla="*/ 3189263 w 7467600"/>
              <a:gd name="connsiteY463" fmla="*/ 3625726 h 6858000"/>
              <a:gd name="connsiteX464" fmla="*/ 3560912 w 7467600"/>
              <a:gd name="connsiteY464" fmla="*/ 4079863 h 6858000"/>
              <a:gd name="connsiteX465" fmla="*/ 3626636 w 7467600"/>
              <a:gd name="connsiteY465" fmla="*/ 4512230 h 6858000"/>
              <a:gd name="connsiteX466" fmla="*/ 3653088 w 7467600"/>
              <a:gd name="connsiteY466" fmla="*/ 4521417 h 6858000"/>
              <a:gd name="connsiteX467" fmla="*/ 3988128 w 7467600"/>
              <a:gd name="connsiteY467" fmla="*/ 4817267 h 6858000"/>
              <a:gd name="connsiteX468" fmla="*/ 4830582 w 7467600"/>
              <a:gd name="connsiteY468" fmla="*/ 4676000 h 6858000"/>
              <a:gd name="connsiteX469" fmla="*/ 4830100 w 7467600"/>
              <a:gd name="connsiteY469" fmla="*/ 4675554 h 6858000"/>
              <a:gd name="connsiteX470" fmla="*/ 4036318 w 7467600"/>
              <a:gd name="connsiteY470" fmla="*/ 4147013 h 6858000"/>
              <a:gd name="connsiteX471" fmla="*/ 3432098 w 7467600"/>
              <a:gd name="connsiteY471" fmla="*/ 3537312 h 6858000"/>
              <a:gd name="connsiteX472" fmla="*/ 3446761 w 7467600"/>
              <a:gd name="connsiteY472" fmla="*/ 3461278 h 6858000"/>
              <a:gd name="connsiteX473" fmla="*/ 4419733 w 7467600"/>
              <a:gd name="connsiteY473" fmla="*/ 3963555 h 6858000"/>
              <a:gd name="connsiteX474" fmla="*/ 4781371 w 7467600"/>
              <a:gd name="connsiteY474" fmla="*/ 4458604 h 6858000"/>
              <a:gd name="connsiteX475" fmla="*/ 4780440 w 7467600"/>
              <a:gd name="connsiteY475" fmla="*/ 4470290 h 6858000"/>
              <a:gd name="connsiteX476" fmla="*/ 4898954 w 7467600"/>
              <a:gd name="connsiteY476" fmla="*/ 4662092 h 6858000"/>
              <a:gd name="connsiteX477" fmla="*/ 4900699 w 7467600"/>
              <a:gd name="connsiteY477" fmla="*/ 4670867 h 6858000"/>
              <a:gd name="connsiteX478" fmla="*/ 5714511 w 7467600"/>
              <a:gd name="connsiteY478" fmla="*/ 4663483 h 6858000"/>
              <a:gd name="connsiteX479" fmla="*/ 5464793 w 7467600"/>
              <a:gd name="connsiteY479" fmla="*/ 4393556 h 6858000"/>
              <a:gd name="connsiteX480" fmla="*/ 5461897 w 7467600"/>
              <a:gd name="connsiteY480" fmla="*/ 4390879 h 6858000"/>
              <a:gd name="connsiteX481" fmla="*/ 4294126 w 7467600"/>
              <a:gd name="connsiteY481" fmla="*/ 3303048 h 6858000"/>
              <a:gd name="connsiteX482" fmla="*/ 4305321 w 7467600"/>
              <a:gd name="connsiteY482" fmla="*/ 3256953 h 6858000"/>
              <a:gd name="connsiteX483" fmla="*/ 4949299 w 7467600"/>
              <a:gd name="connsiteY483" fmla="*/ 3766336 h 6858000"/>
              <a:gd name="connsiteX484" fmla="*/ 5291452 w 7467600"/>
              <a:gd name="connsiteY484" fmla="*/ 4076801 h 6858000"/>
              <a:gd name="connsiteX485" fmla="*/ 5434998 w 7467600"/>
              <a:gd name="connsiteY485" fmla="*/ 4254100 h 6858000"/>
              <a:gd name="connsiteX486" fmla="*/ 5351015 w 7467600"/>
              <a:gd name="connsiteY486" fmla="*/ 3760989 h 6858000"/>
              <a:gd name="connsiteX487" fmla="*/ 5413780 w 7467600"/>
              <a:gd name="connsiteY487" fmla="*/ 2966265 h 6858000"/>
              <a:gd name="connsiteX488" fmla="*/ 5425627 w 7467600"/>
              <a:gd name="connsiteY488" fmla="*/ 2954192 h 6858000"/>
              <a:gd name="connsiteX489" fmla="*/ 6604735 w 7467600"/>
              <a:gd name="connsiteY489" fmla="*/ 2041381 h 6858000"/>
              <a:gd name="connsiteX490" fmla="*/ 7204487 w 7467600"/>
              <a:gd name="connsiteY490" fmla="*/ 2742112 h 6858000"/>
              <a:gd name="connsiteX491" fmla="*/ 7131592 w 7467600"/>
              <a:gd name="connsiteY491" fmla="*/ 2672096 h 6858000"/>
              <a:gd name="connsiteX492" fmla="*/ 6996344 w 7467600"/>
              <a:gd name="connsiteY492" fmla="*/ 2518310 h 6858000"/>
              <a:gd name="connsiteX493" fmla="*/ 6735495 w 7467600"/>
              <a:gd name="connsiteY493" fmla="*/ 2196890 h 6858000"/>
              <a:gd name="connsiteX494" fmla="*/ 6721901 w 7467600"/>
              <a:gd name="connsiteY494" fmla="*/ 2179274 h 6858000"/>
              <a:gd name="connsiteX495" fmla="*/ 6604735 w 7467600"/>
              <a:gd name="connsiteY495" fmla="*/ 2041381 h 6858000"/>
              <a:gd name="connsiteX496" fmla="*/ 6591670 w 7467600"/>
              <a:gd name="connsiteY496" fmla="*/ 1988277 h 6858000"/>
              <a:gd name="connsiteX497" fmla="*/ 6747349 w 7467600"/>
              <a:gd name="connsiteY497" fmla="*/ 2160069 h 6858000"/>
              <a:gd name="connsiteX498" fmla="*/ 6760943 w 7467600"/>
              <a:gd name="connsiteY498" fmla="*/ 2177686 h 6858000"/>
              <a:gd name="connsiteX499" fmla="*/ 7021065 w 7467600"/>
              <a:gd name="connsiteY499" fmla="*/ 2498102 h 6858000"/>
              <a:gd name="connsiteX500" fmla="*/ 7155223 w 7467600"/>
              <a:gd name="connsiteY500" fmla="*/ 2650386 h 6858000"/>
              <a:gd name="connsiteX501" fmla="*/ 7203167 w 7467600"/>
              <a:gd name="connsiteY501" fmla="*/ 2697288 h 6858000"/>
              <a:gd name="connsiteX502" fmla="*/ 6937703 w 7467600"/>
              <a:gd name="connsiteY502" fmla="*/ 2321981 h 6858000"/>
              <a:gd name="connsiteX503" fmla="*/ 6591670 w 7467600"/>
              <a:gd name="connsiteY503" fmla="*/ 1988277 h 6858000"/>
              <a:gd name="connsiteX504" fmla="*/ 5798671 w 7467600"/>
              <a:gd name="connsiteY504" fmla="*/ 1981601 h 6858000"/>
              <a:gd name="connsiteX505" fmla="*/ 5754709 w 7467600"/>
              <a:gd name="connsiteY505" fmla="*/ 2071454 h 6858000"/>
              <a:gd name="connsiteX506" fmla="*/ 5763044 w 7467600"/>
              <a:gd name="connsiteY506" fmla="*/ 2842206 h 6858000"/>
              <a:gd name="connsiteX507" fmla="*/ 5764974 w 7467600"/>
              <a:gd name="connsiteY507" fmla="*/ 2799609 h 6858000"/>
              <a:gd name="connsiteX508" fmla="*/ 5767665 w 7467600"/>
              <a:gd name="connsiteY508" fmla="*/ 2666409 h 6858000"/>
              <a:gd name="connsiteX509" fmla="*/ 5763055 w 7467600"/>
              <a:gd name="connsiteY509" fmla="*/ 2579705 h 6858000"/>
              <a:gd name="connsiteX510" fmla="*/ 5758079 w 7467600"/>
              <a:gd name="connsiteY510" fmla="*/ 2492508 h 6858000"/>
              <a:gd name="connsiteX511" fmla="*/ 5779325 w 7467600"/>
              <a:gd name="connsiteY511" fmla="*/ 2197069 h 6858000"/>
              <a:gd name="connsiteX512" fmla="*/ 5798671 w 7467600"/>
              <a:gd name="connsiteY512" fmla="*/ 1981601 h 6858000"/>
              <a:gd name="connsiteX513" fmla="*/ 5829202 w 7467600"/>
              <a:gd name="connsiteY513" fmla="*/ 1971679 h 6858000"/>
              <a:gd name="connsiteX514" fmla="*/ 5809558 w 7467600"/>
              <a:gd name="connsiteY514" fmla="*/ 2198043 h 6858000"/>
              <a:gd name="connsiteX515" fmla="*/ 5788653 w 7467600"/>
              <a:gd name="connsiteY515" fmla="*/ 2489430 h 6858000"/>
              <a:gd name="connsiteX516" fmla="*/ 5793439 w 7467600"/>
              <a:gd name="connsiteY516" fmla="*/ 2575235 h 6858000"/>
              <a:gd name="connsiteX517" fmla="*/ 5796837 w 7467600"/>
              <a:gd name="connsiteY517" fmla="*/ 2637633 h 6858000"/>
              <a:gd name="connsiteX518" fmla="*/ 5818614 w 7467600"/>
              <a:gd name="connsiteY518" fmla="*/ 2473055 h 6858000"/>
              <a:gd name="connsiteX519" fmla="*/ 5829202 w 7467600"/>
              <a:gd name="connsiteY519" fmla="*/ 1971679 h 6858000"/>
              <a:gd name="connsiteX520" fmla="*/ 5911389 w 7467600"/>
              <a:gd name="connsiteY520" fmla="*/ 1898371 h 6858000"/>
              <a:gd name="connsiteX521" fmla="*/ 6237627 w 7467600"/>
              <a:gd name="connsiteY521" fmla="*/ 2231921 h 6858000"/>
              <a:gd name="connsiteX522" fmla="*/ 5911389 w 7467600"/>
              <a:gd name="connsiteY522" fmla="*/ 1898371 h 6858000"/>
              <a:gd name="connsiteX523" fmla="*/ 6944437 w 7467600"/>
              <a:gd name="connsiteY523" fmla="*/ 1575402 h 6858000"/>
              <a:gd name="connsiteX524" fmla="*/ 6304730 w 7467600"/>
              <a:gd name="connsiteY524" fmla="*/ 1766654 h 6858000"/>
              <a:gd name="connsiteX525" fmla="*/ 6944437 w 7467600"/>
              <a:gd name="connsiteY525" fmla="*/ 1575402 h 6858000"/>
              <a:gd name="connsiteX526" fmla="*/ 7019523 w 7467600"/>
              <a:gd name="connsiteY526" fmla="*/ 1519450 h 6858000"/>
              <a:gd name="connsiteX527" fmla="*/ 6298091 w 7467600"/>
              <a:gd name="connsiteY527" fmla="*/ 1737122 h 6858000"/>
              <a:gd name="connsiteX528" fmla="*/ 7019523 w 7467600"/>
              <a:gd name="connsiteY528" fmla="*/ 1519450 h 6858000"/>
              <a:gd name="connsiteX529" fmla="*/ 2399523 w 7467600"/>
              <a:gd name="connsiteY529" fmla="*/ 1428234 h 6858000"/>
              <a:gd name="connsiteX530" fmla="*/ 2224982 w 7467600"/>
              <a:gd name="connsiteY530" fmla="*/ 1826201 h 6858000"/>
              <a:gd name="connsiteX531" fmla="*/ 2096099 w 7467600"/>
              <a:gd name="connsiteY531" fmla="*/ 2345900 h 6858000"/>
              <a:gd name="connsiteX532" fmla="*/ 2283317 w 7467600"/>
              <a:gd name="connsiteY532" fmla="*/ 1796925 h 6858000"/>
              <a:gd name="connsiteX533" fmla="*/ 2399523 w 7467600"/>
              <a:gd name="connsiteY533" fmla="*/ 1428234 h 6858000"/>
              <a:gd name="connsiteX534" fmla="*/ 2448558 w 7467600"/>
              <a:gd name="connsiteY534" fmla="*/ 1373435 h 6858000"/>
              <a:gd name="connsiteX535" fmla="*/ 2312521 w 7467600"/>
              <a:gd name="connsiteY535" fmla="*/ 1806140 h 6858000"/>
              <a:gd name="connsiteX536" fmla="*/ 2127533 w 7467600"/>
              <a:gd name="connsiteY536" fmla="*/ 2348380 h 6858000"/>
              <a:gd name="connsiteX537" fmla="*/ 2358080 w 7467600"/>
              <a:gd name="connsiteY537" fmla="*/ 1866134 h 6858000"/>
              <a:gd name="connsiteX538" fmla="*/ 2407436 w 7467600"/>
              <a:gd name="connsiteY538" fmla="*/ 1651070 h 6858000"/>
              <a:gd name="connsiteX539" fmla="*/ 2448558 w 7467600"/>
              <a:gd name="connsiteY539" fmla="*/ 1373435 h 6858000"/>
              <a:gd name="connsiteX540" fmla="*/ 278707 w 7467600"/>
              <a:gd name="connsiteY540" fmla="*/ 1352270 h 6858000"/>
              <a:gd name="connsiteX541" fmla="*/ 321570 w 7467600"/>
              <a:gd name="connsiteY541" fmla="*/ 1861610 h 6858000"/>
              <a:gd name="connsiteX542" fmla="*/ 294281 w 7467600"/>
              <a:gd name="connsiteY542" fmla="*/ 1440658 h 6858000"/>
              <a:gd name="connsiteX543" fmla="*/ 278707 w 7467600"/>
              <a:gd name="connsiteY543" fmla="*/ 1352270 h 6858000"/>
              <a:gd name="connsiteX544" fmla="*/ 1423821 w 7467600"/>
              <a:gd name="connsiteY544" fmla="*/ 1351958 h 6858000"/>
              <a:gd name="connsiteX545" fmla="*/ 1638521 w 7467600"/>
              <a:gd name="connsiteY545" fmla="*/ 1908470 h 6858000"/>
              <a:gd name="connsiteX546" fmla="*/ 1754199 w 7467600"/>
              <a:gd name="connsiteY546" fmla="*/ 2149284 h 6858000"/>
              <a:gd name="connsiteX547" fmla="*/ 1908359 w 7467600"/>
              <a:gd name="connsiteY547" fmla="*/ 2364988 h 6858000"/>
              <a:gd name="connsiteX548" fmla="*/ 1647661 w 7467600"/>
              <a:gd name="connsiteY548" fmla="*/ 1825945 h 6858000"/>
              <a:gd name="connsiteX549" fmla="*/ 1423821 w 7467600"/>
              <a:gd name="connsiteY549" fmla="*/ 1351958 h 6858000"/>
              <a:gd name="connsiteX550" fmla="*/ 1431890 w 7467600"/>
              <a:gd name="connsiteY550" fmla="*/ 1306475 h 6858000"/>
              <a:gd name="connsiteX551" fmla="*/ 1507597 w 7467600"/>
              <a:gd name="connsiteY551" fmla="*/ 1446132 h 6858000"/>
              <a:gd name="connsiteX552" fmla="*/ 1674586 w 7467600"/>
              <a:gd name="connsiteY552" fmla="*/ 1813832 h 6858000"/>
              <a:gd name="connsiteX553" fmla="*/ 1815950 w 7467600"/>
              <a:gd name="connsiteY553" fmla="*/ 2128564 h 6858000"/>
              <a:gd name="connsiteX554" fmla="*/ 1984242 w 7467600"/>
              <a:gd name="connsiteY554" fmla="*/ 2430829 h 6858000"/>
              <a:gd name="connsiteX555" fmla="*/ 2014023 w 7467600"/>
              <a:gd name="connsiteY555" fmla="*/ 2450995 h 6858000"/>
              <a:gd name="connsiteX556" fmla="*/ 1747337 w 7467600"/>
              <a:gd name="connsiteY556" fmla="*/ 1855264 h 6858000"/>
              <a:gd name="connsiteX557" fmla="*/ 1533749 w 7467600"/>
              <a:gd name="connsiteY557" fmla="*/ 1478656 h 6858000"/>
              <a:gd name="connsiteX558" fmla="*/ 1431890 w 7467600"/>
              <a:gd name="connsiteY558" fmla="*/ 1306475 h 6858000"/>
              <a:gd name="connsiteX559" fmla="*/ 5052692 w 7467600"/>
              <a:gd name="connsiteY559" fmla="*/ 1292994 h 6858000"/>
              <a:gd name="connsiteX560" fmla="*/ 5200661 w 7467600"/>
              <a:gd name="connsiteY560" fmla="*/ 1635186 h 6858000"/>
              <a:gd name="connsiteX561" fmla="*/ 5297138 w 7467600"/>
              <a:gd name="connsiteY561" fmla="*/ 1906351 h 6858000"/>
              <a:gd name="connsiteX562" fmla="*/ 5052692 w 7467600"/>
              <a:gd name="connsiteY562" fmla="*/ 1292994 h 6858000"/>
              <a:gd name="connsiteX563" fmla="*/ 5009948 w 7467600"/>
              <a:gd name="connsiteY563" fmla="*/ 1273619 h 6858000"/>
              <a:gd name="connsiteX564" fmla="*/ 5121777 w 7467600"/>
              <a:gd name="connsiteY564" fmla="*/ 1654213 h 6858000"/>
              <a:gd name="connsiteX565" fmla="*/ 5293545 w 7467600"/>
              <a:gd name="connsiteY565" fmla="*/ 2072247 h 6858000"/>
              <a:gd name="connsiteX566" fmla="*/ 5294042 w 7467600"/>
              <a:gd name="connsiteY566" fmla="*/ 2065019 h 6858000"/>
              <a:gd name="connsiteX567" fmla="*/ 5171936 w 7467600"/>
              <a:gd name="connsiteY567" fmla="*/ 1647613 h 6858000"/>
              <a:gd name="connsiteX568" fmla="*/ 5009948 w 7467600"/>
              <a:gd name="connsiteY568" fmla="*/ 1273619 h 6858000"/>
              <a:gd name="connsiteX569" fmla="*/ 655236 w 7467600"/>
              <a:gd name="connsiteY569" fmla="*/ 1268632 h 6858000"/>
              <a:gd name="connsiteX570" fmla="*/ 839521 w 7467600"/>
              <a:gd name="connsiteY570" fmla="*/ 1685315 h 6858000"/>
              <a:gd name="connsiteX571" fmla="*/ 1109416 w 7467600"/>
              <a:gd name="connsiteY571" fmla="*/ 2061663 h 6858000"/>
              <a:gd name="connsiteX572" fmla="*/ 1298300 w 7467600"/>
              <a:gd name="connsiteY572" fmla="*/ 2247742 h 6858000"/>
              <a:gd name="connsiteX573" fmla="*/ 1125871 w 7467600"/>
              <a:gd name="connsiteY573" fmla="*/ 1989513 h 6858000"/>
              <a:gd name="connsiteX574" fmla="*/ 981574 w 7467600"/>
              <a:gd name="connsiteY574" fmla="*/ 1783157 h 6858000"/>
              <a:gd name="connsiteX575" fmla="*/ 922198 w 7467600"/>
              <a:gd name="connsiteY575" fmla="*/ 1677437 h 6858000"/>
              <a:gd name="connsiteX576" fmla="*/ 869293 w 7467600"/>
              <a:gd name="connsiteY576" fmla="*/ 1583214 h 6858000"/>
              <a:gd name="connsiteX577" fmla="*/ 751431 w 7467600"/>
              <a:gd name="connsiteY577" fmla="*/ 1405731 h 6858000"/>
              <a:gd name="connsiteX578" fmla="*/ 655236 w 7467600"/>
              <a:gd name="connsiteY578" fmla="*/ 1268632 h 6858000"/>
              <a:gd name="connsiteX579" fmla="*/ 6516292 w 7467600"/>
              <a:gd name="connsiteY579" fmla="*/ 1263064 h 6858000"/>
              <a:gd name="connsiteX580" fmla="*/ 5736320 w 7467600"/>
              <a:gd name="connsiteY580" fmla="*/ 1501803 h 6858000"/>
              <a:gd name="connsiteX581" fmla="*/ 6516292 w 7467600"/>
              <a:gd name="connsiteY581" fmla="*/ 1263064 h 6858000"/>
              <a:gd name="connsiteX582" fmla="*/ 291466 w 7467600"/>
              <a:gd name="connsiteY582" fmla="*/ 1250369 h 6858000"/>
              <a:gd name="connsiteX583" fmla="*/ 323180 w 7467600"/>
              <a:gd name="connsiteY583" fmla="*/ 1435283 h 6858000"/>
              <a:gd name="connsiteX584" fmla="*/ 349381 w 7467600"/>
              <a:gd name="connsiteY584" fmla="*/ 1875041 h 6858000"/>
              <a:gd name="connsiteX585" fmla="*/ 374363 w 7467600"/>
              <a:gd name="connsiteY585" fmla="*/ 1506494 h 6858000"/>
              <a:gd name="connsiteX586" fmla="*/ 302168 w 7467600"/>
              <a:gd name="connsiteY586" fmla="*/ 1274495 h 6858000"/>
              <a:gd name="connsiteX587" fmla="*/ 291466 w 7467600"/>
              <a:gd name="connsiteY587" fmla="*/ 1250369 h 6858000"/>
              <a:gd name="connsiteX588" fmla="*/ 678222 w 7467600"/>
              <a:gd name="connsiteY588" fmla="*/ 1248670 h 6858000"/>
              <a:gd name="connsiteX589" fmla="*/ 775536 w 7467600"/>
              <a:gd name="connsiteY589" fmla="*/ 1388015 h 6858000"/>
              <a:gd name="connsiteX590" fmla="*/ 894529 w 7467600"/>
              <a:gd name="connsiteY590" fmla="*/ 1567739 h 6858000"/>
              <a:gd name="connsiteX591" fmla="*/ 948000 w 7467600"/>
              <a:gd name="connsiteY591" fmla="*/ 1663088 h 6858000"/>
              <a:gd name="connsiteX592" fmla="*/ 1006812 w 7467600"/>
              <a:gd name="connsiteY592" fmla="*/ 1767683 h 6858000"/>
              <a:gd name="connsiteX593" fmla="*/ 1149133 w 7467600"/>
              <a:gd name="connsiteY593" fmla="*/ 1971513 h 6858000"/>
              <a:gd name="connsiteX594" fmla="*/ 1333952 w 7467600"/>
              <a:gd name="connsiteY594" fmla="*/ 2251620 h 6858000"/>
              <a:gd name="connsiteX595" fmla="*/ 1337329 w 7467600"/>
              <a:gd name="connsiteY595" fmla="*/ 2258350 h 6858000"/>
              <a:gd name="connsiteX596" fmla="*/ 1014726 w 7467600"/>
              <a:gd name="connsiteY596" fmla="*/ 1615556 h 6858000"/>
              <a:gd name="connsiteX597" fmla="*/ 678222 w 7467600"/>
              <a:gd name="connsiteY597" fmla="*/ 1248670 h 6858000"/>
              <a:gd name="connsiteX598" fmla="*/ 6691602 w 7467600"/>
              <a:gd name="connsiteY598" fmla="*/ 1140573 h 6858000"/>
              <a:gd name="connsiteX599" fmla="*/ 6571100 w 7467600"/>
              <a:gd name="connsiteY599" fmla="*/ 1183662 h 6858000"/>
              <a:gd name="connsiteX600" fmla="*/ 6241687 w 7467600"/>
              <a:gd name="connsiteY600" fmla="*/ 1257600 h 6858000"/>
              <a:gd name="connsiteX601" fmla="*/ 5693009 w 7467600"/>
              <a:gd name="connsiteY601" fmla="*/ 1478256 h 6858000"/>
              <a:gd name="connsiteX602" fmla="*/ 6548420 w 7467600"/>
              <a:gd name="connsiteY602" fmla="*/ 1214599 h 6858000"/>
              <a:gd name="connsiteX603" fmla="*/ 6605473 w 7467600"/>
              <a:gd name="connsiteY603" fmla="*/ 1184686 h 6858000"/>
              <a:gd name="connsiteX604" fmla="*/ 6691602 w 7467600"/>
              <a:gd name="connsiteY604" fmla="*/ 1140573 h 6858000"/>
              <a:gd name="connsiteX605" fmla="*/ 4002475 w 7467600"/>
              <a:gd name="connsiteY605" fmla="*/ 1037802 h 6858000"/>
              <a:gd name="connsiteX606" fmla="*/ 4000324 w 7467600"/>
              <a:gd name="connsiteY606" fmla="*/ 1039362 h 6858000"/>
              <a:gd name="connsiteX607" fmla="*/ 4002862 w 7467600"/>
              <a:gd name="connsiteY607" fmla="*/ 1042866 h 6858000"/>
              <a:gd name="connsiteX608" fmla="*/ 4002475 w 7467600"/>
              <a:gd name="connsiteY608" fmla="*/ 1037802 h 6858000"/>
              <a:gd name="connsiteX609" fmla="*/ 506322 w 7467600"/>
              <a:gd name="connsiteY609" fmla="*/ 1020997 h 6858000"/>
              <a:gd name="connsiteX610" fmla="*/ 533068 w 7467600"/>
              <a:gd name="connsiteY610" fmla="*/ 1029409 h 6858000"/>
              <a:gd name="connsiteX611" fmla="*/ 1232525 w 7467600"/>
              <a:gd name="connsiteY611" fmla="*/ 1804675 h 6858000"/>
              <a:gd name="connsiteX612" fmla="*/ 1388858 w 7467600"/>
              <a:gd name="connsiteY612" fmla="*/ 2368011 h 6858000"/>
              <a:gd name="connsiteX613" fmla="*/ 1384098 w 7467600"/>
              <a:gd name="connsiteY613" fmla="*/ 2378125 h 6858000"/>
              <a:gd name="connsiteX614" fmla="*/ 1425393 w 7467600"/>
              <a:gd name="connsiteY614" fmla="*/ 2589124 h 6858000"/>
              <a:gd name="connsiteX615" fmla="*/ 1424001 w 7467600"/>
              <a:gd name="connsiteY615" fmla="*/ 2597541 h 6858000"/>
              <a:gd name="connsiteX616" fmla="*/ 2152729 w 7467600"/>
              <a:gd name="connsiteY616" fmla="*/ 2864487 h 6858000"/>
              <a:gd name="connsiteX617" fmla="*/ 2020609 w 7467600"/>
              <a:gd name="connsiteY617" fmla="*/ 2539671 h 6858000"/>
              <a:gd name="connsiteX618" fmla="*/ 2018920 w 7467600"/>
              <a:gd name="connsiteY618" fmla="*/ 2536309 h 6858000"/>
              <a:gd name="connsiteX619" fmla="*/ 1342441 w 7467600"/>
              <a:gd name="connsiteY619" fmla="*/ 1173017 h 6858000"/>
              <a:gd name="connsiteX620" fmla="*/ 1367925 w 7467600"/>
              <a:gd name="connsiteY620" fmla="*/ 1135648 h 6858000"/>
              <a:gd name="connsiteX621" fmla="*/ 1771401 w 7467600"/>
              <a:gd name="connsiteY621" fmla="*/ 1806673 h 6858000"/>
              <a:gd name="connsiteX622" fmla="*/ 1972385 w 7467600"/>
              <a:gd name="connsiteY622" fmla="*/ 2198735 h 6858000"/>
              <a:gd name="connsiteX623" fmla="*/ 2040892 w 7467600"/>
              <a:gd name="connsiteY623" fmla="*/ 2405205 h 6858000"/>
              <a:gd name="connsiteX624" fmla="*/ 2131689 w 7467600"/>
              <a:gd name="connsiteY624" fmla="*/ 1936926 h 6858000"/>
              <a:gd name="connsiteX625" fmla="*/ 2454820 w 7467600"/>
              <a:gd name="connsiteY625" fmla="*/ 1248808 h 6858000"/>
              <a:gd name="connsiteX626" fmla="*/ 2492512 w 7467600"/>
              <a:gd name="connsiteY626" fmla="*/ 1302920 h 6858000"/>
              <a:gd name="connsiteX627" fmla="*/ 2081216 w 7467600"/>
              <a:gd name="connsiteY627" fmla="*/ 2527513 h 6858000"/>
              <a:gd name="connsiteX628" fmla="*/ 2081211 w 7467600"/>
              <a:gd name="connsiteY628" fmla="*/ 2528916 h 6858000"/>
              <a:gd name="connsiteX629" fmla="*/ 2199067 w 7467600"/>
              <a:gd name="connsiteY629" fmla="*/ 2884061 h 6858000"/>
              <a:gd name="connsiteX630" fmla="*/ 3192586 w 7467600"/>
              <a:gd name="connsiteY630" fmla="*/ 3411496 h 6858000"/>
              <a:gd name="connsiteX631" fmla="*/ 3182620 w 7467600"/>
              <a:gd name="connsiteY631" fmla="*/ 3483279 h 6858000"/>
              <a:gd name="connsiteX632" fmla="*/ 2435119 w 7467600"/>
              <a:gd name="connsiteY632" fmla="*/ 3080173 h 6858000"/>
              <a:gd name="connsiteX633" fmla="*/ 2410152 w 7467600"/>
              <a:gd name="connsiteY633" fmla="*/ 3063751 h 6858000"/>
              <a:gd name="connsiteX634" fmla="*/ 2408099 w 7467600"/>
              <a:gd name="connsiteY634" fmla="*/ 3064403 h 6858000"/>
              <a:gd name="connsiteX635" fmla="*/ 2407218 w 7467600"/>
              <a:gd name="connsiteY635" fmla="*/ 3070324 h 6858000"/>
              <a:gd name="connsiteX636" fmla="*/ 2380138 w 7467600"/>
              <a:gd name="connsiteY636" fmla="*/ 3099341 h 6858000"/>
              <a:gd name="connsiteX637" fmla="*/ 1765923 w 7467600"/>
              <a:gd name="connsiteY637" fmla="*/ 3581043 h 6858000"/>
              <a:gd name="connsiteX638" fmla="*/ 1702258 w 7467600"/>
              <a:gd name="connsiteY638" fmla="*/ 3612286 h 6858000"/>
              <a:gd name="connsiteX639" fmla="*/ 1538370 w 7467600"/>
              <a:gd name="connsiteY639" fmla="*/ 3811804 h 6858000"/>
              <a:gd name="connsiteX640" fmla="*/ 542867 w 7467600"/>
              <a:gd name="connsiteY640" fmla="*/ 4944092 h 6858000"/>
              <a:gd name="connsiteX641" fmla="*/ 515800 w 7467600"/>
              <a:gd name="connsiteY641" fmla="*/ 4862180 h 6858000"/>
              <a:gd name="connsiteX642" fmla="*/ 909145 w 7467600"/>
              <a:gd name="connsiteY642" fmla="*/ 4199225 h 6858000"/>
              <a:gd name="connsiteX643" fmla="*/ 1214067 w 7467600"/>
              <a:gd name="connsiteY643" fmla="*/ 3908561 h 6858000"/>
              <a:gd name="connsiteX644" fmla="*/ 640967 w 7467600"/>
              <a:gd name="connsiteY644" fmla="*/ 4105601 h 6858000"/>
              <a:gd name="connsiteX645" fmla="*/ 112563 w 7467600"/>
              <a:gd name="connsiteY645" fmla="*/ 4396952 h 6858000"/>
              <a:gd name="connsiteX646" fmla="*/ 0 w 7467600"/>
              <a:gd name="connsiteY646" fmla="*/ 4466006 h 6858000"/>
              <a:gd name="connsiteX647" fmla="*/ 0 w 7467600"/>
              <a:gd name="connsiteY647" fmla="*/ 4233763 h 6858000"/>
              <a:gd name="connsiteX648" fmla="*/ 36881 w 7467600"/>
              <a:gd name="connsiteY648" fmla="*/ 4200118 h 6858000"/>
              <a:gd name="connsiteX649" fmla="*/ 910534 w 7467600"/>
              <a:gd name="connsiteY649" fmla="*/ 3629753 h 6858000"/>
              <a:gd name="connsiteX650" fmla="*/ 1578717 w 7467600"/>
              <a:gd name="connsiteY650" fmla="*/ 3575982 h 6858000"/>
              <a:gd name="connsiteX651" fmla="*/ 2338780 w 7467600"/>
              <a:gd name="connsiteY651" fmla="*/ 3033725 h 6858000"/>
              <a:gd name="connsiteX652" fmla="*/ 1807991 w 7467600"/>
              <a:gd name="connsiteY652" fmla="*/ 2807184 h 6858000"/>
              <a:gd name="connsiteX653" fmla="*/ 1416358 w 7467600"/>
              <a:gd name="connsiteY653" fmla="*/ 3112571 h 6858000"/>
              <a:gd name="connsiteX654" fmla="*/ 939066 w 7467600"/>
              <a:gd name="connsiteY654" fmla="*/ 3378798 h 6858000"/>
              <a:gd name="connsiteX655" fmla="*/ 115099 w 7467600"/>
              <a:gd name="connsiteY655" fmla="*/ 3607650 h 6858000"/>
              <a:gd name="connsiteX656" fmla="*/ 97284 w 7467600"/>
              <a:gd name="connsiteY656" fmla="*/ 3520393 h 6858000"/>
              <a:gd name="connsiteX657" fmla="*/ 922050 w 7467600"/>
              <a:gd name="connsiteY657" fmla="*/ 3074867 h 6858000"/>
              <a:gd name="connsiteX658" fmla="*/ 1405265 w 7467600"/>
              <a:gd name="connsiteY658" fmla="*/ 3016319 h 6858000"/>
              <a:gd name="connsiteX659" fmla="*/ 1407512 w 7467600"/>
              <a:gd name="connsiteY659" fmla="*/ 3018001 h 6858000"/>
              <a:gd name="connsiteX660" fmla="*/ 1726266 w 7467600"/>
              <a:gd name="connsiteY660" fmla="*/ 2777274 h 6858000"/>
              <a:gd name="connsiteX661" fmla="*/ 625390 w 7467600"/>
              <a:gd name="connsiteY661" fmla="*/ 2514541 h 6858000"/>
              <a:gd name="connsiteX662" fmla="*/ 619799 w 7467600"/>
              <a:gd name="connsiteY662" fmla="*/ 2527180 h 6858000"/>
              <a:gd name="connsiteX663" fmla="*/ 310030 w 7467600"/>
              <a:gd name="connsiteY663" fmla="*/ 2771818 h 6858000"/>
              <a:gd name="connsiteX664" fmla="*/ 173877 w 7467600"/>
              <a:gd name="connsiteY664" fmla="*/ 2937056 h 6858000"/>
              <a:gd name="connsiteX665" fmla="*/ 77889 w 7467600"/>
              <a:gd name="connsiteY665" fmla="*/ 3138440 h 6858000"/>
              <a:gd name="connsiteX666" fmla="*/ 0 w 7467600"/>
              <a:gd name="connsiteY666" fmla="*/ 3271395 h 6858000"/>
              <a:gd name="connsiteX667" fmla="*/ 0 w 7467600"/>
              <a:gd name="connsiteY667" fmla="*/ 3153002 h 6858000"/>
              <a:gd name="connsiteX668" fmla="*/ 2386 w 7467600"/>
              <a:gd name="connsiteY668" fmla="*/ 3149203 h 6858000"/>
              <a:gd name="connsiteX669" fmla="*/ 89753 w 7467600"/>
              <a:gd name="connsiteY669" fmla="*/ 2987702 h 6858000"/>
              <a:gd name="connsiteX670" fmla="*/ 76869 w 7467600"/>
              <a:gd name="connsiteY670" fmla="*/ 3005404 h 6858000"/>
              <a:gd name="connsiteX671" fmla="*/ 32049 w 7467600"/>
              <a:gd name="connsiteY671" fmla="*/ 3065814 h 6858000"/>
              <a:gd name="connsiteX672" fmla="*/ 0 w 7467600"/>
              <a:gd name="connsiteY672" fmla="*/ 3108744 h 6858000"/>
              <a:gd name="connsiteX673" fmla="*/ 0 w 7467600"/>
              <a:gd name="connsiteY673" fmla="*/ 3058059 h 6858000"/>
              <a:gd name="connsiteX674" fmla="*/ 7610 w 7467600"/>
              <a:gd name="connsiteY674" fmla="*/ 3047889 h 6858000"/>
              <a:gd name="connsiteX675" fmla="*/ 52419 w 7467600"/>
              <a:gd name="connsiteY675" fmla="*/ 2987479 h 6858000"/>
              <a:gd name="connsiteX676" fmla="*/ 59142 w 7467600"/>
              <a:gd name="connsiteY676" fmla="*/ 2978488 h 6858000"/>
              <a:gd name="connsiteX677" fmla="*/ 0 w 7467600"/>
              <a:gd name="connsiteY677" fmla="*/ 3015334 h 6858000"/>
              <a:gd name="connsiteX678" fmla="*/ 0 w 7467600"/>
              <a:gd name="connsiteY678" fmla="*/ 2914286 h 6858000"/>
              <a:gd name="connsiteX679" fmla="*/ 36383 w 7467600"/>
              <a:gd name="connsiteY679" fmla="*/ 2901128 h 6858000"/>
              <a:gd name="connsiteX680" fmla="*/ 156329 w 7467600"/>
              <a:gd name="connsiteY680" fmla="*/ 2840533 h 6858000"/>
              <a:gd name="connsiteX681" fmla="*/ 358355 w 7467600"/>
              <a:gd name="connsiteY681" fmla="*/ 2620471 h 6858000"/>
              <a:gd name="connsiteX682" fmla="*/ 510577 w 7467600"/>
              <a:gd name="connsiteY682" fmla="*/ 2501244 h 6858000"/>
              <a:gd name="connsiteX683" fmla="*/ 211967 w 7467600"/>
              <a:gd name="connsiteY683" fmla="*/ 2479171 h 6858000"/>
              <a:gd name="connsiteX684" fmla="*/ 0 w 7467600"/>
              <a:gd name="connsiteY684" fmla="*/ 2476398 h 6858000"/>
              <a:gd name="connsiteX685" fmla="*/ 0 w 7467600"/>
              <a:gd name="connsiteY685" fmla="*/ 2389189 h 6858000"/>
              <a:gd name="connsiteX686" fmla="*/ 103062 w 7467600"/>
              <a:gd name="connsiteY686" fmla="*/ 2389518 h 6858000"/>
              <a:gd name="connsiteX687" fmla="*/ 510734 w 7467600"/>
              <a:gd name="connsiteY687" fmla="*/ 2416201 h 6858000"/>
              <a:gd name="connsiteX688" fmla="*/ 279257 w 7467600"/>
              <a:gd name="connsiteY688" fmla="*/ 2092102 h 6858000"/>
              <a:gd name="connsiteX689" fmla="*/ 65265 w 7467600"/>
              <a:gd name="connsiteY689" fmla="*/ 2006049 h 6858000"/>
              <a:gd name="connsiteX690" fmla="*/ 0 w 7467600"/>
              <a:gd name="connsiteY690" fmla="*/ 1982532 h 6858000"/>
              <a:gd name="connsiteX691" fmla="*/ 0 w 7467600"/>
              <a:gd name="connsiteY691" fmla="*/ 1912789 h 6858000"/>
              <a:gd name="connsiteX692" fmla="*/ 97460 w 7467600"/>
              <a:gd name="connsiteY692" fmla="*/ 1953725 h 6858000"/>
              <a:gd name="connsiteX693" fmla="*/ 221272 w 7467600"/>
              <a:gd name="connsiteY693" fmla="*/ 1980766 h 6858000"/>
              <a:gd name="connsiteX694" fmla="*/ 116765 w 7467600"/>
              <a:gd name="connsiteY694" fmla="*/ 1911033 h 6858000"/>
              <a:gd name="connsiteX695" fmla="*/ 16405 w 7467600"/>
              <a:gd name="connsiteY695" fmla="*/ 1803412 h 6858000"/>
              <a:gd name="connsiteX696" fmla="*/ 0 w 7467600"/>
              <a:gd name="connsiteY696" fmla="*/ 1784777 h 6858000"/>
              <a:gd name="connsiteX697" fmla="*/ 0 w 7467600"/>
              <a:gd name="connsiteY697" fmla="*/ 1740082 h 6858000"/>
              <a:gd name="connsiteX698" fmla="*/ 39394 w 7467600"/>
              <a:gd name="connsiteY698" fmla="*/ 1784856 h 6858000"/>
              <a:gd name="connsiteX699" fmla="*/ 135813 w 7467600"/>
              <a:gd name="connsiteY699" fmla="*/ 1888838 h 6858000"/>
              <a:gd name="connsiteX700" fmla="*/ 242575 w 7467600"/>
              <a:gd name="connsiteY700" fmla="*/ 1958841 h 6858000"/>
              <a:gd name="connsiteX701" fmla="*/ 82197 w 7467600"/>
              <a:gd name="connsiteY701" fmla="*/ 1754826 h 6858000"/>
              <a:gd name="connsiteX702" fmla="*/ 0 w 7467600"/>
              <a:gd name="connsiteY702" fmla="*/ 1679650 h 6858000"/>
              <a:gd name="connsiteX703" fmla="*/ 0 w 7467600"/>
              <a:gd name="connsiteY703" fmla="*/ 1602463 h 6858000"/>
              <a:gd name="connsiteX704" fmla="*/ 84689 w 7467600"/>
              <a:gd name="connsiteY704" fmla="*/ 1677442 h 6858000"/>
              <a:gd name="connsiteX705" fmla="*/ 298437 w 7467600"/>
              <a:gd name="connsiteY705" fmla="*/ 1968019 h 6858000"/>
              <a:gd name="connsiteX706" fmla="*/ 227269 w 7467600"/>
              <a:gd name="connsiteY706" fmla="*/ 1114064 h 6858000"/>
              <a:gd name="connsiteX707" fmla="*/ 248003 w 7467600"/>
              <a:gd name="connsiteY707" fmla="*/ 1089613 h 6858000"/>
              <a:gd name="connsiteX708" fmla="*/ 427020 w 7467600"/>
              <a:gd name="connsiteY708" fmla="*/ 1619803 h 6858000"/>
              <a:gd name="connsiteX709" fmla="*/ 340345 w 7467600"/>
              <a:gd name="connsiteY709" fmla="*/ 2027739 h 6858000"/>
              <a:gd name="connsiteX710" fmla="*/ 360865 w 7467600"/>
              <a:gd name="connsiteY710" fmla="*/ 2044827 h 6858000"/>
              <a:gd name="connsiteX711" fmla="*/ 560414 w 7467600"/>
              <a:gd name="connsiteY711" fmla="*/ 2421457 h 6858000"/>
              <a:gd name="connsiteX712" fmla="*/ 1359703 w 7467600"/>
              <a:gd name="connsiteY712" fmla="*/ 2578554 h 6858000"/>
              <a:gd name="connsiteX713" fmla="*/ 1359422 w 7467600"/>
              <a:gd name="connsiteY713" fmla="*/ 2577994 h 6858000"/>
              <a:gd name="connsiteX714" fmla="*/ 828701 w 7467600"/>
              <a:gd name="connsiteY714" fmla="*/ 1839520 h 6858000"/>
              <a:gd name="connsiteX715" fmla="*/ 494427 w 7467600"/>
              <a:gd name="connsiteY715" fmla="*/ 1092333 h 6858000"/>
              <a:gd name="connsiteX716" fmla="*/ 506322 w 7467600"/>
              <a:gd name="connsiteY716" fmla="*/ 1020997 h 6858000"/>
              <a:gd name="connsiteX717" fmla="*/ 4570198 w 7467600"/>
              <a:gd name="connsiteY717" fmla="*/ 978081 h 6858000"/>
              <a:gd name="connsiteX718" fmla="*/ 4523691 w 7467600"/>
              <a:gd name="connsiteY718" fmla="*/ 1127776 h 6858000"/>
              <a:gd name="connsiteX719" fmla="*/ 4509875 w 7467600"/>
              <a:gd name="connsiteY719" fmla="*/ 1167552 h 6858000"/>
              <a:gd name="connsiteX720" fmla="*/ 4478168 w 7467600"/>
              <a:gd name="connsiteY720" fmla="*/ 1260735 h 6858000"/>
              <a:gd name="connsiteX721" fmla="*/ 4409309 w 7467600"/>
              <a:gd name="connsiteY721" fmla="*/ 1666996 h 6858000"/>
              <a:gd name="connsiteX722" fmla="*/ 4370031 w 7467600"/>
              <a:gd name="connsiteY722" fmla="*/ 1955666 h 6858000"/>
              <a:gd name="connsiteX723" fmla="*/ 4570198 w 7467600"/>
              <a:gd name="connsiteY723" fmla="*/ 978081 h 6858000"/>
              <a:gd name="connsiteX724" fmla="*/ 4557898 w 7467600"/>
              <a:gd name="connsiteY724" fmla="*/ 900011 h 6858000"/>
              <a:gd name="connsiteX725" fmla="*/ 4344840 w 7467600"/>
              <a:gd name="connsiteY725" fmla="*/ 1922038 h 6858000"/>
              <a:gd name="connsiteX726" fmla="*/ 4378710 w 7467600"/>
              <a:gd name="connsiteY726" fmla="*/ 1665516 h 6858000"/>
              <a:gd name="connsiteX727" fmla="*/ 4448798 w 7467600"/>
              <a:gd name="connsiteY727" fmla="*/ 1253024 h 6858000"/>
              <a:gd name="connsiteX728" fmla="*/ 4480315 w 7467600"/>
              <a:gd name="connsiteY728" fmla="*/ 1158454 h 6858000"/>
              <a:gd name="connsiteX729" fmla="*/ 4494133 w 7467600"/>
              <a:gd name="connsiteY729" fmla="*/ 1118676 h 6858000"/>
              <a:gd name="connsiteX730" fmla="*/ 4557898 w 7467600"/>
              <a:gd name="connsiteY730" fmla="*/ 900011 h 6858000"/>
              <a:gd name="connsiteX731" fmla="*/ 5870151 w 7467600"/>
              <a:gd name="connsiteY731" fmla="*/ 898890 h 6858000"/>
              <a:gd name="connsiteX732" fmla="*/ 5861335 w 7467600"/>
              <a:gd name="connsiteY732" fmla="*/ 899177 h 6858000"/>
              <a:gd name="connsiteX733" fmla="*/ 5843702 w 7467600"/>
              <a:gd name="connsiteY733" fmla="*/ 899748 h 6858000"/>
              <a:gd name="connsiteX734" fmla="*/ 5651107 w 7467600"/>
              <a:gd name="connsiteY734" fmla="*/ 920306 h 6858000"/>
              <a:gd name="connsiteX735" fmla="*/ 5459407 w 7467600"/>
              <a:gd name="connsiteY735" fmla="*/ 940975 h 6858000"/>
              <a:gd name="connsiteX736" fmla="*/ 5374846 w 7467600"/>
              <a:gd name="connsiteY736" fmla="*/ 941988 h 6858000"/>
              <a:gd name="connsiteX737" fmla="*/ 5256105 w 7467600"/>
              <a:gd name="connsiteY737" fmla="*/ 945632 h 6858000"/>
              <a:gd name="connsiteX738" fmla="*/ 5107071 w 7467600"/>
              <a:gd name="connsiteY738" fmla="*/ 969720 h 6858000"/>
              <a:gd name="connsiteX739" fmla="*/ 4998681 w 7467600"/>
              <a:gd name="connsiteY739" fmla="*/ 988771 h 6858000"/>
              <a:gd name="connsiteX740" fmla="*/ 5870151 w 7467600"/>
              <a:gd name="connsiteY740" fmla="*/ 898890 h 6858000"/>
              <a:gd name="connsiteX741" fmla="*/ 5504425 w 7467600"/>
              <a:gd name="connsiteY741" fmla="*/ 848067 h 6858000"/>
              <a:gd name="connsiteX742" fmla="*/ 4968849 w 7467600"/>
              <a:gd name="connsiteY742" fmla="*/ 962318 h 6858000"/>
              <a:gd name="connsiteX743" fmla="*/ 5104039 w 7467600"/>
              <a:gd name="connsiteY743" fmla="*/ 940634 h 6858000"/>
              <a:gd name="connsiteX744" fmla="*/ 5256311 w 7467600"/>
              <a:gd name="connsiteY744" fmla="*/ 916490 h 6858000"/>
              <a:gd name="connsiteX745" fmla="*/ 5377381 w 7467600"/>
              <a:gd name="connsiteY745" fmla="*/ 912671 h 6858000"/>
              <a:gd name="connsiteX746" fmla="*/ 5460148 w 7467600"/>
              <a:gd name="connsiteY746" fmla="*/ 911442 h 6858000"/>
              <a:gd name="connsiteX747" fmla="*/ 5648971 w 7467600"/>
              <a:gd name="connsiteY747" fmla="*/ 891331 h 6858000"/>
              <a:gd name="connsiteX748" fmla="*/ 5844807 w 7467600"/>
              <a:gd name="connsiteY748" fmla="*/ 870718 h 6858000"/>
              <a:gd name="connsiteX749" fmla="*/ 5862975 w 7467600"/>
              <a:gd name="connsiteY749" fmla="*/ 869756 h 6858000"/>
              <a:gd name="connsiteX750" fmla="*/ 5920887 w 7467600"/>
              <a:gd name="connsiteY750" fmla="*/ 865929 h 6858000"/>
              <a:gd name="connsiteX751" fmla="*/ 5504425 w 7467600"/>
              <a:gd name="connsiteY751" fmla="*/ 848067 h 6858000"/>
              <a:gd name="connsiteX752" fmla="*/ 3607114 w 7467600"/>
              <a:gd name="connsiteY752" fmla="*/ 467441 h 6858000"/>
              <a:gd name="connsiteX753" fmla="*/ 3296242 w 7467600"/>
              <a:gd name="connsiteY753" fmla="*/ 807991 h 6858000"/>
              <a:gd name="connsiteX754" fmla="*/ 3174674 w 7467600"/>
              <a:gd name="connsiteY754" fmla="*/ 919759 h 6858000"/>
              <a:gd name="connsiteX755" fmla="*/ 3042978 w 7467600"/>
              <a:gd name="connsiteY755" fmla="*/ 1054894 h 6858000"/>
              <a:gd name="connsiteX756" fmla="*/ 2968914 w 7467600"/>
              <a:gd name="connsiteY756" fmla="*/ 1133756 h 6858000"/>
              <a:gd name="connsiteX757" fmla="*/ 3103823 w 7467600"/>
              <a:gd name="connsiteY757" fmla="*/ 1026814 h 6858000"/>
              <a:gd name="connsiteX758" fmla="*/ 3607114 w 7467600"/>
              <a:gd name="connsiteY758" fmla="*/ 467441 h 6858000"/>
              <a:gd name="connsiteX759" fmla="*/ 3744487 w 7467600"/>
              <a:gd name="connsiteY759" fmla="*/ 383136 h 6858000"/>
              <a:gd name="connsiteX760" fmla="*/ 3970213 w 7467600"/>
              <a:gd name="connsiteY760" fmla="*/ 995559 h 6858000"/>
              <a:gd name="connsiteX761" fmla="*/ 3744487 w 7467600"/>
              <a:gd name="connsiteY761" fmla="*/ 383136 h 6858000"/>
              <a:gd name="connsiteX762" fmla="*/ 3624562 w 7467600"/>
              <a:gd name="connsiteY762" fmla="*/ 367041 h 6858000"/>
              <a:gd name="connsiteX763" fmla="*/ 3489712 w 7467600"/>
              <a:gd name="connsiteY763" fmla="*/ 485386 h 6858000"/>
              <a:gd name="connsiteX764" fmla="*/ 3182994 w 7467600"/>
              <a:gd name="connsiteY764" fmla="*/ 828265 h 6858000"/>
              <a:gd name="connsiteX765" fmla="*/ 2892114 w 7467600"/>
              <a:gd name="connsiteY765" fmla="*/ 1172635 h 6858000"/>
              <a:gd name="connsiteX766" fmla="*/ 3021459 w 7467600"/>
              <a:gd name="connsiteY766" fmla="*/ 1035385 h 6858000"/>
              <a:gd name="connsiteX767" fmla="*/ 3153873 w 7467600"/>
              <a:gd name="connsiteY767" fmla="*/ 898971 h 6858000"/>
              <a:gd name="connsiteX768" fmla="*/ 3276511 w 7467600"/>
              <a:gd name="connsiteY768" fmla="*/ 786423 h 6858000"/>
              <a:gd name="connsiteX769" fmla="*/ 3584154 w 7467600"/>
              <a:gd name="connsiteY769" fmla="*/ 448218 h 6858000"/>
              <a:gd name="connsiteX770" fmla="*/ 3624562 w 7467600"/>
              <a:gd name="connsiteY770" fmla="*/ 367041 h 6858000"/>
              <a:gd name="connsiteX771" fmla="*/ 3766672 w 7467600"/>
              <a:gd name="connsiteY771" fmla="*/ 359429 h 6858000"/>
              <a:gd name="connsiteX772" fmla="*/ 3996338 w 7467600"/>
              <a:gd name="connsiteY772" fmla="*/ 968237 h 6858000"/>
              <a:gd name="connsiteX773" fmla="*/ 3766672 w 7467600"/>
              <a:gd name="connsiteY773" fmla="*/ 359429 h 6858000"/>
              <a:gd name="connsiteX774" fmla="*/ 5805386 w 7467600"/>
              <a:gd name="connsiteY774" fmla="*/ 239240 h 6858000"/>
              <a:gd name="connsiteX775" fmla="*/ 5736947 w 7467600"/>
              <a:gd name="connsiteY775" fmla="*/ 261367 h 6858000"/>
              <a:gd name="connsiteX776" fmla="*/ 5427012 w 7467600"/>
              <a:gd name="connsiteY776" fmla="*/ 311272 h 6858000"/>
              <a:gd name="connsiteX777" fmla="*/ 5147818 w 7467600"/>
              <a:gd name="connsiteY777" fmla="*/ 322112 h 6858000"/>
              <a:gd name="connsiteX778" fmla="*/ 5060854 w 7467600"/>
              <a:gd name="connsiteY778" fmla="*/ 311882 h 6858000"/>
              <a:gd name="connsiteX779" fmla="*/ 4945989 w 7467600"/>
              <a:gd name="connsiteY779" fmla="*/ 300516 h 6858000"/>
              <a:gd name="connsiteX780" fmla="*/ 5410479 w 7467600"/>
              <a:gd name="connsiteY780" fmla="*/ 348434 h 6858000"/>
              <a:gd name="connsiteX781" fmla="*/ 5805386 w 7467600"/>
              <a:gd name="connsiteY781" fmla="*/ 239240 h 6858000"/>
              <a:gd name="connsiteX782" fmla="*/ 5905192 w 7467600"/>
              <a:gd name="connsiteY782" fmla="*/ 163079 h 6858000"/>
              <a:gd name="connsiteX783" fmla="*/ 5865655 w 7467600"/>
              <a:gd name="connsiteY783" fmla="*/ 171901 h 6858000"/>
              <a:gd name="connsiteX784" fmla="*/ 5259740 w 7467600"/>
              <a:gd name="connsiteY784" fmla="*/ 257013 h 6858000"/>
              <a:gd name="connsiteX785" fmla="*/ 5208466 w 7467600"/>
              <a:gd name="connsiteY785" fmla="*/ 257550 h 6858000"/>
              <a:gd name="connsiteX786" fmla="*/ 4980204 w 7467600"/>
              <a:gd name="connsiteY786" fmla="*/ 271903 h 6858000"/>
              <a:gd name="connsiteX787" fmla="*/ 5068068 w 7467600"/>
              <a:gd name="connsiteY787" fmla="*/ 282244 h 6858000"/>
              <a:gd name="connsiteX788" fmla="*/ 5153231 w 7467600"/>
              <a:gd name="connsiteY788" fmla="*/ 292240 h 6858000"/>
              <a:gd name="connsiteX789" fmla="*/ 5426491 w 7467600"/>
              <a:gd name="connsiteY789" fmla="*/ 281128 h 6858000"/>
              <a:gd name="connsiteX790" fmla="*/ 5731212 w 7467600"/>
              <a:gd name="connsiteY790" fmla="*/ 231951 h 6858000"/>
              <a:gd name="connsiteX791" fmla="*/ 5905192 w 7467600"/>
              <a:gd name="connsiteY791" fmla="*/ 163079 h 6858000"/>
              <a:gd name="connsiteX792" fmla="*/ 5944437 w 7467600"/>
              <a:gd name="connsiteY792" fmla="*/ 113829 h 6858000"/>
              <a:gd name="connsiteX793" fmla="*/ 5825032 w 7467600"/>
              <a:gd name="connsiteY793" fmla="*/ 146405 h 6858000"/>
              <a:gd name="connsiteX794" fmla="*/ 4955599 w 7467600"/>
              <a:gd name="connsiteY794" fmla="*/ 247008 h 6858000"/>
              <a:gd name="connsiteX795" fmla="*/ 5210104 w 7467600"/>
              <a:gd name="connsiteY795" fmla="*/ 228123 h 6858000"/>
              <a:gd name="connsiteX796" fmla="*/ 5261015 w 7467600"/>
              <a:gd name="connsiteY796" fmla="*/ 227087 h 6858000"/>
              <a:gd name="connsiteX797" fmla="*/ 5861181 w 7467600"/>
              <a:gd name="connsiteY797" fmla="*/ 143093 h 6858000"/>
              <a:gd name="connsiteX798" fmla="*/ 5961252 w 7467600"/>
              <a:gd name="connsiteY798" fmla="*/ 114820 h 6858000"/>
              <a:gd name="connsiteX799" fmla="*/ 5944437 w 7467600"/>
              <a:gd name="connsiteY799" fmla="*/ 113829 h 6858000"/>
              <a:gd name="connsiteX800" fmla="*/ 3882765 w 7467600"/>
              <a:gd name="connsiteY800" fmla="*/ 0 h 6858000"/>
              <a:gd name="connsiteX801" fmla="*/ 3995099 w 7467600"/>
              <a:gd name="connsiteY801" fmla="*/ 0 h 6858000"/>
              <a:gd name="connsiteX802" fmla="*/ 4163818 w 7467600"/>
              <a:gd name="connsiteY802" fmla="*/ 234104 h 6858000"/>
              <a:gd name="connsiteX803" fmla="*/ 4172099 w 7467600"/>
              <a:gd name="connsiteY803" fmla="*/ 234207 h 6858000"/>
              <a:gd name="connsiteX804" fmla="*/ 4784282 w 7467600"/>
              <a:gd name="connsiteY804" fmla="*/ 276561 h 6858000"/>
              <a:gd name="connsiteX805" fmla="*/ 4801687 w 7467600"/>
              <a:gd name="connsiteY805" fmla="*/ 267764 h 6858000"/>
              <a:gd name="connsiteX806" fmla="*/ 6082788 w 7467600"/>
              <a:gd name="connsiteY806" fmla="*/ 64119 h 6858000"/>
              <a:gd name="connsiteX807" fmla="*/ 6099442 w 7467600"/>
              <a:gd name="connsiteY807" fmla="*/ 82568 h 6858000"/>
              <a:gd name="connsiteX808" fmla="*/ 4804137 w 7467600"/>
              <a:gd name="connsiteY808" fmla="*/ 320931 h 6858000"/>
              <a:gd name="connsiteX809" fmla="*/ 4227047 w 7467600"/>
              <a:gd name="connsiteY809" fmla="*/ 313415 h 6858000"/>
              <a:gd name="connsiteX810" fmla="*/ 4346041 w 7467600"/>
              <a:gd name="connsiteY810" fmla="*/ 456086 h 6858000"/>
              <a:gd name="connsiteX811" fmla="*/ 4870967 w 7467600"/>
              <a:gd name="connsiteY811" fmla="*/ 963061 h 6858000"/>
              <a:gd name="connsiteX812" fmla="*/ 4889647 w 7467600"/>
              <a:gd name="connsiteY812" fmla="*/ 957147 h 6858000"/>
              <a:gd name="connsiteX813" fmla="*/ 5422504 w 7467600"/>
              <a:gd name="connsiteY813" fmla="*/ 805191 h 6858000"/>
              <a:gd name="connsiteX814" fmla="*/ 6087656 w 7467600"/>
              <a:gd name="connsiteY814" fmla="*/ 826703 h 6858000"/>
              <a:gd name="connsiteX815" fmla="*/ 6058717 w 7467600"/>
              <a:gd name="connsiteY815" fmla="*/ 865992 h 6858000"/>
              <a:gd name="connsiteX816" fmla="*/ 4974153 w 7467600"/>
              <a:gd name="connsiteY816" fmla="*/ 1045456 h 6858000"/>
              <a:gd name="connsiteX817" fmla="*/ 5627835 w 7467600"/>
              <a:gd name="connsiteY817" fmla="*/ 1472077 h 6858000"/>
              <a:gd name="connsiteX818" fmla="*/ 5629817 w 7467600"/>
              <a:gd name="connsiteY818" fmla="*/ 1471412 h 6858000"/>
              <a:gd name="connsiteX819" fmla="*/ 5634124 w 7467600"/>
              <a:gd name="connsiteY819" fmla="*/ 1470572 h 6858000"/>
              <a:gd name="connsiteX820" fmla="*/ 5755832 w 7467600"/>
              <a:gd name="connsiteY820" fmla="*/ 1383886 h 6858000"/>
              <a:gd name="connsiteX821" fmla="*/ 6014186 w 7467600"/>
              <a:gd name="connsiteY821" fmla="*/ 1279799 h 6858000"/>
              <a:gd name="connsiteX822" fmla="*/ 6901619 w 7467600"/>
              <a:gd name="connsiteY822" fmla="*/ 1047874 h 6858000"/>
              <a:gd name="connsiteX823" fmla="*/ 6931566 w 7467600"/>
              <a:gd name="connsiteY823" fmla="*/ 1062034 h 6858000"/>
              <a:gd name="connsiteX824" fmla="*/ 5790982 w 7467600"/>
              <a:gd name="connsiteY824" fmla="*/ 1561380 h 6858000"/>
              <a:gd name="connsiteX825" fmla="*/ 6188971 w 7467600"/>
              <a:gd name="connsiteY825" fmla="*/ 1755168 h 6858000"/>
              <a:gd name="connsiteX826" fmla="*/ 6202446 w 7467600"/>
              <a:gd name="connsiteY826" fmla="*/ 1752268 h 6858000"/>
              <a:gd name="connsiteX827" fmla="*/ 7179560 w 7467600"/>
              <a:gd name="connsiteY827" fmla="*/ 1467551 h 6858000"/>
              <a:gd name="connsiteX828" fmla="*/ 7158730 w 7467600"/>
              <a:gd name="connsiteY828" fmla="*/ 1507835 h 6858000"/>
              <a:gd name="connsiteX829" fmla="*/ 6326959 w 7467600"/>
              <a:gd name="connsiteY829" fmla="*/ 1817686 h 6858000"/>
              <a:gd name="connsiteX830" fmla="*/ 6537433 w 7467600"/>
              <a:gd name="connsiteY830" fmla="*/ 1907790 h 6858000"/>
              <a:gd name="connsiteX831" fmla="*/ 6550221 w 7467600"/>
              <a:gd name="connsiteY831" fmla="*/ 1910729 h 6858000"/>
              <a:gd name="connsiteX832" fmla="*/ 6964438 w 7467600"/>
              <a:gd name="connsiteY832" fmla="*/ 2209505 h 6858000"/>
              <a:gd name="connsiteX833" fmla="*/ 7367862 w 7467600"/>
              <a:gd name="connsiteY833" fmla="*/ 2806833 h 6858000"/>
              <a:gd name="connsiteX834" fmla="*/ 7364329 w 7467600"/>
              <a:gd name="connsiteY834" fmla="*/ 2826907 h 6858000"/>
              <a:gd name="connsiteX835" fmla="*/ 7290545 w 7467600"/>
              <a:gd name="connsiteY835" fmla="*/ 2850663 h 6858000"/>
              <a:gd name="connsiteX836" fmla="*/ 6472036 w 7467600"/>
              <a:gd name="connsiteY836" fmla="*/ 1959003 h 6858000"/>
              <a:gd name="connsiteX837" fmla="*/ 5792897 w 7467600"/>
              <a:gd name="connsiteY837" fmla="*/ 1647747 h 6858000"/>
              <a:gd name="connsiteX838" fmla="*/ 5842751 w 7467600"/>
              <a:gd name="connsiteY838" fmla="*/ 1816112 h 6858000"/>
              <a:gd name="connsiteX839" fmla="*/ 5847424 w 7467600"/>
              <a:gd name="connsiteY839" fmla="*/ 1815776 h 6858000"/>
              <a:gd name="connsiteX840" fmla="*/ 6399821 w 7467600"/>
              <a:gd name="connsiteY840" fmla="*/ 2344799 h 6858000"/>
              <a:gd name="connsiteX841" fmla="*/ 6323232 w 7467600"/>
              <a:gd name="connsiteY841" fmla="*/ 2389634 h 6858000"/>
              <a:gd name="connsiteX842" fmla="*/ 5942958 w 7467600"/>
              <a:gd name="connsiteY842" fmla="*/ 2077708 h 6858000"/>
              <a:gd name="connsiteX843" fmla="*/ 5921559 w 7467600"/>
              <a:gd name="connsiteY843" fmla="*/ 2378596 h 6858000"/>
              <a:gd name="connsiteX844" fmla="*/ 5817651 w 7467600"/>
              <a:gd name="connsiteY844" fmla="*/ 3023919 h 6858000"/>
              <a:gd name="connsiteX845" fmla="*/ 5729634 w 7467600"/>
              <a:gd name="connsiteY845" fmla="*/ 3051849 h 6858000"/>
              <a:gd name="connsiteX846" fmla="*/ 5611018 w 7467600"/>
              <a:gd name="connsiteY846" fmla="*/ 2316769 h 6858000"/>
              <a:gd name="connsiteX847" fmla="*/ 5687608 w 7467600"/>
              <a:gd name="connsiteY847" fmla="*/ 2039972 h 6858000"/>
              <a:gd name="connsiteX848" fmla="*/ 5657554 w 7467600"/>
              <a:gd name="connsiteY848" fmla="*/ 1576445 h 6858000"/>
              <a:gd name="connsiteX849" fmla="*/ 5150475 w 7467600"/>
              <a:gd name="connsiteY849" fmla="*/ 1274012 h 6858000"/>
              <a:gd name="connsiteX850" fmla="*/ 5349142 w 7467600"/>
              <a:gd name="connsiteY850" fmla="*/ 2204405 h 6858000"/>
              <a:gd name="connsiteX851" fmla="*/ 5262214 w 7467600"/>
              <a:gd name="connsiteY851" fmla="*/ 2233836 h 6858000"/>
              <a:gd name="connsiteX852" fmla="*/ 4981539 w 7467600"/>
              <a:gd name="connsiteY852" fmla="*/ 1542201 h 6858000"/>
              <a:gd name="connsiteX853" fmla="*/ 4958461 w 7467600"/>
              <a:gd name="connsiteY853" fmla="*/ 1136957 h 6858000"/>
              <a:gd name="connsiteX854" fmla="*/ 4655015 w 7467600"/>
              <a:gd name="connsiteY854" fmla="*/ 891426 h 6858000"/>
              <a:gd name="connsiteX855" fmla="*/ 4348002 w 7467600"/>
              <a:gd name="connsiteY855" fmla="*/ 2205895 h 6858000"/>
              <a:gd name="connsiteX856" fmla="*/ 4262250 w 7467600"/>
              <a:gd name="connsiteY856" fmla="*/ 2219972 h 6858000"/>
              <a:gd name="connsiteX857" fmla="*/ 4550611 w 7467600"/>
              <a:gd name="connsiteY857" fmla="*/ 817540 h 6858000"/>
              <a:gd name="connsiteX858" fmla="*/ 4564418 w 7467600"/>
              <a:gd name="connsiteY858" fmla="*/ 808293 h 6858000"/>
              <a:gd name="connsiteX859" fmla="*/ 4266388 w 7467600"/>
              <a:gd name="connsiteY859" fmla="*/ 500083 h 6858000"/>
              <a:gd name="connsiteX860" fmla="*/ 4032842 w 7467600"/>
              <a:gd name="connsiteY860" fmla="*/ 211809 h 6858000"/>
              <a:gd name="connsiteX861" fmla="*/ 3882765 w 7467600"/>
              <a:gd name="connsiteY861" fmla="*/ 0 h 6858000"/>
              <a:gd name="connsiteX862" fmla="*/ 3721337 w 7467600"/>
              <a:gd name="connsiteY862" fmla="*/ 0 h 6858000"/>
              <a:gd name="connsiteX863" fmla="*/ 3797544 w 7467600"/>
              <a:gd name="connsiteY863" fmla="*/ 0 h 6858000"/>
              <a:gd name="connsiteX864" fmla="*/ 3775734 w 7467600"/>
              <a:gd name="connsiteY864" fmla="*/ 95131 h 6858000"/>
              <a:gd name="connsiteX865" fmla="*/ 3724807 w 7467600"/>
              <a:gd name="connsiteY865" fmla="*/ 272257 h 6858000"/>
              <a:gd name="connsiteX866" fmla="*/ 3726844 w 7467600"/>
              <a:gd name="connsiteY866" fmla="*/ 282988 h 6858000"/>
              <a:gd name="connsiteX867" fmla="*/ 3742664 w 7467600"/>
              <a:gd name="connsiteY867" fmla="*/ 279918 h 6858000"/>
              <a:gd name="connsiteX868" fmla="*/ 4103910 w 7467600"/>
              <a:gd name="connsiteY868" fmla="*/ 1161917 h 6858000"/>
              <a:gd name="connsiteX869" fmla="*/ 4020269 w 7467600"/>
              <a:gd name="connsiteY869" fmla="*/ 1200406 h 6858000"/>
              <a:gd name="connsiteX870" fmla="*/ 3674882 w 7467600"/>
              <a:gd name="connsiteY870" fmla="*/ 488524 h 6858000"/>
              <a:gd name="connsiteX871" fmla="*/ 3132682 w 7467600"/>
              <a:gd name="connsiteY871" fmla="*/ 1072284 h 6858000"/>
              <a:gd name="connsiteX872" fmla="*/ 2716346 w 7467600"/>
              <a:gd name="connsiteY872" fmla="*/ 1276376 h 6858000"/>
              <a:gd name="connsiteX873" fmla="*/ 2716772 w 7467600"/>
              <a:gd name="connsiteY873" fmla="*/ 1255462 h 6858000"/>
              <a:gd name="connsiteX874" fmla="*/ 3471096 w 7467600"/>
              <a:gd name="connsiteY874" fmla="*/ 437072 h 6858000"/>
              <a:gd name="connsiteX875" fmla="*/ 3639057 w 7467600"/>
              <a:gd name="connsiteY875" fmla="*/ 286334 h 6858000"/>
              <a:gd name="connsiteX876" fmla="*/ 3640309 w 7467600"/>
              <a:gd name="connsiteY876" fmla="*/ 284664 h 6858000"/>
              <a:gd name="connsiteX877" fmla="*/ 3646022 w 7467600"/>
              <a:gd name="connsiteY877" fmla="*/ 276711 h 6858000"/>
              <a:gd name="connsiteX878" fmla="*/ 3707943 w 7467600"/>
              <a:gd name="connsiteY878" fmla="*/ 65958 h 6858000"/>
              <a:gd name="connsiteX879" fmla="*/ 3721337 w 7467600"/>
              <a:gd name="connsiteY879" fmla="*/ 0 h 6858000"/>
              <a:gd name="connsiteX880" fmla="*/ 2867960 w 7467600"/>
              <a:gd name="connsiteY880" fmla="*/ 0 h 6858000"/>
              <a:gd name="connsiteX881" fmla="*/ 2926351 w 7467600"/>
              <a:gd name="connsiteY881" fmla="*/ 0 h 6858000"/>
              <a:gd name="connsiteX882" fmla="*/ 2902823 w 7467600"/>
              <a:gd name="connsiteY882" fmla="*/ 262929 h 6858000"/>
              <a:gd name="connsiteX883" fmla="*/ 2940663 w 7467600"/>
              <a:gd name="connsiteY883" fmla="*/ 140884 h 6858000"/>
              <a:gd name="connsiteX884" fmla="*/ 2947039 w 7467600"/>
              <a:gd name="connsiteY884" fmla="*/ 122524 h 6858000"/>
              <a:gd name="connsiteX885" fmla="*/ 2984316 w 7467600"/>
              <a:gd name="connsiteY885" fmla="*/ 0 h 6858000"/>
              <a:gd name="connsiteX886" fmla="*/ 3016114 w 7467600"/>
              <a:gd name="connsiteY886" fmla="*/ 0 h 6858000"/>
              <a:gd name="connsiteX887" fmla="*/ 2979949 w 7467600"/>
              <a:gd name="connsiteY887" fmla="*/ 119274 h 6858000"/>
              <a:gd name="connsiteX888" fmla="*/ 3023879 w 7467600"/>
              <a:gd name="connsiteY888" fmla="*/ 0 h 6858000"/>
              <a:gd name="connsiteX889" fmla="*/ 3105400 w 7467600"/>
              <a:gd name="connsiteY889" fmla="*/ 0 h 6858000"/>
              <a:gd name="connsiteX890" fmla="*/ 3094669 w 7467600"/>
              <a:gd name="connsiteY890" fmla="*/ 30308 h 6858000"/>
              <a:gd name="connsiteX891" fmla="*/ 2901945 w 7467600"/>
              <a:gd name="connsiteY891" fmla="*/ 466538 h 6858000"/>
              <a:gd name="connsiteX892" fmla="*/ 2815209 w 7467600"/>
              <a:gd name="connsiteY892" fmla="*/ 497361 h 6858000"/>
              <a:gd name="connsiteX893" fmla="*/ 2844845 w 7467600"/>
              <a:gd name="connsiteY893" fmla="*/ 127638 h 6858000"/>
              <a:gd name="connsiteX894" fmla="*/ 2867960 w 7467600"/>
              <a:gd name="connsiteY894" fmla="*/ 0 h 6858000"/>
              <a:gd name="connsiteX895" fmla="*/ 1057230 w 7467600"/>
              <a:gd name="connsiteY895" fmla="*/ 0 h 6858000"/>
              <a:gd name="connsiteX896" fmla="*/ 1111003 w 7467600"/>
              <a:gd name="connsiteY896" fmla="*/ 0 h 6858000"/>
              <a:gd name="connsiteX897" fmla="*/ 1125553 w 7467600"/>
              <a:gd name="connsiteY897" fmla="*/ 52588 h 6858000"/>
              <a:gd name="connsiteX898" fmla="*/ 1304276 w 7467600"/>
              <a:gd name="connsiteY898" fmla="*/ 476275 h 6858000"/>
              <a:gd name="connsiteX899" fmla="*/ 1492066 w 7467600"/>
              <a:gd name="connsiteY899" fmla="*/ 886333 h 6858000"/>
              <a:gd name="connsiteX900" fmla="*/ 1423698 w 7467600"/>
              <a:gd name="connsiteY900" fmla="*/ 710817 h 6858000"/>
              <a:gd name="connsiteX901" fmla="*/ 1357609 w 7467600"/>
              <a:gd name="connsiteY901" fmla="*/ 532892 h 6858000"/>
              <a:gd name="connsiteX902" fmla="*/ 1309550 w 7467600"/>
              <a:gd name="connsiteY902" fmla="*/ 374031 h 6858000"/>
              <a:gd name="connsiteX903" fmla="*/ 1193673 w 7467600"/>
              <a:gd name="connsiteY903" fmla="*/ 49533 h 6858000"/>
              <a:gd name="connsiteX904" fmla="*/ 1164391 w 7467600"/>
              <a:gd name="connsiteY904" fmla="*/ 0 h 6858000"/>
              <a:gd name="connsiteX905" fmla="*/ 1200666 w 7467600"/>
              <a:gd name="connsiteY905" fmla="*/ 0 h 6858000"/>
              <a:gd name="connsiteX906" fmla="*/ 1223408 w 7467600"/>
              <a:gd name="connsiteY906" fmla="*/ 38996 h 6858000"/>
              <a:gd name="connsiteX907" fmla="*/ 1339635 w 7467600"/>
              <a:gd name="connsiteY907" fmla="*/ 365517 h 6858000"/>
              <a:gd name="connsiteX908" fmla="*/ 1387469 w 7467600"/>
              <a:gd name="connsiteY908" fmla="*/ 523079 h 6858000"/>
              <a:gd name="connsiteX909" fmla="*/ 1452685 w 7467600"/>
              <a:gd name="connsiteY909" fmla="*/ 699806 h 6858000"/>
              <a:gd name="connsiteX910" fmla="*/ 1492092 w 7467600"/>
              <a:gd name="connsiteY910" fmla="*/ 800424 h 6858000"/>
              <a:gd name="connsiteX911" fmla="*/ 1455302 w 7467600"/>
              <a:gd name="connsiteY911" fmla="*/ 632913 h 6858000"/>
              <a:gd name="connsiteX912" fmla="*/ 1222336 w 7467600"/>
              <a:gd name="connsiteY912" fmla="*/ 9480 h 6858000"/>
              <a:gd name="connsiteX913" fmla="*/ 1214634 w 7467600"/>
              <a:gd name="connsiteY913" fmla="*/ 0 h 6858000"/>
              <a:gd name="connsiteX914" fmla="*/ 1289827 w 7467600"/>
              <a:gd name="connsiteY914" fmla="*/ 0 h 6858000"/>
              <a:gd name="connsiteX915" fmla="*/ 1321076 w 7467600"/>
              <a:gd name="connsiteY915" fmla="*/ 59722 h 6858000"/>
              <a:gd name="connsiteX916" fmla="*/ 1512579 w 7467600"/>
              <a:gd name="connsiteY916" fmla="*/ 626441 h 6858000"/>
              <a:gd name="connsiteX917" fmla="*/ 1506076 w 7467600"/>
              <a:gd name="connsiteY917" fmla="*/ 1089289 h 6858000"/>
              <a:gd name="connsiteX918" fmla="*/ 1486346 w 7467600"/>
              <a:gd name="connsiteY918" fmla="*/ 1079919 h 6858000"/>
              <a:gd name="connsiteX919" fmla="*/ 1070511 w 7467600"/>
              <a:gd name="connsiteY919" fmla="*/ 48609 h 6858000"/>
              <a:gd name="connsiteX920" fmla="*/ 1057230 w 7467600"/>
              <a:gd name="connsiteY920" fmla="*/ 0 h 6858000"/>
              <a:gd name="connsiteX921" fmla="*/ 43151 w 7467600"/>
              <a:gd name="connsiteY921" fmla="*/ 0 h 6858000"/>
              <a:gd name="connsiteX922" fmla="*/ 95283 w 7467600"/>
              <a:gd name="connsiteY922" fmla="*/ 0 h 6858000"/>
              <a:gd name="connsiteX923" fmla="*/ 300708 w 7467600"/>
              <a:gd name="connsiteY923" fmla="*/ 154571 h 6858000"/>
              <a:gd name="connsiteX924" fmla="*/ 530414 w 7467600"/>
              <a:gd name="connsiteY924" fmla="*/ 354673 h 6858000"/>
              <a:gd name="connsiteX925" fmla="*/ 333785 w 7467600"/>
              <a:gd name="connsiteY925" fmla="*/ 161564 h 6858000"/>
              <a:gd name="connsiteX926" fmla="*/ 147005 w 7467600"/>
              <a:gd name="connsiteY926" fmla="*/ 0 h 6858000"/>
              <a:gd name="connsiteX927" fmla="*/ 272509 w 7467600"/>
              <a:gd name="connsiteY927" fmla="*/ 0 h 6858000"/>
              <a:gd name="connsiteX928" fmla="*/ 326276 w 7467600"/>
              <a:gd name="connsiteY928" fmla="*/ 45847 h 6858000"/>
              <a:gd name="connsiteX929" fmla="*/ 823759 w 7467600"/>
              <a:gd name="connsiteY929" fmla="*/ 574145 h 6858000"/>
              <a:gd name="connsiteX930" fmla="*/ 811254 w 7467600"/>
              <a:gd name="connsiteY930" fmla="*/ 665546 h 6858000"/>
              <a:gd name="connsiteX931" fmla="*/ 154042 w 7467600"/>
              <a:gd name="connsiteY931" fmla="*/ 261522 h 6858000"/>
              <a:gd name="connsiteX932" fmla="*/ 13550 w 7467600"/>
              <a:gd name="connsiteY932" fmla="*/ 158423 h 6858000"/>
              <a:gd name="connsiteX933" fmla="*/ 0 w 7467600"/>
              <a:gd name="connsiteY933" fmla="*/ 146618 h 6858000"/>
              <a:gd name="connsiteX934" fmla="*/ 0 w 7467600"/>
              <a:gd name="connsiteY934" fmla="*/ 59161 h 6858000"/>
              <a:gd name="connsiteX935" fmla="*/ 45427 w 7467600"/>
              <a:gd name="connsiteY935" fmla="*/ 101078 h 6858000"/>
              <a:gd name="connsiteX936" fmla="*/ 630103 w 7467600"/>
              <a:gd name="connsiteY936" fmla="*/ 485885 h 6858000"/>
              <a:gd name="connsiteX937" fmla="*/ 532040 w 7467600"/>
              <a:gd name="connsiteY937" fmla="*/ 399359 h 6858000"/>
              <a:gd name="connsiteX938" fmla="*/ 517618 w 7467600"/>
              <a:gd name="connsiteY938" fmla="*/ 385726 h 6858000"/>
              <a:gd name="connsiteX939" fmla="*/ 285074 w 7467600"/>
              <a:gd name="connsiteY939" fmla="*/ 182755 h 6858000"/>
              <a:gd name="connsiteX940" fmla="*/ 43151 w 7467600"/>
              <a:gd name="connsiteY94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6857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1019354 w 7467600"/>
              <a:gd name="connsiteY8" fmla="*/ 6315006 h 6858000"/>
              <a:gd name="connsiteX9" fmla="*/ 441046 w 7467600"/>
              <a:gd name="connsiteY9" fmla="*/ 6691153 h 6858000"/>
              <a:gd name="connsiteX10" fmla="*/ 1019354 w 7467600"/>
              <a:gd name="connsiteY10" fmla="*/ 6315006 h 6858000"/>
              <a:gd name="connsiteX11" fmla="*/ 991680 w 7467600"/>
              <a:gd name="connsiteY11" fmla="*/ 6298413 h 6858000"/>
              <a:gd name="connsiteX12" fmla="*/ 409060 w 7467600"/>
              <a:gd name="connsiteY12" fmla="*/ 6671470 h 6858000"/>
              <a:gd name="connsiteX13" fmla="*/ 991680 w 7467600"/>
              <a:gd name="connsiteY13" fmla="*/ 6298413 h 6858000"/>
              <a:gd name="connsiteX14" fmla="*/ 103333 w 7467600"/>
              <a:gd name="connsiteY14" fmla="*/ 5699602 h 6858000"/>
              <a:gd name="connsiteX15" fmla="*/ 233938 w 7467600"/>
              <a:gd name="connsiteY15" fmla="*/ 5809416 h 6858000"/>
              <a:gd name="connsiteX16" fmla="*/ 883580 w 7467600"/>
              <a:gd name="connsiteY16" fmla="*/ 6180710 h 6858000"/>
              <a:gd name="connsiteX17" fmla="*/ 487337 w 7467600"/>
              <a:gd name="connsiteY17" fmla="*/ 5950182 h 6858000"/>
              <a:gd name="connsiteX18" fmla="*/ 354051 w 7467600"/>
              <a:gd name="connsiteY18" fmla="*/ 5854912 h 6858000"/>
              <a:gd name="connsiteX19" fmla="*/ 195436 w 7467600"/>
              <a:gd name="connsiteY19" fmla="*/ 5755068 h 6858000"/>
              <a:gd name="connsiteX20" fmla="*/ 103333 w 7467600"/>
              <a:gd name="connsiteY20" fmla="*/ 5699602 h 6858000"/>
              <a:gd name="connsiteX21" fmla="*/ 5539432 w 7467600"/>
              <a:gd name="connsiteY21" fmla="*/ 5642928 h 6858000"/>
              <a:gd name="connsiteX22" fmla="*/ 5555462 w 7467600"/>
              <a:gd name="connsiteY22" fmla="*/ 5694454 h 6858000"/>
              <a:gd name="connsiteX23" fmla="*/ 5828270 w 7467600"/>
              <a:gd name="connsiteY23" fmla="*/ 6320663 h 6858000"/>
              <a:gd name="connsiteX24" fmla="*/ 5947416 w 7467600"/>
              <a:gd name="connsiteY24" fmla="*/ 6574846 h 6858000"/>
              <a:gd name="connsiteX25" fmla="*/ 5539432 w 7467600"/>
              <a:gd name="connsiteY25" fmla="*/ 5642928 h 6858000"/>
              <a:gd name="connsiteX26" fmla="*/ 51253 w 7467600"/>
              <a:gd name="connsiteY26" fmla="*/ 5631825 h 6858000"/>
              <a:gd name="connsiteX27" fmla="*/ 211622 w 7467600"/>
              <a:gd name="connsiteY27" fmla="*/ 5728803 h 6858000"/>
              <a:gd name="connsiteX28" fmla="*/ 371652 w 7467600"/>
              <a:gd name="connsiteY28" fmla="*/ 5829062 h 6858000"/>
              <a:gd name="connsiteX29" fmla="*/ 505903 w 7467600"/>
              <a:gd name="connsiteY29" fmla="*/ 5925221 h 6858000"/>
              <a:gd name="connsiteX30" fmla="*/ 899240 w 7467600"/>
              <a:gd name="connsiteY30" fmla="*/ 6153068 h 6858000"/>
              <a:gd name="connsiteX31" fmla="*/ 988114 w 7467600"/>
              <a:gd name="connsiteY31" fmla="*/ 6174204 h 6858000"/>
              <a:gd name="connsiteX32" fmla="*/ 845971 w 7467600"/>
              <a:gd name="connsiteY32" fmla="*/ 6067177 h 6858000"/>
              <a:gd name="connsiteX33" fmla="*/ 448057 w 7467600"/>
              <a:gd name="connsiteY33" fmla="*/ 5841376 h 6858000"/>
              <a:gd name="connsiteX34" fmla="*/ 51253 w 7467600"/>
              <a:gd name="connsiteY34" fmla="*/ 5631825 h 6858000"/>
              <a:gd name="connsiteX35" fmla="*/ 2606687 w 7467600"/>
              <a:gd name="connsiteY35" fmla="*/ 5630718 h 6858000"/>
              <a:gd name="connsiteX36" fmla="*/ 2645658 w 7467600"/>
              <a:gd name="connsiteY36" fmla="*/ 6640259 h 6858000"/>
              <a:gd name="connsiteX37" fmla="*/ 2606687 w 7467600"/>
              <a:gd name="connsiteY37" fmla="*/ 5630718 h 6858000"/>
              <a:gd name="connsiteX38" fmla="*/ 3642057 w 7467600"/>
              <a:gd name="connsiteY38" fmla="*/ 5573487 h 6858000"/>
              <a:gd name="connsiteX39" fmla="*/ 3632981 w 7467600"/>
              <a:gd name="connsiteY39" fmla="*/ 5579437 h 6858000"/>
              <a:gd name="connsiteX40" fmla="*/ 3382436 w 7467600"/>
              <a:gd name="connsiteY40" fmla="*/ 5952726 h 6858000"/>
              <a:gd name="connsiteX41" fmla="*/ 3191929 w 7467600"/>
              <a:gd name="connsiteY41" fmla="*/ 6662669 h 6858000"/>
              <a:gd name="connsiteX42" fmla="*/ 3369898 w 7467600"/>
              <a:gd name="connsiteY42" fmla="*/ 6081771 h 6858000"/>
              <a:gd name="connsiteX43" fmla="*/ 3642057 w 7467600"/>
              <a:gd name="connsiteY43" fmla="*/ 5573487 h 6858000"/>
              <a:gd name="connsiteX44" fmla="*/ 2650666 w 7467600"/>
              <a:gd name="connsiteY44" fmla="*/ 5530686 h 6858000"/>
              <a:gd name="connsiteX45" fmla="*/ 2650249 w 7467600"/>
              <a:gd name="connsiteY45" fmla="*/ 5532101 h 6858000"/>
              <a:gd name="connsiteX46" fmla="*/ 2663808 w 7467600"/>
              <a:gd name="connsiteY46" fmla="*/ 6535215 h 6858000"/>
              <a:gd name="connsiteX47" fmla="*/ 2665418 w 7467600"/>
              <a:gd name="connsiteY47" fmla="*/ 6132756 h 6858000"/>
              <a:gd name="connsiteX48" fmla="*/ 2650666 w 7467600"/>
              <a:gd name="connsiteY48" fmla="*/ 5530686 h 6858000"/>
              <a:gd name="connsiteX49" fmla="*/ 2680277 w 7467600"/>
              <a:gd name="connsiteY49" fmla="*/ 5479204 h 6858000"/>
              <a:gd name="connsiteX50" fmla="*/ 2678972 w 7467600"/>
              <a:gd name="connsiteY50" fmla="*/ 5481582 h 6858000"/>
              <a:gd name="connsiteX51" fmla="*/ 2696666 w 7467600"/>
              <a:gd name="connsiteY51" fmla="*/ 6133836 h 6858000"/>
              <a:gd name="connsiteX52" fmla="*/ 2695769 w 7467600"/>
              <a:gd name="connsiteY52" fmla="*/ 6390955 h 6858000"/>
              <a:gd name="connsiteX53" fmla="*/ 2739893 w 7467600"/>
              <a:gd name="connsiteY53" fmla="*/ 6108357 h 6858000"/>
              <a:gd name="connsiteX54" fmla="*/ 2680277 w 7467600"/>
              <a:gd name="connsiteY54" fmla="*/ 5479204 h 6858000"/>
              <a:gd name="connsiteX55" fmla="*/ 1132195 w 7467600"/>
              <a:gd name="connsiteY55" fmla="*/ 5467980 h 6858000"/>
              <a:gd name="connsiteX56" fmla="*/ 1679056 w 7467600"/>
              <a:gd name="connsiteY56" fmla="*/ 5516907 h 6858000"/>
              <a:gd name="connsiteX57" fmla="*/ 2128648 w 7467600"/>
              <a:gd name="connsiteY57" fmla="*/ 5474249 h 6858000"/>
              <a:gd name="connsiteX58" fmla="*/ 1825619 w 7467600"/>
              <a:gd name="connsiteY58" fmla="*/ 5478447 h 6858000"/>
              <a:gd name="connsiteX59" fmla="*/ 1737798 w 7467600"/>
              <a:gd name="connsiteY59" fmla="*/ 5483353 h 6858000"/>
              <a:gd name="connsiteX60" fmla="*/ 1132195 w 7467600"/>
              <a:gd name="connsiteY60" fmla="*/ 5467980 h 6858000"/>
              <a:gd name="connsiteX61" fmla="*/ 1456157 w 7467600"/>
              <a:gd name="connsiteY61" fmla="*/ 5371404 h 6858000"/>
              <a:gd name="connsiteX62" fmla="*/ 1244432 w 7467600"/>
              <a:gd name="connsiteY62" fmla="*/ 5385601 h 6858000"/>
              <a:gd name="connsiteX63" fmla="*/ 973990 w 7467600"/>
              <a:gd name="connsiteY63" fmla="*/ 5424940 h 6858000"/>
              <a:gd name="connsiteX64" fmla="*/ 1103809 w 7467600"/>
              <a:gd name="connsiteY64" fmla="*/ 5433720 h 6858000"/>
              <a:gd name="connsiteX65" fmla="*/ 1123454 w 7467600"/>
              <a:gd name="connsiteY65" fmla="*/ 5435727 h 6858000"/>
              <a:gd name="connsiteX66" fmla="*/ 1737017 w 7467600"/>
              <a:gd name="connsiteY66" fmla="*/ 5452183 h 6858000"/>
              <a:gd name="connsiteX67" fmla="*/ 1824397 w 7467600"/>
              <a:gd name="connsiteY67" fmla="*/ 5447757 h 6858000"/>
              <a:gd name="connsiteX68" fmla="*/ 2070059 w 7467600"/>
              <a:gd name="connsiteY68" fmla="*/ 5441660 h 6858000"/>
              <a:gd name="connsiteX69" fmla="*/ 1456157 w 7467600"/>
              <a:gd name="connsiteY69" fmla="*/ 5371404 h 6858000"/>
              <a:gd name="connsiteX70" fmla="*/ 4988186 w 7467600"/>
              <a:gd name="connsiteY70" fmla="*/ 5216467 h 6858000"/>
              <a:gd name="connsiteX71" fmla="*/ 4777334 w 7467600"/>
              <a:gd name="connsiteY71" fmla="*/ 5406072 h 6858000"/>
              <a:gd name="connsiteX72" fmla="*/ 4718341 w 7467600"/>
              <a:gd name="connsiteY72" fmla="*/ 5468043 h 6858000"/>
              <a:gd name="connsiteX73" fmla="*/ 4604655 w 7467600"/>
              <a:gd name="connsiteY73" fmla="*/ 5583434 h 6858000"/>
              <a:gd name="connsiteX74" fmla="*/ 4565074 w 7467600"/>
              <a:gd name="connsiteY74" fmla="*/ 5618550 h 6858000"/>
              <a:gd name="connsiteX75" fmla="*/ 4988186 w 7467600"/>
              <a:gd name="connsiteY75" fmla="*/ 5216467 h 6858000"/>
              <a:gd name="connsiteX76" fmla="*/ 4978032 w 7467600"/>
              <a:gd name="connsiteY76" fmla="*/ 5183809 h 6858000"/>
              <a:gd name="connsiteX77" fmla="*/ 4463413 w 7467600"/>
              <a:gd name="connsiteY77" fmla="*/ 5615162 h 6858000"/>
              <a:gd name="connsiteX78" fmla="*/ 4358134 w 7467600"/>
              <a:gd name="connsiteY78" fmla="*/ 5742791 h 6858000"/>
              <a:gd name="connsiteX79" fmla="*/ 4376219 w 7467600"/>
              <a:gd name="connsiteY79" fmla="*/ 5729027 h 6858000"/>
              <a:gd name="connsiteX80" fmla="*/ 4582340 w 7467600"/>
              <a:gd name="connsiteY80" fmla="*/ 5561037 h 6858000"/>
              <a:gd name="connsiteX81" fmla="*/ 4694684 w 7467600"/>
              <a:gd name="connsiteY81" fmla="*/ 5447098 h 6858000"/>
              <a:gd name="connsiteX82" fmla="*/ 4754123 w 7467600"/>
              <a:gd name="connsiteY82" fmla="*/ 5384643 h 6858000"/>
              <a:gd name="connsiteX83" fmla="*/ 4978032 w 7467600"/>
              <a:gd name="connsiteY83" fmla="*/ 5183809 h 6858000"/>
              <a:gd name="connsiteX84" fmla="*/ 1903353 w 7467600"/>
              <a:gd name="connsiteY84" fmla="*/ 5044827 h 6858000"/>
              <a:gd name="connsiteX85" fmla="*/ 1936931 w 7467600"/>
              <a:gd name="connsiteY85" fmla="*/ 5093954 h 6858000"/>
              <a:gd name="connsiteX86" fmla="*/ 2195868 w 7467600"/>
              <a:gd name="connsiteY86" fmla="*/ 5396574 h 6858000"/>
              <a:gd name="connsiteX87" fmla="*/ 2088852 w 7467600"/>
              <a:gd name="connsiteY87" fmla="*/ 5166123 h 6858000"/>
              <a:gd name="connsiteX88" fmla="*/ 1958241 w 7467600"/>
              <a:gd name="connsiteY88" fmla="*/ 5067955 h 6858000"/>
              <a:gd name="connsiteX89" fmla="*/ 1903353 w 7467600"/>
              <a:gd name="connsiteY89" fmla="*/ 5044827 h 6858000"/>
              <a:gd name="connsiteX90" fmla="*/ 1979378 w 7467600"/>
              <a:gd name="connsiteY90" fmla="*/ 4769504 h 6858000"/>
              <a:gd name="connsiteX91" fmla="*/ 2882120 w 7467600"/>
              <a:gd name="connsiteY91" fmla="*/ 5064547 h 6858000"/>
              <a:gd name="connsiteX92" fmla="*/ 2793103 w 7467600"/>
              <a:gd name="connsiteY92" fmla="*/ 5039699 h 6858000"/>
              <a:gd name="connsiteX93" fmla="*/ 2770041 w 7467600"/>
              <a:gd name="connsiteY93" fmla="*/ 5033634 h 6858000"/>
              <a:gd name="connsiteX94" fmla="*/ 1979378 w 7467600"/>
              <a:gd name="connsiteY94" fmla="*/ 4769504 h 6858000"/>
              <a:gd name="connsiteX95" fmla="*/ 1927410 w 7467600"/>
              <a:gd name="connsiteY95" fmla="*/ 4716164 h 6858000"/>
              <a:gd name="connsiteX96" fmla="*/ 1959587 w 7467600"/>
              <a:gd name="connsiteY96" fmla="*/ 4728849 h 6858000"/>
              <a:gd name="connsiteX97" fmla="*/ 2777707 w 7467600"/>
              <a:gd name="connsiteY97" fmla="*/ 5003991 h 6858000"/>
              <a:gd name="connsiteX98" fmla="*/ 2800768 w 7467600"/>
              <a:gd name="connsiteY98" fmla="*/ 5010056 h 6858000"/>
              <a:gd name="connsiteX99" fmla="*/ 2879408 w 7467600"/>
              <a:gd name="connsiteY99" fmla="*/ 5031590 h 6858000"/>
              <a:gd name="connsiteX100" fmla="*/ 2862295 w 7467600"/>
              <a:gd name="connsiteY100" fmla="*/ 5022958 h 6858000"/>
              <a:gd name="connsiteX101" fmla="*/ 2813343 w 7467600"/>
              <a:gd name="connsiteY101" fmla="*/ 4998369 h 6858000"/>
              <a:gd name="connsiteX102" fmla="*/ 2646245 w 7467600"/>
              <a:gd name="connsiteY102" fmla="*/ 4930999 h 6858000"/>
              <a:gd name="connsiteX103" fmla="*/ 1999243 w 7467600"/>
              <a:gd name="connsiteY103" fmla="*/ 4730524 h 6858000"/>
              <a:gd name="connsiteX104" fmla="*/ 1979527 w 7467600"/>
              <a:gd name="connsiteY104" fmla="*/ 4726651 h 6858000"/>
              <a:gd name="connsiteX105" fmla="*/ 1927410 w 7467600"/>
              <a:gd name="connsiteY105" fmla="*/ 4716164 h 6858000"/>
              <a:gd name="connsiteX106" fmla="*/ 1997014 w 7467600"/>
              <a:gd name="connsiteY106" fmla="*/ 4698007 h 6858000"/>
              <a:gd name="connsiteX107" fmla="*/ 2005458 w 7467600"/>
              <a:gd name="connsiteY107" fmla="*/ 4699540 h 6858000"/>
              <a:gd name="connsiteX108" fmla="*/ 2657186 w 7467600"/>
              <a:gd name="connsiteY108" fmla="*/ 4901687 h 6858000"/>
              <a:gd name="connsiteX109" fmla="*/ 2826662 w 7467600"/>
              <a:gd name="connsiteY109" fmla="*/ 4970362 h 6858000"/>
              <a:gd name="connsiteX110" fmla="*/ 2876100 w 7467600"/>
              <a:gd name="connsiteY110" fmla="*/ 4995397 h 6858000"/>
              <a:gd name="connsiteX111" fmla="*/ 3042600 w 7467600"/>
              <a:gd name="connsiteY111" fmla="*/ 5059532 h 6858000"/>
              <a:gd name="connsiteX112" fmla="*/ 1997014 w 7467600"/>
              <a:gd name="connsiteY112" fmla="*/ 4698007 h 6858000"/>
              <a:gd name="connsiteX113" fmla="*/ 2305292 w 7467600"/>
              <a:gd name="connsiteY113" fmla="*/ 4219492 h 6858000"/>
              <a:gd name="connsiteX114" fmla="*/ 3360922 w 7467600"/>
              <a:gd name="connsiteY114" fmla="*/ 4529373 h 6858000"/>
              <a:gd name="connsiteX115" fmla="*/ 3492420 w 7467600"/>
              <a:gd name="connsiteY115" fmla="*/ 4510145 h 6858000"/>
              <a:gd name="connsiteX116" fmla="*/ 3364086 w 7467600"/>
              <a:gd name="connsiteY116" fmla="*/ 4480340 h 6858000"/>
              <a:gd name="connsiteX117" fmla="*/ 3225818 w 7467600"/>
              <a:gd name="connsiteY117" fmla="*/ 4411822 h 6858000"/>
              <a:gd name="connsiteX118" fmla="*/ 3129696 w 7467600"/>
              <a:gd name="connsiteY118" fmla="*/ 4360704 h 6858000"/>
              <a:gd name="connsiteX119" fmla="*/ 2814545 w 7467600"/>
              <a:gd name="connsiteY119" fmla="*/ 4282955 h 6858000"/>
              <a:gd name="connsiteX120" fmla="*/ 2305292 w 7467600"/>
              <a:gd name="connsiteY120" fmla="*/ 4219492 h 6858000"/>
              <a:gd name="connsiteX121" fmla="*/ 2626982 w 7467600"/>
              <a:gd name="connsiteY121" fmla="*/ 4206450 h 6858000"/>
              <a:gd name="connsiteX122" fmla="*/ 2490617 w 7467600"/>
              <a:gd name="connsiteY122" fmla="*/ 4206951 h 6858000"/>
              <a:gd name="connsiteX123" fmla="*/ 2819869 w 7467600"/>
              <a:gd name="connsiteY123" fmla="*/ 4252936 h 6858000"/>
              <a:gd name="connsiteX124" fmla="*/ 3143018 w 7467600"/>
              <a:gd name="connsiteY124" fmla="*/ 4332698 h 6858000"/>
              <a:gd name="connsiteX125" fmla="*/ 3241520 w 7467600"/>
              <a:gd name="connsiteY125" fmla="*/ 4385112 h 6858000"/>
              <a:gd name="connsiteX126" fmla="*/ 3374575 w 7467600"/>
              <a:gd name="connsiteY126" fmla="*/ 4451517 h 6858000"/>
              <a:gd name="connsiteX127" fmla="*/ 3505221 w 7467600"/>
              <a:gd name="connsiteY127" fmla="*/ 4480757 h 6858000"/>
              <a:gd name="connsiteX128" fmla="*/ 2626982 w 7467600"/>
              <a:gd name="connsiteY128" fmla="*/ 4206450 h 6858000"/>
              <a:gd name="connsiteX129" fmla="*/ 1310106 w 7467600"/>
              <a:gd name="connsiteY129" fmla="*/ 3943217 h 6858000"/>
              <a:gd name="connsiteX130" fmla="*/ 854994 w 7467600"/>
              <a:gd name="connsiteY130" fmla="*/ 4399136 h 6858000"/>
              <a:gd name="connsiteX131" fmla="*/ 742462 w 7467600"/>
              <a:gd name="connsiteY131" fmla="*/ 4594648 h 6858000"/>
              <a:gd name="connsiteX132" fmla="*/ 820602 w 7467600"/>
              <a:gd name="connsiteY132" fmla="*/ 4485915 h 6858000"/>
              <a:gd name="connsiteX133" fmla="*/ 878295 w 7467600"/>
              <a:gd name="connsiteY133" fmla="*/ 4403594 h 6858000"/>
              <a:gd name="connsiteX134" fmla="*/ 1240607 w 7467600"/>
              <a:gd name="connsiteY134" fmla="*/ 4010401 h 6858000"/>
              <a:gd name="connsiteX135" fmla="*/ 1310106 w 7467600"/>
              <a:gd name="connsiteY135" fmla="*/ 3943217 h 6858000"/>
              <a:gd name="connsiteX136" fmla="*/ 1423113 w 7467600"/>
              <a:gd name="connsiteY136" fmla="*/ 3874565 h 6858000"/>
              <a:gd name="connsiteX137" fmla="*/ 1260565 w 7467600"/>
              <a:gd name="connsiteY137" fmla="*/ 4031982 h 6858000"/>
              <a:gd name="connsiteX138" fmla="*/ 901900 w 7467600"/>
              <a:gd name="connsiteY138" fmla="*/ 4421236 h 6858000"/>
              <a:gd name="connsiteX139" fmla="*/ 845044 w 7467600"/>
              <a:gd name="connsiteY139" fmla="*/ 4502436 h 6858000"/>
              <a:gd name="connsiteX140" fmla="*/ 685926 w 7467600"/>
              <a:gd name="connsiteY140" fmla="*/ 4703069 h 6858000"/>
              <a:gd name="connsiteX141" fmla="*/ 684248 w 7467600"/>
              <a:gd name="connsiteY141" fmla="*/ 4706721 h 6858000"/>
              <a:gd name="connsiteX142" fmla="*/ 1423113 w 7467600"/>
              <a:gd name="connsiteY142" fmla="*/ 3874565 h 6858000"/>
              <a:gd name="connsiteX143" fmla="*/ 3316479 w 7467600"/>
              <a:gd name="connsiteY143" fmla="*/ 3872136 h 6858000"/>
              <a:gd name="connsiteX144" fmla="*/ 3546806 w 7467600"/>
              <a:gd name="connsiteY144" fmla="*/ 4356139 h 6858000"/>
              <a:gd name="connsiteX145" fmla="*/ 3364433 w 7467600"/>
              <a:gd name="connsiteY145" fmla="*/ 3953121 h 6858000"/>
              <a:gd name="connsiteX146" fmla="*/ 3316479 w 7467600"/>
              <a:gd name="connsiteY146" fmla="*/ 3872136 h 6858000"/>
              <a:gd name="connsiteX147" fmla="*/ 3291335 w 7467600"/>
              <a:gd name="connsiteY147" fmla="*/ 3767420 h 6858000"/>
              <a:gd name="connsiteX148" fmla="*/ 3390805 w 7467600"/>
              <a:gd name="connsiteY148" fmla="*/ 3937163 h 6858000"/>
              <a:gd name="connsiteX149" fmla="*/ 3579062 w 7467600"/>
              <a:gd name="connsiteY149" fmla="*/ 4359040 h 6858000"/>
              <a:gd name="connsiteX150" fmla="*/ 3467355 w 7467600"/>
              <a:gd name="connsiteY150" fmla="*/ 3988130 h 6858000"/>
              <a:gd name="connsiteX151" fmla="*/ 3310753 w 7467600"/>
              <a:gd name="connsiteY151" fmla="*/ 3787140 h 6858000"/>
              <a:gd name="connsiteX152" fmla="*/ 3291335 w 7467600"/>
              <a:gd name="connsiteY152" fmla="*/ 3767420 h 6858000"/>
              <a:gd name="connsiteX153" fmla="*/ 1635889 w 7467600"/>
              <a:gd name="connsiteY153" fmla="*/ 3709494 h 6858000"/>
              <a:gd name="connsiteX154" fmla="*/ 1634800 w 7467600"/>
              <a:gd name="connsiteY154" fmla="*/ 3731111 h 6858000"/>
              <a:gd name="connsiteX155" fmla="*/ 1635889 w 7467600"/>
              <a:gd name="connsiteY155" fmla="*/ 3709494 h 6858000"/>
              <a:gd name="connsiteX156" fmla="*/ 1510397 w 7467600"/>
              <a:gd name="connsiteY156" fmla="*/ 3684705 h 6858000"/>
              <a:gd name="connsiteX157" fmla="*/ 1146550 w 7467600"/>
              <a:gd name="connsiteY157" fmla="*/ 3802012 h 6858000"/>
              <a:gd name="connsiteX158" fmla="*/ 698834 w 7467600"/>
              <a:gd name="connsiteY158" fmla="*/ 3952272 h 6858000"/>
              <a:gd name="connsiteX159" fmla="*/ 34256 w 7467600"/>
              <a:gd name="connsiteY159" fmla="*/ 4347603 h 6858000"/>
              <a:gd name="connsiteX160" fmla="*/ 527241 w 7467600"/>
              <a:gd name="connsiteY160" fmla="*/ 4065078 h 6858000"/>
              <a:gd name="connsiteX161" fmla="*/ 1510397 w 7467600"/>
              <a:gd name="connsiteY161" fmla="*/ 3684705 h 6858000"/>
              <a:gd name="connsiteX162" fmla="*/ 1313114 w 7467600"/>
              <a:gd name="connsiteY162" fmla="*/ 3655216 h 6858000"/>
              <a:gd name="connsiteX163" fmla="*/ 1109304 w 7467600"/>
              <a:gd name="connsiteY163" fmla="*/ 3669030 h 6858000"/>
              <a:gd name="connsiteX164" fmla="*/ 8129 w 7467600"/>
              <a:gd name="connsiteY164" fmla="*/ 4330519 h 6858000"/>
              <a:gd name="connsiteX165" fmla="*/ 687572 w 7467600"/>
              <a:gd name="connsiteY165" fmla="*/ 3925629 h 6858000"/>
              <a:gd name="connsiteX166" fmla="*/ 1138365 w 7467600"/>
              <a:gd name="connsiteY166" fmla="*/ 3774515 h 6858000"/>
              <a:gd name="connsiteX167" fmla="*/ 1505579 w 7467600"/>
              <a:gd name="connsiteY167" fmla="*/ 3655526 h 6858000"/>
              <a:gd name="connsiteX168" fmla="*/ 1313114 w 7467600"/>
              <a:gd name="connsiteY168" fmla="*/ 3655216 h 6858000"/>
              <a:gd name="connsiteX169" fmla="*/ 3655073 w 7467600"/>
              <a:gd name="connsiteY169" fmla="*/ 3650884 h 6858000"/>
              <a:gd name="connsiteX170" fmla="*/ 3989938 w 7467600"/>
              <a:gd name="connsiteY170" fmla="*/ 3991685 h 6858000"/>
              <a:gd name="connsiteX171" fmla="*/ 4393907 w 7467600"/>
              <a:gd name="connsiteY171" fmla="*/ 4261258 h 6858000"/>
              <a:gd name="connsiteX172" fmla="*/ 4648051 w 7467600"/>
              <a:gd name="connsiteY172" fmla="*/ 4374051 h 6858000"/>
              <a:gd name="connsiteX173" fmla="*/ 4383389 w 7467600"/>
              <a:gd name="connsiteY173" fmla="*/ 4184369 h 6858000"/>
              <a:gd name="connsiteX174" fmla="*/ 4165508 w 7467600"/>
              <a:gd name="connsiteY174" fmla="*/ 4035196 h 6858000"/>
              <a:gd name="connsiteX175" fmla="*/ 4068162 w 7467600"/>
              <a:gd name="connsiteY175" fmla="*/ 3953394 h 6858000"/>
              <a:gd name="connsiteX176" fmla="*/ 3981416 w 7467600"/>
              <a:gd name="connsiteY176" fmla="*/ 3880482 h 6858000"/>
              <a:gd name="connsiteX177" fmla="*/ 3800147 w 7467600"/>
              <a:gd name="connsiteY177" fmla="*/ 3749872 h 6858000"/>
              <a:gd name="connsiteX178" fmla="*/ 3655073 w 7467600"/>
              <a:gd name="connsiteY178" fmla="*/ 3650884 h 6858000"/>
              <a:gd name="connsiteX179" fmla="*/ 3670252 w 7467600"/>
              <a:gd name="connsiteY179" fmla="*/ 3622798 h 6858000"/>
              <a:gd name="connsiteX180" fmla="*/ 3817258 w 7467600"/>
              <a:gd name="connsiteY180" fmla="*/ 3723577 h 6858000"/>
              <a:gd name="connsiteX181" fmla="*/ 4000461 w 7467600"/>
              <a:gd name="connsiteY181" fmla="*/ 3855966 h 6858000"/>
              <a:gd name="connsiteX182" fmla="*/ 4088180 w 7467600"/>
              <a:gd name="connsiteY182" fmla="*/ 3929774 h 6858000"/>
              <a:gd name="connsiteX183" fmla="*/ 4184555 w 7467600"/>
              <a:gd name="connsiteY183" fmla="*/ 4010683 h 6858000"/>
              <a:gd name="connsiteX184" fmla="*/ 4399563 w 7467600"/>
              <a:gd name="connsiteY184" fmla="*/ 4158106 h 6858000"/>
              <a:gd name="connsiteX185" fmla="*/ 4684469 w 7467600"/>
              <a:gd name="connsiteY185" fmla="*/ 4364680 h 6858000"/>
              <a:gd name="connsiteX186" fmla="*/ 4690271 w 7467600"/>
              <a:gd name="connsiteY186" fmla="*/ 4370034 h 6858000"/>
              <a:gd name="connsiteX187" fmla="*/ 4136093 w 7467600"/>
              <a:gd name="connsiteY187" fmla="*/ 3858466 h 6858000"/>
              <a:gd name="connsiteX188" fmla="*/ 3670252 w 7467600"/>
              <a:gd name="connsiteY188" fmla="*/ 3622798 h 6858000"/>
              <a:gd name="connsiteX189" fmla="*/ 4440129 w 7467600"/>
              <a:gd name="connsiteY189" fmla="*/ 3448571 h 6858000"/>
              <a:gd name="connsiteX190" fmla="*/ 4856525 w 7467600"/>
              <a:gd name="connsiteY190" fmla="*/ 3915351 h 6858000"/>
              <a:gd name="connsiteX191" fmla="*/ 5059055 w 7467600"/>
              <a:gd name="connsiteY191" fmla="*/ 4108918 h 6858000"/>
              <a:gd name="connsiteX192" fmla="*/ 5290070 w 7467600"/>
              <a:gd name="connsiteY192" fmla="*/ 4263619 h 6858000"/>
              <a:gd name="connsiteX193" fmla="*/ 4834991 w 7467600"/>
              <a:gd name="connsiteY193" fmla="*/ 3830985 h 6858000"/>
              <a:gd name="connsiteX194" fmla="*/ 4440129 w 7467600"/>
              <a:gd name="connsiteY194" fmla="*/ 3448571 h 6858000"/>
              <a:gd name="connsiteX195" fmla="*/ 4441737 w 7467600"/>
              <a:gd name="connsiteY195" fmla="*/ 3399734 h 6858000"/>
              <a:gd name="connsiteX196" fmla="*/ 4431236 w 7467600"/>
              <a:gd name="connsiteY196" fmla="*/ 3400954 h 6858000"/>
              <a:gd name="connsiteX197" fmla="*/ 4557150 w 7467600"/>
              <a:gd name="connsiteY197" fmla="*/ 3510023 h 6858000"/>
              <a:gd name="connsiteX198" fmla="*/ 4856936 w 7467600"/>
              <a:gd name="connsiteY198" fmla="*/ 3809146 h 6858000"/>
              <a:gd name="connsiteX199" fmla="*/ 5111996 w 7467600"/>
              <a:gd name="connsiteY199" fmla="*/ 4065759 h 6858000"/>
              <a:gd name="connsiteX200" fmla="*/ 5388878 w 7467600"/>
              <a:gd name="connsiteY200" fmla="*/ 4300185 h 6858000"/>
              <a:gd name="connsiteX201" fmla="*/ 5425556 w 7467600"/>
              <a:gd name="connsiteY201" fmla="*/ 4308967 h 6858000"/>
              <a:gd name="connsiteX202" fmla="*/ 4943646 w 7467600"/>
              <a:gd name="connsiteY202" fmla="*/ 3822916 h 6858000"/>
              <a:gd name="connsiteX203" fmla="*/ 4594837 w 7467600"/>
              <a:gd name="connsiteY203" fmla="*/ 3532274 h 6858000"/>
              <a:gd name="connsiteX204" fmla="*/ 4441737 w 7467600"/>
              <a:gd name="connsiteY204" fmla="*/ 3399734 h 6858000"/>
              <a:gd name="connsiteX205" fmla="*/ 5425834 w 7467600"/>
              <a:gd name="connsiteY205" fmla="*/ 3162785 h 6858000"/>
              <a:gd name="connsiteX206" fmla="*/ 5401644 w 7467600"/>
              <a:gd name="connsiteY206" fmla="*/ 3617847 h 6858000"/>
              <a:gd name="connsiteX207" fmla="*/ 5467256 w 7467600"/>
              <a:gd name="connsiteY207" fmla="*/ 4175494 h 6858000"/>
              <a:gd name="connsiteX208" fmla="*/ 5448069 w 7467600"/>
              <a:gd name="connsiteY208" fmla="*/ 3567554 h 6858000"/>
              <a:gd name="connsiteX209" fmla="*/ 5425834 w 7467600"/>
              <a:gd name="connsiteY209" fmla="*/ 3162785 h 6858000"/>
              <a:gd name="connsiteX210" fmla="*/ 1318687 w 7467600"/>
              <a:gd name="connsiteY210" fmla="*/ 3113840 h 6858000"/>
              <a:gd name="connsiteX211" fmla="*/ 1066793 w 7467600"/>
              <a:gd name="connsiteY211" fmla="*/ 3212171 h 6858000"/>
              <a:gd name="connsiteX212" fmla="*/ 993319 w 7467600"/>
              <a:gd name="connsiteY212" fmla="*/ 3247648 h 6858000"/>
              <a:gd name="connsiteX213" fmla="*/ 853081 w 7467600"/>
              <a:gd name="connsiteY213" fmla="*/ 3312410 h 6858000"/>
              <a:gd name="connsiteX214" fmla="*/ 805957 w 7467600"/>
              <a:gd name="connsiteY214" fmla="*/ 3330443 h 6858000"/>
              <a:gd name="connsiteX215" fmla="*/ 1318687 w 7467600"/>
              <a:gd name="connsiteY215" fmla="*/ 3113840 h 6858000"/>
              <a:gd name="connsiteX216" fmla="*/ 5453702 w 7467600"/>
              <a:gd name="connsiteY216" fmla="*/ 3090882 h 6858000"/>
              <a:gd name="connsiteX217" fmla="*/ 5480135 w 7467600"/>
              <a:gd name="connsiteY217" fmla="*/ 3565802 h 6858000"/>
              <a:gd name="connsiteX218" fmla="*/ 5499023 w 7467600"/>
              <a:gd name="connsiteY218" fmla="*/ 4166310 h 6858000"/>
              <a:gd name="connsiteX219" fmla="*/ 5547022 w 7467600"/>
              <a:gd name="connsiteY219" fmla="*/ 3607838 h 6858000"/>
              <a:gd name="connsiteX220" fmla="*/ 5515964 w 7467600"/>
              <a:gd name="connsiteY220" fmla="*/ 3378541 h 6858000"/>
              <a:gd name="connsiteX221" fmla="*/ 5453702 w 7467600"/>
              <a:gd name="connsiteY221" fmla="*/ 3090882 h 6858000"/>
              <a:gd name="connsiteX222" fmla="*/ 1238695 w 7467600"/>
              <a:gd name="connsiteY222" fmla="*/ 3076820 h 6858000"/>
              <a:gd name="connsiteX223" fmla="*/ 716371 w 7467600"/>
              <a:gd name="connsiteY223" fmla="*/ 3293249 h 6858000"/>
              <a:gd name="connsiteX224" fmla="*/ 579522 w 7467600"/>
              <a:gd name="connsiteY224" fmla="*/ 3371759 h 6858000"/>
              <a:gd name="connsiteX225" fmla="*/ 600288 w 7467600"/>
              <a:gd name="connsiteY225" fmla="*/ 3365555 h 6858000"/>
              <a:gd name="connsiteX226" fmla="*/ 840692 w 7467600"/>
              <a:gd name="connsiteY226" fmla="*/ 3284921 h 6858000"/>
              <a:gd name="connsiteX227" fmla="*/ 979248 w 7467600"/>
              <a:gd name="connsiteY227" fmla="*/ 3221003 h 6858000"/>
              <a:gd name="connsiteX228" fmla="*/ 1053282 w 7467600"/>
              <a:gd name="connsiteY228" fmla="*/ 3185247 h 6858000"/>
              <a:gd name="connsiteX229" fmla="*/ 1320603 w 7467600"/>
              <a:gd name="connsiteY229" fmla="*/ 3081281 h 6858000"/>
              <a:gd name="connsiteX230" fmla="*/ 1238695 w 7467600"/>
              <a:gd name="connsiteY230" fmla="*/ 3076820 h 6858000"/>
              <a:gd name="connsiteX231" fmla="*/ 5425627 w 7467600"/>
              <a:gd name="connsiteY231" fmla="*/ 2954192 h 6858000"/>
              <a:gd name="connsiteX232" fmla="*/ 5470770 w 7467600"/>
              <a:gd name="connsiteY232" fmla="*/ 3005435 h 6858000"/>
              <a:gd name="connsiteX233" fmla="*/ 5519779 w 7467600"/>
              <a:gd name="connsiteY233" fmla="*/ 4359223 h 6858000"/>
              <a:gd name="connsiteX234" fmla="*/ 5520293 w 7467600"/>
              <a:gd name="connsiteY234" fmla="*/ 4360602 h 6858000"/>
              <a:gd name="connsiteX235" fmla="*/ 5767221 w 7467600"/>
              <a:gd name="connsiteY235" fmla="*/ 4665564 h 6858000"/>
              <a:gd name="connsiteX236" fmla="*/ 6937169 w 7467600"/>
              <a:gd name="connsiteY236" fmla="*/ 4815941 h 6858000"/>
              <a:gd name="connsiteX237" fmla="*/ 6953922 w 7467600"/>
              <a:gd name="connsiteY237" fmla="*/ 4890068 h 6858000"/>
              <a:gd name="connsiteX238" fmla="*/ 6071359 w 7467600"/>
              <a:gd name="connsiteY238" fmla="*/ 4770770 h 6858000"/>
              <a:gd name="connsiteX239" fmla="*/ 6038839 w 7467600"/>
              <a:gd name="connsiteY239" fmla="*/ 4764474 h 6858000"/>
              <a:gd name="connsiteX240" fmla="*/ 6038706 w 7467600"/>
              <a:gd name="connsiteY240" fmla="*/ 4763847 h 6858000"/>
              <a:gd name="connsiteX241" fmla="*/ 6037784 w 7467600"/>
              <a:gd name="connsiteY241" fmla="*/ 4764270 h 6858000"/>
              <a:gd name="connsiteX242" fmla="*/ 6038839 w 7467600"/>
              <a:gd name="connsiteY242" fmla="*/ 4764474 h 6858000"/>
              <a:gd name="connsiteX243" fmla="*/ 6040338 w 7467600"/>
              <a:gd name="connsiteY243" fmla="*/ 4771418 h 6858000"/>
              <a:gd name="connsiteX244" fmla="*/ 6024488 w 7467600"/>
              <a:gd name="connsiteY244" fmla="*/ 4809903 h 6858000"/>
              <a:gd name="connsiteX245" fmla="*/ 5599771 w 7467600"/>
              <a:gd name="connsiteY245" fmla="*/ 5509652 h 6858000"/>
              <a:gd name="connsiteX246" fmla="*/ 5548843 w 7467600"/>
              <a:gd name="connsiteY246" fmla="*/ 5563845 h 6858000"/>
              <a:gd name="connsiteX247" fmla="*/ 5940952 w 7467600"/>
              <a:gd name="connsiteY247" fmla="*/ 6250028 h 6858000"/>
              <a:gd name="connsiteX248" fmla="*/ 6043441 w 7467600"/>
              <a:gd name="connsiteY248" fmla="*/ 6665847 h 6858000"/>
              <a:gd name="connsiteX249" fmla="*/ 6093432 w 7467600"/>
              <a:gd name="connsiteY249" fmla="*/ 6858000 h 6858000"/>
              <a:gd name="connsiteX250" fmla="*/ 6034344 w 7467600"/>
              <a:gd name="connsiteY250" fmla="*/ 6858000 h 6858000"/>
              <a:gd name="connsiteX251" fmla="*/ 6026679 w 7467600"/>
              <a:gd name="connsiteY251" fmla="*/ 6836959 h 6858000"/>
              <a:gd name="connsiteX252" fmla="*/ 5800441 w 7467600"/>
              <a:gd name="connsiteY252" fmla="*/ 6335286 h 6858000"/>
              <a:gd name="connsiteX253" fmla="*/ 5526562 w 7467600"/>
              <a:gd name="connsiteY253" fmla="*/ 5705388 h 6858000"/>
              <a:gd name="connsiteX254" fmla="*/ 5519640 w 7467600"/>
              <a:gd name="connsiteY254" fmla="*/ 5683774 h 6858000"/>
              <a:gd name="connsiteX255" fmla="*/ 5844559 w 7467600"/>
              <a:gd name="connsiteY255" fmla="*/ 6553349 h 6858000"/>
              <a:gd name="connsiteX256" fmla="*/ 5975994 w 7467600"/>
              <a:gd name="connsiteY256" fmla="*/ 6858000 h 6858000"/>
              <a:gd name="connsiteX257" fmla="*/ 5898547 w 7467600"/>
              <a:gd name="connsiteY257" fmla="*/ 6858000 h 6858000"/>
              <a:gd name="connsiteX258" fmla="*/ 5682041 w 7467600"/>
              <a:gd name="connsiteY258" fmla="*/ 6355860 h 6858000"/>
              <a:gd name="connsiteX259" fmla="*/ 5461758 w 7467600"/>
              <a:gd name="connsiteY259" fmla="*/ 5820220 h 6858000"/>
              <a:gd name="connsiteX260" fmla="*/ 5237282 w 7467600"/>
              <a:gd name="connsiteY260" fmla="*/ 6579086 h 6858000"/>
              <a:gd name="connsiteX261" fmla="*/ 5115009 w 7467600"/>
              <a:gd name="connsiteY261" fmla="*/ 6858000 h 6858000"/>
              <a:gd name="connsiteX262" fmla="*/ 5028074 w 7467600"/>
              <a:gd name="connsiteY262" fmla="*/ 6858000 h 6858000"/>
              <a:gd name="connsiteX263" fmla="*/ 5079508 w 7467600"/>
              <a:gd name="connsiteY263" fmla="*/ 6749074 h 6858000"/>
              <a:gd name="connsiteX264" fmla="*/ 5371846 w 7467600"/>
              <a:gd name="connsiteY264" fmla="*/ 5924413 h 6858000"/>
              <a:gd name="connsiteX265" fmla="*/ 5270512 w 7467600"/>
              <a:gd name="connsiteY265" fmla="*/ 6138975 h 6858000"/>
              <a:gd name="connsiteX266" fmla="*/ 5062409 w 7467600"/>
              <a:gd name="connsiteY266" fmla="*/ 6653544 h 6858000"/>
              <a:gd name="connsiteX267" fmla="*/ 5036628 w 7467600"/>
              <a:gd name="connsiteY267" fmla="*/ 6754247 h 6858000"/>
              <a:gd name="connsiteX268" fmla="*/ 5009112 w 7467600"/>
              <a:gd name="connsiteY268" fmla="*/ 6858000 h 6858000"/>
              <a:gd name="connsiteX269" fmla="*/ 4976679 w 7467600"/>
              <a:gd name="connsiteY269" fmla="*/ 6858000 h 6858000"/>
              <a:gd name="connsiteX270" fmla="*/ 5006537 w 7467600"/>
              <a:gd name="connsiteY270" fmla="*/ 6747068 h 6858000"/>
              <a:gd name="connsiteX271" fmla="*/ 5032723 w 7467600"/>
              <a:gd name="connsiteY271" fmla="*/ 6644957 h 6858000"/>
              <a:gd name="connsiteX272" fmla="*/ 5242949 w 7467600"/>
              <a:gd name="connsiteY272" fmla="*/ 6125175 h 6858000"/>
              <a:gd name="connsiteX273" fmla="*/ 5286321 w 7467600"/>
              <a:gd name="connsiteY273" fmla="*/ 6033555 h 6858000"/>
              <a:gd name="connsiteX274" fmla="*/ 5008210 w 7467600"/>
              <a:gd name="connsiteY274" fmla="*/ 6649194 h 6858000"/>
              <a:gd name="connsiteX275" fmla="*/ 4986321 w 7467600"/>
              <a:gd name="connsiteY275" fmla="*/ 6765687 h 6858000"/>
              <a:gd name="connsiteX276" fmla="*/ 4973474 w 7467600"/>
              <a:gd name="connsiteY276" fmla="*/ 6858000 h 6858000"/>
              <a:gd name="connsiteX277" fmla="*/ 4907178 w 7467600"/>
              <a:gd name="connsiteY277" fmla="*/ 6858000 h 6858000"/>
              <a:gd name="connsiteX278" fmla="*/ 4910810 w 7467600"/>
              <a:gd name="connsiteY278" fmla="*/ 6829660 h 6858000"/>
              <a:gd name="connsiteX279" fmla="*/ 4987461 w 7467600"/>
              <a:gd name="connsiteY279" fmla="*/ 6432994 h 6858000"/>
              <a:gd name="connsiteX280" fmla="*/ 5179262 w 7467600"/>
              <a:gd name="connsiteY280" fmla="*/ 6035044 h 6858000"/>
              <a:gd name="connsiteX281" fmla="*/ 4689678 w 7467600"/>
              <a:gd name="connsiteY281" fmla="*/ 6440241 h 6858000"/>
              <a:gd name="connsiteX282" fmla="*/ 4477543 w 7467600"/>
              <a:gd name="connsiteY282" fmla="*/ 6674836 h 6858000"/>
              <a:gd name="connsiteX283" fmla="*/ 4329957 w 7467600"/>
              <a:gd name="connsiteY283" fmla="*/ 6858000 h 6858000"/>
              <a:gd name="connsiteX284" fmla="*/ 4218595 w 7467600"/>
              <a:gd name="connsiteY284" fmla="*/ 6858000 h 6858000"/>
              <a:gd name="connsiteX285" fmla="*/ 4368888 w 7467600"/>
              <a:gd name="connsiteY285" fmla="*/ 6668412 h 6858000"/>
              <a:gd name="connsiteX286" fmla="*/ 4563091 w 7467600"/>
              <a:gd name="connsiteY286" fmla="*/ 6442508 h 6858000"/>
              <a:gd name="connsiteX287" fmla="*/ 5387324 w 7467600"/>
              <a:gd name="connsiteY287" fmla="*/ 5705830 h 6858000"/>
              <a:gd name="connsiteX288" fmla="*/ 5073620 w 7467600"/>
              <a:gd name="connsiteY288" fmla="*/ 5955437 h 6858000"/>
              <a:gd name="connsiteX289" fmla="*/ 4689789 w 7467600"/>
              <a:gd name="connsiteY289" fmla="*/ 6268382 h 6858000"/>
              <a:gd name="connsiteX290" fmla="*/ 4418722 w 7467600"/>
              <a:gd name="connsiteY290" fmla="*/ 6570886 h 6858000"/>
              <a:gd name="connsiteX291" fmla="*/ 4214944 w 7467600"/>
              <a:gd name="connsiteY291" fmla="*/ 6858000 h 6858000"/>
              <a:gd name="connsiteX292" fmla="*/ 4177898 w 7467600"/>
              <a:gd name="connsiteY292" fmla="*/ 6858000 h 6858000"/>
              <a:gd name="connsiteX293" fmla="*/ 4391597 w 7467600"/>
              <a:gd name="connsiteY293" fmla="*/ 6556370 h 6858000"/>
              <a:gd name="connsiteX294" fmla="*/ 4668889 w 7467600"/>
              <a:gd name="connsiteY294" fmla="*/ 6246399 h 6858000"/>
              <a:gd name="connsiteX295" fmla="*/ 5055427 w 7467600"/>
              <a:gd name="connsiteY295" fmla="*/ 5931476 h 6858000"/>
              <a:gd name="connsiteX296" fmla="*/ 5371814 w 7467600"/>
              <a:gd name="connsiteY296" fmla="*/ 5678975 h 6858000"/>
              <a:gd name="connsiteX297" fmla="*/ 4987918 w 7467600"/>
              <a:gd name="connsiteY297" fmla="*/ 5838701 h 6858000"/>
              <a:gd name="connsiteX298" fmla="*/ 4317146 w 7467600"/>
              <a:gd name="connsiteY298" fmla="*/ 6587716 h 6858000"/>
              <a:gd name="connsiteX299" fmla="*/ 4171627 w 7467600"/>
              <a:gd name="connsiteY299" fmla="*/ 6858000 h 6858000"/>
              <a:gd name="connsiteX300" fmla="*/ 4081585 w 7467600"/>
              <a:gd name="connsiteY300" fmla="*/ 6858000 h 6858000"/>
              <a:gd name="connsiteX301" fmla="*/ 4238603 w 7467600"/>
              <a:gd name="connsiteY301" fmla="*/ 6559341 h 6858000"/>
              <a:gd name="connsiteX302" fmla="*/ 4778333 w 7467600"/>
              <a:gd name="connsiteY302" fmla="*/ 5873626 h 6858000"/>
              <a:gd name="connsiteX303" fmla="*/ 5414185 w 7467600"/>
              <a:gd name="connsiteY303" fmla="*/ 5573882 h 6858000"/>
              <a:gd name="connsiteX304" fmla="*/ 5959648 w 7467600"/>
              <a:gd name="connsiteY304" fmla="*/ 4760797 h 6858000"/>
              <a:gd name="connsiteX305" fmla="*/ 5355019 w 7467600"/>
              <a:gd name="connsiteY305" fmla="*/ 4734672 h 6858000"/>
              <a:gd name="connsiteX306" fmla="*/ 5083565 w 7467600"/>
              <a:gd name="connsiteY306" fmla="*/ 5179121 h 6858000"/>
              <a:gd name="connsiteX307" fmla="*/ 4713577 w 7467600"/>
              <a:gd name="connsiteY307" fmla="*/ 5616803 h 6858000"/>
              <a:gd name="connsiteX308" fmla="*/ 3989559 w 7467600"/>
              <a:gd name="connsiteY308" fmla="*/ 6145945 h 6858000"/>
              <a:gd name="connsiteX309" fmla="*/ 3939824 w 7467600"/>
              <a:gd name="connsiteY309" fmla="*/ 6066900 h 6858000"/>
              <a:gd name="connsiteX310" fmla="*/ 4584537 w 7467600"/>
              <a:gd name="connsiteY310" fmla="*/ 5324826 h 6858000"/>
              <a:gd name="connsiteX311" fmla="*/ 5037105 w 7467600"/>
              <a:gd name="connsiteY311" fmla="*/ 5088765 h 6858000"/>
              <a:gd name="connsiteX312" fmla="*/ 5039930 w 7467600"/>
              <a:gd name="connsiteY312" fmla="*/ 5089585 h 6858000"/>
              <a:gd name="connsiteX313" fmla="*/ 5263764 w 7467600"/>
              <a:gd name="connsiteY313" fmla="*/ 4735525 h 6858000"/>
              <a:gd name="connsiteX314" fmla="*/ 4086300 w 7467600"/>
              <a:gd name="connsiteY314" fmla="*/ 4884599 h 6858000"/>
              <a:gd name="connsiteX315" fmla="*/ 4085485 w 7467600"/>
              <a:gd name="connsiteY315" fmla="*/ 4899070 h 6858000"/>
              <a:gd name="connsiteX316" fmla="*/ 3871915 w 7467600"/>
              <a:gd name="connsiteY316" fmla="*/ 5253645 h 6858000"/>
              <a:gd name="connsiteX317" fmla="*/ 3799374 w 7467600"/>
              <a:gd name="connsiteY317" fmla="*/ 5466127 h 6858000"/>
              <a:gd name="connsiteX318" fmla="*/ 3498850 w 7467600"/>
              <a:gd name="connsiteY318" fmla="*/ 6661888 h 6858000"/>
              <a:gd name="connsiteX319" fmla="*/ 3399216 w 7467600"/>
              <a:gd name="connsiteY319" fmla="*/ 6858000 h 6858000"/>
              <a:gd name="connsiteX320" fmla="*/ 3303688 w 7467600"/>
              <a:gd name="connsiteY320" fmla="*/ 6858000 h 6858000"/>
              <a:gd name="connsiteX321" fmla="*/ 3391774 w 7467600"/>
              <a:gd name="connsiteY321" fmla="*/ 6697181 h 6858000"/>
              <a:gd name="connsiteX322" fmla="*/ 3735540 w 7467600"/>
              <a:gd name="connsiteY322" fmla="*/ 5546923 h 6858000"/>
              <a:gd name="connsiteX323" fmla="*/ 3729438 w 7467600"/>
              <a:gd name="connsiteY323" fmla="*/ 5569058 h 6858000"/>
              <a:gd name="connsiteX324" fmla="*/ 3707782 w 7467600"/>
              <a:gd name="connsiteY324" fmla="*/ 5644908 h 6858000"/>
              <a:gd name="connsiteX325" fmla="*/ 3583827 w 7467600"/>
              <a:gd name="connsiteY325" fmla="*/ 6039215 h 6858000"/>
              <a:gd name="connsiteX326" fmla="*/ 3547861 w 7467600"/>
              <a:gd name="connsiteY326" fmla="*/ 6129609 h 6858000"/>
              <a:gd name="connsiteX327" fmla="*/ 3490905 w 7467600"/>
              <a:gd name="connsiteY327" fmla="*/ 6277660 h 6858000"/>
              <a:gd name="connsiteX328" fmla="*/ 3455859 w 7467600"/>
              <a:gd name="connsiteY328" fmla="*/ 6391301 h 6858000"/>
              <a:gd name="connsiteX329" fmla="*/ 3429112 w 7467600"/>
              <a:gd name="connsiteY329" fmla="*/ 6479469 h 6858000"/>
              <a:gd name="connsiteX330" fmla="*/ 3304862 w 7467600"/>
              <a:gd name="connsiteY330" fmla="*/ 6796476 h 6858000"/>
              <a:gd name="connsiteX331" fmla="*/ 3276071 w 7467600"/>
              <a:gd name="connsiteY331" fmla="*/ 6858000 h 6858000"/>
              <a:gd name="connsiteX332" fmla="*/ 3240805 w 7467600"/>
              <a:gd name="connsiteY332" fmla="*/ 6858000 h 6858000"/>
              <a:gd name="connsiteX333" fmla="*/ 3275917 w 7467600"/>
              <a:gd name="connsiteY333" fmla="*/ 6783192 h 6858000"/>
              <a:gd name="connsiteX334" fmla="*/ 3399358 w 7467600"/>
              <a:gd name="connsiteY334" fmla="*/ 6469011 h 6858000"/>
              <a:gd name="connsiteX335" fmla="*/ 3425650 w 7467600"/>
              <a:gd name="connsiteY335" fmla="*/ 6381333 h 6858000"/>
              <a:gd name="connsiteX336" fmla="*/ 3460661 w 7467600"/>
              <a:gd name="connsiteY336" fmla="*/ 6266763 h 6858000"/>
              <a:gd name="connsiteX337" fmla="*/ 3518021 w 7467600"/>
              <a:gd name="connsiteY337" fmla="*/ 6117298 h 6858000"/>
              <a:gd name="connsiteX338" fmla="*/ 3554035 w 7467600"/>
              <a:gd name="connsiteY338" fmla="*/ 6027832 h 6858000"/>
              <a:gd name="connsiteX339" fmla="*/ 3677174 w 7467600"/>
              <a:gd name="connsiteY339" fmla="*/ 5636351 h 6858000"/>
              <a:gd name="connsiteX340" fmla="*/ 3698819 w 7467600"/>
              <a:gd name="connsiteY340" fmla="*/ 5560503 h 6858000"/>
              <a:gd name="connsiteX341" fmla="*/ 3702094 w 7467600"/>
              <a:gd name="connsiteY341" fmla="*/ 5549194 h 6858000"/>
              <a:gd name="connsiteX342" fmla="*/ 3398355 w 7467600"/>
              <a:gd name="connsiteY342" fmla="*/ 6094603 h 6858000"/>
              <a:gd name="connsiteX343" fmla="*/ 3193941 w 7467600"/>
              <a:gd name="connsiteY343" fmla="*/ 6798775 h 6858000"/>
              <a:gd name="connsiteX344" fmla="*/ 3184140 w 7467600"/>
              <a:gd name="connsiteY344" fmla="*/ 6858000 h 6858000"/>
              <a:gd name="connsiteX345" fmla="*/ 3099978 w 7467600"/>
              <a:gd name="connsiteY345" fmla="*/ 6858000 h 6858000"/>
              <a:gd name="connsiteX346" fmla="*/ 3101556 w 7467600"/>
              <a:gd name="connsiteY346" fmla="*/ 6843337 h 6858000"/>
              <a:gd name="connsiteX347" fmla="*/ 3370162 w 7467600"/>
              <a:gd name="connsiteY347" fmla="*/ 5785550 h 6858000"/>
              <a:gd name="connsiteX348" fmla="*/ 3746477 w 7467600"/>
              <a:gd name="connsiteY348" fmla="*/ 5377889 h 6858000"/>
              <a:gd name="connsiteX349" fmla="*/ 3863399 w 7467600"/>
              <a:gd name="connsiteY349" fmla="*/ 5087257 h 6858000"/>
              <a:gd name="connsiteX350" fmla="*/ 3968712 w 7467600"/>
              <a:gd name="connsiteY350" fmla="*/ 4913989 h 6858000"/>
              <a:gd name="connsiteX351" fmla="*/ 2792390 w 7467600"/>
              <a:gd name="connsiteY351" fmla="*/ 5382974 h 6858000"/>
              <a:gd name="connsiteX352" fmla="*/ 2714982 w 7467600"/>
              <a:gd name="connsiteY352" fmla="*/ 5427051 h 6858000"/>
              <a:gd name="connsiteX353" fmla="*/ 2813361 w 7467600"/>
              <a:gd name="connsiteY353" fmla="*/ 6023912 h 6858000"/>
              <a:gd name="connsiteX354" fmla="*/ 2688430 w 7467600"/>
              <a:gd name="connsiteY354" fmla="*/ 6801564 h 6858000"/>
              <a:gd name="connsiteX355" fmla="*/ 2629626 w 7467600"/>
              <a:gd name="connsiteY355" fmla="*/ 6763394 h 6858000"/>
              <a:gd name="connsiteX356" fmla="*/ 2565328 w 7467600"/>
              <a:gd name="connsiteY356" fmla="*/ 5516399 h 6858000"/>
              <a:gd name="connsiteX357" fmla="*/ 1922999 w 7467600"/>
              <a:gd name="connsiteY357" fmla="*/ 5980343 h 6858000"/>
              <a:gd name="connsiteX358" fmla="*/ 1950261 w 7467600"/>
              <a:gd name="connsiteY358" fmla="*/ 6405858 h 6858000"/>
              <a:gd name="connsiteX359" fmla="*/ 2365554 w 7467600"/>
              <a:gd name="connsiteY359" fmla="*/ 6759107 h 6858000"/>
              <a:gd name="connsiteX360" fmla="*/ 2424142 w 7467600"/>
              <a:gd name="connsiteY360" fmla="*/ 6858000 h 6858000"/>
              <a:gd name="connsiteX361" fmla="*/ 2395994 w 7467600"/>
              <a:gd name="connsiteY361" fmla="*/ 6858000 h 6858000"/>
              <a:gd name="connsiteX362" fmla="*/ 2392863 w 7467600"/>
              <a:gd name="connsiteY362" fmla="*/ 6852964 h 6858000"/>
              <a:gd name="connsiteX363" fmla="*/ 2017589 w 7467600"/>
              <a:gd name="connsiteY363" fmla="*/ 6493982 h 6858000"/>
              <a:gd name="connsiteX364" fmla="*/ 2147336 w 7467600"/>
              <a:gd name="connsiteY364" fmla="*/ 6594052 h 6858000"/>
              <a:gd name="connsiteX365" fmla="*/ 2207047 w 7467600"/>
              <a:gd name="connsiteY365" fmla="*/ 6654540 h 6858000"/>
              <a:gd name="connsiteX366" fmla="*/ 2299106 w 7467600"/>
              <a:gd name="connsiteY366" fmla="*/ 6778931 h 6858000"/>
              <a:gd name="connsiteX367" fmla="*/ 2314430 w 7467600"/>
              <a:gd name="connsiteY367" fmla="*/ 6801144 h 6858000"/>
              <a:gd name="connsiteX368" fmla="*/ 2352406 w 7467600"/>
              <a:gd name="connsiteY368" fmla="*/ 6858000 h 6858000"/>
              <a:gd name="connsiteX369" fmla="*/ 2314492 w 7467600"/>
              <a:gd name="connsiteY369" fmla="*/ 6858000 h 6858000"/>
              <a:gd name="connsiteX370" fmla="*/ 2288095 w 7467600"/>
              <a:gd name="connsiteY370" fmla="*/ 6818030 h 6858000"/>
              <a:gd name="connsiteX371" fmla="*/ 2272768 w 7467600"/>
              <a:gd name="connsiteY371" fmla="*/ 6795822 h 6858000"/>
              <a:gd name="connsiteX372" fmla="*/ 2182715 w 7467600"/>
              <a:gd name="connsiteY372" fmla="*/ 6675071 h 6858000"/>
              <a:gd name="connsiteX373" fmla="*/ 2032061 w 7467600"/>
              <a:gd name="connsiteY373" fmla="*/ 6541380 h 6858000"/>
              <a:gd name="connsiteX374" fmla="*/ 2257220 w 7467600"/>
              <a:gd name="connsiteY374" fmla="*/ 6826257 h 6858000"/>
              <a:gd name="connsiteX375" fmla="*/ 2281324 w 7467600"/>
              <a:gd name="connsiteY375" fmla="*/ 6858000 h 6858000"/>
              <a:gd name="connsiteX376" fmla="*/ 2242860 w 7467600"/>
              <a:gd name="connsiteY376" fmla="*/ 6858000 h 6858000"/>
              <a:gd name="connsiteX377" fmla="*/ 2232818 w 7467600"/>
              <a:gd name="connsiteY377" fmla="*/ 6844926 h 6858000"/>
              <a:gd name="connsiteX378" fmla="*/ 1990172 w 7467600"/>
              <a:gd name="connsiteY378" fmla="*/ 6542121 h 6858000"/>
              <a:gd name="connsiteX379" fmla="*/ 2124090 w 7467600"/>
              <a:gd name="connsiteY379" fmla="*/ 6761017 h 6858000"/>
              <a:gd name="connsiteX380" fmla="*/ 2200380 w 7467600"/>
              <a:gd name="connsiteY380" fmla="*/ 6858000 h 6858000"/>
              <a:gd name="connsiteX381" fmla="*/ 2147507 w 7467600"/>
              <a:gd name="connsiteY381" fmla="*/ 6858000 h 6858000"/>
              <a:gd name="connsiteX382" fmla="*/ 2070668 w 7467600"/>
              <a:gd name="connsiteY382" fmla="*/ 6761520 h 6858000"/>
              <a:gd name="connsiteX383" fmla="*/ 1975142 w 7467600"/>
              <a:gd name="connsiteY383" fmla="*/ 6585570 h 6858000"/>
              <a:gd name="connsiteX384" fmla="*/ 2050035 w 7467600"/>
              <a:gd name="connsiteY384" fmla="*/ 6813345 h 6858000"/>
              <a:gd name="connsiteX385" fmla="*/ 2063025 w 7467600"/>
              <a:gd name="connsiteY385" fmla="*/ 6858000 h 6858000"/>
              <a:gd name="connsiteX386" fmla="*/ 2021675 w 7467600"/>
              <a:gd name="connsiteY386" fmla="*/ 6858000 h 6858000"/>
              <a:gd name="connsiteX387" fmla="*/ 2019308 w 7467600"/>
              <a:gd name="connsiteY387" fmla="*/ 6847118 h 6858000"/>
              <a:gd name="connsiteX388" fmla="*/ 1938835 w 7467600"/>
              <a:gd name="connsiteY388" fmla="*/ 6551160 h 6858000"/>
              <a:gd name="connsiteX389" fmla="*/ 1953230 w 7467600"/>
              <a:gd name="connsiteY389" fmla="*/ 6759699 h 6858000"/>
              <a:gd name="connsiteX390" fmla="*/ 1956763 w 7467600"/>
              <a:gd name="connsiteY390" fmla="*/ 6778191 h 6858000"/>
              <a:gd name="connsiteX391" fmla="*/ 1967925 w 7467600"/>
              <a:gd name="connsiteY391" fmla="*/ 6858000 h 6858000"/>
              <a:gd name="connsiteX392" fmla="*/ 1936622 w 7467600"/>
              <a:gd name="connsiteY392" fmla="*/ 6858000 h 6858000"/>
              <a:gd name="connsiteX393" fmla="*/ 1926261 w 7467600"/>
              <a:gd name="connsiteY393" fmla="*/ 6784064 h 6858000"/>
              <a:gd name="connsiteX394" fmla="*/ 1922724 w 7467600"/>
              <a:gd name="connsiteY394" fmla="*/ 6765577 h 6858000"/>
              <a:gd name="connsiteX395" fmla="*/ 1904650 w 7467600"/>
              <a:gd name="connsiteY395" fmla="*/ 6639616 h 6858000"/>
              <a:gd name="connsiteX396" fmla="*/ 1885273 w 7467600"/>
              <a:gd name="connsiteY396" fmla="*/ 6858000 h 6858000"/>
              <a:gd name="connsiteX397" fmla="*/ 1854363 w 7467600"/>
              <a:gd name="connsiteY397" fmla="*/ 6858000 h 6858000"/>
              <a:gd name="connsiteX398" fmla="*/ 1880391 w 7467600"/>
              <a:gd name="connsiteY398" fmla="*/ 6603796 h 6858000"/>
              <a:gd name="connsiteX399" fmla="*/ 1818273 w 7467600"/>
              <a:gd name="connsiteY399" fmla="*/ 6715729 h 6858000"/>
              <a:gd name="connsiteX400" fmla="*/ 1794691 w 7467600"/>
              <a:gd name="connsiteY400" fmla="*/ 6843239 h 6858000"/>
              <a:gd name="connsiteX401" fmla="*/ 1794914 w 7467600"/>
              <a:gd name="connsiteY401" fmla="*/ 6858000 h 6858000"/>
              <a:gd name="connsiteX402" fmla="*/ 1746128 w 7467600"/>
              <a:gd name="connsiteY402" fmla="*/ 6858000 h 6858000"/>
              <a:gd name="connsiteX403" fmla="*/ 1753934 w 7467600"/>
              <a:gd name="connsiteY403" fmla="*/ 6724796 h 6858000"/>
              <a:gd name="connsiteX404" fmla="*/ 1792053 w 7467600"/>
              <a:gd name="connsiteY404" fmla="*/ 6572396 h 6858000"/>
              <a:gd name="connsiteX405" fmla="*/ 1862248 w 7467600"/>
              <a:gd name="connsiteY405" fmla="*/ 6266397 h 6858000"/>
              <a:gd name="connsiteX406" fmla="*/ 1862250 w 7467600"/>
              <a:gd name="connsiteY406" fmla="*/ 6033531 h 6858000"/>
              <a:gd name="connsiteX407" fmla="*/ 1211999 w 7467600"/>
              <a:gd name="connsiteY407" fmla="*/ 6683610 h 6858000"/>
              <a:gd name="connsiteX408" fmla="*/ 1213266 w 7467600"/>
              <a:gd name="connsiteY408" fmla="*/ 6691947 h 6858000"/>
              <a:gd name="connsiteX409" fmla="*/ 1203370 w 7467600"/>
              <a:gd name="connsiteY409" fmla="*/ 6850676 h 6858000"/>
              <a:gd name="connsiteX410" fmla="*/ 1203671 w 7467600"/>
              <a:gd name="connsiteY410" fmla="*/ 6858000 h 6858000"/>
              <a:gd name="connsiteX411" fmla="*/ 1143180 w 7467600"/>
              <a:gd name="connsiteY411" fmla="*/ 6858000 h 6858000"/>
              <a:gd name="connsiteX412" fmla="*/ 1142176 w 7467600"/>
              <a:gd name="connsiteY412" fmla="*/ 6766045 h 6858000"/>
              <a:gd name="connsiteX413" fmla="*/ 1067484 w 7467600"/>
              <a:gd name="connsiteY413" fmla="*/ 6858000 h 6858000"/>
              <a:gd name="connsiteX414" fmla="*/ 953928 w 7467600"/>
              <a:gd name="connsiteY414" fmla="*/ 6858000 h 6858000"/>
              <a:gd name="connsiteX415" fmla="*/ 959715 w 7467600"/>
              <a:gd name="connsiteY415" fmla="*/ 6850185 h 6858000"/>
              <a:gd name="connsiteX416" fmla="*/ 1483788 w 7467600"/>
              <a:gd name="connsiteY416" fmla="*/ 6259174 h 6858000"/>
              <a:gd name="connsiteX417" fmla="*/ 1100671 w 7467600"/>
              <a:gd name="connsiteY417" fmla="*/ 6252137 h 6858000"/>
              <a:gd name="connsiteX418" fmla="*/ 1090144 w 7467600"/>
              <a:gd name="connsiteY418" fmla="*/ 6256748 h 6858000"/>
              <a:gd name="connsiteX419" fmla="*/ 1095872 w 7467600"/>
              <a:gd name="connsiteY419" fmla="*/ 6271892 h 6858000"/>
              <a:gd name="connsiteX420" fmla="*/ 262785 w 7467600"/>
              <a:gd name="connsiteY420" fmla="*/ 6845450 h 6858000"/>
              <a:gd name="connsiteX421" fmla="*/ 209968 w 7467600"/>
              <a:gd name="connsiteY421" fmla="*/ 6770713 h 6858000"/>
              <a:gd name="connsiteX422" fmla="*/ 873460 w 7467600"/>
              <a:gd name="connsiteY422" fmla="*/ 6253768 h 6858000"/>
              <a:gd name="connsiteX423" fmla="*/ 192686 w 7467600"/>
              <a:gd name="connsiteY423" fmla="*/ 5849257 h 6858000"/>
              <a:gd name="connsiteX424" fmla="*/ 4696 w 7467600"/>
              <a:gd name="connsiteY424" fmla="*/ 5697668 h 6858000"/>
              <a:gd name="connsiteX425" fmla="*/ 0 w 7467600"/>
              <a:gd name="connsiteY425" fmla="*/ 5689984 h 6858000"/>
              <a:gd name="connsiteX426" fmla="*/ 0 w 7467600"/>
              <a:gd name="connsiteY426" fmla="*/ 5513472 h 6858000"/>
              <a:gd name="connsiteX427" fmla="*/ 174101 w 7467600"/>
              <a:gd name="connsiteY427" fmla="*/ 5620277 h 6858000"/>
              <a:gd name="connsiteX428" fmla="*/ 891800 w 7467600"/>
              <a:gd name="connsiteY428" fmla="*/ 6036935 h 6858000"/>
              <a:gd name="connsiteX429" fmla="*/ 1072219 w 7467600"/>
              <a:gd name="connsiteY429" fmla="*/ 6169443 h 6858000"/>
              <a:gd name="connsiteX430" fmla="*/ 1074117 w 7467600"/>
              <a:gd name="connsiteY430" fmla="*/ 6170301 h 6858000"/>
              <a:gd name="connsiteX431" fmla="*/ 1083114 w 7467600"/>
              <a:gd name="connsiteY431" fmla="*/ 6174131 h 6858000"/>
              <a:gd name="connsiteX432" fmla="*/ 1543010 w 7467600"/>
              <a:gd name="connsiteY432" fmla="*/ 6191140 h 6858000"/>
              <a:gd name="connsiteX433" fmla="*/ 1551080 w 7467600"/>
              <a:gd name="connsiteY433" fmla="*/ 6195006 h 6858000"/>
              <a:gd name="connsiteX434" fmla="*/ 2345443 w 7467600"/>
              <a:gd name="connsiteY434" fmla="*/ 5549882 h 6858000"/>
              <a:gd name="connsiteX435" fmla="*/ 1721499 w 7467600"/>
              <a:gd name="connsiteY435" fmla="*/ 5599969 h 6858000"/>
              <a:gd name="connsiteX436" fmla="*/ 767716 w 7467600"/>
              <a:gd name="connsiteY436" fmla="*/ 5472768 h 6858000"/>
              <a:gd name="connsiteX437" fmla="*/ 722147 w 7467600"/>
              <a:gd name="connsiteY437" fmla="*/ 5393091 h 6858000"/>
              <a:gd name="connsiteX438" fmla="*/ 1485552 w 7467600"/>
              <a:gd name="connsiteY438" fmla="*/ 5313202 h 6858000"/>
              <a:gd name="connsiteX439" fmla="*/ 2143004 w 7467600"/>
              <a:gd name="connsiteY439" fmla="*/ 5402420 h 6858000"/>
              <a:gd name="connsiteX440" fmla="*/ 1933391 w 7467600"/>
              <a:gd name="connsiteY440" fmla="*/ 5156971 h 6858000"/>
              <a:gd name="connsiteX441" fmla="*/ 1827118 w 7467600"/>
              <a:gd name="connsiteY441" fmla="*/ 4968410 h 6858000"/>
              <a:gd name="connsiteX442" fmla="*/ 1837349 w 7467600"/>
              <a:gd name="connsiteY442" fmla="*/ 4956357 h 6858000"/>
              <a:gd name="connsiteX443" fmla="*/ 2162835 w 7467600"/>
              <a:gd name="connsiteY443" fmla="*/ 5187853 h 6858000"/>
              <a:gd name="connsiteX444" fmla="*/ 2257167 w 7467600"/>
              <a:gd name="connsiteY444" fmla="*/ 5462123 h 6858000"/>
              <a:gd name="connsiteX445" fmla="*/ 2261598 w 7467600"/>
              <a:gd name="connsiteY445" fmla="*/ 5467998 h 6858000"/>
              <a:gd name="connsiteX446" fmla="*/ 2437177 w 7467600"/>
              <a:gd name="connsiteY446" fmla="*/ 5479608 h 6858000"/>
              <a:gd name="connsiteX447" fmla="*/ 2445247 w 7467600"/>
              <a:gd name="connsiteY447" fmla="*/ 5483476 h 6858000"/>
              <a:gd name="connsiteX448" fmla="*/ 2743626 w 7467600"/>
              <a:gd name="connsiteY448" fmla="*/ 5304819 h 6858000"/>
              <a:gd name="connsiteX449" fmla="*/ 3048102 w 7467600"/>
              <a:gd name="connsiteY449" fmla="*/ 5150595 h 6858000"/>
              <a:gd name="connsiteX450" fmla="*/ 1799414 w 7467600"/>
              <a:gd name="connsiteY450" fmla="*/ 4694732 h 6858000"/>
              <a:gd name="connsiteX451" fmla="*/ 1771735 w 7467600"/>
              <a:gd name="connsiteY451" fmla="*/ 4619929 h 6858000"/>
              <a:gd name="connsiteX452" fmla="*/ 3104273 w 7467600"/>
              <a:gd name="connsiteY452" fmla="*/ 5076159 h 6858000"/>
              <a:gd name="connsiteX453" fmla="*/ 3113245 w 7467600"/>
              <a:gd name="connsiteY453" fmla="*/ 5090705 h 6858000"/>
              <a:gd name="connsiteX454" fmla="*/ 3126294 w 7467600"/>
              <a:gd name="connsiteY454" fmla="*/ 5114400 h 6858000"/>
              <a:gd name="connsiteX455" fmla="*/ 3937433 w 7467600"/>
              <a:gd name="connsiteY455" fmla="*/ 4830473 h 6858000"/>
              <a:gd name="connsiteX456" fmla="*/ 3590475 w 7467600"/>
              <a:gd name="connsiteY456" fmla="*/ 4597974 h 6858000"/>
              <a:gd name="connsiteX457" fmla="*/ 3100264 w 7467600"/>
              <a:gd name="connsiteY457" fmla="*/ 4579845 h 6858000"/>
              <a:gd name="connsiteX458" fmla="*/ 2183576 w 7467600"/>
              <a:gd name="connsiteY458" fmla="*/ 4227150 h 6858000"/>
              <a:gd name="connsiteX459" fmla="*/ 2151029 w 7467600"/>
              <a:gd name="connsiteY459" fmla="*/ 4146947 h 6858000"/>
              <a:gd name="connsiteX460" fmla="*/ 3563434 w 7467600"/>
              <a:gd name="connsiteY460" fmla="*/ 4469115 h 6858000"/>
              <a:gd name="connsiteX461" fmla="*/ 3177952 w 7467600"/>
              <a:gd name="connsiteY461" fmla="*/ 3657386 h 6858000"/>
              <a:gd name="connsiteX462" fmla="*/ 3189263 w 7467600"/>
              <a:gd name="connsiteY462" fmla="*/ 3625726 h 6858000"/>
              <a:gd name="connsiteX463" fmla="*/ 3560912 w 7467600"/>
              <a:gd name="connsiteY463" fmla="*/ 4079863 h 6858000"/>
              <a:gd name="connsiteX464" fmla="*/ 3626636 w 7467600"/>
              <a:gd name="connsiteY464" fmla="*/ 4512230 h 6858000"/>
              <a:gd name="connsiteX465" fmla="*/ 3653088 w 7467600"/>
              <a:gd name="connsiteY465" fmla="*/ 4521417 h 6858000"/>
              <a:gd name="connsiteX466" fmla="*/ 3988128 w 7467600"/>
              <a:gd name="connsiteY466" fmla="*/ 4817267 h 6858000"/>
              <a:gd name="connsiteX467" fmla="*/ 4830582 w 7467600"/>
              <a:gd name="connsiteY467" fmla="*/ 4676000 h 6858000"/>
              <a:gd name="connsiteX468" fmla="*/ 4830100 w 7467600"/>
              <a:gd name="connsiteY468" fmla="*/ 4675554 h 6858000"/>
              <a:gd name="connsiteX469" fmla="*/ 4036318 w 7467600"/>
              <a:gd name="connsiteY469" fmla="*/ 4147013 h 6858000"/>
              <a:gd name="connsiteX470" fmla="*/ 3432098 w 7467600"/>
              <a:gd name="connsiteY470" fmla="*/ 3537312 h 6858000"/>
              <a:gd name="connsiteX471" fmla="*/ 3446761 w 7467600"/>
              <a:gd name="connsiteY471" fmla="*/ 3461278 h 6858000"/>
              <a:gd name="connsiteX472" fmla="*/ 4419733 w 7467600"/>
              <a:gd name="connsiteY472" fmla="*/ 3963555 h 6858000"/>
              <a:gd name="connsiteX473" fmla="*/ 4781371 w 7467600"/>
              <a:gd name="connsiteY473" fmla="*/ 4458604 h 6858000"/>
              <a:gd name="connsiteX474" fmla="*/ 4780440 w 7467600"/>
              <a:gd name="connsiteY474" fmla="*/ 4470290 h 6858000"/>
              <a:gd name="connsiteX475" fmla="*/ 4898954 w 7467600"/>
              <a:gd name="connsiteY475" fmla="*/ 4662092 h 6858000"/>
              <a:gd name="connsiteX476" fmla="*/ 4900699 w 7467600"/>
              <a:gd name="connsiteY476" fmla="*/ 4670867 h 6858000"/>
              <a:gd name="connsiteX477" fmla="*/ 5714511 w 7467600"/>
              <a:gd name="connsiteY477" fmla="*/ 4663483 h 6858000"/>
              <a:gd name="connsiteX478" fmla="*/ 5464793 w 7467600"/>
              <a:gd name="connsiteY478" fmla="*/ 4393556 h 6858000"/>
              <a:gd name="connsiteX479" fmla="*/ 5461897 w 7467600"/>
              <a:gd name="connsiteY479" fmla="*/ 4390879 h 6858000"/>
              <a:gd name="connsiteX480" fmla="*/ 4294126 w 7467600"/>
              <a:gd name="connsiteY480" fmla="*/ 3303048 h 6858000"/>
              <a:gd name="connsiteX481" fmla="*/ 4305321 w 7467600"/>
              <a:gd name="connsiteY481" fmla="*/ 3256953 h 6858000"/>
              <a:gd name="connsiteX482" fmla="*/ 4949299 w 7467600"/>
              <a:gd name="connsiteY482" fmla="*/ 3766336 h 6858000"/>
              <a:gd name="connsiteX483" fmla="*/ 5291452 w 7467600"/>
              <a:gd name="connsiteY483" fmla="*/ 4076801 h 6858000"/>
              <a:gd name="connsiteX484" fmla="*/ 5434998 w 7467600"/>
              <a:gd name="connsiteY484" fmla="*/ 4254100 h 6858000"/>
              <a:gd name="connsiteX485" fmla="*/ 5351015 w 7467600"/>
              <a:gd name="connsiteY485" fmla="*/ 3760989 h 6858000"/>
              <a:gd name="connsiteX486" fmla="*/ 5413780 w 7467600"/>
              <a:gd name="connsiteY486" fmla="*/ 2966265 h 6858000"/>
              <a:gd name="connsiteX487" fmla="*/ 5425627 w 7467600"/>
              <a:gd name="connsiteY487" fmla="*/ 2954192 h 6858000"/>
              <a:gd name="connsiteX488" fmla="*/ 6604735 w 7467600"/>
              <a:gd name="connsiteY488" fmla="*/ 2041381 h 6858000"/>
              <a:gd name="connsiteX489" fmla="*/ 7204487 w 7467600"/>
              <a:gd name="connsiteY489" fmla="*/ 2742112 h 6858000"/>
              <a:gd name="connsiteX490" fmla="*/ 7131592 w 7467600"/>
              <a:gd name="connsiteY490" fmla="*/ 2672096 h 6858000"/>
              <a:gd name="connsiteX491" fmla="*/ 6996344 w 7467600"/>
              <a:gd name="connsiteY491" fmla="*/ 2518310 h 6858000"/>
              <a:gd name="connsiteX492" fmla="*/ 6735495 w 7467600"/>
              <a:gd name="connsiteY492" fmla="*/ 2196890 h 6858000"/>
              <a:gd name="connsiteX493" fmla="*/ 6721901 w 7467600"/>
              <a:gd name="connsiteY493" fmla="*/ 2179274 h 6858000"/>
              <a:gd name="connsiteX494" fmla="*/ 6604735 w 7467600"/>
              <a:gd name="connsiteY494" fmla="*/ 2041381 h 6858000"/>
              <a:gd name="connsiteX495" fmla="*/ 6591670 w 7467600"/>
              <a:gd name="connsiteY495" fmla="*/ 1988277 h 6858000"/>
              <a:gd name="connsiteX496" fmla="*/ 6747349 w 7467600"/>
              <a:gd name="connsiteY496" fmla="*/ 2160069 h 6858000"/>
              <a:gd name="connsiteX497" fmla="*/ 6760943 w 7467600"/>
              <a:gd name="connsiteY497" fmla="*/ 2177686 h 6858000"/>
              <a:gd name="connsiteX498" fmla="*/ 7021065 w 7467600"/>
              <a:gd name="connsiteY498" fmla="*/ 2498102 h 6858000"/>
              <a:gd name="connsiteX499" fmla="*/ 7155223 w 7467600"/>
              <a:gd name="connsiteY499" fmla="*/ 2650386 h 6858000"/>
              <a:gd name="connsiteX500" fmla="*/ 7203167 w 7467600"/>
              <a:gd name="connsiteY500" fmla="*/ 2697288 h 6858000"/>
              <a:gd name="connsiteX501" fmla="*/ 6937703 w 7467600"/>
              <a:gd name="connsiteY501" fmla="*/ 2321981 h 6858000"/>
              <a:gd name="connsiteX502" fmla="*/ 6591670 w 7467600"/>
              <a:gd name="connsiteY502" fmla="*/ 1988277 h 6858000"/>
              <a:gd name="connsiteX503" fmla="*/ 5798671 w 7467600"/>
              <a:gd name="connsiteY503" fmla="*/ 1981601 h 6858000"/>
              <a:gd name="connsiteX504" fmla="*/ 5754709 w 7467600"/>
              <a:gd name="connsiteY504" fmla="*/ 2071454 h 6858000"/>
              <a:gd name="connsiteX505" fmla="*/ 5763044 w 7467600"/>
              <a:gd name="connsiteY505" fmla="*/ 2842206 h 6858000"/>
              <a:gd name="connsiteX506" fmla="*/ 5764974 w 7467600"/>
              <a:gd name="connsiteY506" fmla="*/ 2799609 h 6858000"/>
              <a:gd name="connsiteX507" fmla="*/ 5767665 w 7467600"/>
              <a:gd name="connsiteY507" fmla="*/ 2666409 h 6858000"/>
              <a:gd name="connsiteX508" fmla="*/ 5763055 w 7467600"/>
              <a:gd name="connsiteY508" fmla="*/ 2579705 h 6858000"/>
              <a:gd name="connsiteX509" fmla="*/ 5758079 w 7467600"/>
              <a:gd name="connsiteY509" fmla="*/ 2492508 h 6858000"/>
              <a:gd name="connsiteX510" fmla="*/ 5779325 w 7467600"/>
              <a:gd name="connsiteY510" fmla="*/ 2197069 h 6858000"/>
              <a:gd name="connsiteX511" fmla="*/ 5798671 w 7467600"/>
              <a:gd name="connsiteY511" fmla="*/ 1981601 h 6858000"/>
              <a:gd name="connsiteX512" fmla="*/ 5829202 w 7467600"/>
              <a:gd name="connsiteY512" fmla="*/ 1971679 h 6858000"/>
              <a:gd name="connsiteX513" fmla="*/ 5809558 w 7467600"/>
              <a:gd name="connsiteY513" fmla="*/ 2198043 h 6858000"/>
              <a:gd name="connsiteX514" fmla="*/ 5788653 w 7467600"/>
              <a:gd name="connsiteY514" fmla="*/ 2489430 h 6858000"/>
              <a:gd name="connsiteX515" fmla="*/ 5793439 w 7467600"/>
              <a:gd name="connsiteY515" fmla="*/ 2575235 h 6858000"/>
              <a:gd name="connsiteX516" fmla="*/ 5796837 w 7467600"/>
              <a:gd name="connsiteY516" fmla="*/ 2637633 h 6858000"/>
              <a:gd name="connsiteX517" fmla="*/ 5818614 w 7467600"/>
              <a:gd name="connsiteY517" fmla="*/ 2473055 h 6858000"/>
              <a:gd name="connsiteX518" fmla="*/ 5829202 w 7467600"/>
              <a:gd name="connsiteY518" fmla="*/ 1971679 h 6858000"/>
              <a:gd name="connsiteX519" fmla="*/ 5911389 w 7467600"/>
              <a:gd name="connsiteY519" fmla="*/ 1898371 h 6858000"/>
              <a:gd name="connsiteX520" fmla="*/ 6237627 w 7467600"/>
              <a:gd name="connsiteY520" fmla="*/ 2231921 h 6858000"/>
              <a:gd name="connsiteX521" fmla="*/ 5911389 w 7467600"/>
              <a:gd name="connsiteY521" fmla="*/ 1898371 h 6858000"/>
              <a:gd name="connsiteX522" fmla="*/ 6944437 w 7467600"/>
              <a:gd name="connsiteY522" fmla="*/ 1575402 h 6858000"/>
              <a:gd name="connsiteX523" fmla="*/ 6304730 w 7467600"/>
              <a:gd name="connsiteY523" fmla="*/ 1766654 h 6858000"/>
              <a:gd name="connsiteX524" fmla="*/ 6944437 w 7467600"/>
              <a:gd name="connsiteY524" fmla="*/ 1575402 h 6858000"/>
              <a:gd name="connsiteX525" fmla="*/ 7019523 w 7467600"/>
              <a:gd name="connsiteY525" fmla="*/ 1519450 h 6858000"/>
              <a:gd name="connsiteX526" fmla="*/ 6298091 w 7467600"/>
              <a:gd name="connsiteY526" fmla="*/ 1737122 h 6858000"/>
              <a:gd name="connsiteX527" fmla="*/ 7019523 w 7467600"/>
              <a:gd name="connsiteY527" fmla="*/ 1519450 h 6858000"/>
              <a:gd name="connsiteX528" fmla="*/ 2399523 w 7467600"/>
              <a:gd name="connsiteY528" fmla="*/ 1428234 h 6858000"/>
              <a:gd name="connsiteX529" fmla="*/ 2224982 w 7467600"/>
              <a:gd name="connsiteY529" fmla="*/ 1826201 h 6858000"/>
              <a:gd name="connsiteX530" fmla="*/ 2096099 w 7467600"/>
              <a:gd name="connsiteY530" fmla="*/ 2345900 h 6858000"/>
              <a:gd name="connsiteX531" fmla="*/ 2283317 w 7467600"/>
              <a:gd name="connsiteY531" fmla="*/ 1796925 h 6858000"/>
              <a:gd name="connsiteX532" fmla="*/ 2399523 w 7467600"/>
              <a:gd name="connsiteY532" fmla="*/ 1428234 h 6858000"/>
              <a:gd name="connsiteX533" fmla="*/ 2448558 w 7467600"/>
              <a:gd name="connsiteY533" fmla="*/ 1373435 h 6858000"/>
              <a:gd name="connsiteX534" fmla="*/ 2312521 w 7467600"/>
              <a:gd name="connsiteY534" fmla="*/ 1806140 h 6858000"/>
              <a:gd name="connsiteX535" fmla="*/ 2127533 w 7467600"/>
              <a:gd name="connsiteY535" fmla="*/ 2348380 h 6858000"/>
              <a:gd name="connsiteX536" fmla="*/ 2358080 w 7467600"/>
              <a:gd name="connsiteY536" fmla="*/ 1866134 h 6858000"/>
              <a:gd name="connsiteX537" fmla="*/ 2407436 w 7467600"/>
              <a:gd name="connsiteY537" fmla="*/ 1651070 h 6858000"/>
              <a:gd name="connsiteX538" fmla="*/ 2448558 w 7467600"/>
              <a:gd name="connsiteY538" fmla="*/ 1373435 h 6858000"/>
              <a:gd name="connsiteX539" fmla="*/ 278707 w 7467600"/>
              <a:gd name="connsiteY539" fmla="*/ 1352270 h 6858000"/>
              <a:gd name="connsiteX540" fmla="*/ 321570 w 7467600"/>
              <a:gd name="connsiteY540" fmla="*/ 1861610 h 6858000"/>
              <a:gd name="connsiteX541" fmla="*/ 294281 w 7467600"/>
              <a:gd name="connsiteY541" fmla="*/ 1440658 h 6858000"/>
              <a:gd name="connsiteX542" fmla="*/ 278707 w 7467600"/>
              <a:gd name="connsiteY542" fmla="*/ 1352270 h 6858000"/>
              <a:gd name="connsiteX543" fmla="*/ 1423821 w 7467600"/>
              <a:gd name="connsiteY543" fmla="*/ 1351958 h 6858000"/>
              <a:gd name="connsiteX544" fmla="*/ 1638521 w 7467600"/>
              <a:gd name="connsiteY544" fmla="*/ 1908470 h 6858000"/>
              <a:gd name="connsiteX545" fmla="*/ 1754199 w 7467600"/>
              <a:gd name="connsiteY545" fmla="*/ 2149284 h 6858000"/>
              <a:gd name="connsiteX546" fmla="*/ 1908359 w 7467600"/>
              <a:gd name="connsiteY546" fmla="*/ 2364988 h 6858000"/>
              <a:gd name="connsiteX547" fmla="*/ 1647661 w 7467600"/>
              <a:gd name="connsiteY547" fmla="*/ 1825945 h 6858000"/>
              <a:gd name="connsiteX548" fmla="*/ 1423821 w 7467600"/>
              <a:gd name="connsiteY548" fmla="*/ 1351958 h 6858000"/>
              <a:gd name="connsiteX549" fmla="*/ 1431890 w 7467600"/>
              <a:gd name="connsiteY549" fmla="*/ 1306475 h 6858000"/>
              <a:gd name="connsiteX550" fmla="*/ 1507597 w 7467600"/>
              <a:gd name="connsiteY550" fmla="*/ 1446132 h 6858000"/>
              <a:gd name="connsiteX551" fmla="*/ 1674586 w 7467600"/>
              <a:gd name="connsiteY551" fmla="*/ 1813832 h 6858000"/>
              <a:gd name="connsiteX552" fmla="*/ 1815950 w 7467600"/>
              <a:gd name="connsiteY552" fmla="*/ 2128564 h 6858000"/>
              <a:gd name="connsiteX553" fmla="*/ 1984242 w 7467600"/>
              <a:gd name="connsiteY553" fmla="*/ 2430829 h 6858000"/>
              <a:gd name="connsiteX554" fmla="*/ 2014023 w 7467600"/>
              <a:gd name="connsiteY554" fmla="*/ 2450995 h 6858000"/>
              <a:gd name="connsiteX555" fmla="*/ 1747337 w 7467600"/>
              <a:gd name="connsiteY555" fmla="*/ 1855264 h 6858000"/>
              <a:gd name="connsiteX556" fmla="*/ 1533749 w 7467600"/>
              <a:gd name="connsiteY556" fmla="*/ 1478656 h 6858000"/>
              <a:gd name="connsiteX557" fmla="*/ 1431890 w 7467600"/>
              <a:gd name="connsiteY557" fmla="*/ 1306475 h 6858000"/>
              <a:gd name="connsiteX558" fmla="*/ 5052692 w 7467600"/>
              <a:gd name="connsiteY558" fmla="*/ 1292994 h 6858000"/>
              <a:gd name="connsiteX559" fmla="*/ 5200661 w 7467600"/>
              <a:gd name="connsiteY559" fmla="*/ 1635186 h 6858000"/>
              <a:gd name="connsiteX560" fmla="*/ 5297138 w 7467600"/>
              <a:gd name="connsiteY560" fmla="*/ 1906351 h 6858000"/>
              <a:gd name="connsiteX561" fmla="*/ 5052692 w 7467600"/>
              <a:gd name="connsiteY561" fmla="*/ 1292994 h 6858000"/>
              <a:gd name="connsiteX562" fmla="*/ 5009948 w 7467600"/>
              <a:gd name="connsiteY562" fmla="*/ 1273619 h 6858000"/>
              <a:gd name="connsiteX563" fmla="*/ 5121777 w 7467600"/>
              <a:gd name="connsiteY563" fmla="*/ 1654213 h 6858000"/>
              <a:gd name="connsiteX564" fmla="*/ 5293545 w 7467600"/>
              <a:gd name="connsiteY564" fmla="*/ 2072247 h 6858000"/>
              <a:gd name="connsiteX565" fmla="*/ 5294042 w 7467600"/>
              <a:gd name="connsiteY565" fmla="*/ 2065019 h 6858000"/>
              <a:gd name="connsiteX566" fmla="*/ 5171936 w 7467600"/>
              <a:gd name="connsiteY566" fmla="*/ 1647613 h 6858000"/>
              <a:gd name="connsiteX567" fmla="*/ 5009948 w 7467600"/>
              <a:gd name="connsiteY567" fmla="*/ 1273619 h 6858000"/>
              <a:gd name="connsiteX568" fmla="*/ 655236 w 7467600"/>
              <a:gd name="connsiteY568" fmla="*/ 1268632 h 6858000"/>
              <a:gd name="connsiteX569" fmla="*/ 839521 w 7467600"/>
              <a:gd name="connsiteY569" fmla="*/ 1685315 h 6858000"/>
              <a:gd name="connsiteX570" fmla="*/ 1109416 w 7467600"/>
              <a:gd name="connsiteY570" fmla="*/ 2061663 h 6858000"/>
              <a:gd name="connsiteX571" fmla="*/ 1298300 w 7467600"/>
              <a:gd name="connsiteY571" fmla="*/ 2247742 h 6858000"/>
              <a:gd name="connsiteX572" fmla="*/ 1125871 w 7467600"/>
              <a:gd name="connsiteY572" fmla="*/ 1989513 h 6858000"/>
              <a:gd name="connsiteX573" fmla="*/ 981574 w 7467600"/>
              <a:gd name="connsiteY573" fmla="*/ 1783157 h 6858000"/>
              <a:gd name="connsiteX574" fmla="*/ 922198 w 7467600"/>
              <a:gd name="connsiteY574" fmla="*/ 1677437 h 6858000"/>
              <a:gd name="connsiteX575" fmla="*/ 869293 w 7467600"/>
              <a:gd name="connsiteY575" fmla="*/ 1583214 h 6858000"/>
              <a:gd name="connsiteX576" fmla="*/ 751431 w 7467600"/>
              <a:gd name="connsiteY576" fmla="*/ 1405731 h 6858000"/>
              <a:gd name="connsiteX577" fmla="*/ 655236 w 7467600"/>
              <a:gd name="connsiteY577" fmla="*/ 1268632 h 6858000"/>
              <a:gd name="connsiteX578" fmla="*/ 6516292 w 7467600"/>
              <a:gd name="connsiteY578" fmla="*/ 1263064 h 6858000"/>
              <a:gd name="connsiteX579" fmla="*/ 5736320 w 7467600"/>
              <a:gd name="connsiteY579" fmla="*/ 1501803 h 6858000"/>
              <a:gd name="connsiteX580" fmla="*/ 6516292 w 7467600"/>
              <a:gd name="connsiteY580" fmla="*/ 1263064 h 6858000"/>
              <a:gd name="connsiteX581" fmla="*/ 291466 w 7467600"/>
              <a:gd name="connsiteY581" fmla="*/ 1250369 h 6858000"/>
              <a:gd name="connsiteX582" fmla="*/ 323180 w 7467600"/>
              <a:gd name="connsiteY582" fmla="*/ 1435283 h 6858000"/>
              <a:gd name="connsiteX583" fmla="*/ 349381 w 7467600"/>
              <a:gd name="connsiteY583" fmla="*/ 1875041 h 6858000"/>
              <a:gd name="connsiteX584" fmla="*/ 374363 w 7467600"/>
              <a:gd name="connsiteY584" fmla="*/ 1506494 h 6858000"/>
              <a:gd name="connsiteX585" fmla="*/ 302168 w 7467600"/>
              <a:gd name="connsiteY585" fmla="*/ 1274495 h 6858000"/>
              <a:gd name="connsiteX586" fmla="*/ 291466 w 7467600"/>
              <a:gd name="connsiteY586" fmla="*/ 1250369 h 6858000"/>
              <a:gd name="connsiteX587" fmla="*/ 678222 w 7467600"/>
              <a:gd name="connsiteY587" fmla="*/ 1248670 h 6858000"/>
              <a:gd name="connsiteX588" fmla="*/ 775536 w 7467600"/>
              <a:gd name="connsiteY588" fmla="*/ 1388015 h 6858000"/>
              <a:gd name="connsiteX589" fmla="*/ 894529 w 7467600"/>
              <a:gd name="connsiteY589" fmla="*/ 1567739 h 6858000"/>
              <a:gd name="connsiteX590" fmla="*/ 948000 w 7467600"/>
              <a:gd name="connsiteY590" fmla="*/ 1663088 h 6858000"/>
              <a:gd name="connsiteX591" fmla="*/ 1006812 w 7467600"/>
              <a:gd name="connsiteY591" fmla="*/ 1767683 h 6858000"/>
              <a:gd name="connsiteX592" fmla="*/ 1149133 w 7467600"/>
              <a:gd name="connsiteY592" fmla="*/ 1971513 h 6858000"/>
              <a:gd name="connsiteX593" fmla="*/ 1333952 w 7467600"/>
              <a:gd name="connsiteY593" fmla="*/ 2251620 h 6858000"/>
              <a:gd name="connsiteX594" fmla="*/ 1337329 w 7467600"/>
              <a:gd name="connsiteY594" fmla="*/ 2258350 h 6858000"/>
              <a:gd name="connsiteX595" fmla="*/ 1014726 w 7467600"/>
              <a:gd name="connsiteY595" fmla="*/ 1615556 h 6858000"/>
              <a:gd name="connsiteX596" fmla="*/ 678222 w 7467600"/>
              <a:gd name="connsiteY596" fmla="*/ 1248670 h 6858000"/>
              <a:gd name="connsiteX597" fmla="*/ 6691602 w 7467600"/>
              <a:gd name="connsiteY597" fmla="*/ 1140573 h 6858000"/>
              <a:gd name="connsiteX598" fmla="*/ 6571100 w 7467600"/>
              <a:gd name="connsiteY598" fmla="*/ 1183662 h 6858000"/>
              <a:gd name="connsiteX599" fmla="*/ 6241687 w 7467600"/>
              <a:gd name="connsiteY599" fmla="*/ 1257600 h 6858000"/>
              <a:gd name="connsiteX600" fmla="*/ 5693009 w 7467600"/>
              <a:gd name="connsiteY600" fmla="*/ 1478256 h 6858000"/>
              <a:gd name="connsiteX601" fmla="*/ 6548420 w 7467600"/>
              <a:gd name="connsiteY601" fmla="*/ 1214599 h 6858000"/>
              <a:gd name="connsiteX602" fmla="*/ 6605473 w 7467600"/>
              <a:gd name="connsiteY602" fmla="*/ 1184686 h 6858000"/>
              <a:gd name="connsiteX603" fmla="*/ 6691602 w 7467600"/>
              <a:gd name="connsiteY603" fmla="*/ 1140573 h 6858000"/>
              <a:gd name="connsiteX604" fmla="*/ 4002475 w 7467600"/>
              <a:gd name="connsiteY604" fmla="*/ 1037802 h 6858000"/>
              <a:gd name="connsiteX605" fmla="*/ 4000324 w 7467600"/>
              <a:gd name="connsiteY605" fmla="*/ 1039362 h 6858000"/>
              <a:gd name="connsiteX606" fmla="*/ 4002862 w 7467600"/>
              <a:gd name="connsiteY606" fmla="*/ 1042866 h 6858000"/>
              <a:gd name="connsiteX607" fmla="*/ 4002475 w 7467600"/>
              <a:gd name="connsiteY607" fmla="*/ 1037802 h 6858000"/>
              <a:gd name="connsiteX608" fmla="*/ 506322 w 7467600"/>
              <a:gd name="connsiteY608" fmla="*/ 1020997 h 6858000"/>
              <a:gd name="connsiteX609" fmla="*/ 533068 w 7467600"/>
              <a:gd name="connsiteY609" fmla="*/ 1029409 h 6858000"/>
              <a:gd name="connsiteX610" fmla="*/ 1232525 w 7467600"/>
              <a:gd name="connsiteY610" fmla="*/ 1804675 h 6858000"/>
              <a:gd name="connsiteX611" fmla="*/ 1388858 w 7467600"/>
              <a:gd name="connsiteY611" fmla="*/ 2368011 h 6858000"/>
              <a:gd name="connsiteX612" fmla="*/ 1384098 w 7467600"/>
              <a:gd name="connsiteY612" fmla="*/ 2378125 h 6858000"/>
              <a:gd name="connsiteX613" fmla="*/ 1425393 w 7467600"/>
              <a:gd name="connsiteY613" fmla="*/ 2589124 h 6858000"/>
              <a:gd name="connsiteX614" fmla="*/ 1424001 w 7467600"/>
              <a:gd name="connsiteY614" fmla="*/ 2597541 h 6858000"/>
              <a:gd name="connsiteX615" fmla="*/ 2152729 w 7467600"/>
              <a:gd name="connsiteY615" fmla="*/ 2864487 h 6858000"/>
              <a:gd name="connsiteX616" fmla="*/ 2020609 w 7467600"/>
              <a:gd name="connsiteY616" fmla="*/ 2539671 h 6858000"/>
              <a:gd name="connsiteX617" fmla="*/ 2018920 w 7467600"/>
              <a:gd name="connsiteY617" fmla="*/ 2536309 h 6858000"/>
              <a:gd name="connsiteX618" fmla="*/ 1342441 w 7467600"/>
              <a:gd name="connsiteY618" fmla="*/ 1173017 h 6858000"/>
              <a:gd name="connsiteX619" fmla="*/ 1367925 w 7467600"/>
              <a:gd name="connsiteY619" fmla="*/ 1135648 h 6858000"/>
              <a:gd name="connsiteX620" fmla="*/ 1771401 w 7467600"/>
              <a:gd name="connsiteY620" fmla="*/ 1806673 h 6858000"/>
              <a:gd name="connsiteX621" fmla="*/ 1972385 w 7467600"/>
              <a:gd name="connsiteY621" fmla="*/ 2198735 h 6858000"/>
              <a:gd name="connsiteX622" fmla="*/ 2040892 w 7467600"/>
              <a:gd name="connsiteY622" fmla="*/ 2405205 h 6858000"/>
              <a:gd name="connsiteX623" fmla="*/ 2131689 w 7467600"/>
              <a:gd name="connsiteY623" fmla="*/ 1936926 h 6858000"/>
              <a:gd name="connsiteX624" fmla="*/ 2454820 w 7467600"/>
              <a:gd name="connsiteY624" fmla="*/ 1248808 h 6858000"/>
              <a:gd name="connsiteX625" fmla="*/ 2492512 w 7467600"/>
              <a:gd name="connsiteY625" fmla="*/ 1302920 h 6858000"/>
              <a:gd name="connsiteX626" fmla="*/ 2081216 w 7467600"/>
              <a:gd name="connsiteY626" fmla="*/ 2527513 h 6858000"/>
              <a:gd name="connsiteX627" fmla="*/ 2081211 w 7467600"/>
              <a:gd name="connsiteY627" fmla="*/ 2528916 h 6858000"/>
              <a:gd name="connsiteX628" fmla="*/ 2199067 w 7467600"/>
              <a:gd name="connsiteY628" fmla="*/ 2884061 h 6858000"/>
              <a:gd name="connsiteX629" fmla="*/ 3192586 w 7467600"/>
              <a:gd name="connsiteY629" fmla="*/ 3411496 h 6858000"/>
              <a:gd name="connsiteX630" fmla="*/ 3182620 w 7467600"/>
              <a:gd name="connsiteY630" fmla="*/ 3483279 h 6858000"/>
              <a:gd name="connsiteX631" fmla="*/ 2435119 w 7467600"/>
              <a:gd name="connsiteY631" fmla="*/ 3080173 h 6858000"/>
              <a:gd name="connsiteX632" fmla="*/ 2410152 w 7467600"/>
              <a:gd name="connsiteY632" fmla="*/ 3063751 h 6858000"/>
              <a:gd name="connsiteX633" fmla="*/ 2408099 w 7467600"/>
              <a:gd name="connsiteY633" fmla="*/ 3064403 h 6858000"/>
              <a:gd name="connsiteX634" fmla="*/ 2407218 w 7467600"/>
              <a:gd name="connsiteY634" fmla="*/ 3070324 h 6858000"/>
              <a:gd name="connsiteX635" fmla="*/ 2380138 w 7467600"/>
              <a:gd name="connsiteY635" fmla="*/ 3099341 h 6858000"/>
              <a:gd name="connsiteX636" fmla="*/ 1765923 w 7467600"/>
              <a:gd name="connsiteY636" fmla="*/ 3581043 h 6858000"/>
              <a:gd name="connsiteX637" fmla="*/ 1702258 w 7467600"/>
              <a:gd name="connsiteY637" fmla="*/ 3612286 h 6858000"/>
              <a:gd name="connsiteX638" fmla="*/ 1538370 w 7467600"/>
              <a:gd name="connsiteY638" fmla="*/ 3811804 h 6858000"/>
              <a:gd name="connsiteX639" fmla="*/ 542867 w 7467600"/>
              <a:gd name="connsiteY639" fmla="*/ 4944092 h 6858000"/>
              <a:gd name="connsiteX640" fmla="*/ 515800 w 7467600"/>
              <a:gd name="connsiteY640" fmla="*/ 4862180 h 6858000"/>
              <a:gd name="connsiteX641" fmla="*/ 909145 w 7467600"/>
              <a:gd name="connsiteY641" fmla="*/ 4199225 h 6858000"/>
              <a:gd name="connsiteX642" fmla="*/ 1214067 w 7467600"/>
              <a:gd name="connsiteY642" fmla="*/ 3908561 h 6858000"/>
              <a:gd name="connsiteX643" fmla="*/ 640967 w 7467600"/>
              <a:gd name="connsiteY643" fmla="*/ 4105601 h 6858000"/>
              <a:gd name="connsiteX644" fmla="*/ 112563 w 7467600"/>
              <a:gd name="connsiteY644" fmla="*/ 4396952 h 6858000"/>
              <a:gd name="connsiteX645" fmla="*/ 0 w 7467600"/>
              <a:gd name="connsiteY645" fmla="*/ 4466006 h 6858000"/>
              <a:gd name="connsiteX646" fmla="*/ 0 w 7467600"/>
              <a:gd name="connsiteY646" fmla="*/ 4233763 h 6858000"/>
              <a:gd name="connsiteX647" fmla="*/ 36881 w 7467600"/>
              <a:gd name="connsiteY647" fmla="*/ 4200118 h 6858000"/>
              <a:gd name="connsiteX648" fmla="*/ 910534 w 7467600"/>
              <a:gd name="connsiteY648" fmla="*/ 3629753 h 6858000"/>
              <a:gd name="connsiteX649" fmla="*/ 1578717 w 7467600"/>
              <a:gd name="connsiteY649" fmla="*/ 3575982 h 6858000"/>
              <a:gd name="connsiteX650" fmla="*/ 2338780 w 7467600"/>
              <a:gd name="connsiteY650" fmla="*/ 3033725 h 6858000"/>
              <a:gd name="connsiteX651" fmla="*/ 1807991 w 7467600"/>
              <a:gd name="connsiteY651" fmla="*/ 2807184 h 6858000"/>
              <a:gd name="connsiteX652" fmla="*/ 1416358 w 7467600"/>
              <a:gd name="connsiteY652" fmla="*/ 3112571 h 6858000"/>
              <a:gd name="connsiteX653" fmla="*/ 939066 w 7467600"/>
              <a:gd name="connsiteY653" fmla="*/ 3378798 h 6858000"/>
              <a:gd name="connsiteX654" fmla="*/ 115099 w 7467600"/>
              <a:gd name="connsiteY654" fmla="*/ 3607650 h 6858000"/>
              <a:gd name="connsiteX655" fmla="*/ 97284 w 7467600"/>
              <a:gd name="connsiteY655" fmla="*/ 3520393 h 6858000"/>
              <a:gd name="connsiteX656" fmla="*/ 922050 w 7467600"/>
              <a:gd name="connsiteY656" fmla="*/ 3074867 h 6858000"/>
              <a:gd name="connsiteX657" fmla="*/ 1405265 w 7467600"/>
              <a:gd name="connsiteY657" fmla="*/ 3016319 h 6858000"/>
              <a:gd name="connsiteX658" fmla="*/ 1407512 w 7467600"/>
              <a:gd name="connsiteY658" fmla="*/ 3018001 h 6858000"/>
              <a:gd name="connsiteX659" fmla="*/ 1726266 w 7467600"/>
              <a:gd name="connsiteY659" fmla="*/ 2777274 h 6858000"/>
              <a:gd name="connsiteX660" fmla="*/ 625390 w 7467600"/>
              <a:gd name="connsiteY660" fmla="*/ 2514541 h 6858000"/>
              <a:gd name="connsiteX661" fmla="*/ 619799 w 7467600"/>
              <a:gd name="connsiteY661" fmla="*/ 2527180 h 6858000"/>
              <a:gd name="connsiteX662" fmla="*/ 310030 w 7467600"/>
              <a:gd name="connsiteY662" fmla="*/ 2771818 h 6858000"/>
              <a:gd name="connsiteX663" fmla="*/ 173877 w 7467600"/>
              <a:gd name="connsiteY663" fmla="*/ 2937056 h 6858000"/>
              <a:gd name="connsiteX664" fmla="*/ 77889 w 7467600"/>
              <a:gd name="connsiteY664" fmla="*/ 3138440 h 6858000"/>
              <a:gd name="connsiteX665" fmla="*/ 0 w 7467600"/>
              <a:gd name="connsiteY665" fmla="*/ 3271395 h 6858000"/>
              <a:gd name="connsiteX666" fmla="*/ 0 w 7467600"/>
              <a:gd name="connsiteY666" fmla="*/ 3153002 h 6858000"/>
              <a:gd name="connsiteX667" fmla="*/ 2386 w 7467600"/>
              <a:gd name="connsiteY667" fmla="*/ 3149203 h 6858000"/>
              <a:gd name="connsiteX668" fmla="*/ 89753 w 7467600"/>
              <a:gd name="connsiteY668" fmla="*/ 2987702 h 6858000"/>
              <a:gd name="connsiteX669" fmla="*/ 76869 w 7467600"/>
              <a:gd name="connsiteY669" fmla="*/ 3005404 h 6858000"/>
              <a:gd name="connsiteX670" fmla="*/ 32049 w 7467600"/>
              <a:gd name="connsiteY670" fmla="*/ 3065814 h 6858000"/>
              <a:gd name="connsiteX671" fmla="*/ 0 w 7467600"/>
              <a:gd name="connsiteY671" fmla="*/ 3108744 h 6858000"/>
              <a:gd name="connsiteX672" fmla="*/ 0 w 7467600"/>
              <a:gd name="connsiteY672" fmla="*/ 3058059 h 6858000"/>
              <a:gd name="connsiteX673" fmla="*/ 7610 w 7467600"/>
              <a:gd name="connsiteY673" fmla="*/ 3047889 h 6858000"/>
              <a:gd name="connsiteX674" fmla="*/ 52419 w 7467600"/>
              <a:gd name="connsiteY674" fmla="*/ 2987479 h 6858000"/>
              <a:gd name="connsiteX675" fmla="*/ 59142 w 7467600"/>
              <a:gd name="connsiteY675" fmla="*/ 2978488 h 6858000"/>
              <a:gd name="connsiteX676" fmla="*/ 0 w 7467600"/>
              <a:gd name="connsiteY676" fmla="*/ 3015334 h 6858000"/>
              <a:gd name="connsiteX677" fmla="*/ 0 w 7467600"/>
              <a:gd name="connsiteY677" fmla="*/ 2914286 h 6858000"/>
              <a:gd name="connsiteX678" fmla="*/ 36383 w 7467600"/>
              <a:gd name="connsiteY678" fmla="*/ 2901128 h 6858000"/>
              <a:gd name="connsiteX679" fmla="*/ 156329 w 7467600"/>
              <a:gd name="connsiteY679" fmla="*/ 2840533 h 6858000"/>
              <a:gd name="connsiteX680" fmla="*/ 358355 w 7467600"/>
              <a:gd name="connsiteY680" fmla="*/ 2620471 h 6858000"/>
              <a:gd name="connsiteX681" fmla="*/ 510577 w 7467600"/>
              <a:gd name="connsiteY681" fmla="*/ 2501244 h 6858000"/>
              <a:gd name="connsiteX682" fmla="*/ 211967 w 7467600"/>
              <a:gd name="connsiteY682" fmla="*/ 2479171 h 6858000"/>
              <a:gd name="connsiteX683" fmla="*/ 0 w 7467600"/>
              <a:gd name="connsiteY683" fmla="*/ 2476398 h 6858000"/>
              <a:gd name="connsiteX684" fmla="*/ 0 w 7467600"/>
              <a:gd name="connsiteY684" fmla="*/ 2389189 h 6858000"/>
              <a:gd name="connsiteX685" fmla="*/ 103062 w 7467600"/>
              <a:gd name="connsiteY685" fmla="*/ 2389518 h 6858000"/>
              <a:gd name="connsiteX686" fmla="*/ 510734 w 7467600"/>
              <a:gd name="connsiteY686" fmla="*/ 2416201 h 6858000"/>
              <a:gd name="connsiteX687" fmla="*/ 279257 w 7467600"/>
              <a:gd name="connsiteY687" fmla="*/ 2092102 h 6858000"/>
              <a:gd name="connsiteX688" fmla="*/ 65265 w 7467600"/>
              <a:gd name="connsiteY688" fmla="*/ 2006049 h 6858000"/>
              <a:gd name="connsiteX689" fmla="*/ 0 w 7467600"/>
              <a:gd name="connsiteY689" fmla="*/ 1982532 h 6858000"/>
              <a:gd name="connsiteX690" fmla="*/ 0 w 7467600"/>
              <a:gd name="connsiteY690" fmla="*/ 1912789 h 6858000"/>
              <a:gd name="connsiteX691" fmla="*/ 97460 w 7467600"/>
              <a:gd name="connsiteY691" fmla="*/ 1953725 h 6858000"/>
              <a:gd name="connsiteX692" fmla="*/ 221272 w 7467600"/>
              <a:gd name="connsiteY692" fmla="*/ 1980766 h 6858000"/>
              <a:gd name="connsiteX693" fmla="*/ 116765 w 7467600"/>
              <a:gd name="connsiteY693" fmla="*/ 1911033 h 6858000"/>
              <a:gd name="connsiteX694" fmla="*/ 16405 w 7467600"/>
              <a:gd name="connsiteY694" fmla="*/ 1803412 h 6858000"/>
              <a:gd name="connsiteX695" fmla="*/ 0 w 7467600"/>
              <a:gd name="connsiteY695" fmla="*/ 1784777 h 6858000"/>
              <a:gd name="connsiteX696" fmla="*/ 0 w 7467600"/>
              <a:gd name="connsiteY696" fmla="*/ 1740082 h 6858000"/>
              <a:gd name="connsiteX697" fmla="*/ 39394 w 7467600"/>
              <a:gd name="connsiteY697" fmla="*/ 1784856 h 6858000"/>
              <a:gd name="connsiteX698" fmla="*/ 135813 w 7467600"/>
              <a:gd name="connsiteY698" fmla="*/ 1888838 h 6858000"/>
              <a:gd name="connsiteX699" fmla="*/ 242575 w 7467600"/>
              <a:gd name="connsiteY699" fmla="*/ 1958841 h 6858000"/>
              <a:gd name="connsiteX700" fmla="*/ 82197 w 7467600"/>
              <a:gd name="connsiteY700" fmla="*/ 1754826 h 6858000"/>
              <a:gd name="connsiteX701" fmla="*/ 0 w 7467600"/>
              <a:gd name="connsiteY701" fmla="*/ 1679650 h 6858000"/>
              <a:gd name="connsiteX702" fmla="*/ 0 w 7467600"/>
              <a:gd name="connsiteY702" fmla="*/ 1602463 h 6858000"/>
              <a:gd name="connsiteX703" fmla="*/ 84689 w 7467600"/>
              <a:gd name="connsiteY703" fmla="*/ 1677442 h 6858000"/>
              <a:gd name="connsiteX704" fmla="*/ 298437 w 7467600"/>
              <a:gd name="connsiteY704" fmla="*/ 1968019 h 6858000"/>
              <a:gd name="connsiteX705" fmla="*/ 227269 w 7467600"/>
              <a:gd name="connsiteY705" fmla="*/ 1114064 h 6858000"/>
              <a:gd name="connsiteX706" fmla="*/ 248003 w 7467600"/>
              <a:gd name="connsiteY706" fmla="*/ 1089613 h 6858000"/>
              <a:gd name="connsiteX707" fmla="*/ 427020 w 7467600"/>
              <a:gd name="connsiteY707" fmla="*/ 1619803 h 6858000"/>
              <a:gd name="connsiteX708" fmla="*/ 340345 w 7467600"/>
              <a:gd name="connsiteY708" fmla="*/ 2027739 h 6858000"/>
              <a:gd name="connsiteX709" fmla="*/ 360865 w 7467600"/>
              <a:gd name="connsiteY709" fmla="*/ 2044827 h 6858000"/>
              <a:gd name="connsiteX710" fmla="*/ 560414 w 7467600"/>
              <a:gd name="connsiteY710" fmla="*/ 2421457 h 6858000"/>
              <a:gd name="connsiteX711" fmla="*/ 1359703 w 7467600"/>
              <a:gd name="connsiteY711" fmla="*/ 2578554 h 6858000"/>
              <a:gd name="connsiteX712" fmla="*/ 1359422 w 7467600"/>
              <a:gd name="connsiteY712" fmla="*/ 2577994 h 6858000"/>
              <a:gd name="connsiteX713" fmla="*/ 828701 w 7467600"/>
              <a:gd name="connsiteY713" fmla="*/ 1839520 h 6858000"/>
              <a:gd name="connsiteX714" fmla="*/ 494427 w 7467600"/>
              <a:gd name="connsiteY714" fmla="*/ 1092333 h 6858000"/>
              <a:gd name="connsiteX715" fmla="*/ 506322 w 7467600"/>
              <a:gd name="connsiteY715" fmla="*/ 1020997 h 6858000"/>
              <a:gd name="connsiteX716" fmla="*/ 4570198 w 7467600"/>
              <a:gd name="connsiteY716" fmla="*/ 978081 h 6858000"/>
              <a:gd name="connsiteX717" fmla="*/ 4523691 w 7467600"/>
              <a:gd name="connsiteY717" fmla="*/ 1127776 h 6858000"/>
              <a:gd name="connsiteX718" fmla="*/ 4509875 w 7467600"/>
              <a:gd name="connsiteY718" fmla="*/ 1167552 h 6858000"/>
              <a:gd name="connsiteX719" fmla="*/ 4478168 w 7467600"/>
              <a:gd name="connsiteY719" fmla="*/ 1260735 h 6858000"/>
              <a:gd name="connsiteX720" fmla="*/ 4409309 w 7467600"/>
              <a:gd name="connsiteY720" fmla="*/ 1666996 h 6858000"/>
              <a:gd name="connsiteX721" fmla="*/ 4370031 w 7467600"/>
              <a:gd name="connsiteY721" fmla="*/ 1955666 h 6858000"/>
              <a:gd name="connsiteX722" fmla="*/ 4570198 w 7467600"/>
              <a:gd name="connsiteY722" fmla="*/ 978081 h 6858000"/>
              <a:gd name="connsiteX723" fmla="*/ 4557898 w 7467600"/>
              <a:gd name="connsiteY723" fmla="*/ 900011 h 6858000"/>
              <a:gd name="connsiteX724" fmla="*/ 4344840 w 7467600"/>
              <a:gd name="connsiteY724" fmla="*/ 1922038 h 6858000"/>
              <a:gd name="connsiteX725" fmla="*/ 4378710 w 7467600"/>
              <a:gd name="connsiteY725" fmla="*/ 1665516 h 6858000"/>
              <a:gd name="connsiteX726" fmla="*/ 4448798 w 7467600"/>
              <a:gd name="connsiteY726" fmla="*/ 1253024 h 6858000"/>
              <a:gd name="connsiteX727" fmla="*/ 4480315 w 7467600"/>
              <a:gd name="connsiteY727" fmla="*/ 1158454 h 6858000"/>
              <a:gd name="connsiteX728" fmla="*/ 4494133 w 7467600"/>
              <a:gd name="connsiteY728" fmla="*/ 1118676 h 6858000"/>
              <a:gd name="connsiteX729" fmla="*/ 4557898 w 7467600"/>
              <a:gd name="connsiteY729" fmla="*/ 900011 h 6858000"/>
              <a:gd name="connsiteX730" fmla="*/ 5870151 w 7467600"/>
              <a:gd name="connsiteY730" fmla="*/ 898890 h 6858000"/>
              <a:gd name="connsiteX731" fmla="*/ 5861335 w 7467600"/>
              <a:gd name="connsiteY731" fmla="*/ 899177 h 6858000"/>
              <a:gd name="connsiteX732" fmla="*/ 5843702 w 7467600"/>
              <a:gd name="connsiteY732" fmla="*/ 899748 h 6858000"/>
              <a:gd name="connsiteX733" fmla="*/ 5651107 w 7467600"/>
              <a:gd name="connsiteY733" fmla="*/ 920306 h 6858000"/>
              <a:gd name="connsiteX734" fmla="*/ 5459407 w 7467600"/>
              <a:gd name="connsiteY734" fmla="*/ 940975 h 6858000"/>
              <a:gd name="connsiteX735" fmla="*/ 5374846 w 7467600"/>
              <a:gd name="connsiteY735" fmla="*/ 941988 h 6858000"/>
              <a:gd name="connsiteX736" fmla="*/ 5256105 w 7467600"/>
              <a:gd name="connsiteY736" fmla="*/ 945632 h 6858000"/>
              <a:gd name="connsiteX737" fmla="*/ 5107071 w 7467600"/>
              <a:gd name="connsiteY737" fmla="*/ 969720 h 6858000"/>
              <a:gd name="connsiteX738" fmla="*/ 4998681 w 7467600"/>
              <a:gd name="connsiteY738" fmla="*/ 988771 h 6858000"/>
              <a:gd name="connsiteX739" fmla="*/ 5870151 w 7467600"/>
              <a:gd name="connsiteY739" fmla="*/ 898890 h 6858000"/>
              <a:gd name="connsiteX740" fmla="*/ 5504425 w 7467600"/>
              <a:gd name="connsiteY740" fmla="*/ 848067 h 6858000"/>
              <a:gd name="connsiteX741" fmla="*/ 4968849 w 7467600"/>
              <a:gd name="connsiteY741" fmla="*/ 962318 h 6858000"/>
              <a:gd name="connsiteX742" fmla="*/ 5104039 w 7467600"/>
              <a:gd name="connsiteY742" fmla="*/ 940634 h 6858000"/>
              <a:gd name="connsiteX743" fmla="*/ 5256311 w 7467600"/>
              <a:gd name="connsiteY743" fmla="*/ 916490 h 6858000"/>
              <a:gd name="connsiteX744" fmla="*/ 5377381 w 7467600"/>
              <a:gd name="connsiteY744" fmla="*/ 912671 h 6858000"/>
              <a:gd name="connsiteX745" fmla="*/ 5460148 w 7467600"/>
              <a:gd name="connsiteY745" fmla="*/ 911442 h 6858000"/>
              <a:gd name="connsiteX746" fmla="*/ 5648971 w 7467600"/>
              <a:gd name="connsiteY746" fmla="*/ 891331 h 6858000"/>
              <a:gd name="connsiteX747" fmla="*/ 5844807 w 7467600"/>
              <a:gd name="connsiteY747" fmla="*/ 870718 h 6858000"/>
              <a:gd name="connsiteX748" fmla="*/ 5862975 w 7467600"/>
              <a:gd name="connsiteY748" fmla="*/ 869756 h 6858000"/>
              <a:gd name="connsiteX749" fmla="*/ 5920887 w 7467600"/>
              <a:gd name="connsiteY749" fmla="*/ 865929 h 6858000"/>
              <a:gd name="connsiteX750" fmla="*/ 5504425 w 7467600"/>
              <a:gd name="connsiteY750" fmla="*/ 848067 h 6858000"/>
              <a:gd name="connsiteX751" fmla="*/ 3607114 w 7467600"/>
              <a:gd name="connsiteY751" fmla="*/ 467441 h 6858000"/>
              <a:gd name="connsiteX752" fmla="*/ 3296242 w 7467600"/>
              <a:gd name="connsiteY752" fmla="*/ 807991 h 6858000"/>
              <a:gd name="connsiteX753" fmla="*/ 3174674 w 7467600"/>
              <a:gd name="connsiteY753" fmla="*/ 919759 h 6858000"/>
              <a:gd name="connsiteX754" fmla="*/ 3042978 w 7467600"/>
              <a:gd name="connsiteY754" fmla="*/ 1054894 h 6858000"/>
              <a:gd name="connsiteX755" fmla="*/ 2968914 w 7467600"/>
              <a:gd name="connsiteY755" fmla="*/ 1133756 h 6858000"/>
              <a:gd name="connsiteX756" fmla="*/ 3103823 w 7467600"/>
              <a:gd name="connsiteY756" fmla="*/ 1026814 h 6858000"/>
              <a:gd name="connsiteX757" fmla="*/ 3607114 w 7467600"/>
              <a:gd name="connsiteY757" fmla="*/ 467441 h 6858000"/>
              <a:gd name="connsiteX758" fmla="*/ 3744487 w 7467600"/>
              <a:gd name="connsiteY758" fmla="*/ 383136 h 6858000"/>
              <a:gd name="connsiteX759" fmla="*/ 3970213 w 7467600"/>
              <a:gd name="connsiteY759" fmla="*/ 995559 h 6858000"/>
              <a:gd name="connsiteX760" fmla="*/ 3744487 w 7467600"/>
              <a:gd name="connsiteY760" fmla="*/ 383136 h 6858000"/>
              <a:gd name="connsiteX761" fmla="*/ 3624562 w 7467600"/>
              <a:gd name="connsiteY761" fmla="*/ 367041 h 6858000"/>
              <a:gd name="connsiteX762" fmla="*/ 3489712 w 7467600"/>
              <a:gd name="connsiteY762" fmla="*/ 485386 h 6858000"/>
              <a:gd name="connsiteX763" fmla="*/ 3182994 w 7467600"/>
              <a:gd name="connsiteY763" fmla="*/ 828265 h 6858000"/>
              <a:gd name="connsiteX764" fmla="*/ 2892114 w 7467600"/>
              <a:gd name="connsiteY764" fmla="*/ 1172635 h 6858000"/>
              <a:gd name="connsiteX765" fmla="*/ 3021459 w 7467600"/>
              <a:gd name="connsiteY765" fmla="*/ 1035385 h 6858000"/>
              <a:gd name="connsiteX766" fmla="*/ 3153873 w 7467600"/>
              <a:gd name="connsiteY766" fmla="*/ 898971 h 6858000"/>
              <a:gd name="connsiteX767" fmla="*/ 3276511 w 7467600"/>
              <a:gd name="connsiteY767" fmla="*/ 786423 h 6858000"/>
              <a:gd name="connsiteX768" fmla="*/ 3584154 w 7467600"/>
              <a:gd name="connsiteY768" fmla="*/ 448218 h 6858000"/>
              <a:gd name="connsiteX769" fmla="*/ 3624562 w 7467600"/>
              <a:gd name="connsiteY769" fmla="*/ 367041 h 6858000"/>
              <a:gd name="connsiteX770" fmla="*/ 3766672 w 7467600"/>
              <a:gd name="connsiteY770" fmla="*/ 359429 h 6858000"/>
              <a:gd name="connsiteX771" fmla="*/ 3996338 w 7467600"/>
              <a:gd name="connsiteY771" fmla="*/ 968237 h 6858000"/>
              <a:gd name="connsiteX772" fmla="*/ 3766672 w 7467600"/>
              <a:gd name="connsiteY772" fmla="*/ 359429 h 6858000"/>
              <a:gd name="connsiteX773" fmla="*/ 5805386 w 7467600"/>
              <a:gd name="connsiteY773" fmla="*/ 239240 h 6858000"/>
              <a:gd name="connsiteX774" fmla="*/ 5736947 w 7467600"/>
              <a:gd name="connsiteY774" fmla="*/ 261367 h 6858000"/>
              <a:gd name="connsiteX775" fmla="*/ 5427012 w 7467600"/>
              <a:gd name="connsiteY775" fmla="*/ 311272 h 6858000"/>
              <a:gd name="connsiteX776" fmla="*/ 5147818 w 7467600"/>
              <a:gd name="connsiteY776" fmla="*/ 322112 h 6858000"/>
              <a:gd name="connsiteX777" fmla="*/ 5060854 w 7467600"/>
              <a:gd name="connsiteY777" fmla="*/ 311882 h 6858000"/>
              <a:gd name="connsiteX778" fmla="*/ 4945989 w 7467600"/>
              <a:gd name="connsiteY778" fmla="*/ 300516 h 6858000"/>
              <a:gd name="connsiteX779" fmla="*/ 5410479 w 7467600"/>
              <a:gd name="connsiteY779" fmla="*/ 348434 h 6858000"/>
              <a:gd name="connsiteX780" fmla="*/ 5805386 w 7467600"/>
              <a:gd name="connsiteY780" fmla="*/ 239240 h 6858000"/>
              <a:gd name="connsiteX781" fmla="*/ 5905192 w 7467600"/>
              <a:gd name="connsiteY781" fmla="*/ 163079 h 6858000"/>
              <a:gd name="connsiteX782" fmla="*/ 5865655 w 7467600"/>
              <a:gd name="connsiteY782" fmla="*/ 171901 h 6858000"/>
              <a:gd name="connsiteX783" fmla="*/ 5259740 w 7467600"/>
              <a:gd name="connsiteY783" fmla="*/ 257013 h 6858000"/>
              <a:gd name="connsiteX784" fmla="*/ 5208466 w 7467600"/>
              <a:gd name="connsiteY784" fmla="*/ 257550 h 6858000"/>
              <a:gd name="connsiteX785" fmla="*/ 4980204 w 7467600"/>
              <a:gd name="connsiteY785" fmla="*/ 271903 h 6858000"/>
              <a:gd name="connsiteX786" fmla="*/ 5068068 w 7467600"/>
              <a:gd name="connsiteY786" fmla="*/ 282244 h 6858000"/>
              <a:gd name="connsiteX787" fmla="*/ 5153231 w 7467600"/>
              <a:gd name="connsiteY787" fmla="*/ 292240 h 6858000"/>
              <a:gd name="connsiteX788" fmla="*/ 5426491 w 7467600"/>
              <a:gd name="connsiteY788" fmla="*/ 281128 h 6858000"/>
              <a:gd name="connsiteX789" fmla="*/ 5731212 w 7467600"/>
              <a:gd name="connsiteY789" fmla="*/ 231951 h 6858000"/>
              <a:gd name="connsiteX790" fmla="*/ 5905192 w 7467600"/>
              <a:gd name="connsiteY790" fmla="*/ 163079 h 6858000"/>
              <a:gd name="connsiteX791" fmla="*/ 5944437 w 7467600"/>
              <a:gd name="connsiteY791" fmla="*/ 113829 h 6858000"/>
              <a:gd name="connsiteX792" fmla="*/ 5825032 w 7467600"/>
              <a:gd name="connsiteY792" fmla="*/ 146405 h 6858000"/>
              <a:gd name="connsiteX793" fmla="*/ 4955599 w 7467600"/>
              <a:gd name="connsiteY793" fmla="*/ 247008 h 6858000"/>
              <a:gd name="connsiteX794" fmla="*/ 5210104 w 7467600"/>
              <a:gd name="connsiteY794" fmla="*/ 228123 h 6858000"/>
              <a:gd name="connsiteX795" fmla="*/ 5261015 w 7467600"/>
              <a:gd name="connsiteY795" fmla="*/ 227087 h 6858000"/>
              <a:gd name="connsiteX796" fmla="*/ 5861181 w 7467600"/>
              <a:gd name="connsiteY796" fmla="*/ 143093 h 6858000"/>
              <a:gd name="connsiteX797" fmla="*/ 5961252 w 7467600"/>
              <a:gd name="connsiteY797" fmla="*/ 114820 h 6858000"/>
              <a:gd name="connsiteX798" fmla="*/ 5944437 w 7467600"/>
              <a:gd name="connsiteY798" fmla="*/ 113829 h 6858000"/>
              <a:gd name="connsiteX799" fmla="*/ 3882765 w 7467600"/>
              <a:gd name="connsiteY799" fmla="*/ 0 h 6858000"/>
              <a:gd name="connsiteX800" fmla="*/ 3995099 w 7467600"/>
              <a:gd name="connsiteY800" fmla="*/ 0 h 6858000"/>
              <a:gd name="connsiteX801" fmla="*/ 4163818 w 7467600"/>
              <a:gd name="connsiteY801" fmla="*/ 234104 h 6858000"/>
              <a:gd name="connsiteX802" fmla="*/ 4172099 w 7467600"/>
              <a:gd name="connsiteY802" fmla="*/ 234207 h 6858000"/>
              <a:gd name="connsiteX803" fmla="*/ 4784282 w 7467600"/>
              <a:gd name="connsiteY803" fmla="*/ 276561 h 6858000"/>
              <a:gd name="connsiteX804" fmla="*/ 4801687 w 7467600"/>
              <a:gd name="connsiteY804" fmla="*/ 267764 h 6858000"/>
              <a:gd name="connsiteX805" fmla="*/ 6082788 w 7467600"/>
              <a:gd name="connsiteY805" fmla="*/ 64119 h 6858000"/>
              <a:gd name="connsiteX806" fmla="*/ 6099442 w 7467600"/>
              <a:gd name="connsiteY806" fmla="*/ 82568 h 6858000"/>
              <a:gd name="connsiteX807" fmla="*/ 4804137 w 7467600"/>
              <a:gd name="connsiteY807" fmla="*/ 320931 h 6858000"/>
              <a:gd name="connsiteX808" fmla="*/ 4227047 w 7467600"/>
              <a:gd name="connsiteY808" fmla="*/ 313415 h 6858000"/>
              <a:gd name="connsiteX809" fmla="*/ 4346041 w 7467600"/>
              <a:gd name="connsiteY809" fmla="*/ 456086 h 6858000"/>
              <a:gd name="connsiteX810" fmla="*/ 4870967 w 7467600"/>
              <a:gd name="connsiteY810" fmla="*/ 963061 h 6858000"/>
              <a:gd name="connsiteX811" fmla="*/ 4889647 w 7467600"/>
              <a:gd name="connsiteY811" fmla="*/ 957147 h 6858000"/>
              <a:gd name="connsiteX812" fmla="*/ 5422504 w 7467600"/>
              <a:gd name="connsiteY812" fmla="*/ 805191 h 6858000"/>
              <a:gd name="connsiteX813" fmla="*/ 6087656 w 7467600"/>
              <a:gd name="connsiteY813" fmla="*/ 826703 h 6858000"/>
              <a:gd name="connsiteX814" fmla="*/ 6058717 w 7467600"/>
              <a:gd name="connsiteY814" fmla="*/ 865992 h 6858000"/>
              <a:gd name="connsiteX815" fmla="*/ 4974153 w 7467600"/>
              <a:gd name="connsiteY815" fmla="*/ 1045456 h 6858000"/>
              <a:gd name="connsiteX816" fmla="*/ 5627835 w 7467600"/>
              <a:gd name="connsiteY816" fmla="*/ 1472077 h 6858000"/>
              <a:gd name="connsiteX817" fmla="*/ 5629817 w 7467600"/>
              <a:gd name="connsiteY817" fmla="*/ 1471412 h 6858000"/>
              <a:gd name="connsiteX818" fmla="*/ 5634124 w 7467600"/>
              <a:gd name="connsiteY818" fmla="*/ 1470572 h 6858000"/>
              <a:gd name="connsiteX819" fmla="*/ 5755832 w 7467600"/>
              <a:gd name="connsiteY819" fmla="*/ 1383886 h 6858000"/>
              <a:gd name="connsiteX820" fmla="*/ 6014186 w 7467600"/>
              <a:gd name="connsiteY820" fmla="*/ 1279799 h 6858000"/>
              <a:gd name="connsiteX821" fmla="*/ 6901619 w 7467600"/>
              <a:gd name="connsiteY821" fmla="*/ 1047874 h 6858000"/>
              <a:gd name="connsiteX822" fmla="*/ 6931566 w 7467600"/>
              <a:gd name="connsiteY822" fmla="*/ 1062034 h 6858000"/>
              <a:gd name="connsiteX823" fmla="*/ 5790982 w 7467600"/>
              <a:gd name="connsiteY823" fmla="*/ 1561380 h 6858000"/>
              <a:gd name="connsiteX824" fmla="*/ 6188971 w 7467600"/>
              <a:gd name="connsiteY824" fmla="*/ 1755168 h 6858000"/>
              <a:gd name="connsiteX825" fmla="*/ 6202446 w 7467600"/>
              <a:gd name="connsiteY825" fmla="*/ 1752268 h 6858000"/>
              <a:gd name="connsiteX826" fmla="*/ 7179560 w 7467600"/>
              <a:gd name="connsiteY826" fmla="*/ 1467551 h 6858000"/>
              <a:gd name="connsiteX827" fmla="*/ 7158730 w 7467600"/>
              <a:gd name="connsiteY827" fmla="*/ 1507835 h 6858000"/>
              <a:gd name="connsiteX828" fmla="*/ 6326959 w 7467600"/>
              <a:gd name="connsiteY828" fmla="*/ 1817686 h 6858000"/>
              <a:gd name="connsiteX829" fmla="*/ 6537433 w 7467600"/>
              <a:gd name="connsiteY829" fmla="*/ 1907790 h 6858000"/>
              <a:gd name="connsiteX830" fmla="*/ 6550221 w 7467600"/>
              <a:gd name="connsiteY830" fmla="*/ 1910729 h 6858000"/>
              <a:gd name="connsiteX831" fmla="*/ 6964438 w 7467600"/>
              <a:gd name="connsiteY831" fmla="*/ 2209505 h 6858000"/>
              <a:gd name="connsiteX832" fmla="*/ 7367862 w 7467600"/>
              <a:gd name="connsiteY832" fmla="*/ 2806833 h 6858000"/>
              <a:gd name="connsiteX833" fmla="*/ 7364329 w 7467600"/>
              <a:gd name="connsiteY833" fmla="*/ 2826907 h 6858000"/>
              <a:gd name="connsiteX834" fmla="*/ 7290545 w 7467600"/>
              <a:gd name="connsiteY834" fmla="*/ 2850663 h 6858000"/>
              <a:gd name="connsiteX835" fmla="*/ 6472036 w 7467600"/>
              <a:gd name="connsiteY835" fmla="*/ 1959003 h 6858000"/>
              <a:gd name="connsiteX836" fmla="*/ 5792897 w 7467600"/>
              <a:gd name="connsiteY836" fmla="*/ 1647747 h 6858000"/>
              <a:gd name="connsiteX837" fmla="*/ 5842751 w 7467600"/>
              <a:gd name="connsiteY837" fmla="*/ 1816112 h 6858000"/>
              <a:gd name="connsiteX838" fmla="*/ 5847424 w 7467600"/>
              <a:gd name="connsiteY838" fmla="*/ 1815776 h 6858000"/>
              <a:gd name="connsiteX839" fmla="*/ 6399821 w 7467600"/>
              <a:gd name="connsiteY839" fmla="*/ 2344799 h 6858000"/>
              <a:gd name="connsiteX840" fmla="*/ 6323232 w 7467600"/>
              <a:gd name="connsiteY840" fmla="*/ 2389634 h 6858000"/>
              <a:gd name="connsiteX841" fmla="*/ 5942958 w 7467600"/>
              <a:gd name="connsiteY841" fmla="*/ 2077708 h 6858000"/>
              <a:gd name="connsiteX842" fmla="*/ 5921559 w 7467600"/>
              <a:gd name="connsiteY842" fmla="*/ 2378596 h 6858000"/>
              <a:gd name="connsiteX843" fmla="*/ 5817651 w 7467600"/>
              <a:gd name="connsiteY843" fmla="*/ 3023919 h 6858000"/>
              <a:gd name="connsiteX844" fmla="*/ 5729634 w 7467600"/>
              <a:gd name="connsiteY844" fmla="*/ 3051849 h 6858000"/>
              <a:gd name="connsiteX845" fmla="*/ 5611018 w 7467600"/>
              <a:gd name="connsiteY845" fmla="*/ 2316769 h 6858000"/>
              <a:gd name="connsiteX846" fmla="*/ 5687608 w 7467600"/>
              <a:gd name="connsiteY846" fmla="*/ 2039972 h 6858000"/>
              <a:gd name="connsiteX847" fmla="*/ 5657554 w 7467600"/>
              <a:gd name="connsiteY847" fmla="*/ 1576445 h 6858000"/>
              <a:gd name="connsiteX848" fmla="*/ 5150475 w 7467600"/>
              <a:gd name="connsiteY848" fmla="*/ 1274012 h 6858000"/>
              <a:gd name="connsiteX849" fmla="*/ 5349142 w 7467600"/>
              <a:gd name="connsiteY849" fmla="*/ 2204405 h 6858000"/>
              <a:gd name="connsiteX850" fmla="*/ 5262214 w 7467600"/>
              <a:gd name="connsiteY850" fmla="*/ 2233836 h 6858000"/>
              <a:gd name="connsiteX851" fmla="*/ 4981539 w 7467600"/>
              <a:gd name="connsiteY851" fmla="*/ 1542201 h 6858000"/>
              <a:gd name="connsiteX852" fmla="*/ 4958461 w 7467600"/>
              <a:gd name="connsiteY852" fmla="*/ 1136957 h 6858000"/>
              <a:gd name="connsiteX853" fmla="*/ 4655015 w 7467600"/>
              <a:gd name="connsiteY853" fmla="*/ 891426 h 6858000"/>
              <a:gd name="connsiteX854" fmla="*/ 4348002 w 7467600"/>
              <a:gd name="connsiteY854" fmla="*/ 2205895 h 6858000"/>
              <a:gd name="connsiteX855" fmla="*/ 4262250 w 7467600"/>
              <a:gd name="connsiteY855" fmla="*/ 2219972 h 6858000"/>
              <a:gd name="connsiteX856" fmla="*/ 4550611 w 7467600"/>
              <a:gd name="connsiteY856" fmla="*/ 817540 h 6858000"/>
              <a:gd name="connsiteX857" fmla="*/ 4564418 w 7467600"/>
              <a:gd name="connsiteY857" fmla="*/ 808293 h 6858000"/>
              <a:gd name="connsiteX858" fmla="*/ 4266388 w 7467600"/>
              <a:gd name="connsiteY858" fmla="*/ 500083 h 6858000"/>
              <a:gd name="connsiteX859" fmla="*/ 4032842 w 7467600"/>
              <a:gd name="connsiteY859" fmla="*/ 211809 h 6858000"/>
              <a:gd name="connsiteX860" fmla="*/ 3882765 w 7467600"/>
              <a:gd name="connsiteY860" fmla="*/ 0 h 6858000"/>
              <a:gd name="connsiteX861" fmla="*/ 3721337 w 7467600"/>
              <a:gd name="connsiteY861" fmla="*/ 0 h 6858000"/>
              <a:gd name="connsiteX862" fmla="*/ 3797544 w 7467600"/>
              <a:gd name="connsiteY862" fmla="*/ 0 h 6858000"/>
              <a:gd name="connsiteX863" fmla="*/ 3775734 w 7467600"/>
              <a:gd name="connsiteY863" fmla="*/ 95131 h 6858000"/>
              <a:gd name="connsiteX864" fmla="*/ 3724807 w 7467600"/>
              <a:gd name="connsiteY864" fmla="*/ 272257 h 6858000"/>
              <a:gd name="connsiteX865" fmla="*/ 3726844 w 7467600"/>
              <a:gd name="connsiteY865" fmla="*/ 282988 h 6858000"/>
              <a:gd name="connsiteX866" fmla="*/ 3742664 w 7467600"/>
              <a:gd name="connsiteY866" fmla="*/ 279918 h 6858000"/>
              <a:gd name="connsiteX867" fmla="*/ 4103910 w 7467600"/>
              <a:gd name="connsiteY867" fmla="*/ 1161917 h 6858000"/>
              <a:gd name="connsiteX868" fmla="*/ 4020269 w 7467600"/>
              <a:gd name="connsiteY868" fmla="*/ 1200406 h 6858000"/>
              <a:gd name="connsiteX869" fmla="*/ 3674882 w 7467600"/>
              <a:gd name="connsiteY869" fmla="*/ 488524 h 6858000"/>
              <a:gd name="connsiteX870" fmla="*/ 3132682 w 7467600"/>
              <a:gd name="connsiteY870" fmla="*/ 1072284 h 6858000"/>
              <a:gd name="connsiteX871" fmla="*/ 2716346 w 7467600"/>
              <a:gd name="connsiteY871" fmla="*/ 1276376 h 6858000"/>
              <a:gd name="connsiteX872" fmla="*/ 2716772 w 7467600"/>
              <a:gd name="connsiteY872" fmla="*/ 1255462 h 6858000"/>
              <a:gd name="connsiteX873" fmla="*/ 3471096 w 7467600"/>
              <a:gd name="connsiteY873" fmla="*/ 437072 h 6858000"/>
              <a:gd name="connsiteX874" fmla="*/ 3639057 w 7467600"/>
              <a:gd name="connsiteY874" fmla="*/ 286334 h 6858000"/>
              <a:gd name="connsiteX875" fmla="*/ 3640309 w 7467600"/>
              <a:gd name="connsiteY875" fmla="*/ 284664 h 6858000"/>
              <a:gd name="connsiteX876" fmla="*/ 3646022 w 7467600"/>
              <a:gd name="connsiteY876" fmla="*/ 276711 h 6858000"/>
              <a:gd name="connsiteX877" fmla="*/ 3707943 w 7467600"/>
              <a:gd name="connsiteY877" fmla="*/ 65958 h 6858000"/>
              <a:gd name="connsiteX878" fmla="*/ 3721337 w 7467600"/>
              <a:gd name="connsiteY878" fmla="*/ 0 h 6858000"/>
              <a:gd name="connsiteX879" fmla="*/ 2867960 w 7467600"/>
              <a:gd name="connsiteY879" fmla="*/ 0 h 6858000"/>
              <a:gd name="connsiteX880" fmla="*/ 2926351 w 7467600"/>
              <a:gd name="connsiteY880" fmla="*/ 0 h 6858000"/>
              <a:gd name="connsiteX881" fmla="*/ 2902823 w 7467600"/>
              <a:gd name="connsiteY881" fmla="*/ 262929 h 6858000"/>
              <a:gd name="connsiteX882" fmla="*/ 2940663 w 7467600"/>
              <a:gd name="connsiteY882" fmla="*/ 140884 h 6858000"/>
              <a:gd name="connsiteX883" fmla="*/ 2947039 w 7467600"/>
              <a:gd name="connsiteY883" fmla="*/ 122524 h 6858000"/>
              <a:gd name="connsiteX884" fmla="*/ 2984316 w 7467600"/>
              <a:gd name="connsiteY884" fmla="*/ 0 h 6858000"/>
              <a:gd name="connsiteX885" fmla="*/ 3016114 w 7467600"/>
              <a:gd name="connsiteY885" fmla="*/ 0 h 6858000"/>
              <a:gd name="connsiteX886" fmla="*/ 2979949 w 7467600"/>
              <a:gd name="connsiteY886" fmla="*/ 119274 h 6858000"/>
              <a:gd name="connsiteX887" fmla="*/ 3023879 w 7467600"/>
              <a:gd name="connsiteY887" fmla="*/ 0 h 6858000"/>
              <a:gd name="connsiteX888" fmla="*/ 3105400 w 7467600"/>
              <a:gd name="connsiteY888" fmla="*/ 0 h 6858000"/>
              <a:gd name="connsiteX889" fmla="*/ 3094669 w 7467600"/>
              <a:gd name="connsiteY889" fmla="*/ 30308 h 6858000"/>
              <a:gd name="connsiteX890" fmla="*/ 2901945 w 7467600"/>
              <a:gd name="connsiteY890" fmla="*/ 466538 h 6858000"/>
              <a:gd name="connsiteX891" fmla="*/ 2815209 w 7467600"/>
              <a:gd name="connsiteY891" fmla="*/ 497361 h 6858000"/>
              <a:gd name="connsiteX892" fmla="*/ 2844845 w 7467600"/>
              <a:gd name="connsiteY892" fmla="*/ 127638 h 6858000"/>
              <a:gd name="connsiteX893" fmla="*/ 2867960 w 7467600"/>
              <a:gd name="connsiteY893" fmla="*/ 0 h 6858000"/>
              <a:gd name="connsiteX894" fmla="*/ 1057230 w 7467600"/>
              <a:gd name="connsiteY894" fmla="*/ 0 h 6858000"/>
              <a:gd name="connsiteX895" fmla="*/ 1111003 w 7467600"/>
              <a:gd name="connsiteY895" fmla="*/ 0 h 6858000"/>
              <a:gd name="connsiteX896" fmla="*/ 1125553 w 7467600"/>
              <a:gd name="connsiteY896" fmla="*/ 52588 h 6858000"/>
              <a:gd name="connsiteX897" fmla="*/ 1304276 w 7467600"/>
              <a:gd name="connsiteY897" fmla="*/ 476275 h 6858000"/>
              <a:gd name="connsiteX898" fmla="*/ 1492066 w 7467600"/>
              <a:gd name="connsiteY898" fmla="*/ 886333 h 6858000"/>
              <a:gd name="connsiteX899" fmla="*/ 1423698 w 7467600"/>
              <a:gd name="connsiteY899" fmla="*/ 710817 h 6858000"/>
              <a:gd name="connsiteX900" fmla="*/ 1357609 w 7467600"/>
              <a:gd name="connsiteY900" fmla="*/ 532892 h 6858000"/>
              <a:gd name="connsiteX901" fmla="*/ 1309550 w 7467600"/>
              <a:gd name="connsiteY901" fmla="*/ 374031 h 6858000"/>
              <a:gd name="connsiteX902" fmla="*/ 1193673 w 7467600"/>
              <a:gd name="connsiteY902" fmla="*/ 49533 h 6858000"/>
              <a:gd name="connsiteX903" fmla="*/ 1164391 w 7467600"/>
              <a:gd name="connsiteY903" fmla="*/ 0 h 6858000"/>
              <a:gd name="connsiteX904" fmla="*/ 1200666 w 7467600"/>
              <a:gd name="connsiteY904" fmla="*/ 0 h 6858000"/>
              <a:gd name="connsiteX905" fmla="*/ 1223408 w 7467600"/>
              <a:gd name="connsiteY905" fmla="*/ 38996 h 6858000"/>
              <a:gd name="connsiteX906" fmla="*/ 1339635 w 7467600"/>
              <a:gd name="connsiteY906" fmla="*/ 365517 h 6858000"/>
              <a:gd name="connsiteX907" fmla="*/ 1387469 w 7467600"/>
              <a:gd name="connsiteY907" fmla="*/ 523079 h 6858000"/>
              <a:gd name="connsiteX908" fmla="*/ 1452685 w 7467600"/>
              <a:gd name="connsiteY908" fmla="*/ 699806 h 6858000"/>
              <a:gd name="connsiteX909" fmla="*/ 1492092 w 7467600"/>
              <a:gd name="connsiteY909" fmla="*/ 800424 h 6858000"/>
              <a:gd name="connsiteX910" fmla="*/ 1455302 w 7467600"/>
              <a:gd name="connsiteY910" fmla="*/ 632913 h 6858000"/>
              <a:gd name="connsiteX911" fmla="*/ 1222336 w 7467600"/>
              <a:gd name="connsiteY911" fmla="*/ 9480 h 6858000"/>
              <a:gd name="connsiteX912" fmla="*/ 1214634 w 7467600"/>
              <a:gd name="connsiteY912" fmla="*/ 0 h 6858000"/>
              <a:gd name="connsiteX913" fmla="*/ 1289827 w 7467600"/>
              <a:gd name="connsiteY913" fmla="*/ 0 h 6858000"/>
              <a:gd name="connsiteX914" fmla="*/ 1321076 w 7467600"/>
              <a:gd name="connsiteY914" fmla="*/ 59722 h 6858000"/>
              <a:gd name="connsiteX915" fmla="*/ 1512579 w 7467600"/>
              <a:gd name="connsiteY915" fmla="*/ 626441 h 6858000"/>
              <a:gd name="connsiteX916" fmla="*/ 1506076 w 7467600"/>
              <a:gd name="connsiteY916" fmla="*/ 1089289 h 6858000"/>
              <a:gd name="connsiteX917" fmla="*/ 1486346 w 7467600"/>
              <a:gd name="connsiteY917" fmla="*/ 1079919 h 6858000"/>
              <a:gd name="connsiteX918" fmla="*/ 1070511 w 7467600"/>
              <a:gd name="connsiteY918" fmla="*/ 48609 h 6858000"/>
              <a:gd name="connsiteX919" fmla="*/ 1057230 w 7467600"/>
              <a:gd name="connsiteY919" fmla="*/ 0 h 6858000"/>
              <a:gd name="connsiteX920" fmla="*/ 43151 w 7467600"/>
              <a:gd name="connsiteY920" fmla="*/ 0 h 6858000"/>
              <a:gd name="connsiteX921" fmla="*/ 95283 w 7467600"/>
              <a:gd name="connsiteY921" fmla="*/ 0 h 6858000"/>
              <a:gd name="connsiteX922" fmla="*/ 300708 w 7467600"/>
              <a:gd name="connsiteY922" fmla="*/ 154571 h 6858000"/>
              <a:gd name="connsiteX923" fmla="*/ 530414 w 7467600"/>
              <a:gd name="connsiteY923" fmla="*/ 354673 h 6858000"/>
              <a:gd name="connsiteX924" fmla="*/ 333785 w 7467600"/>
              <a:gd name="connsiteY924" fmla="*/ 161564 h 6858000"/>
              <a:gd name="connsiteX925" fmla="*/ 147005 w 7467600"/>
              <a:gd name="connsiteY925" fmla="*/ 0 h 6858000"/>
              <a:gd name="connsiteX926" fmla="*/ 272509 w 7467600"/>
              <a:gd name="connsiteY926" fmla="*/ 0 h 6858000"/>
              <a:gd name="connsiteX927" fmla="*/ 326276 w 7467600"/>
              <a:gd name="connsiteY927" fmla="*/ 45847 h 6858000"/>
              <a:gd name="connsiteX928" fmla="*/ 823759 w 7467600"/>
              <a:gd name="connsiteY928" fmla="*/ 574145 h 6858000"/>
              <a:gd name="connsiteX929" fmla="*/ 811254 w 7467600"/>
              <a:gd name="connsiteY929" fmla="*/ 665546 h 6858000"/>
              <a:gd name="connsiteX930" fmla="*/ 154042 w 7467600"/>
              <a:gd name="connsiteY930" fmla="*/ 261522 h 6858000"/>
              <a:gd name="connsiteX931" fmla="*/ 13550 w 7467600"/>
              <a:gd name="connsiteY931" fmla="*/ 158423 h 6858000"/>
              <a:gd name="connsiteX932" fmla="*/ 0 w 7467600"/>
              <a:gd name="connsiteY932" fmla="*/ 146618 h 6858000"/>
              <a:gd name="connsiteX933" fmla="*/ 0 w 7467600"/>
              <a:gd name="connsiteY933" fmla="*/ 59161 h 6858000"/>
              <a:gd name="connsiteX934" fmla="*/ 45427 w 7467600"/>
              <a:gd name="connsiteY934" fmla="*/ 101078 h 6858000"/>
              <a:gd name="connsiteX935" fmla="*/ 630103 w 7467600"/>
              <a:gd name="connsiteY935" fmla="*/ 485885 h 6858000"/>
              <a:gd name="connsiteX936" fmla="*/ 532040 w 7467600"/>
              <a:gd name="connsiteY936" fmla="*/ 399359 h 6858000"/>
              <a:gd name="connsiteX937" fmla="*/ 517618 w 7467600"/>
              <a:gd name="connsiteY937" fmla="*/ 385726 h 6858000"/>
              <a:gd name="connsiteX938" fmla="*/ 285074 w 7467600"/>
              <a:gd name="connsiteY938" fmla="*/ 182755 h 6858000"/>
              <a:gd name="connsiteX939" fmla="*/ 43151 w 7467600"/>
              <a:gd name="connsiteY93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2821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1019354 w 7467600"/>
              <a:gd name="connsiteY7" fmla="*/ 6315006 h 6858000"/>
              <a:gd name="connsiteX8" fmla="*/ 441046 w 7467600"/>
              <a:gd name="connsiteY8" fmla="*/ 6691153 h 6858000"/>
              <a:gd name="connsiteX9" fmla="*/ 1019354 w 7467600"/>
              <a:gd name="connsiteY9" fmla="*/ 6315006 h 6858000"/>
              <a:gd name="connsiteX10" fmla="*/ 991680 w 7467600"/>
              <a:gd name="connsiteY10" fmla="*/ 6298413 h 6858000"/>
              <a:gd name="connsiteX11" fmla="*/ 409060 w 7467600"/>
              <a:gd name="connsiteY11" fmla="*/ 6671470 h 6858000"/>
              <a:gd name="connsiteX12" fmla="*/ 991680 w 7467600"/>
              <a:gd name="connsiteY12" fmla="*/ 6298413 h 6858000"/>
              <a:gd name="connsiteX13" fmla="*/ 103333 w 7467600"/>
              <a:gd name="connsiteY13" fmla="*/ 5699602 h 6858000"/>
              <a:gd name="connsiteX14" fmla="*/ 233938 w 7467600"/>
              <a:gd name="connsiteY14" fmla="*/ 5809416 h 6858000"/>
              <a:gd name="connsiteX15" fmla="*/ 883580 w 7467600"/>
              <a:gd name="connsiteY15" fmla="*/ 6180710 h 6858000"/>
              <a:gd name="connsiteX16" fmla="*/ 487337 w 7467600"/>
              <a:gd name="connsiteY16" fmla="*/ 5950182 h 6858000"/>
              <a:gd name="connsiteX17" fmla="*/ 354051 w 7467600"/>
              <a:gd name="connsiteY17" fmla="*/ 5854912 h 6858000"/>
              <a:gd name="connsiteX18" fmla="*/ 195436 w 7467600"/>
              <a:gd name="connsiteY18" fmla="*/ 5755068 h 6858000"/>
              <a:gd name="connsiteX19" fmla="*/ 103333 w 7467600"/>
              <a:gd name="connsiteY19" fmla="*/ 5699602 h 6858000"/>
              <a:gd name="connsiteX20" fmla="*/ 5539432 w 7467600"/>
              <a:gd name="connsiteY20" fmla="*/ 5642928 h 6858000"/>
              <a:gd name="connsiteX21" fmla="*/ 5555462 w 7467600"/>
              <a:gd name="connsiteY21" fmla="*/ 5694454 h 6858000"/>
              <a:gd name="connsiteX22" fmla="*/ 5828270 w 7467600"/>
              <a:gd name="connsiteY22" fmla="*/ 6320663 h 6858000"/>
              <a:gd name="connsiteX23" fmla="*/ 5947416 w 7467600"/>
              <a:gd name="connsiteY23" fmla="*/ 6574846 h 6858000"/>
              <a:gd name="connsiteX24" fmla="*/ 5539432 w 7467600"/>
              <a:gd name="connsiteY24" fmla="*/ 5642928 h 6858000"/>
              <a:gd name="connsiteX25" fmla="*/ 51253 w 7467600"/>
              <a:gd name="connsiteY25" fmla="*/ 5631825 h 6858000"/>
              <a:gd name="connsiteX26" fmla="*/ 211622 w 7467600"/>
              <a:gd name="connsiteY26" fmla="*/ 5728803 h 6858000"/>
              <a:gd name="connsiteX27" fmla="*/ 371652 w 7467600"/>
              <a:gd name="connsiteY27" fmla="*/ 5829062 h 6858000"/>
              <a:gd name="connsiteX28" fmla="*/ 505903 w 7467600"/>
              <a:gd name="connsiteY28" fmla="*/ 5925221 h 6858000"/>
              <a:gd name="connsiteX29" fmla="*/ 899240 w 7467600"/>
              <a:gd name="connsiteY29" fmla="*/ 6153068 h 6858000"/>
              <a:gd name="connsiteX30" fmla="*/ 988114 w 7467600"/>
              <a:gd name="connsiteY30" fmla="*/ 6174204 h 6858000"/>
              <a:gd name="connsiteX31" fmla="*/ 845971 w 7467600"/>
              <a:gd name="connsiteY31" fmla="*/ 6067177 h 6858000"/>
              <a:gd name="connsiteX32" fmla="*/ 448057 w 7467600"/>
              <a:gd name="connsiteY32" fmla="*/ 5841376 h 6858000"/>
              <a:gd name="connsiteX33" fmla="*/ 51253 w 7467600"/>
              <a:gd name="connsiteY33" fmla="*/ 5631825 h 6858000"/>
              <a:gd name="connsiteX34" fmla="*/ 2606687 w 7467600"/>
              <a:gd name="connsiteY34" fmla="*/ 5630718 h 6858000"/>
              <a:gd name="connsiteX35" fmla="*/ 2645658 w 7467600"/>
              <a:gd name="connsiteY35" fmla="*/ 6640259 h 6858000"/>
              <a:gd name="connsiteX36" fmla="*/ 2606687 w 7467600"/>
              <a:gd name="connsiteY36" fmla="*/ 5630718 h 6858000"/>
              <a:gd name="connsiteX37" fmla="*/ 3642057 w 7467600"/>
              <a:gd name="connsiteY37" fmla="*/ 5573487 h 6858000"/>
              <a:gd name="connsiteX38" fmla="*/ 3632981 w 7467600"/>
              <a:gd name="connsiteY38" fmla="*/ 5579437 h 6858000"/>
              <a:gd name="connsiteX39" fmla="*/ 3382436 w 7467600"/>
              <a:gd name="connsiteY39" fmla="*/ 5952726 h 6858000"/>
              <a:gd name="connsiteX40" fmla="*/ 3191929 w 7467600"/>
              <a:gd name="connsiteY40" fmla="*/ 6662669 h 6858000"/>
              <a:gd name="connsiteX41" fmla="*/ 3369898 w 7467600"/>
              <a:gd name="connsiteY41" fmla="*/ 6081771 h 6858000"/>
              <a:gd name="connsiteX42" fmla="*/ 3642057 w 7467600"/>
              <a:gd name="connsiteY42" fmla="*/ 5573487 h 6858000"/>
              <a:gd name="connsiteX43" fmla="*/ 2650666 w 7467600"/>
              <a:gd name="connsiteY43" fmla="*/ 5530686 h 6858000"/>
              <a:gd name="connsiteX44" fmla="*/ 2650249 w 7467600"/>
              <a:gd name="connsiteY44" fmla="*/ 5532101 h 6858000"/>
              <a:gd name="connsiteX45" fmla="*/ 2663808 w 7467600"/>
              <a:gd name="connsiteY45" fmla="*/ 6535215 h 6858000"/>
              <a:gd name="connsiteX46" fmla="*/ 2665418 w 7467600"/>
              <a:gd name="connsiteY46" fmla="*/ 6132756 h 6858000"/>
              <a:gd name="connsiteX47" fmla="*/ 2650666 w 7467600"/>
              <a:gd name="connsiteY47" fmla="*/ 5530686 h 6858000"/>
              <a:gd name="connsiteX48" fmla="*/ 2680277 w 7467600"/>
              <a:gd name="connsiteY48" fmla="*/ 5479204 h 6858000"/>
              <a:gd name="connsiteX49" fmla="*/ 2678972 w 7467600"/>
              <a:gd name="connsiteY49" fmla="*/ 5481582 h 6858000"/>
              <a:gd name="connsiteX50" fmla="*/ 2696666 w 7467600"/>
              <a:gd name="connsiteY50" fmla="*/ 6133836 h 6858000"/>
              <a:gd name="connsiteX51" fmla="*/ 2695769 w 7467600"/>
              <a:gd name="connsiteY51" fmla="*/ 6390955 h 6858000"/>
              <a:gd name="connsiteX52" fmla="*/ 2739893 w 7467600"/>
              <a:gd name="connsiteY52" fmla="*/ 6108357 h 6858000"/>
              <a:gd name="connsiteX53" fmla="*/ 2680277 w 7467600"/>
              <a:gd name="connsiteY53" fmla="*/ 5479204 h 6858000"/>
              <a:gd name="connsiteX54" fmla="*/ 1132195 w 7467600"/>
              <a:gd name="connsiteY54" fmla="*/ 5467980 h 6858000"/>
              <a:gd name="connsiteX55" fmla="*/ 1679056 w 7467600"/>
              <a:gd name="connsiteY55" fmla="*/ 5516907 h 6858000"/>
              <a:gd name="connsiteX56" fmla="*/ 2128648 w 7467600"/>
              <a:gd name="connsiteY56" fmla="*/ 5474249 h 6858000"/>
              <a:gd name="connsiteX57" fmla="*/ 1825619 w 7467600"/>
              <a:gd name="connsiteY57" fmla="*/ 5478447 h 6858000"/>
              <a:gd name="connsiteX58" fmla="*/ 1737798 w 7467600"/>
              <a:gd name="connsiteY58" fmla="*/ 5483353 h 6858000"/>
              <a:gd name="connsiteX59" fmla="*/ 1132195 w 7467600"/>
              <a:gd name="connsiteY59" fmla="*/ 5467980 h 6858000"/>
              <a:gd name="connsiteX60" fmla="*/ 1456157 w 7467600"/>
              <a:gd name="connsiteY60" fmla="*/ 5371404 h 6858000"/>
              <a:gd name="connsiteX61" fmla="*/ 1244432 w 7467600"/>
              <a:gd name="connsiteY61" fmla="*/ 5385601 h 6858000"/>
              <a:gd name="connsiteX62" fmla="*/ 973990 w 7467600"/>
              <a:gd name="connsiteY62" fmla="*/ 5424940 h 6858000"/>
              <a:gd name="connsiteX63" fmla="*/ 1103809 w 7467600"/>
              <a:gd name="connsiteY63" fmla="*/ 5433720 h 6858000"/>
              <a:gd name="connsiteX64" fmla="*/ 1123454 w 7467600"/>
              <a:gd name="connsiteY64" fmla="*/ 5435727 h 6858000"/>
              <a:gd name="connsiteX65" fmla="*/ 1737017 w 7467600"/>
              <a:gd name="connsiteY65" fmla="*/ 5452183 h 6858000"/>
              <a:gd name="connsiteX66" fmla="*/ 1824397 w 7467600"/>
              <a:gd name="connsiteY66" fmla="*/ 5447757 h 6858000"/>
              <a:gd name="connsiteX67" fmla="*/ 2070059 w 7467600"/>
              <a:gd name="connsiteY67" fmla="*/ 5441660 h 6858000"/>
              <a:gd name="connsiteX68" fmla="*/ 1456157 w 7467600"/>
              <a:gd name="connsiteY68" fmla="*/ 5371404 h 6858000"/>
              <a:gd name="connsiteX69" fmla="*/ 4988186 w 7467600"/>
              <a:gd name="connsiteY69" fmla="*/ 5216467 h 6858000"/>
              <a:gd name="connsiteX70" fmla="*/ 4777334 w 7467600"/>
              <a:gd name="connsiteY70" fmla="*/ 5406072 h 6858000"/>
              <a:gd name="connsiteX71" fmla="*/ 4718341 w 7467600"/>
              <a:gd name="connsiteY71" fmla="*/ 5468043 h 6858000"/>
              <a:gd name="connsiteX72" fmla="*/ 4604655 w 7467600"/>
              <a:gd name="connsiteY72" fmla="*/ 5583434 h 6858000"/>
              <a:gd name="connsiteX73" fmla="*/ 4565074 w 7467600"/>
              <a:gd name="connsiteY73" fmla="*/ 5618550 h 6858000"/>
              <a:gd name="connsiteX74" fmla="*/ 4988186 w 7467600"/>
              <a:gd name="connsiteY74" fmla="*/ 5216467 h 6858000"/>
              <a:gd name="connsiteX75" fmla="*/ 4978032 w 7467600"/>
              <a:gd name="connsiteY75" fmla="*/ 5183809 h 6858000"/>
              <a:gd name="connsiteX76" fmla="*/ 4463413 w 7467600"/>
              <a:gd name="connsiteY76" fmla="*/ 5615162 h 6858000"/>
              <a:gd name="connsiteX77" fmla="*/ 4358134 w 7467600"/>
              <a:gd name="connsiteY77" fmla="*/ 5742791 h 6858000"/>
              <a:gd name="connsiteX78" fmla="*/ 4376219 w 7467600"/>
              <a:gd name="connsiteY78" fmla="*/ 5729027 h 6858000"/>
              <a:gd name="connsiteX79" fmla="*/ 4582340 w 7467600"/>
              <a:gd name="connsiteY79" fmla="*/ 5561037 h 6858000"/>
              <a:gd name="connsiteX80" fmla="*/ 4694684 w 7467600"/>
              <a:gd name="connsiteY80" fmla="*/ 5447098 h 6858000"/>
              <a:gd name="connsiteX81" fmla="*/ 4754123 w 7467600"/>
              <a:gd name="connsiteY81" fmla="*/ 5384643 h 6858000"/>
              <a:gd name="connsiteX82" fmla="*/ 4978032 w 7467600"/>
              <a:gd name="connsiteY82" fmla="*/ 5183809 h 6858000"/>
              <a:gd name="connsiteX83" fmla="*/ 1903353 w 7467600"/>
              <a:gd name="connsiteY83" fmla="*/ 5044827 h 6858000"/>
              <a:gd name="connsiteX84" fmla="*/ 1936931 w 7467600"/>
              <a:gd name="connsiteY84" fmla="*/ 5093954 h 6858000"/>
              <a:gd name="connsiteX85" fmla="*/ 2195868 w 7467600"/>
              <a:gd name="connsiteY85" fmla="*/ 5396574 h 6858000"/>
              <a:gd name="connsiteX86" fmla="*/ 2088852 w 7467600"/>
              <a:gd name="connsiteY86" fmla="*/ 5166123 h 6858000"/>
              <a:gd name="connsiteX87" fmla="*/ 1958241 w 7467600"/>
              <a:gd name="connsiteY87" fmla="*/ 5067955 h 6858000"/>
              <a:gd name="connsiteX88" fmla="*/ 1903353 w 7467600"/>
              <a:gd name="connsiteY88" fmla="*/ 5044827 h 6858000"/>
              <a:gd name="connsiteX89" fmla="*/ 1979378 w 7467600"/>
              <a:gd name="connsiteY89" fmla="*/ 4769504 h 6858000"/>
              <a:gd name="connsiteX90" fmla="*/ 2882120 w 7467600"/>
              <a:gd name="connsiteY90" fmla="*/ 5064547 h 6858000"/>
              <a:gd name="connsiteX91" fmla="*/ 2793103 w 7467600"/>
              <a:gd name="connsiteY91" fmla="*/ 5039699 h 6858000"/>
              <a:gd name="connsiteX92" fmla="*/ 2770041 w 7467600"/>
              <a:gd name="connsiteY92" fmla="*/ 5033634 h 6858000"/>
              <a:gd name="connsiteX93" fmla="*/ 1979378 w 7467600"/>
              <a:gd name="connsiteY93" fmla="*/ 4769504 h 6858000"/>
              <a:gd name="connsiteX94" fmla="*/ 1927410 w 7467600"/>
              <a:gd name="connsiteY94" fmla="*/ 4716164 h 6858000"/>
              <a:gd name="connsiteX95" fmla="*/ 1959587 w 7467600"/>
              <a:gd name="connsiteY95" fmla="*/ 4728849 h 6858000"/>
              <a:gd name="connsiteX96" fmla="*/ 2777707 w 7467600"/>
              <a:gd name="connsiteY96" fmla="*/ 5003991 h 6858000"/>
              <a:gd name="connsiteX97" fmla="*/ 2800768 w 7467600"/>
              <a:gd name="connsiteY97" fmla="*/ 5010056 h 6858000"/>
              <a:gd name="connsiteX98" fmla="*/ 2879408 w 7467600"/>
              <a:gd name="connsiteY98" fmla="*/ 5031590 h 6858000"/>
              <a:gd name="connsiteX99" fmla="*/ 2862295 w 7467600"/>
              <a:gd name="connsiteY99" fmla="*/ 5022958 h 6858000"/>
              <a:gd name="connsiteX100" fmla="*/ 2813343 w 7467600"/>
              <a:gd name="connsiteY100" fmla="*/ 4998369 h 6858000"/>
              <a:gd name="connsiteX101" fmla="*/ 2646245 w 7467600"/>
              <a:gd name="connsiteY101" fmla="*/ 4930999 h 6858000"/>
              <a:gd name="connsiteX102" fmla="*/ 1999243 w 7467600"/>
              <a:gd name="connsiteY102" fmla="*/ 4730524 h 6858000"/>
              <a:gd name="connsiteX103" fmla="*/ 1979527 w 7467600"/>
              <a:gd name="connsiteY103" fmla="*/ 4726651 h 6858000"/>
              <a:gd name="connsiteX104" fmla="*/ 1927410 w 7467600"/>
              <a:gd name="connsiteY104" fmla="*/ 4716164 h 6858000"/>
              <a:gd name="connsiteX105" fmla="*/ 1997014 w 7467600"/>
              <a:gd name="connsiteY105" fmla="*/ 4698007 h 6858000"/>
              <a:gd name="connsiteX106" fmla="*/ 2005458 w 7467600"/>
              <a:gd name="connsiteY106" fmla="*/ 4699540 h 6858000"/>
              <a:gd name="connsiteX107" fmla="*/ 2657186 w 7467600"/>
              <a:gd name="connsiteY107" fmla="*/ 4901687 h 6858000"/>
              <a:gd name="connsiteX108" fmla="*/ 2826662 w 7467600"/>
              <a:gd name="connsiteY108" fmla="*/ 4970362 h 6858000"/>
              <a:gd name="connsiteX109" fmla="*/ 2876100 w 7467600"/>
              <a:gd name="connsiteY109" fmla="*/ 4995397 h 6858000"/>
              <a:gd name="connsiteX110" fmla="*/ 3042600 w 7467600"/>
              <a:gd name="connsiteY110" fmla="*/ 5059532 h 6858000"/>
              <a:gd name="connsiteX111" fmla="*/ 1997014 w 7467600"/>
              <a:gd name="connsiteY111" fmla="*/ 4698007 h 6858000"/>
              <a:gd name="connsiteX112" fmla="*/ 2305292 w 7467600"/>
              <a:gd name="connsiteY112" fmla="*/ 4219492 h 6858000"/>
              <a:gd name="connsiteX113" fmla="*/ 3360922 w 7467600"/>
              <a:gd name="connsiteY113" fmla="*/ 4529373 h 6858000"/>
              <a:gd name="connsiteX114" fmla="*/ 3492420 w 7467600"/>
              <a:gd name="connsiteY114" fmla="*/ 4510145 h 6858000"/>
              <a:gd name="connsiteX115" fmla="*/ 3364086 w 7467600"/>
              <a:gd name="connsiteY115" fmla="*/ 4480340 h 6858000"/>
              <a:gd name="connsiteX116" fmla="*/ 3225818 w 7467600"/>
              <a:gd name="connsiteY116" fmla="*/ 4411822 h 6858000"/>
              <a:gd name="connsiteX117" fmla="*/ 3129696 w 7467600"/>
              <a:gd name="connsiteY117" fmla="*/ 4360704 h 6858000"/>
              <a:gd name="connsiteX118" fmla="*/ 2814545 w 7467600"/>
              <a:gd name="connsiteY118" fmla="*/ 4282955 h 6858000"/>
              <a:gd name="connsiteX119" fmla="*/ 2305292 w 7467600"/>
              <a:gd name="connsiteY119" fmla="*/ 4219492 h 6858000"/>
              <a:gd name="connsiteX120" fmla="*/ 2626982 w 7467600"/>
              <a:gd name="connsiteY120" fmla="*/ 4206450 h 6858000"/>
              <a:gd name="connsiteX121" fmla="*/ 2490617 w 7467600"/>
              <a:gd name="connsiteY121" fmla="*/ 4206951 h 6858000"/>
              <a:gd name="connsiteX122" fmla="*/ 2819869 w 7467600"/>
              <a:gd name="connsiteY122" fmla="*/ 4252936 h 6858000"/>
              <a:gd name="connsiteX123" fmla="*/ 3143018 w 7467600"/>
              <a:gd name="connsiteY123" fmla="*/ 4332698 h 6858000"/>
              <a:gd name="connsiteX124" fmla="*/ 3241520 w 7467600"/>
              <a:gd name="connsiteY124" fmla="*/ 4385112 h 6858000"/>
              <a:gd name="connsiteX125" fmla="*/ 3374575 w 7467600"/>
              <a:gd name="connsiteY125" fmla="*/ 4451517 h 6858000"/>
              <a:gd name="connsiteX126" fmla="*/ 3505221 w 7467600"/>
              <a:gd name="connsiteY126" fmla="*/ 4480757 h 6858000"/>
              <a:gd name="connsiteX127" fmla="*/ 2626982 w 7467600"/>
              <a:gd name="connsiteY127" fmla="*/ 4206450 h 6858000"/>
              <a:gd name="connsiteX128" fmla="*/ 1310106 w 7467600"/>
              <a:gd name="connsiteY128" fmla="*/ 3943217 h 6858000"/>
              <a:gd name="connsiteX129" fmla="*/ 854994 w 7467600"/>
              <a:gd name="connsiteY129" fmla="*/ 4399136 h 6858000"/>
              <a:gd name="connsiteX130" fmla="*/ 742462 w 7467600"/>
              <a:gd name="connsiteY130" fmla="*/ 4594648 h 6858000"/>
              <a:gd name="connsiteX131" fmla="*/ 820602 w 7467600"/>
              <a:gd name="connsiteY131" fmla="*/ 4485915 h 6858000"/>
              <a:gd name="connsiteX132" fmla="*/ 878295 w 7467600"/>
              <a:gd name="connsiteY132" fmla="*/ 4403594 h 6858000"/>
              <a:gd name="connsiteX133" fmla="*/ 1240607 w 7467600"/>
              <a:gd name="connsiteY133" fmla="*/ 4010401 h 6858000"/>
              <a:gd name="connsiteX134" fmla="*/ 1310106 w 7467600"/>
              <a:gd name="connsiteY134" fmla="*/ 3943217 h 6858000"/>
              <a:gd name="connsiteX135" fmla="*/ 1423113 w 7467600"/>
              <a:gd name="connsiteY135" fmla="*/ 3874565 h 6858000"/>
              <a:gd name="connsiteX136" fmla="*/ 1260565 w 7467600"/>
              <a:gd name="connsiteY136" fmla="*/ 4031982 h 6858000"/>
              <a:gd name="connsiteX137" fmla="*/ 901900 w 7467600"/>
              <a:gd name="connsiteY137" fmla="*/ 4421236 h 6858000"/>
              <a:gd name="connsiteX138" fmla="*/ 845044 w 7467600"/>
              <a:gd name="connsiteY138" fmla="*/ 4502436 h 6858000"/>
              <a:gd name="connsiteX139" fmla="*/ 685926 w 7467600"/>
              <a:gd name="connsiteY139" fmla="*/ 4703069 h 6858000"/>
              <a:gd name="connsiteX140" fmla="*/ 684248 w 7467600"/>
              <a:gd name="connsiteY140" fmla="*/ 4706721 h 6858000"/>
              <a:gd name="connsiteX141" fmla="*/ 1423113 w 7467600"/>
              <a:gd name="connsiteY141" fmla="*/ 3874565 h 6858000"/>
              <a:gd name="connsiteX142" fmla="*/ 3316479 w 7467600"/>
              <a:gd name="connsiteY142" fmla="*/ 3872136 h 6858000"/>
              <a:gd name="connsiteX143" fmla="*/ 3546806 w 7467600"/>
              <a:gd name="connsiteY143" fmla="*/ 4356139 h 6858000"/>
              <a:gd name="connsiteX144" fmla="*/ 3364433 w 7467600"/>
              <a:gd name="connsiteY144" fmla="*/ 3953121 h 6858000"/>
              <a:gd name="connsiteX145" fmla="*/ 3316479 w 7467600"/>
              <a:gd name="connsiteY145" fmla="*/ 3872136 h 6858000"/>
              <a:gd name="connsiteX146" fmla="*/ 3291335 w 7467600"/>
              <a:gd name="connsiteY146" fmla="*/ 3767420 h 6858000"/>
              <a:gd name="connsiteX147" fmla="*/ 3390805 w 7467600"/>
              <a:gd name="connsiteY147" fmla="*/ 3937163 h 6858000"/>
              <a:gd name="connsiteX148" fmla="*/ 3579062 w 7467600"/>
              <a:gd name="connsiteY148" fmla="*/ 4359040 h 6858000"/>
              <a:gd name="connsiteX149" fmla="*/ 3467355 w 7467600"/>
              <a:gd name="connsiteY149" fmla="*/ 3988130 h 6858000"/>
              <a:gd name="connsiteX150" fmla="*/ 3310753 w 7467600"/>
              <a:gd name="connsiteY150" fmla="*/ 3787140 h 6858000"/>
              <a:gd name="connsiteX151" fmla="*/ 3291335 w 7467600"/>
              <a:gd name="connsiteY151" fmla="*/ 3767420 h 6858000"/>
              <a:gd name="connsiteX152" fmla="*/ 1635889 w 7467600"/>
              <a:gd name="connsiteY152" fmla="*/ 3709494 h 6858000"/>
              <a:gd name="connsiteX153" fmla="*/ 1634800 w 7467600"/>
              <a:gd name="connsiteY153" fmla="*/ 3731111 h 6858000"/>
              <a:gd name="connsiteX154" fmla="*/ 1635889 w 7467600"/>
              <a:gd name="connsiteY154" fmla="*/ 3709494 h 6858000"/>
              <a:gd name="connsiteX155" fmla="*/ 1510397 w 7467600"/>
              <a:gd name="connsiteY155" fmla="*/ 3684705 h 6858000"/>
              <a:gd name="connsiteX156" fmla="*/ 1146550 w 7467600"/>
              <a:gd name="connsiteY156" fmla="*/ 3802012 h 6858000"/>
              <a:gd name="connsiteX157" fmla="*/ 698834 w 7467600"/>
              <a:gd name="connsiteY157" fmla="*/ 3952272 h 6858000"/>
              <a:gd name="connsiteX158" fmla="*/ 34256 w 7467600"/>
              <a:gd name="connsiteY158" fmla="*/ 4347603 h 6858000"/>
              <a:gd name="connsiteX159" fmla="*/ 527241 w 7467600"/>
              <a:gd name="connsiteY159" fmla="*/ 4065078 h 6858000"/>
              <a:gd name="connsiteX160" fmla="*/ 1510397 w 7467600"/>
              <a:gd name="connsiteY160" fmla="*/ 3684705 h 6858000"/>
              <a:gd name="connsiteX161" fmla="*/ 1313114 w 7467600"/>
              <a:gd name="connsiteY161" fmla="*/ 3655216 h 6858000"/>
              <a:gd name="connsiteX162" fmla="*/ 1109304 w 7467600"/>
              <a:gd name="connsiteY162" fmla="*/ 3669030 h 6858000"/>
              <a:gd name="connsiteX163" fmla="*/ 8129 w 7467600"/>
              <a:gd name="connsiteY163" fmla="*/ 4330519 h 6858000"/>
              <a:gd name="connsiteX164" fmla="*/ 687572 w 7467600"/>
              <a:gd name="connsiteY164" fmla="*/ 3925629 h 6858000"/>
              <a:gd name="connsiteX165" fmla="*/ 1138365 w 7467600"/>
              <a:gd name="connsiteY165" fmla="*/ 3774515 h 6858000"/>
              <a:gd name="connsiteX166" fmla="*/ 1505579 w 7467600"/>
              <a:gd name="connsiteY166" fmla="*/ 3655526 h 6858000"/>
              <a:gd name="connsiteX167" fmla="*/ 1313114 w 7467600"/>
              <a:gd name="connsiteY167" fmla="*/ 3655216 h 6858000"/>
              <a:gd name="connsiteX168" fmla="*/ 3655073 w 7467600"/>
              <a:gd name="connsiteY168" fmla="*/ 3650884 h 6858000"/>
              <a:gd name="connsiteX169" fmla="*/ 3989938 w 7467600"/>
              <a:gd name="connsiteY169" fmla="*/ 3991685 h 6858000"/>
              <a:gd name="connsiteX170" fmla="*/ 4393907 w 7467600"/>
              <a:gd name="connsiteY170" fmla="*/ 4261258 h 6858000"/>
              <a:gd name="connsiteX171" fmla="*/ 4648051 w 7467600"/>
              <a:gd name="connsiteY171" fmla="*/ 4374051 h 6858000"/>
              <a:gd name="connsiteX172" fmla="*/ 4383389 w 7467600"/>
              <a:gd name="connsiteY172" fmla="*/ 4184369 h 6858000"/>
              <a:gd name="connsiteX173" fmla="*/ 4165508 w 7467600"/>
              <a:gd name="connsiteY173" fmla="*/ 4035196 h 6858000"/>
              <a:gd name="connsiteX174" fmla="*/ 4068162 w 7467600"/>
              <a:gd name="connsiteY174" fmla="*/ 3953394 h 6858000"/>
              <a:gd name="connsiteX175" fmla="*/ 3981416 w 7467600"/>
              <a:gd name="connsiteY175" fmla="*/ 3880482 h 6858000"/>
              <a:gd name="connsiteX176" fmla="*/ 3800147 w 7467600"/>
              <a:gd name="connsiteY176" fmla="*/ 3749872 h 6858000"/>
              <a:gd name="connsiteX177" fmla="*/ 3655073 w 7467600"/>
              <a:gd name="connsiteY177" fmla="*/ 3650884 h 6858000"/>
              <a:gd name="connsiteX178" fmla="*/ 3670252 w 7467600"/>
              <a:gd name="connsiteY178" fmla="*/ 3622798 h 6858000"/>
              <a:gd name="connsiteX179" fmla="*/ 3817258 w 7467600"/>
              <a:gd name="connsiteY179" fmla="*/ 3723577 h 6858000"/>
              <a:gd name="connsiteX180" fmla="*/ 4000461 w 7467600"/>
              <a:gd name="connsiteY180" fmla="*/ 3855966 h 6858000"/>
              <a:gd name="connsiteX181" fmla="*/ 4088180 w 7467600"/>
              <a:gd name="connsiteY181" fmla="*/ 3929774 h 6858000"/>
              <a:gd name="connsiteX182" fmla="*/ 4184555 w 7467600"/>
              <a:gd name="connsiteY182" fmla="*/ 4010683 h 6858000"/>
              <a:gd name="connsiteX183" fmla="*/ 4399563 w 7467600"/>
              <a:gd name="connsiteY183" fmla="*/ 4158106 h 6858000"/>
              <a:gd name="connsiteX184" fmla="*/ 4684469 w 7467600"/>
              <a:gd name="connsiteY184" fmla="*/ 4364680 h 6858000"/>
              <a:gd name="connsiteX185" fmla="*/ 4690271 w 7467600"/>
              <a:gd name="connsiteY185" fmla="*/ 4370034 h 6858000"/>
              <a:gd name="connsiteX186" fmla="*/ 4136093 w 7467600"/>
              <a:gd name="connsiteY186" fmla="*/ 3858466 h 6858000"/>
              <a:gd name="connsiteX187" fmla="*/ 3670252 w 7467600"/>
              <a:gd name="connsiteY187" fmla="*/ 3622798 h 6858000"/>
              <a:gd name="connsiteX188" fmla="*/ 4440129 w 7467600"/>
              <a:gd name="connsiteY188" fmla="*/ 3448571 h 6858000"/>
              <a:gd name="connsiteX189" fmla="*/ 4856525 w 7467600"/>
              <a:gd name="connsiteY189" fmla="*/ 3915351 h 6858000"/>
              <a:gd name="connsiteX190" fmla="*/ 5059055 w 7467600"/>
              <a:gd name="connsiteY190" fmla="*/ 4108918 h 6858000"/>
              <a:gd name="connsiteX191" fmla="*/ 5290070 w 7467600"/>
              <a:gd name="connsiteY191" fmla="*/ 4263619 h 6858000"/>
              <a:gd name="connsiteX192" fmla="*/ 4834991 w 7467600"/>
              <a:gd name="connsiteY192" fmla="*/ 3830985 h 6858000"/>
              <a:gd name="connsiteX193" fmla="*/ 4440129 w 7467600"/>
              <a:gd name="connsiteY193" fmla="*/ 3448571 h 6858000"/>
              <a:gd name="connsiteX194" fmla="*/ 4441737 w 7467600"/>
              <a:gd name="connsiteY194" fmla="*/ 3399734 h 6858000"/>
              <a:gd name="connsiteX195" fmla="*/ 4431236 w 7467600"/>
              <a:gd name="connsiteY195" fmla="*/ 3400954 h 6858000"/>
              <a:gd name="connsiteX196" fmla="*/ 4557150 w 7467600"/>
              <a:gd name="connsiteY196" fmla="*/ 3510023 h 6858000"/>
              <a:gd name="connsiteX197" fmla="*/ 4856936 w 7467600"/>
              <a:gd name="connsiteY197" fmla="*/ 3809146 h 6858000"/>
              <a:gd name="connsiteX198" fmla="*/ 5111996 w 7467600"/>
              <a:gd name="connsiteY198" fmla="*/ 4065759 h 6858000"/>
              <a:gd name="connsiteX199" fmla="*/ 5388878 w 7467600"/>
              <a:gd name="connsiteY199" fmla="*/ 4300185 h 6858000"/>
              <a:gd name="connsiteX200" fmla="*/ 5425556 w 7467600"/>
              <a:gd name="connsiteY200" fmla="*/ 4308967 h 6858000"/>
              <a:gd name="connsiteX201" fmla="*/ 4943646 w 7467600"/>
              <a:gd name="connsiteY201" fmla="*/ 3822916 h 6858000"/>
              <a:gd name="connsiteX202" fmla="*/ 4594837 w 7467600"/>
              <a:gd name="connsiteY202" fmla="*/ 3532274 h 6858000"/>
              <a:gd name="connsiteX203" fmla="*/ 4441737 w 7467600"/>
              <a:gd name="connsiteY203" fmla="*/ 3399734 h 6858000"/>
              <a:gd name="connsiteX204" fmla="*/ 5425834 w 7467600"/>
              <a:gd name="connsiteY204" fmla="*/ 3162785 h 6858000"/>
              <a:gd name="connsiteX205" fmla="*/ 5401644 w 7467600"/>
              <a:gd name="connsiteY205" fmla="*/ 3617847 h 6858000"/>
              <a:gd name="connsiteX206" fmla="*/ 5467256 w 7467600"/>
              <a:gd name="connsiteY206" fmla="*/ 4175494 h 6858000"/>
              <a:gd name="connsiteX207" fmla="*/ 5448069 w 7467600"/>
              <a:gd name="connsiteY207" fmla="*/ 3567554 h 6858000"/>
              <a:gd name="connsiteX208" fmla="*/ 5425834 w 7467600"/>
              <a:gd name="connsiteY208" fmla="*/ 3162785 h 6858000"/>
              <a:gd name="connsiteX209" fmla="*/ 1318687 w 7467600"/>
              <a:gd name="connsiteY209" fmla="*/ 3113840 h 6858000"/>
              <a:gd name="connsiteX210" fmla="*/ 1066793 w 7467600"/>
              <a:gd name="connsiteY210" fmla="*/ 3212171 h 6858000"/>
              <a:gd name="connsiteX211" fmla="*/ 993319 w 7467600"/>
              <a:gd name="connsiteY211" fmla="*/ 3247648 h 6858000"/>
              <a:gd name="connsiteX212" fmla="*/ 853081 w 7467600"/>
              <a:gd name="connsiteY212" fmla="*/ 3312410 h 6858000"/>
              <a:gd name="connsiteX213" fmla="*/ 805957 w 7467600"/>
              <a:gd name="connsiteY213" fmla="*/ 3330443 h 6858000"/>
              <a:gd name="connsiteX214" fmla="*/ 1318687 w 7467600"/>
              <a:gd name="connsiteY214" fmla="*/ 3113840 h 6858000"/>
              <a:gd name="connsiteX215" fmla="*/ 5453702 w 7467600"/>
              <a:gd name="connsiteY215" fmla="*/ 3090882 h 6858000"/>
              <a:gd name="connsiteX216" fmla="*/ 5480135 w 7467600"/>
              <a:gd name="connsiteY216" fmla="*/ 3565802 h 6858000"/>
              <a:gd name="connsiteX217" fmla="*/ 5499023 w 7467600"/>
              <a:gd name="connsiteY217" fmla="*/ 4166310 h 6858000"/>
              <a:gd name="connsiteX218" fmla="*/ 5547022 w 7467600"/>
              <a:gd name="connsiteY218" fmla="*/ 3607838 h 6858000"/>
              <a:gd name="connsiteX219" fmla="*/ 5515964 w 7467600"/>
              <a:gd name="connsiteY219" fmla="*/ 3378541 h 6858000"/>
              <a:gd name="connsiteX220" fmla="*/ 5453702 w 7467600"/>
              <a:gd name="connsiteY220" fmla="*/ 3090882 h 6858000"/>
              <a:gd name="connsiteX221" fmla="*/ 1238695 w 7467600"/>
              <a:gd name="connsiteY221" fmla="*/ 3076820 h 6858000"/>
              <a:gd name="connsiteX222" fmla="*/ 716371 w 7467600"/>
              <a:gd name="connsiteY222" fmla="*/ 3293249 h 6858000"/>
              <a:gd name="connsiteX223" fmla="*/ 579522 w 7467600"/>
              <a:gd name="connsiteY223" fmla="*/ 3371759 h 6858000"/>
              <a:gd name="connsiteX224" fmla="*/ 600288 w 7467600"/>
              <a:gd name="connsiteY224" fmla="*/ 3365555 h 6858000"/>
              <a:gd name="connsiteX225" fmla="*/ 840692 w 7467600"/>
              <a:gd name="connsiteY225" fmla="*/ 3284921 h 6858000"/>
              <a:gd name="connsiteX226" fmla="*/ 979248 w 7467600"/>
              <a:gd name="connsiteY226" fmla="*/ 3221003 h 6858000"/>
              <a:gd name="connsiteX227" fmla="*/ 1053282 w 7467600"/>
              <a:gd name="connsiteY227" fmla="*/ 3185247 h 6858000"/>
              <a:gd name="connsiteX228" fmla="*/ 1320603 w 7467600"/>
              <a:gd name="connsiteY228" fmla="*/ 3081281 h 6858000"/>
              <a:gd name="connsiteX229" fmla="*/ 1238695 w 7467600"/>
              <a:gd name="connsiteY229" fmla="*/ 3076820 h 6858000"/>
              <a:gd name="connsiteX230" fmla="*/ 5425627 w 7467600"/>
              <a:gd name="connsiteY230" fmla="*/ 2954192 h 6858000"/>
              <a:gd name="connsiteX231" fmla="*/ 5470770 w 7467600"/>
              <a:gd name="connsiteY231" fmla="*/ 3005435 h 6858000"/>
              <a:gd name="connsiteX232" fmla="*/ 5519779 w 7467600"/>
              <a:gd name="connsiteY232" fmla="*/ 4359223 h 6858000"/>
              <a:gd name="connsiteX233" fmla="*/ 5520293 w 7467600"/>
              <a:gd name="connsiteY233" fmla="*/ 4360602 h 6858000"/>
              <a:gd name="connsiteX234" fmla="*/ 5767221 w 7467600"/>
              <a:gd name="connsiteY234" fmla="*/ 4665564 h 6858000"/>
              <a:gd name="connsiteX235" fmla="*/ 6937169 w 7467600"/>
              <a:gd name="connsiteY235" fmla="*/ 4815941 h 6858000"/>
              <a:gd name="connsiteX236" fmla="*/ 6953922 w 7467600"/>
              <a:gd name="connsiteY236" fmla="*/ 4890068 h 6858000"/>
              <a:gd name="connsiteX237" fmla="*/ 6071359 w 7467600"/>
              <a:gd name="connsiteY237" fmla="*/ 4770770 h 6858000"/>
              <a:gd name="connsiteX238" fmla="*/ 6038839 w 7467600"/>
              <a:gd name="connsiteY238" fmla="*/ 4764474 h 6858000"/>
              <a:gd name="connsiteX239" fmla="*/ 6038706 w 7467600"/>
              <a:gd name="connsiteY239" fmla="*/ 4763847 h 6858000"/>
              <a:gd name="connsiteX240" fmla="*/ 6037784 w 7467600"/>
              <a:gd name="connsiteY240" fmla="*/ 4764270 h 6858000"/>
              <a:gd name="connsiteX241" fmla="*/ 6038839 w 7467600"/>
              <a:gd name="connsiteY241" fmla="*/ 4764474 h 6858000"/>
              <a:gd name="connsiteX242" fmla="*/ 6040338 w 7467600"/>
              <a:gd name="connsiteY242" fmla="*/ 4771418 h 6858000"/>
              <a:gd name="connsiteX243" fmla="*/ 6024488 w 7467600"/>
              <a:gd name="connsiteY243" fmla="*/ 4809903 h 6858000"/>
              <a:gd name="connsiteX244" fmla="*/ 5599771 w 7467600"/>
              <a:gd name="connsiteY244" fmla="*/ 5509652 h 6858000"/>
              <a:gd name="connsiteX245" fmla="*/ 5548843 w 7467600"/>
              <a:gd name="connsiteY245" fmla="*/ 5563845 h 6858000"/>
              <a:gd name="connsiteX246" fmla="*/ 5940952 w 7467600"/>
              <a:gd name="connsiteY246" fmla="*/ 6250028 h 6858000"/>
              <a:gd name="connsiteX247" fmla="*/ 6043441 w 7467600"/>
              <a:gd name="connsiteY247" fmla="*/ 6665847 h 6858000"/>
              <a:gd name="connsiteX248" fmla="*/ 6093432 w 7467600"/>
              <a:gd name="connsiteY248" fmla="*/ 6858000 h 6858000"/>
              <a:gd name="connsiteX249" fmla="*/ 6034344 w 7467600"/>
              <a:gd name="connsiteY249" fmla="*/ 6858000 h 6858000"/>
              <a:gd name="connsiteX250" fmla="*/ 6026679 w 7467600"/>
              <a:gd name="connsiteY250" fmla="*/ 6836959 h 6858000"/>
              <a:gd name="connsiteX251" fmla="*/ 5800441 w 7467600"/>
              <a:gd name="connsiteY251" fmla="*/ 6335286 h 6858000"/>
              <a:gd name="connsiteX252" fmla="*/ 5526562 w 7467600"/>
              <a:gd name="connsiteY252" fmla="*/ 5705388 h 6858000"/>
              <a:gd name="connsiteX253" fmla="*/ 5519640 w 7467600"/>
              <a:gd name="connsiteY253" fmla="*/ 5683774 h 6858000"/>
              <a:gd name="connsiteX254" fmla="*/ 5844559 w 7467600"/>
              <a:gd name="connsiteY254" fmla="*/ 6553349 h 6858000"/>
              <a:gd name="connsiteX255" fmla="*/ 5975994 w 7467600"/>
              <a:gd name="connsiteY255" fmla="*/ 6858000 h 6858000"/>
              <a:gd name="connsiteX256" fmla="*/ 5898547 w 7467600"/>
              <a:gd name="connsiteY256" fmla="*/ 6858000 h 6858000"/>
              <a:gd name="connsiteX257" fmla="*/ 5682041 w 7467600"/>
              <a:gd name="connsiteY257" fmla="*/ 6355860 h 6858000"/>
              <a:gd name="connsiteX258" fmla="*/ 5461758 w 7467600"/>
              <a:gd name="connsiteY258" fmla="*/ 5820220 h 6858000"/>
              <a:gd name="connsiteX259" fmla="*/ 5237282 w 7467600"/>
              <a:gd name="connsiteY259" fmla="*/ 6579086 h 6858000"/>
              <a:gd name="connsiteX260" fmla="*/ 5115009 w 7467600"/>
              <a:gd name="connsiteY260" fmla="*/ 6858000 h 6858000"/>
              <a:gd name="connsiteX261" fmla="*/ 5028074 w 7467600"/>
              <a:gd name="connsiteY261" fmla="*/ 6858000 h 6858000"/>
              <a:gd name="connsiteX262" fmla="*/ 5079508 w 7467600"/>
              <a:gd name="connsiteY262" fmla="*/ 6749074 h 6858000"/>
              <a:gd name="connsiteX263" fmla="*/ 5371846 w 7467600"/>
              <a:gd name="connsiteY263" fmla="*/ 5924413 h 6858000"/>
              <a:gd name="connsiteX264" fmla="*/ 5270512 w 7467600"/>
              <a:gd name="connsiteY264" fmla="*/ 6138975 h 6858000"/>
              <a:gd name="connsiteX265" fmla="*/ 5062409 w 7467600"/>
              <a:gd name="connsiteY265" fmla="*/ 6653544 h 6858000"/>
              <a:gd name="connsiteX266" fmla="*/ 5036628 w 7467600"/>
              <a:gd name="connsiteY266" fmla="*/ 6754247 h 6858000"/>
              <a:gd name="connsiteX267" fmla="*/ 5009112 w 7467600"/>
              <a:gd name="connsiteY267" fmla="*/ 6858000 h 6858000"/>
              <a:gd name="connsiteX268" fmla="*/ 4976679 w 7467600"/>
              <a:gd name="connsiteY268" fmla="*/ 6858000 h 6858000"/>
              <a:gd name="connsiteX269" fmla="*/ 5006537 w 7467600"/>
              <a:gd name="connsiteY269" fmla="*/ 6747068 h 6858000"/>
              <a:gd name="connsiteX270" fmla="*/ 5032723 w 7467600"/>
              <a:gd name="connsiteY270" fmla="*/ 6644957 h 6858000"/>
              <a:gd name="connsiteX271" fmla="*/ 5242949 w 7467600"/>
              <a:gd name="connsiteY271" fmla="*/ 6125175 h 6858000"/>
              <a:gd name="connsiteX272" fmla="*/ 5286321 w 7467600"/>
              <a:gd name="connsiteY272" fmla="*/ 6033555 h 6858000"/>
              <a:gd name="connsiteX273" fmla="*/ 5008210 w 7467600"/>
              <a:gd name="connsiteY273" fmla="*/ 6649194 h 6858000"/>
              <a:gd name="connsiteX274" fmla="*/ 4986321 w 7467600"/>
              <a:gd name="connsiteY274" fmla="*/ 6765687 h 6858000"/>
              <a:gd name="connsiteX275" fmla="*/ 4973474 w 7467600"/>
              <a:gd name="connsiteY275" fmla="*/ 6858000 h 6858000"/>
              <a:gd name="connsiteX276" fmla="*/ 4907178 w 7467600"/>
              <a:gd name="connsiteY276" fmla="*/ 6858000 h 6858000"/>
              <a:gd name="connsiteX277" fmla="*/ 4910810 w 7467600"/>
              <a:gd name="connsiteY277" fmla="*/ 6829660 h 6858000"/>
              <a:gd name="connsiteX278" fmla="*/ 4987461 w 7467600"/>
              <a:gd name="connsiteY278" fmla="*/ 6432994 h 6858000"/>
              <a:gd name="connsiteX279" fmla="*/ 5179262 w 7467600"/>
              <a:gd name="connsiteY279" fmla="*/ 6035044 h 6858000"/>
              <a:gd name="connsiteX280" fmla="*/ 4689678 w 7467600"/>
              <a:gd name="connsiteY280" fmla="*/ 6440241 h 6858000"/>
              <a:gd name="connsiteX281" fmla="*/ 4477543 w 7467600"/>
              <a:gd name="connsiteY281" fmla="*/ 6674836 h 6858000"/>
              <a:gd name="connsiteX282" fmla="*/ 4329957 w 7467600"/>
              <a:gd name="connsiteY282" fmla="*/ 6858000 h 6858000"/>
              <a:gd name="connsiteX283" fmla="*/ 4218595 w 7467600"/>
              <a:gd name="connsiteY283" fmla="*/ 6858000 h 6858000"/>
              <a:gd name="connsiteX284" fmla="*/ 4368888 w 7467600"/>
              <a:gd name="connsiteY284" fmla="*/ 6668412 h 6858000"/>
              <a:gd name="connsiteX285" fmla="*/ 4563091 w 7467600"/>
              <a:gd name="connsiteY285" fmla="*/ 6442508 h 6858000"/>
              <a:gd name="connsiteX286" fmla="*/ 5387324 w 7467600"/>
              <a:gd name="connsiteY286" fmla="*/ 5705830 h 6858000"/>
              <a:gd name="connsiteX287" fmla="*/ 5073620 w 7467600"/>
              <a:gd name="connsiteY287" fmla="*/ 5955437 h 6858000"/>
              <a:gd name="connsiteX288" fmla="*/ 4689789 w 7467600"/>
              <a:gd name="connsiteY288" fmla="*/ 6268382 h 6858000"/>
              <a:gd name="connsiteX289" fmla="*/ 4418722 w 7467600"/>
              <a:gd name="connsiteY289" fmla="*/ 6570886 h 6858000"/>
              <a:gd name="connsiteX290" fmla="*/ 4214944 w 7467600"/>
              <a:gd name="connsiteY290" fmla="*/ 6858000 h 6858000"/>
              <a:gd name="connsiteX291" fmla="*/ 4177898 w 7467600"/>
              <a:gd name="connsiteY291" fmla="*/ 6858000 h 6858000"/>
              <a:gd name="connsiteX292" fmla="*/ 4391597 w 7467600"/>
              <a:gd name="connsiteY292" fmla="*/ 6556370 h 6858000"/>
              <a:gd name="connsiteX293" fmla="*/ 4668889 w 7467600"/>
              <a:gd name="connsiteY293" fmla="*/ 6246399 h 6858000"/>
              <a:gd name="connsiteX294" fmla="*/ 5055427 w 7467600"/>
              <a:gd name="connsiteY294" fmla="*/ 5931476 h 6858000"/>
              <a:gd name="connsiteX295" fmla="*/ 5371814 w 7467600"/>
              <a:gd name="connsiteY295" fmla="*/ 5678975 h 6858000"/>
              <a:gd name="connsiteX296" fmla="*/ 4987918 w 7467600"/>
              <a:gd name="connsiteY296" fmla="*/ 5838701 h 6858000"/>
              <a:gd name="connsiteX297" fmla="*/ 4317146 w 7467600"/>
              <a:gd name="connsiteY297" fmla="*/ 6587716 h 6858000"/>
              <a:gd name="connsiteX298" fmla="*/ 4171627 w 7467600"/>
              <a:gd name="connsiteY298" fmla="*/ 6858000 h 6858000"/>
              <a:gd name="connsiteX299" fmla="*/ 4081585 w 7467600"/>
              <a:gd name="connsiteY299" fmla="*/ 6858000 h 6858000"/>
              <a:gd name="connsiteX300" fmla="*/ 4238603 w 7467600"/>
              <a:gd name="connsiteY300" fmla="*/ 6559341 h 6858000"/>
              <a:gd name="connsiteX301" fmla="*/ 4778333 w 7467600"/>
              <a:gd name="connsiteY301" fmla="*/ 5873626 h 6858000"/>
              <a:gd name="connsiteX302" fmla="*/ 5414185 w 7467600"/>
              <a:gd name="connsiteY302" fmla="*/ 5573882 h 6858000"/>
              <a:gd name="connsiteX303" fmla="*/ 5959648 w 7467600"/>
              <a:gd name="connsiteY303" fmla="*/ 4760797 h 6858000"/>
              <a:gd name="connsiteX304" fmla="*/ 5355019 w 7467600"/>
              <a:gd name="connsiteY304" fmla="*/ 4734672 h 6858000"/>
              <a:gd name="connsiteX305" fmla="*/ 5083565 w 7467600"/>
              <a:gd name="connsiteY305" fmla="*/ 5179121 h 6858000"/>
              <a:gd name="connsiteX306" fmla="*/ 4713577 w 7467600"/>
              <a:gd name="connsiteY306" fmla="*/ 5616803 h 6858000"/>
              <a:gd name="connsiteX307" fmla="*/ 3989559 w 7467600"/>
              <a:gd name="connsiteY307" fmla="*/ 6145945 h 6858000"/>
              <a:gd name="connsiteX308" fmla="*/ 3939824 w 7467600"/>
              <a:gd name="connsiteY308" fmla="*/ 6066900 h 6858000"/>
              <a:gd name="connsiteX309" fmla="*/ 4584537 w 7467600"/>
              <a:gd name="connsiteY309" fmla="*/ 5324826 h 6858000"/>
              <a:gd name="connsiteX310" fmla="*/ 5037105 w 7467600"/>
              <a:gd name="connsiteY310" fmla="*/ 5088765 h 6858000"/>
              <a:gd name="connsiteX311" fmla="*/ 5039930 w 7467600"/>
              <a:gd name="connsiteY311" fmla="*/ 5089585 h 6858000"/>
              <a:gd name="connsiteX312" fmla="*/ 5263764 w 7467600"/>
              <a:gd name="connsiteY312" fmla="*/ 4735525 h 6858000"/>
              <a:gd name="connsiteX313" fmla="*/ 4086300 w 7467600"/>
              <a:gd name="connsiteY313" fmla="*/ 4884599 h 6858000"/>
              <a:gd name="connsiteX314" fmla="*/ 4085485 w 7467600"/>
              <a:gd name="connsiteY314" fmla="*/ 4899070 h 6858000"/>
              <a:gd name="connsiteX315" fmla="*/ 3871915 w 7467600"/>
              <a:gd name="connsiteY315" fmla="*/ 5253645 h 6858000"/>
              <a:gd name="connsiteX316" fmla="*/ 3799374 w 7467600"/>
              <a:gd name="connsiteY316" fmla="*/ 5466127 h 6858000"/>
              <a:gd name="connsiteX317" fmla="*/ 3498850 w 7467600"/>
              <a:gd name="connsiteY317" fmla="*/ 6661888 h 6858000"/>
              <a:gd name="connsiteX318" fmla="*/ 3399216 w 7467600"/>
              <a:gd name="connsiteY318" fmla="*/ 6858000 h 6858000"/>
              <a:gd name="connsiteX319" fmla="*/ 3303688 w 7467600"/>
              <a:gd name="connsiteY319" fmla="*/ 6858000 h 6858000"/>
              <a:gd name="connsiteX320" fmla="*/ 3391774 w 7467600"/>
              <a:gd name="connsiteY320" fmla="*/ 6697181 h 6858000"/>
              <a:gd name="connsiteX321" fmla="*/ 3735540 w 7467600"/>
              <a:gd name="connsiteY321" fmla="*/ 5546923 h 6858000"/>
              <a:gd name="connsiteX322" fmla="*/ 3729438 w 7467600"/>
              <a:gd name="connsiteY322" fmla="*/ 5569058 h 6858000"/>
              <a:gd name="connsiteX323" fmla="*/ 3707782 w 7467600"/>
              <a:gd name="connsiteY323" fmla="*/ 5644908 h 6858000"/>
              <a:gd name="connsiteX324" fmla="*/ 3583827 w 7467600"/>
              <a:gd name="connsiteY324" fmla="*/ 6039215 h 6858000"/>
              <a:gd name="connsiteX325" fmla="*/ 3547861 w 7467600"/>
              <a:gd name="connsiteY325" fmla="*/ 6129609 h 6858000"/>
              <a:gd name="connsiteX326" fmla="*/ 3490905 w 7467600"/>
              <a:gd name="connsiteY326" fmla="*/ 6277660 h 6858000"/>
              <a:gd name="connsiteX327" fmla="*/ 3455859 w 7467600"/>
              <a:gd name="connsiteY327" fmla="*/ 6391301 h 6858000"/>
              <a:gd name="connsiteX328" fmla="*/ 3429112 w 7467600"/>
              <a:gd name="connsiteY328" fmla="*/ 6479469 h 6858000"/>
              <a:gd name="connsiteX329" fmla="*/ 3304862 w 7467600"/>
              <a:gd name="connsiteY329" fmla="*/ 6796476 h 6858000"/>
              <a:gd name="connsiteX330" fmla="*/ 3276071 w 7467600"/>
              <a:gd name="connsiteY330" fmla="*/ 6858000 h 6858000"/>
              <a:gd name="connsiteX331" fmla="*/ 3240805 w 7467600"/>
              <a:gd name="connsiteY331" fmla="*/ 6858000 h 6858000"/>
              <a:gd name="connsiteX332" fmla="*/ 3275917 w 7467600"/>
              <a:gd name="connsiteY332" fmla="*/ 6783192 h 6858000"/>
              <a:gd name="connsiteX333" fmla="*/ 3399358 w 7467600"/>
              <a:gd name="connsiteY333" fmla="*/ 6469011 h 6858000"/>
              <a:gd name="connsiteX334" fmla="*/ 3425650 w 7467600"/>
              <a:gd name="connsiteY334" fmla="*/ 6381333 h 6858000"/>
              <a:gd name="connsiteX335" fmla="*/ 3460661 w 7467600"/>
              <a:gd name="connsiteY335" fmla="*/ 6266763 h 6858000"/>
              <a:gd name="connsiteX336" fmla="*/ 3518021 w 7467600"/>
              <a:gd name="connsiteY336" fmla="*/ 6117298 h 6858000"/>
              <a:gd name="connsiteX337" fmla="*/ 3554035 w 7467600"/>
              <a:gd name="connsiteY337" fmla="*/ 6027832 h 6858000"/>
              <a:gd name="connsiteX338" fmla="*/ 3677174 w 7467600"/>
              <a:gd name="connsiteY338" fmla="*/ 5636351 h 6858000"/>
              <a:gd name="connsiteX339" fmla="*/ 3698819 w 7467600"/>
              <a:gd name="connsiteY339" fmla="*/ 5560503 h 6858000"/>
              <a:gd name="connsiteX340" fmla="*/ 3702094 w 7467600"/>
              <a:gd name="connsiteY340" fmla="*/ 5549194 h 6858000"/>
              <a:gd name="connsiteX341" fmla="*/ 3398355 w 7467600"/>
              <a:gd name="connsiteY341" fmla="*/ 6094603 h 6858000"/>
              <a:gd name="connsiteX342" fmla="*/ 3193941 w 7467600"/>
              <a:gd name="connsiteY342" fmla="*/ 6798775 h 6858000"/>
              <a:gd name="connsiteX343" fmla="*/ 3184140 w 7467600"/>
              <a:gd name="connsiteY343" fmla="*/ 6858000 h 6858000"/>
              <a:gd name="connsiteX344" fmla="*/ 3099978 w 7467600"/>
              <a:gd name="connsiteY344" fmla="*/ 6858000 h 6858000"/>
              <a:gd name="connsiteX345" fmla="*/ 3101556 w 7467600"/>
              <a:gd name="connsiteY345" fmla="*/ 6843337 h 6858000"/>
              <a:gd name="connsiteX346" fmla="*/ 3370162 w 7467600"/>
              <a:gd name="connsiteY346" fmla="*/ 5785550 h 6858000"/>
              <a:gd name="connsiteX347" fmla="*/ 3746477 w 7467600"/>
              <a:gd name="connsiteY347" fmla="*/ 5377889 h 6858000"/>
              <a:gd name="connsiteX348" fmla="*/ 3863399 w 7467600"/>
              <a:gd name="connsiteY348" fmla="*/ 5087257 h 6858000"/>
              <a:gd name="connsiteX349" fmla="*/ 3968712 w 7467600"/>
              <a:gd name="connsiteY349" fmla="*/ 4913989 h 6858000"/>
              <a:gd name="connsiteX350" fmla="*/ 2792390 w 7467600"/>
              <a:gd name="connsiteY350" fmla="*/ 5382974 h 6858000"/>
              <a:gd name="connsiteX351" fmla="*/ 2714982 w 7467600"/>
              <a:gd name="connsiteY351" fmla="*/ 5427051 h 6858000"/>
              <a:gd name="connsiteX352" fmla="*/ 2813361 w 7467600"/>
              <a:gd name="connsiteY352" fmla="*/ 6023912 h 6858000"/>
              <a:gd name="connsiteX353" fmla="*/ 2688430 w 7467600"/>
              <a:gd name="connsiteY353" fmla="*/ 6801564 h 6858000"/>
              <a:gd name="connsiteX354" fmla="*/ 2629626 w 7467600"/>
              <a:gd name="connsiteY354" fmla="*/ 6763394 h 6858000"/>
              <a:gd name="connsiteX355" fmla="*/ 2565328 w 7467600"/>
              <a:gd name="connsiteY355" fmla="*/ 5516399 h 6858000"/>
              <a:gd name="connsiteX356" fmla="*/ 1922999 w 7467600"/>
              <a:gd name="connsiteY356" fmla="*/ 5980343 h 6858000"/>
              <a:gd name="connsiteX357" fmla="*/ 1950261 w 7467600"/>
              <a:gd name="connsiteY357" fmla="*/ 6405858 h 6858000"/>
              <a:gd name="connsiteX358" fmla="*/ 2365554 w 7467600"/>
              <a:gd name="connsiteY358" fmla="*/ 6759107 h 6858000"/>
              <a:gd name="connsiteX359" fmla="*/ 2424142 w 7467600"/>
              <a:gd name="connsiteY359" fmla="*/ 6858000 h 6858000"/>
              <a:gd name="connsiteX360" fmla="*/ 2395994 w 7467600"/>
              <a:gd name="connsiteY360" fmla="*/ 6858000 h 6858000"/>
              <a:gd name="connsiteX361" fmla="*/ 2392863 w 7467600"/>
              <a:gd name="connsiteY361" fmla="*/ 6852964 h 6858000"/>
              <a:gd name="connsiteX362" fmla="*/ 2017589 w 7467600"/>
              <a:gd name="connsiteY362" fmla="*/ 6493982 h 6858000"/>
              <a:gd name="connsiteX363" fmla="*/ 2147336 w 7467600"/>
              <a:gd name="connsiteY363" fmla="*/ 6594052 h 6858000"/>
              <a:gd name="connsiteX364" fmla="*/ 2207047 w 7467600"/>
              <a:gd name="connsiteY364" fmla="*/ 6654540 h 6858000"/>
              <a:gd name="connsiteX365" fmla="*/ 2299106 w 7467600"/>
              <a:gd name="connsiteY365" fmla="*/ 6778931 h 6858000"/>
              <a:gd name="connsiteX366" fmla="*/ 2314430 w 7467600"/>
              <a:gd name="connsiteY366" fmla="*/ 6801144 h 6858000"/>
              <a:gd name="connsiteX367" fmla="*/ 2352406 w 7467600"/>
              <a:gd name="connsiteY367" fmla="*/ 6858000 h 6858000"/>
              <a:gd name="connsiteX368" fmla="*/ 2314492 w 7467600"/>
              <a:gd name="connsiteY368" fmla="*/ 6858000 h 6858000"/>
              <a:gd name="connsiteX369" fmla="*/ 2288095 w 7467600"/>
              <a:gd name="connsiteY369" fmla="*/ 6818030 h 6858000"/>
              <a:gd name="connsiteX370" fmla="*/ 2272768 w 7467600"/>
              <a:gd name="connsiteY370" fmla="*/ 6795822 h 6858000"/>
              <a:gd name="connsiteX371" fmla="*/ 2182715 w 7467600"/>
              <a:gd name="connsiteY371" fmla="*/ 6675071 h 6858000"/>
              <a:gd name="connsiteX372" fmla="*/ 2032061 w 7467600"/>
              <a:gd name="connsiteY372" fmla="*/ 6541380 h 6858000"/>
              <a:gd name="connsiteX373" fmla="*/ 2257220 w 7467600"/>
              <a:gd name="connsiteY373" fmla="*/ 6826257 h 6858000"/>
              <a:gd name="connsiteX374" fmla="*/ 2281324 w 7467600"/>
              <a:gd name="connsiteY374" fmla="*/ 6858000 h 6858000"/>
              <a:gd name="connsiteX375" fmla="*/ 2242860 w 7467600"/>
              <a:gd name="connsiteY375" fmla="*/ 6858000 h 6858000"/>
              <a:gd name="connsiteX376" fmla="*/ 2232818 w 7467600"/>
              <a:gd name="connsiteY376" fmla="*/ 6844926 h 6858000"/>
              <a:gd name="connsiteX377" fmla="*/ 1990172 w 7467600"/>
              <a:gd name="connsiteY377" fmla="*/ 6542121 h 6858000"/>
              <a:gd name="connsiteX378" fmla="*/ 2124090 w 7467600"/>
              <a:gd name="connsiteY378" fmla="*/ 6761017 h 6858000"/>
              <a:gd name="connsiteX379" fmla="*/ 2200380 w 7467600"/>
              <a:gd name="connsiteY379" fmla="*/ 6858000 h 6858000"/>
              <a:gd name="connsiteX380" fmla="*/ 2147507 w 7467600"/>
              <a:gd name="connsiteY380" fmla="*/ 6858000 h 6858000"/>
              <a:gd name="connsiteX381" fmla="*/ 2070668 w 7467600"/>
              <a:gd name="connsiteY381" fmla="*/ 6761520 h 6858000"/>
              <a:gd name="connsiteX382" fmla="*/ 1975142 w 7467600"/>
              <a:gd name="connsiteY382" fmla="*/ 6585570 h 6858000"/>
              <a:gd name="connsiteX383" fmla="*/ 2050035 w 7467600"/>
              <a:gd name="connsiteY383" fmla="*/ 6813345 h 6858000"/>
              <a:gd name="connsiteX384" fmla="*/ 2063025 w 7467600"/>
              <a:gd name="connsiteY384" fmla="*/ 6858000 h 6858000"/>
              <a:gd name="connsiteX385" fmla="*/ 2021675 w 7467600"/>
              <a:gd name="connsiteY385" fmla="*/ 6858000 h 6858000"/>
              <a:gd name="connsiteX386" fmla="*/ 2019308 w 7467600"/>
              <a:gd name="connsiteY386" fmla="*/ 6847118 h 6858000"/>
              <a:gd name="connsiteX387" fmla="*/ 1938835 w 7467600"/>
              <a:gd name="connsiteY387" fmla="*/ 6551160 h 6858000"/>
              <a:gd name="connsiteX388" fmla="*/ 1953230 w 7467600"/>
              <a:gd name="connsiteY388" fmla="*/ 6759699 h 6858000"/>
              <a:gd name="connsiteX389" fmla="*/ 1956763 w 7467600"/>
              <a:gd name="connsiteY389" fmla="*/ 6778191 h 6858000"/>
              <a:gd name="connsiteX390" fmla="*/ 1967925 w 7467600"/>
              <a:gd name="connsiteY390" fmla="*/ 6858000 h 6858000"/>
              <a:gd name="connsiteX391" fmla="*/ 1936622 w 7467600"/>
              <a:gd name="connsiteY391" fmla="*/ 6858000 h 6858000"/>
              <a:gd name="connsiteX392" fmla="*/ 1926261 w 7467600"/>
              <a:gd name="connsiteY392" fmla="*/ 6784064 h 6858000"/>
              <a:gd name="connsiteX393" fmla="*/ 1922724 w 7467600"/>
              <a:gd name="connsiteY393" fmla="*/ 6765577 h 6858000"/>
              <a:gd name="connsiteX394" fmla="*/ 1904650 w 7467600"/>
              <a:gd name="connsiteY394" fmla="*/ 6639616 h 6858000"/>
              <a:gd name="connsiteX395" fmla="*/ 1885273 w 7467600"/>
              <a:gd name="connsiteY395" fmla="*/ 6858000 h 6858000"/>
              <a:gd name="connsiteX396" fmla="*/ 1854363 w 7467600"/>
              <a:gd name="connsiteY396" fmla="*/ 6858000 h 6858000"/>
              <a:gd name="connsiteX397" fmla="*/ 1880391 w 7467600"/>
              <a:gd name="connsiteY397" fmla="*/ 6603796 h 6858000"/>
              <a:gd name="connsiteX398" fmla="*/ 1818273 w 7467600"/>
              <a:gd name="connsiteY398" fmla="*/ 6715729 h 6858000"/>
              <a:gd name="connsiteX399" fmla="*/ 1794691 w 7467600"/>
              <a:gd name="connsiteY399" fmla="*/ 6843239 h 6858000"/>
              <a:gd name="connsiteX400" fmla="*/ 1794914 w 7467600"/>
              <a:gd name="connsiteY400" fmla="*/ 6858000 h 6858000"/>
              <a:gd name="connsiteX401" fmla="*/ 1746128 w 7467600"/>
              <a:gd name="connsiteY401" fmla="*/ 6858000 h 6858000"/>
              <a:gd name="connsiteX402" fmla="*/ 1753934 w 7467600"/>
              <a:gd name="connsiteY402" fmla="*/ 6724796 h 6858000"/>
              <a:gd name="connsiteX403" fmla="*/ 1792053 w 7467600"/>
              <a:gd name="connsiteY403" fmla="*/ 6572396 h 6858000"/>
              <a:gd name="connsiteX404" fmla="*/ 1862248 w 7467600"/>
              <a:gd name="connsiteY404" fmla="*/ 6266397 h 6858000"/>
              <a:gd name="connsiteX405" fmla="*/ 1862250 w 7467600"/>
              <a:gd name="connsiteY405" fmla="*/ 6033531 h 6858000"/>
              <a:gd name="connsiteX406" fmla="*/ 1211999 w 7467600"/>
              <a:gd name="connsiteY406" fmla="*/ 6683610 h 6858000"/>
              <a:gd name="connsiteX407" fmla="*/ 1213266 w 7467600"/>
              <a:gd name="connsiteY407" fmla="*/ 6691947 h 6858000"/>
              <a:gd name="connsiteX408" fmla="*/ 1203370 w 7467600"/>
              <a:gd name="connsiteY408" fmla="*/ 6850676 h 6858000"/>
              <a:gd name="connsiteX409" fmla="*/ 1203671 w 7467600"/>
              <a:gd name="connsiteY409" fmla="*/ 6858000 h 6858000"/>
              <a:gd name="connsiteX410" fmla="*/ 1143180 w 7467600"/>
              <a:gd name="connsiteY410" fmla="*/ 6858000 h 6858000"/>
              <a:gd name="connsiteX411" fmla="*/ 1142176 w 7467600"/>
              <a:gd name="connsiteY411" fmla="*/ 6766045 h 6858000"/>
              <a:gd name="connsiteX412" fmla="*/ 1067484 w 7467600"/>
              <a:gd name="connsiteY412" fmla="*/ 6858000 h 6858000"/>
              <a:gd name="connsiteX413" fmla="*/ 953928 w 7467600"/>
              <a:gd name="connsiteY413" fmla="*/ 6858000 h 6858000"/>
              <a:gd name="connsiteX414" fmla="*/ 959715 w 7467600"/>
              <a:gd name="connsiteY414" fmla="*/ 6850185 h 6858000"/>
              <a:gd name="connsiteX415" fmla="*/ 1483788 w 7467600"/>
              <a:gd name="connsiteY415" fmla="*/ 6259174 h 6858000"/>
              <a:gd name="connsiteX416" fmla="*/ 1100671 w 7467600"/>
              <a:gd name="connsiteY416" fmla="*/ 6252137 h 6858000"/>
              <a:gd name="connsiteX417" fmla="*/ 1090144 w 7467600"/>
              <a:gd name="connsiteY417" fmla="*/ 6256748 h 6858000"/>
              <a:gd name="connsiteX418" fmla="*/ 1095872 w 7467600"/>
              <a:gd name="connsiteY418" fmla="*/ 6271892 h 6858000"/>
              <a:gd name="connsiteX419" fmla="*/ 262785 w 7467600"/>
              <a:gd name="connsiteY419" fmla="*/ 6845450 h 6858000"/>
              <a:gd name="connsiteX420" fmla="*/ 209968 w 7467600"/>
              <a:gd name="connsiteY420" fmla="*/ 6770713 h 6858000"/>
              <a:gd name="connsiteX421" fmla="*/ 873460 w 7467600"/>
              <a:gd name="connsiteY421" fmla="*/ 6253768 h 6858000"/>
              <a:gd name="connsiteX422" fmla="*/ 192686 w 7467600"/>
              <a:gd name="connsiteY422" fmla="*/ 5849257 h 6858000"/>
              <a:gd name="connsiteX423" fmla="*/ 4696 w 7467600"/>
              <a:gd name="connsiteY423" fmla="*/ 5697668 h 6858000"/>
              <a:gd name="connsiteX424" fmla="*/ 0 w 7467600"/>
              <a:gd name="connsiteY424" fmla="*/ 5689984 h 6858000"/>
              <a:gd name="connsiteX425" fmla="*/ 0 w 7467600"/>
              <a:gd name="connsiteY425" fmla="*/ 5513472 h 6858000"/>
              <a:gd name="connsiteX426" fmla="*/ 174101 w 7467600"/>
              <a:gd name="connsiteY426" fmla="*/ 5620277 h 6858000"/>
              <a:gd name="connsiteX427" fmla="*/ 891800 w 7467600"/>
              <a:gd name="connsiteY427" fmla="*/ 6036935 h 6858000"/>
              <a:gd name="connsiteX428" fmla="*/ 1072219 w 7467600"/>
              <a:gd name="connsiteY428" fmla="*/ 6169443 h 6858000"/>
              <a:gd name="connsiteX429" fmla="*/ 1074117 w 7467600"/>
              <a:gd name="connsiteY429" fmla="*/ 6170301 h 6858000"/>
              <a:gd name="connsiteX430" fmla="*/ 1083114 w 7467600"/>
              <a:gd name="connsiteY430" fmla="*/ 6174131 h 6858000"/>
              <a:gd name="connsiteX431" fmla="*/ 1543010 w 7467600"/>
              <a:gd name="connsiteY431" fmla="*/ 6191140 h 6858000"/>
              <a:gd name="connsiteX432" fmla="*/ 1551080 w 7467600"/>
              <a:gd name="connsiteY432" fmla="*/ 6195006 h 6858000"/>
              <a:gd name="connsiteX433" fmla="*/ 2345443 w 7467600"/>
              <a:gd name="connsiteY433" fmla="*/ 5549882 h 6858000"/>
              <a:gd name="connsiteX434" fmla="*/ 1721499 w 7467600"/>
              <a:gd name="connsiteY434" fmla="*/ 5599969 h 6858000"/>
              <a:gd name="connsiteX435" fmla="*/ 767716 w 7467600"/>
              <a:gd name="connsiteY435" fmla="*/ 5472768 h 6858000"/>
              <a:gd name="connsiteX436" fmla="*/ 722147 w 7467600"/>
              <a:gd name="connsiteY436" fmla="*/ 5393091 h 6858000"/>
              <a:gd name="connsiteX437" fmla="*/ 1485552 w 7467600"/>
              <a:gd name="connsiteY437" fmla="*/ 5313202 h 6858000"/>
              <a:gd name="connsiteX438" fmla="*/ 2143004 w 7467600"/>
              <a:gd name="connsiteY438" fmla="*/ 5402420 h 6858000"/>
              <a:gd name="connsiteX439" fmla="*/ 1933391 w 7467600"/>
              <a:gd name="connsiteY439" fmla="*/ 5156971 h 6858000"/>
              <a:gd name="connsiteX440" fmla="*/ 1827118 w 7467600"/>
              <a:gd name="connsiteY440" fmla="*/ 4968410 h 6858000"/>
              <a:gd name="connsiteX441" fmla="*/ 1837349 w 7467600"/>
              <a:gd name="connsiteY441" fmla="*/ 4956357 h 6858000"/>
              <a:gd name="connsiteX442" fmla="*/ 2162835 w 7467600"/>
              <a:gd name="connsiteY442" fmla="*/ 5187853 h 6858000"/>
              <a:gd name="connsiteX443" fmla="*/ 2257167 w 7467600"/>
              <a:gd name="connsiteY443" fmla="*/ 5462123 h 6858000"/>
              <a:gd name="connsiteX444" fmla="*/ 2261598 w 7467600"/>
              <a:gd name="connsiteY444" fmla="*/ 5467998 h 6858000"/>
              <a:gd name="connsiteX445" fmla="*/ 2437177 w 7467600"/>
              <a:gd name="connsiteY445" fmla="*/ 5479608 h 6858000"/>
              <a:gd name="connsiteX446" fmla="*/ 2445247 w 7467600"/>
              <a:gd name="connsiteY446" fmla="*/ 5483476 h 6858000"/>
              <a:gd name="connsiteX447" fmla="*/ 2743626 w 7467600"/>
              <a:gd name="connsiteY447" fmla="*/ 5304819 h 6858000"/>
              <a:gd name="connsiteX448" fmla="*/ 3048102 w 7467600"/>
              <a:gd name="connsiteY448" fmla="*/ 5150595 h 6858000"/>
              <a:gd name="connsiteX449" fmla="*/ 1799414 w 7467600"/>
              <a:gd name="connsiteY449" fmla="*/ 4694732 h 6858000"/>
              <a:gd name="connsiteX450" fmla="*/ 1771735 w 7467600"/>
              <a:gd name="connsiteY450" fmla="*/ 4619929 h 6858000"/>
              <a:gd name="connsiteX451" fmla="*/ 3104273 w 7467600"/>
              <a:gd name="connsiteY451" fmla="*/ 5076159 h 6858000"/>
              <a:gd name="connsiteX452" fmla="*/ 3113245 w 7467600"/>
              <a:gd name="connsiteY452" fmla="*/ 5090705 h 6858000"/>
              <a:gd name="connsiteX453" fmla="*/ 3126294 w 7467600"/>
              <a:gd name="connsiteY453" fmla="*/ 5114400 h 6858000"/>
              <a:gd name="connsiteX454" fmla="*/ 3937433 w 7467600"/>
              <a:gd name="connsiteY454" fmla="*/ 4830473 h 6858000"/>
              <a:gd name="connsiteX455" fmla="*/ 3590475 w 7467600"/>
              <a:gd name="connsiteY455" fmla="*/ 4597974 h 6858000"/>
              <a:gd name="connsiteX456" fmla="*/ 3100264 w 7467600"/>
              <a:gd name="connsiteY456" fmla="*/ 4579845 h 6858000"/>
              <a:gd name="connsiteX457" fmla="*/ 2183576 w 7467600"/>
              <a:gd name="connsiteY457" fmla="*/ 4227150 h 6858000"/>
              <a:gd name="connsiteX458" fmla="*/ 2151029 w 7467600"/>
              <a:gd name="connsiteY458" fmla="*/ 4146947 h 6858000"/>
              <a:gd name="connsiteX459" fmla="*/ 3563434 w 7467600"/>
              <a:gd name="connsiteY459" fmla="*/ 4469115 h 6858000"/>
              <a:gd name="connsiteX460" fmla="*/ 3177952 w 7467600"/>
              <a:gd name="connsiteY460" fmla="*/ 3657386 h 6858000"/>
              <a:gd name="connsiteX461" fmla="*/ 3189263 w 7467600"/>
              <a:gd name="connsiteY461" fmla="*/ 3625726 h 6858000"/>
              <a:gd name="connsiteX462" fmla="*/ 3560912 w 7467600"/>
              <a:gd name="connsiteY462" fmla="*/ 4079863 h 6858000"/>
              <a:gd name="connsiteX463" fmla="*/ 3626636 w 7467600"/>
              <a:gd name="connsiteY463" fmla="*/ 4512230 h 6858000"/>
              <a:gd name="connsiteX464" fmla="*/ 3653088 w 7467600"/>
              <a:gd name="connsiteY464" fmla="*/ 4521417 h 6858000"/>
              <a:gd name="connsiteX465" fmla="*/ 3988128 w 7467600"/>
              <a:gd name="connsiteY465" fmla="*/ 4817267 h 6858000"/>
              <a:gd name="connsiteX466" fmla="*/ 4830582 w 7467600"/>
              <a:gd name="connsiteY466" fmla="*/ 4676000 h 6858000"/>
              <a:gd name="connsiteX467" fmla="*/ 4830100 w 7467600"/>
              <a:gd name="connsiteY467" fmla="*/ 4675554 h 6858000"/>
              <a:gd name="connsiteX468" fmla="*/ 4036318 w 7467600"/>
              <a:gd name="connsiteY468" fmla="*/ 4147013 h 6858000"/>
              <a:gd name="connsiteX469" fmla="*/ 3432098 w 7467600"/>
              <a:gd name="connsiteY469" fmla="*/ 3537312 h 6858000"/>
              <a:gd name="connsiteX470" fmla="*/ 3446761 w 7467600"/>
              <a:gd name="connsiteY470" fmla="*/ 3461278 h 6858000"/>
              <a:gd name="connsiteX471" fmla="*/ 4419733 w 7467600"/>
              <a:gd name="connsiteY471" fmla="*/ 3963555 h 6858000"/>
              <a:gd name="connsiteX472" fmla="*/ 4781371 w 7467600"/>
              <a:gd name="connsiteY472" fmla="*/ 4458604 h 6858000"/>
              <a:gd name="connsiteX473" fmla="*/ 4780440 w 7467600"/>
              <a:gd name="connsiteY473" fmla="*/ 4470290 h 6858000"/>
              <a:gd name="connsiteX474" fmla="*/ 4898954 w 7467600"/>
              <a:gd name="connsiteY474" fmla="*/ 4662092 h 6858000"/>
              <a:gd name="connsiteX475" fmla="*/ 4900699 w 7467600"/>
              <a:gd name="connsiteY475" fmla="*/ 4670867 h 6858000"/>
              <a:gd name="connsiteX476" fmla="*/ 5714511 w 7467600"/>
              <a:gd name="connsiteY476" fmla="*/ 4663483 h 6858000"/>
              <a:gd name="connsiteX477" fmla="*/ 5464793 w 7467600"/>
              <a:gd name="connsiteY477" fmla="*/ 4393556 h 6858000"/>
              <a:gd name="connsiteX478" fmla="*/ 5461897 w 7467600"/>
              <a:gd name="connsiteY478" fmla="*/ 4390879 h 6858000"/>
              <a:gd name="connsiteX479" fmla="*/ 4294126 w 7467600"/>
              <a:gd name="connsiteY479" fmla="*/ 3303048 h 6858000"/>
              <a:gd name="connsiteX480" fmla="*/ 4305321 w 7467600"/>
              <a:gd name="connsiteY480" fmla="*/ 3256953 h 6858000"/>
              <a:gd name="connsiteX481" fmla="*/ 4949299 w 7467600"/>
              <a:gd name="connsiteY481" fmla="*/ 3766336 h 6858000"/>
              <a:gd name="connsiteX482" fmla="*/ 5291452 w 7467600"/>
              <a:gd name="connsiteY482" fmla="*/ 4076801 h 6858000"/>
              <a:gd name="connsiteX483" fmla="*/ 5434998 w 7467600"/>
              <a:gd name="connsiteY483" fmla="*/ 4254100 h 6858000"/>
              <a:gd name="connsiteX484" fmla="*/ 5351015 w 7467600"/>
              <a:gd name="connsiteY484" fmla="*/ 3760989 h 6858000"/>
              <a:gd name="connsiteX485" fmla="*/ 5413780 w 7467600"/>
              <a:gd name="connsiteY485" fmla="*/ 2966265 h 6858000"/>
              <a:gd name="connsiteX486" fmla="*/ 5425627 w 7467600"/>
              <a:gd name="connsiteY486" fmla="*/ 2954192 h 6858000"/>
              <a:gd name="connsiteX487" fmla="*/ 6604735 w 7467600"/>
              <a:gd name="connsiteY487" fmla="*/ 2041381 h 6858000"/>
              <a:gd name="connsiteX488" fmla="*/ 7204487 w 7467600"/>
              <a:gd name="connsiteY488" fmla="*/ 2742112 h 6858000"/>
              <a:gd name="connsiteX489" fmla="*/ 7131592 w 7467600"/>
              <a:gd name="connsiteY489" fmla="*/ 2672096 h 6858000"/>
              <a:gd name="connsiteX490" fmla="*/ 6996344 w 7467600"/>
              <a:gd name="connsiteY490" fmla="*/ 2518310 h 6858000"/>
              <a:gd name="connsiteX491" fmla="*/ 6735495 w 7467600"/>
              <a:gd name="connsiteY491" fmla="*/ 2196890 h 6858000"/>
              <a:gd name="connsiteX492" fmla="*/ 6721901 w 7467600"/>
              <a:gd name="connsiteY492" fmla="*/ 2179274 h 6858000"/>
              <a:gd name="connsiteX493" fmla="*/ 6604735 w 7467600"/>
              <a:gd name="connsiteY493" fmla="*/ 2041381 h 6858000"/>
              <a:gd name="connsiteX494" fmla="*/ 6591670 w 7467600"/>
              <a:gd name="connsiteY494" fmla="*/ 1988277 h 6858000"/>
              <a:gd name="connsiteX495" fmla="*/ 6747349 w 7467600"/>
              <a:gd name="connsiteY495" fmla="*/ 2160069 h 6858000"/>
              <a:gd name="connsiteX496" fmla="*/ 6760943 w 7467600"/>
              <a:gd name="connsiteY496" fmla="*/ 2177686 h 6858000"/>
              <a:gd name="connsiteX497" fmla="*/ 7021065 w 7467600"/>
              <a:gd name="connsiteY497" fmla="*/ 2498102 h 6858000"/>
              <a:gd name="connsiteX498" fmla="*/ 7155223 w 7467600"/>
              <a:gd name="connsiteY498" fmla="*/ 2650386 h 6858000"/>
              <a:gd name="connsiteX499" fmla="*/ 7203167 w 7467600"/>
              <a:gd name="connsiteY499" fmla="*/ 2697288 h 6858000"/>
              <a:gd name="connsiteX500" fmla="*/ 6937703 w 7467600"/>
              <a:gd name="connsiteY500" fmla="*/ 2321981 h 6858000"/>
              <a:gd name="connsiteX501" fmla="*/ 6591670 w 7467600"/>
              <a:gd name="connsiteY501" fmla="*/ 1988277 h 6858000"/>
              <a:gd name="connsiteX502" fmla="*/ 5798671 w 7467600"/>
              <a:gd name="connsiteY502" fmla="*/ 1981601 h 6858000"/>
              <a:gd name="connsiteX503" fmla="*/ 5754709 w 7467600"/>
              <a:gd name="connsiteY503" fmla="*/ 2071454 h 6858000"/>
              <a:gd name="connsiteX504" fmla="*/ 5763044 w 7467600"/>
              <a:gd name="connsiteY504" fmla="*/ 2842206 h 6858000"/>
              <a:gd name="connsiteX505" fmla="*/ 5764974 w 7467600"/>
              <a:gd name="connsiteY505" fmla="*/ 2799609 h 6858000"/>
              <a:gd name="connsiteX506" fmla="*/ 5767665 w 7467600"/>
              <a:gd name="connsiteY506" fmla="*/ 2666409 h 6858000"/>
              <a:gd name="connsiteX507" fmla="*/ 5763055 w 7467600"/>
              <a:gd name="connsiteY507" fmla="*/ 2579705 h 6858000"/>
              <a:gd name="connsiteX508" fmla="*/ 5758079 w 7467600"/>
              <a:gd name="connsiteY508" fmla="*/ 2492508 h 6858000"/>
              <a:gd name="connsiteX509" fmla="*/ 5779325 w 7467600"/>
              <a:gd name="connsiteY509" fmla="*/ 2197069 h 6858000"/>
              <a:gd name="connsiteX510" fmla="*/ 5798671 w 7467600"/>
              <a:gd name="connsiteY510" fmla="*/ 1981601 h 6858000"/>
              <a:gd name="connsiteX511" fmla="*/ 5829202 w 7467600"/>
              <a:gd name="connsiteY511" fmla="*/ 1971679 h 6858000"/>
              <a:gd name="connsiteX512" fmla="*/ 5809558 w 7467600"/>
              <a:gd name="connsiteY512" fmla="*/ 2198043 h 6858000"/>
              <a:gd name="connsiteX513" fmla="*/ 5788653 w 7467600"/>
              <a:gd name="connsiteY513" fmla="*/ 2489430 h 6858000"/>
              <a:gd name="connsiteX514" fmla="*/ 5793439 w 7467600"/>
              <a:gd name="connsiteY514" fmla="*/ 2575235 h 6858000"/>
              <a:gd name="connsiteX515" fmla="*/ 5796837 w 7467600"/>
              <a:gd name="connsiteY515" fmla="*/ 2637633 h 6858000"/>
              <a:gd name="connsiteX516" fmla="*/ 5818614 w 7467600"/>
              <a:gd name="connsiteY516" fmla="*/ 2473055 h 6858000"/>
              <a:gd name="connsiteX517" fmla="*/ 5829202 w 7467600"/>
              <a:gd name="connsiteY517" fmla="*/ 1971679 h 6858000"/>
              <a:gd name="connsiteX518" fmla="*/ 5911389 w 7467600"/>
              <a:gd name="connsiteY518" fmla="*/ 1898371 h 6858000"/>
              <a:gd name="connsiteX519" fmla="*/ 6237627 w 7467600"/>
              <a:gd name="connsiteY519" fmla="*/ 2231921 h 6858000"/>
              <a:gd name="connsiteX520" fmla="*/ 5911389 w 7467600"/>
              <a:gd name="connsiteY520" fmla="*/ 1898371 h 6858000"/>
              <a:gd name="connsiteX521" fmla="*/ 6944437 w 7467600"/>
              <a:gd name="connsiteY521" fmla="*/ 1575402 h 6858000"/>
              <a:gd name="connsiteX522" fmla="*/ 6304730 w 7467600"/>
              <a:gd name="connsiteY522" fmla="*/ 1766654 h 6858000"/>
              <a:gd name="connsiteX523" fmla="*/ 6944437 w 7467600"/>
              <a:gd name="connsiteY523" fmla="*/ 1575402 h 6858000"/>
              <a:gd name="connsiteX524" fmla="*/ 7019523 w 7467600"/>
              <a:gd name="connsiteY524" fmla="*/ 1519450 h 6858000"/>
              <a:gd name="connsiteX525" fmla="*/ 6298091 w 7467600"/>
              <a:gd name="connsiteY525" fmla="*/ 1737122 h 6858000"/>
              <a:gd name="connsiteX526" fmla="*/ 7019523 w 7467600"/>
              <a:gd name="connsiteY526" fmla="*/ 1519450 h 6858000"/>
              <a:gd name="connsiteX527" fmla="*/ 2399523 w 7467600"/>
              <a:gd name="connsiteY527" fmla="*/ 1428234 h 6858000"/>
              <a:gd name="connsiteX528" fmla="*/ 2224982 w 7467600"/>
              <a:gd name="connsiteY528" fmla="*/ 1826201 h 6858000"/>
              <a:gd name="connsiteX529" fmla="*/ 2096099 w 7467600"/>
              <a:gd name="connsiteY529" fmla="*/ 2345900 h 6858000"/>
              <a:gd name="connsiteX530" fmla="*/ 2283317 w 7467600"/>
              <a:gd name="connsiteY530" fmla="*/ 1796925 h 6858000"/>
              <a:gd name="connsiteX531" fmla="*/ 2399523 w 7467600"/>
              <a:gd name="connsiteY531" fmla="*/ 1428234 h 6858000"/>
              <a:gd name="connsiteX532" fmla="*/ 2448558 w 7467600"/>
              <a:gd name="connsiteY532" fmla="*/ 1373435 h 6858000"/>
              <a:gd name="connsiteX533" fmla="*/ 2312521 w 7467600"/>
              <a:gd name="connsiteY533" fmla="*/ 1806140 h 6858000"/>
              <a:gd name="connsiteX534" fmla="*/ 2127533 w 7467600"/>
              <a:gd name="connsiteY534" fmla="*/ 2348380 h 6858000"/>
              <a:gd name="connsiteX535" fmla="*/ 2358080 w 7467600"/>
              <a:gd name="connsiteY535" fmla="*/ 1866134 h 6858000"/>
              <a:gd name="connsiteX536" fmla="*/ 2407436 w 7467600"/>
              <a:gd name="connsiteY536" fmla="*/ 1651070 h 6858000"/>
              <a:gd name="connsiteX537" fmla="*/ 2448558 w 7467600"/>
              <a:gd name="connsiteY537" fmla="*/ 1373435 h 6858000"/>
              <a:gd name="connsiteX538" fmla="*/ 278707 w 7467600"/>
              <a:gd name="connsiteY538" fmla="*/ 1352270 h 6858000"/>
              <a:gd name="connsiteX539" fmla="*/ 321570 w 7467600"/>
              <a:gd name="connsiteY539" fmla="*/ 1861610 h 6858000"/>
              <a:gd name="connsiteX540" fmla="*/ 294281 w 7467600"/>
              <a:gd name="connsiteY540" fmla="*/ 1440658 h 6858000"/>
              <a:gd name="connsiteX541" fmla="*/ 278707 w 7467600"/>
              <a:gd name="connsiteY541" fmla="*/ 1352270 h 6858000"/>
              <a:gd name="connsiteX542" fmla="*/ 1423821 w 7467600"/>
              <a:gd name="connsiteY542" fmla="*/ 1351958 h 6858000"/>
              <a:gd name="connsiteX543" fmla="*/ 1638521 w 7467600"/>
              <a:gd name="connsiteY543" fmla="*/ 1908470 h 6858000"/>
              <a:gd name="connsiteX544" fmla="*/ 1754199 w 7467600"/>
              <a:gd name="connsiteY544" fmla="*/ 2149284 h 6858000"/>
              <a:gd name="connsiteX545" fmla="*/ 1908359 w 7467600"/>
              <a:gd name="connsiteY545" fmla="*/ 2364988 h 6858000"/>
              <a:gd name="connsiteX546" fmla="*/ 1647661 w 7467600"/>
              <a:gd name="connsiteY546" fmla="*/ 1825945 h 6858000"/>
              <a:gd name="connsiteX547" fmla="*/ 1423821 w 7467600"/>
              <a:gd name="connsiteY547" fmla="*/ 1351958 h 6858000"/>
              <a:gd name="connsiteX548" fmla="*/ 1431890 w 7467600"/>
              <a:gd name="connsiteY548" fmla="*/ 1306475 h 6858000"/>
              <a:gd name="connsiteX549" fmla="*/ 1507597 w 7467600"/>
              <a:gd name="connsiteY549" fmla="*/ 1446132 h 6858000"/>
              <a:gd name="connsiteX550" fmla="*/ 1674586 w 7467600"/>
              <a:gd name="connsiteY550" fmla="*/ 1813832 h 6858000"/>
              <a:gd name="connsiteX551" fmla="*/ 1815950 w 7467600"/>
              <a:gd name="connsiteY551" fmla="*/ 2128564 h 6858000"/>
              <a:gd name="connsiteX552" fmla="*/ 1984242 w 7467600"/>
              <a:gd name="connsiteY552" fmla="*/ 2430829 h 6858000"/>
              <a:gd name="connsiteX553" fmla="*/ 2014023 w 7467600"/>
              <a:gd name="connsiteY553" fmla="*/ 2450995 h 6858000"/>
              <a:gd name="connsiteX554" fmla="*/ 1747337 w 7467600"/>
              <a:gd name="connsiteY554" fmla="*/ 1855264 h 6858000"/>
              <a:gd name="connsiteX555" fmla="*/ 1533749 w 7467600"/>
              <a:gd name="connsiteY555" fmla="*/ 1478656 h 6858000"/>
              <a:gd name="connsiteX556" fmla="*/ 1431890 w 7467600"/>
              <a:gd name="connsiteY556" fmla="*/ 1306475 h 6858000"/>
              <a:gd name="connsiteX557" fmla="*/ 5052692 w 7467600"/>
              <a:gd name="connsiteY557" fmla="*/ 1292994 h 6858000"/>
              <a:gd name="connsiteX558" fmla="*/ 5200661 w 7467600"/>
              <a:gd name="connsiteY558" fmla="*/ 1635186 h 6858000"/>
              <a:gd name="connsiteX559" fmla="*/ 5297138 w 7467600"/>
              <a:gd name="connsiteY559" fmla="*/ 1906351 h 6858000"/>
              <a:gd name="connsiteX560" fmla="*/ 5052692 w 7467600"/>
              <a:gd name="connsiteY560" fmla="*/ 1292994 h 6858000"/>
              <a:gd name="connsiteX561" fmla="*/ 5009948 w 7467600"/>
              <a:gd name="connsiteY561" fmla="*/ 1273619 h 6858000"/>
              <a:gd name="connsiteX562" fmla="*/ 5121777 w 7467600"/>
              <a:gd name="connsiteY562" fmla="*/ 1654213 h 6858000"/>
              <a:gd name="connsiteX563" fmla="*/ 5293545 w 7467600"/>
              <a:gd name="connsiteY563" fmla="*/ 2072247 h 6858000"/>
              <a:gd name="connsiteX564" fmla="*/ 5294042 w 7467600"/>
              <a:gd name="connsiteY564" fmla="*/ 2065019 h 6858000"/>
              <a:gd name="connsiteX565" fmla="*/ 5171936 w 7467600"/>
              <a:gd name="connsiteY565" fmla="*/ 1647613 h 6858000"/>
              <a:gd name="connsiteX566" fmla="*/ 5009948 w 7467600"/>
              <a:gd name="connsiteY566" fmla="*/ 1273619 h 6858000"/>
              <a:gd name="connsiteX567" fmla="*/ 655236 w 7467600"/>
              <a:gd name="connsiteY567" fmla="*/ 1268632 h 6858000"/>
              <a:gd name="connsiteX568" fmla="*/ 839521 w 7467600"/>
              <a:gd name="connsiteY568" fmla="*/ 1685315 h 6858000"/>
              <a:gd name="connsiteX569" fmla="*/ 1109416 w 7467600"/>
              <a:gd name="connsiteY569" fmla="*/ 2061663 h 6858000"/>
              <a:gd name="connsiteX570" fmla="*/ 1298300 w 7467600"/>
              <a:gd name="connsiteY570" fmla="*/ 2247742 h 6858000"/>
              <a:gd name="connsiteX571" fmla="*/ 1125871 w 7467600"/>
              <a:gd name="connsiteY571" fmla="*/ 1989513 h 6858000"/>
              <a:gd name="connsiteX572" fmla="*/ 981574 w 7467600"/>
              <a:gd name="connsiteY572" fmla="*/ 1783157 h 6858000"/>
              <a:gd name="connsiteX573" fmla="*/ 922198 w 7467600"/>
              <a:gd name="connsiteY573" fmla="*/ 1677437 h 6858000"/>
              <a:gd name="connsiteX574" fmla="*/ 869293 w 7467600"/>
              <a:gd name="connsiteY574" fmla="*/ 1583214 h 6858000"/>
              <a:gd name="connsiteX575" fmla="*/ 751431 w 7467600"/>
              <a:gd name="connsiteY575" fmla="*/ 1405731 h 6858000"/>
              <a:gd name="connsiteX576" fmla="*/ 655236 w 7467600"/>
              <a:gd name="connsiteY576" fmla="*/ 1268632 h 6858000"/>
              <a:gd name="connsiteX577" fmla="*/ 6516292 w 7467600"/>
              <a:gd name="connsiteY577" fmla="*/ 1263064 h 6858000"/>
              <a:gd name="connsiteX578" fmla="*/ 5736320 w 7467600"/>
              <a:gd name="connsiteY578" fmla="*/ 1501803 h 6858000"/>
              <a:gd name="connsiteX579" fmla="*/ 6516292 w 7467600"/>
              <a:gd name="connsiteY579" fmla="*/ 1263064 h 6858000"/>
              <a:gd name="connsiteX580" fmla="*/ 291466 w 7467600"/>
              <a:gd name="connsiteY580" fmla="*/ 1250369 h 6858000"/>
              <a:gd name="connsiteX581" fmla="*/ 323180 w 7467600"/>
              <a:gd name="connsiteY581" fmla="*/ 1435283 h 6858000"/>
              <a:gd name="connsiteX582" fmla="*/ 349381 w 7467600"/>
              <a:gd name="connsiteY582" fmla="*/ 1875041 h 6858000"/>
              <a:gd name="connsiteX583" fmla="*/ 374363 w 7467600"/>
              <a:gd name="connsiteY583" fmla="*/ 1506494 h 6858000"/>
              <a:gd name="connsiteX584" fmla="*/ 302168 w 7467600"/>
              <a:gd name="connsiteY584" fmla="*/ 1274495 h 6858000"/>
              <a:gd name="connsiteX585" fmla="*/ 291466 w 7467600"/>
              <a:gd name="connsiteY585" fmla="*/ 1250369 h 6858000"/>
              <a:gd name="connsiteX586" fmla="*/ 678222 w 7467600"/>
              <a:gd name="connsiteY586" fmla="*/ 1248670 h 6858000"/>
              <a:gd name="connsiteX587" fmla="*/ 775536 w 7467600"/>
              <a:gd name="connsiteY587" fmla="*/ 1388015 h 6858000"/>
              <a:gd name="connsiteX588" fmla="*/ 894529 w 7467600"/>
              <a:gd name="connsiteY588" fmla="*/ 1567739 h 6858000"/>
              <a:gd name="connsiteX589" fmla="*/ 948000 w 7467600"/>
              <a:gd name="connsiteY589" fmla="*/ 1663088 h 6858000"/>
              <a:gd name="connsiteX590" fmla="*/ 1006812 w 7467600"/>
              <a:gd name="connsiteY590" fmla="*/ 1767683 h 6858000"/>
              <a:gd name="connsiteX591" fmla="*/ 1149133 w 7467600"/>
              <a:gd name="connsiteY591" fmla="*/ 1971513 h 6858000"/>
              <a:gd name="connsiteX592" fmla="*/ 1333952 w 7467600"/>
              <a:gd name="connsiteY592" fmla="*/ 2251620 h 6858000"/>
              <a:gd name="connsiteX593" fmla="*/ 1337329 w 7467600"/>
              <a:gd name="connsiteY593" fmla="*/ 2258350 h 6858000"/>
              <a:gd name="connsiteX594" fmla="*/ 1014726 w 7467600"/>
              <a:gd name="connsiteY594" fmla="*/ 1615556 h 6858000"/>
              <a:gd name="connsiteX595" fmla="*/ 678222 w 7467600"/>
              <a:gd name="connsiteY595" fmla="*/ 1248670 h 6858000"/>
              <a:gd name="connsiteX596" fmla="*/ 6691602 w 7467600"/>
              <a:gd name="connsiteY596" fmla="*/ 1140573 h 6858000"/>
              <a:gd name="connsiteX597" fmla="*/ 6571100 w 7467600"/>
              <a:gd name="connsiteY597" fmla="*/ 1183662 h 6858000"/>
              <a:gd name="connsiteX598" fmla="*/ 6241687 w 7467600"/>
              <a:gd name="connsiteY598" fmla="*/ 1257600 h 6858000"/>
              <a:gd name="connsiteX599" fmla="*/ 5693009 w 7467600"/>
              <a:gd name="connsiteY599" fmla="*/ 1478256 h 6858000"/>
              <a:gd name="connsiteX600" fmla="*/ 6548420 w 7467600"/>
              <a:gd name="connsiteY600" fmla="*/ 1214599 h 6858000"/>
              <a:gd name="connsiteX601" fmla="*/ 6605473 w 7467600"/>
              <a:gd name="connsiteY601" fmla="*/ 1184686 h 6858000"/>
              <a:gd name="connsiteX602" fmla="*/ 6691602 w 7467600"/>
              <a:gd name="connsiteY602" fmla="*/ 1140573 h 6858000"/>
              <a:gd name="connsiteX603" fmla="*/ 4002475 w 7467600"/>
              <a:gd name="connsiteY603" fmla="*/ 1037802 h 6858000"/>
              <a:gd name="connsiteX604" fmla="*/ 4000324 w 7467600"/>
              <a:gd name="connsiteY604" fmla="*/ 1039362 h 6858000"/>
              <a:gd name="connsiteX605" fmla="*/ 4002862 w 7467600"/>
              <a:gd name="connsiteY605" fmla="*/ 1042866 h 6858000"/>
              <a:gd name="connsiteX606" fmla="*/ 4002475 w 7467600"/>
              <a:gd name="connsiteY606" fmla="*/ 1037802 h 6858000"/>
              <a:gd name="connsiteX607" fmla="*/ 506322 w 7467600"/>
              <a:gd name="connsiteY607" fmla="*/ 1020997 h 6858000"/>
              <a:gd name="connsiteX608" fmla="*/ 533068 w 7467600"/>
              <a:gd name="connsiteY608" fmla="*/ 1029409 h 6858000"/>
              <a:gd name="connsiteX609" fmla="*/ 1232525 w 7467600"/>
              <a:gd name="connsiteY609" fmla="*/ 1804675 h 6858000"/>
              <a:gd name="connsiteX610" fmla="*/ 1388858 w 7467600"/>
              <a:gd name="connsiteY610" fmla="*/ 2368011 h 6858000"/>
              <a:gd name="connsiteX611" fmla="*/ 1384098 w 7467600"/>
              <a:gd name="connsiteY611" fmla="*/ 2378125 h 6858000"/>
              <a:gd name="connsiteX612" fmla="*/ 1425393 w 7467600"/>
              <a:gd name="connsiteY612" fmla="*/ 2589124 h 6858000"/>
              <a:gd name="connsiteX613" fmla="*/ 1424001 w 7467600"/>
              <a:gd name="connsiteY613" fmla="*/ 2597541 h 6858000"/>
              <a:gd name="connsiteX614" fmla="*/ 2152729 w 7467600"/>
              <a:gd name="connsiteY614" fmla="*/ 2864487 h 6858000"/>
              <a:gd name="connsiteX615" fmla="*/ 2020609 w 7467600"/>
              <a:gd name="connsiteY615" fmla="*/ 2539671 h 6858000"/>
              <a:gd name="connsiteX616" fmla="*/ 2018920 w 7467600"/>
              <a:gd name="connsiteY616" fmla="*/ 2536309 h 6858000"/>
              <a:gd name="connsiteX617" fmla="*/ 1342441 w 7467600"/>
              <a:gd name="connsiteY617" fmla="*/ 1173017 h 6858000"/>
              <a:gd name="connsiteX618" fmla="*/ 1367925 w 7467600"/>
              <a:gd name="connsiteY618" fmla="*/ 1135648 h 6858000"/>
              <a:gd name="connsiteX619" fmla="*/ 1771401 w 7467600"/>
              <a:gd name="connsiteY619" fmla="*/ 1806673 h 6858000"/>
              <a:gd name="connsiteX620" fmla="*/ 1972385 w 7467600"/>
              <a:gd name="connsiteY620" fmla="*/ 2198735 h 6858000"/>
              <a:gd name="connsiteX621" fmla="*/ 2040892 w 7467600"/>
              <a:gd name="connsiteY621" fmla="*/ 2405205 h 6858000"/>
              <a:gd name="connsiteX622" fmla="*/ 2131689 w 7467600"/>
              <a:gd name="connsiteY622" fmla="*/ 1936926 h 6858000"/>
              <a:gd name="connsiteX623" fmla="*/ 2454820 w 7467600"/>
              <a:gd name="connsiteY623" fmla="*/ 1248808 h 6858000"/>
              <a:gd name="connsiteX624" fmla="*/ 2492512 w 7467600"/>
              <a:gd name="connsiteY624" fmla="*/ 1302920 h 6858000"/>
              <a:gd name="connsiteX625" fmla="*/ 2081216 w 7467600"/>
              <a:gd name="connsiteY625" fmla="*/ 2527513 h 6858000"/>
              <a:gd name="connsiteX626" fmla="*/ 2081211 w 7467600"/>
              <a:gd name="connsiteY626" fmla="*/ 2528916 h 6858000"/>
              <a:gd name="connsiteX627" fmla="*/ 2199067 w 7467600"/>
              <a:gd name="connsiteY627" fmla="*/ 2884061 h 6858000"/>
              <a:gd name="connsiteX628" fmla="*/ 3192586 w 7467600"/>
              <a:gd name="connsiteY628" fmla="*/ 3411496 h 6858000"/>
              <a:gd name="connsiteX629" fmla="*/ 3182620 w 7467600"/>
              <a:gd name="connsiteY629" fmla="*/ 3483279 h 6858000"/>
              <a:gd name="connsiteX630" fmla="*/ 2435119 w 7467600"/>
              <a:gd name="connsiteY630" fmla="*/ 3080173 h 6858000"/>
              <a:gd name="connsiteX631" fmla="*/ 2410152 w 7467600"/>
              <a:gd name="connsiteY631" fmla="*/ 3063751 h 6858000"/>
              <a:gd name="connsiteX632" fmla="*/ 2408099 w 7467600"/>
              <a:gd name="connsiteY632" fmla="*/ 3064403 h 6858000"/>
              <a:gd name="connsiteX633" fmla="*/ 2407218 w 7467600"/>
              <a:gd name="connsiteY633" fmla="*/ 3070324 h 6858000"/>
              <a:gd name="connsiteX634" fmla="*/ 2380138 w 7467600"/>
              <a:gd name="connsiteY634" fmla="*/ 3099341 h 6858000"/>
              <a:gd name="connsiteX635" fmla="*/ 1765923 w 7467600"/>
              <a:gd name="connsiteY635" fmla="*/ 3581043 h 6858000"/>
              <a:gd name="connsiteX636" fmla="*/ 1702258 w 7467600"/>
              <a:gd name="connsiteY636" fmla="*/ 3612286 h 6858000"/>
              <a:gd name="connsiteX637" fmla="*/ 1538370 w 7467600"/>
              <a:gd name="connsiteY637" fmla="*/ 3811804 h 6858000"/>
              <a:gd name="connsiteX638" fmla="*/ 542867 w 7467600"/>
              <a:gd name="connsiteY638" fmla="*/ 4944092 h 6858000"/>
              <a:gd name="connsiteX639" fmla="*/ 515800 w 7467600"/>
              <a:gd name="connsiteY639" fmla="*/ 4862180 h 6858000"/>
              <a:gd name="connsiteX640" fmla="*/ 909145 w 7467600"/>
              <a:gd name="connsiteY640" fmla="*/ 4199225 h 6858000"/>
              <a:gd name="connsiteX641" fmla="*/ 1214067 w 7467600"/>
              <a:gd name="connsiteY641" fmla="*/ 3908561 h 6858000"/>
              <a:gd name="connsiteX642" fmla="*/ 640967 w 7467600"/>
              <a:gd name="connsiteY642" fmla="*/ 4105601 h 6858000"/>
              <a:gd name="connsiteX643" fmla="*/ 112563 w 7467600"/>
              <a:gd name="connsiteY643" fmla="*/ 4396952 h 6858000"/>
              <a:gd name="connsiteX644" fmla="*/ 0 w 7467600"/>
              <a:gd name="connsiteY644" fmla="*/ 4466006 h 6858000"/>
              <a:gd name="connsiteX645" fmla="*/ 0 w 7467600"/>
              <a:gd name="connsiteY645" fmla="*/ 4233763 h 6858000"/>
              <a:gd name="connsiteX646" fmla="*/ 36881 w 7467600"/>
              <a:gd name="connsiteY646" fmla="*/ 4200118 h 6858000"/>
              <a:gd name="connsiteX647" fmla="*/ 910534 w 7467600"/>
              <a:gd name="connsiteY647" fmla="*/ 3629753 h 6858000"/>
              <a:gd name="connsiteX648" fmla="*/ 1578717 w 7467600"/>
              <a:gd name="connsiteY648" fmla="*/ 3575982 h 6858000"/>
              <a:gd name="connsiteX649" fmla="*/ 2338780 w 7467600"/>
              <a:gd name="connsiteY649" fmla="*/ 3033725 h 6858000"/>
              <a:gd name="connsiteX650" fmla="*/ 1807991 w 7467600"/>
              <a:gd name="connsiteY650" fmla="*/ 2807184 h 6858000"/>
              <a:gd name="connsiteX651" fmla="*/ 1416358 w 7467600"/>
              <a:gd name="connsiteY651" fmla="*/ 3112571 h 6858000"/>
              <a:gd name="connsiteX652" fmla="*/ 939066 w 7467600"/>
              <a:gd name="connsiteY652" fmla="*/ 3378798 h 6858000"/>
              <a:gd name="connsiteX653" fmla="*/ 115099 w 7467600"/>
              <a:gd name="connsiteY653" fmla="*/ 3607650 h 6858000"/>
              <a:gd name="connsiteX654" fmla="*/ 97284 w 7467600"/>
              <a:gd name="connsiteY654" fmla="*/ 3520393 h 6858000"/>
              <a:gd name="connsiteX655" fmla="*/ 922050 w 7467600"/>
              <a:gd name="connsiteY655" fmla="*/ 3074867 h 6858000"/>
              <a:gd name="connsiteX656" fmla="*/ 1405265 w 7467600"/>
              <a:gd name="connsiteY656" fmla="*/ 3016319 h 6858000"/>
              <a:gd name="connsiteX657" fmla="*/ 1407512 w 7467600"/>
              <a:gd name="connsiteY657" fmla="*/ 3018001 h 6858000"/>
              <a:gd name="connsiteX658" fmla="*/ 1726266 w 7467600"/>
              <a:gd name="connsiteY658" fmla="*/ 2777274 h 6858000"/>
              <a:gd name="connsiteX659" fmla="*/ 625390 w 7467600"/>
              <a:gd name="connsiteY659" fmla="*/ 2514541 h 6858000"/>
              <a:gd name="connsiteX660" fmla="*/ 619799 w 7467600"/>
              <a:gd name="connsiteY660" fmla="*/ 2527180 h 6858000"/>
              <a:gd name="connsiteX661" fmla="*/ 310030 w 7467600"/>
              <a:gd name="connsiteY661" fmla="*/ 2771818 h 6858000"/>
              <a:gd name="connsiteX662" fmla="*/ 173877 w 7467600"/>
              <a:gd name="connsiteY662" fmla="*/ 2937056 h 6858000"/>
              <a:gd name="connsiteX663" fmla="*/ 77889 w 7467600"/>
              <a:gd name="connsiteY663" fmla="*/ 3138440 h 6858000"/>
              <a:gd name="connsiteX664" fmla="*/ 0 w 7467600"/>
              <a:gd name="connsiteY664" fmla="*/ 3271395 h 6858000"/>
              <a:gd name="connsiteX665" fmla="*/ 0 w 7467600"/>
              <a:gd name="connsiteY665" fmla="*/ 3153002 h 6858000"/>
              <a:gd name="connsiteX666" fmla="*/ 2386 w 7467600"/>
              <a:gd name="connsiteY666" fmla="*/ 3149203 h 6858000"/>
              <a:gd name="connsiteX667" fmla="*/ 89753 w 7467600"/>
              <a:gd name="connsiteY667" fmla="*/ 2987702 h 6858000"/>
              <a:gd name="connsiteX668" fmla="*/ 76869 w 7467600"/>
              <a:gd name="connsiteY668" fmla="*/ 3005404 h 6858000"/>
              <a:gd name="connsiteX669" fmla="*/ 32049 w 7467600"/>
              <a:gd name="connsiteY669" fmla="*/ 3065814 h 6858000"/>
              <a:gd name="connsiteX670" fmla="*/ 0 w 7467600"/>
              <a:gd name="connsiteY670" fmla="*/ 3108744 h 6858000"/>
              <a:gd name="connsiteX671" fmla="*/ 0 w 7467600"/>
              <a:gd name="connsiteY671" fmla="*/ 3058059 h 6858000"/>
              <a:gd name="connsiteX672" fmla="*/ 7610 w 7467600"/>
              <a:gd name="connsiteY672" fmla="*/ 3047889 h 6858000"/>
              <a:gd name="connsiteX673" fmla="*/ 52419 w 7467600"/>
              <a:gd name="connsiteY673" fmla="*/ 2987479 h 6858000"/>
              <a:gd name="connsiteX674" fmla="*/ 59142 w 7467600"/>
              <a:gd name="connsiteY674" fmla="*/ 2978488 h 6858000"/>
              <a:gd name="connsiteX675" fmla="*/ 0 w 7467600"/>
              <a:gd name="connsiteY675" fmla="*/ 3015334 h 6858000"/>
              <a:gd name="connsiteX676" fmla="*/ 0 w 7467600"/>
              <a:gd name="connsiteY676" fmla="*/ 2914286 h 6858000"/>
              <a:gd name="connsiteX677" fmla="*/ 36383 w 7467600"/>
              <a:gd name="connsiteY677" fmla="*/ 2901128 h 6858000"/>
              <a:gd name="connsiteX678" fmla="*/ 156329 w 7467600"/>
              <a:gd name="connsiteY678" fmla="*/ 2840533 h 6858000"/>
              <a:gd name="connsiteX679" fmla="*/ 358355 w 7467600"/>
              <a:gd name="connsiteY679" fmla="*/ 2620471 h 6858000"/>
              <a:gd name="connsiteX680" fmla="*/ 510577 w 7467600"/>
              <a:gd name="connsiteY680" fmla="*/ 2501244 h 6858000"/>
              <a:gd name="connsiteX681" fmla="*/ 211967 w 7467600"/>
              <a:gd name="connsiteY681" fmla="*/ 2479171 h 6858000"/>
              <a:gd name="connsiteX682" fmla="*/ 0 w 7467600"/>
              <a:gd name="connsiteY682" fmla="*/ 2476398 h 6858000"/>
              <a:gd name="connsiteX683" fmla="*/ 0 w 7467600"/>
              <a:gd name="connsiteY683" fmla="*/ 2389189 h 6858000"/>
              <a:gd name="connsiteX684" fmla="*/ 103062 w 7467600"/>
              <a:gd name="connsiteY684" fmla="*/ 2389518 h 6858000"/>
              <a:gd name="connsiteX685" fmla="*/ 510734 w 7467600"/>
              <a:gd name="connsiteY685" fmla="*/ 2416201 h 6858000"/>
              <a:gd name="connsiteX686" fmla="*/ 279257 w 7467600"/>
              <a:gd name="connsiteY686" fmla="*/ 2092102 h 6858000"/>
              <a:gd name="connsiteX687" fmla="*/ 65265 w 7467600"/>
              <a:gd name="connsiteY687" fmla="*/ 2006049 h 6858000"/>
              <a:gd name="connsiteX688" fmla="*/ 0 w 7467600"/>
              <a:gd name="connsiteY688" fmla="*/ 1982532 h 6858000"/>
              <a:gd name="connsiteX689" fmla="*/ 0 w 7467600"/>
              <a:gd name="connsiteY689" fmla="*/ 1912789 h 6858000"/>
              <a:gd name="connsiteX690" fmla="*/ 97460 w 7467600"/>
              <a:gd name="connsiteY690" fmla="*/ 1953725 h 6858000"/>
              <a:gd name="connsiteX691" fmla="*/ 221272 w 7467600"/>
              <a:gd name="connsiteY691" fmla="*/ 1980766 h 6858000"/>
              <a:gd name="connsiteX692" fmla="*/ 116765 w 7467600"/>
              <a:gd name="connsiteY692" fmla="*/ 1911033 h 6858000"/>
              <a:gd name="connsiteX693" fmla="*/ 16405 w 7467600"/>
              <a:gd name="connsiteY693" fmla="*/ 1803412 h 6858000"/>
              <a:gd name="connsiteX694" fmla="*/ 0 w 7467600"/>
              <a:gd name="connsiteY694" fmla="*/ 1784777 h 6858000"/>
              <a:gd name="connsiteX695" fmla="*/ 0 w 7467600"/>
              <a:gd name="connsiteY695" fmla="*/ 1740082 h 6858000"/>
              <a:gd name="connsiteX696" fmla="*/ 39394 w 7467600"/>
              <a:gd name="connsiteY696" fmla="*/ 1784856 h 6858000"/>
              <a:gd name="connsiteX697" fmla="*/ 135813 w 7467600"/>
              <a:gd name="connsiteY697" fmla="*/ 1888838 h 6858000"/>
              <a:gd name="connsiteX698" fmla="*/ 242575 w 7467600"/>
              <a:gd name="connsiteY698" fmla="*/ 1958841 h 6858000"/>
              <a:gd name="connsiteX699" fmla="*/ 82197 w 7467600"/>
              <a:gd name="connsiteY699" fmla="*/ 1754826 h 6858000"/>
              <a:gd name="connsiteX700" fmla="*/ 0 w 7467600"/>
              <a:gd name="connsiteY700" fmla="*/ 1679650 h 6858000"/>
              <a:gd name="connsiteX701" fmla="*/ 0 w 7467600"/>
              <a:gd name="connsiteY701" fmla="*/ 1602463 h 6858000"/>
              <a:gd name="connsiteX702" fmla="*/ 84689 w 7467600"/>
              <a:gd name="connsiteY702" fmla="*/ 1677442 h 6858000"/>
              <a:gd name="connsiteX703" fmla="*/ 298437 w 7467600"/>
              <a:gd name="connsiteY703" fmla="*/ 1968019 h 6858000"/>
              <a:gd name="connsiteX704" fmla="*/ 227269 w 7467600"/>
              <a:gd name="connsiteY704" fmla="*/ 1114064 h 6858000"/>
              <a:gd name="connsiteX705" fmla="*/ 248003 w 7467600"/>
              <a:gd name="connsiteY705" fmla="*/ 1089613 h 6858000"/>
              <a:gd name="connsiteX706" fmla="*/ 427020 w 7467600"/>
              <a:gd name="connsiteY706" fmla="*/ 1619803 h 6858000"/>
              <a:gd name="connsiteX707" fmla="*/ 340345 w 7467600"/>
              <a:gd name="connsiteY707" fmla="*/ 2027739 h 6858000"/>
              <a:gd name="connsiteX708" fmla="*/ 360865 w 7467600"/>
              <a:gd name="connsiteY708" fmla="*/ 2044827 h 6858000"/>
              <a:gd name="connsiteX709" fmla="*/ 560414 w 7467600"/>
              <a:gd name="connsiteY709" fmla="*/ 2421457 h 6858000"/>
              <a:gd name="connsiteX710" fmla="*/ 1359703 w 7467600"/>
              <a:gd name="connsiteY710" fmla="*/ 2578554 h 6858000"/>
              <a:gd name="connsiteX711" fmla="*/ 1359422 w 7467600"/>
              <a:gd name="connsiteY711" fmla="*/ 2577994 h 6858000"/>
              <a:gd name="connsiteX712" fmla="*/ 828701 w 7467600"/>
              <a:gd name="connsiteY712" fmla="*/ 1839520 h 6858000"/>
              <a:gd name="connsiteX713" fmla="*/ 494427 w 7467600"/>
              <a:gd name="connsiteY713" fmla="*/ 1092333 h 6858000"/>
              <a:gd name="connsiteX714" fmla="*/ 506322 w 7467600"/>
              <a:gd name="connsiteY714" fmla="*/ 1020997 h 6858000"/>
              <a:gd name="connsiteX715" fmla="*/ 4570198 w 7467600"/>
              <a:gd name="connsiteY715" fmla="*/ 978081 h 6858000"/>
              <a:gd name="connsiteX716" fmla="*/ 4523691 w 7467600"/>
              <a:gd name="connsiteY716" fmla="*/ 1127776 h 6858000"/>
              <a:gd name="connsiteX717" fmla="*/ 4509875 w 7467600"/>
              <a:gd name="connsiteY717" fmla="*/ 1167552 h 6858000"/>
              <a:gd name="connsiteX718" fmla="*/ 4478168 w 7467600"/>
              <a:gd name="connsiteY718" fmla="*/ 1260735 h 6858000"/>
              <a:gd name="connsiteX719" fmla="*/ 4409309 w 7467600"/>
              <a:gd name="connsiteY719" fmla="*/ 1666996 h 6858000"/>
              <a:gd name="connsiteX720" fmla="*/ 4370031 w 7467600"/>
              <a:gd name="connsiteY720" fmla="*/ 1955666 h 6858000"/>
              <a:gd name="connsiteX721" fmla="*/ 4570198 w 7467600"/>
              <a:gd name="connsiteY721" fmla="*/ 978081 h 6858000"/>
              <a:gd name="connsiteX722" fmla="*/ 4557898 w 7467600"/>
              <a:gd name="connsiteY722" fmla="*/ 900011 h 6858000"/>
              <a:gd name="connsiteX723" fmla="*/ 4344840 w 7467600"/>
              <a:gd name="connsiteY723" fmla="*/ 1922038 h 6858000"/>
              <a:gd name="connsiteX724" fmla="*/ 4378710 w 7467600"/>
              <a:gd name="connsiteY724" fmla="*/ 1665516 h 6858000"/>
              <a:gd name="connsiteX725" fmla="*/ 4448798 w 7467600"/>
              <a:gd name="connsiteY725" fmla="*/ 1253024 h 6858000"/>
              <a:gd name="connsiteX726" fmla="*/ 4480315 w 7467600"/>
              <a:gd name="connsiteY726" fmla="*/ 1158454 h 6858000"/>
              <a:gd name="connsiteX727" fmla="*/ 4494133 w 7467600"/>
              <a:gd name="connsiteY727" fmla="*/ 1118676 h 6858000"/>
              <a:gd name="connsiteX728" fmla="*/ 4557898 w 7467600"/>
              <a:gd name="connsiteY728" fmla="*/ 900011 h 6858000"/>
              <a:gd name="connsiteX729" fmla="*/ 5870151 w 7467600"/>
              <a:gd name="connsiteY729" fmla="*/ 898890 h 6858000"/>
              <a:gd name="connsiteX730" fmla="*/ 5861335 w 7467600"/>
              <a:gd name="connsiteY730" fmla="*/ 899177 h 6858000"/>
              <a:gd name="connsiteX731" fmla="*/ 5843702 w 7467600"/>
              <a:gd name="connsiteY731" fmla="*/ 899748 h 6858000"/>
              <a:gd name="connsiteX732" fmla="*/ 5651107 w 7467600"/>
              <a:gd name="connsiteY732" fmla="*/ 920306 h 6858000"/>
              <a:gd name="connsiteX733" fmla="*/ 5459407 w 7467600"/>
              <a:gd name="connsiteY733" fmla="*/ 940975 h 6858000"/>
              <a:gd name="connsiteX734" fmla="*/ 5374846 w 7467600"/>
              <a:gd name="connsiteY734" fmla="*/ 941988 h 6858000"/>
              <a:gd name="connsiteX735" fmla="*/ 5256105 w 7467600"/>
              <a:gd name="connsiteY735" fmla="*/ 945632 h 6858000"/>
              <a:gd name="connsiteX736" fmla="*/ 5107071 w 7467600"/>
              <a:gd name="connsiteY736" fmla="*/ 969720 h 6858000"/>
              <a:gd name="connsiteX737" fmla="*/ 4998681 w 7467600"/>
              <a:gd name="connsiteY737" fmla="*/ 988771 h 6858000"/>
              <a:gd name="connsiteX738" fmla="*/ 5870151 w 7467600"/>
              <a:gd name="connsiteY738" fmla="*/ 898890 h 6858000"/>
              <a:gd name="connsiteX739" fmla="*/ 5504425 w 7467600"/>
              <a:gd name="connsiteY739" fmla="*/ 848067 h 6858000"/>
              <a:gd name="connsiteX740" fmla="*/ 4968849 w 7467600"/>
              <a:gd name="connsiteY740" fmla="*/ 962318 h 6858000"/>
              <a:gd name="connsiteX741" fmla="*/ 5104039 w 7467600"/>
              <a:gd name="connsiteY741" fmla="*/ 940634 h 6858000"/>
              <a:gd name="connsiteX742" fmla="*/ 5256311 w 7467600"/>
              <a:gd name="connsiteY742" fmla="*/ 916490 h 6858000"/>
              <a:gd name="connsiteX743" fmla="*/ 5377381 w 7467600"/>
              <a:gd name="connsiteY743" fmla="*/ 912671 h 6858000"/>
              <a:gd name="connsiteX744" fmla="*/ 5460148 w 7467600"/>
              <a:gd name="connsiteY744" fmla="*/ 911442 h 6858000"/>
              <a:gd name="connsiteX745" fmla="*/ 5648971 w 7467600"/>
              <a:gd name="connsiteY745" fmla="*/ 891331 h 6858000"/>
              <a:gd name="connsiteX746" fmla="*/ 5844807 w 7467600"/>
              <a:gd name="connsiteY746" fmla="*/ 870718 h 6858000"/>
              <a:gd name="connsiteX747" fmla="*/ 5862975 w 7467600"/>
              <a:gd name="connsiteY747" fmla="*/ 869756 h 6858000"/>
              <a:gd name="connsiteX748" fmla="*/ 5920887 w 7467600"/>
              <a:gd name="connsiteY748" fmla="*/ 865929 h 6858000"/>
              <a:gd name="connsiteX749" fmla="*/ 5504425 w 7467600"/>
              <a:gd name="connsiteY749" fmla="*/ 848067 h 6858000"/>
              <a:gd name="connsiteX750" fmla="*/ 3607114 w 7467600"/>
              <a:gd name="connsiteY750" fmla="*/ 467441 h 6858000"/>
              <a:gd name="connsiteX751" fmla="*/ 3296242 w 7467600"/>
              <a:gd name="connsiteY751" fmla="*/ 807991 h 6858000"/>
              <a:gd name="connsiteX752" fmla="*/ 3174674 w 7467600"/>
              <a:gd name="connsiteY752" fmla="*/ 919759 h 6858000"/>
              <a:gd name="connsiteX753" fmla="*/ 3042978 w 7467600"/>
              <a:gd name="connsiteY753" fmla="*/ 1054894 h 6858000"/>
              <a:gd name="connsiteX754" fmla="*/ 2968914 w 7467600"/>
              <a:gd name="connsiteY754" fmla="*/ 1133756 h 6858000"/>
              <a:gd name="connsiteX755" fmla="*/ 3103823 w 7467600"/>
              <a:gd name="connsiteY755" fmla="*/ 1026814 h 6858000"/>
              <a:gd name="connsiteX756" fmla="*/ 3607114 w 7467600"/>
              <a:gd name="connsiteY756" fmla="*/ 467441 h 6858000"/>
              <a:gd name="connsiteX757" fmla="*/ 3744487 w 7467600"/>
              <a:gd name="connsiteY757" fmla="*/ 383136 h 6858000"/>
              <a:gd name="connsiteX758" fmla="*/ 3970213 w 7467600"/>
              <a:gd name="connsiteY758" fmla="*/ 995559 h 6858000"/>
              <a:gd name="connsiteX759" fmla="*/ 3744487 w 7467600"/>
              <a:gd name="connsiteY759" fmla="*/ 383136 h 6858000"/>
              <a:gd name="connsiteX760" fmla="*/ 3624562 w 7467600"/>
              <a:gd name="connsiteY760" fmla="*/ 367041 h 6858000"/>
              <a:gd name="connsiteX761" fmla="*/ 3489712 w 7467600"/>
              <a:gd name="connsiteY761" fmla="*/ 485386 h 6858000"/>
              <a:gd name="connsiteX762" fmla="*/ 3182994 w 7467600"/>
              <a:gd name="connsiteY762" fmla="*/ 828265 h 6858000"/>
              <a:gd name="connsiteX763" fmla="*/ 2892114 w 7467600"/>
              <a:gd name="connsiteY763" fmla="*/ 1172635 h 6858000"/>
              <a:gd name="connsiteX764" fmla="*/ 3021459 w 7467600"/>
              <a:gd name="connsiteY764" fmla="*/ 1035385 h 6858000"/>
              <a:gd name="connsiteX765" fmla="*/ 3153873 w 7467600"/>
              <a:gd name="connsiteY765" fmla="*/ 898971 h 6858000"/>
              <a:gd name="connsiteX766" fmla="*/ 3276511 w 7467600"/>
              <a:gd name="connsiteY766" fmla="*/ 786423 h 6858000"/>
              <a:gd name="connsiteX767" fmla="*/ 3584154 w 7467600"/>
              <a:gd name="connsiteY767" fmla="*/ 448218 h 6858000"/>
              <a:gd name="connsiteX768" fmla="*/ 3624562 w 7467600"/>
              <a:gd name="connsiteY768" fmla="*/ 367041 h 6858000"/>
              <a:gd name="connsiteX769" fmla="*/ 3766672 w 7467600"/>
              <a:gd name="connsiteY769" fmla="*/ 359429 h 6858000"/>
              <a:gd name="connsiteX770" fmla="*/ 3996338 w 7467600"/>
              <a:gd name="connsiteY770" fmla="*/ 968237 h 6858000"/>
              <a:gd name="connsiteX771" fmla="*/ 3766672 w 7467600"/>
              <a:gd name="connsiteY771" fmla="*/ 359429 h 6858000"/>
              <a:gd name="connsiteX772" fmla="*/ 5805386 w 7467600"/>
              <a:gd name="connsiteY772" fmla="*/ 239240 h 6858000"/>
              <a:gd name="connsiteX773" fmla="*/ 5736947 w 7467600"/>
              <a:gd name="connsiteY773" fmla="*/ 261367 h 6858000"/>
              <a:gd name="connsiteX774" fmla="*/ 5427012 w 7467600"/>
              <a:gd name="connsiteY774" fmla="*/ 311272 h 6858000"/>
              <a:gd name="connsiteX775" fmla="*/ 5147818 w 7467600"/>
              <a:gd name="connsiteY775" fmla="*/ 322112 h 6858000"/>
              <a:gd name="connsiteX776" fmla="*/ 5060854 w 7467600"/>
              <a:gd name="connsiteY776" fmla="*/ 311882 h 6858000"/>
              <a:gd name="connsiteX777" fmla="*/ 4945989 w 7467600"/>
              <a:gd name="connsiteY777" fmla="*/ 300516 h 6858000"/>
              <a:gd name="connsiteX778" fmla="*/ 5410479 w 7467600"/>
              <a:gd name="connsiteY778" fmla="*/ 348434 h 6858000"/>
              <a:gd name="connsiteX779" fmla="*/ 5805386 w 7467600"/>
              <a:gd name="connsiteY779" fmla="*/ 239240 h 6858000"/>
              <a:gd name="connsiteX780" fmla="*/ 5905192 w 7467600"/>
              <a:gd name="connsiteY780" fmla="*/ 163079 h 6858000"/>
              <a:gd name="connsiteX781" fmla="*/ 5865655 w 7467600"/>
              <a:gd name="connsiteY781" fmla="*/ 171901 h 6858000"/>
              <a:gd name="connsiteX782" fmla="*/ 5259740 w 7467600"/>
              <a:gd name="connsiteY782" fmla="*/ 257013 h 6858000"/>
              <a:gd name="connsiteX783" fmla="*/ 5208466 w 7467600"/>
              <a:gd name="connsiteY783" fmla="*/ 257550 h 6858000"/>
              <a:gd name="connsiteX784" fmla="*/ 4980204 w 7467600"/>
              <a:gd name="connsiteY784" fmla="*/ 271903 h 6858000"/>
              <a:gd name="connsiteX785" fmla="*/ 5068068 w 7467600"/>
              <a:gd name="connsiteY785" fmla="*/ 282244 h 6858000"/>
              <a:gd name="connsiteX786" fmla="*/ 5153231 w 7467600"/>
              <a:gd name="connsiteY786" fmla="*/ 292240 h 6858000"/>
              <a:gd name="connsiteX787" fmla="*/ 5426491 w 7467600"/>
              <a:gd name="connsiteY787" fmla="*/ 281128 h 6858000"/>
              <a:gd name="connsiteX788" fmla="*/ 5731212 w 7467600"/>
              <a:gd name="connsiteY788" fmla="*/ 231951 h 6858000"/>
              <a:gd name="connsiteX789" fmla="*/ 5905192 w 7467600"/>
              <a:gd name="connsiteY789" fmla="*/ 163079 h 6858000"/>
              <a:gd name="connsiteX790" fmla="*/ 5944437 w 7467600"/>
              <a:gd name="connsiteY790" fmla="*/ 113829 h 6858000"/>
              <a:gd name="connsiteX791" fmla="*/ 5825032 w 7467600"/>
              <a:gd name="connsiteY791" fmla="*/ 146405 h 6858000"/>
              <a:gd name="connsiteX792" fmla="*/ 4955599 w 7467600"/>
              <a:gd name="connsiteY792" fmla="*/ 247008 h 6858000"/>
              <a:gd name="connsiteX793" fmla="*/ 5210104 w 7467600"/>
              <a:gd name="connsiteY793" fmla="*/ 228123 h 6858000"/>
              <a:gd name="connsiteX794" fmla="*/ 5261015 w 7467600"/>
              <a:gd name="connsiteY794" fmla="*/ 227087 h 6858000"/>
              <a:gd name="connsiteX795" fmla="*/ 5861181 w 7467600"/>
              <a:gd name="connsiteY795" fmla="*/ 143093 h 6858000"/>
              <a:gd name="connsiteX796" fmla="*/ 5961252 w 7467600"/>
              <a:gd name="connsiteY796" fmla="*/ 114820 h 6858000"/>
              <a:gd name="connsiteX797" fmla="*/ 5944437 w 7467600"/>
              <a:gd name="connsiteY797" fmla="*/ 113829 h 6858000"/>
              <a:gd name="connsiteX798" fmla="*/ 3882765 w 7467600"/>
              <a:gd name="connsiteY798" fmla="*/ 0 h 6858000"/>
              <a:gd name="connsiteX799" fmla="*/ 3995099 w 7467600"/>
              <a:gd name="connsiteY799" fmla="*/ 0 h 6858000"/>
              <a:gd name="connsiteX800" fmla="*/ 4163818 w 7467600"/>
              <a:gd name="connsiteY800" fmla="*/ 234104 h 6858000"/>
              <a:gd name="connsiteX801" fmla="*/ 4172099 w 7467600"/>
              <a:gd name="connsiteY801" fmla="*/ 234207 h 6858000"/>
              <a:gd name="connsiteX802" fmla="*/ 4784282 w 7467600"/>
              <a:gd name="connsiteY802" fmla="*/ 276561 h 6858000"/>
              <a:gd name="connsiteX803" fmla="*/ 4801687 w 7467600"/>
              <a:gd name="connsiteY803" fmla="*/ 267764 h 6858000"/>
              <a:gd name="connsiteX804" fmla="*/ 6082788 w 7467600"/>
              <a:gd name="connsiteY804" fmla="*/ 64119 h 6858000"/>
              <a:gd name="connsiteX805" fmla="*/ 6099442 w 7467600"/>
              <a:gd name="connsiteY805" fmla="*/ 82568 h 6858000"/>
              <a:gd name="connsiteX806" fmla="*/ 4804137 w 7467600"/>
              <a:gd name="connsiteY806" fmla="*/ 320931 h 6858000"/>
              <a:gd name="connsiteX807" fmla="*/ 4227047 w 7467600"/>
              <a:gd name="connsiteY807" fmla="*/ 313415 h 6858000"/>
              <a:gd name="connsiteX808" fmla="*/ 4346041 w 7467600"/>
              <a:gd name="connsiteY808" fmla="*/ 456086 h 6858000"/>
              <a:gd name="connsiteX809" fmla="*/ 4870967 w 7467600"/>
              <a:gd name="connsiteY809" fmla="*/ 963061 h 6858000"/>
              <a:gd name="connsiteX810" fmla="*/ 4889647 w 7467600"/>
              <a:gd name="connsiteY810" fmla="*/ 957147 h 6858000"/>
              <a:gd name="connsiteX811" fmla="*/ 5422504 w 7467600"/>
              <a:gd name="connsiteY811" fmla="*/ 805191 h 6858000"/>
              <a:gd name="connsiteX812" fmla="*/ 6087656 w 7467600"/>
              <a:gd name="connsiteY812" fmla="*/ 826703 h 6858000"/>
              <a:gd name="connsiteX813" fmla="*/ 6058717 w 7467600"/>
              <a:gd name="connsiteY813" fmla="*/ 865992 h 6858000"/>
              <a:gd name="connsiteX814" fmla="*/ 4974153 w 7467600"/>
              <a:gd name="connsiteY814" fmla="*/ 1045456 h 6858000"/>
              <a:gd name="connsiteX815" fmla="*/ 5627835 w 7467600"/>
              <a:gd name="connsiteY815" fmla="*/ 1472077 h 6858000"/>
              <a:gd name="connsiteX816" fmla="*/ 5629817 w 7467600"/>
              <a:gd name="connsiteY816" fmla="*/ 1471412 h 6858000"/>
              <a:gd name="connsiteX817" fmla="*/ 5634124 w 7467600"/>
              <a:gd name="connsiteY817" fmla="*/ 1470572 h 6858000"/>
              <a:gd name="connsiteX818" fmla="*/ 5755832 w 7467600"/>
              <a:gd name="connsiteY818" fmla="*/ 1383886 h 6858000"/>
              <a:gd name="connsiteX819" fmla="*/ 6014186 w 7467600"/>
              <a:gd name="connsiteY819" fmla="*/ 1279799 h 6858000"/>
              <a:gd name="connsiteX820" fmla="*/ 6901619 w 7467600"/>
              <a:gd name="connsiteY820" fmla="*/ 1047874 h 6858000"/>
              <a:gd name="connsiteX821" fmla="*/ 6931566 w 7467600"/>
              <a:gd name="connsiteY821" fmla="*/ 1062034 h 6858000"/>
              <a:gd name="connsiteX822" fmla="*/ 5790982 w 7467600"/>
              <a:gd name="connsiteY822" fmla="*/ 1561380 h 6858000"/>
              <a:gd name="connsiteX823" fmla="*/ 6188971 w 7467600"/>
              <a:gd name="connsiteY823" fmla="*/ 1755168 h 6858000"/>
              <a:gd name="connsiteX824" fmla="*/ 6202446 w 7467600"/>
              <a:gd name="connsiteY824" fmla="*/ 1752268 h 6858000"/>
              <a:gd name="connsiteX825" fmla="*/ 7179560 w 7467600"/>
              <a:gd name="connsiteY825" fmla="*/ 1467551 h 6858000"/>
              <a:gd name="connsiteX826" fmla="*/ 7158730 w 7467600"/>
              <a:gd name="connsiteY826" fmla="*/ 1507835 h 6858000"/>
              <a:gd name="connsiteX827" fmla="*/ 6326959 w 7467600"/>
              <a:gd name="connsiteY827" fmla="*/ 1817686 h 6858000"/>
              <a:gd name="connsiteX828" fmla="*/ 6537433 w 7467600"/>
              <a:gd name="connsiteY828" fmla="*/ 1907790 h 6858000"/>
              <a:gd name="connsiteX829" fmla="*/ 6550221 w 7467600"/>
              <a:gd name="connsiteY829" fmla="*/ 1910729 h 6858000"/>
              <a:gd name="connsiteX830" fmla="*/ 6964438 w 7467600"/>
              <a:gd name="connsiteY830" fmla="*/ 2209505 h 6858000"/>
              <a:gd name="connsiteX831" fmla="*/ 7367862 w 7467600"/>
              <a:gd name="connsiteY831" fmla="*/ 2806833 h 6858000"/>
              <a:gd name="connsiteX832" fmla="*/ 7364329 w 7467600"/>
              <a:gd name="connsiteY832" fmla="*/ 2826907 h 6858000"/>
              <a:gd name="connsiteX833" fmla="*/ 7290545 w 7467600"/>
              <a:gd name="connsiteY833" fmla="*/ 2850663 h 6858000"/>
              <a:gd name="connsiteX834" fmla="*/ 6472036 w 7467600"/>
              <a:gd name="connsiteY834" fmla="*/ 1959003 h 6858000"/>
              <a:gd name="connsiteX835" fmla="*/ 5792897 w 7467600"/>
              <a:gd name="connsiteY835" fmla="*/ 1647747 h 6858000"/>
              <a:gd name="connsiteX836" fmla="*/ 5842751 w 7467600"/>
              <a:gd name="connsiteY836" fmla="*/ 1816112 h 6858000"/>
              <a:gd name="connsiteX837" fmla="*/ 5847424 w 7467600"/>
              <a:gd name="connsiteY837" fmla="*/ 1815776 h 6858000"/>
              <a:gd name="connsiteX838" fmla="*/ 6399821 w 7467600"/>
              <a:gd name="connsiteY838" fmla="*/ 2344799 h 6858000"/>
              <a:gd name="connsiteX839" fmla="*/ 6323232 w 7467600"/>
              <a:gd name="connsiteY839" fmla="*/ 2389634 h 6858000"/>
              <a:gd name="connsiteX840" fmla="*/ 5942958 w 7467600"/>
              <a:gd name="connsiteY840" fmla="*/ 2077708 h 6858000"/>
              <a:gd name="connsiteX841" fmla="*/ 5921559 w 7467600"/>
              <a:gd name="connsiteY841" fmla="*/ 2378596 h 6858000"/>
              <a:gd name="connsiteX842" fmla="*/ 5817651 w 7467600"/>
              <a:gd name="connsiteY842" fmla="*/ 3023919 h 6858000"/>
              <a:gd name="connsiteX843" fmla="*/ 5729634 w 7467600"/>
              <a:gd name="connsiteY843" fmla="*/ 3051849 h 6858000"/>
              <a:gd name="connsiteX844" fmla="*/ 5611018 w 7467600"/>
              <a:gd name="connsiteY844" fmla="*/ 2316769 h 6858000"/>
              <a:gd name="connsiteX845" fmla="*/ 5687608 w 7467600"/>
              <a:gd name="connsiteY845" fmla="*/ 2039972 h 6858000"/>
              <a:gd name="connsiteX846" fmla="*/ 5657554 w 7467600"/>
              <a:gd name="connsiteY846" fmla="*/ 1576445 h 6858000"/>
              <a:gd name="connsiteX847" fmla="*/ 5150475 w 7467600"/>
              <a:gd name="connsiteY847" fmla="*/ 1274012 h 6858000"/>
              <a:gd name="connsiteX848" fmla="*/ 5349142 w 7467600"/>
              <a:gd name="connsiteY848" fmla="*/ 2204405 h 6858000"/>
              <a:gd name="connsiteX849" fmla="*/ 5262214 w 7467600"/>
              <a:gd name="connsiteY849" fmla="*/ 2233836 h 6858000"/>
              <a:gd name="connsiteX850" fmla="*/ 4981539 w 7467600"/>
              <a:gd name="connsiteY850" fmla="*/ 1542201 h 6858000"/>
              <a:gd name="connsiteX851" fmla="*/ 4958461 w 7467600"/>
              <a:gd name="connsiteY851" fmla="*/ 1136957 h 6858000"/>
              <a:gd name="connsiteX852" fmla="*/ 4655015 w 7467600"/>
              <a:gd name="connsiteY852" fmla="*/ 891426 h 6858000"/>
              <a:gd name="connsiteX853" fmla="*/ 4348002 w 7467600"/>
              <a:gd name="connsiteY853" fmla="*/ 2205895 h 6858000"/>
              <a:gd name="connsiteX854" fmla="*/ 4262250 w 7467600"/>
              <a:gd name="connsiteY854" fmla="*/ 2219972 h 6858000"/>
              <a:gd name="connsiteX855" fmla="*/ 4550611 w 7467600"/>
              <a:gd name="connsiteY855" fmla="*/ 817540 h 6858000"/>
              <a:gd name="connsiteX856" fmla="*/ 4564418 w 7467600"/>
              <a:gd name="connsiteY856" fmla="*/ 808293 h 6858000"/>
              <a:gd name="connsiteX857" fmla="*/ 4266388 w 7467600"/>
              <a:gd name="connsiteY857" fmla="*/ 500083 h 6858000"/>
              <a:gd name="connsiteX858" fmla="*/ 4032842 w 7467600"/>
              <a:gd name="connsiteY858" fmla="*/ 211809 h 6858000"/>
              <a:gd name="connsiteX859" fmla="*/ 3882765 w 7467600"/>
              <a:gd name="connsiteY859" fmla="*/ 0 h 6858000"/>
              <a:gd name="connsiteX860" fmla="*/ 3721337 w 7467600"/>
              <a:gd name="connsiteY860" fmla="*/ 0 h 6858000"/>
              <a:gd name="connsiteX861" fmla="*/ 3797544 w 7467600"/>
              <a:gd name="connsiteY861" fmla="*/ 0 h 6858000"/>
              <a:gd name="connsiteX862" fmla="*/ 3775734 w 7467600"/>
              <a:gd name="connsiteY862" fmla="*/ 95131 h 6858000"/>
              <a:gd name="connsiteX863" fmla="*/ 3724807 w 7467600"/>
              <a:gd name="connsiteY863" fmla="*/ 272257 h 6858000"/>
              <a:gd name="connsiteX864" fmla="*/ 3726844 w 7467600"/>
              <a:gd name="connsiteY864" fmla="*/ 282988 h 6858000"/>
              <a:gd name="connsiteX865" fmla="*/ 3742664 w 7467600"/>
              <a:gd name="connsiteY865" fmla="*/ 279918 h 6858000"/>
              <a:gd name="connsiteX866" fmla="*/ 4103910 w 7467600"/>
              <a:gd name="connsiteY866" fmla="*/ 1161917 h 6858000"/>
              <a:gd name="connsiteX867" fmla="*/ 4020269 w 7467600"/>
              <a:gd name="connsiteY867" fmla="*/ 1200406 h 6858000"/>
              <a:gd name="connsiteX868" fmla="*/ 3674882 w 7467600"/>
              <a:gd name="connsiteY868" fmla="*/ 488524 h 6858000"/>
              <a:gd name="connsiteX869" fmla="*/ 3132682 w 7467600"/>
              <a:gd name="connsiteY869" fmla="*/ 1072284 h 6858000"/>
              <a:gd name="connsiteX870" fmla="*/ 2716346 w 7467600"/>
              <a:gd name="connsiteY870" fmla="*/ 1276376 h 6858000"/>
              <a:gd name="connsiteX871" fmla="*/ 2716772 w 7467600"/>
              <a:gd name="connsiteY871" fmla="*/ 1255462 h 6858000"/>
              <a:gd name="connsiteX872" fmla="*/ 3471096 w 7467600"/>
              <a:gd name="connsiteY872" fmla="*/ 437072 h 6858000"/>
              <a:gd name="connsiteX873" fmla="*/ 3639057 w 7467600"/>
              <a:gd name="connsiteY873" fmla="*/ 286334 h 6858000"/>
              <a:gd name="connsiteX874" fmla="*/ 3640309 w 7467600"/>
              <a:gd name="connsiteY874" fmla="*/ 284664 h 6858000"/>
              <a:gd name="connsiteX875" fmla="*/ 3646022 w 7467600"/>
              <a:gd name="connsiteY875" fmla="*/ 276711 h 6858000"/>
              <a:gd name="connsiteX876" fmla="*/ 3707943 w 7467600"/>
              <a:gd name="connsiteY876" fmla="*/ 65958 h 6858000"/>
              <a:gd name="connsiteX877" fmla="*/ 3721337 w 7467600"/>
              <a:gd name="connsiteY877" fmla="*/ 0 h 6858000"/>
              <a:gd name="connsiteX878" fmla="*/ 2867960 w 7467600"/>
              <a:gd name="connsiteY878" fmla="*/ 0 h 6858000"/>
              <a:gd name="connsiteX879" fmla="*/ 2926351 w 7467600"/>
              <a:gd name="connsiteY879" fmla="*/ 0 h 6858000"/>
              <a:gd name="connsiteX880" fmla="*/ 2902823 w 7467600"/>
              <a:gd name="connsiteY880" fmla="*/ 262929 h 6858000"/>
              <a:gd name="connsiteX881" fmla="*/ 2940663 w 7467600"/>
              <a:gd name="connsiteY881" fmla="*/ 140884 h 6858000"/>
              <a:gd name="connsiteX882" fmla="*/ 2947039 w 7467600"/>
              <a:gd name="connsiteY882" fmla="*/ 122524 h 6858000"/>
              <a:gd name="connsiteX883" fmla="*/ 2984316 w 7467600"/>
              <a:gd name="connsiteY883" fmla="*/ 0 h 6858000"/>
              <a:gd name="connsiteX884" fmla="*/ 3016114 w 7467600"/>
              <a:gd name="connsiteY884" fmla="*/ 0 h 6858000"/>
              <a:gd name="connsiteX885" fmla="*/ 2979949 w 7467600"/>
              <a:gd name="connsiteY885" fmla="*/ 119274 h 6858000"/>
              <a:gd name="connsiteX886" fmla="*/ 3023879 w 7467600"/>
              <a:gd name="connsiteY886" fmla="*/ 0 h 6858000"/>
              <a:gd name="connsiteX887" fmla="*/ 3105400 w 7467600"/>
              <a:gd name="connsiteY887" fmla="*/ 0 h 6858000"/>
              <a:gd name="connsiteX888" fmla="*/ 3094669 w 7467600"/>
              <a:gd name="connsiteY888" fmla="*/ 30308 h 6858000"/>
              <a:gd name="connsiteX889" fmla="*/ 2901945 w 7467600"/>
              <a:gd name="connsiteY889" fmla="*/ 466538 h 6858000"/>
              <a:gd name="connsiteX890" fmla="*/ 2815209 w 7467600"/>
              <a:gd name="connsiteY890" fmla="*/ 497361 h 6858000"/>
              <a:gd name="connsiteX891" fmla="*/ 2844845 w 7467600"/>
              <a:gd name="connsiteY891" fmla="*/ 127638 h 6858000"/>
              <a:gd name="connsiteX892" fmla="*/ 2867960 w 7467600"/>
              <a:gd name="connsiteY892" fmla="*/ 0 h 6858000"/>
              <a:gd name="connsiteX893" fmla="*/ 1057230 w 7467600"/>
              <a:gd name="connsiteY893" fmla="*/ 0 h 6858000"/>
              <a:gd name="connsiteX894" fmla="*/ 1111003 w 7467600"/>
              <a:gd name="connsiteY894" fmla="*/ 0 h 6858000"/>
              <a:gd name="connsiteX895" fmla="*/ 1125553 w 7467600"/>
              <a:gd name="connsiteY895" fmla="*/ 52588 h 6858000"/>
              <a:gd name="connsiteX896" fmla="*/ 1304276 w 7467600"/>
              <a:gd name="connsiteY896" fmla="*/ 476275 h 6858000"/>
              <a:gd name="connsiteX897" fmla="*/ 1492066 w 7467600"/>
              <a:gd name="connsiteY897" fmla="*/ 886333 h 6858000"/>
              <a:gd name="connsiteX898" fmla="*/ 1423698 w 7467600"/>
              <a:gd name="connsiteY898" fmla="*/ 710817 h 6858000"/>
              <a:gd name="connsiteX899" fmla="*/ 1357609 w 7467600"/>
              <a:gd name="connsiteY899" fmla="*/ 532892 h 6858000"/>
              <a:gd name="connsiteX900" fmla="*/ 1309550 w 7467600"/>
              <a:gd name="connsiteY900" fmla="*/ 374031 h 6858000"/>
              <a:gd name="connsiteX901" fmla="*/ 1193673 w 7467600"/>
              <a:gd name="connsiteY901" fmla="*/ 49533 h 6858000"/>
              <a:gd name="connsiteX902" fmla="*/ 1164391 w 7467600"/>
              <a:gd name="connsiteY902" fmla="*/ 0 h 6858000"/>
              <a:gd name="connsiteX903" fmla="*/ 1200666 w 7467600"/>
              <a:gd name="connsiteY903" fmla="*/ 0 h 6858000"/>
              <a:gd name="connsiteX904" fmla="*/ 1223408 w 7467600"/>
              <a:gd name="connsiteY904" fmla="*/ 38996 h 6858000"/>
              <a:gd name="connsiteX905" fmla="*/ 1339635 w 7467600"/>
              <a:gd name="connsiteY905" fmla="*/ 365517 h 6858000"/>
              <a:gd name="connsiteX906" fmla="*/ 1387469 w 7467600"/>
              <a:gd name="connsiteY906" fmla="*/ 523079 h 6858000"/>
              <a:gd name="connsiteX907" fmla="*/ 1452685 w 7467600"/>
              <a:gd name="connsiteY907" fmla="*/ 699806 h 6858000"/>
              <a:gd name="connsiteX908" fmla="*/ 1492092 w 7467600"/>
              <a:gd name="connsiteY908" fmla="*/ 800424 h 6858000"/>
              <a:gd name="connsiteX909" fmla="*/ 1455302 w 7467600"/>
              <a:gd name="connsiteY909" fmla="*/ 632913 h 6858000"/>
              <a:gd name="connsiteX910" fmla="*/ 1222336 w 7467600"/>
              <a:gd name="connsiteY910" fmla="*/ 9480 h 6858000"/>
              <a:gd name="connsiteX911" fmla="*/ 1214634 w 7467600"/>
              <a:gd name="connsiteY911" fmla="*/ 0 h 6858000"/>
              <a:gd name="connsiteX912" fmla="*/ 1289827 w 7467600"/>
              <a:gd name="connsiteY912" fmla="*/ 0 h 6858000"/>
              <a:gd name="connsiteX913" fmla="*/ 1321076 w 7467600"/>
              <a:gd name="connsiteY913" fmla="*/ 59722 h 6858000"/>
              <a:gd name="connsiteX914" fmla="*/ 1512579 w 7467600"/>
              <a:gd name="connsiteY914" fmla="*/ 626441 h 6858000"/>
              <a:gd name="connsiteX915" fmla="*/ 1506076 w 7467600"/>
              <a:gd name="connsiteY915" fmla="*/ 1089289 h 6858000"/>
              <a:gd name="connsiteX916" fmla="*/ 1486346 w 7467600"/>
              <a:gd name="connsiteY916" fmla="*/ 1079919 h 6858000"/>
              <a:gd name="connsiteX917" fmla="*/ 1070511 w 7467600"/>
              <a:gd name="connsiteY917" fmla="*/ 48609 h 6858000"/>
              <a:gd name="connsiteX918" fmla="*/ 1057230 w 7467600"/>
              <a:gd name="connsiteY918" fmla="*/ 0 h 6858000"/>
              <a:gd name="connsiteX919" fmla="*/ 43151 w 7467600"/>
              <a:gd name="connsiteY919" fmla="*/ 0 h 6858000"/>
              <a:gd name="connsiteX920" fmla="*/ 95283 w 7467600"/>
              <a:gd name="connsiteY920" fmla="*/ 0 h 6858000"/>
              <a:gd name="connsiteX921" fmla="*/ 300708 w 7467600"/>
              <a:gd name="connsiteY921" fmla="*/ 154571 h 6858000"/>
              <a:gd name="connsiteX922" fmla="*/ 530414 w 7467600"/>
              <a:gd name="connsiteY922" fmla="*/ 354673 h 6858000"/>
              <a:gd name="connsiteX923" fmla="*/ 333785 w 7467600"/>
              <a:gd name="connsiteY923" fmla="*/ 161564 h 6858000"/>
              <a:gd name="connsiteX924" fmla="*/ 147005 w 7467600"/>
              <a:gd name="connsiteY924" fmla="*/ 0 h 6858000"/>
              <a:gd name="connsiteX925" fmla="*/ 272509 w 7467600"/>
              <a:gd name="connsiteY925" fmla="*/ 0 h 6858000"/>
              <a:gd name="connsiteX926" fmla="*/ 326276 w 7467600"/>
              <a:gd name="connsiteY926" fmla="*/ 45847 h 6858000"/>
              <a:gd name="connsiteX927" fmla="*/ 823759 w 7467600"/>
              <a:gd name="connsiteY927" fmla="*/ 574145 h 6858000"/>
              <a:gd name="connsiteX928" fmla="*/ 811254 w 7467600"/>
              <a:gd name="connsiteY928" fmla="*/ 665546 h 6858000"/>
              <a:gd name="connsiteX929" fmla="*/ 154042 w 7467600"/>
              <a:gd name="connsiteY929" fmla="*/ 261522 h 6858000"/>
              <a:gd name="connsiteX930" fmla="*/ 13550 w 7467600"/>
              <a:gd name="connsiteY930" fmla="*/ 158423 h 6858000"/>
              <a:gd name="connsiteX931" fmla="*/ 0 w 7467600"/>
              <a:gd name="connsiteY931" fmla="*/ 146618 h 6858000"/>
              <a:gd name="connsiteX932" fmla="*/ 0 w 7467600"/>
              <a:gd name="connsiteY932" fmla="*/ 59161 h 6858000"/>
              <a:gd name="connsiteX933" fmla="*/ 45427 w 7467600"/>
              <a:gd name="connsiteY933" fmla="*/ 101078 h 6858000"/>
              <a:gd name="connsiteX934" fmla="*/ 630103 w 7467600"/>
              <a:gd name="connsiteY934" fmla="*/ 485885 h 6858000"/>
              <a:gd name="connsiteX935" fmla="*/ 532040 w 7467600"/>
              <a:gd name="connsiteY935" fmla="*/ 399359 h 6858000"/>
              <a:gd name="connsiteX936" fmla="*/ 517618 w 7467600"/>
              <a:gd name="connsiteY936" fmla="*/ 385726 h 6858000"/>
              <a:gd name="connsiteX937" fmla="*/ 285074 w 7467600"/>
              <a:gd name="connsiteY937" fmla="*/ 182755 h 6858000"/>
              <a:gd name="connsiteX938" fmla="*/ 43151 w 7467600"/>
              <a:gd name="connsiteY938" fmla="*/ 0 h 6858000"/>
              <a:gd name="connsiteX0" fmla="*/ 369702 w 7369701"/>
              <a:gd name="connsiteY0" fmla="*/ 6712169 h 6858000"/>
              <a:gd name="connsiteX1" fmla="*/ 366575 w 7369701"/>
              <a:gd name="connsiteY1" fmla="*/ 6715556 h 6858000"/>
              <a:gd name="connsiteX2" fmla="*/ 371637 w 7369701"/>
              <a:gd name="connsiteY2" fmla="*/ 6713954 h 6858000"/>
              <a:gd name="connsiteX3" fmla="*/ 369702 w 7369701"/>
              <a:gd name="connsiteY3" fmla="*/ 6712169 h 6858000"/>
              <a:gd name="connsiteX4" fmla="*/ 1019354 w 7369701"/>
              <a:gd name="connsiteY4" fmla="*/ 6315006 h 6858000"/>
              <a:gd name="connsiteX5" fmla="*/ 441046 w 7369701"/>
              <a:gd name="connsiteY5" fmla="*/ 6691153 h 6858000"/>
              <a:gd name="connsiteX6" fmla="*/ 1019354 w 7369701"/>
              <a:gd name="connsiteY6" fmla="*/ 6315006 h 6858000"/>
              <a:gd name="connsiteX7" fmla="*/ 991680 w 7369701"/>
              <a:gd name="connsiteY7" fmla="*/ 6298413 h 6858000"/>
              <a:gd name="connsiteX8" fmla="*/ 409060 w 7369701"/>
              <a:gd name="connsiteY8" fmla="*/ 6671470 h 6858000"/>
              <a:gd name="connsiteX9" fmla="*/ 991680 w 7369701"/>
              <a:gd name="connsiteY9" fmla="*/ 6298413 h 6858000"/>
              <a:gd name="connsiteX10" fmla="*/ 103333 w 7369701"/>
              <a:gd name="connsiteY10" fmla="*/ 5699602 h 6858000"/>
              <a:gd name="connsiteX11" fmla="*/ 233938 w 7369701"/>
              <a:gd name="connsiteY11" fmla="*/ 5809416 h 6858000"/>
              <a:gd name="connsiteX12" fmla="*/ 883580 w 7369701"/>
              <a:gd name="connsiteY12" fmla="*/ 6180710 h 6858000"/>
              <a:gd name="connsiteX13" fmla="*/ 487337 w 7369701"/>
              <a:gd name="connsiteY13" fmla="*/ 5950182 h 6858000"/>
              <a:gd name="connsiteX14" fmla="*/ 354051 w 7369701"/>
              <a:gd name="connsiteY14" fmla="*/ 5854912 h 6858000"/>
              <a:gd name="connsiteX15" fmla="*/ 195436 w 7369701"/>
              <a:gd name="connsiteY15" fmla="*/ 5755068 h 6858000"/>
              <a:gd name="connsiteX16" fmla="*/ 103333 w 7369701"/>
              <a:gd name="connsiteY16" fmla="*/ 5699602 h 6858000"/>
              <a:gd name="connsiteX17" fmla="*/ 5539432 w 7369701"/>
              <a:gd name="connsiteY17" fmla="*/ 5642928 h 6858000"/>
              <a:gd name="connsiteX18" fmla="*/ 5555462 w 7369701"/>
              <a:gd name="connsiteY18" fmla="*/ 5694454 h 6858000"/>
              <a:gd name="connsiteX19" fmla="*/ 5828270 w 7369701"/>
              <a:gd name="connsiteY19" fmla="*/ 6320663 h 6858000"/>
              <a:gd name="connsiteX20" fmla="*/ 5947416 w 7369701"/>
              <a:gd name="connsiteY20" fmla="*/ 6574846 h 6858000"/>
              <a:gd name="connsiteX21" fmla="*/ 5539432 w 7369701"/>
              <a:gd name="connsiteY21" fmla="*/ 5642928 h 6858000"/>
              <a:gd name="connsiteX22" fmla="*/ 51253 w 7369701"/>
              <a:gd name="connsiteY22" fmla="*/ 5631825 h 6858000"/>
              <a:gd name="connsiteX23" fmla="*/ 211622 w 7369701"/>
              <a:gd name="connsiteY23" fmla="*/ 5728803 h 6858000"/>
              <a:gd name="connsiteX24" fmla="*/ 371652 w 7369701"/>
              <a:gd name="connsiteY24" fmla="*/ 5829062 h 6858000"/>
              <a:gd name="connsiteX25" fmla="*/ 505903 w 7369701"/>
              <a:gd name="connsiteY25" fmla="*/ 5925221 h 6858000"/>
              <a:gd name="connsiteX26" fmla="*/ 899240 w 7369701"/>
              <a:gd name="connsiteY26" fmla="*/ 6153068 h 6858000"/>
              <a:gd name="connsiteX27" fmla="*/ 988114 w 7369701"/>
              <a:gd name="connsiteY27" fmla="*/ 6174204 h 6858000"/>
              <a:gd name="connsiteX28" fmla="*/ 845971 w 7369701"/>
              <a:gd name="connsiteY28" fmla="*/ 6067177 h 6858000"/>
              <a:gd name="connsiteX29" fmla="*/ 448057 w 7369701"/>
              <a:gd name="connsiteY29" fmla="*/ 5841376 h 6858000"/>
              <a:gd name="connsiteX30" fmla="*/ 51253 w 7369701"/>
              <a:gd name="connsiteY30" fmla="*/ 5631825 h 6858000"/>
              <a:gd name="connsiteX31" fmla="*/ 2606687 w 7369701"/>
              <a:gd name="connsiteY31" fmla="*/ 5630718 h 6858000"/>
              <a:gd name="connsiteX32" fmla="*/ 2645658 w 7369701"/>
              <a:gd name="connsiteY32" fmla="*/ 6640259 h 6858000"/>
              <a:gd name="connsiteX33" fmla="*/ 2606687 w 7369701"/>
              <a:gd name="connsiteY33" fmla="*/ 5630718 h 6858000"/>
              <a:gd name="connsiteX34" fmla="*/ 3642057 w 7369701"/>
              <a:gd name="connsiteY34" fmla="*/ 5573487 h 6858000"/>
              <a:gd name="connsiteX35" fmla="*/ 3632981 w 7369701"/>
              <a:gd name="connsiteY35" fmla="*/ 5579437 h 6858000"/>
              <a:gd name="connsiteX36" fmla="*/ 3382436 w 7369701"/>
              <a:gd name="connsiteY36" fmla="*/ 5952726 h 6858000"/>
              <a:gd name="connsiteX37" fmla="*/ 3191929 w 7369701"/>
              <a:gd name="connsiteY37" fmla="*/ 6662669 h 6858000"/>
              <a:gd name="connsiteX38" fmla="*/ 3369898 w 7369701"/>
              <a:gd name="connsiteY38" fmla="*/ 6081771 h 6858000"/>
              <a:gd name="connsiteX39" fmla="*/ 3642057 w 7369701"/>
              <a:gd name="connsiteY39" fmla="*/ 5573487 h 6858000"/>
              <a:gd name="connsiteX40" fmla="*/ 2650666 w 7369701"/>
              <a:gd name="connsiteY40" fmla="*/ 5530686 h 6858000"/>
              <a:gd name="connsiteX41" fmla="*/ 2650249 w 7369701"/>
              <a:gd name="connsiteY41" fmla="*/ 5532101 h 6858000"/>
              <a:gd name="connsiteX42" fmla="*/ 2663808 w 7369701"/>
              <a:gd name="connsiteY42" fmla="*/ 6535215 h 6858000"/>
              <a:gd name="connsiteX43" fmla="*/ 2665418 w 7369701"/>
              <a:gd name="connsiteY43" fmla="*/ 6132756 h 6858000"/>
              <a:gd name="connsiteX44" fmla="*/ 2650666 w 7369701"/>
              <a:gd name="connsiteY44" fmla="*/ 5530686 h 6858000"/>
              <a:gd name="connsiteX45" fmla="*/ 2680277 w 7369701"/>
              <a:gd name="connsiteY45" fmla="*/ 5479204 h 6858000"/>
              <a:gd name="connsiteX46" fmla="*/ 2678972 w 7369701"/>
              <a:gd name="connsiteY46" fmla="*/ 5481582 h 6858000"/>
              <a:gd name="connsiteX47" fmla="*/ 2696666 w 7369701"/>
              <a:gd name="connsiteY47" fmla="*/ 6133836 h 6858000"/>
              <a:gd name="connsiteX48" fmla="*/ 2695769 w 7369701"/>
              <a:gd name="connsiteY48" fmla="*/ 6390955 h 6858000"/>
              <a:gd name="connsiteX49" fmla="*/ 2739893 w 7369701"/>
              <a:gd name="connsiteY49" fmla="*/ 6108357 h 6858000"/>
              <a:gd name="connsiteX50" fmla="*/ 2680277 w 7369701"/>
              <a:gd name="connsiteY50" fmla="*/ 5479204 h 6858000"/>
              <a:gd name="connsiteX51" fmla="*/ 1132195 w 7369701"/>
              <a:gd name="connsiteY51" fmla="*/ 5467980 h 6858000"/>
              <a:gd name="connsiteX52" fmla="*/ 1679056 w 7369701"/>
              <a:gd name="connsiteY52" fmla="*/ 5516907 h 6858000"/>
              <a:gd name="connsiteX53" fmla="*/ 2128648 w 7369701"/>
              <a:gd name="connsiteY53" fmla="*/ 5474249 h 6858000"/>
              <a:gd name="connsiteX54" fmla="*/ 1825619 w 7369701"/>
              <a:gd name="connsiteY54" fmla="*/ 5478447 h 6858000"/>
              <a:gd name="connsiteX55" fmla="*/ 1737798 w 7369701"/>
              <a:gd name="connsiteY55" fmla="*/ 5483353 h 6858000"/>
              <a:gd name="connsiteX56" fmla="*/ 1132195 w 7369701"/>
              <a:gd name="connsiteY56" fmla="*/ 5467980 h 6858000"/>
              <a:gd name="connsiteX57" fmla="*/ 1456157 w 7369701"/>
              <a:gd name="connsiteY57" fmla="*/ 5371404 h 6858000"/>
              <a:gd name="connsiteX58" fmla="*/ 1244432 w 7369701"/>
              <a:gd name="connsiteY58" fmla="*/ 5385601 h 6858000"/>
              <a:gd name="connsiteX59" fmla="*/ 973990 w 7369701"/>
              <a:gd name="connsiteY59" fmla="*/ 5424940 h 6858000"/>
              <a:gd name="connsiteX60" fmla="*/ 1103809 w 7369701"/>
              <a:gd name="connsiteY60" fmla="*/ 5433720 h 6858000"/>
              <a:gd name="connsiteX61" fmla="*/ 1123454 w 7369701"/>
              <a:gd name="connsiteY61" fmla="*/ 5435727 h 6858000"/>
              <a:gd name="connsiteX62" fmla="*/ 1737017 w 7369701"/>
              <a:gd name="connsiteY62" fmla="*/ 5452183 h 6858000"/>
              <a:gd name="connsiteX63" fmla="*/ 1824397 w 7369701"/>
              <a:gd name="connsiteY63" fmla="*/ 5447757 h 6858000"/>
              <a:gd name="connsiteX64" fmla="*/ 2070059 w 7369701"/>
              <a:gd name="connsiteY64" fmla="*/ 5441660 h 6858000"/>
              <a:gd name="connsiteX65" fmla="*/ 1456157 w 7369701"/>
              <a:gd name="connsiteY65" fmla="*/ 5371404 h 6858000"/>
              <a:gd name="connsiteX66" fmla="*/ 4988186 w 7369701"/>
              <a:gd name="connsiteY66" fmla="*/ 5216467 h 6858000"/>
              <a:gd name="connsiteX67" fmla="*/ 4777334 w 7369701"/>
              <a:gd name="connsiteY67" fmla="*/ 5406072 h 6858000"/>
              <a:gd name="connsiteX68" fmla="*/ 4718341 w 7369701"/>
              <a:gd name="connsiteY68" fmla="*/ 5468043 h 6858000"/>
              <a:gd name="connsiteX69" fmla="*/ 4604655 w 7369701"/>
              <a:gd name="connsiteY69" fmla="*/ 5583434 h 6858000"/>
              <a:gd name="connsiteX70" fmla="*/ 4565074 w 7369701"/>
              <a:gd name="connsiteY70" fmla="*/ 5618550 h 6858000"/>
              <a:gd name="connsiteX71" fmla="*/ 4988186 w 7369701"/>
              <a:gd name="connsiteY71" fmla="*/ 5216467 h 6858000"/>
              <a:gd name="connsiteX72" fmla="*/ 4978032 w 7369701"/>
              <a:gd name="connsiteY72" fmla="*/ 5183809 h 6858000"/>
              <a:gd name="connsiteX73" fmla="*/ 4463413 w 7369701"/>
              <a:gd name="connsiteY73" fmla="*/ 5615162 h 6858000"/>
              <a:gd name="connsiteX74" fmla="*/ 4358134 w 7369701"/>
              <a:gd name="connsiteY74" fmla="*/ 5742791 h 6858000"/>
              <a:gd name="connsiteX75" fmla="*/ 4376219 w 7369701"/>
              <a:gd name="connsiteY75" fmla="*/ 5729027 h 6858000"/>
              <a:gd name="connsiteX76" fmla="*/ 4582340 w 7369701"/>
              <a:gd name="connsiteY76" fmla="*/ 5561037 h 6858000"/>
              <a:gd name="connsiteX77" fmla="*/ 4694684 w 7369701"/>
              <a:gd name="connsiteY77" fmla="*/ 5447098 h 6858000"/>
              <a:gd name="connsiteX78" fmla="*/ 4754123 w 7369701"/>
              <a:gd name="connsiteY78" fmla="*/ 5384643 h 6858000"/>
              <a:gd name="connsiteX79" fmla="*/ 4978032 w 7369701"/>
              <a:gd name="connsiteY79" fmla="*/ 5183809 h 6858000"/>
              <a:gd name="connsiteX80" fmla="*/ 1903353 w 7369701"/>
              <a:gd name="connsiteY80" fmla="*/ 5044827 h 6858000"/>
              <a:gd name="connsiteX81" fmla="*/ 1936931 w 7369701"/>
              <a:gd name="connsiteY81" fmla="*/ 5093954 h 6858000"/>
              <a:gd name="connsiteX82" fmla="*/ 2195868 w 7369701"/>
              <a:gd name="connsiteY82" fmla="*/ 5396574 h 6858000"/>
              <a:gd name="connsiteX83" fmla="*/ 2088852 w 7369701"/>
              <a:gd name="connsiteY83" fmla="*/ 5166123 h 6858000"/>
              <a:gd name="connsiteX84" fmla="*/ 1958241 w 7369701"/>
              <a:gd name="connsiteY84" fmla="*/ 5067955 h 6858000"/>
              <a:gd name="connsiteX85" fmla="*/ 1903353 w 7369701"/>
              <a:gd name="connsiteY85" fmla="*/ 5044827 h 6858000"/>
              <a:gd name="connsiteX86" fmla="*/ 1979378 w 7369701"/>
              <a:gd name="connsiteY86" fmla="*/ 4769504 h 6858000"/>
              <a:gd name="connsiteX87" fmla="*/ 2882120 w 7369701"/>
              <a:gd name="connsiteY87" fmla="*/ 5064547 h 6858000"/>
              <a:gd name="connsiteX88" fmla="*/ 2793103 w 7369701"/>
              <a:gd name="connsiteY88" fmla="*/ 5039699 h 6858000"/>
              <a:gd name="connsiteX89" fmla="*/ 2770041 w 7369701"/>
              <a:gd name="connsiteY89" fmla="*/ 5033634 h 6858000"/>
              <a:gd name="connsiteX90" fmla="*/ 1979378 w 7369701"/>
              <a:gd name="connsiteY90" fmla="*/ 4769504 h 6858000"/>
              <a:gd name="connsiteX91" fmla="*/ 1927410 w 7369701"/>
              <a:gd name="connsiteY91" fmla="*/ 4716164 h 6858000"/>
              <a:gd name="connsiteX92" fmla="*/ 1959587 w 7369701"/>
              <a:gd name="connsiteY92" fmla="*/ 4728849 h 6858000"/>
              <a:gd name="connsiteX93" fmla="*/ 2777707 w 7369701"/>
              <a:gd name="connsiteY93" fmla="*/ 5003991 h 6858000"/>
              <a:gd name="connsiteX94" fmla="*/ 2800768 w 7369701"/>
              <a:gd name="connsiteY94" fmla="*/ 5010056 h 6858000"/>
              <a:gd name="connsiteX95" fmla="*/ 2879408 w 7369701"/>
              <a:gd name="connsiteY95" fmla="*/ 5031590 h 6858000"/>
              <a:gd name="connsiteX96" fmla="*/ 2862295 w 7369701"/>
              <a:gd name="connsiteY96" fmla="*/ 5022958 h 6858000"/>
              <a:gd name="connsiteX97" fmla="*/ 2813343 w 7369701"/>
              <a:gd name="connsiteY97" fmla="*/ 4998369 h 6858000"/>
              <a:gd name="connsiteX98" fmla="*/ 2646245 w 7369701"/>
              <a:gd name="connsiteY98" fmla="*/ 4930999 h 6858000"/>
              <a:gd name="connsiteX99" fmla="*/ 1999243 w 7369701"/>
              <a:gd name="connsiteY99" fmla="*/ 4730524 h 6858000"/>
              <a:gd name="connsiteX100" fmla="*/ 1979527 w 7369701"/>
              <a:gd name="connsiteY100" fmla="*/ 4726651 h 6858000"/>
              <a:gd name="connsiteX101" fmla="*/ 1927410 w 7369701"/>
              <a:gd name="connsiteY101" fmla="*/ 4716164 h 6858000"/>
              <a:gd name="connsiteX102" fmla="*/ 1997014 w 7369701"/>
              <a:gd name="connsiteY102" fmla="*/ 4698007 h 6858000"/>
              <a:gd name="connsiteX103" fmla="*/ 2005458 w 7369701"/>
              <a:gd name="connsiteY103" fmla="*/ 4699540 h 6858000"/>
              <a:gd name="connsiteX104" fmla="*/ 2657186 w 7369701"/>
              <a:gd name="connsiteY104" fmla="*/ 4901687 h 6858000"/>
              <a:gd name="connsiteX105" fmla="*/ 2826662 w 7369701"/>
              <a:gd name="connsiteY105" fmla="*/ 4970362 h 6858000"/>
              <a:gd name="connsiteX106" fmla="*/ 2876100 w 7369701"/>
              <a:gd name="connsiteY106" fmla="*/ 4995397 h 6858000"/>
              <a:gd name="connsiteX107" fmla="*/ 3042600 w 7369701"/>
              <a:gd name="connsiteY107" fmla="*/ 5059532 h 6858000"/>
              <a:gd name="connsiteX108" fmla="*/ 1997014 w 7369701"/>
              <a:gd name="connsiteY108" fmla="*/ 4698007 h 6858000"/>
              <a:gd name="connsiteX109" fmla="*/ 2305292 w 7369701"/>
              <a:gd name="connsiteY109" fmla="*/ 4219492 h 6858000"/>
              <a:gd name="connsiteX110" fmla="*/ 3360922 w 7369701"/>
              <a:gd name="connsiteY110" fmla="*/ 4529373 h 6858000"/>
              <a:gd name="connsiteX111" fmla="*/ 3492420 w 7369701"/>
              <a:gd name="connsiteY111" fmla="*/ 4510145 h 6858000"/>
              <a:gd name="connsiteX112" fmla="*/ 3364086 w 7369701"/>
              <a:gd name="connsiteY112" fmla="*/ 4480340 h 6858000"/>
              <a:gd name="connsiteX113" fmla="*/ 3225818 w 7369701"/>
              <a:gd name="connsiteY113" fmla="*/ 4411822 h 6858000"/>
              <a:gd name="connsiteX114" fmla="*/ 3129696 w 7369701"/>
              <a:gd name="connsiteY114" fmla="*/ 4360704 h 6858000"/>
              <a:gd name="connsiteX115" fmla="*/ 2814545 w 7369701"/>
              <a:gd name="connsiteY115" fmla="*/ 4282955 h 6858000"/>
              <a:gd name="connsiteX116" fmla="*/ 2305292 w 7369701"/>
              <a:gd name="connsiteY116" fmla="*/ 4219492 h 6858000"/>
              <a:gd name="connsiteX117" fmla="*/ 2626982 w 7369701"/>
              <a:gd name="connsiteY117" fmla="*/ 4206450 h 6858000"/>
              <a:gd name="connsiteX118" fmla="*/ 2490617 w 7369701"/>
              <a:gd name="connsiteY118" fmla="*/ 4206951 h 6858000"/>
              <a:gd name="connsiteX119" fmla="*/ 2819869 w 7369701"/>
              <a:gd name="connsiteY119" fmla="*/ 4252936 h 6858000"/>
              <a:gd name="connsiteX120" fmla="*/ 3143018 w 7369701"/>
              <a:gd name="connsiteY120" fmla="*/ 4332698 h 6858000"/>
              <a:gd name="connsiteX121" fmla="*/ 3241520 w 7369701"/>
              <a:gd name="connsiteY121" fmla="*/ 4385112 h 6858000"/>
              <a:gd name="connsiteX122" fmla="*/ 3374575 w 7369701"/>
              <a:gd name="connsiteY122" fmla="*/ 4451517 h 6858000"/>
              <a:gd name="connsiteX123" fmla="*/ 3505221 w 7369701"/>
              <a:gd name="connsiteY123" fmla="*/ 4480757 h 6858000"/>
              <a:gd name="connsiteX124" fmla="*/ 2626982 w 7369701"/>
              <a:gd name="connsiteY124" fmla="*/ 4206450 h 6858000"/>
              <a:gd name="connsiteX125" fmla="*/ 1310106 w 7369701"/>
              <a:gd name="connsiteY125" fmla="*/ 3943217 h 6858000"/>
              <a:gd name="connsiteX126" fmla="*/ 854994 w 7369701"/>
              <a:gd name="connsiteY126" fmla="*/ 4399136 h 6858000"/>
              <a:gd name="connsiteX127" fmla="*/ 742462 w 7369701"/>
              <a:gd name="connsiteY127" fmla="*/ 4594648 h 6858000"/>
              <a:gd name="connsiteX128" fmla="*/ 820602 w 7369701"/>
              <a:gd name="connsiteY128" fmla="*/ 4485915 h 6858000"/>
              <a:gd name="connsiteX129" fmla="*/ 878295 w 7369701"/>
              <a:gd name="connsiteY129" fmla="*/ 4403594 h 6858000"/>
              <a:gd name="connsiteX130" fmla="*/ 1240607 w 7369701"/>
              <a:gd name="connsiteY130" fmla="*/ 4010401 h 6858000"/>
              <a:gd name="connsiteX131" fmla="*/ 1310106 w 7369701"/>
              <a:gd name="connsiteY131" fmla="*/ 3943217 h 6858000"/>
              <a:gd name="connsiteX132" fmla="*/ 1423113 w 7369701"/>
              <a:gd name="connsiteY132" fmla="*/ 3874565 h 6858000"/>
              <a:gd name="connsiteX133" fmla="*/ 1260565 w 7369701"/>
              <a:gd name="connsiteY133" fmla="*/ 4031982 h 6858000"/>
              <a:gd name="connsiteX134" fmla="*/ 901900 w 7369701"/>
              <a:gd name="connsiteY134" fmla="*/ 4421236 h 6858000"/>
              <a:gd name="connsiteX135" fmla="*/ 845044 w 7369701"/>
              <a:gd name="connsiteY135" fmla="*/ 4502436 h 6858000"/>
              <a:gd name="connsiteX136" fmla="*/ 685926 w 7369701"/>
              <a:gd name="connsiteY136" fmla="*/ 4703069 h 6858000"/>
              <a:gd name="connsiteX137" fmla="*/ 684248 w 7369701"/>
              <a:gd name="connsiteY137" fmla="*/ 4706721 h 6858000"/>
              <a:gd name="connsiteX138" fmla="*/ 1423113 w 7369701"/>
              <a:gd name="connsiteY138" fmla="*/ 3874565 h 6858000"/>
              <a:gd name="connsiteX139" fmla="*/ 3316479 w 7369701"/>
              <a:gd name="connsiteY139" fmla="*/ 3872136 h 6858000"/>
              <a:gd name="connsiteX140" fmla="*/ 3546806 w 7369701"/>
              <a:gd name="connsiteY140" fmla="*/ 4356139 h 6858000"/>
              <a:gd name="connsiteX141" fmla="*/ 3364433 w 7369701"/>
              <a:gd name="connsiteY141" fmla="*/ 3953121 h 6858000"/>
              <a:gd name="connsiteX142" fmla="*/ 3316479 w 7369701"/>
              <a:gd name="connsiteY142" fmla="*/ 3872136 h 6858000"/>
              <a:gd name="connsiteX143" fmla="*/ 3291335 w 7369701"/>
              <a:gd name="connsiteY143" fmla="*/ 3767420 h 6858000"/>
              <a:gd name="connsiteX144" fmla="*/ 3390805 w 7369701"/>
              <a:gd name="connsiteY144" fmla="*/ 3937163 h 6858000"/>
              <a:gd name="connsiteX145" fmla="*/ 3579062 w 7369701"/>
              <a:gd name="connsiteY145" fmla="*/ 4359040 h 6858000"/>
              <a:gd name="connsiteX146" fmla="*/ 3467355 w 7369701"/>
              <a:gd name="connsiteY146" fmla="*/ 3988130 h 6858000"/>
              <a:gd name="connsiteX147" fmla="*/ 3310753 w 7369701"/>
              <a:gd name="connsiteY147" fmla="*/ 3787140 h 6858000"/>
              <a:gd name="connsiteX148" fmla="*/ 3291335 w 7369701"/>
              <a:gd name="connsiteY148" fmla="*/ 3767420 h 6858000"/>
              <a:gd name="connsiteX149" fmla="*/ 1635889 w 7369701"/>
              <a:gd name="connsiteY149" fmla="*/ 3709494 h 6858000"/>
              <a:gd name="connsiteX150" fmla="*/ 1634800 w 7369701"/>
              <a:gd name="connsiteY150" fmla="*/ 3731111 h 6858000"/>
              <a:gd name="connsiteX151" fmla="*/ 1635889 w 7369701"/>
              <a:gd name="connsiteY151" fmla="*/ 3709494 h 6858000"/>
              <a:gd name="connsiteX152" fmla="*/ 1510397 w 7369701"/>
              <a:gd name="connsiteY152" fmla="*/ 3684705 h 6858000"/>
              <a:gd name="connsiteX153" fmla="*/ 1146550 w 7369701"/>
              <a:gd name="connsiteY153" fmla="*/ 3802012 h 6858000"/>
              <a:gd name="connsiteX154" fmla="*/ 698834 w 7369701"/>
              <a:gd name="connsiteY154" fmla="*/ 3952272 h 6858000"/>
              <a:gd name="connsiteX155" fmla="*/ 34256 w 7369701"/>
              <a:gd name="connsiteY155" fmla="*/ 4347603 h 6858000"/>
              <a:gd name="connsiteX156" fmla="*/ 527241 w 7369701"/>
              <a:gd name="connsiteY156" fmla="*/ 4065078 h 6858000"/>
              <a:gd name="connsiteX157" fmla="*/ 1510397 w 7369701"/>
              <a:gd name="connsiteY157" fmla="*/ 3684705 h 6858000"/>
              <a:gd name="connsiteX158" fmla="*/ 1313114 w 7369701"/>
              <a:gd name="connsiteY158" fmla="*/ 3655216 h 6858000"/>
              <a:gd name="connsiteX159" fmla="*/ 1109304 w 7369701"/>
              <a:gd name="connsiteY159" fmla="*/ 3669030 h 6858000"/>
              <a:gd name="connsiteX160" fmla="*/ 8129 w 7369701"/>
              <a:gd name="connsiteY160" fmla="*/ 4330519 h 6858000"/>
              <a:gd name="connsiteX161" fmla="*/ 687572 w 7369701"/>
              <a:gd name="connsiteY161" fmla="*/ 3925629 h 6858000"/>
              <a:gd name="connsiteX162" fmla="*/ 1138365 w 7369701"/>
              <a:gd name="connsiteY162" fmla="*/ 3774515 h 6858000"/>
              <a:gd name="connsiteX163" fmla="*/ 1505579 w 7369701"/>
              <a:gd name="connsiteY163" fmla="*/ 3655526 h 6858000"/>
              <a:gd name="connsiteX164" fmla="*/ 1313114 w 7369701"/>
              <a:gd name="connsiteY164" fmla="*/ 3655216 h 6858000"/>
              <a:gd name="connsiteX165" fmla="*/ 3655073 w 7369701"/>
              <a:gd name="connsiteY165" fmla="*/ 3650884 h 6858000"/>
              <a:gd name="connsiteX166" fmla="*/ 3989938 w 7369701"/>
              <a:gd name="connsiteY166" fmla="*/ 3991685 h 6858000"/>
              <a:gd name="connsiteX167" fmla="*/ 4393907 w 7369701"/>
              <a:gd name="connsiteY167" fmla="*/ 4261258 h 6858000"/>
              <a:gd name="connsiteX168" fmla="*/ 4648051 w 7369701"/>
              <a:gd name="connsiteY168" fmla="*/ 4374051 h 6858000"/>
              <a:gd name="connsiteX169" fmla="*/ 4383389 w 7369701"/>
              <a:gd name="connsiteY169" fmla="*/ 4184369 h 6858000"/>
              <a:gd name="connsiteX170" fmla="*/ 4165508 w 7369701"/>
              <a:gd name="connsiteY170" fmla="*/ 4035196 h 6858000"/>
              <a:gd name="connsiteX171" fmla="*/ 4068162 w 7369701"/>
              <a:gd name="connsiteY171" fmla="*/ 3953394 h 6858000"/>
              <a:gd name="connsiteX172" fmla="*/ 3981416 w 7369701"/>
              <a:gd name="connsiteY172" fmla="*/ 3880482 h 6858000"/>
              <a:gd name="connsiteX173" fmla="*/ 3800147 w 7369701"/>
              <a:gd name="connsiteY173" fmla="*/ 3749872 h 6858000"/>
              <a:gd name="connsiteX174" fmla="*/ 3655073 w 7369701"/>
              <a:gd name="connsiteY174" fmla="*/ 3650884 h 6858000"/>
              <a:gd name="connsiteX175" fmla="*/ 3670252 w 7369701"/>
              <a:gd name="connsiteY175" fmla="*/ 3622798 h 6858000"/>
              <a:gd name="connsiteX176" fmla="*/ 3817258 w 7369701"/>
              <a:gd name="connsiteY176" fmla="*/ 3723577 h 6858000"/>
              <a:gd name="connsiteX177" fmla="*/ 4000461 w 7369701"/>
              <a:gd name="connsiteY177" fmla="*/ 3855966 h 6858000"/>
              <a:gd name="connsiteX178" fmla="*/ 4088180 w 7369701"/>
              <a:gd name="connsiteY178" fmla="*/ 3929774 h 6858000"/>
              <a:gd name="connsiteX179" fmla="*/ 4184555 w 7369701"/>
              <a:gd name="connsiteY179" fmla="*/ 4010683 h 6858000"/>
              <a:gd name="connsiteX180" fmla="*/ 4399563 w 7369701"/>
              <a:gd name="connsiteY180" fmla="*/ 4158106 h 6858000"/>
              <a:gd name="connsiteX181" fmla="*/ 4684469 w 7369701"/>
              <a:gd name="connsiteY181" fmla="*/ 4364680 h 6858000"/>
              <a:gd name="connsiteX182" fmla="*/ 4690271 w 7369701"/>
              <a:gd name="connsiteY182" fmla="*/ 4370034 h 6858000"/>
              <a:gd name="connsiteX183" fmla="*/ 4136093 w 7369701"/>
              <a:gd name="connsiteY183" fmla="*/ 3858466 h 6858000"/>
              <a:gd name="connsiteX184" fmla="*/ 3670252 w 7369701"/>
              <a:gd name="connsiteY184" fmla="*/ 3622798 h 6858000"/>
              <a:gd name="connsiteX185" fmla="*/ 4440129 w 7369701"/>
              <a:gd name="connsiteY185" fmla="*/ 3448571 h 6858000"/>
              <a:gd name="connsiteX186" fmla="*/ 4856525 w 7369701"/>
              <a:gd name="connsiteY186" fmla="*/ 3915351 h 6858000"/>
              <a:gd name="connsiteX187" fmla="*/ 5059055 w 7369701"/>
              <a:gd name="connsiteY187" fmla="*/ 4108918 h 6858000"/>
              <a:gd name="connsiteX188" fmla="*/ 5290070 w 7369701"/>
              <a:gd name="connsiteY188" fmla="*/ 4263619 h 6858000"/>
              <a:gd name="connsiteX189" fmla="*/ 4834991 w 7369701"/>
              <a:gd name="connsiteY189" fmla="*/ 3830985 h 6858000"/>
              <a:gd name="connsiteX190" fmla="*/ 4440129 w 7369701"/>
              <a:gd name="connsiteY190" fmla="*/ 3448571 h 6858000"/>
              <a:gd name="connsiteX191" fmla="*/ 4441737 w 7369701"/>
              <a:gd name="connsiteY191" fmla="*/ 3399734 h 6858000"/>
              <a:gd name="connsiteX192" fmla="*/ 4431236 w 7369701"/>
              <a:gd name="connsiteY192" fmla="*/ 3400954 h 6858000"/>
              <a:gd name="connsiteX193" fmla="*/ 4557150 w 7369701"/>
              <a:gd name="connsiteY193" fmla="*/ 3510023 h 6858000"/>
              <a:gd name="connsiteX194" fmla="*/ 4856936 w 7369701"/>
              <a:gd name="connsiteY194" fmla="*/ 3809146 h 6858000"/>
              <a:gd name="connsiteX195" fmla="*/ 5111996 w 7369701"/>
              <a:gd name="connsiteY195" fmla="*/ 4065759 h 6858000"/>
              <a:gd name="connsiteX196" fmla="*/ 5388878 w 7369701"/>
              <a:gd name="connsiteY196" fmla="*/ 4300185 h 6858000"/>
              <a:gd name="connsiteX197" fmla="*/ 5425556 w 7369701"/>
              <a:gd name="connsiteY197" fmla="*/ 4308967 h 6858000"/>
              <a:gd name="connsiteX198" fmla="*/ 4943646 w 7369701"/>
              <a:gd name="connsiteY198" fmla="*/ 3822916 h 6858000"/>
              <a:gd name="connsiteX199" fmla="*/ 4594837 w 7369701"/>
              <a:gd name="connsiteY199" fmla="*/ 3532274 h 6858000"/>
              <a:gd name="connsiteX200" fmla="*/ 4441737 w 7369701"/>
              <a:gd name="connsiteY200" fmla="*/ 3399734 h 6858000"/>
              <a:gd name="connsiteX201" fmla="*/ 5425834 w 7369701"/>
              <a:gd name="connsiteY201" fmla="*/ 3162785 h 6858000"/>
              <a:gd name="connsiteX202" fmla="*/ 5401644 w 7369701"/>
              <a:gd name="connsiteY202" fmla="*/ 3617847 h 6858000"/>
              <a:gd name="connsiteX203" fmla="*/ 5467256 w 7369701"/>
              <a:gd name="connsiteY203" fmla="*/ 4175494 h 6858000"/>
              <a:gd name="connsiteX204" fmla="*/ 5448069 w 7369701"/>
              <a:gd name="connsiteY204" fmla="*/ 3567554 h 6858000"/>
              <a:gd name="connsiteX205" fmla="*/ 5425834 w 7369701"/>
              <a:gd name="connsiteY205" fmla="*/ 3162785 h 6858000"/>
              <a:gd name="connsiteX206" fmla="*/ 1318687 w 7369701"/>
              <a:gd name="connsiteY206" fmla="*/ 3113840 h 6858000"/>
              <a:gd name="connsiteX207" fmla="*/ 1066793 w 7369701"/>
              <a:gd name="connsiteY207" fmla="*/ 3212171 h 6858000"/>
              <a:gd name="connsiteX208" fmla="*/ 993319 w 7369701"/>
              <a:gd name="connsiteY208" fmla="*/ 3247648 h 6858000"/>
              <a:gd name="connsiteX209" fmla="*/ 853081 w 7369701"/>
              <a:gd name="connsiteY209" fmla="*/ 3312410 h 6858000"/>
              <a:gd name="connsiteX210" fmla="*/ 805957 w 7369701"/>
              <a:gd name="connsiteY210" fmla="*/ 3330443 h 6858000"/>
              <a:gd name="connsiteX211" fmla="*/ 1318687 w 7369701"/>
              <a:gd name="connsiteY211" fmla="*/ 3113840 h 6858000"/>
              <a:gd name="connsiteX212" fmla="*/ 5453702 w 7369701"/>
              <a:gd name="connsiteY212" fmla="*/ 3090882 h 6858000"/>
              <a:gd name="connsiteX213" fmla="*/ 5480135 w 7369701"/>
              <a:gd name="connsiteY213" fmla="*/ 3565802 h 6858000"/>
              <a:gd name="connsiteX214" fmla="*/ 5499023 w 7369701"/>
              <a:gd name="connsiteY214" fmla="*/ 4166310 h 6858000"/>
              <a:gd name="connsiteX215" fmla="*/ 5547022 w 7369701"/>
              <a:gd name="connsiteY215" fmla="*/ 3607838 h 6858000"/>
              <a:gd name="connsiteX216" fmla="*/ 5515964 w 7369701"/>
              <a:gd name="connsiteY216" fmla="*/ 3378541 h 6858000"/>
              <a:gd name="connsiteX217" fmla="*/ 5453702 w 7369701"/>
              <a:gd name="connsiteY217" fmla="*/ 3090882 h 6858000"/>
              <a:gd name="connsiteX218" fmla="*/ 1238695 w 7369701"/>
              <a:gd name="connsiteY218" fmla="*/ 3076820 h 6858000"/>
              <a:gd name="connsiteX219" fmla="*/ 716371 w 7369701"/>
              <a:gd name="connsiteY219" fmla="*/ 3293249 h 6858000"/>
              <a:gd name="connsiteX220" fmla="*/ 579522 w 7369701"/>
              <a:gd name="connsiteY220" fmla="*/ 3371759 h 6858000"/>
              <a:gd name="connsiteX221" fmla="*/ 600288 w 7369701"/>
              <a:gd name="connsiteY221" fmla="*/ 3365555 h 6858000"/>
              <a:gd name="connsiteX222" fmla="*/ 840692 w 7369701"/>
              <a:gd name="connsiteY222" fmla="*/ 3284921 h 6858000"/>
              <a:gd name="connsiteX223" fmla="*/ 979248 w 7369701"/>
              <a:gd name="connsiteY223" fmla="*/ 3221003 h 6858000"/>
              <a:gd name="connsiteX224" fmla="*/ 1053282 w 7369701"/>
              <a:gd name="connsiteY224" fmla="*/ 3185247 h 6858000"/>
              <a:gd name="connsiteX225" fmla="*/ 1320603 w 7369701"/>
              <a:gd name="connsiteY225" fmla="*/ 3081281 h 6858000"/>
              <a:gd name="connsiteX226" fmla="*/ 1238695 w 7369701"/>
              <a:gd name="connsiteY226" fmla="*/ 3076820 h 6858000"/>
              <a:gd name="connsiteX227" fmla="*/ 5425627 w 7369701"/>
              <a:gd name="connsiteY227" fmla="*/ 2954192 h 6858000"/>
              <a:gd name="connsiteX228" fmla="*/ 5470770 w 7369701"/>
              <a:gd name="connsiteY228" fmla="*/ 3005435 h 6858000"/>
              <a:gd name="connsiteX229" fmla="*/ 5519779 w 7369701"/>
              <a:gd name="connsiteY229" fmla="*/ 4359223 h 6858000"/>
              <a:gd name="connsiteX230" fmla="*/ 5520293 w 7369701"/>
              <a:gd name="connsiteY230" fmla="*/ 4360602 h 6858000"/>
              <a:gd name="connsiteX231" fmla="*/ 5767221 w 7369701"/>
              <a:gd name="connsiteY231" fmla="*/ 4665564 h 6858000"/>
              <a:gd name="connsiteX232" fmla="*/ 6937169 w 7369701"/>
              <a:gd name="connsiteY232" fmla="*/ 4815941 h 6858000"/>
              <a:gd name="connsiteX233" fmla="*/ 6953922 w 7369701"/>
              <a:gd name="connsiteY233" fmla="*/ 4890068 h 6858000"/>
              <a:gd name="connsiteX234" fmla="*/ 6071359 w 7369701"/>
              <a:gd name="connsiteY234" fmla="*/ 4770770 h 6858000"/>
              <a:gd name="connsiteX235" fmla="*/ 6038839 w 7369701"/>
              <a:gd name="connsiteY235" fmla="*/ 4764474 h 6858000"/>
              <a:gd name="connsiteX236" fmla="*/ 6038706 w 7369701"/>
              <a:gd name="connsiteY236" fmla="*/ 4763847 h 6858000"/>
              <a:gd name="connsiteX237" fmla="*/ 6037784 w 7369701"/>
              <a:gd name="connsiteY237" fmla="*/ 4764270 h 6858000"/>
              <a:gd name="connsiteX238" fmla="*/ 6038839 w 7369701"/>
              <a:gd name="connsiteY238" fmla="*/ 4764474 h 6858000"/>
              <a:gd name="connsiteX239" fmla="*/ 6040338 w 7369701"/>
              <a:gd name="connsiteY239" fmla="*/ 4771418 h 6858000"/>
              <a:gd name="connsiteX240" fmla="*/ 6024488 w 7369701"/>
              <a:gd name="connsiteY240" fmla="*/ 4809903 h 6858000"/>
              <a:gd name="connsiteX241" fmla="*/ 5599771 w 7369701"/>
              <a:gd name="connsiteY241" fmla="*/ 5509652 h 6858000"/>
              <a:gd name="connsiteX242" fmla="*/ 5548843 w 7369701"/>
              <a:gd name="connsiteY242" fmla="*/ 5563845 h 6858000"/>
              <a:gd name="connsiteX243" fmla="*/ 5940952 w 7369701"/>
              <a:gd name="connsiteY243" fmla="*/ 6250028 h 6858000"/>
              <a:gd name="connsiteX244" fmla="*/ 6043441 w 7369701"/>
              <a:gd name="connsiteY244" fmla="*/ 6665847 h 6858000"/>
              <a:gd name="connsiteX245" fmla="*/ 6093432 w 7369701"/>
              <a:gd name="connsiteY245" fmla="*/ 6858000 h 6858000"/>
              <a:gd name="connsiteX246" fmla="*/ 6034344 w 7369701"/>
              <a:gd name="connsiteY246" fmla="*/ 6858000 h 6858000"/>
              <a:gd name="connsiteX247" fmla="*/ 6026679 w 7369701"/>
              <a:gd name="connsiteY247" fmla="*/ 6836959 h 6858000"/>
              <a:gd name="connsiteX248" fmla="*/ 5800441 w 7369701"/>
              <a:gd name="connsiteY248" fmla="*/ 6335286 h 6858000"/>
              <a:gd name="connsiteX249" fmla="*/ 5526562 w 7369701"/>
              <a:gd name="connsiteY249" fmla="*/ 5705388 h 6858000"/>
              <a:gd name="connsiteX250" fmla="*/ 5519640 w 7369701"/>
              <a:gd name="connsiteY250" fmla="*/ 5683774 h 6858000"/>
              <a:gd name="connsiteX251" fmla="*/ 5844559 w 7369701"/>
              <a:gd name="connsiteY251" fmla="*/ 6553349 h 6858000"/>
              <a:gd name="connsiteX252" fmla="*/ 5975994 w 7369701"/>
              <a:gd name="connsiteY252" fmla="*/ 6858000 h 6858000"/>
              <a:gd name="connsiteX253" fmla="*/ 5898547 w 7369701"/>
              <a:gd name="connsiteY253" fmla="*/ 6858000 h 6858000"/>
              <a:gd name="connsiteX254" fmla="*/ 5682041 w 7369701"/>
              <a:gd name="connsiteY254" fmla="*/ 6355860 h 6858000"/>
              <a:gd name="connsiteX255" fmla="*/ 5461758 w 7369701"/>
              <a:gd name="connsiteY255" fmla="*/ 5820220 h 6858000"/>
              <a:gd name="connsiteX256" fmla="*/ 5237282 w 7369701"/>
              <a:gd name="connsiteY256" fmla="*/ 6579086 h 6858000"/>
              <a:gd name="connsiteX257" fmla="*/ 5115009 w 7369701"/>
              <a:gd name="connsiteY257" fmla="*/ 6858000 h 6858000"/>
              <a:gd name="connsiteX258" fmla="*/ 5028074 w 7369701"/>
              <a:gd name="connsiteY258" fmla="*/ 6858000 h 6858000"/>
              <a:gd name="connsiteX259" fmla="*/ 5079508 w 7369701"/>
              <a:gd name="connsiteY259" fmla="*/ 6749074 h 6858000"/>
              <a:gd name="connsiteX260" fmla="*/ 5371846 w 7369701"/>
              <a:gd name="connsiteY260" fmla="*/ 5924413 h 6858000"/>
              <a:gd name="connsiteX261" fmla="*/ 5270512 w 7369701"/>
              <a:gd name="connsiteY261" fmla="*/ 6138975 h 6858000"/>
              <a:gd name="connsiteX262" fmla="*/ 5062409 w 7369701"/>
              <a:gd name="connsiteY262" fmla="*/ 6653544 h 6858000"/>
              <a:gd name="connsiteX263" fmla="*/ 5036628 w 7369701"/>
              <a:gd name="connsiteY263" fmla="*/ 6754247 h 6858000"/>
              <a:gd name="connsiteX264" fmla="*/ 5009112 w 7369701"/>
              <a:gd name="connsiteY264" fmla="*/ 6858000 h 6858000"/>
              <a:gd name="connsiteX265" fmla="*/ 4976679 w 7369701"/>
              <a:gd name="connsiteY265" fmla="*/ 6858000 h 6858000"/>
              <a:gd name="connsiteX266" fmla="*/ 5006537 w 7369701"/>
              <a:gd name="connsiteY266" fmla="*/ 6747068 h 6858000"/>
              <a:gd name="connsiteX267" fmla="*/ 5032723 w 7369701"/>
              <a:gd name="connsiteY267" fmla="*/ 6644957 h 6858000"/>
              <a:gd name="connsiteX268" fmla="*/ 5242949 w 7369701"/>
              <a:gd name="connsiteY268" fmla="*/ 6125175 h 6858000"/>
              <a:gd name="connsiteX269" fmla="*/ 5286321 w 7369701"/>
              <a:gd name="connsiteY269" fmla="*/ 6033555 h 6858000"/>
              <a:gd name="connsiteX270" fmla="*/ 5008210 w 7369701"/>
              <a:gd name="connsiteY270" fmla="*/ 6649194 h 6858000"/>
              <a:gd name="connsiteX271" fmla="*/ 4986321 w 7369701"/>
              <a:gd name="connsiteY271" fmla="*/ 6765687 h 6858000"/>
              <a:gd name="connsiteX272" fmla="*/ 4973474 w 7369701"/>
              <a:gd name="connsiteY272" fmla="*/ 6858000 h 6858000"/>
              <a:gd name="connsiteX273" fmla="*/ 4907178 w 7369701"/>
              <a:gd name="connsiteY273" fmla="*/ 6858000 h 6858000"/>
              <a:gd name="connsiteX274" fmla="*/ 4910810 w 7369701"/>
              <a:gd name="connsiteY274" fmla="*/ 6829660 h 6858000"/>
              <a:gd name="connsiteX275" fmla="*/ 4987461 w 7369701"/>
              <a:gd name="connsiteY275" fmla="*/ 6432994 h 6858000"/>
              <a:gd name="connsiteX276" fmla="*/ 5179262 w 7369701"/>
              <a:gd name="connsiteY276" fmla="*/ 6035044 h 6858000"/>
              <a:gd name="connsiteX277" fmla="*/ 4689678 w 7369701"/>
              <a:gd name="connsiteY277" fmla="*/ 6440241 h 6858000"/>
              <a:gd name="connsiteX278" fmla="*/ 4477543 w 7369701"/>
              <a:gd name="connsiteY278" fmla="*/ 6674836 h 6858000"/>
              <a:gd name="connsiteX279" fmla="*/ 4329957 w 7369701"/>
              <a:gd name="connsiteY279" fmla="*/ 6858000 h 6858000"/>
              <a:gd name="connsiteX280" fmla="*/ 4218595 w 7369701"/>
              <a:gd name="connsiteY280" fmla="*/ 6858000 h 6858000"/>
              <a:gd name="connsiteX281" fmla="*/ 4368888 w 7369701"/>
              <a:gd name="connsiteY281" fmla="*/ 6668412 h 6858000"/>
              <a:gd name="connsiteX282" fmla="*/ 4563091 w 7369701"/>
              <a:gd name="connsiteY282" fmla="*/ 6442508 h 6858000"/>
              <a:gd name="connsiteX283" fmla="*/ 5387324 w 7369701"/>
              <a:gd name="connsiteY283" fmla="*/ 5705830 h 6858000"/>
              <a:gd name="connsiteX284" fmla="*/ 5073620 w 7369701"/>
              <a:gd name="connsiteY284" fmla="*/ 5955437 h 6858000"/>
              <a:gd name="connsiteX285" fmla="*/ 4689789 w 7369701"/>
              <a:gd name="connsiteY285" fmla="*/ 6268382 h 6858000"/>
              <a:gd name="connsiteX286" fmla="*/ 4418722 w 7369701"/>
              <a:gd name="connsiteY286" fmla="*/ 6570886 h 6858000"/>
              <a:gd name="connsiteX287" fmla="*/ 4214944 w 7369701"/>
              <a:gd name="connsiteY287" fmla="*/ 6858000 h 6858000"/>
              <a:gd name="connsiteX288" fmla="*/ 4177898 w 7369701"/>
              <a:gd name="connsiteY288" fmla="*/ 6858000 h 6858000"/>
              <a:gd name="connsiteX289" fmla="*/ 4391597 w 7369701"/>
              <a:gd name="connsiteY289" fmla="*/ 6556370 h 6858000"/>
              <a:gd name="connsiteX290" fmla="*/ 4668889 w 7369701"/>
              <a:gd name="connsiteY290" fmla="*/ 6246399 h 6858000"/>
              <a:gd name="connsiteX291" fmla="*/ 5055427 w 7369701"/>
              <a:gd name="connsiteY291" fmla="*/ 5931476 h 6858000"/>
              <a:gd name="connsiteX292" fmla="*/ 5371814 w 7369701"/>
              <a:gd name="connsiteY292" fmla="*/ 5678975 h 6858000"/>
              <a:gd name="connsiteX293" fmla="*/ 4987918 w 7369701"/>
              <a:gd name="connsiteY293" fmla="*/ 5838701 h 6858000"/>
              <a:gd name="connsiteX294" fmla="*/ 4317146 w 7369701"/>
              <a:gd name="connsiteY294" fmla="*/ 6587716 h 6858000"/>
              <a:gd name="connsiteX295" fmla="*/ 4171627 w 7369701"/>
              <a:gd name="connsiteY295" fmla="*/ 6858000 h 6858000"/>
              <a:gd name="connsiteX296" fmla="*/ 4081585 w 7369701"/>
              <a:gd name="connsiteY296" fmla="*/ 6858000 h 6858000"/>
              <a:gd name="connsiteX297" fmla="*/ 4238603 w 7369701"/>
              <a:gd name="connsiteY297" fmla="*/ 6559341 h 6858000"/>
              <a:gd name="connsiteX298" fmla="*/ 4778333 w 7369701"/>
              <a:gd name="connsiteY298" fmla="*/ 5873626 h 6858000"/>
              <a:gd name="connsiteX299" fmla="*/ 5414185 w 7369701"/>
              <a:gd name="connsiteY299" fmla="*/ 5573882 h 6858000"/>
              <a:gd name="connsiteX300" fmla="*/ 5959648 w 7369701"/>
              <a:gd name="connsiteY300" fmla="*/ 4760797 h 6858000"/>
              <a:gd name="connsiteX301" fmla="*/ 5355019 w 7369701"/>
              <a:gd name="connsiteY301" fmla="*/ 4734672 h 6858000"/>
              <a:gd name="connsiteX302" fmla="*/ 5083565 w 7369701"/>
              <a:gd name="connsiteY302" fmla="*/ 5179121 h 6858000"/>
              <a:gd name="connsiteX303" fmla="*/ 4713577 w 7369701"/>
              <a:gd name="connsiteY303" fmla="*/ 5616803 h 6858000"/>
              <a:gd name="connsiteX304" fmla="*/ 3989559 w 7369701"/>
              <a:gd name="connsiteY304" fmla="*/ 6145945 h 6858000"/>
              <a:gd name="connsiteX305" fmla="*/ 3939824 w 7369701"/>
              <a:gd name="connsiteY305" fmla="*/ 6066900 h 6858000"/>
              <a:gd name="connsiteX306" fmla="*/ 4584537 w 7369701"/>
              <a:gd name="connsiteY306" fmla="*/ 5324826 h 6858000"/>
              <a:gd name="connsiteX307" fmla="*/ 5037105 w 7369701"/>
              <a:gd name="connsiteY307" fmla="*/ 5088765 h 6858000"/>
              <a:gd name="connsiteX308" fmla="*/ 5039930 w 7369701"/>
              <a:gd name="connsiteY308" fmla="*/ 5089585 h 6858000"/>
              <a:gd name="connsiteX309" fmla="*/ 5263764 w 7369701"/>
              <a:gd name="connsiteY309" fmla="*/ 4735525 h 6858000"/>
              <a:gd name="connsiteX310" fmla="*/ 4086300 w 7369701"/>
              <a:gd name="connsiteY310" fmla="*/ 4884599 h 6858000"/>
              <a:gd name="connsiteX311" fmla="*/ 4085485 w 7369701"/>
              <a:gd name="connsiteY311" fmla="*/ 4899070 h 6858000"/>
              <a:gd name="connsiteX312" fmla="*/ 3871915 w 7369701"/>
              <a:gd name="connsiteY312" fmla="*/ 5253645 h 6858000"/>
              <a:gd name="connsiteX313" fmla="*/ 3799374 w 7369701"/>
              <a:gd name="connsiteY313" fmla="*/ 5466127 h 6858000"/>
              <a:gd name="connsiteX314" fmla="*/ 3498850 w 7369701"/>
              <a:gd name="connsiteY314" fmla="*/ 6661888 h 6858000"/>
              <a:gd name="connsiteX315" fmla="*/ 3399216 w 7369701"/>
              <a:gd name="connsiteY315" fmla="*/ 6858000 h 6858000"/>
              <a:gd name="connsiteX316" fmla="*/ 3303688 w 7369701"/>
              <a:gd name="connsiteY316" fmla="*/ 6858000 h 6858000"/>
              <a:gd name="connsiteX317" fmla="*/ 3391774 w 7369701"/>
              <a:gd name="connsiteY317" fmla="*/ 6697181 h 6858000"/>
              <a:gd name="connsiteX318" fmla="*/ 3735540 w 7369701"/>
              <a:gd name="connsiteY318" fmla="*/ 5546923 h 6858000"/>
              <a:gd name="connsiteX319" fmla="*/ 3729438 w 7369701"/>
              <a:gd name="connsiteY319" fmla="*/ 5569058 h 6858000"/>
              <a:gd name="connsiteX320" fmla="*/ 3707782 w 7369701"/>
              <a:gd name="connsiteY320" fmla="*/ 5644908 h 6858000"/>
              <a:gd name="connsiteX321" fmla="*/ 3583827 w 7369701"/>
              <a:gd name="connsiteY321" fmla="*/ 6039215 h 6858000"/>
              <a:gd name="connsiteX322" fmla="*/ 3547861 w 7369701"/>
              <a:gd name="connsiteY322" fmla="*/ 6129609 h 6858000"/>
              <a:gd name="connsiteX323" fmla="*/ 3490905 w 7369701"/>
              <a:gd name="connsiteY323" fmla="*/ 6277660 h 6858000"/>
              <a:gd name="connsiteX324" fmla="*/ 3455859 w 7369701"/>
              <a:gd name="connsiteY324" fmla="*/ 6391301 h 6858000"/>
              <a:gd name="connsiteX325" fmla="*/ 3429112 w 7369701"/>
              <a:gd name="connsiteY325" fmla="*/ 6479469 h 6858000"/>
              <a:gd name="connsiteX326" fmla="*/ 3304862 w 7369701"/>
              <a:gd name="connsiteY326" fmla="*/ 6796476 h 6858000"/>
              <a:gd name="connsiteX327" fmla="*/ 3276071 w 7369701"/>
              <a:gd name="connsiteY327" fmla="*/ 6858000 h 6858000"/>
              <a:gd name="connsiteX328" fmla="*/ 3240805 w 7369701"/>
              <a:gd name="connsiteY328" fmla="*/ 6858000 h 6858000"/>
              <a:gd name="connsiteX329" fmla="*/ 3275917 w 7369701"/>
              <a:gd name="connsiteY329" fmla="*/ 6783192 h 6858000"/>
              <a:gd name="connsiteX330" fmla="*/ 3399358 w 7369701"/>
              <a:gd name="connsiteY330" fmla="*/ 6469011 h 6858000"/>
              <a:gd name="connsiteX331" fmla="*/ 3425650 w 7369701"/>
              <a:gd name="connsiteY331" fmla="*/ 6381333 h 6858000"/>
              <a:gd name="connsiteX332" fmla="*/ 3460661 w 7369701"/>
              <a:gd name="connsiteY332" fmla="*/ 6266763 h 6858000"/>
              <a:gd name="connsiteX333" fmla="*/ 3518021 w 7369701"/>
              <a:gd name="connsiteY333" fmla="*/ 6117298 h 6858000"/>
              <a:gd name="connsiteX334" fmla="*/ 3554035 w 7369701"/>
              <a:gd name="connsiteY334" fmla="*/ 6027832 h 6858000"/>
              <a:gd name="connsiteX335" fmla="*/ 3677174 w 7369701"/>
              <a:gd name="connsiteY335" fmla="*/ 5636351 h 6858000"/>
              <a:gd name="connsiteX336" fmla="*/ 3698819 w 7369701"/>
              <a:gd name="connsiteY336" fmla="*/ 5560503 h 6858000"/>
              <a:gd name="connsiteX337" fmla="*/ 3702094 w 7369701"/>
              <a:gd name="connsiteY337" fmla="*/ 5549194 h 6858000"/>
              <a:gd name="connsiteX338" fmla="*/ 3398355 w 7369701"/>
              <a:gd name="connsiteY338" fmla="*/ 6094603 h 6858000"/>
              <a:gd name="connsiteX339" fmla="*/ 3193941 w 7369701"/>
              <a:gd name="connsiteY339" fmla="*/ 6798775 h 6858000"/>
              <a:gd name="connsiteX340" fmla="*/ 3184140 w 7369701"/>
              <a:gd name="connsiteY340" fmla="*/ 6858000 h 6858000"/>
              <a:gd name="connsiteX341" fmla="*/ 3099978 w 7369701"/>
              <a:gd name="connsiteY341" fmla="*/ 6858000 h 6858000"/>
              <a:gd name="connsiteX342" fmla="*/ 3101556 w 7369701"/>
              <a:gd name="connsiteY342" fmla="*/ 6843337 h 6858000"/>
              <a:gd name="connsiteX343" fmla="*/ 3370162 w 7369701"/>
              <a:gd name="connsiteY343" fmla="*/ 5785550 h 6858000"/>
              <a:gd name="connsiteX344" fmla="*/ 3746477 w 7369701"/>
              <a:gd name="connsiteY344" fmla="*/ 5377889 h 6858000"/>
              <a:gd name="connsiteX345" fmla="*/ 3863399 w 7369701"/>
              <a:gd name="connsiteY345" fmla="*/ 5087257 h 6858000"/>
              <a:gd name="connsiteX346" fmla="*/ 3968712 w 7369701"/>
              <a:gd name="connsiteY346" fmla="*/ 4913989 h 6858000"/>
              <a:gd name="connsiteX347" fmla="*/ 2792390 w 7369701"/>
              <a:gd name="connsiteY347" fmla="*/ 5382974 h 6858000"/>
              <a:gd name="connsiteX348" fmla="*/ 2714982 w 7369701"/>
              <a:gd name="connsiteY348" fmla="*/ 5427051 h 6858000"/>
              <a:gd name="connsiteX349" fmla="*/ 2813361 w 7369701"/>
              <a:gd name="connsiteY349" fmla="*/ 6023912 h 6858000"/>
              <a:gd name="connsiteX350" fmla="*/ 2688430 w 7369701"/>
              <a:gd name="connsiteY350" fmla="*/ 6801564 h 6858000"/>
              <a:gd name="connsiteX351" fmla="*/ 2629626 w 7369701"/>
              <a:gd name="connsiteY351" fmla="*/ 6763394 h 6858000"/>
              <a:gd name="connsiteX352" fmla="*/ 2565328 w 7369701"/>
              <a:gd name="connsiteY352" fmla="*/ 5516399 h 6858000"/>
              <a:gd name="connsiteX353" fmla="*/ 1922999 w 7369701"/>
              <a:gd name="connsiteY353" fmla="*/ 5980343 h 6858000"/>
              <a:gd name="connsiteX354" fmla="*/ 1950261 w 7369701"/>
              <a:gd name="connsiteY354" fmla="*/ 6405858 h 6858000"/>
              <a:gd name="connsiteX355" fmla="*/ 2365554 w 7369701"/>
              <a:gd name="connsiteY355" fmla="*/ 6759107 h 6858000"/>
              <a:gd name="connsiteX356" fmla="*/ 2424142 w 7369701"/>
              <a:gd name="connsiteY356" fmla="*/ 6858000 h 6858000"/>
              <a:gd name="connsiteX357" fmla="*/ 2395994 w 7369701"/>
              <a:gd name="connsiteY357" fmla="*/ 6858000 h 6858000"/>
              <a:gd name="connsiteX358" fmla="*/ 2392863 w 7369701"/>
              <a:gd name="connsiteY358" fmla="*/ 6852964 h 6858000"/>
              <a:gd name="connsiteX359" fmla="*/ 2017589 w 7369701"/>
              <a:gd name="connsiteY359" fmla="*/ 6493982 h 6858000"/>
              <a:gd name="connsiteX360" fmla="*/ 2147336 w 7369701"/>
              <a:gd name="connsiteY360" fmla="*/ 6594052 h 6858000"/>
              <a:gd name="connsiteX361" fmla="*/ 2207047 w 7369701"/>
              <a:gd name="connsiteY361" fmla="*/ 6654540 h 6858000"/>
              <a:gd name="connsiteX362" fmla="*/ 2299106 w 7369701"/>
              <a:gd name="connsiteY362" fmla="*/ 6778931 h 6858000"/>
              <a:gd name="connsiteX363" fmla="*/ 2314430 w 7369701"/>
              <a:gd name="connsiteY363" fmla="*/ 6801144 h 6858000"/>
              <a:gd name="connsiteX364" fmla="*/ 2352406 w 7369701"/>
              <a:gd name="connsiteY364" fmla="*/ 6858000 h 6858000"/>
              <a:gd name="connsiteX365" fmla="*/ 2314492 w 7369701"/>
              <a:gd name="connsiteY365" fmla="*/ 6858000 h 6858000"/>
              <a:gd name="connsiteX366" fmla="*/ 2288095 w 7369701"/>
              <a:gd name="connsiteY366" fmla="*/ 6818030 h 6858000"/>
              <a:gd name="connsiteX367" fmla="*/ 2272768 w 7369701"/>
              <a:gd name="connsiteY367" fmla="*/ 6795822 h 6858000"/>
              <a:gd name="connsiteX368" fmla="*/ 2182715 w 7369701"/>
              <a:gd name="connsiteY368" fmla="*/ 6675071 h 6858000"/>
              <a:gd name="connsiteX369" fmla="*/ 2032061 w 7369701"/>
              <a:gd name="connsiteY369" fmla="*/ 6541380 h 6858000"/>
              <a:gd name="connsiteX370" fmla="*/ 2257220 w 7369701"/>
              <a:gd name="connsiteY370" fmla="*/ 6826257 h 6858000"/>
              <a:gd name="connsiteX371" fmla="*/ 2281324 w 7369701"/>
              <a:gd name="connsiteY371" fmla="*/ 6858000 h 6858000"/>
              <a:gd name="connsiteX372" fmla="*/ 2242860 w 7369701"/>
              <a:gd name="connsiteY372" fmla="*/ 6858000 h 6858000"/>
              <a:gd name="connsiteX373" fmla="*/ 2232818 w 7369701"/>
              <a:gd name="connsiteY373" fmla="*/ 6844926 h 6858000"/>
              <a:gd name="connsiteX374" fmla="*/ 1990172 w 7369701"/>
              <a:gd name="connsiteY374" fmla="*/ 6542121 h 6858000"/>
              <a:gd name="connsiteX375" fmla="*/ 2124090 w 7369701"/>
              <a:gd name="connsiteY375" fmla="*/ 6761017 h 6858000"/>
              <a:gd name="connsiteX376" fmla="*/ 2200380 w 7369701"/>
              <a:gd name="connsiteY376" fmla="*/ 6858000 h 6858000"/>
              <a:gd name="connsiteX377" fmla="*/ 2147507 w 7369701"/>
              <a:gd name="connsiteY377" fmla="*/ 6858000 h 6858000"/>
              <a:gd name="connsiteX378" fmla="*/ 2070668 w 7369701"/>
              <a:gd name="connsiteY378" fmla="*/ 6761520 h 6858000"/>
              <a:gd name="connsiteX379" fmla="*/ 1975142 w 7369701"/>
              <a:gd name="connsiteY379" fmla="*/ 6585570 h 6858000"/>
              <a:gd name="connsiteX380" fmla="*/ 2050035 w 7369701"/>
              <a:gd name="connsiteY380" fmla="*/ 6813345 h 6858000"/>
              <a:gd name="connsiteX381" fmla="*/ 2063025 w 7369701"/>
              <a:gd name="connsiteY381" fmla="*/ 6858000 h 6858000"/>
              <a:gd name="connsiteX382" fmla="*/ 2021675 w 7369701"/>
              <a:gd name="connsiteY382" fmla="*/ 6858000 h 6858000"/>
              <a:gd name="connsiteX383" fmla="*/ 2019308 w 7369701"/>
              <a:gd name="connsiteY383" fmla="*/ 6847118 h 6858000"/>
              <a:gd name="connsiteX384" fmla="*/ 1938835 w 7369701"/>
              <a:gd name="connsiteY384" fmla="*/ 6551160 h 6858000"/>
              <a:gd name="connsiteX385" fmla="*/ 1953230 w 7369701"/>
              <a:gd name="connsiteY385" fmla="*/ 6759699 h 6858000"/>
              <a:gd name="connsiteX386" fmla="*/ 1956763 w 7369701"/>
              <a:gd name="connsiteY386" fmla="*/ 6778191 h 6858000"/>
              <a:gd name="connsiteX387" fmla="*/ 1967925 w 7369701"/>
              <a:gd name="connsiteY387" fmla="*/ 6858000 h 6858000"/>
              <a:gd name="connsiteX388" fmla="*/ 1936622 w 7369701"/>
              <a:gd name="connsiteY388" fmla="*/ 6858000 h 6858000"/>
              <a:gd name="connsiteX389" fmla="*/ 1926261 w 7369701"/>
              <a:gd name="connsiteY389" fmla="*/ 6784064 h 6858000"/>
              <a:gd name="connsiteX390" fmla="*/ 1922724 w 7369701"/>
              <a:gd name="connsiteY390" fmla="*/ 6765577 h 6858000"/>
              <a:gd name="connsiteX391" fmla="*/ 1904650 w 7369701"/>
              <a:gd name="connsiteY391" fmla="*/ 6639616 h 6858000"/>
              <a:gd name="connsiteX392" fmla="*/ 1885273 w 7369701"/>
              <a:gd name="connsiteY392" fmla="*/ 6858000 h 6858000"/>
              <a:gd name="connsiteX393" fmla="*/ 1854363 w 7369701"/>
              <a:gd name="connsiteY393" fmla="*/ 6858000 h 6858000"/>
              <a:gd name="connsiteX394" fmla="*/ 1880391 w 7369701"/>
              <a:gd name="connsiteY394" fmla="*/ 6603796 h 6858000"/>
              <a:gd name="connsiteX395" fmla="*/ 1818273 w 7369701"/>
              <a:gd name="connsiteY395" fmla="*/ 6715729 h 6858000"/>
              <a:gd name="connsiteX396" fmla="*/ 1794691 w 7369701"/>
              <a:gd name="connsiteY396" fmla="*/ 6843239 h 6858000"/>
              <a:gd name="connsiteX397" fmla="*/ 1794914 w 7369701"/>
              <a:gd name="connsiteY397" fmla="*/ 6858000 h 6858000"/>
              <a:gd name="connsiteX398" fmla="*/ 1746128 w 7369701"/>
              <a:gd name="connsiteY398" fmla="*/ 6858000 h 6858000"/>
              <a:gd name="connsiteX399" fmla="*/ 1753934 w 7369701"/>
              <a:gd name="connsiteY399" fmla="*/ 6724796 h 6858000"/>
              <a:gd name="connsiteX400" fmla="*/ 1792053 w 7369701"/>
              <a:gd name="connsiteY400" fmla="*/ 6572396 h 6858000"/>
              <a:gd name="connsiteX401" fmla="*/ 1862248 w 7369701"/>
              <a:gd name="connsiteY401" fmla="*/ 6266397 h 6858000"/>
              <a:gd name="connsiteX402" fmla="*/ 1862250 w 7369701"/>
              <a:gd name="connsiteY402" fmla="*/ 6033531 h 6858000"/>
              <a:gd name="connsiteX403" fmla="*/ 1211999 w 7369701"/>
              <a:gd name="connsiteY403" fmla="*/ 6683610 h 6858000"/>
              <a:gd name="connsiteX404" fmla="*/ 1213266 w 7369701"/>
              <a:gd name="connsiteY404" fmla="*/ 6691947 h 6858000"/>
              <a:gd name="connsiteX405" fmla="*/ 1203370 w 7369701"/>
              <a:gd name="connsiteY405" fmla="*/ 6850676 h 6858000"/>
              <a:gd name="connsiteX406" fmla="*/ 1203671 w 7369701"/>
              <a:gd name="connsiteY406" fmla="*/ 6858000 h 6858000"/>
              <a:gd name="connsiteX407" fmla="*/ 1143180 w 7369701"/>
              <a:gd name="connsiteY407" fmla="*/ 6858000 h 6858000"/>
              <a:gd name="connsiteX408" fmla="*/ 1142176 w 7369701"/>
              <a:gd name="connsiteY408" fmla="*/ 6766045 h 6858000"/>
              <a:gd name="connsiteX409" fmla="*/ 1067484 w 7369701"/>
              <a:gd name="connsiteY409" fmla="*/ 6858000 h 6858000"/>
              <a:gd name="connsiteX410" fmla="*/ 953928 w 7369701"/>
              <a:gd name="connsiteY410" fmla="*/ 6858000 h 6858000"/>
              <a:gd name="connsiteX411" fmla="*/ 959715 w 7369701"/>
              <a:gd name="connsiteY411" fmla="*/ 6850185 h 6858000"/>
              <a:gd name="connsiteX412" fmla="*/ 1483788 w 7369701"/>
              <a:gd name="connsiteY412" fmla="*/ 6259174 h 6858000"/>
              <a:gd name="connsiteX413" fmla="*/ 1100671 w 7369701"/>
              <a:gd name="connsiteY413" fmla="*/ 6252137 h 6858000"/>
              <a:gd name="connsiteX414" fmla="*/ 1090144 w 7369701"/>
              <a:gd name="connsiteY414" fmla="*/ 6256748 h 6858000"/>
              <a:gd name="connsiteX415" fmla="*/ 1095872 w 7369701"/>
              <a:gd name="connsiteY415" fmla="*/ 6271892 h 6858000"/>
              <a:gd name="connsiteX416" fmla="*/ 262785 w 7369701"/>
              <a:gd name="connsiteY416" fmla="*/ 6845450 h 6858000"/>
              <a:gd name="connsiteX417" fmla="*/ 209968 w 7369701"/>
              <a:gd name="connsiteY417" fmla="*/ 6770713 h 6858000"/>
              <a:gd name="connsiteX418" fmla="*/ 873460 w 7369701"/>
              <a:gd name="connsiteY418" fmla="*/ 6253768 h 6858000"/>
              <a:gd name="connsiteX419" fmla="*/ 192686 w 7369701"/>
              <a:gd name="connsiteY419" fmla="*/ 5849257 h 6858000"/>
              <a:gd name="connsiteX420" fmla="*/ 4696 w 7369701"/>
              <a:gd name="connsiteY420" fmla="*/ 5697668 h 6858000"/>
              <a:gd name="connsiteX421" fmla="*/ 0 w 7369701"/>
              <a:gd name="connsiteY421" fmla="*/ 5689984 h 6858000"/>
              <a:gd name="connsiteX422" fmla="*/ 0 w 7369701"/>
              <a:gd name="connsiteY422" fmla="*/ 5513472 h 6858000"/>
              <a:gd name="connsiteX423" fmla="*/ 174101 w 7369701"/>
              <a:gd name="connsiteY423" fmla="*/ 5620277 h 6858000"/>
              <a:gd name="connsiteX424" fmla="*/ 891800 w 7369701"/>
              <a:gd name="connsiteY424" fmla="*/ 6036935 h 6858000"/>
              <a:gd name="connsiteX425" fmla="*/ 1072219 w 7369701"/>
              <a:gd name="connsiteY425" fmla="*/ 6169443 h 6858000"/>
              <a:gd name="connsiteX426" fmla="*/ 1074117 w 7369701"/>
              <a:gd name="connsiteY426" fmla="*/ 6170301 h 6858000"/>
              <a:gd name="connsiteX427" fmla="*/ 1083114 w 7369701"/>
              <a:gd name="connsiteY427" fmla="*/ 6174131 h 6858000"/>
              <a:gd name="connsiteX428" fmla="*/ 1543010 w 7369701"/>
              <a:gd name="connsiteY428" fmla="*/ 6191140 h 6858000"/>
              <a:gd name="connsiteX429" fmla="*/ 1551080 w 7369701"/>
              <a:gd name="connsiteY429" fmla="*/ 6195006 h 6858000"/>
              <a:gd name="connsiteX430" fmla="*/ 2345443 w 7369701"/>
              <a:gd name="connsiteY430" fmla="*/ 5549882 h 6858000"/>
              <a:gd name="connsiteX431" fmla="*/ 1721499 w 7369701"/>
              <a:gd name="connsiteY431" fmla="*/ 5599969 h 6858000"/>
              <a:gd name="connsiteX432" fmla="*/ 767716 w 7369701"/>
              <a:gd name="connsiteY432" fmla="*/ 5472768 h 6858000"/>
              <a:gd name="connsiteX433" fmla="*/ 722147 w 7369701"/>
              <a:gd name="connsiteY433" fmla="*/ 5393091 h 6858000"/>
              <a:gd name="connsiteX434" fmla="*/ 1485552 w 7369701"/>
              <a:gd name="connsiteY434" fmla="*/ 5313202 h 6858000"/>
              <a:gd name="connsiteX435" fmla="*/ 2143004 w 7369701"/>
              <a:gd name="connsiteY435" fmla="*/ 5402420 h 6858000"/>
              <a:gd name="connsiteX436" fmla="*/ 1933391 w 7369701"/>
              <a:gd name="connsiteY436" fmla="*/ 5156971 h 6858000"/>
              <a:gd name="connsiteX437" fmla="*/ 1827118 w 7369701"/>
              <a:gd name="connsiteY437" fmla="*/ 4968410 h 6858000"/>
              <a:gd name="connsiteX438" fmla="*/ 1837349 w 7369701"/>
              <a:gd name="connsiteY438" fmla="*/ 4956357 h 6858000"/>
              <a:gd name="connsiteX439" fmla="*/ 2162835 w 7369701"/>
              <a:gd name="connsiteY439" fmla="*/ 5187853 h 6858000"/>
              <a:gd name="connsiteX440" fmla="*/ 2257167 w 7369701"/>
              <a:gd name="connsiteY440" fmla="*/ 5462123 h 6858000"/>
              <a:gd name="connsiteX441" fmla="*/ 2261598 w 7369701"/>
              <a:gd name="connsiteY441" fmla="*/ 5467998 h 6858000"/>
              <a:gd name="connsiteX442" fmla="*/ 2437177 w 7369701"/>
              <a:gd name="connsiteY442" fmla="*/ 5479608 h 6858000"/>
              <a:gd name="connsiteX443" fmla="*/ 2445247 w 7369701"/>
              <a:gd name="connsiteY443" fmla="*/ 5483476 h 6858000"/>
              <a:gd name="connsiteX444" fmla="*/ 2743626 w 7369701"/>
              <a:gd name="connsiteY444" fmla="*/ 5304819 h 6858000"/>
              <a:gd name="connsiteX445" fmla="*/ 3048102 w 7369701"/>
              <a:gd name="connsiteY445" fmla="*/ 5150595 h 6858000"/>
              <a:gd name="connsiteX446" fmla="*/ 1799414 w 7369701"/>
              <a:gd name="connsiteY446" fmla="*/ 4694732 h 6858000"/>
              <a:gd name="connsiteX447" fmla="*/ 1771735 w 7369701"/>
              <a:gd name="connsiteY447" fmla="*/ 4619929 h 6858000"/>
              <a:gd name="connsiteX448" fmla="*/ 3104273 w 7369701"/>
              <a:gd name="connsiteY448" fmla="*/ 5076159 h 6858000"/>
              <a:gd name="connsiteX449" fmla="*/ 3113245 w 7369701"/>
              <a:gd name="connsiteY449" fmla="*/ 5090705 h 6858000"/>
              <a:gd name="connsiteX450" fmla="*/ 3126294 w 7369701"/>
              <a:gd name="connsiteY450" fmla="*/ 5114400 h 6858000"/>
              <a:gd name="connsiteX451" fmla="*/ 3937433 w 7369701"/>
              <a:gd name="connsiteY451" fmla="*/ 4830473 h 6858000"/>
              <a:gd name="connsiteX452" fmla="*/ 3590475 w 7369701"/>
              <a:gd name="connsiteY452" fmla="*/ 4597974 h 6858000"/>
              <a:gd name="connsiteX453" fmla="*/ 3100264 w 7369701"/>
              <a:gd name="connsiteY453" fmla="*/ 4579845 h 6858000"/>
              <a:gd name="connsiteX454" fmla="*/ 2183576 w 7369701"/>
              <a:gd name="connsiteY454" fmla="*/ 4227150 h 6858000"/>
              <a:gd name="connsiteX455" fmla="*/ 2151029 w 7369701"/>
              <a:gd name="connsiteY455" fmla="*/ 4146947 h 6858000"/>
              <a:gd name="connsiteX456" fmla="*/ 3563434 w 7369701"/>
              <a:gd name="connsiteY456" fmla="*/ 4469115 h 6858000"/>
              <a:gd name="connsiteX457" fmla="*/ 3177952 w 7369701"/>
              <a:gd name="connsiteY457" fmla="*/ 3657386 h 6858000"/>
              <a:gd name="connsiteX458" fmla="*/ 3189263 w 7369701"/>
              <a:gd name="connsiteY458" fmla="*/ 3625726 h 6858000"/>
              <a:gd name="connsiteX459" fmla="*/ 3560912 w 7369701"/>
              <a:gd name="connsiteY459" fmla="*/ 4079863 h 6858000"/>
              <a:gd name="connsiteX460" fmla="*/ 3626636 w 7369701"/>
              <a:gd name="connsiteY460" fmla="*/ 4512230 h 6858000"/>
              <a:gd name="connsiteX461" fmla="*/ 3653088 w 7369701"/>
              <a:gd name="connsiteY461" fmla="*/ 4521417 h 6858000"/>
              <a:gd name="connsiteX462" fmla="*/ 3988128 w 7369701"/>
              <a:gd name="connsiteY462" fmla="*/ 4817267 h 6858000"/>
              <a:gd name="connsiteX463" fmla="*/ 4830582 w 7369701"/>
              <a:gd name="connsiteY463" fmla="*/ 4676000 h 6858000"/>
              <a:gd name="connsiteX464" fmla="*/ 4830100 w 7369701"/>
              <a:gd name="connsiteY464" fmla="*/ 4675554 h 6858000"/>
              <a:gd name="connsiteX465" fmla="*/ 4036318 w 7369701"/>
              <a:gd name="connsiteY465" fmla="*/ 4147013 h 6858000"/>
              <a:gd name="connsiteX466" fmla="*/ 3432098 w 7369701"/>
              <a:gd name="connsiteY466" fmla="*/ 3537312 h 6858000"/>
              <a:gd name="connsiteX467" fmla="*/ 3446761 w 7369701"/>
              <a:gd name="connsiteY467" fmla="*/ 3461278 h 6858000"/>
              <a:gd name="connsiteX468" fmla="*/ 4419733 w 7369701"/>
              <a:gd name="connsiteY468" fmla="*/ 3963555 h 6858000"/>
              <a:gd name="connsiteX469" fmla="*/ 4781371 w 7369701"/>
              <a:gd name="connsiteY469" fmla="*/ 4458604 h 6858000"/>
              <a:gd name="connsiteX470" fmla="*/ 4780440 w 7369701"/>
              <a:gd name="connsiteY470" fmla="*/ 4470290 h 6858000"/>
              <a:gd name="connsiteX471" fmla="*/ 4898954 w 7369701"/>
              <a:gd name="connsiteY471" fmla="*/ 4662092 h 6858000"/>
              <a:gd name="connsiteX472" fmla="*/ 4900699 w 7369701"/>
              <a:gd name="connsiteY472" fmla="*/ 4670867 h 6858000"/>
              <a:gd name="connsiteX473" fmla="*/ 5714511 w 7369701"/>
              <a:gd name="connsiteY473" fmla="*/ 4663483 h 6858000"/>
              <a:gd name="connsiteX474" fmla="*/ 5464793 w 7369701"/>
              <a:gd name="connsiteY474" fmla="*/ 4393556 h 6858000"/>
              <a:gd name="connsiteX475" fmla="*/ 5461897 w 7369701"/>
              <a:gd name="connsiteY475" fmla="*/ 4390879 h 6858000"/>
              <a:gd name="connsiteX476" fmla="*/ 4294126 w 7369701"/>
              <a:gd name="connsiteY476" fmla="*/ 3303048 h 6858000"/>
              <a:gd name="connsiteX477" fmla="*/ 4305321 w 7369701"/>
              <a:gd name="connsiteY477" fmla="*/ 3256953 h 6858000"/>
              <a:gd name="connsiteX478" fmla="*/ 4949299 w 7369701"/>
              <a:gd name="connsiteY478" fmla="*/ 3766336 h 6858000"/>
              <a:gd name="connsiteX479" fmla="*/ 5291452 w 7369701"/>
              <a:gd name="connsiteY479" fmla="*/ 4076801 h 6858000"/>
              <a:gd name="connsiteX480" fmla="*/ 5434998 w 7369701"/>
              <a:gd name="connsiteY480" fmla="*/ 4254100 h 6858000"/>
              <a:gd name="connsiteX481" fmla="*/ 5351015 w 7369701"/>
              <a:gd name="connsiteY481" fmla="*/ 3760989 h 6858000"/>
              <a:gd name="connsiteX482" fmla="*/ 5413780 w 7369701"/>
              <a:gd name="connsiteY482" fmla="*/ 2966265 h 6858000"/>
              <a:gd name="connsiteX483" fmla="*/ 5425627 w 7369701"/>
              <a:gd name="connsiteY483" fmla="*/ 2954192 h 6858000"/>
              <a:gd name="connsiteX484" fmla="*/ 6604735 w 7369701"/>
              <a:gd name="connsiteY484" fmla="*/ 2041381 h 6858000"/>
              <a:gd name="connsiteX485" fmla="*/ 7204487 w 7369701"/>
              <a:gd name="connsiteY485" fmla="*/ 2742112 h 6858000"/>
              <a:gd name="connsiteX486" fmla="*/ 7131592 w 7369701"/>
              <a:gd name="connsiteY486" fmla="*/ 2672096 h 6858000"/>
              <a:gd name="connsiteX487" fmla="*/ 6996344 w 7369701"/>
              <a:gd name="connsiteY487" fmla="*/ 2518310 h 6858000"/>
              <a:gd name="connsiteX488" fmla="*/ 6735495 w 7369701"/>
              <a:gd name="connsiteY488" fmla="*/ 2196890 h 6858000"/>
              <a:gd name="connsiteX489" fmla="*/ 6721901 w 7369701"/>
              <a:gd name="connsiteY489" fmla="*/ 2179274 h 6858000"/>
              <a:gd name="connsiteX490" fmla="*/ 6604735 w 7369701"/>
              <a:gd name="connsiteY490" fmla="*/ 2041381 h 6858000"/>
              <a:gd name="connsiteX491" fmla="*/ 6591670 w 7369701"/>
              <a:gd name="connsiteY491" fmla="*/ 1988277 h 6858000"/>
              <a:gd name="connsiteX492" fmla="*/ 6747349 w 7369701"/>
              <a:gd name="connsiteY492" fmla="*/ 2160069 h 6858000"/>
              <a:gd name="connsiteX493" fmla="*/ 6760943 w 7369701"/>
              <a:gd name="connsiteY493" fmla="*/ 2177686 h 6858000"/>
              <a:gd name="connsiteX494" fmla="*/ 7021065 w 7369701"/>
              <a:gd name="connsiteY494" fmla="*/ 2498102 h 6858000"/>
              <a:gd name="connsiteX495" fmla="*/ 7155223 w 7369701"/>
              <a:gd name="connsiteY495" fmla="*/ 2650386 h 6858000"/>
              <a:gd name="connsiteX496" fmla="*/ 7203167 w 7369701"/>
              <a:gd name="connsiteY496" fmla="*/ 2697288 h 6858000"/>
              <a:gd name="connsiteX497" fmla="*/ 6937703 w 7369701"/>
              <a:gd name="connsiteY497" fmla="*/ 2321981 h 6858000"/>
              <a:gd name="connsiteX498" fmla="*/ 6591670 w 7369701"/>
              <a:gd name="connsiteY498" fmla="*/ 1988277 h 6858000"/>
              <a:gd name="connsiteX499" fmla="*/ 5798671 w 7369701"/>
              <a:gd name="connsiteY499" fmla="*/ 1981601 h 6858000"/>
              <a:gd name="connsiteX500" fmla="*/ 5754709 w 7369701"/>
              <a:gd name="connsiteY500" fmla="*/ 2071454 h 6858000"/>
              <a:gd name="connsiteX501" fmla="*/ 5763044 w 7369701"/>
              <a:gd name="connsiteY501" fmla="*/ 2842206 h 6858000"/>
              <a:gd name="connsiteX502" fmla="*/ 5764974 w 7369701"/>
              <a:gd name="connsiteY502" fmla="*/ 2799609 h 6858000"/>
              <a:gd name="connsiteX503" fmla="*/ 5767665 w 7369701"/>
              <a:gd name="connsiteY503" fmla="*/ 2666409 h 6858000"/>
              <a:gd name="connsiteX504" fmla="*/ 5763055 w 7369701"/>
              <a:gd name="connsiteY504" fmla="*/ 2579705 h 6858000"/>
              <a:gd name="connsiteX505" fmla="*/ 5758079 w 7369701"/>
              <a:gd name="connsiteY505" fmla="*/ 2492508 h 6858000"/>
              <a:gd name="connsiteX506" fmla="*/ 5779325 w 7369701"/>
              <a:gd name="connsiteY506" fmla="*/ 2197069 h 6858000"/>
              <a:gd name="connsiteX507" fmla="*/ 5798671 w 7369701"/>
              <a:gd name="connsiteY507" fmla="*/ 1981601 h 6858000"/>
              <a:gd name="connsiteX508" fmla="*/ 5829202 w 7369701"/>
              <a:gd name="connsiteY508" fmla="*/ 1971679 h 6858000"/>
              <a:gd name="connsiteX509" fmla="*/ 5809558 w 7369701"/>
              <a:gd name="connsiteY509" fmla="*/ 2198043 h 6858000"/>
              <a:gd name="connsiteX510" fmla="*/ 5788653 w 7369701"/>
              <a:gd name="connsiteY510" fmla="*/ 2489430 h 6858000"/>
              <a:gd name="connsiteX511" fmla="*/ 5793439 w 7369701"/>
              <a:gd name="connsiteY511" fmla="*/ 2575235 h 6858000"/>
              <a:gd name="connsiteX512" fmla="*/ 5796837 w 7369701"/>
              <a:gd name="connsiteY512" fmla="*/ 2637633 h 6858000"/>
              <a:gd name="connsiteX513" fmla="*/ 5818614 w 7369701"/>
              <a:gd name="connsiteY513" fmla="*/ 2473055 h 6858000"/>
              <a:gd name="connsiteX514" fmla="*/ 5829202 w 7369701"/>
              <a:gd name="connsiteY514" fmla="*/ 1971679 h 6858000"/>
              <a:gd name="connsiteX515" fmla="*/ 5911389 w 7369701"/>
              <a:gd name="connsiteY515" fmla="*/ 1898371 h 6858000"/>
              <a:gd name="connsiteX516" fmla="*/ 6237627 w 7369701"/>
              <a:gd name="connsiteY516" fmla="*/ 2231921 h 6858000"/>
              <a:gd name="connsiteX517" fmla="*/ 5911389 w 7369701"/>
              <a:gd name="connsiteY517" fmla="*/ 1898371 h 6858000"/>
              <a:gd name="connsiteX518" fmla="*/ 6944437 w 7369701"/>
              <a:gd name="connsiteY518" fmla="*/ 1575402 h 6858000"/>
              <a:gd name="connsiteX519" fmla="*/ 6304730 w 7369701"/>
              <a:gd name="connsiteY519" fmla="*/ 1766654 h 6858000"/>
              <a:gd name="connsiteX520" fmla="*/ 6944437 w 7369701"/>
              <a:gd name="connsiteY520" fmla="*/ 1575402 h 6858000"/>
              <a:gd name="connsiteX521" fmla="*/ 7019523 w 7369701"/>
              <a:gd name="connsiteY521" fmla="*/ 1519450 h 6858000"/>
              <a:gd name="connsiteX522" fmla="*/ 6298091 w 7369701"/>
              <a:gd name="connsiteY522" fmla="*/ 1737122 h 6858000"/>
              <a:gd name="connsiteX523" fmla="*/ 7019523 w 7369701"/>
              <a:gd name="connsiteY523" fmla="*/ 1519450 h 6858000"/>
              <a:gd name="connsiteX524" fmla="*/ 2399523 w 7369701"/>
              <a:gd name="connsiteY524" fmla="*/ 1428234 h 6858000"/>
              <a:gd name="connsiteX525" fmla="*/ 2224982 w 7369701"/>
              <a:gd name="connsiteY525" fmla="*/ 1826201 h 6858000"/>
              <a:gd name="connsiteX526" fmla="*/ 2096099 w 7369701"/>
              <a:gd name="connsiteY526" fmla="*/ 2345900 h 6858000"/>
              <a:gd name="connsiteX527" fmla="*/ 2283317 w 7369701"/>
              <a:gd name="connsiteY527" fmla="*/ 1796925 h 6858000"/>
              <a:gd name="connsiteX528" fmla="*/ 2399523 w 7369701"/>
              <a:gd name="connsiteY528" fmla="*/ 1428234 h 6858000"/>
              <a:gd name="connsiteX529" fmla="*/ 2448558 w 7369701"/>
              <a:gd name="connsiteY529" fmla="*/ 1373435 h 6858000"/>
              <a:gd name="connsiteX530" fmla="*/ 2312521 w 7369701"/>
              <a:gd name="connsiteY530" fmla="*/ 1806140 h 6858000"/>
              <a:gd name="connsiteX531" fmla="*/ 2127533 w 7369701"/>
              <a:gd name="connsiteY531" fmla="*/ 2348380 h 6858000"/>
              <a:gd name="connsiteX532" fmla="*/ 2358080 w 7369701"/>
              <a:gd name="connsiteY532" fmla="*/ 1866134 h 6858000"/>
              <a:gd name="connsiteX533" fmla="*/ 2407436 w 7369701"/>
              <a:gd name="connsiteY533" fmla="*/ 1651070 h 6858000"/>
              <a:gd name="connsiteX534" fmla="*/ 2448558 w 7369701"/>
              <a:gd name="connsiteY534" fmla="*/ 1373435 h 6858000"/>
              <a:gd name="connsiteX535" fmla="*/ 278707 w 7369701"/>
              <a:gd name="connsiteY535" fmla="*/ 1352270 h 6858000"/>
              <a:gd name="connsiteX536" fmla="*/ 321570 w 7369701"/>
              <a:gd name="connsiteY536" fmla="*/ 1861610 h 6858000"/>
              <a:gd name="connsiteX537" fmla="*/ 294281 w 7369701"/>
              <a:gd name="connsiteY537" fmla="*/ 1440658 h 6858000"/>
              <a:gd name="connsiteX538" fmla="*/ 278707 w 7369701"/>
              <a:gd name="connsiteY538" fmla="*/ 1352270 h 6858000"/>
              <a:gd name="connsiteX539" fmla="*/ 1423821 w 7369701"/>
              <a:gd name="connsiteY539" fmla="*/ 1351958 h 6858000"/>
              <a:gd name="connsiteX540" fmla="*/ 1638521 w 7369701"/>
              <a:gd name="connsiteY540" fmla="*/ 1908470 h 6858000"/>
              <a:gd name="connsiteX541" fmla="*/ 1754199 w 7369701"/>
              <a:gd name="connsiteY541" fmla="*/ 2149284 h 6858000"/>
              <a:gd name="connsiteX542" fmla="*/ 1908359 w 7369701"/>
              <a:gd name="connsiteY542" fmla="*/ 2364988 h 6858000"/>
              <a:gd name="connsiteX543" fmla="*/ 1647661 w 7369701"/>
              <a:gd name="connsiteY543" fmla="*/ 1825945 h 6858000"/>
              <a:gd name="connsiteX544" fmla="*/ 1423821 w 7369701"/>
              <a:gd name="connsiteY544" fmla="*/ 1351958 h 6858000"/>
              <a:gd name="connsiteX545" fmla="*/ 1431890 w 7369701"/>
              <a:gd name="connsiteY545" fmla="*/ 1306475 h 6858000"/>
              <a:gd name="connsiteX546" fmla="*/ 1507597 w 7369701"/>
              <a:gd name="connsiteY546" fmla="*/ 1446132 h 6858000"/>
              <a:gd name="connsiteX547" fmla="*/ 1674586 w 7369701"/>
              <a:gd name="connsiteY547" fmla="*/ 1813832 h 6858000"/>
              <a:gd name="connsiteX548" fmla="*/ 1815950 w 7369701"/>
              <a:gd name="connsiteY548" fmla="*/ 2128564 h 6858000"/>
              <a:gd name="connsiteX549" fmla="*/ 1984242 w 7369701"/>
              <a:gd name="connsiteY549" fmla="*/ 2430829 h 6858000"/>
              <a:gd name="connsiteX550" fmla="*/ 2014023 w 7369701"/>
              <a:gd name="connsiteY550" fmla="*/ 2450995 h 6858000"/>
              <a:gd name="connsiteX551" fmla="*/ 1747337 w 7369701"/>
              <a:gd name="connsiteY551" fmla="*/ 1855264 h 6858000"/>
              <a:gd name="connsiteX552" fmla="*/ 1533749 w 7369701"/>
              <a:gd name="connsiteY552" fmla="*/ 1478656 h 6858000"/>
              <a:gd name="connsiteX553" fmla="*/ 1431890 w 7369701"/>
              <a:gd name="connsiteY553" fmla="*/ 1306475 h 6858000"/>
              <a:gd name="connsiteX554" fmla="*/ 5052692 w 7369701"/>
              <a:gd name="connsiteY554" fmla="*/ 1292994 h 6858000"/>
              <a:gd name="connsiteX555" fmla="*/ 5200661 w 7369701"/>
              <a:gd name="connsiteY555" fmla="*/ 1635186 h 6858000"/>
              <a:gd name="connsiteX556" fmla="*/ 5297138 w 7369701"/>
              <a:gd name="connsiteY556" fmla="*/ 1906351 h 6858000"/>
              <a:gd name="connsiteX557" fmla="*/ 5052692 w 7369701"/>
              <a:gd name="connsiteY557" fmla="*/ 1292994 h 6858000"/>
              <a:gd name="connsiteX558" fmla="*/ 5009948 w 7369701"/>
              <a:gd name="connsiteY558" fmla="*/ 1273619 h 6858000"/>
              <a:gd name="connsiteX559" fmla="*/ 5121777 w 7369701"/>
              <a:gd name="connsiteY559" fmla="*/ 1654213 h 6858000"/>
              <a:gd name="connsiteX560" fmla="*/ 5293545 w 7369701"/>
              <a:gd name="connsiteY560" fmla="*/ 2072247 h 6858000"/>
              <a:gd name="connsiteX561" fmla="*/ 5294042 w 7369701"/>
              <a:gd name="connsiteY561" fmla="*/ 2065019 h 6858000"/>
              <a:gd name="connsiteX562" fmla="*/ 5171936 w 7369701"/>
              <a:gd name="connsiteY562" fmla="*/ 1647613 h 6858000"/>
              <a:gd name="connsiteX563" fmla="*/ 5009948 w 7369701"/>
              <a:gd name="connsiteY563" fmla="*/ 1273619 h 6858000"/>
              <a:gd name="connsiteX564" fmla="*/ 655236 w 7369701"/>
              <a:gd name="connsiteY564" fmla="*/ 1268632 h 6858000"/>
              <a:gd name="connsiteX565" fmla="*/ 839521 w 7369701"/>
              <a:gd name="connsiteY565" fmla="*/ 1685315 h 6858000"/>
              <a:gd name="connsiteX566" fmla="*/ 1109416 w 7369701"/>
              <a:gd name="connsiteY566" fmla="*/ 2061663 h 6858000"/>
              <a:gd name="connsiteX567" fmla="*/ 1298300 w 7369701"/>
              <a:gd name="connsiteY567" fmla="*/ 2247742 h 6858000"/>
              <a:gd name="connsiteX568" fmla="*/ 1125871 w 7369701"/>
              <a:gd name="connsiteY568" fmla="*/ 1989513 h 6858000"/>
              <a:gd name="connsiteX569" fmla="*/ 981574 w 7369701"/>
              <a:gd name="connsiteY569" fmla="*/ 1783157 h 6858000"/>
              <a:gd name="connsiteX570" fmla="*/ 922198 w 7369701"/>
              <a:gd name="connsiteY570" fmla="*/ 1677437 h 6858000"/>
              <a:gd name="connsiteX571" fmla="*/ 869293 w 7369701"/>
              <a:gd name="connsiteY571" fmla="*/ 1583214 h 6858000"/>
              <a:gd name="connsiteX572" fmla="*/ 751431 w 7369701"/>
              <a:gd name="connsiteY572" fmla="*/ 1405731 h 6858000"/>
              <a:gd name="connsiteX573" fmla="*/ 655236 w 7369701"/>
              <a:gd name="connsiteY573" fmla="*/ 1268632 h 6858000"/>
              <a:gd name="connsiteX574" fmla="*/ 6516292 w 7369701"/>
              <a:gd name="connsiteY574" fmla="*/ 1263064 h 6858000"/>
              <a:gd name="connsiteX575" fmla="*/ 5736320 w 7369701"/>
              <a:gd name="connsiteY575" fmla="*/ 1501803 h 6858000"/>
              <a:gd name="connsiteX576" fmla="*/ 6516292 w 7369701"/>
              <a:gd name="connsiteY576" fmla="*/ 1263064 h 6858000"/>
              <a:gd name="connsiteX577" fmla="*/ 291466 w 7369701"/>
              <a:gd name="connsiteY577" fmla="*/ 1250369 h 6858000"/>
              <a:gd name="connsiteX578" fmla="*/ 323180 w 7369701"/>
              <a:gd name="connsiteY578" fmla="*/ 1435283 h 6858000"/>
              <a:gd name="connsiteX579" fmla="*/ 349381 w 7369701"/>
              <a:gd name="connsiteY579" fmla="*/ 1875041 h 6858000"/>
              <a:gd name="connsiteX580" fmla="*/ 374363 w 7369701"/>
              <a:gd name="connsiteY580" fmla="*/ 1506494 h 6858000"/>
              <a:gd name="connsiteX581" fmla="*/ 302168 w 7369701"/>
              <a:gd name="connsiteY581" fmla="*/ 1274495 h 6858000"/>
              <a:gd name="connsiteX582" fmla="*/ 291466 w 7369701"/>
              <a:gd name="connsiteY582" fmla="*/ 1250369 h 6858000"/>
              <a:gd name="connsiteX583" fmla="*/ 678222 w 7369701"/>
              <a:gd name="connsiteY583" fmla="*/ 1248670 h 6858000"/>
              <a:gd name="connsiteX584" fmla="*/ 775536 w 7369701"/>
              <a:gd name="connsiteY584" fmla="*/ 1388015 h 6858000"/>
              <a:gd name="connsiteX585" fmla="*/ 894529 w 7369701"/>
              <a:gd name="connsiteY585" fmla="*/ 1567739 h 6858000"/>
              <a:gd name="connsiteX586" fmla="*/ 948000 w 7369701"/>
              <a:gd name="connsiteY586" fmla="*/ 1663088 h 6858000"/>
              <a:gd name="connsiteX587" fmla="*/ 1006812 w 7369701"/>
              <a:gd name="connsiteY587" fmla="*/ 1767683 h 6858000"/>
              <a:gd name="connsiteX588" fmla="*/ 1149133 w 7369701"/>
              <a:gd name="connsiteY588" fmla="*/ 1971513 h 6858000"/>
              <a:gd name="connsiteX589" fmla="*/ 1333952 w 7369701"/>
              <a:gd name="connsiteY589" fmla="*/ 2251620 h 6858000"/>
              <a:gd name="connsiteX590" fmla="*/ 1337329 w 7369701"/>
              <a:gd name="connsiteY590" fmla="*/ 2258350 h 6858000"/>
              <a:gd name="connsiteX591" fmla="*/ 1014726 w 7369701"/>
              <a:gd name="connsiteY591" fmla="*/ 1615556 h 6858000"/>
              <a:gd name="connsiteX592" fmla="*/ 678222 w 7369701"/>
              <a:gd name="connsiteY592" fmla="*/ 1248670 h 6858000"/>
              <a:gd name="connsiteX593" fmla="*/ 6691602 w 7369701"/>
              <a:gd name="connsiteY593" fmla="*/ 1140573 h 6858000"/>
              <a:gd name="connsiteX594" fmla="*/ 6571100 w 7369701"/>
              <a:gd name="connsiteY594" fmla="*/ 1183662 h 6858000"/>
              <a:gd name="connsiteX595" fmla="*/ 6241687 w 7369701"/>
              <a:gd name="connsiteY595" fmla="*/ 1257600 h 6858000"/>
              <a:gd name="connsiteX596" fmla="*/ 5693009 w 7369701"/>
              <a:gd name="connsiteY596" fmla="*/ 1478256 h 6858000"/>
              <a:gd name="connsiteX597" fmla="*/ 6548420 w 7369701"/>
              <a:gd name="connsiteY597" fmla="*/ 1214599 h 6858000"/>
              <a:gd name="connsiteX598" fmla="*/ 6605473 w 7369701"/>
              <a:gd name="connsiteY598" fmla="*/ 1184686 h 6858000"/>
              <a:gd name="connsiteX599" fmla="*/ 6691602 w 7369701"/>
              <a:gd name="connsiteY599" fmla="*/ 1140573 h 6858000"/>
              <a:gd name="connsiteX600" fmla="*/ 4002475 w 7369701"/>
              <a:gd name="connsiteY600" fmla="*/ 1037802 h 6858000"/>
              <a:gd name="connsiteX601" fmla="*/ 4000324 w 7369701"/>
              <a:gd name="connsiteY601" fmla="*/ 1039362 h 6858000"/>
              <a:gd name="connsiteX602" fmla="*/ 4002862 w 7369701"/>
              <a:gd name="connsiteY602" fmla="*/ 1042866 h 6858000"/>
              <a:gd name="connsiteX603" fmla="*/ 4002475 w 7369701"/>
              <a:gd name="connsiteY603" fmla="*/ 1037802 h 6858000"/>
              <a:gd name="connsiteX604" fmla="*/ 506322 w 7369701"/>
              <a:gd name="connsiteY604" fmla="*/ 1020997 h 6858000"/>
              <a:gd name="connsiteX605" fmla="*/ 533068 w 7369701"/>
              <a:gd name="connsiteY605" fmla="*/ 1029409 h 6858000"/>
              <a:gd name="connsiteX606" fmla="*/ 1232525 w 7369701"/>
              <a:gd name="connsiteY606" fmla="*/ 1804675 h 6858000"/>
              <a:gd name="connsiteX607" fmla="*/ 1388858 w 7369701"/>
              <a:gd name="connsiteY607" fmla="*/ 2368011 h 6858000"/>
              <a:gd name="connsiteX608" fmla="*/ 1384098 w 7369701"/>
              <a:gd name="connsiteY608" fmla="*/ 2378125 h 6858000"/>
              <a:gd name="connsiteX609" fmla="*/ 1425393 w 7369701"/>
              <a:gd name="connsiteY609" fmla="*/ 2589124 h 6858000"/>
              <a:gd name="connsiteX610" fmla="*/ 1424001 w 7369701"/>
              <a:gd name="connsiteY610" fmla="*/ 2597541 h 6858000"/>
              <a:gd name="connsiteX611" fmla="*/ 2152729 w 7369701"/>
              <a:gd name="connsiteY611" fmla="*/ 2864487 h 6858000"/>
              <a:gd name="connsiteX612" fmla="*/ 2020609 w 7369701"/>
              <a:gd name="connsiteY612" fmla="*/ 2539671 h 6858000"/>
              <a:gd name="connsiteX613" fmla="*/ 2018920 w 7369701"/>
              <a:gd name="connsiteY613" fmla="*/ 2536309 h 6858000"/>
              <a:gd name="connsiteX614" fmla="*/ 1342441 w 7369701"/>
              <a:gd name="connsiteY614" fmla="*/ 1173017 h 6858000"/>
              <a:gd name="connsiteX615" fmla="*/ 1367925 w 7369701"/>
              <a:gd name="connsiteY615" fmla="*/ 1135648 h 6858000"/>
              <a:gd name="connsiteX616" fmla="*/ 1771401 w 7369701"/>
              <a:gd name="connsiteY616" fmla="*/ 1806673 h 6858000"/>
              <a:gd name="connsiteX617" fmla="*/ 1972385 w 7369701"/>
              <a:gd name="connsiteY617" fmla="*/ 2198735 h 6858000"/>
              <a:gd name="connsiteX618" fmla="*/ 2040892 w 7369701"/>
              <a:gd name="connsiteY618" fmla="*/ 2405205 h 6858000"/>
              <a:gd name="connsiteX619" fmla="*/ 2131689 w 7369701"/>
              <a:gd name="connsiteY619" fmla="*/ 1936926 h 6858000"/>
              <a:gd name="connsiteX620" fmla="*/ 2454820 w 7369701"/>
              <a:gd name="connsiteY620" fmla="*/ 1248808 h 6858000"/>
              <a:gd name="connsiteX621" fmla="*/ 2492512 w 7369701"/>
              <a:gd name="connsiteY621" fmla="*/ 1302920 h 6858000"/>
              <a:gd name="connsiteX622" fmla="*/ 2081216 w 7369701"/>
              <a:gd name="connsiteY622" fmla="*/ 2527513 h 6858000"/>
              <a:gd name="connsiteX623" fmla="*/ 2081211 w 7369701"/>
              <a:gd name="connsiteY623" fmla="*/ 2528916 h 6858000"/>
              <a:gd name="connsiteX624" fmla="*/ 2199067 w 7369701"/>
              <a:gd name="connsiteY624" fmla="*/ 2884061 h 6858000"/>
              <a:gd name="connsiteX625" fmla="*/ 3192586 w 7369701"/>
              <a:gd name="connsiteY625" fmla="*/ 3411496 h 6858000"/>
              <a:gd name="connsiteX626" fmla="*/ 3182620 w 7369701"/>
              <a:gd name="connsiteY626" fmla="*/ 3483279 h 6858000"/>
              <a:gd name="connsiteX627" fmla="*/ 2435119 w 7369701"/>
              <a:gd name="connsiteY627" fmla="*/ 3080173 h 6858000"/>
              <a:gd name="connsiteX628" fmla="*/ 2410152 w 7369701"/>
              <a:gd name="connsiteY628" fmla="*/ 3063751 h 6858000"/>
              <a:gd name="connsiteX629" fmla="*/ 2408099 w 7369701"/>
              <a:gd name="connsiteY629" fmla="*/ 3064403 h 6858000"/>
              <a:gd name="connsiteX630" fmla="*/ 2407218 w 7369701"/>
              <a:gd name="connsiteY630" fmla="*/ 3070324 h 6858000"/>
              <a:gd name="connsiteX631" fmla="*/ 2380138 w 7369701"/>
              <a:gd name="connsiteY631" fmla="*/ 3099341 h 6858000"/>
              <a:gd name="connsiteX632" fmla="*/ 1765923 w 7369701"/>
              <a:gd name="connsiteY632" fmla="*/ 3581043 h 6858000"/>
              <a:gd name="connsiteX633" fmla="*/ 1702258 w 7369701"/>
              <a:gd name="connsiteY633" fmla="*/ 3612286 h 6858000"/>
              <a:gd name="connsiteX634" fmla="*/ 1538370 w 7369701"/>
              <a:gd name="connsiteY634" fmla="*/ 3811804 h 6858000"/>
              <a:gd name="connsiteX635" fmla="*/ 542867 w 7369701"/>
              <a:gd name="connsiteY635" fmla="*/ 4944092 h 6858000"/>
              <a:gd name="connsiteX636" fmla="*/ 515800 w 7369701"/>
              <a:gd name="connsiteY636" fmla="*/ 4862180 h 6858000"/>
              <a:gd name="connsiteX637" fmla="*/ 909145 w 7369701"/>
              <a:gd name="connsiteY637" fmla="*/ 4199225 h 6858000"/>
              <a:gd name="connsiteX638" fmla="*/ 1214067 w 7369701"/>
              <a:gd name="connsiteY638" fmla="*/ 3908561 h 6858000"/>
              <a:gd name="connsiteX639" fmla="*/ 640967 w 7369701"/>
              <a:gd name="connsiteY639" fmla="*/ 4105601 h 6858000"/>
              <a:gd name="connsiteX640" fmla="*/ 112563 w 7369701"/>
              <a:gd name="connsiteY640" fmla="*/ 4396952 h 6858000"/>
              <a:gd name="connsiteX641" fmla="*/ 0 w 7369701"/>
              <a:gd name="connsiteY641" fmla="*/ 4466006 h 6858000"/>
              <a:gd name="connsiteX642" fmla="*/ 0 w 7369701"/>
              <a:gd name="connsiteY642" fmla="*/ 4233763 h 6858000"/>
              <a:gd name="connsiteX643" fmla="*/ 36881 w 7369701"/>
              <a:gd name="connsiteY643" fmla="*/ 4200118 h 6858000"/>
              <a:gd name="connsiteX644" fmla="*/ 910534 w 7369701"/>
              <a:gd name="connsiteY644" fmla="*/ 3629753 h 6858000"/>
              <a:gd name="connsiteX645" fmla="*/ 1578717 w 7369701"/>
              <a:gd name="connsiteY645" fmla="*/ 3575982 h 6858000"/>
              <a:gd name="connsiteX646" fmla="*/ 2338780 w 7369701"/>
              <a:gd name="connsiteY646" fmla="*/ 3033725 h 6858000"/>
              <a:gd name="connsiteX647" fmla="*/ 1807991 w 7369701"/>
              <a:gd name="connsiteY647" fmla="*/ 2807184 h 6858000"/>
              <a:gd name="connsiteX648" fmla="*/ 1416358 w 7369701"/>
              <a:gd name="connsiteY648" fmla="*/ 3112571 h 6858000"/>
              <a:gd name="connsiteX649" fmla="*/ 939066 w 7369701"/>
              <a:gd name="connsiteY649" fmla="*/ 3378798 h 6858000"/>
              <a:gd name="connsiteX650" fmla="*/ 115099 w 7369701"/>
              <a:gd name="connsiteY650" fmla="*/ 3607650 h 6858000"/>
              <a:gd name="connsiteX651" fmla="*/ 97284 w 7369701"/>
              <a:gd name="connsiteY651" fmla="*/ 3520393 h 6858000"/>
              <a:gd name="connsiteX652" fmla="*/ 922050 w 7369701"/>
              <a:gd name="connsiteY652" fmla="*/ 3074867 h 6858000"/>
              <a:gd name="connsiteX653" fmla="*/ 1405265 w 7369701"/>
              <a:gd name="connsiteY653" fmla="*/ 3016319 h 6858000"/>
              <a:gd name="connsiteX654" fmla="*/ 1407512 w 7369701"/>
              <a:gd name="connsiteY654" fmla="*/ 3018001 h 6858000"/>
              <a:gd name="connsiteX655" fmla="*/ 1726266 w 7369701"/>
              <a:gd name="connsiteY655" fmla="*/ 2777274 h 6858000"/>
              <a:gd name="connsiteX656" fmla="*/ 625390 w 7369701"/>
              <a:gd name="connsiteY656" fmla="*/ 2514541 h 6858000"/>
              <a:gd name="connsiteX657" fmla="*/ 619799 w 7369701"/>
              <a:gd name="connsiteY657" fmla="*/ 2527180 h 6858000"/>
              <a:gd name="connsiteX658" fmla="*/ 310030 w 7369701"/>
              <a:gd name="connsiteY658" fmla="*/ 2771818 h 6858000"/>
              <a:gd name="connsiteX659" fmla="*/ 173877 w 7369701"/>
              <a:gd name="connsiteY659" fmla="*/ 2937056 h 6858000"/>
              <a:gd name="connsiteX660" fmla="*/ 77889 w 7369701"/>
              <a:gd name="connsiteY660" fmla="*/ 3138440 h 6858000"/>
              <a:gd name="connsiteX661" fmla="*/ 0 w 7369701"/>
              <a:gd name="connsiteY661" fmla="*/ 3271395 h 6858000"/>
              <a:gd name="connsiteX662" fmla="*/ 0 w 7369701"/>
              <a:gd name="connsiteY662" fmla="*/ 3153002 h 6858000"/>
              <a:gd name="connsiteX663" fmla="*/ 2386 w 7369701"/>
              <a:gd name="connsiteY663" fmla="*/ 3149203 h 6858000"/>
              <a:gd name="connsiteX664" fmla="*/ 89753 w 7369701"/>
              <a:gd name="connsiteY664" fmla="*/ 2987702 h 6858000"/>
              <a:gd name="connsiteX665" fmla="*/ 76869 w 7369701"/>
              <a:gd name="connsiteY665" fmla="*/ 3005404 h 6858000"/>
              <a:gd name="connsiteX666" fmla="*/ 32049 w 7369701"/>
              <a:gd name="connsiteY666" fmla="*/ 3065814 h 6858000"/>
              <a:gd name="connsiteX667" fmla="*/ 0 w 7369701"/>
              <a:gd name="connsiteY667" fmla="*/ 3108744 h 6858000"/>
              <a:gd name="connsiteX668" fmla="*/ 0 w 7369701"/>
              <a:gd name="connsiteY668" fmla="*/ 3058059 h 6858000"/>
              <a:gd name="connsiteX669" fmla="*/ 7610 w 7369701"/>
              <a:gd name="connsiteY669" fmla="*/ 3047889 h 6858000"/>
              <a:gd name="connsiteX670" fmla="*/ 52419 w 7369701"/>
              <a:gd name="connsiteY670" fmla="*/ 2987479 h 6858000"/>
              <a:gd name="connsiteX671" fmla="*/ 59142 w 7369701"/>
              <a:gd name="connsiteY671" fmla="*/ 2978488 h 6858000"/>
              <a:gd name="connsiteX672" fmla="*/ 0 w 7369701"/>
              <a:gd name="connsiteY672" fmla="*/ 3015334 h 6858000"/>
              <a:gd name="connsiteX673" fmla="*/ 0 w 7369701"/>
              <a:gd name="connsiteY673" fmla="*/ 2914286 h 6858000"/>
              <a:gd name="connsiteX674" fmla="*/ 36383 w 7369701"/>
              <a:gd name="connsiteY674" fmla="*/ 2901128 h 6858000"/>
              <a:gd name="connsiteX675" fmla="*/ 156329 w 7369701"/>
              <a:gd name="connsiteY675" fmla="*/ 2840533 h 6858000"/>
              <a:gd name="connsiteX676" fmla="*/ 358355 w 7369701"/>
              <a:gd name="connsiteY676" fmla="*/ 2620471 h 6858000"/>
              <a:gd name="connsiteX677" fmla="*/ 510577 w 7369701"/>
              <a:gd name="connsiteY677" fmla="*/ 2501244 h 6858000"/>
              <a:gd name="connsiteX678" fmla="*/ 211967 w 7369701"/>
              <a:gd name="connsiteY678" fmla="*/ 2479171 h 6858000"/>
              <a:gd name="connsiteX679" fmla="*/ 0 w 7369701"/>
              <a:gd name="connsiteY679" fmla="*/ 2476398 h 6858000"/>
              <a:gd name="connsiteX680" fmla="*/ 0 w 7369701"/>
              <a:gd name="connsiteY680" fmla="*/ 2389189 h 6858000"/>
              <a:gd name="connsiteX681" fmla="*/ 103062 w 7369701"/>
              <a:gd name="connsiteY681" fmla="*/ 2389518 h 6858000"/>
              <a:gd name="connsiteX682" fmla="*/ 510734 w 7369701"/>
              <a:gd name="connsiteY682" fmla="*/ 2416201 h 6858000"/>
              <a:gd name="connsiteX683" fmla="*/ 279257 w 7369701"/>
              <a:gd name="connsiteY683" fmla="*/ 2092102 h 6858000"/>
              <a:gd name="connsiteX684" fmla="*/ 65265 w 7369701"/>
              <a:gd name="connsiteY684" fmla="*/ 2006049 h 6858000"/>
              <a:gd name="connsiteX685" fmla="*/ 0 w 7369701"/>
              <a:gd name="connsiteY685" fmla="*/ 1982532 h 6858000"/>
              <a:gd name="connsiteX686" fmla="*/ 0 w 7369701"/>
              <a:gd name="connsiteY686" fmla="*/ 1912789 h 6858000"/>
              <a:gd name="connsiteX687" fmla="*/ 97460 w 7369701"/>
              <a:gd name="connsiteY687" fmla="*/ 1953725 h 6858000"/>
              <a:gd name="connsiteX688" fmla="*/ 221272 w 7369701"/>
              <a:gd name="connsiteY688" fmla="*/ 1980766 h 6858000"/>
              <a:gd name="connsiteX689" fmla="*/ 116765 w 7369701"/>
              <a:gd name="connsiteY689" fmla="*/ 1911033 h 6858000"/>
              <a:gd name="connsiteX690" fmla="*/ 16405 w 7369701"/>
              <a:gd name="connsiteY690" fmla="*/ 1803412 h 6858000"/>
              <a:gd name="connsiteX691" fmla="*/ 0 w 7369701"/>
              <a:gd name="connsiteY691" fmla="*/ 1784777 h 6858000"/>
              <a:gd name="connsiteX692" fmla="*/ 0 w 7369701"/>
              <a:gd name="connsiteY692" fmla="*/ 1740082 h 6858000"/>
              <a:gd name="connsiteX693" fmla="*/ 39394 w 7369701"/>
              <a:gd name="connsiteY693" fmla="*/ 1784856 h 6858000"/>
              <a:gd name="connsiteX694" fmla="*/ 135813 w 7369701"/>
              <a:gd name="connsiteY694" fmla="*/ 1888838 h 6858000"/>
              <a:gd name="connsiteX695" fmla="*/ 242575 w 7369701"/>
              <a:gd name="connsiteY695" fmla="*/ 1958841 h 6858000"/>
              <a:gd name="connsiteX696" fmla="*/ 82197 w 7369701"/>
              <a:gd name="connsiteY696" fmla="*/ 1754826 h 6858000"/>
              <a:gd name="connsiteX697" fmla="*/ 0 w 7369701"/>
              <a:gd name="connsiteY697" fmla="*/ 1679650 h 6858000"/>
              <a:gd name="connsiteX698" fmla="*/ 0 w 7369701"/>
              <a:gd name="connsiteY698" fmla="*/ 1602463 h 6858000"/>
              <a:gd name="connsiteX699" fmla="*/ 84689 w 7369701"/>
              <a:gd name="connsiteY699" fmla="*/ 1677442 h 6858000"/>
              <a:gd name="connsiteX700" fmla="*/ 298437 w 7369701"/>
              <a:gd name="connsiteY700" fmla="*/ 1968019 h 6858000"/>
              <a:gd name="connsiteX701" fmla="*/ 227269 w 7369701"/>
              <a:gd name="connsiteY701" fmla="*/ 1114064 h 6858000"/>
              <a:gd name="connsiteX702" fmla="*/ 248003 w 7369701"/>
              <a:gd name="connsiteY702" fmla="*/ 1089613 h 6858000"/>
              <a:gd name="connsiteX703" fmla="*/ 427020 w 7369701"/>
              <a:gd name="connsiteY703" fmla="*/ 1619803 h 6858000"/>
              <a:gd name="connsiteX704" fmla="*/ 340345 w 7369701"/>
              <a:gd name="connsiteY704" fmla="*/ 2027739 h 6858000"/>
              <a:gd name="connsiteX705" fmla="*/ 360865 w 7369701"/>
              <a:gd name="connsiteY705" fmla="*/ 2044827 h 6858000"/>
              <a:gd name="connsiteX706" fmla="*/ 560414 w 7369701"/>
              <a:gd name="connsiteY706" fmla="*/ 2421457 h 6858000"/>
              <a:gd name="connsiteX707" fmla="*/ 1359703 w 7369701"/>
              <a:gd name="connsiteY707" fmla="*/ 2578554 h 6858000"/>
              <a:gd name="connsiteX708" fmla="*/ 1359422 w 7369701"/>
              <a:gd name="connsiteY708" fmla="*/ 2577994 h 6858000"/>
              <a:gd name="connsiteX709" fmla="*/ 828701 w 7369701"/>
              <a:gd name="connsiteY709" fmla="*/ 1839520 h 6858000"/>
              <a:gd name="connsiteX710" fmla="*/ 494427 w 7369701"/>
              <a:gd name="connsiteY710" fmla="*/ 1092333 h 6858000"/>
              <a:gd name="connsiteX711" fmla="*/ 506322 w 7369701"/>
              <a:gd name="connsiteY711" fmla="*/ 1020997 h 6858000"/>
              <a:gd name="connsiteX712" fmla="*/ 4570198 w 7369701"/>
              <a:gd name="connsiteY712" fmla="*/ 978081 h 6858000"/>
              <a:gd name="connsiteX713" fmla="*/ 4523691 w 7369701"/>
              <a:gd name="connsiteY713" fmla="*/ 1127776 h 6858000"/>
              <a:gd name="connsiteX714" fmla="*/ 4509875 w 7369701"/>
              <a:gd name="connsiteY714" fmla="*/ 1167552 h 6858000"/>
              <a:gd name="connsiteX715" fmla="*/ 4478168 w 7369701"/>
              <a:gd name="connsiteY715" fmla="*/ 1260735 h 6858000"/>
              <a:gd name="connsiteX716" fmla="*/ 4409309 w 7369701"/>
              <a:gd name="connsiteY716" fmla="*/ 1666996 h 6858000"/>
              <a:gd name="connsiteX717" fmla="*/ 4370031 w 7369701"/>
              <a:gd name="connsiteY717" fmla="*/ 1955666 h 6858000"/>
              <a:gd name="connsiteX718" fmla="*/ 4570198 w 7369701"/>
              <a:gd name="connsiteY718" fmla="*/ 978081 h 6858000"/>
              <a:gd name="connsiteX719" fmla="*/ 4557898 w 7369701"/>
              <a:gd name="connsiteY719" fmla="*/ 900011 h 6858000"/>
              <a:gd name="connsiteX720" fmla="*/ 4344840 w 7369701"/>
              <a:gd name="connsiteY720" fmla="*/ 1922038 h 6858000"/>
              <a:gd name="connsiteX721" fmla="*/ 4378710 w 7369701"/>
              <a:gd name="connsiteY721" fmla="*/ 1665516 h 6858000"/>
              <a:gd name="connsiteX722" fmla="*/ 4448798 w 7369701"/>
              <a:gd name="connsiteY722" fmla="*/ 1253024 h 6858000"/>
              <a:gd name="connsiteX723" fmla="*/ 4480315 w 7369701"/>
              <a:gd name="connsiteY723" fmla="*/ 1158454 h 6858000"/>
              <a:gd name="connsiteX724" fmla="*/ 4494133 w 7369701"/>
              <a:gd name="connsiteY724" fmla="*/ 1118676 h 6858000"/>
              <a:gd name="connsiteX725" fmla="*/ 4557898 w 7369701"/>
              <a:gd name="connsiteY725" fmla="*/ 900011 h 6858000"/>
              <a:gd name="connsiteX726" fmla="*/ 5870151 w 7369701"/>
              <a:gd name="connsiteY726" fmla="*/ 898890 h 6858000"/>
              <a:gd name="connsiteX727" fmla="*/ 5861335 w 7369701"/>
              <a:gd name="connsiteY727" fmla="*/ 899177 h 6858000"/>
              <a:gd name="connsiteX728" fmla="*/ 5843702 w 7369701"/>
              <a:gd name="connsiteY728" fmla="*/ 899748 h 6858000"/>
              <a:gd name="connsiteX729" fmla="*/ 5651107 w 7369701"/>
              <a:gd name="connsiteY729" fmla="*/ 920306 h 6858000"/>
              <a:gd name="connsiteX730" fmla="*/ 5459407 w 7369701"/>
              <a:gd name="connsiteY730" fmla="*/ 940975 h 6858000"/>
              <a:gd name="connsiteX731" fmla="*/ 5374846 w 7369701"/>
              <a:gd name="connsiteY731" fmla="*/ 941988 h 6858000"/>
              <a:gd name="connsiteX732" fmla="*/ 5256105 w 7369701"/>
              <a:gd name="connsiteY732" fmla="*/ 945632 h 6858000"/>
              <a:gd name="connsiteX733" fmla="*/ 5107071 w 7369701"/>
              <a:gd name="connsiteY733" fmla="*/ 969720 h 6858000"/>
              <a:gd name="connsiteX734" fmla="*/ 4998681 w 7369701"/>
              <a:gd name="connsiteY734" fmla="*/ 988771 h 6858000"/>
              <a:gd name="connsiteX735" fmla="*/ 5870151 w 7369701"/>
              <a:gd name="connsiteY735" fmla="*/ 898890 h 6858000"/>
              <a:gd name="connsiteX736" fmla="*/ 5504425 w 7369701"/>
              <a:gd name="connsiteY736" fmla="*/ 848067 h 6858000"/>
              <a:gd name="connsiteX737" fmla="*/ 4968849 w 7369701"/>
              <a:gd name="connsiteY737" fmla="*/ 962318 h 6858000"/>
              <a:gd name="connsiteX738" fmla="*/ 5104039 w 7369701"/>
              <a:gd name="connsiteY738" fmla="*/ 940634 h 6858000"/>
              <a:gd name="connsiteX739" fmla="*/ 5256311 w 7369701"/>
              <a:gd name="connsiteY739" fmla="*/ 916490 h 6858000"/>
              <a:gd name="connsiteX740" fmla="*/ 5377381 w 7369701"/>
              <a:gd name="connsiteY740" fmla="*/ 912671 h 6858000"/>
              <a:gd name="connsiteX741" fmla="*/ 5460148 w 7369701"/>
              <a:gd name="connsiteY741" fmla="*/ 911442 h 6858000"/>
              <a:gd name="connsiteX742" fmla="*/ 5648971 w 7369701"/>
              <a:gd name="connsiteY742" fmla="*/ 891331 h 6858000"/>
              <a:gd name="connsiteX743" fmla="*/ 5844807 w 7369701"/>
              <a:gd name="connsiteY743" fmla="*/ 870718 h 6858000"/>
              <a:gd name="connsiteX744" fmla="*/ 5862975 w 7369701"/>
              <a:gd name="connsiteY744" fmla="*/ 869756 h 6858000"/>
              <a:gd name="connsiteX745" fmla="*/ 5920887 w 7369701"/>
              <a:gd name="connsiteY745" fmla="*/ 865929 h 6858000"/>
              <a:gd name="connsiteX746" fmla="*/ 5504425 w 7369701"/>
              <a:gd name="connsiteY746" fmla="*/ 848067 h 6858000"/>
              <a:gd name="connsiteX747" fmla="*/ 3607114 w 7369701"/>
              <a:gd name="connsiteY747" fmla="*/ 467441 h 6858000"/>
              <a:gd name="connsiteX748" fmla="*/ 3296242 w 7369701"/>
              <a:gd name="connsiteY748" fmla="*/ 807991 h 6858000"/>
              <a:gd name="connsiteX749" fmla="*/ 3174674 w 7369701"/>
              <a:gd name="connsiteY749" fmla="*/ 919759 h 6858000"/>
              <a:gd name="connsiteX750" fmla="*/ 3042978 w 7369701"/>
              <a:gd name="connsiteY750" fmla="*/ 1054894 h 6858000"/>
              <a:gd name="connsiteX751" fmla="*/ 2968914 w 7369701"/>
              <a:gd name="connsiteY751" fmla="*/ 1133756 h 6858000"/>
              <a:gd name="connsiteX752" fmla="*/ 3103823 w 7369701"/>
              <a:gd name="connsiteY752" fmla="*/ 1026814 h 6858000"/>
              <a:gd name="connsiteX753" fmla="*/ 3607114 w 7369701"/>
              <a:gd name="connsiteY753" fmla="*/ 467441 h 6858000"/>
              <a:gd name="connsiteX754" fmla="*/ 3744487 w 7369701"/>
              <a:gd name="connsiteY754" fmla="*/ 383136 h 6858000"/>
              <a:gd name="connsiteX755" fmla="*/ 3970213 w 7369701"/>
              <a:gd name="connsiteY755" fmla="*/ 995559 h 6858000"/>
              <a:gd name="connsiteX756" fmla="*/ 3744487 w 7369701"/>
              <a:gd name="connsiteY756" fmla="*/ 383136 h 6858000"/>
              <a:gd name="connsiteX757" fmla="*/ 3624562 w 7369701"/>
              <a:gd name="connsiteY757" fmla="*/ 367041 h 6858000"/>
              <a:gd name="connsiteX758" fmla="*/ 3489712 w 7369701"/>
              <a:gd name="connsiteY758" fmla="*/ 485386 h 6858000"/>
              <a:gd name="connsiteX759" fmla="*/ 3182994 w 7369701"/>
              <a:gd name="connsiteY759" fmla="*/ 828265 h 6858000"/>
              <a:gd name="connsiteX760" fmla="*/ 2892114 w 7369701"/>
              <a:gd name="connsiteY760" fmla="*/ 1172635 h 6858000"/>
              <a:gd name="connsiteX761" fmla="*/ 3021459 w 7369701"/>
              <a:gd name="connsiteY761" fmla="*/ 1035385 h 6858000"/>
              <a:gd name="connsiteX762" fmla="*/ 3153873 w 7369701"/>
              <a:gd name="connsiteY762" fmla="*/ 898971 h 6858000"/>
              <a:gd name="connsiteX763" fmla="*/ 3276511 w 7369701"/>
              <a:gd name="connsiteY763" fmla="*/ 786423 h 6858000"/>
              <a:gd name="connsiteX764" fmla="*/ 3584154 w 7369701"/>
              <a:gd name="connsiteY764" fmla="*/ 448218 h 6858000"/>
              <a:gd name="connsiteX765" fmla="*/ 3624562 w 7369701"/>
              <a:gd name="connsiteY765" fmla="*/ 367041 h 6858000"/>
              <a:gd name="connsiteX766" fmla="*/ 3766672 w 7369701"/>
              <a:gd name="connsiteY766" fmla="*/ 359429 h 6858000"/>
              <a:gd name="connsiteX767" fmla="*/ 3996338 w 7369701"/>
              <a:gd name="connsiteY767" fmla="*/ 968237 h 6858000"/>
              <a:gd name="connsiteX768" fmla="*/ 3766672 w 7369701"/>
              <a:gd name="connsiteY768" fmla="*/ 359429 h 6858000"/>
              <a:gd name="connsiteX769" fmla="*/ 5805386 w 7369701"/>
              <a:gd name="connsiteY769" fmla="*/ 239240 h 6858000"/>
              <a:gd name="connsiteX770" fmla="*/ 5736947 w 7369701"/>
              <a:gd name="connsiteY770" fmla="*/ 261367 h 6858000"/>
              <a:gd name="connsiteX771" fmla="*/ 5427012 w 7369701"/>
              <a:gd name="connsiteY771" fmla="*/ 311272 h 6858000"/>
              <a:gd name="connsiteX772" fmla="*/ 5147818 w 7369701"/>
              <a:gd name="connsiteY772" fmla="*/ 322112 h 6858000"/>
              <a:gd name="connsiteX773" fmla="*/ 5060854 w 7369701"/>
              <a:gd name="connsiteY773" fmla="*/ 311882 h 6858000"/>
              <a:gd name="connsiteX774" fmla="*/ 4945989 w 7369701"/>
              <a:gd name="connsiteY774" fmla="*/ 300516 h 6858000"/>
              <a:gd name="connsiteX775" fmla="*/ 5410479 w 7369701"/>
              <a:gd name="connsiteY775" fmla="*/ 348434 h 6858000"/>
              <a:gd name="connsiteX776" fmla="*/ 5805386 w 7369701"/>
              <a:gd name="connsiteY776" fmla="*/ 239240 h 6858000"/>
              <a:gd name="connsiteX777" fmla="*/ 5905192 w 7369701"/>
              <a:gd name="connsiteY777" fmla="*/ 163079 h 6858000"/>
              <a:gd name="connsiteX778" fmla="*/ 5865655 w 7369701"/>
              <a:gd name="connsiteY778" fmla="*/ 171901 h 6858000"/>
              <a:gd name="connsiteX779" fmla="*/ 5259740 w 7369701"/>
              <a:gd name="connsiteY779" fmla="*/ 257013 h 6858000"/>
              <a:gd name="connsiteX780" fmla="*/ 5208466 w 7369701"/>
              <a:gd name="connsiteY780" fmla="*/ 257550 h 6858000"/>
              <a:gd name="connsiteX781" fmla="*/ 4980204 w 7369701"/>
              <a:gd name="connsiteY781" fmla="*/ 271903 h 6858000"/>
              <a:gd name="connsiteX782" fmla="*/ 5068068 w 7369701"/>
              <a:gd name="connsiteY782" fmla="*/ 282244 h 6858000"/>
              <a:gd name="connsiteX783" fmla="*/ 5153231 w 7369701"/>
              <a:gd name="connsiteY783" fmla="*/ 292240 h 6858000"/>
              <a:gd name="connsiteX784" fmla="*/ 5426491 w 7369701"/>
              <a:gd name="connsiteY784" fmla="*/ 281128 h 6858000"/>
              <a:gd name="connsiteX785" fmla="*/ 5731212 w 7369701"/>
              <a:gd name="connsiteY785" fmla="*/ 231951 h 6858000"/>
              <a:gd name="connsiteX786" fmla="*/ 5905192 w 7369701"/>
              <a:gd name="connsiteY786" fmla="*/ 163079 h 6858000"/>
              <a:gd name="connsiteX787" fmla="*/ 5944437 w 7369701"/>
              <a:gd name="connsiteY787" fmla="*/ 113829 h 6858000"/>
              <a:gd name="connsiteX788" fmla="*/ 5825032 w 7369701"/>
              <a:gd name="connsiteY788" fmla="*/ 146405 h 6858000"/>
              <a:gd name="connsiteX789" fmla="*/ 4955599 w 7369701"/>
              <a:gd name="connsiteY789" fmla="*/ 247008 h 6858000"/>
              <a:gd name="connsiteX790" fmla="*/ 5210104 w 7369701"/>
              <a:gd name="connsiteY790" fmla="*/ 228123 h 6858000"/>
              <a:gd name="connsiteX791" fmla="*/ 5261015 w 7369701"/>
              <a:gd name="connsiteY791" fmla="*/ 227087 h 6858000"/>
              <a:gd name="connsiteX792" fmla="*/ 5861181 w 7369701"/>
              <a:gd name="connsiteY792" fmla="*/ 143093 h 6858000"/>
              <a:gd name="connsiteX793" fmla="*/ 5961252 w 7369701"/>
              <a:gd name="connsiteY793" fmla="*/ 114820 h 6858000"/>
              <a:gd name="connsiteX794" fmla="*/ 5944437 w 7369701"/>
              <a:gd name="connsiteY794" fmla="*/ 113829 h 6858000"/>
              <a:gd name="connsiteX795" fmla="*/ 3882765 w 7369701"/>
              <a:gd name="connsiteY795" fmla="*/ 0 h 6858000"/>
              <a:gd name="connsiteX796" fmla="*/ 3995099 w 7369701"/>
              <a:gd name="connsiteY796" fmla="*/ 0 h 6858000"/>
              <a:gd name="connsiteX797" fmla="*/ 4163818 w 7369701"/>
              <a:gd name="connsiteY797" fmla="*/ 234104 h 6858000"/>
              <a:gd name="connsiteX798" fmla="*/ 4172099 w 7369701"/>
              <a:gd name="connsiteY798" fmla="*/ 234207 h 6858000"/>
              <a:gd name="connsiteX799" fmla="*/ 4784282 w 7369701"/>
              <a:gd name="connsiteY799" fmla="*/ 276561 h 6858000"/>
              <a:gd name="connsiteX800" fmla="*/ 4801687 w 7369701"/>
              <a:gd name="connsiteY800" fmla="*/ 267764 h 6858000"/>
              <a:gd name="connsiteX801" fmla="*/ 6082788 w 7369701"/>
              <a:gd name="connsiteY801" fmla="*/ 64119 h 6858000"/>
              <a:gd name="connsiteX802" fmla="*/ 6099442 w 7369701"/>
              <a:gd name="connsiteY802" fmla="*/ 82568 h 6858000"/>
              <a:gd name="connsiteX803" fmla="*/ 4804137 w 7369701"/>
              <a:gd name="connsiteY803" fmla="*/ 320931 h 6858000"/>
              <a:gd name="connsiteX804" fmla="*/ 4227047 w 7369701"/>
              <a:gd name="connsiteY804" fmla="*/ 313415 h 6858000"/>
              <a:gd name="connsiteX805" fmla="*/ 4346041 w 7369701"/>
              <a:gd name="connsiteY805" fmla="*/ 456086 h 6858000"/>
              <a:gd name="connsiteX806" fmla="*/ 4870967 w 7369701"/>
              <a:gd name="connsiteY806" fmla="*/ 963061 h 6858000"/>
              <a:gd name="connsiteX807" fmla="*/ 4889647 w 7369701"/>
              <a:gd name="connsiteY807" fmla="*/ 957147 h 6858000"/>
              <a:gd name="connsiteX808" fmla="*/ 5422504 w 7369701"/>
              <a:gd name="connsiteY808" fmla="*/ 805191 h 6858000"/>
              <a:gd name="connsiteX809" fmla="*/ 6087656 w 7369701"/>
              <a:gd name="connsiteY809" fmla="*/ 826703 h 6858000"/>
              <a:gd name="connsiteX810" fmla="*/ 6058717 w 7369701"/>
              <a:gd name="connsiteY810" fmla="*/ 865992 h 6858000"/>
              <a:gd name="connsiteX811" fmla="*/ 4974153 w 7369701"/>
              <a:gd name="connsiteY811" fmla="*/ 1045456 h 6858000"/>
              <a:gd name="connsiteX812" fmla="*/ 5627835 w 7369701"/>
              <a:gd name="connsiteY812" fmla="*/ 1472077 h 6858000"/>
              <a:gd name="connsiteX813" fmla="*/ 5629817 w 7369701"/>
              <a:gd name="connsiteY813" fmla="*/ 1471412 h 6858000"/>
              <a:gd name="connsiteX814" fmla="*/ 5634124 w 7369701"/>
              <a:gd name="connsiteY814" fmla="*/ 1470572 h 6858000"/>
              <a:gd name="connsiteX815" fmla="*/ 5755832 w 7369701"/>
              <a:gd name="connsiteY815" fmla="*/ 1383886 h 6858000"/>
              <a:gd name="connsiteX816" fmla="*/ 6014186 w 7369701"/>
              <a:gd name="connsiteY816" fmla="*/ 1279799 h 6858000"/>
              <a:gd name="connsiteX817" fmla="*/ 6901619 w 7369701"/>
              <a:gd name="connsiteY817" fmla="*/ 1047874 h 6858000"/>
              <a:gd name="connsiteX818" fmla="*/ 6931566 w 7369701"/>
              <a:gd name="connsiteY818" fmla="*/ 1062034 h 6858000"/>
              <a:gd name="connsiteX819" fmla="*/ 5790982 w 7369701"/>
              <a:gd name="connsiteY819" fmla="*/ 1561380 h 6858000"/>
              <a:gd name="connsiteX820" fmla="*/ 6188971 w 7369701"/>
              <a:gd name="connsiteY820" fmla="*/ 1755168 h 6858000"/>
              <a:gd name="connsiteX821" fmla="*/ 6202446 w 7369701"/>
              <a:gd name="connsiteY821" fmla="*/ 1752268 h 6858000"/>
              <a:gd name="connsiteX822" fmla="*/ 7179560 w 7369701"/>
              <a:gd name="connsiteY822" fmla="*/ 1467551 h 6858000"/>
              <a:gd name="connsiteX823" fmla="*/ 7158730 w 7369701"/>
              <a:gd name="connsiteY823" fmla="*/ 1507835 h 6858000"/>
              <a:gd name="connsiteX824" fmla="*/ 6326959 w 7369701"/>
              <a:gd name="connsiteY824" fmla="*/ 1817686 h 6858000"/>
              <a:gd name="connsiteX825" fmla="*/ 6537433 w 7369701"/>
              <a:gd name="connsiteY825" fmla="*/ 1907790 h 6858000"/>
              <a:gd name="connsiteX826" fmla="*/ 6550221 w 7369701"/>
              <a:gd name="connsiteY826" fmla="*/ 1910729 h 6858000"/>
              <a:gd name="connsiteX827" fmla="*/ 6964438 w 7369701"/>
              <a:gd name="connsiteY827" fmla="*/ 2209505 h 6858000"/>
              <a:gd name="connsiteX828" fmla="*/ 7367862 w 7369701"/>
              <a:gd name="connsiteY828" fmla="*/ 2806833 h 6858000"/>
              <a:gd name="connsiteX829" fmla="*/ 7364329 w 7369701"/>
              <a:gd name="connsiteY829" fmla="*/ 2826907 h 6858000"/>
              <a:gd name="connsiteX830" fmla="*/ 7290545 w 7369701"/>
              <a:gd name="connsiteY830" fmla="*/ 2850663 h 6858000"/>
              <a:gd name="connsiteX831" fmla="*/ 6472036 w 7369701"/>
              <a:gd name="connsiteY831" fmla="*/ 1959003 h 6858000"/>
              <a:gd name="connsiteX832" fmla="*/ 5792897 w 7369701"/>
              <a:gd name="connsiteY832" fmla="*/ 1647747 h 6858000"/>
              <a:gd name="connsiteX833" fmla="*/ 5842751 w 7369701"/>
              <a:gd name="connsiteY833" fmla="*/ 1816112 h 6858000"/>
              <a:gd name="connsiteX834" fmla="*/ 5847424 w 7369701"/>
              <a:gd name="connsiteY834" fmla="*/ 1815776 h 6858000"/>
              <a:gd name="connsiteX835" fmla="*/ 6399821 w 7369701"/>
              <a:gd name="connsiteY835" fmla="*/ 2344799 h 6858000"/>
              <a:gd name="connsiteX836" fmla="*/ 6323232 w 7369701"/>
              <a:gd name="connsiteY836" fmla="*/ 2389634 h 6858000"/>
              <a:gd name="connsiteX837" fmla="*/ 5942958 w 7369701"/>
              <a:gd name="connsiteY837" fmla="*/ 2077708 h 6858000"/>
              <a:gd name="connsiteX838" fmla="*/ 5921559 w 7369701"/>
              <a:gd name="connsiteY838" fmla="*/ 2378596 h 6858000"/>
              <a:gd name="connsiteX839" fmla="*/ 5817651 w 7369701"/>
              <a:gd name="connsiteY839" fmla="*/ 3023919 h 6858000"/>
              <a:gd name="connsiteX840" fmla="*/ 5729634 w 7369701"/>
              <a:gd name="connsiteY840" fmla="*/ 3051849 h 6858000"/>
              <a:gd name="connsiteX841" fmla="*/ 5611018 w 7369701"/>
              <a:gd name="connsiteY841" fmla="*/ 2316769 h 6858000"/>
              <a:gd name="connsiteX842" fmla="*/ 5687608 w 7369701"/>
              <a:gd name="connsiteY842" fmla="*/ 2039972 h 6858000"/>
              <a:gd name="connsiteX843" fmla="*/ 5657554 w 7369701"/>
              <a:gd name="connsiteY843" fmla="*/ 1576445 h 6858000"/>
              <a:gd name="connsiteX844" fmla="*/ 5150475 w 7369701"/>
              <a:gd name="connsiteY844" fmla="*/ 1274012 h 6858000"/>
              <a:gd name="connsiteX845" fmla="*/ 5349142 w 7369701"/>
              <a:gd name="connsiteY845" fmla="*/ 2204405 h 6858000"/>
              <a:gd name="connsiteX846" fmla="*/ 5262214 w 7369701"/>
              <a:gd name="connsiteY846" fmla="*/ 2233836 h 6858000"/>
              <a:gd name="connsiteX847" fmla="*/ 4981539 w 7369701"/>
              <a:gd name="connsiteY847" fmla="*/ 1542201 h 6858000"/>
              <a:gd name="connsiteX848" fmla="*/ 4958461 w 7369701"/>
              <a:gd name="connsiteY848" fmla="*/ 1136957 h 6858000"/>
              <a:gd name="connsiteX849" fmla="*/ 4655015 w 7369701"/>
              <a:gd name="connsiteY849" fmla="*/ 891426 h 6858000"/>
              <a:gd name="connsiteX850" fmla="*/ 4348002 w 7369701"/>
              <a:gd name="connsiteY850" fmla="*/ 2205895 h 6858000"/>
              <a:gd name="connsiteX851" fmla="*/ 4262250 w 7369701"/>
              <a:gd name="connsiteY851" fmla="*/ 2219972 h 6858000"/>
              <a:gd name="connsiteX852" fmla="*/ 4550611 w 7369701"/>
              <a:gd name="connsiteY852" fmla="*/ 817540 h 6858000"/>
              <a:gd name="connsiteX853" fmla="*/ 4564418 w 7369701"/>
              <a:gd name="connsiteY853" fmla="*/ 808293 h 6858000"/>
              <a:gd name="connsiteX854" fmla="*/ 4266388 w 7369701"/>
              <a:gd name="connsiteY854" fmla="*/ 500083 h 6858000"/>
              <a:gd name="connsiteX855" fmla="*/ 4032842 w 7369701"/>
              <a:gd name="connsiteY855" fmla="*/ 211809 h 6858000"/>
              <a:gd name="connsiteX856" fmla="*/ 3882765 w 7369701"/>
              <a:gd name="connsiteY856" fmla="*/ 0 h 6858000"/>
              <a:gd name="connsiteX857" fmla="*/ 3721337 w 7369701"/>
              <a:gd name="connsiteY857" fmla="*/ 0 h 6858000"/>
              <a:gd name="connsiteX858" fmla="*/ 3797544 w 7369701"/>
              <a:gd name="connsiteY858" fmla="*/ 0 h 6858000"/>
              <a:gd name="connsiteX859" fmla="*/ 3775734 w 7369701"/>
              <a:gd name="connsiteY859" fmla="*/ 95131 h 6858000"/>
              <a:gd name="connsiteX860" fmla="*/ 3724807 w 7369701"/>
              <a:gd name="connsiteY860" fmla="*/ 272257 h 6858000"/>
              <a:gd name="connsiteX861" fmla="*/ 3726844 w 7369701"/>
              <a:gd name="connsiteY861" fmla="*/ 282988 h 6858000"/>
              <a:gd name="connsiteX862" fmla="*/ 3742664 w 7369701"/>
              <a:gd name="connsiteY862" fmla="*/ 279918 h 6858000"/>
              <a:gd name="connsiteX863" fmla="*/ 4103910 w 7369701"/>
              <a:gd name="connsiteY863" fmla="*/ 1161917 h 6858000"/>
              <a:gd name="connsiteX864" fmla="*/ 4020269 w 7369701"/>
              <a:gd name="connsiteY864" fmla="*/ 1200406 h 6858000"/>
              <a:gd name="connsiteX865" fmla="*/ 3674882 w 7369701"/>
              <a:gd name="connsiteY865" fmla="*/ 488524 h 6858000"/>
              <a:gd name="connsiteX866" fmla="*/ 3132682 w 7369701"/>
              <a:gd name="connsiteY866" fmla="*/ 1072284 h 6858000"/>
              <a:gd name="connsiteX867" fmla="*/ 2716346 w 7369701"/>
              <a:gd name="connsiteY867" fmla="*/ 1276376 h 6858000"/>
              <a:gd name="connsiteX868" fmla="*/ 2716772 w 7369701"/>
              <a:gd name="connsiteY868" fmla="*/ 1255462 h 6858000"/>
              <a:gd name="connsiteX869" fmla="*/ 3471096 w 7369701"/>
              <a:gd name="connsiteY869" fmla="*/ 437072 h 6858000"/>
              <a:gd name="connsiteX870" fmla="*/ 3639057 w 7369701"/>
              <a:gd name="connsiteY870" fmla="*/ 286334 h 6858000"/>
              <a:gd name="connsiteX871" fmla="*/ 3640309 w 7369701"/>
              <a:gd name="connsiteY871" fmla="*/ 284664 h 6858000"/>
              <a:gd name="connsiteX872" fmla="*/ 3646022 w 7369701"/>
              <a:gd name="connsiteY872" fmla="*/ 276711 h 6858000"/>
              <a:gd name="connsiteX873" fmla="*/ 3707943 w 7369701"/>
              <a:gd name="connsiteY873" fmla="*/ 65958 h 6858000"/>
              <a:gd name="connsiteX874" fmla="*/ 3721337 w 7369701"/>
              <a:gd name="connsiteY874" fmla="*/ 0 h 6858000"/>
              <a:gd name="connsiteX875" fmla="*/ 2867960 w 7369701"/>
              <a:gd name="connsiteY875" fmla="*/ 0 h 6858000"/>
              <a:gd name="connsiteX876" fmla="*/ 2926351 w 7369701"/>
              <a:gd name="connsiteY876" fmla="*/ 0 h 6858000"/>
              <a:gd name="connsiteX877" fmla="*/ 2902823 w 7369701"/>
              <a:gd name="connsiteY877" fmla="*/ 262929 h 6858000"/>
              <a:gd name="connsiteX878" fmla="*/ 2940663 w 7369701"/>
              <a:gd name="connsiteY878" fmla="*/ 140884 h 6858000"/>
              <a:gd name="connsiteX879" fmla="*/ 2947039 w 7369701"/>
              <a:gd name="connsiteY879" fmla="*/ 122524 h 6858000"/>
              <a:gd name="connsiteX880" fmla="*/ 2984316 w 7369701"/>
              <a:gd name="connsiteY880" fmla="*/ 0 h 6858000"/>
              <a:gd name="connsiteX881" fmla="*/ 3016114 w 7369701"/>
              <a:gd name="connsiteY881" fmla="*/ 0 h 6858000"/>
              <a:gd name="connsiteX882" fmla="*/ 2979949 w 7369701"/>
              <a:gd name="connsiteY882" fmla="*/ 119274 h 6858000"/>
              <a:gd name="connsiteX883" fmla="*/ 3023879 w 7369701"/>
              <a:gd name="connsiteY883" fmla="*/ 0 h 6858000"/>
              <a:gd name="connsiteX884" fmla="*/ 3105400 w 7369701"/>
              <a:gd name="connsiteY884" fmla="*/ 0 h 6858000"/>
              <a:gd name="connsiteX885" fmla="*/ 3094669 w 7369701"/>
              <a:gd name="connsiteY885" fmla="*/ 30308 h 6858000"/>
              <a:gd name="connsiteX886" fmla="*/ 2901945 w 7369701"/>
              <a:gd name="connsiteY886" fmla="*/ 466538 h 6858000"/>
              <a:gd name="connsiteX887" fmla="*/ 2815209 w 7369701"/>
              <a:gd name="connsiteY887" fmla="*/ 497361 h 6858000"/>
              <a:gd name="connsiteX888" fmla="*/ 2844845 w 7369701"/>
              <a:gd name="connsiteY888" fmla="*/ 127638 h 6858000"/>
              <a:gd name="connsiteX889" fmla="*/ 2867960 w 7369701"/>
              <a:gd name="connsiteY889" fmla="*/ 0 h 6858000"/>
              <a:gd name="connsiteX890" fmla="*/ 1057230 w 7369701"/>
              <a:gd name="connsiteY890" fmla="*/ 0 h 6858000"/>
              <a:gd name="connsiteX891" fmla="*/ 1111003 w 7369701"/>
              <a:gd name="connsiteY891" fmla="*/ 0 h 6858000"/>
              <a:gd name="connsiteX892" fmla="*/ 1125553 w 7369701"/>
              <a:gd name="connsiteY892" fmla="*/ 52588 h 6858000"/>
              <a:gd name="connsiteX893" fmla="*/ 1304276 w 7369701"/>
              <a:gd name="connsiteY893" fmla="*/ 476275 h 6858000"/>
              <a:gd name="connsiteX894" fmla="*/ 1492066 w 7369701"/>
              <a:gd name="connsiteY894" fmla="*/ 886333 h 6858000"/>
              <a:gd name="connsiteX895" fmla="*/ 1423698 w 7369701"/>
              <a:gd name="connsiteY895" fmla="*/ 710817 h 6858000"/>
              <a:gd name="connsiteX896" fmla="*/ 1357609 w 7369701"/>
              <a:gd name="connsiteY896" fmla="*/ 532892 h 6858000"/>
              <a:gd name="connsiteX897" fmla="*/ 1309550 w 7369701"/>
              <a:gd name="connsiteY897" fmla="*/ 374031 h 6858000"/>
              <a:gd name="connsiteX898" fmla="*/ 1193673 w 7369701"/>
              <a:gd name="connsiteY898" fmla="*/ 49533 h 6858000"/>
              <a:gd name="connsiteX899" fmla="*/ 1164391 w 7369701"/>
              <a:gd name="connsiteY899" fmla="*/ 0 h 6858000"/>
              <a:gd name="connsiteX900" fmla="*/ 1200666 w 7369701"/>
              <a:gd name="connsiteY900" fmla="*/ 0 h 6858000"/>
              <a:gd name="connsiteX901" fmla="*/ 1223408 w 7369701"/>
              <a:gd name="connsiteY901" fmla="*/ 38996 h 6858000"/>
              <a:gd name="connsiteX902" fmla="*/ 1339635 w 7369701"/>
              <a:gd name="connsiteY902" fmla="*/ 365517 h 6858000"/>
              <a:gd name="connsiteX903" fmla="*/ 1387469 w 7369701"/>
              <a:gd name="connsiteY903" fmla="*/ 523079 h 6858000"/>
              <a:gd name="connsiteX904" fmla="*/ 1452685 w 7369701"/>
              <a:gd name="connsiteY904" fmla="*/ 699806 h 6858000"/>
              <a:gd name="connsiteX905" fmla="*/ 1492092 w 7369701"/>
              <a:gd name="connsiteY905" fmla="*/ 800424 h 6858000"/>
              <a:gd name="connsiteX906" fmla="*/ 1455302 w 7369701"/>
              <a:gd name="connsiteY906" fmla="*/ 632913 h 6858000"/>
              <a:gd name="connsiteX907" fmla="*/ 1222336 w 7369701"/>
              <a:gd name="connsiteY907" fmla="*/ 9480 h 6858000"/>
              <a:gd name="connsiteX908" fmla="*/ 1214634 w 7369701"/>
              <a:gd name="connsiteY908" fmla="*/ 0 h 6858000"/>
              <a:gd name="connsiteX909" fmla="*/ 1289827 w 7369701"/>
              <a:gd name="connsiteY909" fmla="*/ 0 h 6858000"/>
              <a:gd name="connsiteX910" fmla="*/ 1321076 w 7369701"/>
              <a:gd name="connsiteY910" fmla="*/ 59722 h 6858000"/>
              <a:gd name="connsiteX911" fmla="*/ 1512579 w 7369701"/>
              <a:gd name="connsiteY911" fmla="*/ 626441 h 6858000"/>
              <a:gd name="connsiteX912" fmla="*/ 1506076 w 7369701"/>
              <a:gd name="connsiteY912" fmla="*/ 1089289 h 6858000"/>
              <a:gd name="connsiteX913" fmla="*/ 1486346 w 7369701"/>
              <a:gd name="connsiteY913" fmla="*/ 1079919 h 6858000"/>
              <a:gd name="connsiteX914" fmla="*/ 1070511 w 7369701"/>
              <a:gd name="connsiteY914" fmla="*/ 48609 h 6858000"/>
              <a:gd name="connsiteX915" fmla="*/ 1057230 w 7369701"/>
              <a:gd name="connsiteY915" fmla="*/ 0 h 6858000"/>
              <a:gd name="connsiteX916" fmla="*/ 43151 w 7369701"/>
              <a:gd name="connsiteY916" fmla="*/ 0 h 6858000"/>
              <a:gd name="connsiteX917" fmla="*/ 95283 w 7369701"/>
              <a:gd name="connsiteY917" fmla="*/ 0 h 6858000"/>
              <a:gd name="connsiteX918" fmla="*/ 300708 w 7369701"/>
              <a:gd name="connsiteY918" fmla="*/ 154571 h 6858000"/>
              <a:gd name="connsiteX919" fmla="*/ 530414 w 7369701"/>
              <a:gd name="connsiteY919" fmla="*/ 354673 h 6858000"/>
              <a:gd name="connsiteX920" fmla="*/ 333785 w 7369701"/>
              <a:gd name="connsiteY920" fmla="*/ 161564 h 6858000"/>
              <a:gd name="connsiteX921" fmla="*/ 147005 w 7369701"/>
              <a:gd name="connsiteY921" fmla="*/ 0 h 6858000"/>
              <a:gd name="connsiteX922" fmla="*/ 272509 w 7369701"/>
              <a:gd name="connsiteY922" fmla="*/ 0 h 6858000"/>
              <a:gd name="connsiteX923" fmla="*/ 326276 w 7369701"/>
              <a:gd name="connsiteY923" fmla="*/ 45847 h 6858000"/>
              <a:gd name="connsiteX924" fmla="*/ 823759 w 7369701"/>
              <a:gd name="connsiteY924" fmla="*/ 574145 h 6858000"/>
              <a:gd name="connsiteX925" fmla="*/ 811254 w 7369701"/>
              <a:gd name="connsiteY925" fmla="*/ 665546 h 6858000"/>
              <a:gd name="connsiteX926" fmla="*/ 154042 w 7369701"/>
              <a:gd name="connsiteY926" fmla="*/ 261522 h 6858000"/>
              <a:gd name="connsiteX927" fmla="*/ 13550 w 7369701"/>
              <a:gd name="connsiteY927" fmla="*/ 158423 h 6858000"/>
              <a:gd name="connsiteX928" fmla="*/ 0 w 7369701"/>
              <a:gd name="connsiteY928" fmla="*/ 146618 h 6858000"/>
              <a:gd name="connsiteX929" fmla="*/ 0 w 7369701"/>
              <a:gd name="connsiteY929" fmla="*/ 59161 h 6858000"/>
              <a:gd name="connsiteX930" fmla="*/ 45427 w 7369701"/>
              <a:gd name="connsiteY930" fmla="*/ 101078 h 6858000"/>
              <a:gd name="connsiteX931" fmla="*/ 630103 w 7369701"/>
              <a:gd name="connsiteY931" fmla="*/ 485885 h 6858000"/>
              <a:gd name="connsiteX932" fmla="*/ 532040 w 7369701"/>
              <a:gd name="connsiteY932" fmla="*/ 399359 h 6858000"/>
              <a:gd name="connsiteX933" fmla="*/ 517618 w 7369701"/>
              <a:gd name="connsiteY933" fmla="*/ 385726 h 6858000"/>
              <a:gd name="connsiteX934" fmla="*/ 285074 w 7369701"/>
              <a:gd name="connsiteY934" fmla="*/ 182755 h 6858000"/>
              <a:gd name="connsiteX935" fmla="*/ 43151 w 7369701"/>
              <a:gd name="connsiteY93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</a:cxnLst>
            <a:rect l="l" t="t" r="r" b="b"/>
            <a:pathLst>
              <a:path w="7369701" h="6858000">
                <a:moveTo>
                  <a:pt x="369702" y="6712169"/>
                </a:moveTo>
                <a:lnTo>
                  <a:pt x="366575" y="6715556"/>
                </a:lnTo>
                <a:cubicBezTo>
                  <a:pt x="367954" y="6715031"/>
                  <a:pt x="369326" y="6714512"/>
                  <a:pt x="371637" y="6713954"/>
                </a:cubicBezTo>
                <a:lnTo>
                  <a:pt x="369702" y="6712169"/>
                </a:lnTo>
                <a:close/>
                <a:moveTo>
                  <a:pt x="1019354" y="6315006"/>
                </a:moveTo>
                <a:cubicBezTo>
                  <a:pt x="847231" y="6483030"/>
                  <a:pt x="636234" y="6599053"/>
                  <a:pt x="441046" y="6691153"/>
                </a:cubicBezTo>
                <a:cubicBezTo>
                  <a:pt x="668934" y="6613112"/>
                  <a:pt x="947819" y="6494377"/>
                  <a:pt x="1019354" y="6315006"/>
                </a:cubicBezTo>
                <a:close/>
                <a:moveTo>
                  <a:pt x="991680" y="6298413"/>
                </a:moveTo>
                <a:cubicBezTo>
                  <a:pt x="775775" y="6396465"/>
                  <a:pt x="575302" y="6507871"/>
                  <a:pt x="409060" y="6671470"/>
                </a:cubicBezTo>
                <a:cubicBezTo>
                  <a:pt x="603834" y="6580783"/>
                  <a:pt x="817655" y="6465584"/>
                  <a:pt x="991680" y="6298413"/>
                </a:cubicBezTo>
                <a:close/>
                <a:moveTo>
                  <a:pt x="103333" y="5699602"/>
                </a:moveTo>
                <a:cubicBezTo>
                  <a:pt x="133282" y="5726353"/>
                  <a:pt x="175725" y="5762843"/>
                  <a:pt x="233938" y="5809416"/>
                </a:cubicBezTo>
                <a:cubicBezTo>
                  <a:pt x="390802" y="5935412"/>
                  <a:pt x="652575" y="6145703"/>
                  <a:pt x="883580" y="6180710"/>
                </a:cubicBezTo>
                <a:cubicBezTo>
                  <a:pt x="736829" y="6133021"/>
                  <a:pt x="610173" y="6040280"/>
                  <a:pt x="487337" y="5950182"/>
                </a:cubicBezTo>
                <a:cubicBezTo>
                  <a:pt x="443670" y="5917932"/>
                  <a:pt x="398584" y="5885270"/>
                  <a:pt x="354051" y="5854912"/>
                </a:cubicBezTo>
                <a:cubicBezTo>
                  <a:pt x="302352" y="5819720"/>
                  <a:pt x="247963" y="5787429"/>
                  <a:pt x="195436" y="5755068"/>
                </a:cubicBezTo>
                <a:lnTo>
                  <a:pt x="103333" y="5699602"/>
                </a:lnTo>
                <a:close/>
                <a:moveTo>
                  <a:pt x="5539432" y="5642928"/>
                </a:moveTo>
                <a:cubicBezTo>
                  <a:pt x="5544304" y="5659969"/>
                  <a:pt x="5549664" y="5677449"/>
                  <a:pt x="5555462" y="5694454"/>
                </a:cubicBezTo>
                <a:cubicBezTo>
                  <a:pt x="5631122" y="5909386"/>
                  <a:pt x="5731219" y="6118228"/>
                  <a:pt x="5828270" y="6320663"/>
                </a:cubicBezTo>
                <a:cubicBezTo>
                  <a:pt x="5868407" y="6404290"/>
                  <a:pt x="5908582" y="6488842"/>
                  <a:pt x="5947416" y="6574846"/>
                </a:cubicBezTo>
                <a:cubicBezTo>
                  <a:pt x="5894674" y="6327329"/>
                  <a:pt x="5793018" y="5718484"/>
                  <a:pt x="5539432" y="5642928"/>
                </a:cubicBezTo>
                <a:close/>
                <a:moveTo>
                  <a:pt x="51253" y="5631825"/>
                </a:moveTo>
                <a:lnTo>
                  <a:pt x="211622" y="5728803"/>
                </a:lnTo>
                <a:cubicBezTo>
                  <a:pt x="264592" y="5760684"/>
                  <a:pt x="319013" y="5793908"/>
                  <a:pt x="371652" y="5829062"/>
                </a:cubicBezTo>
                <a:cubicBezTo>
                  <a:pt x="417589" y="5859824"/>
                  <a:pt x="462230" y="5892964"/>
                  <a:pt x="505903" y="5925221"/>
                </a:cubicBezTo>
                <a:cubicBezTo>
                  <a:pt x="628246" y="6014875"/>
                  <a:pt x="754907" y="6107611"/>
                  <a:pt x="899240" y="6153068"/>
                </a:cubicBezTo>
                <a:cubicBezTo>
                  <a:pt x="928476" y="6162153"/>
                  <a:pt x="958088" y="6168887"/>
                  <a:pt x="988114" y="6174204"/>
                </a:cubicBezTo>
                <a:cubicBezTo>
                  <a:pt x="943280" y="6136411"/>
                  <a:pt x="896194" y="6100100"/>
                  <a:pt x="845971" y="6067177"/>
                </a:cubicBezTo>
                <a:cubicBezTo>
                  <a:pt x="720131" y="5983257"/>
                  <a:pt x="580034" y="5915740"/>
                  <a:pt x="448057" y="5841376"/>
                </a:cubicBezTo>
                <a:cubicBezTo>
                  <a:pt x="341781" y="5780886"/>
                  <a:pt x="90319" y="5630263"/>
                  <a:pt x="51253" y="5631825"/>
                </a:cubicBezTo>
                <a:close/>
                <a:moveTo>
                  <a:pt x="2606687" y="5630718"/>
                </a:moveTo>
                <a:cubicBezTo>
                  <a:pt x="2484040" y="5952782"/>
                  <a:pt x="2550772" y="6305470"/>
                  <a:pt x="2645658" y="6640259"/>
                </a:cubicBezTo>
                <a:cubicBezTo>
                  <a:pt x="2605413" y="6320984"/>
                  <a:pt x="2566733" y="5970903"/>
                  <a:pt x="2606687" y="5630718"/>
                </a:cubicBezTo>
                <a:close/>
                <a:moveTo>
                  <a:pt x="3642057" y="5573487"/>
                </a:moveTo>
                <a:cubicBezTo>
                  <a:pt x="3639338" y="5575453"/>
                  <a:pt x="3635693" y="5577466"/>
                  <a:pt x="3632981" y="5579437"/>
                </a:cubicBezTo>
                <a:cubicBezTo>
                  <a:pt x="3509182" y="5674738"/>
                  <a:pt x="3441993" y="5811556"/>
                  <a:pt x="3382436" y="5952726"/>
                </a:cubicBezTo>
                <a:cubicBezTo>
                  <a:pt x="3286719" y="6179641"/>
                  <a:pt x="3231101" y="6419386"/>
                  <a:pt x="3191929" y="6662669"/>
                </a:cubicBezTo>
                <a:cubicBezTo>
                  <a:pt x="3237125" y="6465250"/>
                  <a:pt x="3296425" y="6271000"/>
                  <a:pt x="3369898" y="6081771"/>
                </a:cubicBezTo>
                <a:cubicBezTo>
                  <a:pt x="3454377" y="5865084"/>
                  <a:pt x="3540614" y="5703753"/>
                  <a:pt x="3642057" y="5573487"/>
                </a:cubicBezTo>
                <a:close/>
                <a:moveTo>
                  <a:pt x="2650666" y="5530686"/>
                </a:moveTo>
                <a:cubicBezTo>
                  <a:pt x="2650695" y="5531619"/>
                  <a:pt x="2650695" y="5531619"/>
                  <a:pt x="2650249" y="5532101"/>
                </a:cubicBezTo>
                <a:cubicBezTo>
                  <a:pt x="2594633" y="5864991"/>
                  <a:pt x="2624834" y="6212617"/>
                  <a:pt x="2663808" y="6535215"/>
                </a:cubicBezTo>
                <a:cubicBezTo>
                  <a:pt x="2664345" y="6401062"/>
                  <a:pt x="2664881" y="6266909"/>
                  <a:pt x="2665418" y="6132756"/>
                </a:cubicBezTo>
                <a:cubicBezTo>
                  <a:pt x="2666315" y="5945493"/>
                  <a:pt x="2661038" y="5743579"/>
                  <a:pt x="2650666" y="5530686"/>
                </a:cubicBezTo>
                <a:close/>
                <a:moveTo>
                  <a:pt x="2680277" y="5479204"/>
                </a:moveTo>
                <a:cubicBezTo>
                  <a:pt x="2679826" y="5479692"/>
                  <a:pt x="2679381" y="5480173"/>
                  <a:pt x="2678972" y="5481582"/>
                </a:cubicBezTo>
                <a:cubicBezTo>
                  <a:pt x="2691463" y="5712555"/>
                  <a:pt x="2697451" y="5932139"/>
                  <a:pt x="2696666" y="6133836"/>
                </a:cubicBezTo>
                <a:lnTo>
                  <a:pt x="2695769" y="6390955"/>
                </a:lnTo>
                <a:cubicBezTo>
                  <a:pt x="2712509" y="6297144"/>
                  <a:pt x="2727840" y="6202916"/>
                  <a:pt x="2739893" y="6108357"/>
                </a:cubicBezTo>
                <a:cubicBezTo>
                  <a:pt x="2767348" y="5886500"/>
                  <a:pt x="2737035" y="5687445"/>
                  <a:pt x="2680277" y="5479204"/>
                </a:cubicBezTo>
                <a:close/>
                <a:moveTo>
                  <a:pt x="1132195" y="5467980"/>
                </a:moveTo>
                <a:cubicBezTo>
                  <a:pt x="1313054" y="5495211"/>
                  <a:pt x="1494925" y="5512628"/>
                  <a:pt x="1679056" y="5516907"/>
                </a:cubicBezTo>
                <a:cubicBezTo>
                  <a:pt x="1838007" y="5520331"/>
                  <a:pt x="1983050" y="5490313"/>
                  <a:pt x="2128648" y="5474249"/>
                </a:cubicBezTo>
                <a:cubicBezTo>
                  <a:pt x="2028248" y="5467548"/>
                  <a:pt x="1925543" y="5473055"/>
                  <a:pt x="1825619" y="5478447"/>
                </a:cubicBezTo>
                <a:lnTo>
                  <a:pt x="1737798" y="5483353"/>
                </a:lnTo>
                <a:cubicBezTo>
                  <a:pt x="1536509" y="5492800"/>
                  <a:pt x="1332771" y="5487439"/>
                  <a:pt x="1132195" y="5467980"/>
                </a:cubicBezTo>
                <a:close/>
                <a:moveTo>
                  <a:pt x="1456157" y="5371404"/>
                </a:moveTo>
                <a:cubicBezTo>
                  <a:pt x="1385125" y="5373535"/>
                  <a:pt x="1314200" y="5378444"/>
                  <a:pt x="1244432" y="5385601"/>
                </a:cubicBezTo>
                <a:cubicBezTo>
                  <a:pt x="1151404" y="5395142"/>
                  <a:pt x="1060429" y="5408677"/>
                  <a:pt x="973990" y="5424940"/>
                </a:cubicBezTo>
                <a:cubicBezTo>
                  <a:pt x="1017323" y="5425535"/>
                  <a:pt x="1061253" y="5429367"/>
                  <a:pt x="1103809" y="5433720"/>
                </a:cubicBezTo>
                <a:lnTo>
                  <a:pt x="1123454" y="5435727"/>
                </a:lnTo>
                <a:cubicBezTo>
                  <a:pt x="1326373" y="5455563"/>
                  <a:pt x="1533386" y="5461253"/>
                  <a:pt x="1737017" y="5452183"/>
                </a:cubicBezTo>
                <a:lnTo>
                  <a:pt x="1824397" y="5447757"/>
                </a:lnTo>
                <a:cubicBezTo>
                  <a:pt x="1905266" y="5443590"/>
                  <a:pt x="1987993" y="5439352"/>
                  <a:pt x="2070059" y="5441660"/>
                </a:cubicBezTo>
                <a:cubicBezTo>
                  <a:pt x="1883310" y="5383634"/>
                  <a:pt x="1669251" y="5365013"/>
                  <a:pt x="1456157" y="5371404"/>
                </a:cubicBezTo>
                <a:close/>
                <a:moveTo>
                  <a:pt x="4988186" y="5216467"/>
                </a:moveTo>
                <a:cubicBezTo>
                  <a:pt x="4914642" y="5275764"/>
                  <a:pt x="4843105" y="5338703"/>
                  <a:pt x="4777334" y="5406072"/>
                </a:cubicBezTo>
                <a:cubicBezTo>
                  <a:pt x="4757662" y="5426414"/>
                  <a:pt x="4737537" y="5447249"/>
                  <a:pt x="4718341" y="5468043"/>
                </a:cubicBezTo>
                <a:cubicBezTo>
                  <a:pt x="4681696" y="5506771"/>
                  <a:pt x="4644162" y="5546455"/>
                  <a:pt x="4604655" y="5583434"/>
                </a:cubicBezTo>
                <a:cubicBezTo>
                  <a:pt x="4591636" y="5595592"/>
                  <a:pt x="4578581" y="5606832"/>
                  <a:pt x="4565074" y="5618550"/>
                </a:cubicBezTo>
                <a:cubicBezTo>
                  <a:pt x="4712605" y="5511121"/>
                  <a:pt x="4908425" y="5376611"/>
                  <a:pt x="4988186" y="5216467"/>
                </a:cubicBezTo>
                <a:close/>
                <a:moveTo>
                  <a:pt x="4978032" y="5183809"/>
                </a:moveTo>
                <a:cubicBezTo>
                  <a:pt x="4748175" y="5235846"/>
                  <a:pt x="4611576" y="5430393"/>
                  <a:pt x="4463413" y="5615162"/>
                </a:cubicBezTo>
                <a:cubicBezTo>
                  <a:pt x="4428815" y="5658459"/>
                  <a:pt x="4393697" y="5700384"/>
                  <a:pt x="4358134" y="5742791"/>
                </a:cubicBezTo>
                <a:lnTo>
                  <a:pt x="4376219" y="5729027"/>
                </a:lnTo>
                <a:cubicBezTo>
                  <a:pt x="4445817" y="5675939"/>
                  <a:pt x="4517680" y="5621374"/>
                  <a:pt x="4582340" y="5561037"/>
                </a:cubicBezTo>
                <a:cubicBezTo>
                  <a:pt x="4621394" y="5524545"/>
                  <a:pt x="4658482" y="5485345"/>
                  <a:pt x="4694684" y="5447098"/>
                </a:cubicBezTo>
                <a:cubicBezTo>
                  <a:pt x="4714806" y="5426264"/>
                  <a:pt x="4733997" y="5405475"/>
                  <a:pt x="4754123" y="5384643"/>
                </a:cubicBezTo>
                <a:cubicBezTo>
                  <a:pt x="4823909" y="5312925"/>
                  <a:pt x="4899949" y="5246074"/>
                  <a:pt x="4978032" y="5183809"/>
                </a:cubicBezTo>
                <a:close/>
                <a:moveTo>
                  <a:pt x="1903353" y="5044827"/>
                </a:moveTo>
                <a:cubicBezTo>
                  <a:pt x="1900901" y="5049058"/>
                  <a:pt x="1913196" y="5065331"/>
                  <a:pt x="1936931" y="5093954"/>
                </a:cubicBezTo>
                <a:cubicBezTo>
                  <a:pt x="2021149" y="5196773"/>
                  <a:pt x="2108079" y="5297623"/>
                  <a:pt x="2195868" y="5396574"/>
                </a:cubicBezTo>
                <a:cubicBezTo>
                  <a:pt x="2196092" y="5309013"/>
                  <a:pt x="2155695" y="5230515"/>
                  <a:pt x="2088852" y="5166123"/>
                </a:cubicBezTo>
                <a:cubicBezTo>
                  <a:pt x="2054441" y="5132572"/>
                  <a:pt x="2001584" y="5091839"/>
                  <a:pt x="1958241" y="5067955"/>
                </a:cubicBezTo>
                <a:cubicBezTo>
                  <a:pt x="1922998" y="5048408"/>
                  <a:pt x="1905803" y="5040595"/>
                  <a:pt x="1903353" y="5044827"/>
                </a:cubicBezTo>
                <a:close/>
                <a:moveTo>
                  <a:pt x="1979378" y="4769504"/>
                </a:moveTo>
                <a:cubicBezTo>
                  <a:pt x="2251008" y="4946802"/>
                  <a:pt x="2557265" y="5046794"/>
                  <a:pt x="2882120" y="5064547"/>
                </a:cubicBezTo>
                <a:cubicBezTo>
                  <a:pt x="2852884" y="5055476"/>
                  <a:pt x="2822307" y="5047842"/>
                  <a:pt x="2793103" y="5039699"/>
                </a:cubicBezTo>
                <a:lnTo>
                  <a:pt x="2770041" y="5033634"/>
                </a:lnTo>
                <a:cubicBezTo>
                  <a:pt x="2500352" y="4962917"/>
                  <a:pt x="2236095" y="4864963"/>
                  <a:pt x="1979378" y="4769504"/>
                </a:cubicBezTo>
                <a:close/>
                <a:moveTo>
                  <a:pt x="1927410" y="4716164"/>
                </a:moveTo>
                <a:cubicBezTo>
                  <a:pt x="1938311" y="4720848"/>
                  <a:pt x="1949172" y="4724604"/>
                  <a:pt x="1959587" y="4728849"/>
                </a:cubicBezTo>
                <a:cubicBezTo>
                  <a:pt x="2224818" y="4827692"/>
                  <a:pt x="2499050" y="4930367"/>
                  <a:pt x="2777707" y="5003991"/>
                </a:cubicBezTo>
                <a:lnTo>
                  <a:pt x="2800768" y="5010056"/>
                </a:lnTo>
                <a:lnTo>
                  <a:pt x="2879408" y="5031590"/>
                </a:lnTo>
                <a:cubicBezTo>
                  <a:pt x="2873718" y="5029024"/>
                  <a:pt x="2868475" y="5025973"/>
                  <a:pt x="2862295" y="5022958"/>
                </a:cubicBezTo>
                <a:cubicBezTo>
                  <a:pt x="2846112" y="5014292"/>
                  <a:pt x="2829972" y="5006555"/>
                  <a:pt x="2813343" y="4998369"/>
                </a:cubicBezTo>
                <a:cubicBezTo>
                  <a:pt x="2759214" y="4972589"/>
                  <a:pt x="2702010" y="4951123"/>
                  <a:pt x="2646245" y="4930999"/>
                </a:cubicBezTo>
                <a:cubicBezTo>
                  <a:pt x="2437298" y="4853662"/>
                  <a:pt x="2221285" y="4774272"/>
                  <a:pt x="1999243" y="4730524"/>
                </a:cubicBezTo>
                <a:lnTo>
                  <a:pt x="1979527" y="4726651"/>
                </a:lnTo>
                <a:lnTo>
                  <a:pt x="1927410" y="4716164"/>
                </a:lnTo>
                <a:close/>
                <a:moveTo>
                  <a:pt x="1997014" y="4698007"/>
                </a:moveTo>
                <a:lnTo>
                  <a:pt x="2005458" y="4699540"/>
                </a:lnTo>
                <a:cubicBezTo>
                  <a:pt x="2229844" y="4743659"/>
                  <a:pt x="2447268" y="4823456"/>
                  <a:pt x="2657186" y="4901687"/>
                </a:cubicBezTo>
                <a:cubicBezTo>
                  <a:pt x="2713431" y="4922259"/>
                  <a:pt x="2771565" y="4943688"/>
                  <a:pt x="2826662" y="4970362"/>
                </a:cubicBezTo>
                <a:cubicBezTo>
                  <a:pt x="2843286" y="4978544"/>
                  <a:pt x="2859914" y="4986729"/>
                  <a:pt x="2876100" y="4995397"/>
                </a:cubicBezTo>
                <a:cubicBezTo>
                  <a:pt x="2929811" y="5022592"/>
                  <a:pt x="2984941" y="5050189"/>
                  <a:pt x="3042600" y="5059532"/>
                </a:cubicBezTo>
                <a:cubicBezTo>
                  <a:pt x="2779645" y="4772909"/>
                  <a:pt x="2376891" y="4705645"/>
                  <a:pt x="1997014" y="4698007"/>
                </a:cubicBezTo>
                <a:close/>
                <a:moveTo>
                  <a:pt x="2305292" y="4219492"/>
                </a:moveTo>
                <a:cubicBezTo>
                  <a:pt x="2631112" y="4377847"/>
                  <a:pt x="3011879" y="4535878"/>
                  <a:pt x="3360922" y="4529373"/>
                </a:cubicBezTo>
                <a:cubicBezTo>
                  <a:pt x="3408391" y="4528405"/>
                  <a:pt x="3451278" y="4517839"/>
                  <a:pt x="3492420" y="4510145"/>
                </a:cubicBezTo>
                <a:cubicBezTo>
                  <a:pt x="3448862" y="4503966"/>
                  <a:pt x="3405674" y="4495449"/>
                  <a:pt x="3364086" y="4480340"/>
                </a:cubicBezTo>
                <a:cubicBezTo>
                  <a:pt x="3314946" y="4462747"/>
                  <a:pt x="3269673" y="4437082"/>
                  <a:pt x="3225818" y="4411822"/>
                </a:cubicBezTo>
                <a:cubicBezTo>
                  <a:pt x="3194830" y="4393966"/>
                  <a:pt x="3162431" y="4375699"/>
                  <a:pt x="3129696" y="4360704"/>
                </a:cubicBezTo>
                <a:cubicBezTo>
                  <a:pt x="3030558" y="4315774"/>
                  <a:pt x="2920899" y="4298731"/>
                  <a:pt x="2814545" y="4282955"/>
                </a:cubicBezTo>
                <a:cubicBezTo>
                  <a:pt x="2648192" y="4257474"/>
                  <a:pt x="2475773" y="4231762"/>
                  <a:pt x="2305292" y="4219492"/>
                </a:cubicBezTo>
                <a:close/>
                <a:moveTo>
                  <a:pt x="2626982" y="4206450"/>
                </a:move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cubicBezTo>
                  <a:pt x="2928115" y="4269564"/>
                  <a:pt x="3040565" y="4286495"/>
                  <a:pt x="3143018" y="4332698"/>
                </a:cubicBezTo>
                <a:cubicBezTo>
                  <a:pt x="3177162" y="4348099"/>
                  <a:pt x="3210046" y="4366808"/>
                  <a:pt x="3241520" y="4385112"/>
                </a:cubicBezTo>
                <a:cubicBezTo>
                  <a:pt x="3284409" y="4409477"/>
                  <a:pt x="3328265" y="4434739"/>
                  <a:pt x="3374575" y="4451517"/>
                </a:cubicBezTo>
                <a:cubicBezTo>
                  <a:pt x="3416609" y="4466134"/>
                  <a:pt x="3460730" y="4474620"/>
                  <a:pt x="3505221" y="4480757"/>
                </a:cubicBezTo>
                <a:cubicBezTo>
                  <a:pt x="3244537" y="4280088"/>
                  <a:pt x="2943211" y="4213332"/>
                  <a:pt x="2626982" y="4206450"/>
                </a:cubicBezTo>
                <a:close/>
                <a:moveTo>
                  <a:pt x="1310106" y="3943217"/>
                </a:moveTo>
                <a:cubicBezTo>
                  <a:pt x="1129544" y="4063332"/>
                  <a:pt x="976804" y="4212308"/>
                  <a:pt x="854994" y="4399136"/>
                </a:cubicBezTo>
                <a:cubicBezTo>
                  <a:pt x="813550" y="4462067"/>
                  <a:pt x="777442" y="4528637"/>
                  <a:pt x="742462" y="4594648"/>
                </a:cubicBezTo>
                <a:cubicBezTo>
                  <a:pt x="769633" y="4559245"/>
                  <a:pt x="795392" y="4522436"/>
                  <a:pt x="820602" y="4485915"/>
                </a:cubicBezTo>
                <a:cubicBezTo>
                  <a:pt x="839644" y="4458097"/>
                  <a:pt x="858127" y="4430568"/>
                  <a:pt x="878295" y="4403594"/>
                </a:cubicBezTo>
                <a:cubicBezTo>
                  <a:pt x="984168" y="4259170"/>
                  <a:pt x="1114491" y="4132679"/>
                  <a:pt x="1240607" y="4010401"/>
                </a:cubicBezTo>
                <a:lnTo>
                  <a:pt x="1310106" y="3943217"/>
                </a:lnTo>
                <a:close/>
                <a:moveTo>
                  <a:pt x="1423113" y="3874565"/>
                </a:moveTo>
                <a:lnTo>
                  <a:pt x="1260565" y="4031982"/>
                </a:lnTo>
                <a:cubicBezTo>
                  <a:pt x="1135292" y="4153135"/>
                  <a:pt x="1006090" y="4279065"/>
                  <a:pt x="901900" y="4421236"/>
                </a:cubicBezTo>
                <a:cubicBezTo>
                  <a:pt x="882292" y="4447928"/>
                  <a:pt x="863806" y="4475465"/>
                  <a:pt x="845044" y="4502436"/>
                </a:cubicBezTo>
                <a:cubicBezTo>
                  <a:pt x="797719" y="4571828"/>
                  <a:pt x="747866" y="4643196"/>
                  <a:pt x="685926" y="4703069"/>
                </a:cubicBezTo>
                <a:cubicBezTo>
                  <a:pt x="685087" y="4704192"/>
                  <a:pt x="684806" y="4705038"/>
                  <a:pt x="684248" y="4706721"/>
                </a:cubicBezTo>
                <a:cubicBezTo>
                  <a:pt x="955830" y="4450343"/>
                  <a:pt x="1215323" y="4185291"/>
                  <a:pt x="1423113" y="3874565"/>
                </a:cubicBezTo>
                <a:close/>
                <a:moveTo>
                  <a:pt x="3316479" y="3872136"/>
                </a:moveTo>
                <a:lnTo>
                  <a:pt x="3546806" y="4356139"/>
                </a:lnTo>
                <a:cubicBezTo>
                  <a:pt x="3510992" y="4217388"/>
                  <a:pt x="3440535" y="4086075"/>
                  <a:pt x="3364433" y="3953121"/>
                </a:cubicBezTo>
                <a:lnTo>
                  <a:pt x="3316479" y="3872136"/>
                </a:lnTo>
                <a:close/>
                <a:moveTo>
                  <a:pt x="3291335" y="3767420"/>
                </a:moveTo>
                <a:cubicBezTo>
                  <a:pt x="3324815" y="3824296"/>
                  <a:pt x="3358740" y="3880691"/>
                  <a:pt x="3390805" y="3937163"/>
                </a:cubicBezTo>
                <a:cubicBezTo>
                  <a:pt x="3469925" y="4075583"/>
                  <a:pt x="3543427" y="4213298"/>
                  <a:pt x="3579062" y="4359040"/>
                </a:cubicBezTo>
                <a:cubicBezTo>
                  <a:pt x="3585500" y="4228842"/>
                  <a:pt x="3547302" y="4112076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1510397" y="3684705"/>
                </a:move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460140" y="4053106"/>
                  <a:pt x="242842" y="4196577"/>
                  <a:pt x="34256" y="4347603"/>
                </a:cubicBezTo>
                <a:cubicBezTo>
                  <a:pt x="196048" y="4248849"/>
                  <a:pt x="358125" y="4150653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lose/>
                <a:moveTo>
                  <a:pt x="1313114" y="3655216"/>
                </a:moveTo>
                <a:cubicBezTo>
                  <a:pt x="1247578" y="3654578"/>
                  <a:pt x="1180153" y="3656293"/>
                  <a:pt x="1109304" y="3669030"/>
                </a:cubicBezTo>
                <a:cubicBezTo>
                  <a:pt x="689821" y="3744031"/>
                  <a:pt x="334655" y="4032530"/>
                  <a:pt x="8129" y="4330519"/>
                </a:cubicBezTo>
                <a:cubicBezTo>
                  <a:pt x="220923" y="4176682"/>
                  <a:pt x="442983" y="4028720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lose/>
                <a:moveTo>
                  <a:pt x="3655073" y="3650884"/>
                </a:move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cubicBezTo>
                  <a:pt x="4484865" y="4299540"/>
                  <a:pt x="4571866" y="4332385"/>
                  <a:pt x="4648051" y="4374051"/>
                </a:cubicBezTo>
                <a:cubicBezTo>
                  <a:pt x="4566919" y="4301848"/>
                  <a:pt x="4474187" y="4242216"/>
                  <a:pt x="4383389" y="4184369"/>
                </a:cubicBez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lose/>
                <a:moveTo>
                  <a:pt x="3670252" y="3622798"/>
                </a:move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97546" y="4220788"/>
                  <a:pt x="4597907" y="4284772"/>
                  <a:pt x="4684469" y="4364680"/>
                </a:cubicBezTo>
                <a:lnTo>
                  <a:pt x="4690271" y="4370034"/>
                </a:lnTo>
                <a:cubicBezTo>
                  <a:pt x="4617960" y="4134006"/>
                  <a:pt x="4326618" y="3976128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4441737" y="3399734"/>
                </a:move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99925" y="4149276"/>
                  <a:pt x="5291490" y="4229096"/>
                  <a:pt x="5388878" y="4300185"/>
                </a:cubicBezTo>
                <a:cubicBezTo>
                  <a:pt x="5401114" y="4303421"/>
                  <a:pt x="5413353" y="4306662"/>
                  <a:pt x="5425556" y="4308967"/>
                </a:cubicBezTo>
                <a:cubicBezTo>
                  <a:pt x="5290970" y="4122931"/>
                  <a:pt x="5119226" y="3974244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lnTo>
                  <a:pt x="5425834" y="3162785"/>
                </a:ln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lnTo>
                  <a:pt x="993319" y="3247648"/>
                </a:ln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lnTo>
                  <a:pt x="600288" y="3365555"/>
                </a:ln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lnTo>
                  <a:pt x="1053282" y="3185247"/>
                </a:ln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608772" y="3451680"/>
                  <a:pt x="5674122" y="3909676"/>
                  <a:pt x="5519779" y="4359223"/>
                </a:cubicBezTo>
                <a:cubicBezTo>
                  <a:pt x="5520262" y="4359669"/>
                  <a:pt x="5520293" y="4360602"/>
                  <a:pt x="5520293" y="4360602"/>
                </a:cubicBezTo>
                <a:cubicBezTo>
                  <a:pt x="5627244" y="4437825"/>
                  <a:pt x="5699666" y="4548575"/>
                  <a:pt x="5767221" y="4665564"/>
                </a:cubicBezTo>
                <a:cubicBezTo>
                  <a:pt x="6275281" y="4699277"/>
                  <a:pt x="6739386" y="4778523"/>
                  <a:pt x="6937169" y="4815941"/>
                </a:cubicBezTo>
                <a:cubicBezTo>
                  <a:pt x="7134952" y="4853359"/>
                  <a:pt x="7020263" y="4903218"/>
                  <a:pt x="6953922" y="4890068"/>
                </a:cubicBezTo>
                <a:cubicBezTo>
                  <a:pt x="6799988" y="4859556"/>
                  <a:pt x="6485790" y="4815676"/>
                  <a:pt x="6071359" y="4770770"/>
                </a:cubicBezTo>
                <a:lnTo>
                  <a:pt x="6038839" y="4764474"/>
                </a:lnTo>
                <a:cubicBezTo>
                  <a:pt x="6038795" y="4764265"/>
                  <a:pt x="6038750" y="4764056"/>
                  <a:pt x="6038706" y="4763847"/>
                </a:cubicBezTo>
                <a:lnTo>
                  <a:pt x="6037784" y="4764270"/>
                </a:lnTo>
                <a:lnTo>
                  <a:pt x="6038839" y="4764474"/>
                </a:lnTo>
                <a:lnTo>
                  <a:pt x="6040338" y="4771418"/>
                </a:lnTo>
                <a:cubicBezTo>
                  <a:pt x="6039088" y="4781803"/>
                  <a:pt x="6034314" y="4794510"/>
                  <a:pt x="6024488" y="4809903"/>
                </a:cubicBezTo>
                <a:cubicBezTo>
                  <a:pt x="5910095" y="5058984"/>
                  <a:pt x="5773348" y="5296385"/>
                  <a:pt x="5599771" y="5509652"/>
                </a:cubicBezTo>
                <a:cubicBezTo>
                  <a:pt x="5583815" y="5529842"/>
                  <a:pt x="5566811" y="5547293"/>
                  <a:pt x="5548843" y="5563845"/>
                </a:cubicBezTo>
                <a:cubicBezTo>
                  <a:pt x="5773782" y="5645205"/>
                  <a:pt x="5890323" y="6067151"/>
                  <a:pt x="5940952" y="6250028"/>
                </a:cubicBezTo>
                <a:cubicBezTo>
                  <a:pt x="5979301" y="6387982"/>
                  <a:pt x="6009900" y="6527294"/>
                  <a:pt x="6043441" y="6665847"/>
                </a:cubicBezTo>
                <a:lnTo>
                  <a:pt x="6093432" y="6858000"/>
                </a:lnTo>
                <a:lnTo>
                  <a:pt x="6034344" y="6858000"/>
                </a:lnTo>
                <a:lnTo>
                  <a:pt x="6026679" y="6836959"/>
                </a:lnTo>
                <a:cubicBezTo>
                  <a:pt x="5958957" y="6665497"/>
                  <a:pt x="5878558" y="6498078"/>
                  <a:pt x="5800441" y="6335286"/>
                </a:cubicBezTo>
                <a:cubicBezTo>
                  <a:pt x="5703359" y="6131918"/>
                  <a:pt x="5602295" y="5922187"/>
                  <a:pt x="5526562" y="5705388"/>
                </a:cubicBezTo>
                <a:cubicBezTo>
                  <a:pt x="5523956" y="5698505"/>
                  <a:pt x="5521803" y="5691139"/>
                  <a:pt x="5519640" y="5683774"/>
                </a:cubicBezTo>
                <a:cubicBezTo>
                  <a:pt x="5523207" y="5970988"/>
                  <a:pt x="5738292" y="6306566"/>
                  <a:pt x="5844559" y="6553349"/>
                </a:cubicBezTo>
                <a:lnTo>
                  <a:pt x="5975994" y="6858000"/>
                </a:lnTo>
                <a:lnTo>
                  <a:pt x="5898547" y="6858000"/>
                </a:lnTo>
                <a:lnTo>
                  <a:pt x="5682041" y="6355860"/>
                </a:lnTo>
                <a:cubicBezTo>
                  <a:pt x="5609136" y="6186449"/>
                  <a:pt x="5505535" y="6006625"/>
                  <a:pt x="5461758" y="5820220"/>
                </a:cubicBezTo>
                <a:cubicBezTo>
                  <a:pt x="5415457" y="6083349"/>
                  <a:pt x="5335494" y="6334433"/>
                  <a:pt x="5237282" y="6579086"/>
                </a:cubicBezTo>
                <a:lnTo>
                  <a:pt x="5115009" y="6858000"/>
                </a:lnTo>
                <a:lnTo>
                  <a:pt x="5028074" y="6858000"/>
                </a:lnTo>
                <a:lnTo>
                  <a:pt x="5079508" y="6749074"/>
                </a:lnTo>
                <a:cubicBezTo>
                  <a:pt x="5200211" y="6482556"/>
                  <a:pt x="5305048" y="6210716"/>
                  <a:pt x="5371846" y="5924413"/>
                </a:cubicBezTo>
                <a:lnTo>
                  <a:pt x="5270512" y="6138975"/>
                </a:lnTo>
                <a:cubicBezTo>
                  <a:pt x="5192357" y="6304175"/>
                  <a:pt x="5112108" y="6475512"/>
                  <a:pt x="5062409" y="6653544"/>
                </a:cubicBezTo>
                <a:cubicBezTo>
                  <a:pt x="5053035" y="6686987"/>
                  <a:pt x="5045072" y="6720843"/>
                  <a:pt x="5036628" y="6754247"/>
                </a:cubicBezTo>
                <a:lnTo>
                  <a:pt x="5009112" y="6858000"/>
                </a:lnTo>
                <a:lnTo>
                  <a:pt x="4976679" y="6858000"/>
                </a:lnTo>
                <a:lnTo>
                  <a:pt x="5006537" y="6747068"/>
                </a:lnTo>
                <a:cubicBezTo>
                  <a:pt x="5014940" y="6712729"/>
                  <a:pt x="5022903" y="6678883"/>
                  <a:pt x="5032723" y="6644957"/>
                </a:cubicBezTo>
                <a:cubicBezTo>
                  <a:pt x="5083245" y="6464091"/>
                  <a:pt x="5164383" y="6291790"/>
                  <a:pt x="5242949" y="6125175"/>
                </a:cubicBezTo>
                <a:lnTo>
                  <a:pt x="5286321" y="6033555"/>
                </a:lnTo>
                <a:cubicBezTo>
                  <a:pt x="5153522" y="6218172"/>
                  <a:pt x="5058694" y="6420826"/>
                  <a:pt x="5008210" y="6649194"/>
                </a:cubicBezTo>
                <a:cubicBezTo>
                  <a:pt x="4999505" y="6687732"/>
                  <a:pt x="4992445" y="6726670"/>
                  <a:pt x="4986321" y="6765687"/>
                </a:cubicBezTo>
                <a:lnTo>
                  <a:pt x="4973474" y="6858000"/>
                </a:lnTo>
                <a:lnTo>
                  <a:pt x="4907178" y="6858000"/>
                </a:lnTo>
                <a:lnTo>
                  <a:pt x="4910810" y="6829660"/>
                </a:lnTo>
                <a:cubicBezTo>
                  <a:pt x="4927183" y="6695980"/>
                  <a:pt x="4945608" y="6562743"/>
                  <a:pt x="4987461" y="6432994"/>
                </a:cubicBezTo>
                <a:cubicBezTo>
                  <a:pt x="5033887" y="6289556"/>
                  <a:pt x="5098947" y="6157948"/>
                  <a:pt x="5179262" y="6035044"/>
                </a:cubicBezTo>
                <a:cubicBezTo>
                  <a:pt x="5016033" y="6169178"/>
                  <a:pt x="4838252" y="6288995"/>
                  <a:pt x="4689678" y="6440241"/>
                </a:cubicBezTo>
                <a:cubicBezTo>
                  <a:pt x="4615724" y="6515503"/>
                  <a:pt x="4545518" y="6594166"/>
                  <a:pt x="4477543" y="6674836"/>
                </a:cubicBezTo>
                <a:lnTo>
                  <a:pt x="4329957" y="6858000"/>
                </a:lnTo>
                <a:lnTo>
                  <a:pt x="4218595" y="6858000"/>
                </a:lnTo>
                <a:lnTo>
                  <a:pt x="4368888" y="6668412"/>
                </a:lnTo>
                <a:cubicBezTo>
                  <a:pt x="4431654" y="6591444"/>
                  <a:pt x="4495926" y="6515754"/>
                  <a:pt x="4563091" y="6442508"/>
                </a:cubicBezTo>
                <a:cubicBezTo>
                  <a:pt x="4810353" y="6173676"/>
                  <a:pt x="5160740" y="5991069"/>
                  <a:pt x="5387324" y="5705830"/>
                </a:cubicBezTo>
                <a:cubicBezTo>
                  <a:pt x="5286064" y="5794177"/>
                  <a:pt x="5178968" y="5876241"/>
                  <a:pt x="5073620" y="5955437"/>
                </a:cubicBezTo>
                <a:cubicBezTo>
                  <a:pt x="4943865" y="6053305"/>
                  <a:pt x="4809130" y="6154627"/>
                  <a:pt x="4689789" y="6268382"/>
                </a:cubicBezTo>
                <a:cubicBezTo>
                  <a:pt x="4591303" y="6361972"/>
                  <a:pt x="4502007" y="6464046"/>
                  <a:pt x="4418722" y="6570886"/>
                </a:cubicBezTo>
                <a:lnTo>
                  <a:pt x="4214944" y="6858000"/>
                </a:lnTo>
                <a:lnTo>
                  <a:pt x="4177898" y="6858000"/>
                </a:lnTo>
                <a:lnTo>
                  <a:pt x="4391597" y="6556370"/>
                </a:lnTo>
                <a:cubicBezTo>
                  <a:pt x="4476641" y="6446900"/>
                  <a:pt x="4567929" y="6342186"/>
                  <a:pt x="4668889" y="6246399"/>
                </a:cubicBezTo>
                <a:cubicBezTo>
                  <a:pt x="4789603" y="6132122"/>
                  <a:pt x="4925227" y="6029827"/>
                  <a:pt x="5055427" y="5931476"/>
                </a:cubicBezTo>
                <a:cubicBezTo>
                  <a:pt x="5161670" y="5851314"/>
                  <a:pt x="5270142" y="5768732"/>
                  <a:pt x="5371814" y="5678975"/>
                </a:cubicBezTo>
                <a:cubicBezTo>
                  <a:pt x="5250056" y="5732278"/>
                  <a:pt x="5117554" y="5761328"/>
                  <a:pt x="4987918" y="5838701"/>
                </a:cubicBezTo>
                <a:cubicBezTo>
                  <a:pt x="4699961" y="6010191"/>
                  <a:pt x="4491898" y="6286162"/>
                  <a:pt x="4317146" y="6587716"/>
                </a:cubicBezTo>
                <a:lnTo>
                  <a:pt x="4171627" y="6858000"/>
                </a:lnTo>
                <a:lnTo>
                  <a:pt x="4081585" y="6858000"/>
                </a:lnTo>
                <a:lnTo>
                  <a:pt x="4238603" y="6559341"/>
                </a:lnTo>
                <a:cubicBezTo>
                  <a:pt x="4385995" y="6299856"/>
                  <a:pt x="4555804" y="6056475"/>
                  <a:pt x="4778333" y="5873626"/>
                </a:cubicBezTo>
                <a:cubicBezTo>
                  <a:pt x="4974935" y="5712072"/>
                  <a:pt x="5214460" y="5703893"/>
                  <a:pt x="5414185" y="5573882"/>
                </a:cubicBezTo>
                <a:cubicBezTo>
                  <a:pt x="5665168" y="5409695"/>
                  <a:pt x="5834734" y="5037780"/>
                  <a:pt x="5959648" y="4760797"/>
                </a:cubicBezTo>
                <a:cubicBezTo>
                  <a:pt x="5758178" y="4742307"/>
                  <a:pt x="5556149" y="4733150"/>
                  <a:pt x="5355019" y="4734672"/>
                </a:cubicBezTo>
                <a:cubicBezTo>
                  <a:pt x="5292258" y="4900655"/>
                  <a:pt x="5203125" y="5047664"/>
                  <a:pt x="5083565" y="5179121"/>
                </a:cubicBezTo>
                <a:cubicBezTo>
                  <a:pt x="5049677" y="5379813"/>
                  <a:pt x="4862890" y="5495797"/>
                  <a:pt x="4713577" y="5616803"/>
                </a:cubicBezTo>
                <a:cubicBezTo>
                  <a:pt x="4481263" y="5805403"/>
                  <a:pt x="4239092" y="5980417"/>
                  <a:pt x="3989559" y="6145945"/>
                </a:cubicBezTo>
                <a:cubicBezTo>
                  <a:pt x="3958721" y="6166743"/>
                  <a:pt x="3915645" y="6091150"/>
                  <a:pt x="3939824" y="6066900"/>
                </a:cubicBezTo>
                <a:cubicBezTo>
                  <a:pt x="4170724" y="5831323"/>
                  <a:pt x="4361787" y="5566131"/>
                  <a:pt x="4584537" y="5324826"/>
                </a:cubicBezTo>
                <a:cubicBezTo>
                  <a:pt x="4710868" y="5187971"/>
                  <a:pt x="4848359" y="5097244"/>
                  <a:pt x="5037105" y="5088765"/>
                </a:cubicBezTo>
                <a:cubicBezTo>
                  <a:pt x="5038033" y="5088728"/>
                  <a:pt x="5039001" y="5089622"/>
                  <a:pt x="5039930" y="5089585"/>
                </a:cubicBezTo>
                <a:cubicBezTo>
                  <a:pt x="5133008" y="4982937"/>
                  <a:pt x="5207480" y="4865387"/>
                  <a:pt x="5263764" y="4735525"/>
                </a:cubicBezTo>
                <a:cubicBezTo>
                  <a:pt x="4867298" y="4743930"/>
                  <a:pt x="4472427" y="4792315"/>
                  <a:pt x="4086300" y="4884599"/>
                </a:cubicBezTo>
                <a:cubicBezTo>
                  <a:pt x="4087456" y="4890142"/>
                  <a:pt x="4087673" y="4895720"/>
                  <a:pt x="4085485" y="4899070"/>
                </a:cubicBezTo>
                <a:cubicBezTo>
                  <a:pt x="4003302" y="5010406"/>
                  <a:pt x="3928312" y="5126573"/>
                  <a:pt x="3871915" y="5253645"/>
                </a:cubicBezTo>
                <a:cubicBezTo>
                  <a:pt x="3845467" y="5314321"/>
                  <a:pt x="3832705" y="5402857"/>
                  <a:pt x="3799374" y="5466127"/>
                </a:cubicBezTo>
                <a:cubicBezTo>
                  <a:pt x="3785138" y="5845399"/>
                  <a:pt x="3675506" y="6277604"/>
                  <a:pt x="3498850" y="6661888"/>
                </a:cubicBezTo>
                <a:lnTo>
                  <a:pt x="3399216" y="6858000"/>
                </a:lnTo>
                <a:lnTo>
                  <a:pt x="3303688" y="6858000"/>
                </a:lnTo>
                <a:lnTo>
                  <a:pt x="3391774" y="6697181"/>
                </a:lnTo>
                <a:cubicBezTo>
                  <a:pt x="3573729" y="6337659"/>
                  <a:pt x="3697480" y="5922895"/>
                  <a:pt x="3735540" y="5546923"/>
                </a:cubicBezTo>
                <a:cubicBezTo>
                  <a:pt x="3733489" y="5553993"/>
                  <a:pt x="3731483" y="5561993"/>
                  <a:pt x="3729438" y="5569058"/>
                </a:cubicBezTo>
                <a:cubicBezTo>
                  <a:pt x="3722922" y="5592607"/>
                  <a:pt x="3715485" y="5616189"/>
                  <a:pt x="3707782" y="5644908"/>
                </a:cubicBezTo>
                <a:cubicBezTo>
                  <a:pt x="3671550" y="5775366"/>
                  <a:pt x="3633159" y="5910098"/>
                  <a:pt x="3583827" y="6039215"/>
                </a:cubicBezTo>
                <a:cubicBezTo>
                  <a:pt x="3571998" y="6069498"/>
                  <a:pt x="3559686" y="6099330"/>
                  <a:pt x="3547861" y="6129609"/>
                </a:cubicBezTo>
                <a:cubicBezTo>
                  <a:pt x="3528366" y="6177894"/>
                  <a:pt x="3507534" y="6227631"/>
                  <a:pt x="3490905" y="6277660"/>
                </a:cubicBezTo>
                <a:cubicBezTo>
                  <a:pt x="3477958" y="6314973"/>
                  <a:pt x="3466463" y="6353624"/>
                  <a:pt x="3455859" y="6391301"/>
                </a:cubicBezTo>
                <a:cubicBezTo>
                  <a:pt x="3447266" y="6420993"/>
                  <a:pt x="3438672" y="6450673"/>
                  <a:pt x="3429112" y="6479469"/>
                </a:cubicBezTo>
                <a:cubicBezTo>
                  <a:pt x="3394330" y="6587977"/>
                  <a:pt x="3348719" y="6693654"/>
                  <a:pt x="3304862" y="6796476"/>
                </a:cubicBezTo>
                <a:lnTo>
                  <a:pt x="3276071" y="6858000"/>
                </a:lnTo>
                <a:lnTo>
                  <a:pt x="3240805" y="6858000"/>
                </a:lnTo>
                <a:lnTo>
                  <a:pt x="3275917" y="6783192"/>
                </a:lnTo>
                <a:cubicBezTo>
                  <a:pt x="3319817" y="6681303"/>
                  <a:pt x="3364982" y="6576108"/>
                  <a:pt x="3399358" y="6469011"/>
                </a:cubicBezTo>
                <a:cubicBezTo>
                  <a:pt x="3408430" y="6439778"/>
                  <a:pt x="3417061" y="6411021"/>
                  <a:pt x="3425650" y="6381333"/>
                </a:cubicBezTo>
                <a:cubicBezTo>
                  <a:pt x="3436256" y="6343653"/>
                  <a:pt x="3448199" y="6304520"/>
                  <a:pt x="3460661" y="6266763"/>
                </a:cubicBezTo>
                <a:cubicBezTo>
                  <a:pt x="3477731" y="6216246"/>
                  <a:pt x="3498530" y="6165579"/>
                  <a:pt x="3518021" y="6117298"/>
                </a:cubicBezTo>
                <a:cubicBezTo>
                  <a:pt x="3530339" y="6087462"/>
                  <a:pt x="3542206" y="6058115"/>
                  <a:pt x="3554035" y="6027832"/>
                </a:cubicBezTo>
                <a:cubicBezTo>
                  <a:pt x="3602956" y="5900128"/>
                  <a:pt x="3640454" y="5766362"/>
                  <a:pt x="3677174" y="5636351"/>
                </a:cubicBezTo>
                <a:cubicBezTo>
                  <a:pt x="3685353" y="5608086"/>
                  <a:pt x="3692308" y="5584047"/>
                  <a:pt x="3698819" y="5560503"/>
                </a:cubicBezTo>
                <a:cubicBezTo>
                  <a:pt x="3699603" y="5556742"/>
                  <a:pt x="3701314" y="5552952"/>
                  <a:pt x="3702094" y="5549194"/>
                </a:cubicBezTo>
                <a:cubicBezTo>
                  <a:pt x="3586407" y="5684227"/>
                  <a:pt x="3491727" y="5855671"/>
                  <a:pt x="3398355" y="6094603"/>
                </a:cubicBezTo>
                <a:cubicBezTo>
                  <a:pt x="3309322" y="6322763"/>
                  <a:pt x="3241029" y="6558474"/>
                  <a:pt x="3193941" y="6798775"/>
                </a:cubicBezTo>
                <a:lnTo>
                  <a:pt x="3184140" y="6858000"/>
                </a:lnTo>
                <a:lnTo>
                  <a:pt x="3099978" y="6858000"/>
                </a:lnTo>
                <a:lnTo>
                  <a:pt x="3101556" y="6843337"/>
                </a:lnTo>
                <a:cubicBezTo>
                  <a:pt x="3144932" y="6479621"/>
                  <a:pt x="3209988" y="6112612"/>
                  <a:pt x="3370162" y="5785550"/>
                </a:cubicBezTo>
                <a:cubicBezTo>
                  <a:pt x="3467073" y="5588398"/>
                  <a:pt x="3627623" y="5538666"/>
                  <a:pt x="3746477" y="5377889"/>
                </a:cubicBezTo>
                <a:cubicBezTo>
                  <a:pt x="3800786" y="5303532"/>
                  <a:pt x="3818424" y="5173820"/>
                  <a:pt x="3863399" y="5087257"/>
                </a:cubicBezTo>
                <a:cubicBezTo>
                  <a:pt x="3894981" y="5026843"/>
                  <a:pt x="3930436" y="4970007"/>
                  <a:pt x="3968712" y="4913989"/>
                </a:cubicBezTo>
                <a:cubicBezTo>
                  <a:pt x="3564505" y="5020029"/>
                  <a:pt x="3170154" y="5174588"/>
                  <a:pt x="2792390" y="5382974"/>
                </a:cubicBezTo>
                <a:lnTo>
                  <a:pt x="2714982" y="5427051"/>
                </a:lnTo>
                <a:cubicBezTo>
                  <a:pt x="2773600" y="5623577"/>
                  <a:pt x="2823261" y="5817201"/>
                  <a:pt x="2813361" y="6023912"/>
                </a:cubicBezTo>
                <a:cubicBezTo>
                  <a:pt x="2800935" y="6283826"/>
                  <a:pt x="2738768" y="6546188"/>
                  <a:pt x="2688430" y="6801564"/>
                </a:cubicBezTo>
                <a:cubicBezTo>
                  <a:pt x="2680286" y="6842403"/>
                  <a:pt x="2633415" y="6776749"/>
                  <a:pt x="2629626" y="6763394"/>
                </a:cubicBezTo>
                <a:cubicBezTo>
                  <a:pt x="2507208" y="6357509"/>
                  <a:pt x="2389664" y="5910450"/>
                  <a:pt x="2565328" y="5516399"/>
                </a:cubicBezTo>
                <a:cubicBezTo>
                  <a:pt x="2340344" y="5655334"/>
                  <a:pt x="2126262" y="5810607"/>
                  <a:pt x="1922999" y="5980343"/>
                </a:cubicBezTo>
                <a:cubicBezTo>
                  <a:pt x="1913735" y="6121357"/>
                  <a:pt x="1951823" y="6270268"/>
                  <a:pt x="1950261" y="6405858"/>
                </a:cubicBezTo>
                <a:cubicBezTo>
                  <a:pt x="2095468" y="6403315"/>
                  <a:pt x="2243415" y="6568324"/>
                  <a:pt x="2365554" y="6759107"/>
                </a:cubicBezTo>
                <a:lnTo>
                  <a:pt x="2424142" y="6858000"/>
                </a:lnTo>
                <a:lnTo>
                  <a:pt x="2395994" y="6858000"/>
                </a:lnTo>
                <a:lnTo>
                  <a:pt x="2392863" y="6852964"/>
                </a:lnTo>
                <a:cubicBezTo>
                  <a:pt x="2286592" y="6697030"/>
                  <a:pt x="2128210" y="6530604"/>
                  <a:pt x="2017589" y="6493982"/>
                </a:cubicBezTo>
                <a:cubicBezTo>
                  <a:pt x="2065428" y="6525607"/>
                  <a:pt x="2108651" y="6558340"/>
                  <a:pt x="2147336" y="6594052"/>
                </a:cubicBezTo>
                <a:cubicBezTo>
                  <a:pt x="2168131" y="6613249"/>
                  <a:pt x="2188032" y="6633414"/>
                  <a:pt x="2207047" y="6654540"/>
                </a:cubicBezTo>
                <a:cubicBezTo>
                  <a:pt x="2240670" y="6691852"/>
                  <a:pt x="2268864" y="6733110"/>
                  <a:pt x="2299106" y="6778931"/>
                </a:cubicBezTo>
                <a:lnTo>
                  <a:pt x="2314430" y="6801144"/>
                </a:lnTo>
                <a:lnTo>
                  <a:pt x="2352406" y="6858000"/>
                </a:lnTo>
                <a:lnTo>
                  <a:pt x="2314492" y="6858000"/>
                </a:lnTo>
                <a:lnTo>
                  <a:pt x="2288095" y="6818030"/>
                </a:lnTo>
                <a:lnTo>
                  <a:pt x="2272768" y="6795822"/>
                </a:lnTo>
                <a:cubicBezTo>
                  <a:pt x="2242565" y="6750921"/>
                  <a:pt x="2214890" y="6711042"/>
                  <a:pt x="2182715" y="6675071"/>
                </a:cubicBezTo>
                <a:cubicBezTo>
                  <a:pt x="2139301" y="6626043"/>
                  <a:pt x="2090046" y="6582375"/>
                  <a:pt x="2032061" y="6541380"/>
                </a:cubicBezTo>
                <a:cubicBezTo>
                  <a:pt x="2113005" y="6632219"/>
                  <a:pt x="2185837" y="6729905"/>
                  <a:pt x="2257220" y="6826257"/>
                </a:cubicBezTo>
                <a:lnTo>
                  <a:pt x="2281324" y="6858000"/>
                </a:lnTo>
                <a:lnTo>
                  <a:pt x="2242860" y="6858000"/>
                </a:lnTo>
                <a:lnTo>
                  <a:pt x="2232818" y="6844926"/>
                </a:lnTo>
                <a:cubicBezTo>
                  <a:pt x="2156524" y="6742256"/>
                  <a:pt x="2077809" y="6637351"/>
                  <a:pt x="1990172" y="6542121"/>
                </a:cubicBezTo>
                <a:cubicBezTo>
                  <a:pt x="2025229" y="6615236"/>
                  <a:pt x="2072239" y="6690202"/>
                  <a:pt x="2124090" y="6761017"/>
                </a:cubicBezTo>
                <a:lnTo>
                  <a:pt x="2200380" y="6858000"/>
                </a:lnTo>
                <a:lnTo>
                  <a:pt x="2147507" y="6858000"/>
                </a:lnTo>
                <a:lnTo>
                  <a:pt x="2070668" y="6761520"/>
                </a:lnTo>
                <a:cubicBezTo>
                  <a:pt x="2050397" y="6732060"/>
                  <a:pt x="1955949" y="6524860"/>
                  <a:pt x="1975142" y="6585570"/>
                </a:cubicBezTo>
                <a:cubicBezTo>
                  <a:pt x="1998651" y="6661010"/>
                  <a:pt x="2025657" y="6736543"/>
                  <a:pt x="2050035" y="6813345"/>
                </a:cubicBezTo>
                <a:lnTo>
                  <a:pt x="2063025" y="6858000"/>
                </a:lnTo>
                <a:lnTo>
                  <a:pt x="2021675" y="6858000"/>
                </a:lnTo>
                <a:lnTo>
                  <a:pt x="2019308" y="6847118"/>
                </a:lnTo>
                <a:cubicBezTo>
                  <a:pt x="1994223" y="6748278"/>
                  <a:pt x="1963999" y="6650518"/>
                  <a:pt x="1938835" y="6551160"/>
                </a:cubicBezTo>
                <a:cubicBezTo>
                  <a:pt x="1929908" y="6619047"/>
                  <a:pt x="1941143" y="6690322"/>
                  <a:pt x="1953230" y="6759699"/>
                </a:cubicBezTo>
                <a:lnTo>
                  <a:pt x="1956763" y="6778191"/>
                </a:lnTo>
                <a:lnTo>
                  <a:pt x="1967925" y="6858000"/>
                </a:lnTo>
                <a:lnTo>
                  <a:pt x="1936622" y="6858000"/>
                </a:lnTo>
                <a:lnTo>
                  <a:pt x="1926261" y="6784064"/>
                </a:lnTo>
                <a:lnTo>
                  <a:pt x="1922724" y="6765577"/>
                </a:lnTo>
                <a:cubicBezTo>
                  <a:pt x="1915473" y="6723948"/>
                  <a:pt x="1907737" y="6681875"/>
                  <a:pt x="1904650" y="6639616"/>
                </a:cubicBezTo>
                <a:lnTo>
                  <a:pt x="1885273" y="6858000"/>
                </a:lnTo>
                <a:lnTo>
                  <a:pt x="1854363" y="6858000"/>
                </a:lnTo>
                <a:lnTo>
                  <a:pt x="1880391" y="6603796"/>
                </a:lnTo>
                <a:cubicBezTo>
                  <a:pt x="1857032" y="6636864"/>
                  <a:pt x="1833268" y="6671346"/>
                  <a:pt x="1818273" y="6715729"/>
                </a:cubicBezTo>
                <a:cubicBezTo>
                  <a:pt x="1804852" y="6755735"/>
                  <a:pt x="1797634" y="6798725"/>
                  <a:pt x="1794691" y="6843239"/>
                </a:cubicBezTo>
                <a:cubicBezTo>
                  <a:pt x="1794765" y="6848159"/>
                  <a:pt x="1794840" y="6853080"/>
                  <a:pt x="1794914" y="6858000"/>
                </a:cubicBezTo>
                <a:lnTo>
                  <a:pt x="1746128" y="6858000"/>
                </a:lnTo>
                <a:lnTo>
                  <a:pt x="1753934" y="6724796"/>
                </a:lnTo>
                <a:cubicBezTo>
                  <a:pt x="1761216" y="6674140"/>
                  <a:pt x="1773366" y="6623443"/>
                  <a:pt x="1792053" y="6572396"/>
                </a:cubicBezTo>
                <a:cubicBezTo>
                  <a:pt x="1831929" y="6463223"/>
                  <a:pt x="1865036" y="6394363"/>
                  <a:pt x="1862248" y="6266397"/>
                </a:cubicBezTo>
                <a:cubicBezTo>
                  <a:pt x="1860953" y="6187277"/>
                  <a:pt x="1859762" y="6110946"/>
                  <a:pt x="1862250" y="6033531"/>
                </a:cubicBezTo>
                <a:cubicBezTo>
                  <a:pt x="1629459" y="6233327"/>
                  <a:pt x="1412286" y="6451119"/>
                  <a:pt x="1211999" y="6683610"/>
                </a:cubicBezTo>
                <a:cubicBezTo>
                  <a:pt x="1212594" y="6686848"/>
                  <a:pt x="1213637" y="6689601"/>
                  <a:pt x="1213266" y="6691947"/>
                </a:cubicBezTo>
                <a:cubicBezTo>
                  <a:pt x="1207239" y="6745048"/>
                  <a:pt x="1203941" y="6797982"/>
                  <a:pt x="1203370" y="6850676"/>
                </a:cubicBezTo>
                <a:cubicBezTo>
                  <a:pt x="1203470" y="6853117"/>
                  <a:pt x="1203571" y="6855559"/>
                  <a:pt x="1203671" y="6858000"/>
                </a:cubicBezTo>
                <a:lnTo>
                  <a:pt x="1143180" y="6858000"/>
                </a:lnTo>
                <a:cubicBezTo>
                  <a:pt x="1142845" y="6827348"/>
                  <a:pt x="1142511" y="6796697"/>
                  <a:pt x="1142176" y="6766045"/>
                </a:cubicBezTo>
                <a:lnTo>
                  <a:pt x="1067484" y="6858000"/>
                </a:lnTo>
                <a:lnTo>
                  <a:pt x="953928" y="6858000"/>
                </a:lnTo>
                <a:lnTo>
                  <a:pt x="959715" y="6850185"/>
                </a:lnTo>
                <a:cubicBezTo>
                  <a:pt x="1122351" y="6642955"/>
                  <a:pt x="1297493" y="6445464"/>
                  <a:pt x="1483788" y="6259174"/>
                </a:cubicBezTo>
                <a:cubicBezTo>
                  <a:pt x="1354519" y="6252700"/>
                  <a:pt x="1219786" y="6272526"/>
                  <a:pt x="1100671" y="6252137"/>
                </a:cubicBezTo>
                <a:cubicBezTo>
                  <a:pt x="1097473" y="6253667"/>
                  <a:pt x="1093344" y="6255226"/>
                  <a:pt x="1090144" y="6256748"/>
                </a:cubicBezTo>
                <a:cubicBezTo>
                  <a:pt x="1093160" y="6262221"/>
                  <a:pt x="1095726" y="6268172"/>
                  <a:pt x="1095872" y="6271892"/>
                </a:cubicBezTo>
                <a:cubicBezTo>
                  <a:pt x="1117034" y="6614754"/>
                  <a:pt x="501310" y="6765589"/>
                  <a:pt x="262785" y="6845450"/>
                </a:cubicBezTo>
                <a:cubicBezTo>
                  <a:pt x="240730" y="6852851"/>
                  <a:pt x="197167" y="6788461"/>
                  <a:pt x="209968" y="6770713"/>
                </a:cubicBezTo>
                <a:cubicBezTo>
                  <a:pt x="383281" y="6527661"/>
                  <a:pt x="615742" y="6377713"/>
                  <a:pt x="873460" y="6253768"/>
                </a:cubicBezTo>
                <a:cubicBezTo>
                  <a:pt x="626943" y="6191900"/>
                  <a:pt x="365733" y="5960633"/>
                  <a:pt x="192686" y="5849257"/>
                </a:cubicBezTo>
                <a:cubicBezTo>
                  <a:pt x="116185" y="5799690"/>
                  <a:pt x="52073" y="5754165"/>
                  <a:pt x="4696" y="5697668"/>
                </a:cubicBezTo>
                <a:lnTo>
                  <a:pt x="0" y="5689984"/>
                </a:lnTo>
                <a:lnTo>
                  <a:pt x="0" y="5513472"/>
                </a:lnTo>
                <a:lnTo>
                  <a:pt x="174101" y="5620277"/>
                </a:lnTo>
                <a:cubicBezTo>
                  <a:pt x="413334" y="5759164"/>
                  <a:pt x="660435" y="5885160"/>
                  <a:pt x="891800" y="6036935"/>
                </a:cubicBezTo>
                <a:cubicBezTo>
                  <a:pt x="944884" y="6071606"/>
                  <a:pt x="1012106" y="6145300"/>
                  <a:pt x="1072219" y="6169443"/>
                </a:cubicBezTo>
                <a:cubicBezTo>
                  <a:pt x="1072700" y="6169886"/>
                  <a:pt x="1073629" y="6169850"/>
                  <a:pt x="1074117" y="6170301"/>
                </a:cubicBezTo>
                <a:cubicBezTo>
                  <a:pt x="1077423" y="6171567"/>
                  <a:pt x="1080285" y="6173315"/>
                  <a:pt x="1083114" y="6174131"/>
                </a:cubicBezTo>
                <a:cubicBezTo>
                  <a:pt x="1205686" y="6211148"/>
                  <a:pt x="1403553" y="6162717"/>
                  <a:pt x="1543010" y="6191140"/>
                </a:cubicBezTo>
                <a:cubicBezTo>
                  <a:pt x="1545352" y="6191516"/>
                  <a:pt x="1548218" y="6193258"/>
                  <a:pt x="1551080" y="6195006"/>
                </a:cubicBezTo>
                <a:cubicBezTo>
                  <a:pt x="1796784" y="5956970"/>
                  <a:pt x="2061981" y="5740521"/>
                  <a:pt x="2345443" y="5549882"/>
                </a:cubicBezTo>
                <a:cubicBezTo>
                  <a:pt x="2141371" y="5547786"/>
                  <a:pt x="1930334" y="5604666"/>
                  <a:pt x="1721499" y="5599969"/>
                </a:cubicBezTo>
                <a:cubicBezTo>
                  <a:pt x="1398951" y="5593309"/>
                  <a:pt x="1081337" y="5547329"/>
                  <a:pt x="767716" y="5472768"/>
                </a:cubicBezTo>
                <a:cubicBezTo>
                  <a:pt x="753133" y="5469162"/>
                  <a:pt x="700946" y="5398599"/>
                  <a:pt x="722147" y="5393091"/>
                </a:cubicBezTo>
                <a:cubicBezTo>
                  <a:pt x="968781" y="5329673"/>
                  <a:pt x="1232259" y="5326588"/>
                  <a:pt x="1485552" y="5313202"/>
                </a:cubicBezTo>
                <a:cubicBezTo>
                  <a:pt x="1722589" y="5300930"/>
                  <a:pt x="1934026" y="5312502"/>
                  <a:pt x="2143004" y="5402420"/>
                </a:cubicBezTo>
                <a:cubicBezTo>
                  <a:pt x="2072259" y="5321879"/>
                  <a:pt x="2001915" y="5239927"/>
                  <a:pt x="1933391" y="5156971"/>
                </a:cubicBezTo>
                <a:cubicBezTo>
                  <a:pt x="1884964" y="5098829"/>
                  <a:pt x="1830279" y="5047453"/>
                  <a:pt x="1827118" y="4968410"/>
                </a:cubicBezTo>
                <a:cubicBezTo>
                  <a:pt x="1826899" y="4962830"/>
                  <a:pt x="1831287" y="4956131"/>
                  <a:pt x="1837349" y="4956357"/>
                </a:cubicBezTo>
                <a:cubicBezTo>
                  <a:pt x="1954786" y="4958180"/>
                  <a:pt x="2095955" y="5099243"/>
                  <a:pt x="2162835" y="5187853"/>
                </a:cubicBezTo>
                <a:cubicBezTo>
                  <a:pt x="2223806" y="5268314"/>
                  <a:pt x="2261117" y="5362764"/>
                  <a:pt x="2257167" y="5462123"/>
                </a:cubicBezTo>
                <a:cubicBezTo>
                  <a:pt x="2258619" y="5463463"/>
                  <a:pt x="2260110" y="5465731"/>
                  <a:pt x="2261598" y="5467998"/>
                </a:cubicBezTo>
                <a:cubicBezTo>
                  <a:pt x="2319293" y="5466627"/>
                  <a:pt x="2377620" y="5469418"/>
                  <a:pt x="2437177" y="5479608"/>
                </a:cubicBezTo>
                <a:cubicBezTo>
                  <a:pt x="2440002" y="5480429"/>
                  <a:pt x="2442387" y="5481726"/>
                  <a:pt x="2445247" y="5483476"/>
                </a:cubicBezTo>
                <a:cubicBezTo>
                  <a:pt x="2542410" y="5420910"/>
                  <a:pt x="2642483" y="5361023"/>
                  <a:pt x="2743626" y="5304819"/>
                </a:cubicBezTo>
                <a:cubicBezTo>
                  <a:pt x="2843877" y="5249576"/>
                  <a:pt x="2945694" y="5198471"/>
                  <a:pt x="3048102" y="5150595"/>
                </a:cubicBezTo>
                <a:cubicBezTo>
                  <a:pt x="2585795" y="5154639"/>
                  <a:pt x="2153807" y="4996795"/>
                  <a:pt x="1799414" y="4694732"/>
                </a:cubicBezTo>
                <a:cubicBezTo>
                  <a:pt x="1791709" y="4688523"/>
                  <a:pt x="1742423" y="4620635"/>
                  <a:pt x="1771735" y="4619929"/>
                </a:cubicBezTo>
                <a:cubicBezTo>
                  <a:pt x="2256142" y="4609405"/>
                  <a:pt x="2784409" y="4670721"/>
                  <a:pt x="3104273" y="5076159"/>
                </a:cubicBezTo>
                <a:cubicBezTo>
                  <a:pt x="3108183" y="5080663"/>
                  <a:pt x="3110711" y="5085686"/>
                  <a:pt x="3113245" y="5090705"/>
                </a:cubicBezTo>
                <a:cubicBezTo>
                  <a:pt x="3118189" y="5097958"/>
                  <a:pt x="3122727" y="5106622"/>
                  <a:pt x="3126294" y="5114400"/>
                </a:cubicBezTo>
                <a:cubicBezTo>
                  <a:pt x="3390302" y="4996262"/>
                  <a:pt x="3661785" y="4902036"/>
                  <a:pt x="3937433" y="4830473"/>
                </a:cubicBezTo>
                <a:cubicBezTo>
                  <a:pt x="3836176" y="4732523"/>
                  <a:pt x="3721785" y="4620668"/>
                  <a:pt x="3590475" y="4597974"/>
                </a:cubicBezTo>
                <a:cubicBezTo>
                  <a:pt x="3435249" y="4571111"/>
                  <a:pt x="3264279" y="4616605"/>
                  <a:pt x="3100264" y="4579845"/>
                </a:cubicBezTo>
                <a:cubicBezTo>
                  <a:pt x="2787310" y="4510393"/>
                  <a:pt x="2468738" y="4370372"/>
                  <a:pt x="2183576" y="4227150"/>
                </a:cubicBezTo>
                <a:cubicBezTo>
                  <a:pt x="2170260" y="4220226"/>
                  <a:pt x="2115765" y="4150220"/>
                  <a:pt x="2151029" y="4146947"/>
                </a:cubicBezTo>
                <a:cubicBezTo>
                  <a:pt x="2677991" y="4094203"/>
                  <a:pt x="3159089" y="4117356"/>
                  <a:pt x="3563434" y="4469115"/>
                </a:cubicBezTo>
                <a:lnTo>
                  <a:pt x="3177952" y="3657386"/>
                </a:lnTo>
                <a:cubicBezTo>
                  <a:pt x="3171337" y="3643210"/>
                  <a:pt x="3161442" y="3605414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646545" y="4229668"/>
                  <a:pt x="3658964" y="4353983"/>
                  <a:pt x="3626636" y="4512230"/>
                </a:cubicBezTo>
                <a:cubicBezTo>
                  <a:pt x="3635603" y="4515129"/>
                  <a:pt x="3644081" y="4517586"/>
                  <a:pt x="3653088" y="4521417"/>
                </a:cubicBezTo>
                <a:cubicBezTo>
                  <a:pt x="3765052" y="4572828"/>
                  <a:pt x="3892199" y="4724230"/>
                  <a:pt x="3988128" y="4817267"/>
                </a:cubicBezTo>
                <a:cubicBezTo>
                  <a:pt x="4265269" y="4747971"/>
                  <a:pt x="4547054" y="4701774"/>
                  <a:pt x="4830582" y="4676000"/>
                </a:cubicBezTo>
                <a:lnTo>
                  <a:pt x="4830100" y="4675554"/>
                </a:lnTo>
                <a:cubicBezTo>
                  <a:pt x="4727027" y="4369030"/>
                  <a:pt x="4271973" y="4333199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5134" y="3515099"/>
                  <a:pt x="3391592" y="3444385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97168" y="4091520"/>
                  <a:pt x="4760991" y="4228417"/>
                  <a:pt x="4781371" y="4458604"/>
                </a:cubicBezTo>
                <a:cubicBezTo>
                  <a:pt x="4781562" y="4463257"/>
                  <a:pt x="4780772" y="4467014"/>
                  <a:pt x="4780440" y="4470290"/>
                </a:cubicBezTo>
                <a:cubicBezTo>
                  <a:pt x="4830364" y="4519056"/>
                  <a:pt x="4870983" y="4579844"/>
                  <a:pt x="4898954" y="4662092"/>
                </a:cubicBezTo>
                <a:cubicBezTo>
                  <a:pt x="4900480" y="4665288"/>
                  <a:pt x="4900107" y="4667630"/>
                  <a:pt x="4900699" y="4670867"/>
                </a:cubicBezTo>
                <a:cubicBezTo>
                  <a:pt x="5170915" y="4649815"/>
                  <a:pt x="5442360" y="4647817"/>
                  <a:pt x="5714511" y="4663483"/>
                </a:cubicBezTo>
                <a:cubicBezTo>
                  <a:pt x="5651495" y="4555157"/>
                  <a:pt x="5582088" y="4449879"/>
                  <a:pt x="5464793" y="4393556"/>
                </a:cubicBezTo>
                <a:cubicBezTo>
                  <a:pt x="5463384" y="4393148"/>
                  <a:pt x="5462860" y="4391770"/>
                  <a:pt x="5461897" y="4390879"/>
                </a:cubicBezTo>
                <a:cubicBezTo>
                  <a:pt x="4970387" y="4293633"/>
                  <a:pt x="4556299" y="367493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cubicBezTo>
                  <a:pt x="5763687" y="2828007"/>
                  <a:pt x="5764331" y="2813808"/>
                  <a:pt x="5764974" y="2799609"/>
                </a:cubicBez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lnTo>
                  <a:pt x="2399523" y="1428234"/>
                </a:ln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lnTo>
                  <a:pt x="278707" y="1352270"/>
                </a:ln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lnTo>
                  <a:pt x="655236" y="1268632"/>
                </a:ln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lnTo>
                  <a:pt x="6605473" y="1184686"/>
                </a:ln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lnTo>
                  <a:pt x="4000324" y="1039362"/>
                </a:lnTo>
                <a:lnTo>
                  <a:pt x="4002862" y="1042866"/>
                </a:ln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278852" y="4250311"/>
                  <a:pt x="915356" y="4600566"/>
                  <a:pt x="542867" y="4944092"/>
                </a:cubicBezTo>
                <a:cubicBezTo>
                  <a:pt x="521291" y="4964055"/>
                  <a:pt x="503482" y="4879596"/>
                  <a:pt x="515800" y="4862180"/>
                </a:cubicBezTo>
                <a:cubicBezTo>
                  <a:pt x="664236" y="4650055"/>
                  <a:pt x="747224" y="4402666"/>
                  <a:pt x="909145" y="4199225"/>
                </a:cubicBez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458381" y="4190213"/>
                  <a:pt x="284593" y="4292005"/>
                  <a:pt x="112563" y="4396952"/>
                </a:cubicBezTo>
                <a:lnTo>
                  <a:pt x="0" y="4466006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lnTo>
                  <a:pt x="5460148" y="911442"/>
                </a:ln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lnTo>
                  <a:pt x="5208466" y="257550"/>
                </a:ln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lnTo>
                  <a:pt x="5261015" y="227087"/>
                </a:ln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lnTo>
                  <a:pt x="6537433" y="1907790"/>
                </a:ln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lnTo>
                  <a:pt x="3882765" y="0"/>
                </a:ln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lnTo>
                  <a:pt x="3721337" y="0"/>
                </a:ln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lnTo>
                  <a:pt x="2867960" y="0"/>
                </a:ln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lnTo>
                  <a:pt x="1057230" y="0"/>
                </a:ln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lnTo>
                  <a:pt x="43151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990600"/>
            <a:ext cx="11277600" cy="48768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BD5196C-063D-5A99-3555-DE90EA3E8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693" y="1715476"/>
            <a:ext cx="4108937" cy="1177077"/>
          </a:xfrm>
        </p:spPr>
        <p:txBody>
          <a:bodyPr anchor="t">
            <a:noAutofit/>
          </a:bodyPr>
          <a:lstStyle/>
          <a:p>
            <a:r>
              <a:rPr lang="cs-CZ" sz="8000">
                <a:latin typeface="Perpetua"/>
                <a:cs typeface="Miriam Fixed"/>
              </a:rPr>
              <a:t>Amerika-Florida-Miami-</a:t>
            </a:r>
          </a:p>
        </p:txBody>
      </p:sp>
      <p:pic>
        <p:nvPicPr>
          <p:cNvPr id="6" name="Obrázek 5" descr="Obsah obrázku Písmo, text, bílé, kaligrafie&#10;&#10;Popis se vygeneroval automaticky.">
            <a:extLst>
              <a:ext uri="{FF2B5EF4-FFF2-40B4-BE49-F238E27FC236}">
                <a16:creationId xmlns:a16="http://schemas.microsoft.com/office/drawing/2014/main" id="{1ABBB48A-F0D2-935B-C1DC-F33E6D4F8F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4280" y="1941903"/>
            <a:ext cx="3454591" cy="787840"/>
          </a:xfrm>
          <a:prstGeom prst="rect">
            <a:avLst/>
          </a:prstGeom>
        </p:spPr>
      </p:pic>
      <p:pic>
        <p:nvPicPr>
          <p:cNvPr id="5" name="Obrázek 4" descr="Obsah obrázku symbol, emblém, logo, Symetrie&#10;&#10;Popis se vygeneroval automaticky.">
            <a:extLst>
              <a:ext uri="{FF2B5EF4-FFF2-40B4-BE49-F238E27FC236}">
                <a16:creationId xmlns:a16="http://schemas.microsoft.com/office/drawing/2014/main" id="{BDC1F3F3-4BCE-E452-D1A5-84814C7079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87" t="-463" r="-2789" b="-139"/>
          <a:stretch/>
        </p:blipFill>
        <p:spPr>
          <a:xfrm>
            <a:off x="8615655" y="1500555"/>
            <a:ext cx="2729376" cy="1729153"/>
          </a:xfrm>
          <a:prstGeom prst="rect">
            <a:avLst/>
          </a:prstGeom>
        </p:spPr>
      </p:pic>
      <p:pic>
        <p:nvPicPr>
          <p:cNvPr id="7" name="Obrázek 6" descr="Obsah obrázku text, Hotovost, peníze, měna&#10;&#10;Popis se vygeneroval automaticky.">
            <a:extLst>
              <a:ext uri="{FF2B5EF4-FFF2-40B4-BE49-F238E27FC236}">
                <a16:creationId xmlns:a16="http://schemas.microsoft.com/office/drawing/2014/main" id="{BACE67E6-2204-C415-522D-23D0AA5B2F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0353" y="3572552"/>
            <a:ext cx="3288515" cy="1967630"/>
          </a:xfrm>
          <a:prstGeom prst="rect">
            <a:avLst/>
          </a:prstGeom>
        </p:spPr>
      </p:pic>
      <p:pic>
        <p:nvPicPr>
          <p:cNvPr id="4" name="Zástupný obsah 3" descr="Obsah obrázku vlajka, Vlajka spojených států, Den vlajky (USA), symbol&#10;&#10;Popis se vygeneroval automaticky.">
            <a:extLst>
              <a:ext uri="{FF2B5EF4-FFF2-40B4-BE49-F238E27FC236}">
                <a16:creationId xmlns:a16="http://schemas.microsoft.com/office/drawing/2014/main" id="{44DCFA8F-16CA-D89D-B55E-CCD26E29AF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0337" y="3657599"/>
            <a:ext cx="2729778" cy="187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14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7BDFED6-6E33-4606-AFE2-886ADB1C0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 descr="SEA LIFE Orlando Aquarium in Orlando | Expedia.co.in">
            <a:extLst>
              <a:ext uri="{FF2B5EF4-FFF2-40B4-BE49-F238E27FC236}">
                <a16:creationId xmlns:a16="http://schemas.microsoft.com/office/drawing/2014/main" id="{59685F0F-9EFE-17F7-936D-BF401C946AD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13972" r="-1" b="409"/>
          <a:stretch/>
        </p:blipFill>
        <p:spPr>
          <a:xfrm>
            <a:off x="4547937" y="-5"/>
            <a:ext cx="7644062" cy="3681406"/>
          </a:xfrm>
          <a:prstGeom prst="rect">
            <a:avLst/>
          </a:prstGeom>
        </p:spPr>
      </p:pic>
      <p:pic>
        <p:nvPicPr>
          <p:cNvPr id="5" name="Obrázek 4" descr="Sea Life Orlando Aquarium Welcomes Zebra Shark">
            <a:extLst>
              <a:ext uri="{FF2B5EF4-FFF2-40B4-BE49-F238E27FC236}">
                <a16:creationId xmlns:a16="http://schemas.microsoft.com/office/drawing/2014/main" id="{5D35A0C5-E093-A7F1-5D19-9D5486D4F9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178" r="-1" b="943"/>
          <a:stretch/>
        </p:blipFill>
        <p:spPr>
          <a:xfrm>
            <a:off x="4547938" y="3681409"/>
            <a:ext cx="7644062" cy="317659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A5C8928-8780-4764-0F31-0DFB88317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5219"/>
            <a:ext cx="5395912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Sea Life Orlando Aquarium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59ABE7-633F-9E30-C13E-C36EBF762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02075"/>
            <a:ext cx="5395912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err="1">
                <a:solidFill>
                  <a:schemeClr val="bg1"/>
                </a:solidFill>
              </a:rPr>
              <a:t>Další</a:t>
            </a:r>
            <a:r>
              <a:rPr lang="en-US" sz="20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den se </a:t>
            </a:r>
            <a:r>
              <a:rPr lang="en-US" sz="2000" kern="120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podíváme</a:t>
            </a:r>
            <a:r>
              <a:rPr lang="en-US" sz="20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do Sea Life Aquarium v </a:t>
            </a:r>
            <a:r>
              <a:rPr lang="en-US" sz="2000" kern="120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Orlandu</a:t>
            </a:r>
            <a:r>
              <a:rPr lang="en-US" sz="20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>
                <a:solidFill>
                  <a:schemeClr val="bg1"/>
                </a:solidFill>
              </a:rPr>
              <a:t>5.6. </a:t>
            </a:r>
            <a:endParaRPr lang="en-US" sz="20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3681408"/>
            <a:ext cx="113537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8309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" name="Rectangle 50">
            <a:extLst>
              <a:ext uri="{FF2B5EF4-FFF2-40B4-BE49-F238E27FC236}">
                <a16:creationId xmlns:a16="http://schemas.microsoft.com/office/drawing/2014/main" id="{38468727-63BE-4191-B4A6-C30C82C0E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15CDE05-6CD3-4E7A-C16E-B79371BBA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40" y="-634026"/>
            <a:ext cx="5914158" cy="210185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800"/>
              <a:t>Cesta z Sea Life Orlando na nádraží</a:t>
            </a:r>
          </a:p>
        </p:txBody>
      </p:sp>
      <p:sp>
        <p:nvSpPr>
          <p:cNvPr id="57" name="Rectangle 52">
            <a:extLst>
              <a:ext uri="{FF2B5EF4-FFF2-40B4-BE49-F238E27FC236}">
                <a16:creationId xmlns:a16="http://schemas.microsoft.com/office/drawing/2014/main" id="{9D355BB6-1BB8-4828-B246-CFB31742D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3483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Zástupný obsah 3" descr="How to spot fake taxis and taxi scams in Chicago - Transportation in Chicago">
            <a:extLst>
              <a:ext uri="{FF2B5EF4-FFF2-40B4-BE49-F238E27FC236}">
                <a16:creationId xmlns:a16="http://schemas.microsoft.com/office/drawing/2014/main" id="{3F1F7567-8BDF-63BC-83EC-D5DDE1F8B9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8846" b="10250"/>
          <a:stretch/>
        </p:blipFill>
        <p:spPr>
          <a:xfrm>
            <a:off x="20" y="2959630"/>
            <a:ext cx="6400781" cy="3898370"/>
          </a:xfrm>
          <a:prstGeom prst="rect">
            <a:avLst/>
          </a:prstGeom>
        </p:spPr>
      </p:pic>
      <p:pic>
        <p:nvPicPr>
          <p:cNvPr id="5" name="Obrázek 4" descr="Obsah obrázku text, snímek obrazovky, software, Operační systém&#10;&#10;Popis se vygeneroval automaticky.">
            <a:extLst>
              <a:ext uri="{FF2B5EF4-FFF2-40B4-BE49-F238E27FC236}">
                <a16:creationId xmlns:a16="http://schemas.microsoft.com/office/drawing/2014/main" id="{E5B12E03-2549-EEEE-31DE-4A0E91F7FB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589" b="1"/>
          <a:stretch/>
        </p:blipFill>
        <p:spPr>
          <a:xfrm>
            <a:off x="6591299" y="1"/>
            <a:ext cx="5600701" cy="6857999"/>
          </a:xfrm>
          <a:prstGeom prst="rect">
            <a:avLst/>
          </a:prstGeom>
        </p:spPr>
      </p:pic>
      <p:pic>
        <p:nvPicPr>
          <p:cNvPr id="3" name="Obrázek 2" descr="Obsah obrázku mapa, snímek obrazovky, Svět&#10;&#10;Popis se vygeneroval automaticky.">
            <a:extLst>
              <a:ext uri="{FF2B5EF4-FFF2-40B4-BE49-F238E27FC236}">
                <a16:creationId xmlns:a16="http://schemas.microsoft.com/office/drawing/2014/main" id="{C26169E8-29AF-515C-CDDA-2710CAA446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94" y="1132038"/>
            <a:ext cx="5291435" cy="182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6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BF87D40-45E3-FE8D-4475-D053BAF56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209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rgbClr val="FFFFFF"/>
                </a:solidFill>
              </a:rPr>
              <a:t>Cesta </a:t>
            </a:r>
            <a:r>
              <a:rPr lang="en-US" sz="3600" err="1">
                <a:solidFill>
                  <a:srgbClr val="FFFFFF"/>
                </a:solidFill>
              </a:rPr>
              <a:t>vlakem</a:t>
            </a:r>
            <a:r>
              <a:rPr lang="en-US" sz="3600">
                <a:solidFill>
                  <a:srgbClr val="FFFFFF"/>
                </a:solidFill>
              </a:rPr>
              <a:t> z Orlanda do Miami.</a:t>
            </a:r>
            <a:endParaRPr lang="en-US" sz="36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Zástupný obsah 6" descr="Obsah obrázku text, snímek obrazovky, číslo, software&#10;&#10;Popis se vygeneroval automaticky.">
            <a:extLst>
              <a:ext uri="{FF2B5EF4-FFF2-40B4-BE49-F238E27FC236}">
                <a16:creationId xmlns:a16="http://schemas.microsoft.com/office/drawing/2014/main" id="{BF14BDD2-8C0F-360C-B3CE-EABAD79D0E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70042" y="788406"/>
            <a:ext cx="4721581" cy="4904789"/>
          </a:xfrm>
          <a:prstGeom prst="rect">
            <a:avLst/>
          </a:prstGeom>
        </p:spPr>
      </p:pic>
      <p:pic>
        <p:nvPicPr>
          <p:cNvPr id="3" name="Obrázek 2" descr="Obsah obrázku mapa, text, atlas, diagram&#10;&#10;Popis se vygeneroval automaticky.">
            <a:extLst>
              <a:ext uri="{FF2B5EF4-FFF2-40B4-BE49-F238E27FC236}">
                <a16:creationId xmlns:a16="http://schemas.microsoft.com/office/drawing/2014/main" id="{C9922F1D-455D-90E0-9779-DDF7C42E4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5107" y="983673"/>
            <a:ext cx="2917548" cy="451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5563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61293230-B0F6-45B1-96D1-13D18E242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27FF48C-AF46-4D52-998F-ED0BDDEEF2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239000" cy="6858000"/>
          </a:xfrm>
          <a:custGeom>
            <a:avLst/>
            <a:gdLst>
              <a:gd name="connsiteX0" fmla="*/ 0 w 6568309"/>
              <a:gd name="connsiteY0" fmla="*/ 0 h 6858000"/>
              <a:gd name="connsiteX1" fmla="*/ 362841 w 6568309"/>
              <a:gd name="connsiteY1" fmla="*/ 0 h 6858000"/>
              <a:gd name="connsiteX2" fmla="*/ 523269 w 6568309"/>
              <a:gd name="connsiteY2" fmla="*/ 0 h 6858000"/>
              <a:gd name="connsiteX3" fmla="*/ 1343025 w 6568309"/>
              <a:gd name="connsiteY3" fmla="*/ 0 h 6858000"/>
              <a:gd name="connsiteX4" fmla="*/ 1705866 w 6568309"/>
              <a:gd name="connsiteY4" fmla="*/ 0 h 6858000"/>
              <a:gd name="connsiteX5" fmla="*/ 1866294 w 6568309"/>
              <a:gd name="connsiteY5" fmla="*/ 0 h 6858000"/>
              <a:gd name="connsiteX6" fmla="*/ 5225154 w 6568309"/>
              <a:gd name="connsiteY6" fmla="*/ 0 h 6858000"/>
              <a:gd name="connsiteX7" fmla="*/ 6568179 w 6568309"/>
              <a:gd name="connsiteY7" fmla="*/ 0 h 6858000"/>
              <a:gd name="connsiteX8" fmla="*/ 6568309 w 6568309"/>
              <a:gd name="connsiteY8" fmla="*/ 1 h 6858000"/>
              <a:gd name="connsiteX9" fmla="*/ 6562951 w 6568309"/>
              <a:gd name="connsiteY9" fmla="*/ 30700 h 6858000"/>
              <a:gd name="connsiteX10" fmla="*/ 6547446 w 6568309"/>
              <a:gd name="connsiteY10" fmla="*/ 310025 h 6858000"/>
              <a:gd name="connsiteX11" fmla="*/ 6558316 w 6568309"/>
              <a:gd name="connsiteY11" fmla="*/ 443960 h 6858000"/>
              <a:gd name="connsiteX12" fmla="*/ 6528896 w 6568309"/>
              <a:gd name="connsiteY12" fmla="*/ 642659 h 6858000"/>
              <a:gd name="connsiteX13" fmla="*/ 6523095 w 6568309"/>
              <a:gd name="connsiteY13" fmla="*/ 673307 h 6858000"/>
              <a:gd name="connsiteX14" fmla="*/ 6496169 w 6568309"/>
              <a:gd name="connsiteY14" fmla="*/ 839641 h 6858000"/>
              <a:gd name="connsiteX15" fmla="*/ 6450789 w 6568309"/>
              <a:gd name="connsiteY15" fmla="*/ 958357 h 6858000"/>
              <a:gd name="connsiteX16" fmla="*/ 6453996 w 6568309"/>
              <a:gd name="connsiteY16" fmla="*/ 963398 h 6858000"/>
              <a:gd name="connsiteX17" fmla="*/ 6419467 w 6568309"/>
              <a:gd name="connsiteY17" fmla="*/ 1117169 h 6858000"/>
              <a:gd name="connsiteX18" fmla="*/ 6417348 w 6568309"/>
              <a:gd name="connsiteY18" fmla="*/ 1144352 h 6858000"/>
              <a:gd name="connsiteX19" fmla="*/ 6418473 w 6568309"/>
              <a:gd name="connsiteY19" fmla="*/ 1164484 h 6858000"/>
              <a:gd name="connsiteX20" fmla="*/ 6406979 w 6568309"/>
              <a:gd name="connsiteY20" fmla="*/ 1213829 h 6858000"/>
              <a:gd name="connsiteX21" fmla="*/ 6381928 w 6568309"/>
              <a:gd name="connsiteY21" fmla="*/ 1294823 h 6858000"/>
              <a:gd name="connsiteX22" fmla="*/ 6377948 w 6568309"/>
              <a:gd name="connsiteY22" fmla="*/ 1312193 h 6858000"/>
              <a:gd name="connsiteX23" fmla="*/ 6379894 w 6568309"/>
              <a:gd name="connsiteY23" fmla="*/ 1327626 h 6858000"/>
              <a:gd name="connsiteX24" fmla="*/ 6385024 w 6568309"/>
              <a:gd name="connsiteY24" fmla="*/ 1331644 h 6858000"/>
              <a:gd name="connsiteX25" fmla="*/ 6383696 w 6568309"/>
              <a:gd name="connsiteY25" fmla="*/ 1341276 h 6858000"/>
              <a:gd name="connsiteX26" fmla="*/ 6384464 w 6568309"/>
              <a:gd name="connsiteY26" fmla="*/ 1343945 h 6858000"/>
              <a:gd name="connsiteX27" fmla="*/ 6387748 w 6568309"/>
              <a:gd name="connsiteY27" fmla="*/ 1359134 h 6858000"/>
              <a:gd name="connsiteX28" fmla="*/ 6364157 w 6568309"/>
              <a:gd name="connsiteY28" fmla="*/ 1427803 h 6858000"/>
              <a:gd name="connsiteX29" fmla="*/ 6335874 w 6568309"/>
              <a:gd name="connsiteY29" fmla="*/ 1540278 h 6858000"/>
              <a:gd name="connsiteX30" fmla="*/ 6331892 w 6568309"/>
              <a:gd name="connsiteY30" fmla="*/ 1547262 h 6858000"/>
              <a:gd name="connsiteX31" fmla="*/ 6332744 w 6568309"/>
              <a:gd name="connsiteY31" fmla="*/ 1577056 h 6858000"/>
              <a:gd name="connsiteX32" fmla="*/ 6333604 w 6568309"/>
              <a:gd name="connsiteY32" fmla="*/ 1595898 h 6858000"/>
              <a:gd name="connsiteX33" fmla="*/ 6324749 w 6568309"/>
              <a:gd name="connsiteY33" fmla="*/ 1703726 h 6858000"/>
              <a:gd name="connsiteX34" fmla="*/ 6329594 w 6568309"/>
              <a:gd name="connsiteY34" fmla="*/ 1809535 h 6858000"/>
              <a:gd name="connsiteX35" fmla="*/ 6329062 w 6568309"/>
              <a:gd name="connsiteY35" fmla="*/ 2018310 h 6858000"/>
              <a:gd name="connsiteX36" fmla="*/ 6321735 w 6568309"/>
              <a:gd name="connsiteY36" fmla="*/ 2071355 h 6858000"/>
              <a:gd name="connsiteX37" fmla="*/ 6322678 w 6568309"/>
              <a:gd name="connsiteY37" fmla="*/ 2141166 h 6858000"/>
              <a:gd name="connsiteX38" fmla="*/ 6321340 w 6568309"/>
              <a:gd name="connsiteY38" fmla="*/ 2154548 h 6858000"/>
              <a:gd name="connsiteX39" fmla="*/ 6316582 w 6568309"/>
              <a:gd name="connsiteY39" fmla="*/ 2158153 h 6858000"/>
              <a:gd name="connsiteX40" fmla="*/ 6311428 w 6568309"/>
              <a:gd name="connsiteY40" fmla="*/ 2178174 h 6858000"/>
              <a:gd name="connsiteX41" fmla="*/ 6310192 w 6568309"/>
              <a:gd name="connsiteY41" fmla="*/ 2202858 h 6858000"/>
              <a:gd name="connsiteX42" fmla="*/ 6309211 w 6568309"/>
              <a:gd name="connsiteY42" fmla="*/ 2320214 h 6858000"/>
              <a:gd name="connsiteX43" fmla="*/ 6300151 w 6568309"/>
              <a:gd name="connsiteY43" fmla="*/ 2417011 h 6858000"/>
              <a:gd name="connsiteX44" fmla="*/ 6295176 w 6568309"/>
              <a:gd name="connsiteY44" fmla="*/ 2454207 h 6858000"/>
              <a:gd name="connsiteX45" fmla="*/ 6293727 w 6568309"/>
              <a:gd name="connsiteY45" fmla="*/ 2487203 h 6858000"/>
              <a:gd name="connsiteX46" fmla="*/ 6285477 w 6568309"/>
              <a:gd name="connsiteY46" fmla="*/ 2512282 h 6858000"/>
              <a:gd name="connsiteX47" fmla="*/ 6286205 w 6568309"/>
              <a:gd name="connsiteY47" fmla="*/ 2514318 h 6858000"/>
              <a:gd name="connsiteX48" fmla="*/ 6304629 w 6568309"/>
              <a:gd name="connsiteY48" fmla="*/ 2574334 h 6858000"/>
              <a:gd name="connsiteX49" fmla="*/ 6303842 w 6568309"/>
              <a:gd name="connsiteY49" fmla="*/ 2579877 h 6858000"/>
              <a:gd name="connsiteX50" fmla="*/ 6303953 w 6568309"/>
              <a:gd name="connsiteY50" fmla="*/ 2608928 h 6858000"/>
              <a:gd name="connsiteX51" fmla="*/ 6303530 w 6568309"/>
              <a:gd name="connsiteY51" fmla="*/ 2613111 h 6858000"/>
              <a:gd name="connsiteX52" fmla="*/ 6297474 w 6568309"/>
              <a:gd name="connsiteY52" fmla="*/ 2621996 h 6858000"/>
              <a:gd name="connsiteX53" fmla="*/ 6299263 w 6568309"/>
              <a:gd name="connsiteY53" fmla="*/ 2634265 h 6858000"/>
              <a:gd name="connsiteX54" fmla="*/ 6293065 w 6568309"/>
              <a:gd name="connsiteY54" fmla="*/ 2647237 h 6858000"/>
              <a:gd name="connsiteX55" fmla="*/ 6297496 w 6568309"/>
              <a:gd name="connsiteY55" fmla="*/ 2650786 h 6858000"/>
              <a:gd name="connsiteX56" fmla="*/ 6301708 w 6568309"/>
              <a:gd name="connsiteY56" fmla="*/ 2661993 h 6858000"/>
              <a:gd name="connsiteX57" fmla="*/ 6295884 w 6568309"/>
              <a:gd name="connsiteY57" fmla="*/ 2670949 h 6858000"/>
              <a:gd name="connsiteX58" fmla="*/ 6291714 w 6568309"/>
              <a:gd name="connsiteY58" fmla="*/ 2690255 h 6858000"/>
              <a:gd name="connsiteX59" fmla="*/ 6292327 w 6568309"/>
              <a:gd name="connsiteY59" fmla="*/ 2695683 h 6858000"/>
              <a:gd name="connsiteX60" fmla="*/ 6284410 w 6568309"/>
              <a:gd name="connsiteY60" fmla="*/ 2713964 h 6858000"/>
              <a:gd name="connsiteX61" fmla="*/ 6280410 w 6568309"/>
              <a:gd name="connsiteY61" fmla="*/ 2730175 h 6858000"/>
              <a:gd name="connsiteX62" fmla="*/ 6288082 w 6568309"/>
              <a:gd name="connsiteY62" fmla="*/ 2763497 h 6858000"/>
              <a:gd name="connsiteX63" fmla="*/ 6260924 w 6568309"/>
              <a:gd name="connsiteY63" fmla="*/ 3051539 h 6858000"/>
              <a:gd name="connsiteX64" fmla="*/ 6210151 w 6568309"/>
              <a:gd name="connsiteY64" fmla="*/ 3335396 h 6858000"/>
              <a:gd name="connsiteX65" fmla="*/ 6212034 w 6568309"/>
              <a:gd name="connsiteY65" fmla="*/ 3456509 h 6858000"/>
              <a:gd name="connsiteX66" fmla="*/ 6197490 w 6568309"/>
              <a:gd name="connsiteY66" fmla="*/ 3531827 h 6858000"/>
              <a:gd name="connsiteX67" fmla="*/ 6208018 w 6568309"/>
              <a:gd name="connsiteY67" fmla="*/ 3570877 h 6858000"/>
              <a:gd name="connsiteX68" fmla="*/ 6205920 w 6568309"/>
              <a:gd name="connsiteY68" fmla="*/ 3583849 h 6858000"/>
              <a:gd name="connsiteX69" fmla="*/ 6199616 w 6568309"/>
              <a:gd name="connsiteY69" fmla="*/ 3592763 h 6858000"/>
              <a:gd name="connsiteX70" fmla="*/ 6181288 w 6568309"/>
              <a:gd name="connsiteY70" fmla="*/ 3653485 h 6858000"/>
              <a:gd name="connsiteX71" fmla="*/ 6175963 w 6568309"/>
              <a:gd name="connsiteY71" fmla="*/ 3670528 h 6858000"/>
              <a:gd name="connsiteX72" fmla="*/ 6176722 w 6568309"/>
              <a:gd name="connsiteY72" fmla="*/ 3685990 h 6858000"/>
              <a:gd name="connsiteX73" fmla="*/ 6181549 w 6568309"/>
              <a:gd name="connsiteY73" fmla="*/ 3690283 h 6858000"/>
              <a:gd name="connsiteX74" fmla="*/ 6179476 w 6568309"/>
              <a:gd name="connsiteY74" fmla="*/ 3699787 h 6858000"/>
              <a:gd name="connsiteX75" fmla="*/ 6180040 w 6568309"/>
              <a:gd name="connsiteY75" fmla="*/ 3702486 h 6858000"/>
              <a:gd name="connsiteX76" fmla="*/ 6182155 w 6568309"/>
              <a:gd name="connsiteY76" fmla="*/ 3717784 h 6858000"/>
              <a:gd name="connsiteX77" fmla="*/ 6158980 w 6568309"/>
              <a:gd name="connsiteY77" fmla="*/ 3746229 h 6858000"/>
              <a:gd name="connsiteX78" fmla="*/ 6096049 w 6568309"/>
              <a:gd name="connsiteY78" fmla="*/ 3924910 h 6858000"/>
              <a:gd name="connsiteX79" fmla="*/ 6069712 w 6568309"/>
              <a:gd name="connsiteY79" fmla="*/ 3989353 h 6858000"/>
              <a:gd name="connsiteX80" fmla="*/ 6067330 w 6568309"/>
              <a:gd name="connsiteY80" fmla="*/ 4033899 h 6858000"/>
              <a:gd name="connsiteX81" fmla="*/ 6061081 w 6568309"/>
              <a:gd name="connsiteY81" fmla="*/ 4142250 h 6858000"/>
              <a:gd name="connsiteX82" fmla="*/ 6042858 w 6568309"/>
              <a:gd name="connsiteY82" fmla="*/ 4329442 h 6858000"/>
              <a:gd name="connsiteX83" fmla="*/ 6034182 w 6568309"/>
              <a:gd name="connsiteY83" fmla="*/ 4456184 h 6858000"/>
              <a:gd name="connsiteX84" fmla="*/ 6029178 w 6568309"/>
              <a:gd name="connsiteY84" fmla="*/ 4468478 h 6858000"/>
              <a:gd name="connsiteX85" fmla="*/ 6029974 w 6568309"/>
              <a:gd name="connsiteY85" fmla="*/ 4469862 h 6858000"/>
              <a:gd name="connsiteX86" fmla="*/ 6028340 w 6568309"/>
              <a:gd name="connsiteY86" fmla="*/ 4483797 h 6858000"/>
              <a:gd name="connsiteX87" fmla="*/ 6025168 w 6568309"/>
              <a:gd name="connsiteY87" fmla="*/ 4487091 h 6858000"/>
              <a:gd name="connsiteX88" fmla="*/ 6023164 w 6568309"/>
              <a:gd name="connsiteY88" fmla="*/ 4496728 h 6858000"/>
              <a:gd name="connsiteX89" fmla="*/ 6016839 w 6568309"/>
              <a:gd name="connsiteY89" fmla="*/ 4515918 h 6858000"/>
              <a:gd name="connsiteX90" fmla="*/ 6017886 w 6568309"/>
              <a:gd name="connsiteY90" fmla="*/ 4519316 h 6858000"/>
              <a:gd name="connsiteX91" fmla="*/ 6011819 w 6568309"/>
              <a:gd name="connsiteY91" fmla="*/ 4547957 h 6858000"/>
              <a:gd name="connsiteX92" fmla="*/ 6012791 w 6568309"/>
              <a:gd name="connsiteY92" fmla="*/ 4548262 h 6858000"/>
              <a:gd name="connsiteX93" fmla="*/ 6015703 w 6568309"/>
              <a:gd name="connsiteY93" fmla="*/ 4555939 h 6858000"/>
              <a:gd name="connsiteX94" fmla="*/ 6018854 w 6568309"/>
              <a:gd name="connsiteY94" fmla="*/ 4570815 h 6858000"/>
              <a:gd name="connsiteX95" fmla="*/ 6033000 w 6568309"/>
              <a:gd name="connsiteY95" fmla="*/ 4633846 h 6858000"/>
              <a:gd name="connsiteX96" fmla="*/ 6032325 w 6568309"/>
              <a:gd name="connsiteY96" fmla="*/ 4639816 h 6858000"/>
              <a:gd name="connsiteX97" fmla="*/ 6032549 w 6568309"/>
              <a:gd name="connsiteY97" fmla="*/ 4639923 h 6858000"/>
              <a:gd name="connsiteX98" fmla="*/ 6032309 w 6568309"/>
              <a:gd name="connsiteY98" fmla="*/ 4646192 h 6858000"/>
              <a:gd name="connsiteX99" fmla="*/ 6031095 w 6568309"/>
              <a:gd name="connsiteY99" fmla="*/ 4650706 h 6858000"/>
              <a:gd name="connsiteX100" fmla="*/ 6029786 w 6568309"/>
              <a:gd name="connsiteY100" fmla="*/ 4662290 h 6858000"/>
              <a:gd name="connsiteX101" fmla="*/ 6030911 w 6568309"/>
              <a:gd name="connsiteY101" fmla="*/ 4666180 h 6858000"/>
              <a:gd name="connsiteX102" fmla="*/ 6033630 w 6568309"/>
              <a:gd name="connsiteY102" fmla="*/ 4667585 h 6858000"/>
              <a:gd name="connsiteX103" fmla="*/ 6033189 w 6568309"/>
              <a:gd name="connsiteY103" fmla="*/ 4668660 h 6858000"/>
              <a:gd name="connsiteX104" fmla="*/ 6038764 w 6568309"/>
              <a:gd name="connsiteY104" fmla="*/ 4689807 h 6858000"/>
              <a:gd name="connsiteX105" fmla="*/ 6042217 w 6568309"/>
              <a:gd name="connsiteY105" fmla="*/ 4737890 h 6858000"/>
              <a:gd name="connsiteX106" fmla="*/ 6040543 w 6568309"/>
              <a:gd name="connsiteY106" fmla="*/ 4765657 h 6858000"/>
              <a:gd name="connsiteX107" fmla="*/ 6039956 w 6568309"/>
              <a:gd name="connsiteY107" fmla="*/ 4841463 h 6858000"/>
              <a:gd name="connsiteX108" fmla="*/ 6057123 w 6568309"/>
              <a:gd name="connsiteY108" fmla="*/ 4969863 h 6858000"/>
              <a:gd name="connsiteX109" fmla="*/ 6055039 w 6568309"/>
              <a:gd name="connsiteY109" fmla="*/ 4974028 h 6858000"/>
              <a:gd name="connsiteX110" fmla="*/ 6053462 w 6568309"/>
              <a:gd name="connsiteY110" fmla="*/ 4980318 h 6858000"/>
              <a:gd name="connsiteX111" fmla="*/ 6053643 w 6568309"/>
              <a:gd name="connsiteY111" fmla="*/ 4980501 h 6858000"/>
              <a:gd name="connsiteX112" fmla="*/ 6051733 w 6568309"/>
              <a:gd name="connsiteY112" fmla="*/ 4986338 h 6858000"/>
              <a:gd name="connsiteX113" fmla="*/ 6049602 w 6568309"/>
              <a:gd name="connsiteY113" fmla="*/ 4991296 h 6858000"/>
              <a:gd name="connsiteX114" fmla="*/ 6075165 w 6568309"/>
              <a:gd name="connsiteY114" fmla="*/ 5076895 h 6858000"/>
              <a:gd name="connsiteX115" fmla="*/ 6073751 w 6568309"/>
              <a:gd name="connsiteY115" fmla="*/ 5081568 h 6858000"/>
              <a:gd name="connsiteX116" fmla="*/ 6073150 w 6568309"/>
              <a:gd name="connsiteY116" fmla="*/ 5088173 h 6858000"/>
              <a:gd name="connsiteX117" fmla="*/ 6073355 w 6568309"/>
              <a:gd name="connsiteY117" fmla="*/ 5088300 h 6858000"/>
              <a:gd name="connsiteX118" fmla="*/ 6072362 w 6568309"/>
              <a:gd name="connsiteY118" fmla="*/ 5094558 h 6858000"/>
              <a:gd name="connsiteX119" fmla="*/ 6064726 w 6568309"/>
              <a:gd name="connsiteY119" fmla="*/ 5125620 h 6858000"/>
              <a:gd name="connsiteX120" fmla="*/ 6065415 w 6568309"/>
              <a:gd name="connsiteY120" fmla="*/ 5268004 h 6858000"/>
              <a:gd name="connsiteX121" fmla="*/ 6066081 w 6568309"/>
              <a:gd name="connsiteY121" fmla="*/ 5269530 h 6858000"/>
              <a:gd name="connsiteX122" fmla="*/ 6043407 w 6568309"/>
              <a:gd name="connsiteY122" fmla="*/ 5390941 h 6858000"/>
              <a:gd name="connsiteX123" fmla="*/ 6025377 w 6568309"/>
              <a:gd name="connsiteY123" fmla="*/ 5539927 h 6858000"/>
              <a:gd name="connsiteX124" fmla="*/ 6010052 w 6568309"/>
              <a:gd name="connsiteY124" fmla="*/ 5791594 h 6858000"/>
              <a:gd name="connsiteX125" fmla="*/ 5994220 w 6568309"/>
              <a:gd name="connsiteY125" fmla="*/ 5855206 h 6858000"/>
              <a:gd name="connsiteX126" fmla="*/ 5982580 w 6568309"/>
              <a:gd name="connsiteY126" fmla="*/ 5873582 h 6858000"/>
              <a:gd name="connsiteX127" fmla="*/ 5983608 w 6568309"/>
              <a:gd name="connsiteY127" fmla="*/ 5876037 h 6858000"/>
              <a:gd name="connsiteX128" fmla="*/ 5983535 w 6568309"/>
              <a:gd name="connsiteY128" fmla="*/ 5886534 h 6858000"/>
              <a:gd name="connsiteX129" fmla="*/ 5988737 w 6568309"/>
              <a:gd name="connsiteY129" fmla="*/ 5888644 h 6858000"/>
              <a:gd name="connsiteX130" fmla="*/ 5992371 w 6568309"/>
              <a:gd name="connsiteY130" fmla="*/ 5903832 h 6858000"/>
              <a:gd name="connsiteX131" fmla="*/ 5990780 w 6568309"/>
              <a:gd name="connsiteY131" fmla="*/ 5923391 h 6858000"/>
              <a:gd name="connsiteX132" fmla="*/ 5993870 w 6568309"/>
              <a:gd name="connsiteY132" fmla="*/ 6013205 h 6858000"/>
              <a:gd name="connsiteX133" fmla="*/ 5997673 w 6568309"/>
              <a:gd name="connsiteY133" fmla="*/ 6074018 h 6858000"/>
              <a:gd name="connsiteX134" fmla="*/ 6014840 w 6568309"/>
              <a:gd name="connsiteY134" fmla="*/ 6130837 h 6858000"/>
              <a:gd name="connsiteX135" fmla="*/ 6010704 w 6568309"/>
              <a:gd name="connsiteY135" fmla="*/ 6152982 h 6858000"/>
              <a:gd name="connsiteX136" fmla="*/ 6038294 w 6568309"/>
              <a:gd name="connsiteY136" fmla="*/ 6221100 h 6858000"/>
              <a:gd name="connsiteX137" fmla="*/ 6052331 w 6568309"/>
              <a:gd name="connsiteY137" fmla="*/ 6287550 h 6858000"/>
              <a:gd name="connsiteX138" fmla="*/ 6074143 w 6568309"/>
              <a:gd name="connsiteY138" fmla="*/ 6401595 h 6858000"/>
              <a:gd name="connsiteX139" fmla="*/ 6060199 w 6568309"/>
              <a:gd name="connsiteY139" fmla="*/ 6487110 h 6858000"/>
              <a:gd name="connsiteX140" fmla="*/ 6081156 w 6568309"/>
              <a:gd name="connsiteY140" fmla="*/ 6588589 h 6858000"/>
              <a:gd name="connsiteX141" fmla="*/ 6114944 w 6568309"/>
              <a:gd name="connsiteY141" fmla="*/ 6769963 h 6858000"/>
              <a:gd name="connsiteX142" fmla="*/ 6128950 w 6568309"/>
              <a:gd name="connsiteY142" fmla="*/ 6835814 h 6858000"/>
              <a:gd name="connsiteX143" fmla="*/ 6132536 w 6568309"/>
              <a:gd name="connsiteY143" fmla="*/ 6858000 h 6858000"/>
              <a:gd name="connsiteX144" fmla="*/ 4789511 w 6568309"/>
              <a:gd name="connsiteY144" fmla="*/ 6858000 h 6858000"/>
              <a:gd name="connsiteX145" fmla="*/ 1866294 w 6568309"/>
              <a:gd name="connsiteY145" fmla="*/ 6858000 h 6858000"/>
              <a:gd name="connsiteX146" fmla="*/ 1705866 w 6568309"/>
              <a:gd name="connsiteY146" fmla="*/ 6858000 h 6858000"/>
              <a:gd name="connsiteX147" fmla="*/ 1343025 w 6568309"/>
              <a:gd name="connsiteY147" fmla="*/ 6858000 h 6858000"/>
              <a:gd name="connsiteX148" fmla="*/ 523269 w 6568309"/>
              <a:gd name="connsiteY148" fmla="*/ 6858000 h 6858000"/>
              <a:gd name="connsiteX149" fmla="*/ 362841 w 6568309"/>
              <a:gd name="connsiteY149" fmla="*/ 6858000 h 6858000"/>
              <a:gd name="connsiteX150" fmla="*/ 0 w 6568309"/>
              <a:gd name="connsiteY1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6568309" h="6858000">
                <a:moveTo>
                  <a:pt x="0" y="0"/>
                </a:moveTo>
                <a:lnTo>
                  <a:pt x="362841" y="0"/>
                </a:lnTo>
                <a:lnTo>
                  <a:pt x="523269" y="0"/>
                </a:lnTo>
                <a:lnTo>
                  <a:pt x="1343025" y="0"/>
                </a:lnTo>
                <a:lnTo>
                  <a:pt x="1705866" y="0"/>
                </a:lnTo>
                <a:lnTo>
                  <a:pt x="1866294" y="0"/>
                </a:lnTo>
                <a:lnTo>
                  <a:pt x="5225154" y="0"/>
                </a:lnTo>
                <a:lnTo>
                  <a:pt x="6568179" y="0"/>
                </a:lnTo>
                <a:lnTo>
                  <a:pt x="6568309" y="1"/>
                </a:lnTo>
                <a:lnTo>
                  <a:pt x="6562951" y="30700"/>
                </a:lnTo>
                <a:cubicBezTo>
                  <a:pt x="6559126" y="84364"/>
                  <a:pt x="6548218" y="241149"/>
                  <a:pt x="6547446" y="310025"/>
                </a:cubicBezTo>
                <a:cubicBezTo>
                  <a:pt x="6550151" y="367544"/>
                  <a:pt x="6557712" y="408251"/>
                  <a:pt x="6558316" y="443960"/>
                </a:cubicBezTo>
                <a:cubicBezTo>
                  <a:pt x="6555224" y="499397"/>
                  <a:pt x="6534767" y="604434"/>
                  <a:pt x="6528896" y="642659"/>
                </a:cubicBezTo>
                <a:cubicBezTo>
                  <a:pt x="6535204" y="657287"/>
                  <a:pt x="6515365" y="658191"/>
                  <a:pt x="6523095" y="673307"/>
                </a:cubicBezTo>
                <a:cubicBezTo>
                  <a:pt x="6523388" y="693769"/>
                  <a:pt x="6506868" y="797295"/>
                  <a:pt x="6496169" y="839641"/>
                </a:cubicBezTo>
                <a:cubicBezTo>
                  <a:pt x="6484119" y="887148"/>
                  <a:pt x="6457817" y="937731"/>
                  <a:pt x="6450789" y="958357"/>
                </a:cubicBezTo>
                <a:cubicBezTo>
                  <a:pt x="6443760" y="978983"/>
                  <a:pt x="6459217" y="936930"/>
                  <a:pt x="6453996" y="963398"/>
                </a:cubicBezTo>
                <a:cubicBezTo>
                  <a:pt x="6448777" y="989867"/>
                  <a:pt x="6425575" y="1087010"/>
                  <a:pt x="6419467" y="1117169"/>
                </a:cubicBezTo>
                <a:cubicBezTo>
                  <a:pt x="6431540" y="1118586"/>
                  <a:pt x="6409651" y="1135372"/>
                  <a:pt x="6417348" y="1144352"/>
                </a:cubicBezTo>
                <a:cubicBezTo>
                  <a:pt x="6424109" y="1150681"/>
                  <a:pt x="6419047" y="1157251"/>
                  <a:pt x="6418473" y="1164484"/>
                </a:cubicBezTo>
                <a:cubicBezTo>
                  <a:pt x="6423767" y="1173524"/>
                  <a:pt x="6413947" y="1205209"/>
                  <a:pt x="6406979" y="1213829"/>
                </a:cubicBezTo>
                <a:cubicBezTo>
                  <a:pt x="6382818" y="1235037"/>
                  <a:pt x="6400452" y="1277327"/>
                  <a:pt x="6381928" y="1294823"/>
                </a:cubicBezTo>
                <a:cubicBezTo>
                  <a:pt x="6379195" y="1300845"/>
                  <a:pt x="6378069" y="1306615"/>
                  <a:pt x="6377948" y="1312193"/>
                </a:cubicBezTo>
                <a:lnTo>
                  <a:pt x="6379894" y="1327626"/>
                </a:lnTo>
                <a:lnTo>
                  <a:pt x="6385024" y="1331644"/>
                </a:lnTo>
                <a:lnTo>
                  <a:pt x="6383696" y="1341276"/>
                </a:lnTo>
                <a:cubicBezTo>
                  <a:pt x="6383952" y="1342166"/>
                  <a:pt x="6384208" y="1343055"/>
                  <a:pt x="6384464" y="1343945"/>
                </a:cubicBezTo>
                <a:cubicBezTo>
                  <a:pt x="6385957" y="1349040"/>
                  <a:pt x="6387253" y="1354080"/>
                  <a:pt x="6387748" y="1359134"/>
                </a:cubicBezTo>
                <a:cubicBezTo>
                  <a:pt x="6384363" y="1373109"/>
                  <a:pt x="6372802" y="1397612"/>
                  <a:pt x="6364157" y="1427803"/>
                </a:cubicBezTo>
                <a:cubicBezTo>
                  <a:pt x="6348141" y="1460349"/>
                  <a:pt x="6348362" y="1505076"/>
                  <a:pt x="6335874" y="1540278"/>
                </a:cubicBezTo>
                <a:lnTo>
                  <a:pt x="6331892" y="1547262"/>
                </a:lnTo>
                <a:lnTo>
                  <a:pt x="6332744" y="1577056"/>
                </a:lnTo>
                <a:cubicBezTo>
                  <a:pt x="6335859" y="1582205"/>
                  <a:pt x="6336674" y="1589568"/>
                  <a:pt x="6333604" y="1595898"/>
                </a:cubicBezTo>
                <a:lnTo>
                  <a:pt x="6324749" y="1703726"/>
                </a:lnTo>
                <a:cubicBezTo>
                  <a:pt x="6324080" y="1739332"/>
                  <a:pt x="6318019" y="1754453"/>
                  <a:pt x="6329594" y="1809535"/>
                </a:cubicBezTo>
                <a:cubicBezTo>
                  <a:pt x="6344930" y="1868036"/>
                  <a:pt x="6323725" y="1952670"/>
                  <a:pt x="6329062" y="2018310"/>
                </a:cubicBezTo>
                <a:cubicBezTo>
                  <a:pt x="6308075" y="2053162"/>
                  <a:pt x="6326925" y="2034561"/>
                  <a:pt x="6321735" y="2071355"/>
                </a:cubicBezTo>
                <a:lnTo>
                  <a:pt x="6322678" y="2141166"/>
                </a:lnTo>
                <a:lnTo>
                  <a:pt x="6321340" y="2154548"/>
                </a:lnTo>
                <a:lnTo>
                  <a:pt x="6316582" y="2158153"/>
                </a:lnTo>
                <a:lnTo>
                  <a:pt x="6311428" y="2178174"/>
                </a:lnTo>
                <a:cubicBezTo>
                  <a:pt x="6310177" y="2185696"/>
                  <a:pt x="6309622" y="2193828"/>
                  <a:pt x="6310192" y="2202858"/>
                </a:cubicBezTo>
                <a:cubicBezTo>
                  <a:pt x="6319667" y="2232772"/>
                  <a:pt x="6296459" y="2283357"/>
                  <a:pt x="6309211" y="2320214"/>
                </a:cubicBezTo>
                <a:cubicBezTo>
                  <a:pt x="6307537" y="2355906"/>
                  <a:pt x="6302490" y="2394678"/>
                  <a:pt x="6300151" y="2417011"/>
                </a:cubicBezTo>
                <a:cubicBezTo>
                  <a:pt x="6292303" y="2426377"/>
                  <a:pt x="6304439" y="2456509"/>
                  <a:pt x="6295176" y="2454207"/>
                </a:cubicBezTo>
                <a:cubicBezTo>
                  <a:pt x="6299335" y="2464947"/>
                  <a:pt x="6297305" y="2476105"/>
                  <a:pt x="6293727" y="2487203"/>
                </a:cubicBezTo>
                <a:lnTo>
                  <a:pt x="6285477" y="2512282"/>
                </a:lnTo>
                <a:cubicBezTo>
                  <a:pt x="6285720" y="2512961"/>
                  <a:pt x="6285962" y="2513640"/>
                  <a:pt x="6286205" y="2514318"/>
                </a:cubicBezTo>
                <a:cubicBezTo>
                  <a:pt x="6292347" y="2534324"/>
                  <a:pt x="6298487" y="2554328"/>
                  <a:pt x="6304629" y="2574334"/>
                </a:cubicBezTo>
                <a:lnTo>
                  <a:pt x="6303842" y="2579877"/>
                </a:lnTo>
                <a:cubicBezTo>
                  <a:pt x="6303729" y="2585644"/>
                  <a:pt x="6304006" y="2603388"/>
                  <a:pt x="6303953" y="2608928"/>
                </a:cubicBezTo>
                <a:lnTo>
                  <a:pt x="6303530" y="2613111"/>
                </a:lnTo>
                <a:lnTo>
                  <a:pt x="6297474" y="2621996"/>
                </a:lnTo>
                <a:lnTo>
                  <a:pt x="6299263" y="2634265"/>
                </a:lnTo>
                <a:lnTo>
                  <a:pt x="6293065" y="2647237"/>
                </a:lnTo>
                <a:cubicBezTo>
                  <a:pt x="6294685" y="2648158"/>
                  <a:pt x="6296180" y="2649356"/>
                  <a:pt x="6297496" y="2650786"/>
                </a:cubicBezTo>
                <a:lnTo>
                  <a:pt x="6301708" y="2661993"/>
                </a:lnTo>
                <a:lnTo>
                  <a:pt x="6295884" y="2670949"/>
                </a:lnTo>
                <a:cubicBezTo>
                  <a:pt x="6304913" y="2672007"/>
                  <a:pt x="6294429" y="2681695"/>
                  <a:pt x="6291714" y="2690255"/>
                </a:cubicBezTo>
                <a:lnTo>
                  <a:pt x="6292327" y="2695683"/>
                </a:lnTo>
                <a:lnTo>
                  <a:pt x="6284410" y="2713964"/>
                </a:lnTo>
                <a:lnTo>
                  <a:pt x="6280410" y="2730175"/>
                </a:lnTo>
                <a:lnTo>
                  <a:pt x="6288082" y="2763497"/>
                </a:lnTo>
                <a:lnTo>
                  <a:pt x="6260924" y="3051539"/>
                </a:lnTo>
                <a:cubicBezTo>
                  <a:pt x="6251455" y="3165645"/>
                  <a:pt x="6222174" y="3216611"/>
                  <a:pt x="6210151" y="3335396"/>
                </a:cubicBezTo>
                <a:lnTo>
                  <a:pt x="6212034" y="3456509"/>
                </a:lnTo>
                <a:lnTo>
                  <a:pt x="6197490" y="3531827"/>
                </a:lnTo>
                <a:lnTo>
                  <a:pt x="6208018" y="3570877"/>
                </a:lnTo>
                <a:lnTo>
                  <a:pt x="6205920" y="3583849"/>
                </a:lnTo>
                <a:lnTo>
                  <a:pt x="6199616" y="3592763"/>
                </a:lnTo>
                <a:cubicBezTo>
                  <a:pt x="6191839" y="3613948"/>
                  <a:pt x="6196204" y="3641245"/>
                  <a:pt x="6181288" y="3653485"/>
                </a:cubicBezTo>
                <a:cubicBezTo>
                  <a:pt x="6178087" y="3659316"/>
                  <a:pt x="6176516" y="3664985"/>
                  <a:pt x="6175963" y="3670528"/>
                </a:cubicBezTo>
                <a:lnTo>
                  <a:pt x="6176722" y="3685990"/>
                </a:lnTo>
                <a:lnTo>
                  <a:pt x="6181549" y="3690283"/>
                </a:lnTo>
                <a:lnTo>
                  <a:pt x="6179476" y="3699787"/>
                </a:lnTo>
                <a:cubicBezTo>
                  <a:pt x="6179664" y="3700686"/>
                  <a:pt x="6179852" y="3701586"/>
                  <a:pt x="6180040" y="3702486"/>
                </a:cubicBezTo>
                <a:cubicBezTo>
                  <a:pt x="6181140" y="3707637"/>
                  <a:pt x="6182047" y="3712728"/>
                  <a:pt x="6182155" y="3717784"/>
                </a:cubicBezTo>
                <a:cubicBezTo>
                  <a:pt x="6156678" y="3711701"/>
                  <a:pt x="6178864" y="3759789"/>
                  <a:pt x="6158980" y="3746229"/>
                </a:cubicBezTo>
                <a:cubicBezTo>
                  <a:pt x="6144630" y="3780750"/>
                  <a:pt x="6117520" y="3867558"/>
                  <a:pt x="6096049" y="3924910"/>
                </a:cubicBezTo>
                <a:lnTo>
                  <a:pt x="6069712" y="3989353"/>
                </a:lnTo>
                <a:lnTo>
                  <a:pt x="6067330" y="4033899"/>
                </a:lnTo>
                <a:cubicBezTo>
                  <a:pt x="6065506" y="4070470"/>
                  <a:pt x="6063599" y="4110146"/>
                  <a:pt x="6061081" y="4142250"/>
                </a:cubicBezTo>
                <a:cubicBezTo>
                  <a:pt x="6055260" y="4200007"/>
                  <a:pt x="6045907" y="4278998"/>
                  <a:pt x="6042858" y="4329442"/>
                </a:cubicBezTo>
                <a:cubicBezTo>
                  <a:pt x="6038376" y="4381764"/>
                  <a:pt x="6036461" y="4433012"/>
                  <a:pt x="6034182" y="4456184"/>
                </a:cubicBezTo>
                <a:lnTo>
                  <a:pt x="6029178" y="4468478"/>
                </a:lnTo>
                <a:lnTo>
                  <a:pt x="6029974" y="4469862"/>
                </a:lnTo>
                <a:cubicBezTo>
                  <a:pt x="6031287" y="4476321"/>
                  <a:pt x="6030316" y="4480555"/>
                  <a:pt x="6028340" y="4483797"/>
                </a:cubicBezTo>
                <a:lnTo>
                  <a:pt x="6025168" y="4487091"/>
                </a:lnTo>
                <a:lnTo>
                  <a:pt x="6023164" y="4496728"/>
                </a:lnTo>
                <a:lnTo>
                  <a:pt x="6016839" y="4515918"/>
                </a:lnTo>
                <a:cubicBezTo>
                  <a:pt x="6017189" y="4517049"/>
                  <a:pt x="6017537" y="4518182"/>
                  <a:pt x="6017886" y="4519316"/>
                </a:cubicBezTo>
                <a:lnTo>
                  <a:pt x="6011819" y="4547957"/>
                </a:lnTo>
                <a:lnTo>
                  <a:pt x="6012791" y="4548262"/>
                </a:lnTo>
                <a:cubicBezTo>
                  <a:pt x="6014837" y="4549595"/>
                  <a:pt x="6016087" y="4551811"/>
                  <a:pt x="6015703" y="4555939"/>
                </a:cubicBezTo>
                <a:cubicBezTo>
                  <a:pt x="6031790" y="4548276"/>
                  <a:pt x="6021405" y="4557977"/>
                  <a:pt x="6018854" y="4570815"/>
                </a:cubicBezTo>
                <a:cubicBezTo>
                  <a:pt x="6021736" y="4583801"/>
                  <a:pt x="6030754" y="4622347"/>
                  <a:pt x="6033000" y="4633846"/>
                </a:cubicBezTo>
                <a:lnTo>
                  <a:pt x="6032325" y="4639816"/>
                </a:lnTo>
                <a:lnTo>
                  <a:pt x="6032549" y="4639923"/>
                </a:lnTo>
                <a:cubicBezTo>
                  <a:pt x="6032911" y="4641190"/>
                  <a:pt x="6032878" y="4643141"/>
                  <a:pt x="6032309" y="4646192"/>
                </a:cubicBezTo>
                <a:lnTo>
                  <a:pt x="6031095" y="4650706"/>
                </a:lnTo>
                <a:lnTo>
                  <a:pt x="6029786" y="4662290"/>
                </a:lnTo>
                <a:cubicBezTo>
                  <a:pt x="6030161" y="4663587"/>
                  <a:pt x="6030536" y="4664883"/>
                  <a:pt x="6030911" y="4666180"/>
                </a:cubicBezTo>
                <a:lnTo>
                  <a:pt x="6033630" y="4667585"/>
                </a:lnTo>
                <a:lnTo>
                  <a:pt x="6033189" y="4668660"/>
                </a:lnTo>
                <a:cubicBezTo>
                  <a:pt x="6027286" y="4676831"/>
                  <a:pt x="6019767" y="4679345"/>
                  <a:pt x="6038764" y="4689807"/>
                </a:cubicBezTo>
                <a:cubicBezTo>
                  <a:pt x="6028616" y="4708535"/>
                  <a:pt x="6040474" y="4712235"/>
                  <a:pt x="6042217" y="4737890"/>
                </a:cubicBezTo>
                <a:cubicBezTo>
                  <a:pt x="6033362" y="4748600"/>
                  <a:pt x="6035273" y="4757223"/>
                  <a:pt x="6040543" y="4765657"/>
                </a:cubicBezTo>
                <a:cubicBezTo>
                  <a:pt x="6034416" y="4790618"/>
                  <a:pt x="6040696" y="4813399"/>
                  <a:pt x="6039956" y="4841463"/>
                </a:cubicBezTo>
                <a:lnTo>
                  <a:pt x="6057123" y="4969863"/>
                </a:lnTo>
                <a:lnTo>
                  <a:pt x="6055039" y="4974028"/>
                </a:lnTo>
                <a:cubicBezTo>
                  <a:pt x="6053860" y="4976933"/>
                  <a:pt x="6053409" y="4978909"/>
                  <a:pt x="6053462" y="4980318"/>
                </a:cubicBezTo>
                <a:lnTo>
                  <a:pt x="6053643" y="4980501"/>
                </a:lnTo>
                <a:lnTo>
                  <a:pt x="6051733" y="4986338"/>
                </a:lnTo>
                <a:lnTo>
                  <a:pt x="6049602" y="4991296"/>
                </a:lnTo>
                <a:cubicBezTo>
                  <a:pt x="6058123" y="5019829"/>
                  <a:pt x="6066643" y="5048361"/>
                  <a:pt x="6075165" y="5076895"/>
                </a:cubicBezTo>
                <a:lnTo>
                  <a:pt x="6073751" y="5081568"/>
                </a:lnTo>
                <a:cubicBezTo>
                  <a:pt x="6073034" y="5084748"/>
                  <a:pt x="6072888" y="5086810"/>
                  <a:pt x="6073150" y="5088173"/>
                </a:cubicBezTo>
                <a:lnTo>
                  <a:pt x="6073355" y="5088300"/>
                </a:lnTo>
                <a:lnTo>
                  <a:pt x="6072362" y="5094558"/>
                </a:lnTo>
                <a:cubicBezTo>
                  <a:pt x="6070184" y="5105196"/>
                  <a:pt x="6067588" y="5115626"/>
                  <a:pt x="6064726" y="5125620"/>
                </a:cubicBezTo>
                <a:cubicBezTo>
                  <a:pt x="6063568" y="5154527"/>
                  <a:pt x="6065189" y="5244020"/>
                  <a:pt x="6065415" y="5268004"/>
                </a:cubicBezTo>
                <a:cubicBezTo>
                  <a:pt x="6065637" y="5268513"/>
                  <a:pt x="6065860" y="5269021"/>
                  <a:pt x="6066081" y="5269530"/>
                </a:cubicBezTo>
                <a:lnTo>
                  <a:pt x="6043407" y="5390941"/>
                </a:lnTo>
                <a:cubicBezTo>
                  <a:pt x="6032545" y="5438194"/>
                  <a:pt x="6020942" y="5465286"/>
                  <a:pt x="6025377" y="5539927"/>
                </a:cubicBezTo>
                <a:cubicBezTo>
                  <a:pt x="6019787" y="5610775"/>
                  <a:pt x="6013913" y="5740573"/>
                  <a:pt x="6010052" y="5791594"/>
                </a:cubicBezTo>
                <a:cubicBezTo>
                  <a:pt x="5989401" y="5787060"/>
                  <a:pt x="6018524" y="5849672"/>
                  <a:pt x="5994220" y="5855206"/>
                </a:cubicBezTo>
                <a:cubicBezTo>
                  <a:pt x="5995282" y="5860240"/>
                  <a:pt x="5980598" y="5868910"/>
                  <a:pt x="5982580" y="5873582"/>
                </a:cubicBezTo>
                <a:cubicBezTo>
                  <a:pt x="5982922" y="5874401"/>
                  <a:pt x="5983265" y="5875218"/>
                  <a:pt x="5983608" y="5876037"/>
                </a:cubicBezTo>
                <a:lnTo>
                  <a:pt x="5983535" y="5886534"/>
                </a:lnTo>
                <a:lnTo>
                  <a:pt x="5988737" y="5888644"/>
                </a:lnTo>
                <a:cubicBezTo>
                  <a:pt x="5989948" y="5893707"/>
                  <a:pt x="5991159" y="5898769"/>
                  <a:pt x="5992371" y="5903832"/>
                </a:cubicBezTo>
                <a:cubicBezTo>
                  <a:pt x="5992924" y="5909651"/>
                  <a:pt x="5992578" y="5916068"/>
                  <a:pt x="5990780" y="5923391"/>
                </a:cubicBezTo>
                <a:cubicBezTo>
                  <a:pt x="5975822" y="5948880"/>
                  <a:pt x="6013580" y="5981626"/>
                  <a:pt x="5993870" y="6013205"/>
                </a:cubicBezTo>
                <a:cubicBezTo>
                  <a:pt x="5988486" y="6024901"/>
                  <a:pt x="5991718" y="6066777"/>
                  <a:pt x="5997673" y="6074018"/>
                </a:cubicBezTo>
                <a:cubicBezTo>
                  <a:pt x="5998007" y="6081731"/>
                  <a:pt x="6007861" y="6126985"/>
                  <a:pt x="6014840" y="6130837"/>
                </a:cubicBezTo>
                <a:cubicBezTo>
                  <a:pt x="6022998" y="6137057"/>
                  <a:pt x="5999420" y="6156330"/>
                  <a:pt x="6010704" y="6152982"/>
                </a:cubicBezTo>
                <a:cubicBezTo>
                  <a:pt x="6008682" y="6186619"/>
                  <a:pt x="6039938" y="6191636"/>
                  <a:pt x="6038294" y="6221100"/>
                </a:cubicBezTo>
                <a:cubicBezTo>
                  <a:pt x="6039643" y="6222126"/>
                  <a:pt x="6046356" y="6257468"/>
                  <a:pt x="6052331" y="6287550"/>
                </a:cubicBezTo>
                <a:cubicBezTo>
                  <a:pt x="6058307" y="6317632"/>
                  <a:pt x="6082079" y="6391312"/>
                  <a:pt x="6074143" y="6401595"/>
                </a:cubicBezTo>
                <a:cubicBezTo>
                  <a:pt x="6074931" y="6423902"/>
                  <a:pt x="6059614" y="6432919"/>
                  <a:pt x="6060199" y="6487110"/>
                </a:cubicBezTo>
                <a:cubicBezTo>
                  <a:pt x="6075583" y="6574474"/>
                  <a:pt x="6076150" y="6553611"/>
                  <a:pt x="6081156" y="6588589"/>
                </a:cubicBezTo>
                <a:cubicBezTo>
                  <a:pt x="6102088" y="6637976"/>
                  <a:pt x="6067660" y="6687723"/>
                  <a:pt x="6114944" y="6769963"/>
                </a:cubicBezTo>
                <a:cubicBezTo>
                  <a:pt x="6130462" y="6819284"/>
                  <a:pt x="6119243" y="6817955"/>
                  <a:pt x="6128950" y="6835814"/>
                </a:cubicBezTo>
                <a:lnTo>
                  <a:pt x="6132536" y="6858000"/>
                </a:lnTo>
                <a:lnTo>
                  <a:pt x="4789511" y="6858000"/>
                </a:lnTo>
                <a:lnTo>
                  <a:pt x="1866294" y="6858000"/>
                </a:lnTo>
                <a:lnTo>
                  <a:pt x="1705866" y="6858000"/>
                </a:lnTo>
                <a:lnTo>
                  <a:pt x="1343025" y="6858000"/>
                </a:lnTo>
                <a:lnTo>
                  <a:pt x="523269" y="6858000"/>
                </a:lnTo>
                <a:lnTo>
                  <a:pt x="36284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C801ADD-BB20-36F1-2D8A-6ED48DE23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9"/>
            <a:ext cx="5338194" cy="1322888"/>
          </a:xfrm>
        </p:spPr>
        <p:txBody>
          <a:bodyPr>
            <a:normAutofit/>
          </a:bodyPr>
          <a:lstStyle/>
          <a:p>
            <a:r>
              <a:rPr lang="cs-CZ"/>
              <a:t>Cesta zpět z Miami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8439CD7-A97A-7E95-3384-5721EBD32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789" y="1715609"/>
            <a:ext cx="6550091" cy="490451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V </a:t>
            </a:r>
            <a:r>
              <a:rPr lang="en-US" err="1"/>
              <a:t>pátek</a:t>
            </a:r>
            <a:r>
              <a:rPr lang="en-US"/>
              <a:t> 6.6. </a:t>
            </a:r>
            <a:r>
              <a:rPr lang="en-US" err="1"/>
              <a:t>budeme</a:t>
            </a:r>
            <a:r>
              <a:rPr lang="en-US"/>
              <a:t> </a:t>
            </a:r>
            <a:r>
              <a:rPr lang="en-US" err="1"/>
              <a:t>připravení</a:t>
            </a:r>
            <a:r>
              <a:rPr lang="en-US"/>
              <a:t> </a:t>
            </a:r>
            <a:r>
              <a:rPr lang="en-US" err="1"/>
              <a:t>opět</a:t>
            </a:r>
            <a:r>
              <a:rPr lang="en-US"/>
              <a:t> 3 </a:t>
            </a:r>
            <a:r>
              <a:rPr lang="en-US" err="1"/>
              <a:t>hodiny</a:t>
            </a:r>
            <a:r>
              <a:rPr lang="en-US"/>
              <a:t> </a:t>
            </a:r>
            <a:r>
              <a:rPr lang="en-US" err="1"/>
              <a:t>před</a:t>
            </a:r>
            <a:r>
              <a:rPr lang="en-US"/>
              <a:t> </a:t>
            </a:r>
            <a:r>
              <a:rPr lang="en-US" err="1"/>
              <a:t>odletem</a:t>
            </a:r>
            <a:r>
              <a:rPr lang="en-US"/>
              <a:t>. Ve 22:05 </a:t>
            </a:r>
            <a:r>
              <a:rPr lang="en-US" err="1"/>
              <a:t>odlétáme</a:t>
            </a:r>
            <a:r>
              <a:rPr lang="en-US"/>
              <a:t> z Miami a </a:t>
            </a:r>
            <a:r>
              <a:rPr lang="en-US" err="1"/>
              <a:t>přiletíme</a:t>
            </a:r>
            <a:r>
              <a:rPr lang="en-US"/>
              <a:t> </a:t>
            </a:r>
            <a:r>
              <a:rPr lang="en-US" err="1"/>
              <a:t>na</a:t>
            </a:r>
            <a:r>
              <a:rPr lang="en-US"/>
              <a:t> </a:t>
            </a:r>
            <a:r>
              <a:rPr lang="en-US" err="1"/>
              <a:t>letišti</a:t>
            </a:r>
            <a:r>
              <a:rPr lang="en-US"/>
              <a:t> </a:t>
            </a:r>
            <a:r>
              <a:rPr lang="en-US" err="1"/>
              <a:t>Španělska</a:t>
            </a:r>
            <a:r>
              <a:rPr lang="en-US"/>
              <a:t> (</a:t>
            </a:r>
            <a:r>
              <a:rPr lang="en-US" err="1"/>
              <a:t>letiště</a:t>
            </a:r>
            <a:r>
              <a:rPr lang="en-US"/>
              <a:t> Adolfa </a:t>
            </a:r>
            <a:r>
              <a:rPr lang="en-US" err="1"/>
              <a:t>Suáreze</a:t>
            </a:r>
            <a:r>
              <a:rPr lang="en-US"/>
              <a:t>) v 12:45 </a:t>
            </a:r>
            <a:r>
              <a:rPr lang="en-US" err="1"/>
              <a:t>druhého</a:t>
            </a:r>
            <a:r>
              <a:rPr lang="en-US"/>
              <a:t> </a:t>
            </a:r>
            <a:r>
              <a:rPr lang="en-US" err="1"/>
              <a:t>dne</a:t>
            </a:r>
            <a:r>
              <a:rPr lang="en-US"/>
              <a:t>. V 16:00 </a:t>
            </a:r>
            <a:r>
              <a:rPr lang="en-US" err="1"/>
              <a:t>odletíme</a:t>
            </a:r>
            <a:r>
              <a:rPr lang="en-US"/>
              <a:t> </a:t>
            </a:r>
            <a:r>
              <a:rPr lang="en-US" err="1"/>
              <a:t>zpět</a:t>
            </a:r>
            <a:r>
              <a:rPr lang="en-US"/>
              <a:t> </a:t>
            </a:r>
            <a:r>
              <a:rPr lang="en-US" err="1"/>
              <a:t>na</a:t>
            </a:r>
            <a:r>
              <a:rPr lang="en-US"/>
              <a:t> </a:t>
            </a:r>
            <a:r>
              <a:rPr lang="en-US" err="1"/>
              <a:t>vídeňské</a:t>
            </a:r>
            <a:r>
              <a:rPr lang="en-US"/>
              <a:t> </a:t>
            </a:r>
            <a:r>
              <a:rPr lang="en-US" err="1"/>
              <a:t>letišzě</a:t>
            </a:r>
            <a:r>
              <a:rPr lang="en-US"/>
              <a:t> a do </a:t>
            </a:r>
            <a:r>
              <a:rPr lang="en-US" err="1"/>
              <a:t>Vídně</a:t>
            </a:r>
            <a:r>
              <a:rPr lang="en-US"/>
              <a:t> se </a:t>
            </a:r>
            <a:r>
              <a:rPr lang="en-US" err="1"/>
              <a:t>vrátíme</a:t>
            </a:r>
            <a:r>
              <a:rPr lang="en-US"/>
              <a:t> v 19:00.</a:t>
            </a:r>
          </a:p>
          <a:p>
            <a:endParaRPr lang="en-US"/>
          </a:p>
          <a:p>
            <a:pPr marL="0" indent="0">
              <a:buNone/>
            </a:pPr>
            <a:endParaRPr lang="en-US"/>
          </a:p>
        </p:txBody>
      </p:sp>
      <p:pic>
        <p:nvPicPr>
          <p:cNvPr id="8" name="Zástupný obsah 7" descr="Obsah obrázku přeprava, letadlo, hoblovat, obloha&#10;&#10;Popis se vygeneroval automaticky.">
            <a:extLst>
              <a:ext uri="{FF2B5EF4-FFF2-40B4-BE49-F238E27FC236}">
                <a16:creationId xmlns:a16="http://schemas.microsoft.com/office/drawing/2014/main" id="{92239DD3-040C-8063-F924-DA719D3E6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7996" y="610626"/>
            <a:ext cx="4427936" cy="2432174"/>
          </a:xfrm>
          <a:prstGeom prst="rect">
            <a:avLst/>
          </a:prstGeom>
        </p:spPr>
      </p:pic>
      <p:pic>
        <p:nvPicPr>
          <p:cNvPr id="6" name="Obrázek 5" descr="Obsah obrázku text, snímek obrazovky, Písmo, displej&#10;&#10;Popis se vygeneroval automaticky.">
            <a:extLst>
              <a:ext uri="{FF2B5EF4-FFF2-40B4-BE49-F238E27FC236}">
                <a16:creationId xmlns:a16="http://schemas.microsoft.com/office/drawing/2014/main" id="{1157C11E-6DC9-3FF6-93BD-53B5204EDC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6804" y="3262070"/>
            <a:ext cx="5122006" cy="1457324"/>
          </a:xfrm>
          <a:prstGeom prst="rect">
            <a:avLst/>
          </a:prstGeom>
        </p:spPr>
      </p:pic>
      <p:pic>
        <p:nvPicPr>
          <p:cNvPr id="7" name="Obrázek 6" descr="Obsah obrázku text, snímek obrazovky, Písmo, číslo&#10;&#10;Popis se vygeneroval automaticky.">
            <a:extLst>
              <a:ext uri="{FF2B5EF4-FFF2-40B4-BE49-F238E27FC236}">
                <a16:creationId xmlns:a16="http://schemas.microsoft.com/office/drawing/2014/main" id="{804ECFC0-58FE-744C-D070-E3E93A2A70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7536" y="4957273"/>
            <a:ext cx="5110774" cy="125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22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 descr="Obsah obrázku Hotovost, peníze, text, měna&#10;&#10;Popis se vygeneroval automaticky.">
            <a:extLst>
              <a:ext uri="{FF2B5EF4-FFF2-40B4-BE49-F238E27FC236}">
                <a16:creationId xmlns:a16="http://schemas.microsoft.com/office/drawing/2014/main" id="{85190746-3076-36CB-42BB-465D762D0C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2591" y="2769504"/>
            <a:ext cx="6741583" cy="3790949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372639A-D470-7203-B890-C80EB1830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616" y="5292"/>
            <a:ext cx="10515600" cy="1325563"/>
          </a:xfrm>
        </p:spPr>
        <p:txBody>
          <a:bodyPr>
            <a:normAutofit/>
          </a:bodyPr>
          <a:lstStyle/>
          <a:p>
            <a:r>
              <a:rPr lang="cs-CZ" sz="6600">
                <a:latin typeface="Modern No. 20"/>
              </a:rPr>
              <a:t>Celková cena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6B11D7-789B-8F84-98E3-796F2E4865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8" y="1328207"/>
            <a:ext cx="11584516" cy="5346171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>
              <a:buFont typeface="Calibri" panose="020B0604020202020204" pitchFamily="34" charset="0"/>
              <a:buChar char="-"/>
            </a:pPr>
            <a:r>
              <a:rPr lang="cs-CZ" sz="3600" dirty="0">
                <a:latin typeface="Gill Sans MT"/>
              </a:rPr>
              <a:t>Celý výlet i s pojištěním nás </a:t>
            </a:r>
            <a:r>
              <a:rPr lang="cs-CZ" sz="3600" dirty="0" err="1">
                <a:latin typeface="Gill Sans MT"/>
              </a:rPr>
              <a:t>výjde</a:t>
            </a:r>
            <a:r>
              <a:rPr lang="cs-CZ" sz="3600" dirty="0">
                <a:latin typeface="Gill Sans MT"/>
              </a:rPr>
              <a:t> na 100 863Kč pro 2 osoby.</a:t>
            </a:r>
            <a:endParaRPr lang="cs-CZ" dirty="0"/>
          </a:p>
          <a:p>
            <a:pPr>
              <a:buFont typeface="Calibri" panose="020B0604020202020204" pitchFamily="34" charset="0"/>
              <a:buChar char="-"/>
            </a:pPr>
            <a:endParaRPr lang="cs-CZ"/>
          </a:p>
          <a:p>
            <a:pPr>
              <a:buFont typeface="Calibri" panose="020B0604020202020204" pitchFamily="34" charset="0"/>
              <a:buChar char="-"/>
            </a:pPr>
            <a:r>
              <a:rPr lang="cs-CZ" dirty="0" err="1">
                <a:latin typeface="Comic Sans MS"/>
              </a:rPr>
              <a:t>Radisson</a:t>
            </a:r>
            <a:r>
              <a:rPr lang="cs-CZ" dirty="0">
                <a:latin typeface="Comic Sans MS"/>
              </a:rPr>
              <a:t> RED London </a:t>
            </a:r>
            <a:r>
              <a:rPr lang="cs-CZ" dirty="0" err="1">
                <a:latin typeface="Comic Sans MS"/>
              </a:rPr>
              <a:t>Gatwick</a:t>
            </a:r>
            <a:r>
              <a:rPr lang="cs-CZ" dirty="0">
                <a:latin typeface="Comic Sans MS"/>
              </a:rPr>
              <a:t> </a:t>
            </a:r>
            <a:r>
              <a:rPr lang="cs-CZ" dirty="0" err="1">
                <a:latin typeface="Comic Sans MS"/>
              </a:rPr>
              <a:t>Airport</a:t>
            </a:r>
            <a:r>
              <a:rPr lang="cs-CZ" dirty="0">
                <a:latin typeface="Gill Sans MT"/>
              </a:rPr>
              <a:t> - </a:t>
            </a:r>
            <a:r>
              <a:rPr lang="cs-CZ" sz="1800" dirty="0">
                <a:latin typeface="Aptos"/>
              </a:rPr>
              <a:t> 7089Kč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cs-CZ" dirty="0">
                <a:latin typeface="Comic Sans MS"/>
              </a:rPr>
              <a:t>Disney </a:t>
            </a:r>
            <a:r>
              <a:rPr lang="cs-CZ" dirty="0" err="1">
                <a:latin typeface="Comic Sans MS"/>
              </a:rPr>
              <a:t>World</a:t>
            </a:r>
            <a:r>
              <a:rPr lang="cs-CZ" dirty="0"/>
              <a:t> –</a:t>
            </a:r>
            <a:r>
              <a:rPr lang="cs-CZ" sz="1800" dirty="0"/>
              <a:t> 1 denní lístek 332$ (7 592Kč)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cs-CZ" dirty="0">
                <a:latin typeface="Comic Sans MS"/>
              </a:rPr>
              <a:t>Blue </a:t>
            </a:r>
            <a:r>
              <a:rPr lang="cs-CZ" dirty="0" err="1">
                <a:latin typeface="Comic Sans MS"/>
              </a:rPr>
              <a:t>Little</a:t>
            </a:r>
            <a:r>
              <a:rPr lang="cs-CZ" dirty="0">
                <a:latin typeface="Comic Sans MS"/>
              </a:rPr>
              <a:t> Havana</a:t>
            </a:r>
            <a:r>
              <a:rPr lang="cs-CZ" dirty="0"/>
              <a:t> – </a:t>
            </a:r>
            <a:r>
              <a:rPr lang="cs-CZ" sz="1800" dirty="0">
                <a:ea typeface="+mn-lt"/>
                <a:cs typeface="+mn-lt"/>
              </a:rPr>
              <a:t>72,48 $</a:t>
            </a:r>
            <a:r>
              <a:rPr lang="cs-CZ" sz="1700" dirty="0">
                <a:solidFill>
                  <a:srgbClr val="202124"/>
                </a:solidFill>
                <a:ea typeface="+mn-lt"/>
                <a:cs typeface="+mn-lt"/>
              </a:rPr>
              <a:t> (1 730Kč)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cs-CZ" dirty="0">
                <a:solidFill>
                  <a:srgbClr val="202124"/>
                </a:solidFill>
                <a:latin typeface="Comic Sans MS"/>
              </a:rPr>
              <a:t>Cesta tam i zpět letadlem</a:t>
            </a:r>
            <a:r>
              <a:rPr lang="cs-CZ" dirty="0">
                <a:solidFill>
                  <a:srgbClr val="202124"/>
                </a:solidFill>
              </a:rPr>
              <a:t> - </a:t>
            </a:r>
            <a:r>
              <a:rPr lang="cs-CZ" sz="1800" dirty="0">
                <a:solidFill>
                  <a:srgbClr val="202124"/>
                </a:solidFill>
              </a:rPr>
              <a:t>51 692Kč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cs-CZ" dirty="0">
                <a:solidFill>
                  <a:srgbClr val="202124"/>
                </a:solidFill>
                <a:latin typeface="Comic Sans MS"/>
              </a:rPr>
              <a:t>Cesta vlakem Kyjov/Uh. Hradiště</a:t>
            </a:r>
            <a:r>
              <a:rPr lang="cs-CZ" dirty="0">
                <a:solidFill>
                  <a:srgbClr val="202124"/>
                </a:solidFill>
              </a:rPr>
              <a:t> - </a:t>
            </a:r>
            <a:r>
              <a:rPr lang="cs-CZ" sz="1800" dirty="0">
                <a:solidFill>
                  <a:srgbClr val="202124"/>
                </a:solidFill>
              </a:rPr>
              <a:t>144Kč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cs-CZ" dirty="0">
                <a:solidFill>
                  <a:srgbClr val="202124"/>
                </a:solidFill>
                <a:latin typeface="Comic Sans MS"/>
              </a:rPr>
              <a:t>Cesta vlakem- </a:t>
            </a:r>
            <a:endParaRPr lang="cs-CZ" dirty="0">
              <a:solidFill>
                <a:srgbClr val="000000"/>
              </a:solidFill>
              <a:latin typeface="Aptos" panose="020B0004020202020204"/>
            </a:endParaRPr>
          </a:p>
          <a:p>
            <a:pPr>
              <a:buFont typeface="Calibri" panose="020B0604020202020204" pitchFamily="34" charset="0"/>
              <a:buChar char="-"/>
            </a:pPr>
            <a:r>
              <a:rPr lang="cs-CZ" dirty="0">
                <a:solidFill>
                  <a:srgbClr val="202124"/>
                </a:solidFill>
                <a:latin typeface="Comic Sans MS"/>
              </a:rPr>
              <a:t>-Uh. Hradiště/Vídeňské letiště</a:t>
            </a:r>
            <a:r>
              <a:rPr lang="cs-CZ" dirty="0">
                <a:solidFill>
                  <a:srgbClr val="202124"/>
                </a:solidFill>
              </a:rPr>
              <a:t> -</a:t>
            </a:r>
            <a:r>
              <a:rPr lang="cs-CZ" sz="1800" dirty="0">
                <a:solidFill>
                  <a:srgbClr val="202124"/>
                </a:solidFill>
              </a:rPr>
              <a:t> 1124Kč</a:t>
            </a:r>
            <a:endParaRPr lang="cs-CZ" dirty="0"/>
          </a:p>
          <a:p>
            <a:pPr>
              <a:buFont typeface="Calibri" panose="020B0604020202020204" pitchFamily="34" charset="0"/>
              <a:buChar char="-"/>
            </a:pPr>
            <a:r>
              <a:rPr lang="cs-CZ" dirty="0">
                <a:solidFill>
                  <a:srgbClr val="202124"/>
                </a:solidFill>
                <a:latin typeface="Comic Sans MS"/>
              </a:rPr>
              <a:t>Hotel La </a:t>
            </a:r>
            <a:r>
              <a:rPr lang="cs-CZ" dirty="0" err="1">
                <a:solidFill>
                  <a:srgbClr val="202124"/>
                </a:solidFill>
                <a:latin typeface="Comic Sans MS"/>
              </a:rPr>
              <a:t>Quinta</a:t>
            </a:r>
            <a:r>
              <a:rPr lang="cs-CZ" sz="1800" dirty="0">
                <a:solidFill>
                  <a:srgbClr val="202124"/>
                </a:solidFill>
                <a:latin typeface="Aptos Display"/>
              </a:rPr>
              <a:t> </a:t>
            </a:r>
            <a:r>
              <a:rPr lang="cs-CZ" sz="2400" dirty="0">
                <a:solidFill>
                  <a:srgbClr val="202124"/>
                </a:solidFill>
                <a:latin typeface="Aptos Display"/>
              </a:rPr>
              <a:t>- </a:t>
            </a:r>
            <a:r>
              <a:rPr lang="cs-CZ" sz="1800" dirty="0">
                <a:solidFill>
                  <a:srgbClr val="202124"/>
                </a:solidFill>
                <a:latin typeface="Aptos Display"/>
              </a:rPr>
              <a:t>3837Kč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cs-CZ" dirty="0">
                <a:solidFill>
                  <a:srgbClr val="202124"/>
                </a:solidFill>
                <a:latin typeface="Comic Sans MS"/>
              </a:rPr>
              <a:t>Universal </a:t>
            </a:r>
            <a:r>
              <a:rPr lang="cs-CZ" dirty="0" err="1">
                <a:solidFill>
                  <a:srgbClr val="202124"/>
                </a:solidFill>
                <a:latin typeface="Comic Sans MS"/>
              </a:rPr>
              <a:t>Studios</a:t>
            </a:r>
            <a:r>
              <a:rPr lang="cs-CZ" sz="1800" dirty="0">
                <a:solidFill>
                  <a:srgbClr val="202124"/>
                </a:solidFill>
                <a:latin typeface="Aptos Display"/>
              </a:rPr>
              <a:t> </a:t>
            </a:r>
            <a:r>
              <a:rPr lang="cs-CZ" sz="2400" dirty="0">
                <a:solidFill>
                  <a:srgbClr val="202124"/>
                </a:solidFill>
                <a:latin typeface="Aptos Display"/>
              </a:rPr>
              <a:t>-</a:t>
            </a:r>
            <a:r>
              <a:rPr lang="cs-CZ" sz="1800" dirty="0">
                <a:solidFill>
                  <a:srgbClr val="202124"/>
                </a:solidFill>
                <a:latin typeface="Aptos Display"/>
              </a:rPr>
              <a:t>  7 326 Kč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cs-CZ" dirty="0" err="1">
                <a:solidFill>
                  <a:srgbClr val="202124"/>
                </a:solidFill>
                <a:latin typeface="Comic Sans MS"/>
              </a:rPr>
              <a:t>Sea</a:t>
            </a:r>
            <a:r>
              <a:rPr lang="cs-CZ" dirty="0">
                <a:solidFill>
                  <a:srgbClr val="202124"/>
                </a:solidFill>
                <a:latin typeface="Comic Sans MS"/>
              </a:rPr>
              <a:t> </a:t>
            </a:r>
            <a:r>
              <a:rPr lang="cs-CZ" dirty="0" err="1">
                <a:solidFill>
                  <a:srgbClr val="202124"/>
                </a:solidFill>
                <a:latin typeface="Comic Sans MS"/>
              </a:rPr>
              <a:t>Life</a:t>
            </a:r>
            <a:r>
              <a:rPr lang="cs-CZ" dirty="0">
                <a:solidFill>
                  <a:srgbClr val="202124"/>
                </a:solidFill>
                <a:latin typeface="Comic Sans MS"/>
              </a:rPr>
              <a:t> Orlando </a:t>
            </a:r>
            <a:r>
              <a:rPr lang="cs-CZ" sz="2400" dirty="0">
                <a:solidFill>
                  <a:srgbClr val="202124"/>
                </a:solidFill>
                <a:latin typeface="Aptos Display"/>
              </a:rPr>
              <a:t>-</a:t>
            </a:r>
            <a:r>
              <a:rPr lang="cs-CZ" sz="1800" dirty="0">
                <a:solidFill>
                  <a:srgbClr val="202124"/>
                </a:solidFill>
                <a:latin typeface="Aptos Display"/>
              </a:rPr>
              <a:t> 1433Kč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cs-CZ" dirty="0">
                <a:solidFill>
                  <a:srgbClr val="202124"/>
                </a:solidFill>
                <a:latin typeface="Comic Sans MS"/>
              </a:rPr>
              <a:t>V Americe Taxi/Vlak </a:t>
            </a:r>
            <a:r>
              <a:rPr lang="cs-CZ" sz="2400" dirty="0">
                <a:solidFill>
                  <a:srgbClr val="202124"/>
                </a:solidFill>
                <a:ea typeface="+mn-lt"/>
                <a:cs typeface="+mn-lt"/>
              </a:rPr>
              <a:t>– </a:t>
            </a:r>
            <a:r>
              <a:rPr lang="cs-CZ" sz="1600" dirty="0">
                <a:solidFill>
                  <a:srgbClr val="202124"/>
                </a:solidFill>
                <a:ea typeface="+mn-lt"/>
                <a:cs typeface="+mn-lt"/>
              </a:rPr>
              <a:t>12 554Kč</a:t>
            </a:r>
            <a:endParaRPr lang="cs-CZ" sz="1600" dirty="0">
              <a:solidFill>
                <a:srgbClr val="000000"/>
              </a:solidFill>
              <a:ea typeface="+mn-lt"/>
              <a:cs typeface="+mn-lt"/>
            </a:endParaRPr>
          </a:p>
          <a:p>
            <a:pPr>
              <a:buFont typeface="Calibri" panose="020B0604020202020204" pitchFamily="34" charset="0"/>
              <a:buChar char="-"/>
            </a:pPr>
            <a:r>
              <a:rPr lang="cs-CZ" dirty="0">
                <a:solidFill>
                  <a:srgbClr val="202124"/>
                </a:solidFill>
                <a:latin typeface="Comic Sans MS"/>
              </a:rPr>
              <a:t>Pojištění</a:t>
            </a:r>
            <a:r>
              <a:rPr lang="cs-CZ" dirty="0">
                <a:solidFill>
                  <a:srgbClr val="202124"/>
                </a:solidFill>
                <a:latin typeface="Aptos"/>
              </a:rPr>
              <a:t>- </a:t>
            </a:r>
            <a:r>
              <a:rPr lang="cs-CZ" sz="1400" dirty="0">
                <a:solidFill>
                  <a:srgbClr val="202124"/>
                </a:solidFill>
                <a:latin typeface="Aptos"/>
              </a:rPr>
              <a:t>3684Kč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cs-CZ" dirty="0">
                <a:solidFill>
                  <a:srgbClr val="202124"/>
                </a:solidFill>
                <a:latin typeface="Comic Sans MS"/>
              </a:rPr>
              <a:t>Celková cena Jídla - </a:t>
            </a:r>
            <a:r>
              <a:rPr lang="cs-CZ" sz="1800" dirty="0">
                <a:solidFill>
                  <a:srgbClr val="202124"/>
                </a:solidFill>
                <a:latin typeface="Perpetua"/>
              </a:rPr>
              <a:t>cca 4500Kč</a:t>
            </a:r>
          </a:p>
          <a:p>
            <a:pPr>
              <a:buFont typeface="Calibri" panose="020B0604020202020204" pitchFamily="34" charset="0"/>
              <a:buChar char="-"/>
            </a:pPr>
            <a:endParaRPr lang="cs-CZ" sz="1600">
              <a:solidFill>
                <a:srgbClr val="202124"/>
              </a:solidFill>
              <a:latin typeface="Aptos"/>
            </a:endParaRPr>
          </a:p>
          <a:p>
            <a:pPr>
              <a:buFont typeface="Calibri" panose="020B0604020202020204" pitchFamily="34" charset="0"/>
              <a:buChar char="-"/>
            </a:pPr>
            <a:endParaRPr lang="cs-CZ" sz="1800">
              <a:solidFill>
                <a:srgbClr val="202124"/>
              </a:solidFill>
              <a:latin typeface="Aptos Display"/>
            </a:endParaRPr>
          </a:p>
          <a:p>
            <a:pPr>
              <a:buFont typeface="Calibri" panose="020B0604020202020204" pitchFamily="34" charset="0"/>
              <a:buChar char="-"/>
            </a:pPr>
            <a:endParaRPr lang="cs-CZ"/>
          </a:p>
          <a:p>
            <a:pPr>
              <a:buFont typeface="Calibri" panose="020B0604020202020204" pitchFamily="34" charset="0"/>
              <a:buChar char="-"/>
            </a:pPr>
            <a:endParaRPr lang="cs-CZ"/>
          </a:p>
          <a:p>
            <a:pPr>
              <a:buFont typeface="Calibri" panose="020B0604020202020204" pitchFamily="34" charset="0"/>
              <a:buChar char="-"/>
            </a:pPr>
            <a:endParaRPr lang="cs-CZ"/>
          </a:p>
          <a:p>
            <a:pPr>
              <a:buFont typeface="Calibri" panose="020B0604020202020204" pitchFamily="34" charset="0"/>
              <a:buChar char="-"/>
            </a:pPr>
            <a:endParaRPr lang="cs-CZ"/>
          </a:p>
          <a:p>
            <a:pPr marL="0" indent="0">
              <a:buNone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582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6D1F386A-FEC7-9F88-6E44-802F650D0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err="1">
                <a:solidFill>
                  <a:schemeClr val="bg1">
                    <a:lumMod val="95000"/>
                    <a:lumOff val="5000"/>
                  </a:schemeClr>
                </a:solidFill>
                <a:latin typeface="Consolas"/>
              </a:rPr>
              <a:t>Děkujeme</a:t>
            </a:r>
            <a:r>
              <a:rPr lang="en-US" sz="5400">
                <a:solidFill>
                  <a:schemeClr val="bg1">
                    <a:lumMod val="95000"/>
                    <a:lumOff val="5000"/>
                  </a:schemeClr>
                </a:solidFill>
                <a:latin typeface="Consolas"/>
              </a:rPr>
              <a:t> za </a:t>
            </a:r>
            <a:r>
              <a:rPr lang="en-US" sz="5400" err="1">
                <a:solidFill>
                  <a:schemeClr val="bg1">
                    <a:lumMod val="95000"/>
                    <a:lumOff val="5000"/>
                  </a:schemeClr>
                </a:solidFill>
                <a:latin typeface="Consolas"/>
              </a:rPr>
              <a:t>pozornost</a:t>
            </a:r>
            <a:endParaRPr lang="en-US" sz="5400">
              <a:solidFill>
                <a:schemeClr val="bg1">
                  <a:lumMod val="95000"/>
                  <a:lumOff val="5000"/>
                </a:schemeClr>
              </a:solidFill>
              <a:latin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15220284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2EA9AD9-1C7B-9823-C965-513759460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4783" y="-133349"/>
            <a:ext cx="4395340" cy="171625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kern="1200" err="1">
                <a:latin typeface="Perpetua"/>
              </a:rPr>
              <a:t>Pojištění</a:t>
            </a:r>
            <a:endParaRPr lang="en-US" sz="8000" kern="1200">
              <a:latin typeface="Perpetua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Zástupný obsah 7" descr="Obsah obrázku text, snímek obrazovky, číslo, Písmo&#10;&#10;Popis se vygeneroval automaticky.">
            <a:extLst>
              <a:ext uri="{FF2B5EF4-FFF2-40B4-BE49-F238E27FC236}">
                <a16:creationId xmlns:a16="http://schemas.microsoft.com/office/drawing/2014/main" id="{90B3C633-B2AC-B008-2402-3A80D7DDF7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925" y="152971"/>
            <a:ext cx="4140446" cy="6561829"/>
          </a:xfrm>
          <a:prstGeom prst="rect">
            <a:avLst/>
          </a:prstGeom>
        </p:spPr>
      </p:pic>
      <p:sp>
        <p:nvSpPr>
          <p:cNvPr id="32" name="Content Placeholder 31">
            <a:extLst>
              <a:ext uri="{FF2B5EF4-FFF2-40B4-BE49-F238E27FC236}">
                <a16:creationId xmlns:a16="http://schemas.microsoft.com/office/drawing/2014/main" id="{775DB064-C408-8795-1A8C-89D432B712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2583" y="2645922"/>
            <a:ext cx="4434721" cy="3710427"/>
          </a:xfrm>
        </p:spPr>
        <p:txBody>
          <a:bodyPr anchor="t">
            <a:normAutofit/>
          </a:bodyPr>
          <a:lstStyle/>
          <a:p>
            <a:endParaRPr lang="en-US" sz="2000">
              <a:solidFill>
                <a:schemeClr val="tx1">
                  <a:alpha val="80000"/>
                </a:schemeClr>
              </a:solidFill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Rukopis 4">
                <a:extLst>
                  <a:ext uri="{FF2B5EF4-FFF2-40B4-BE49-F238E27FC236}">
                    <a16:creationId xmlns:a16="http://schemas.microsoft.com/office/drawing/2014/main" id="{CF7BBF86-6947-266F-AA02-61E7D357056A}"/>
                  </a:ext>
                </a:extLst>
              </p14:cNvPr>
              <p14:cNvContentPartPr/>
              <p14:nvPr/>
            </p14:nvContentPartPr>
            <p14:xfrm>
              <a:off x="3960684" y="195570"/>
              <a:ext cx="1239513" cy="604354"/>
            </p14:xfrm>
          </p:contentPart>
        </mc:Choice>
        <mc:Fallback xmlns="">
          <p:pic>
            <p:nvPicPr>
              <p:cNvPr id="5" name="Rukopis 4">
                <a:extLst>
                  <a:ext uri="{FF2B5EF4-FFF2-40B4-BE49-F238E27FC236}">
                    <a16:creationId xmlns:a16="http://schemas.microsoft.com/office/drawing/2014/main" id="{CF7BBF86-6947-266F-AA02-61E7D357056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942689" y="177573"/>
                <a:ext cx="1275144" cy="63998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816560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24">
            <a:extLst>
              <a:ext uri="{FF2B5EF4-FFF2-40B4-BE49-F238E27FC236}">
                <a16:creationId xmlns:a16="http://schemas.microsoft.com/office/drawing/2014/main" id="{F83B1BEA-1159-4AE5-AD9B-9440E5189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D6C6BAA-B502-6654-B905-5ACBA63ED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554" y="381000"/>
            <a:ext cx="6038365" cy="2003057"/>
          </a:xfrm>
        </p:spPr>
        <p:txBody>
          <a:bodyPr anchor="ctr">
            <a:normAutofit/>
          </a:bodyPr>
          <a:lstStyle/>
          <a:p>
            <a:r>
              <a:rPr lang="cs-CZ" sz="4800"/>
              <a:t>Cesta z Kyjova  </a:t>
            </a:r>
          </a:p>
        </p:txBody>
      </p:sp>
      <p:sp>
        <p:nvSpPr>
          <p:cNvPr id="34" name="sketch line">
            <a:extLst>
              <a:ext uri="{FF2B5EF4-FFF2-40B4-BE49-F238E27FC236}">
                <a16:creationId xmlns:a16="http://schemas.microsoft.com/office/drawing/2014/main" id="{5D50C310-510F-45B8-81D2-BE905D5C6D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57015" y="1412748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 descr="Obsah obrázku mapa, text, atlas&#10;&#10;Popis se vygeneroval automaticky.">
            <a:extLst>
              <a:ext uri="{FF2B5EF4-FFF2-40B4-BE49-F238E27FC236}">
                <a16:creationId xmlns:a16="http://schemas.microsoft.com/office/drawing/2014/main" id="{4D86424C-FE76-3EF2-76DC-2D6AD92476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0147" b="1"/>
          <a:stretch/>
        </p:blipFill>
        <p:spPr>
          <a:xfrm>
            <a:off x="8" y="2668687"/>
            <a:ext cx="6095992" cy="4189309"/>
          </a:xfrm>
          <a:custGeom>
            <a:avLst/>
            <a:gdLst/>
            <a:ahLst/>
            <a:cxnLst/>
            <a:rect l="l" t="t" r="r" b="b"/>
            <a:pathLst>
              <a:path w="6005375" h="4189309">
                <a:moveTo>
                  <a:pt x="5422311" y="873"/>
                </a:moveTo>
                <a:cubicBezTo>
                  <a:pt x="5467738" y="-1249"/>
                  <a:pt x="5513346" y="499"/>
                  <a:pt x="5558643" y="6137"/>
                </a:cubicBezTo>
                <a:cubicBezTo>
                  <a:pt x="5633356" y="13367"/>
                  <a:pt x="5708323" y="18441"/>
                  <a:pt x="5783036" y="26052"/>
                </a:cubicBezTo>
                <a:cubicBezTo>
                  <a:pt x="5816269" y="29477"/>
                  <a:pt x="5849884" y="16792"/>
                  <a:pt x="5882612" y="28462"/>
                </a:cubicBezTo>
                <a:cubicBezTo>
                  <a:pt x="5909726" y="38166"/>
                  <a:pt x="5937089" y="43856"/>
                  <a:pt x="5964555" y="46416"/>
                </a:cubicBezTo>
                <a:lnTo>
                  <a:pt x="5997178" y="46088"/>
                </a:lnTo>
                <a:lnTo>
                  <a:pt x="5995170" y="275470"/>
                </a:lnTo>
                <a:cubicBezTo>
                  <a:pt x="5993432" y="411056"/>
                  <a:pt x="5993035" y="546624"/>
                  <a:pt x="5999656" y="682159"/>
                </a:cubicBezTo>
                <a:cubicBezTo>
                  <a:pt x="6009854" y="891918"/>
                  <a:pt x="6003364" y="1101545"/>
                  <a:pt x="5999656" y="1311172"/>
                </a:cubicBezTo>
                <a:cubicBezTo>
                  <a:pt x="5992506" y="1713210"/>
                  <a:pt x="6003364" y="2114718"/>
                  <a:pt x="5998730" y="2516227"/>
                </a:cubicBezTo>
                <a:cubicBezTo>
                  <a:pt x="5996744" y="2694204"/>
                  <a:pt x="5998994" y="2871916"/>
                  <a:pt x="6003364" y="3049893"/>
                </a:cubicBezTo>
                <a:cubicBezTo>
                  <a:pt x="6009720" y="3304015"/>
                  <a:pt x="5999922" y="3558268"/>
                  <a:pt x="5989196" y="3812257"/>
                </a:cubicBezTo>
                <a:cubicBezTo>
                  <a:pt x="5985594" y="3882097"/>
                  <a:pt x="5984646" y="3952020"/>
                  <a:pt x="5986348" y="4021878"/>
                </a:cubicBezTo>
                <a:lnTo>
                  <a:pt x="5996786" y="4189309"/>
                </a:lnTo>
                <a:lnTo>
                  <a:pt x="0" y="4189309"/>
                </a:lnTo>
                <a:lnTo>
                  <a:pt x="0" y="27247"/>
                </a:lnTo>
                <a:lnTo>
                  <a:pt x="495" y="27408"/>
                </a:lnTo>
                <a:cubicBezTo>
                  <a:pt x="5176" y="27551"/>
                  <a:pt x="10686" y="26465"/>
                  <a:pt x="17314" y="23896"/>
                </a:cubicBezTo>
                <a:cubicBezTo>
                  <a:pt x="33823" y="19050"/>
                  <a:pt x="50862" y="16234"/>
                  <a:pt x="68053" y="15524"/>
                </a:cubicBezTo>
                <a:cubicBezTo>
                  <a:pt x="200481" y="-1093"/>
                  <a:pt x="333037" y="3346"/>
                  <a:pt x="466100" y="8801"/>
                </a:cubicBezTo>
                <a:cubicBezTo>
                  <a:pt x="697850" y="18187"/>
                  <a:pt x="929854" y="29096"/>
                  <a:pt x="1161985" y="25798"/>
                </a:cubicBezTo>
                <a:cubicBezTo>
                  <a:pt x="1397540" y="22373"/>
                  <a:pt x="1632588" y="29604"/>
                  <a:pt x="1867890" y="39117"/>
                </a:cubicBezTo>
                <a:cubicBezTo>
                  <a:pt x="1971017" y="43050"/>
                  <a:pt x="2074779" y="46982"/>
                  <a:pt x="2176256" y="17680"/>
                </a:cubicBezTo>
                <a:cubicBezTo>
                  <a:pt x="2199190" y="12314"/>
                  <a:pt x="2223101" y="12834"/>
                  <a:pt x="2245769" y="19202"/>
                </a:cubicBezTo>
                <a:cubicBezTo>
                  <a:pt x="2359678" y="45713"/>
                  <a:pt x="2474221" y="53578"/>
                  <a:pt x="2589398" y="27447"/>
                </a:cubicBezTo>
                <a:cubicBezTo>
                  <a:pt x="2721802" y="-1220"/>
                  <a:pt x="2858087" y="-7347"/>
                  <a:pt x="2992519" y="9308"/>
                </a:cubicBezTo>
                <a:cubicBezTo>
                  <a:pt x="3115435" y="23008"/>
                  <a:pt x="3238984" y="37849"/>
                  <a:pt x="3362153" y="26813"/>
                </a:cubicBezTo>
                <a:cubicBezTo>
                  <a:pt x="3556737" y="9308"/>
                  <a:pt x="3751067" y="24530"/>
                  <a:pt x="3945651" y="29223"/>
                </a:cubicBezTo>
                <a:cubicBezTo>
                  <a:pt x="4010343" y="30745"/>
                  <a:pt x="4075416" y="44064"/>
                  <a:pt x="4139727" y="32141"/>
                </a:cubicBezTo>
                <a:cubicBezTo>
                  <a:pt x="4241079" y="13367"/>
                  <a:pt x="4341288" y="20597"/>
                  <a:pt x="4442766" y="31126"/>
                </a:cubicBezTo>
                <a:cubicBezTo>
                  <a:pt x="4637096" y="51422"/>
                  <a:pt x="4831299" y="61189"/>
                  <a:pt x="5024742" y="23134"/>
                </a:cubicBezTo>
                <a:cubicBezTo>
                  <a:pt x="5084742" y="11211"/>
                  <a:pt x="5144359" y="4361"/>
                  <a:pt x="5205373" y="20344"/>
                </a:cubicBezTo>
                <a:cubicBezTo>
                  <a:pt x="5232315" y="26496"/>
                  <a:pt x="5260361" y="25976"/>
                  <a:pt x="5287062" y="18822"/>
                </a:cubicBezTo>
                <a:cubicBezTo>
                  <a:pt x="5331637" y="8985"/>
                  <a:pt x="5376883" y="2995"/>
                  <a:pt x="5422311" y="873"/>
                </a:cubicBezTo>
                <a:close/>
              </a:path>
            </a:pathLst>
          </a:custGeom>
        </p:spPr>
      </p:pic>
      <p:pic>
        <p:nvPicPr>
          <p:cNvPr id="4" name="Zástupný obsah 3" descr="Obsah obrázku text, snímek obrazovky, Písmo, software&#10;&#10;Popis se vygeneroval automaticky.">
            <a:extLst>
              <a:ext uri="{FF2B5EF4-FFF2-40B4-BE49-F238E27FC236}">
                <a16:creationId xmlns:a16="http://schemas.microsoft.com/office/drawing/2014/main" id="{F6086CEA-153F-0CA5-DDBA-85FC78A57B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6156"/>
          <a:stretch/>
        </p:blipFill>
        <p:spPr>
          <a:xfrm>
            <a:off x="6019800" y="2657872"/>
            <a:ext cx="6172193" cy="4200116"/>
          </a:xfrm>
          <a:custGeom>
            <a:avLst/>
            <a:gdLst/>
            <a:ahLst/>
            <a:cxnLst/>
            <a:rect l="l" t="t" r="r" b="b"/>
            <a:pathLst>
              <a:path w="6006950" h="4200116">
                <a:moveTo>
                  <a:pt x="1035902" y="878"/>
                </a:moveTo>
                <a:cubicBezTo>
                  <a:pt x="1135908" y="5076"/>
                  <a:pt x="1234824" y="23223"/>
                  <a:pt x="1334526" y="31024"/>
                </a:cubicBezTo>
                <a:cubicBezTo>
                  <a:pt x="1429408" y="38508"/>
                  <a:pt x="1524290" y="49417"/>
                  <a:pt x="1619679" y="34449"/>
                </a:cubicBezTo>
                <a:cubicBezTo>
                  <a:pt x="1713242" y="21726"/>
                  <a:pt x="1807870" y="18745"/>
                  <a:pt x="1902041" y="25570"/>
                </a:cubicBezTo>
                <a:cubicBezTo>
                  <a:pt x="2006183" y="30770"/>
                  <a:pt x="2110071" y="48021"/>
                  <a:pt x="2214847" y="33561"/>
                </a:cubicBezTo>
                <a:cubicBezTo>
                  <a:pt x="2228052" y="32216"/>
                  <a:pt x="2241384" y="33954"/>
                  <a:pt x="2253790" y="38635"/>
                </a:cubicBezTo>
                <a:cubicBezTo>
                  <a:pt x="2294520" y="52169"/>
                  <a:pt x="2338397" y="53007"/>
                  <a:pt x="2379622" y="41045"/>
                </a:cubicBezTo>
                <a:cubicBezTo>
                  <a:pt x="2431756" y="27168"/>
                  <a:pt x="2486503" y="26254"/>
                  <a:pt x="2539069" y="38381"/>
                </a:cubicBezTo>
                <a:cubicBezTo>
                  <a:pt x="2617207" y="55379"/>
                  <a:pt x="2695598" y="72123"/>
                  <a:pt x="2776908" y="58169"/>
                </a:cubicBezTo>
                <a:cubicBezTo>
                  <a:pt x="2824222" y="50178"/>
                  <a:pt x="2868111" y="30770"/>
                  <a:pt x="2914791" y="21637"/>
                </a:cubicBezTo>
                <a:cubicBezTo>
                  <a:pt x="3049249" y="-4620"/>
                  <a:pt x="3184976" y="3244"/>
                  <a:pt x="3320703" y="12124"/>
                </a:cubicBezTo>
                <a:cubicBezTo>
                  <a:pt x="3453259" y="20876"/>
                  <a:pt x="3585179" y="38888"/>
                  <a:pt x="3718496" y="36225"/>
                </a:cubicBezTo>
                <a:cubicBezTo>
                  <a:pt x="3746884" y="36440"/>
                  <a:pt x="3775210" y="38812"/>
                  <a:pt x="3803230" y="43328"/>
                </a:cubicBezTo>
                <a:cubicBezTo>
                  <a:pt x="3907245" y="57028"/>
                  <a:pt x="4011767" y="69966"/>
                  <a:pt x="4114640" y="42313"/>
                </a:cubicBezTo>
                <a:cubicBezTo>
                  <a:pt x="4206871" y="17312"/>
                  <a:pt x="4303111" y="10677"/>
                  <a:pt x="4397891" y="22779"/>
                </a:cubicBezTo>
                <a:cubicBezTo>
                  <a:pt x="4522696" y="39130"/>
                  <a:pt x="4648846" y="42707"/>
                  <a:pt x="4774374" y="33434"/>
                </a:cubicBezTo>
                <a:cubicBezTo>
                  <a:pt x="4813773" y="29515"/>
                  <a:pt x="4853387" y="28107"/>
                  <a:pt x="4892977" y="29248"/>
                </a:cubicBezTo>
                <a:cubicBezTo>
                  <a:pt x="5181681" y="42440"/>
                  <a:pt x="5471273" y="25062"/>
                  <a:pt x="5759471" y="55759"/>
                </a:cubicBezTo>
                <a:cubicBezTo>
                  <a:pt x="5805028" y="61131"/>
                  <a:pt x="5850896" y="61524"/>
                  <a:pt x="5896277" y="57017"/>
                </a:cubicBezTo>
                <a:lnTo>
                  <a:pt x="6006950" y="33749"/>
                </a:lnTo>
                <a:lnTo>
                  <a:pt x="6006950" y="4200116"/>
                </a:lnTo>
                <a:lnTo>
                  <a:pt x="13501" y="4200116"/>
                </a:lnTo>
                <a:lnTo>
                  <a:pt x="28554" y="3862213"/>
                </a:lnTo>
                <a:cubicBezTo>
                  <a:pt x="30457" y="3736758"/>
                  <a:pt x="27411" y="3611386"/>
                  <a:pt x="15626" y="3486312"/>
                </a:cubicBezTo>
                <a:cubicBezTo>
                  <a:pt x="-847" y="3333707"/>
                  <a:pt x="-4304" y="3179990"/>
                  <a:pt x="5296" y="3026802"/>
                </a:cubicBezTo>
                <a:cubicBezTo>
                  <a:pt x="11786" y="2939137"/>
                  <a:pt x="18539" y="2851472"/>
                  <a:pt x="22776" y="2763676"/>
                </a:cubicBezTo>
                <a:cubicBezTo>
                  <a:pt x="28180" y="2638786"/>
                  <a:pt x="25173" y="2513673"/>
                  <a:pt x="13771" y="2389181"/>
                </a:cubicBezTo>
                <a:cubicBezTo>
                  <a:pt x="4237" y="2294247"/>
                  <a:pt x="3177" y="2198663"/>
                  <a:pt x="10593" y="2103543"/>
                </a:cubicBezTo>
                <a:cubicBezTo>
                  <a:pt x="25690" y="1941590"/>
                  <a:pt x="9931" y="1779636"/>
                  <a:pt x="5032" y="1617814"/>
                </a:cubicBezTo>
                <a:cubicBezTo>
                  <a:pt x="-3577" y="1320125"/>
                  <a:pt x="20393" y="1022570"/>
                  <a:pt x="9666" y="724882"/>
                </a:cubicBezTo>
                <a:cubicBezTo>
                  <a:pt x="3841" y="577627"/>
                  <a:pt x="16420" y="430504"/>
                  <a:pt x="9666" y="283249"/>
                </a:cubicBezTo>
                <a:cubicBezTo>
                  <a:pt x="6885" y="230875"/>
                  <a:pt x="4568" y="178502"/>
                  <a:pt x="3409" y="126111"/>
                </a:cubicBezTo>
                <a:lnTo>
                  <a:pt x="3819" y="33427"/>
                </a:lnTo>
                <a:lnTo>
                  <a:pt x="31797" y="28723"/>
                </a:lnTo>
                <a:cubicBezTo>
                  <a:pt x="147177" y="14068"/>
                  <a:pt x="264046" y="13354"/>
                  <a:pt x="379873" y="26711"/>
                </a:cubicBezTo>
                <a:cubicBezTo>
                  <a:pt x="443931" y="35083"/>
                  <a:pt x="508243" y="47768"/>
                  <a:pt x="573442" y="35083"/>
                </a:cubicBezTo>
                <a:cubicBezTo>
                  <a:pt x="579581" y="33992"/>
                  <a:pt x="585759" y="36757"/>
                  <a:pt x="589044" y="42060"/>
                </a:cubicBezTo>
                <a:cubicBezTo>
                  <a:pt x="621264" y="81382"/>
                  <a:pt x="663123" y="80114"/>
                  <a:pt x="705871" y="67429"/>
                </a:cubicBezTo>
                <a:cubicBezTo>
                  <a:pt x="733929" y="58740"/>
                  <a:pt x="761430" y="48326"/>
                  <a:pt x="788194" y="36225"/>
                </a:cubicBezTo>
                <a:cubicBezTo>
                  <a:pt x="835052" y="16792"/>
                  <a:pt x="884827" y="5299"/>
                  <a:pt x="935464" y="2230"/>
                </a:cubicBezTo>
                <a:cubicBezTo>
                  <a:pt x="969111" y="-370"/>
                  <a:pt x="1002567" y="-521"/>
                  <a:pt x="1035902" y="878"/>
                </a:cubicBezTo>
                <a:close/>
              </a:path>
            </a:pathLst>
          </a:custGeom>
        </p:spPr>
      </p:pic>
      <p:pic>
        <p:nvPicPr>
          <p:cNvPr id="8" name="Obrázek 7" descr="Stephenson | Pixar Wiki | Fandom">
            <a:extLst>
              <a:ext uri="{FF2B5EF4-FFF2-40B4-BE49-F238E27FC236}">
                <a16:creationId xmlns:a16="http://schemas.microsoft.com/office/drawing/2014/main" id="{18AE82CF-8C3F-82F5-844E-7FD11517EC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164" y="642867"/>
            <a:ext cx="3535080" cy="1550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405638"/>
      </p:ext>
    </p:extLst>
  </p:cSld>
  <p:clrMapOvr>
    <a:masterClrMapping/>
  </p:clrMapOvr>
  <p:transition spd="slow"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6">
            <a:extLst>
              <a:ext uri="{FF2B5EF4-FFF2-40B4-BE49-F238E27FC236}">
                <a16:creationId xmlns:a16="http://schemas.microsoft.com/office/drawing/2014/main" id="{9F79630B-0F0B-446E-A637-38FA8F61D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B3437C99-FC8E-4311-B48A-F0C4C329B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028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F4C1336-8508-775F-C95F-48ED15457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035" y="101600"/>
            <a:ext cx="5627676" cy="1330839"/>
          </a:xfrm>
        </p:spPr>
        <p:txBody>
          <a:bodyPr>
            <a:noAutofit/>
          </a:bodyPr>
          <a:lstStyle/>
          <a:p>
            <a:r>
              <a:rPr lang="cs-CZ" sz="5700">
                <a:latin typeface="Gill Sans MT"/>
              </a:rPr>
              <a:t>Cesta do Miami</a:t>
            </a:r>
          </a:p>
        </p:txBody>
      </p:sp>
      <p:sp>
        <p:nvSpPr>
          <p:cNvPr id="23" name="Content Placeholder 13">
            <a:extLst>
              <a:ext uri="{FF2B5EF4-FFF2-40B4-BE49-F238E27FC236}">
                <a16:creationId xmlns:a16="http://schemas.microsoft.com/office/drawing/2014/main" id="{9C9BFBC3-686B-8BD4-E45D-D73E0A7AFB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512" y="1310624"/>
            <a:ext cx="4472914" cy="55430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/>
              <a:t>Na </a:t>
            </a:r>
            <a:r>
              <a:rPr lang="en-US" sz="2000" err="1"/>
              <a:t>Vídeňském</a:t>
            </a:r>
            <a:r>
              <a:rPr lang="en-US" sz="2000"/>
              <a:t> </a:t>
            </a:r>
            <a:r>
              <a:rPr lang="en-US" sz="2000" err="1"/>
              <a:t>letišti</a:t>
            </a:r>
            <a:r>
              <a:rPr lang="en-US" sz="2000"/>
              <a:t> </a:t>
            </a:r>
            <a:r>
              <a:rPr lang="en-US" sz="2000" err="1"/>
              <a:t>na</a:t>
            </a:r>
            <a:r>
              <a:rPr lang="en-US" sz="2000"/>
              <a:t> </a:t>
            </a:r>
            <a:r>
              <a:rPr lang="en-US" sz="2000" err="1"/>
              <a:t>kterém</a:t>
            </a:r>
            <a:r>
              <a:rPr lang="en-US" sz="2000"/>
              <a:t> </a:t>
            </a:r>
            <a:r>
              <a:rPr lang="en-US" sz="2000" err="1"/>
              <a:t>budeme</a:t>
            </a:r>
            <a:r>
              <a:rPr lang="en-US" sz="2000"/>
              <a:t> 3 </a:t>
            </a:r>
            <a:r>
              <a:rPr lang="en-US" sz="2000" err="1"/>
              <a:t>hodiny</a:t>
            </a:r>
            <a:r>
              <a:rPr lang="en-US" sz="2000"/>
              <a:t> </a:t>
            </a:r>
            <a:r>
              <a:rPr lang="en-US" sz="2000" err="1"/>
              <a:t>před</a:t>
            </a:r>
            <a:r>
              <a:rPr lang="en-US" sz="2000"/>
              <a:t> </a:t>
            </a:r>
            <a:r>
              <a:rPr lang="en-US" sz="2000" err="1"/>
              <a:t>odletem</a:t>
            </a:r>
            <a:r>
              <a:rPr lang="en-US" sz="2000"/>
              <a:t> a v 17:25 </a:t>
            </a:r>
            <a:r>
              <a:rPr lang="en-US" sz="2000" err="1"/>
              <a:t>odlétáme</a:t>
            </a:r>
            <a:r>
              <a:rPr lang="en-US" sz="2000"/>
              <a:t> </a:t>
            </a:r>
            <a:r>
              <a:rPr lang="en-US" sz="2000" err="1"/>
              <a:t>na</a:t>
            </a:r>
            <a:r>
              <a:rPr lang="en-US" sz="2000"/>
              <a:t> </a:t>
            </a:r>
            <a:r>
              <a:rPr lang="en-US" sz="2000" err="1"/>
              <a:t>Londýnské</a:t>
            </a:r>
            <a:r>
              <a:rPr lang="en-US" sz="2000"/>
              <a:t> </a:t>
            </a:r>
            <a:r>
              <a:rPr lang="en-US" sz="2000" err="1"/>
              <a:t>letiště</a:t>
            </a:r>
            <a:r>
              <a:rPr lang="en-US" sz="2000"/>
              <a:t>  </a:t>
            </a:r>
            <a:r>
              <a:rPr lang="en-US" sz="2000" err="1"/>
              <a:t>na</a:t>
            </a:r>
            <a:r>
              <a:rPr lang="en-US" sz="2000"/>
              <a:t> </a:t>
            </a:r>
            <a:r>
              <a:rPr lang="en-US" sz="2000" err="1"/>
              <a:t>které</a:t>
            </a:r>
            <a:r>
              <a:rPr lang="en-US" sz="2000"/>
              <a:t> se </a:t>
            </a:r>
            <a:r>
              <a:rPr lang="en-US" sz="2000" err="1"/>
              <a:t>dostaneme</a:t>
            </a:r>
            <a:r>
              <a:rPr lang="en-US" sz="2000"/>
              <a:t> v 18:50. Zde </a:t>
            </a:r>
            <a:r>
              <a:rPr lang="en-US" sz="2000" err="1"/>
              <a:t>přespíme</a:t>
            </a:r>
            <a:r>
              <a:rPr lang="en-US" sz="2000"/>
              <a:t> </a:t>
            </a:r>
            <a:r>
              <a:rPr lang="en-US" sz="2000" err="1"/>
              <a:t>jednu</a:t>
            </a:r>
            <a:r>
              <a:rPr lang="en-US" sz="2000"/>
              <a:t> </a:t>
            </a:r>
            <a:r>
              <a:rPr lang="en-US" sz="2000" err="1"/>
              <a:t>noc</a:t>
            </a:r>
            <a:r>
              <a:rPr lang="en-US" sz="2000"/>
              <a:t> v </a:t>
            </a:r>
            <a:r>
              <a:rPr lang="en-US" sz="2000" err="1"/>
              <a:t>hotelu</a:t>
            </a:r>
            <a:r>
              <a:rPr lang="en-US" sz="2000"/>
              <a:t> a </a:t>
            </a:r>
            <a:r>
              <a:rPr lang="en-US" sz="2000" err="1"/>
              <a:t>následujícího</a:t>
            </a:r>
            <a:r>
              <a:rPr lang="en-US" sz="2000"/>
              <a:t> </a:t>
            </a:r>
            <a:r>
              <a:rPr lang="en-US" sz="2000" err="1"/>
              <a:t>dne</a:t>
            </a:r>
            <a:r>
              <a:rPr lang="en-US" sz="2000"/>
              <a:t> v 10:00 </a:t>
            </a:r>
            <a:r>
              <a:rPr lang="en-US" sz="2000" err="1"/>
              <a:t>letíme</a:t>
            </a:r>
            <a:r>
              <a:rPr lang="en-US" sz="2000"/>
              <a:t> do Miami. </a:t>
            </a:r>
            <a:r>
              <a:rPr lang="en-US" sz="2000" err="1"/>
              <a:t>Přiletíme</a:t>
            </a:r>
            <a:r>
              <a:rPr lang="en-US" sz="2000"/>
              <a:t> v 14:40.</a:t>
            </a:r>
          </a:p>
          <a:p>
            <a:pPr marL="0" indent="0">
              <a:buNone/>
            </a:pPr>
            <a:endParaRPr lang="en-US" sz="2000"/>
          </a:p>
        </p:txBody>
      </p:sp>
      <p:pic>
        <p:nvPicPr>
          <p:cNvPr id="10" name="Zástupný obsah 9" descr="Obsah obrázku hoblovat, obloha, přeprava, Letecká doprava&#10;&#10;Popis se vygeneroval automaticky.">
            <a:extLst>
              <a:ext uri="{FF2B5EF4-FFF2-40B4-BE49-F238E27FC236}">
                <a16:creationId xmlns:a16="http://schemas.microsoft.com/office/drawing/2014/main" id="{FF66FCFC-8370-6B43-954D-EC013474AB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145" r="17349" b="-2"/>
          <a:stretch/>
        </p:blipFill>
        <p:spPr>
          <a:xfrm>
            <a:off x="4948188" y="1"/>
            <a:ext cx="7243812" cy="6857999"/>
          </a:xfrm>
          <a:custGeom>
            <a:avLst/>
            <a:gdLst/>
            <a:ahLst/>
            <a:cxnLst/>
            <a:rect l="l" t="t" r="r" b="b"/>
            <a:pathLst>
              <a:path w="7243812" h="6857999">
                <a:moveTo>
                  <a:pt x="609803" y="0"/>
                </a:moveTo>
                <a:lnTo>
                  <a:pt x="1222601" y="0"/>
                </a:lnTo>
                <a:lnTo>
                  <a:pt x="1223032" y="1645"/>
                </a:lnTo>
                <a:lnTo>
                  <a:pt x="1343371" y="1645"/>
                </a:lnTo>
                <a:lnTo>
                  <a:pt x="1343665" y="0"/>
                </a:lnTo>
                <a:lnTo>
                  <a:pt x="1884172" y="0"/>
                </a:lnTo>
                <a:lnTo>
                  <a:pt x="1884280" y="1645"/>
                </a:lnTo>
                <a:lnTo>
                  <a:pt x="7243812" y="1645"/>
                </a:lnTo>
                <a:lnTo>
                  <a:pt x="7243812" y="6857999"/>
                </a:lnTo>
                <a:lnTo>
                  <a:pt x="133676" y="6857999"/>
                </a:lnTo>
                <a:lnTo>
                  <a:pt x="114609" y="6843646"/>
                </a:lnTo>
                <a:cubicBezTo>
                  <a:pt x="106811" y="6836369"/>
                  <a:pt x="103243" y="6828354"/>
                  <a:pt x="111459" y="6817746"/>
                </a:cubicBezTo>
                <a:cubicBezTo>
                  <a:pt x="93943" y="6769544"/>
                  <a:pt x="97901" y="6796071"/>
                  <a:pt x="113412" y="6759582"/>
                </a:cubicBezTo>
                <a:cubicBezTo>
                  <a:pt x="110188" y="6732087"/>
                  <a:pt x="99653" y="6727133"/>
                  <a:pt x="100729" y="6705297"/>
                </a:cubicBezTo>
                <a:cubicBezTo>
                  <a:pt x="94563" y="6675394"/>
                  <a:pt x="99792" y="6669536"/>
                  <a:pt x="87662" y="6640957"/>
                </a:cubicBezTo>
                <a:cubicBezTo>
                  <a:pt x="74199" y="6591883"/>
                  <a:pt x="82185" y="6576319"/>
                  <a:pt x="83084" y="6541313"/>
                </a:cubicBezTo>
                <a:cubicBezTo>
                  <a:pt x="82225" y="6490855"/>
                  <a:pt x="67640" y="6422980"/>
                  <a:pt x="59444" y="6370251"/>
                </a:cubicBezTo>
                <a:cubicBezTo>
                  <a:pt x="51248" y="6317522"/>
                  <a:pt x="30729" y="6270972"/>
                  <a:pt x="33908" y="6224938"/>
                </a:cubicBezTo>
                <a:lnTo>
                  <a:pt x="30063" y="6089693"/>
                </a:lnTo>
                <a:cubicBezTo>
                  <a:pt x="25730" y="6032039"/>
                  <a:pt x="3474" y="5997051"/>
                  <a:pt x="29101" y="5973994"/>
                </a:cubicBezTo>
                <a:cubicBezTo>
                  <a:pt x="17018" y="5940131"/>
                  <a:pt x="41135" y="5955713"/>
                  <a:pt x="33855" y="5939847"/>
                </a:cubicBezTo>
                <a:lnTo>
                  <a:pt x="12982" y="5906467"/>
                </a:lnTo>
                <a:lnTo>
                  <a:pt x="8416" y="5862699"/>
                </a:lnTo>
                <a:cubicBezTo>
                  <a:pt x="7895" y="5838948"/>
                  <a:pt x="8409" y="5853058"/>
                  <a:pt x="12052" y="5823324"/>
                </a:cubicBezTo>
                <a:cubicBezTo>
                  <a:pt x="11631" y="5805291"/>
                  <a:pt x="11213" y="5787258"/>
                  <a:pt x="10793" y="5769225"/>
                </a:cubicBezTo>
                <a:cubicBezTo>
                  <a:pt x="17866" y="5738356"/>
                  <a:pt x="19121" y="5696311"/>
                  <a:pt x="25986" y="5667896"/>
                </a:cubicBezTo>
                <a:cubicBezTo>
                  <a:pt x="16329" y="5647975"/>
                  <a:pt x="42195" y="5619318"/>
                  <a:pt x="43687" y="5594585"/>
                </a:cubicBezTo>
                <a:cubicBezTo>
                  <a:pt x="32512" y="5517959"/>
                  <a:pt x="44052" y="5536542"/>
                  <a:pt x="40019" y="5464225"/>
                </a:cubicBezTo>
                <a:cubicBezTo>
                  <a:pt x="32676" y="5400671"/>
                  <a:pt x="26469" y="5311951"/>
                  <a:pt x="22904" y="5269726"/>
                </a:cubicBezTo>
                <a:cubicBezTo>
                  <a:pt x="19341" y="5227501"/>
                  <a:pt x="14742" y="5212581"/>
                  <a:pt x="18628" y="5210876"/>
                </a:cubicBezTo>
                <a:cubicBezTo>
                  <a:pt x="-20300" y="5161742"/>
                  <a:pt x="15511" y="5141336"/>
                  <a:pt x="5392" y="5111369"/>
                </a:cubicBezTo>
                <a:cubicBezTo>
                  <a:pt x="10662" y="5053859"/>
                  <a:pt x="15546" y="5034036"/>
                  <a:pt x="13324" y="5009272"/>
                </a:cubicBezTo>
                <a:cubicBezTo>
                  <a:pt x="25126" y="4982633"/>
                  <a:pt x="74251" y="4956261"/>
                  <a:pt x="48699" y="4925805"/>
                </a:cubicBezTo>
                <a:cubicBezTo>
                  <a:pt x="76704" y="4931200"/>
                  <a:pt x="39437" y="4888353"/>
                  <a:pt x="62925" y="4877992"/>
                </a:cubicBezTo>
                <a:cubicBezTo>
                  <a:pt x="82480" y="4871554"/>
                  <a:pt x="75731" y="4857054"/>
                  <a:pt x="79496" y="4844323"/>
                </a:cubicBezTo>
                <a:cubicBezTo>
                  <a:pt x="97657" y="4832308"/>
                  <a:pt x="110974" y="4752352"/>
                  <a:pt x="101400" y="4733115"/>
                </a:cubicBezTo>
                <a:cubicBezTo>
                  <a:pt x="108185" y="4679357"/>
                  <a:pt x="119720" y="4662889"/>
                  <a:pt x="111223" y="4625153"/>
                </a:cubicBezTo>
                <a:cubicBezTo>
                  <a:pt x="106592" y="4588197"/>
                  <a:pt x="114401" y="4567830"/>
                  <a:pt x="126359" y="4539168"/>
                </a:cubicBezTo>
                <a:cubicBezTo>
                  <a:pt x="126535" y="4522289"/>
                  <a:pt x="126710" y="4505410"/>
                  <a:pt x="126886" y="4488531"/>
                </a:cubicBezTo>
                <a:cubicBezTo>
                  <a:pt x="126165" y="4473140"/>
                  <a:pt x="132917" y="4437329"/>
                  <a:pt x="135099" y="4411258"/>
                </a:cubicBezTo>
                <a:cubicBezTo>
                  <a:pt x="107667" y="4345686"/>
                  <a:pt x="146840" y="4280033"/>
                  <a:pt x="132327" y="4219510"/>
                </a:cubicBezTo>
                <a:cubicBezTo>
                  <a:pt x="138549" y="4158987"/>
                  <a:pt x="124091" y="4192084"/>
                  <a:pt x="172424" y="4048117"/>
                </a:cubicBezTo>
                <a:cubicBezTo>
                  <a:pt x="167703" y="4015047"/>
                  <a:pt x="203806" y="3905047"/>
                  <a:pt x="177666" y="3878222"/>
                </a:cubicBezTo>
                <a:cubicBezTo>
                  <a:pt x="167714" y="3821305"/>
                  <a:pt x="183914" y="3845122"/>
                  <a:pt x="156982" y="3778166"/>
                </a:cubicBezTo>
                <a:cubicBezTo>
                  <a:pt x="160365" y="3760234"/>
                  <a:pt x="142791" y="3724716"/>
                  <a:pt x="142115" y="3707357"/>
                </a:cubicBezTo>
                <a:cubicBezTo>
                  <a:pt x="139253" y="3688591"/>
                  <a:pt x="140202" y="3672776"/>
                  <a:pt x="139805" y="3665569"/>
                </a:cubicBezTo>
                <a:cubicBezTo>
                  <a:pt x="139778" y="3665084"/>
                  <a:pt x="139750" y="3664599"/>
                  <a:pt x="139723" y="3664114"/>
                </a:cubicBezTo>
                <a:lnTo>
                  <a:pt x="134134" y="3653088"/>
                </a:lnTo>
                <a:lnTo>
                  <a:pt x="126568" y="3641228"/>
                </a:lnTo>
                <a:cubicBezTo>
                  <a:pt x="126560" y="3629488"/>
                  <a:pt x="126549" y="3617747"/>
                  <a:pt x="126540" y="3606007"/>
                </a:cubicBezTo>
                <a:lnTo>
                  <a:pt x="134645" y="3597336"/>
                </a:lnTo>
                <a:lnTo>
                  <a:pt x="131649" y="3586412"/>
                </a:lnTo>
                <a:lnTo>
                  <a:pt x="134221" y="3569719"/>
                </a:lnTo>
                <a:lnTo>
                  <a:pt x="133795" y="3568021"/>
                </a:lnTo>
                <a:lnTo>
                  <a:pt x="130189" y="3553678"/>
                </a:lnTo>
                <a:lnTo>
                  <a:pt x="129827" y="3552249"/>
                </a:lnTo>
                <a:lnTo>
                  <a:pt x="122183" y="3542019"/>
                </a:lnTo>
                <a:lnTo>
                  <a:pt x="112426" y="3531201"/>
                </a:lnTo>
                <a:lnTo>
                  <a:pt x="105626" y="3496391"/>
                </a:lnTo>
                <a:lnTo>
                  <a:pt x="111971" y="3486850"/>
                </a:lnTo>
                <a:lnTo>
                  <a:pt x="106910" y="3476412"/>
                </a:lnTo>
                <a:cubicBezTo>
                  <a:pt x="105781" y="3466028"/>
                  <a:pt x="105824" y="3433967"/>
                  <a:pt x="105209" y="3424545"/>
                </a:cubicBezTo>
                <a:lnTo>
                  <a:pt x="103215" y="3419880"/>
                </a:lnTo>
                <a:lnTo>
                  <a:pt x="104953" y="3415218"/>
                </a:lnTo>
                <a:lnTo>
                  <a:pt x="101255" y="3409825"/>
                </a:lnTo>
                <a:lnTo>
                  <a:pt x="103044" y="3407057"/>
                </a:lnTo>
                <a:lnTo>
                  <a:pt x="89764" y="3378959"/>
                </a:lnTo>
                <a:lnTo>
                  <a:pt x="83991" y="3362948"/>
                </a:lnTo>
                <a:lnTo>
                  <a:pt x="66858" y="3332072"/>
                </a:lnTo>
                <a:lnTo>
                  <a:pt x="69057" y="3325671"/>
                </a:lnTo>
                <a:lnTo>
                  <a:pt x="51631" y="3278130"/>
                </a:lnTo>
                <a:lnTo>
                  <a:pt x="53959" y="3277179"/>
                </a:lnTo>
                <a:lnTo>
                  <a:pt x="60205" y="3262610"/>
                </a:lnTo>
                <a:lnTo>
                  <a:pt x="58998" y="3258677"/>
                </a:lnTo>
                <a:cubicBezTo>
                  <a:pt x="46010" y="3210316"/>
                  <a:pt x="80872" y="3236545"/>
                  <a:pt x="45170" y="3180546"/>
                </a:cubicBezTo>
                <a:cubicBezTo>
                  <a:pt x="53643" y="3171780"/>
                  <a:pt x="52550" y="3163902"/>
                  <a:pt x="45228" y="3151828"/>
                </a:cubicBezTo>
                <a:cubicBezTo>
                  <a:pt x="39651" y="3128169"/>
                  <a:pt x="64667" y="3124610"/>
                  <a:pt x="45020" y="3103777"/>
                </a:cubicBezTo>
                <a:cubicBezTo>
                  <a:pt x="59127" y="3105196"/>
                  <a:pt x="41123" y="3057428"/>
                  <a:pt x="57092" y="3065434"/>
                </a:cubicBezTo>
                <a:cubicBezTo>
                  <a:pt x="55435" y="3051512"/>
                  <a:pt x="40803" y="3032637"/>
                  <a:pt x="35088" y="3020247"/>
                </a:cubicBezTo>
                <a:cubicBezTo>
                  <a:pt x="32503" y="3002537"/>
                  <a:pt x="18197" y="3001119"/>
                  <a:pt x="22803" y="2991092"/>
                </a:cubicBezTo>
                <a:cubicBezTo>
                  <a:pt x="24338" y="2987749"/>
                  <a:pt x="27975" y="2983455"/>
                  <a:pt x="34850" y="2977278"/>
                </a:cubicBezTo>
                <a:cubicBezTo>
                  <a:pt x="22587" y="2954448"/>
                  <a:pt x="35600" y="2946689"/>
                  <a:pt x="36223" y="2911749"/>
                </a:cubicBezTo>
                <a:cubicBezTo>
                  <a:pt x="35158" y="2886513"/>
                  <a:pt x="29761" y="2843788"/>
                  <a:pt x="28462" y="2825860"/>
                </a:cubicBezTo>
                <a:cubicBezTo>
                  <a:pt x="28449" y="2818634"/>
                  <a:pt x="28437" y="2811409"/>
                  <a:pt x="28424" y="2804183"/>
                </a:cubicBezTo>
                <a:lnTo>
                  <a:pt x="21292" y="2790136"/>
                </a:lnTo>
                <a:lnTo>
                  <a:pt x="16179" y="2760208"/>
                </a:lnTo>
                <a:lnTo>
                  <a:pt x="22858" y="2751112"/>
                </a:lnTo>
                <a:lnTo>
                  <a:pt x="18505" y="2740278"/>
                </a:lnTo>
                <a:lnTo>
                  <a:pt x="22482" y="2726489"/>
                </a:lnTo>
                <a:lnTo>
                  <a:pt x="18175" y="2725052"/>
                </a:lnTo>
                <a:lnTo>
                  <a:pt x="10521" y="2715895"/>
                </a:lnTo>
                <a:lnTo>
                  <a:pt x="25499" y="2665666"/>
                </a:lnTo>
                <a:lnTo>
                  <a:pt x="30658" y="2635351"/>
                </a:lnTo>
                <a:cubicBezTo>
                  <a:pt x="30723" y="2625597"/>
                  <a:pt x="30791" y="2615842"/>
                  <a:pt x="30857" y="2606088"/>
                </a:cubicBezTo>
                <a:lnTo>
                  <a:pt x="37532" y="2596456"/>
                </a:lnTo>
                <a:cubicBezTo>
                  <a:pt x="41239" y="2582253"/>
                  <a:pt x="34640" y="2564757"/>
                  <a:pt x="36511" y="2549900"/>
                </a:cubicBezTo>
                <a:lnTo>
                  <a:pt x="53712" y="2496499"/>
                </a:lnTo>
                <a:cubicBezTo>
                  <a:pt x="53527" y="2492743"/>
                  <a:pt x="64725" y="2449625"/>
                  <a:pt x="64540" y="2445869"/>
                </a:cubicBezTo>
                <a:cubicBezTo>
                  <a:pt x="61940" y="2441580"/>
                  <a:pt x="65575" y="2413465"/>
                  <a:pt x="64348" y="2408995"/>
                </a:cubicBezTo>
                <a:cubicBezTo>
                  <a:pt x="100333" y="2407546"/>
                  <a:pt x="71752" y="2329020"/>
                  <a:pt x="101725" y="2335735"/>
                </a:cubicBezTo>
                <a:cubicBezTo>
                  <a:pt x="120512" y="2299003"/>
                  <a:pt x="138791" y="2291744"/>
                  <a:pt x="147278" y="2260088"/>
                </a:cubicBezTo>
                <a:cubicBezTo>
                  <a:pt x="152668" y="2224200"/>
                  <a:pt x="143589" y="2220953"/>
                  <a:pt x="152643" y="2193455"/>
                </a:cubicBezTo>
                <a:cubicBezTo>
                  <a:pt x="152701" y="2159228"/>
                  <a:pt x="131577" y="2138038"/>
                  <a:pt x="161815" y="2107942"/>
                </a:cubicBezTo>
                <a:lnTo>
                  <a:pt x="168884" y="2024270"/>
                </a:lnTo>
                <a:lnTo>
                  <a:pt x="210800" y="1969445"/>
                </a:lnTo>
                <a:lnTo>
                  <a:pt x="215063" y="1961162"/>
                </a:lnTo>
                <a:lnTo>
                  <a:pt x="226767" y="1945112"/>
                </a:lnTo>
                <a:lnTo>
                  <a:pt x="225906" y="1942021"/>
                </a:lnTo>
                <a:lnTo>
                  <a:pt x="220555" y="1935584"/>
                </a:lnTo>
                <a:cubicBezTo>
                  <a:pt x="220179" y="1930292"/>
                  <a:pt x="223282" y="1914884"/>
                  <a:pt x="223648" y="1910265"/>
                </a:cubicBezTo>
                <a:cubicBezTo>
                  <a:pt x="221934" y="1909994"/>
                  <a:pt x="221895" y="1909162"/>
                  <a:pt x="222758" y="1907867"/>
                </a:cubicBezTo>
                <a:lnTo>
                  <a:pt x="229387" y="1899379"/>
                </a:lnTo>
                <a:lnTo>
                  <a:pt x="231548" y="1895114"/>
                </a:lnTo>
                <a:lnTo>
                  <a:pt x="216553" y="1892417"/>
                </a:lnTo>
                <a:cubicBezTo>
                  <a:pt x="209075" y="1884999"/>
                  <a:pt x="222114" y="1866643"/>
                  <a:pt x="209739" y="1861483"/>
                </a:cubicBezTo>
                <a:cubicBezTo>
                  <a:pt x="214584" y="1853278"/>
                  <a:pt x="219066" y="1844665"/>
                  <a:pt x="222950" y="1835810"/>
                </a:cubicBezTo>
                <a:lnTo>
                  <a:pt x="224812" y="1830569"/>
                </a:lnTo>
                <a:lnTo>
                  <a:pt x="224522" y="1830429"/>
                </a:lnTo>
                <a:cubicBezTo>
                  <a:pt x="224224" y="1829219"/>
                  <a:pt x="224571" y="1827468"/>
                  <a:pt x="225830" y="1824832"/>
                </a:cubicBezTo>
                <a:lnTo>
                  <a:pt x="228207" y="1821003"/>
                </a:lnTo>
                <a:lnTo>
                  <a:pt x="230878" y="1807109"/>
                </a:lnTo>
                <a:lnTo>
                  <a:pt x="227355" y="1805316"/>
                </a:lnTo>
                <a:lnTo>
                  <a:pt x="228132" y="1804434"/>
                </a:lnTo>
                <a:cubicBezTo>
                  <a:pt x="237533" y="1798221"/>
                  <a:pt x="248274" y="1797417"/>
                  <a:pt x="223762" y="1784314"/>
                </a:cubicBezTo>
                <a:cubicBezTo>
                  <a:pt x="240655" y="1769422"/>
                  <a:pt x="224912" y="1763793"/>
                  <a:pt x="226521" y="1740358"/>
                </a:cubicBezTo>
                <a:cubicBezTo>
                  <a:pt x="240385" y="1732435"/>
                  <a:pt x="239102" y="1724301"/>
                  <a:pt x="233164" y="1715685"/>
                </a:cubicBezTo>
                <a:cubicBezTo>
                  <a:pt x="245499" y="1694404"/>
                  <a:pt x="240415" y="1672675"/>
                  <a:pt x="245819" y="1647555"/>
                </a:cubicBezTo>
                <a:cubicBezTo>
                  <a:pt x="268668" y="1622803"/>
                  <a:pt x="248434" y="1605585"/>
                  <a:pt x="254317" y="1578752"/>
                </a:cubicBezTo>
                <a:lnTo>
                  <a:pt x="249918" y="1546022"/>
                </a:lnTo>
                <a:cubicBezTo>
                  <a:pt x="251996" y="1543635"/>
                  <a:pt x="248777" y="1521210"/>
                  <a:pt x="248927" y="1519929"/>
                </a:cubicBezTo>
                <a:lnTo>
                  <a:pt x="248704" y="1519731"/>
                </a:lnTo>
                <a:lnTo>
                  <a:pt x="252245" y="1514846"/>
                </a:lnTo>
                <a:cubicBezTo>
                  <a:pt x="255314" y="1501295"/>
                  <a:pt x="252199" y="1477394"/>
                  <a:pt x="254681" y="1463304"/>
                </a:cubicBezTo>
                <a:cubicBezTo>
                  <a:pt x="257024" y="1459891"/>
                  <a:pt x="268983" y="1432466"/>
                  <a:pt x="267138" y="1430305"/>
                </a:cubicBezTo>
                <a:lnTo>
                  <a:pt x="266110" y="1429568"/>
                </a:lnTo>
                <a:lnTo>
                  <a:pt x="286784" y="1404045"/>
                </a:lnTo>
                <a:lnTo>
                  <a:pt x="294521" y="1360879"/>
                </a:lnTo>
                <a:lnTo>
                  <a:pt x="324750" y="1301993"/>
                </a:lnTo>
                <a:lnTo>
                  <a:pt x="328780" y="1210776"/>
                </a:lnTo>
                <a:cubicBezTo>
                  <a:pt x="344171" y="1197232"/>
                  <a:pt x="343390" y="1192124"/>
                  <a:pt x="346123" y="1157176"/>
                </a:cubicBezTo>
                <a:cubicBezTo>
                  <a:pt x="359383" y="1110140"/>
                  <a:pt x="355619" y="1111028"/>
                  <a:pt x="349331" y="1063288"/>
                </a:cubicBezTo>
                <a:cubicBezTo>
                  <a:pt x="364194" y="1005331"/>
                  <a:pt x="362778" y="969963"/>
                  <a:pt x="431245" y="889417"/>
                </a:cubicBezTo>
                <a:lnTo>
                  <a:pt x="459477" y="816346"/>
                </a:lnTo>
                <a:cubicBezTo>
                  <a:pt x="465006" y="808083"/>
                  <a:pt x="496978" y="764380"/>
                  <a:pt x="489268" y="752692"/>
                </a:cubicBezTo>
                <a:lnTo>
                  <a:pt x="505368" y="724368"/>
                </a:lnTo>
                <a:lnTo>
                  <a:pt x="511178" y="722494"/>
                </a:lnTo>
                <a:lnTo>
                  <a:pt x="514451" y="717531"/>
                </a:lnTo>
                <a:cubicBezTo>
                  <a:pt x="514171" y="710761"/>
                  <a:pt x="513893" y="703992"/>
                  <a:pt x="513612" y="697222"/>
                </a:cubicBezTo>
                <a:cubicBezTo>
                  <a:pt x="513272" y="693376"/>
                  <a:pt x="513720" y="690905"/>
                  <a:pt x="514772" y="689289"/>
                </a:cubicBezTo>
                <a:lnTo>
                  <a:pt x="515249" y="689151"/>
                </a:lnTo>
                <a:cubicBezTo>
                  <a:pt x="515320" y="686637"/>
                  <a:pt x="515389" y="684122"/>
                  <a:pt x="515461" y="681608"/>
                </a:cubicBezTo>
                <a:cubicBezTo>
                  <a:pt x="522970" y="666964"/>
                  <a:pt x="551123" y="617831"/>
                  <a:pt x="560298" y="601285"/>
                </a:cubicBezTo>
                <a:cubicBezTo>
                  <a:pt x="558549" y="585107"/>
                  <a:pt x="540289" y="573171"/>
                  <a:pt x="570504" y="582332"/>
                </a:cubicBezTo>
                <a:cubicBezTo>
                  <a:pt x="570816" y="577121"/>
                  <a:pt x="573898" y="574271"/>
                  <a:pt x="578347" y="572511"/>
                </a:cubicBezTo>
                <a:lnTo>
                  <a:pt x="580375" y="572092"/>
                </a:lnTo>
                <a:lnTo>
                  <a:pt x="575722" y="536015"/>
                </a:lnTo>
                <a:lnTo>
                  <a:pt x="578705" y="531675"/>
                </a:lnTo>
                <a:lnTo>
                  <a:pt x="564084" y="491380"/>
                </a:lnTo>
                <a:cubicBezTo>
                  <a:pt x="560969" y="487340"/>
                  <a:pt x="560134" y="482008"/>
                  <a:pt x="564457" y="473782"/>
                </a:cubicBezTo>
                <a:lnTo>
                  <a:pt x="566413" y="472000"/>
                </a:lnTo>
                <a:lnTo>
                  <a:pt x="584600" y="354566"/>
                </a:lnTo>
                <a:cubicBezTo>
                  <a:pt x="586100" y="325288"/>
                  <a:pt x="584583" y="317533"/>
                  <a:pt x="588077" y="265704"/>
                </a:cubicBezTo>
                <a:cubicBezTo>
                  <a:pt x="588008" y="205530"/>
                  <a:pt x="578491" y="226511"/>
                  <a:pt x="580576" y="187093"/>
                </a:cubicBezTo>
                <a:cubicBezTo>
                  <a:pt x="579265" y="162458"/>
                  <a:pt x="569240" y="117589"/>
                  <a:pt x="587928" y="130336"/>
                </a:cubicBezTo>
                <a:cubicBezTo>
                  <a:pt x="552635" y="69804"/>
                  <a:pt x="604651" y="82036"/>
                  <a:pt x="593881" y="17287"/>
                </a:cubicBezTo>
                <a:cubicBezTo>
                  <a:pt x="600399" y="13784"/>
                  <a:pt x="605413" y="8440"/>
                  <a:pt x="609224" y="1705"/>
                </a:cubicBezTo>
                <a:close/>
              </a:path>
            </a:pathLst>
          </a:custGeom>
        </p:spPr>
      </p:pic>
      <p:pic>
        <p:nvPicPr>
          <p:cNvPr id="3" name="Obrázek 2" descr="Obsah obrázku text, snímek obrazovky, Písmo, řada/pruh&#10;&#10;Popis se vygeneroval automaticky.">
            <a:extLst>
              <a:ext uri="{FF2B5EF4-FFF2-40B4-BE49-F238E27FC236}">
                <a16:creationId xmlns:a16="http://schemas.microsoft.com/office/drawing/2014/main" id="{0F6A1CCC-0B27-919C-726D-195B32040A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679" y="3939686"/>
            <a:ext cx="4274772" cy="1033422"/>
          </a:xfrm>
          <a:prstGeom prst="rect">
            <a:avLst/>
          </a:prstGeom>
        </p:spPr>
      </p:pic>
      <p:pic>
        <p:nvPicPr>
          <p:cNvPr id="4" name="Obrázek 3" descr="Obsah obrázku text, snímek obrazovky, Písmo&#10;&#10;Popis se vygeneroval automaticky.">
            <a:extLst>
              <a:ext uri="{FF2B5EF4-FFF2-40B4-BE49-F238E27FC236}">
                <a16:creationId xmlns:a16="http://schemas.microsoft.com/office/drawing/2014/main" id="{C1F291FF-2001-D691-D93F-7F2F71F797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324" y="5242210"/>
            <a:ext cx="4275179" cy="9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323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14C78B5-EC6B-4A39-8860-705100867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9F3C357-9CC0-061C-8666-833EF9028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4944298"/>
            <a:ext cx="5874384" cy="1173700"/>
          </a:xfrm>
        </p:spPr>
        <p:txBody>
          <a:bodyPr anchor="t">
            <a:normAutofit fontScale="90000"/>
          </a:bodyPr>
          <a:lstStyle/>
          <a:p>
            <a:r>
              <a:rPr lang="cs-CZ" sz="2800" b="1" err="1">
                <a:solidFill>
                  <a:schemeClr val="bg1"/>
                </a:solidFill>
              </a:rPr>
              <a:t>Radisson</a:t>
            </a:r>
            <a:r>
              <a:rPr lang="cs-CZ" sz="2800" b="1">
                <a:solidFill>
                  <a:schemeClr val="bg1"/>
                </a:solidFill>
              </a:rPr>
              <a:t> RED Hotel</a:t>
            </a:r>
            <a:br>
              <a:rPr lang="cs-CZ" sz="2800" b="1"/>
            </a:br>
            <a:endParaRPr lang="cs-CZ" sz="2800" b="1">
              <a:solidFill>
                <a:schemeClr val="bg1"/>
              </a:solidFill>
            </a:endParaRPr>
          </a:p>
          <a:p>
            <a:r>
              <a:rPr lang="cs-CZ" sz="1900"/>
              <a:t>7070</a:t>
            </a:r>
            <a:br>
              <a:rPr lang="cs-CZ" sz="1900"/>
            </a:br>
            <a:endParaRPr lang="cs-CZ" sz="1900">
              <a:solidFill>
                <a:schemeClr val="bg1"/>
              </a:solidFill>
            </a:endParaRPr>
          </a:p>
        </p:txBody>
      </p:sp>
      <p:pic>
        <p:nvPicPr>
          <p:cNvPr id="5" name="Obrázek 4" descr="Radisson Red London Gatwick Airport, 2* hotel in Crawley">
            <a:extLst>
              <a:ext uri="{FF2B5EF4-FFF2-40B4-BE49-F238E27FC236}">
                <a16:creationId xmlns:a16="http://schemas.microsoft.com/office/drawing/2014/main" id="{0969F38B-45BF-5055-1502-6D6369DAF6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495" r="20888" b="-1"/>
          <a:stretch/>
        </p:blipFill>
        <p:spPr>
          <a:xfrm>
            <a:off x="20" y="10"/>
            <a:ext cx="4000480" cy="3904882"/>
          </a:xfrm>
          <a:custGeom>
            <a:avLst/>
            <a:gdLst/>
            <a:ahLst/>
            <a:cxnLst/>
            <a:rect l="l" t="t" r="r" b="b"/>
            <a:pathLst>
              <a:path w="4000500" h="3413410">
                <a:moveTo>
                  <a:pt x="0" y="0"/>
                </a:moveTo>
                <a:lnTo>
                  <a:pt x="4000500" y="0"/>
                </a:lnTo>
                <a:lnTo>
                  <a:pt x="4000500" y="3330603"/>
                </a:lnTo>
                <a:lnTo>
                  <a:pt x="416174" y="3413410"/>
                </a:lnTo>
                <a:lnTo>
                  <a:pt x="0" y="3408169"/>
                </a:lnTo>
                <a:close/>
              </a:path>
            </a:pathLst>
          </a:custGeom>
        </p:spPr>
      </p:pic>
      <p:pic>
        <p:nvPicPr>
          <p:cNvPr id="6" name="Obrázek 5" descr="Radisson RED London Gatwick Airport, Crawley (updated prices 2024)">
            <a:extLst>
              <a:ext uri="{FF2B5EF4-FFF2-40B4-BE49-F238E27FC236}">
                <a16:creationId xmlns:a16="http://schemas.microsoft.com/office/drawing/2014/main" id="{1A1870C4-B0C0-F19B-6990-9EAC6EDEC0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106" r="20714" b="-2"/>
          <a:stretch/>
        </p:blipFill>
        <p:spPr>
          <a:xfrm>
            <a:off x="4191002" y="10"/>
            <a:ext cx="3809998" cy="3904881"/>
          </a:xfrm>
          <a:custGeom>
            <a:avLst/>
            <a:gdLst/>
            <a:ahLst/>
            <a:cxnLst/>
            <a:rect l="l" t="t" r="r" b="b"/>
            <a:pathLst>
              <a:path w="3809998" h="3361533">
                <a:moveTo>
                  <a:pt x="0" y="0"/>
                </a:moveTo>
                <a:lnTo>
                  <a:pt x="3809998" y="0"/>
                </a:lnTo>
                <a:lnTo>
                  <a:pt x="3809998" y="3353206"/>
                </a:lnTo>
                <a:lnTo>
                  <a:pt x="1781628" y="3181423"/>
                </a:lnTo>
                <a:lnTo>
                  <a:pt x="0" y="3361533"/>
                </a:lnTo>
                <a:close/>
              </a:path>
            </a:pathLst>
          </a:custGeom>
        </p:spPr>
      </p:pic>
      <p:pic>
        <p:nvPicPr>
          <p:cNvPr id="4" name="Zástupný obsah 3" descr="Hotel Radisson RED London Gatwick Airport, Crawley, Velká Británie -  www.trivago.cz">
            <a:extLst>
              <a:ext uri="{FF2B5EF4-FFF2-40B4-BE49-F238E27FC236}">
                <a16:creationId xmlns:a16="http://schemas.microsoft.com/office/drawing/2014/main" id="{F5BD83E7-0AC4-93AF-624A-E27ED3BAC52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409" r="18974" b="2"/>
          <a:stretch/>
        </p:blipFill>
        <p:spPr>
          <a:xfrm>
            <a:off x="8191500" y="-1"/>
            <a:ext cx="4000500" cy="4008409"/>
          </a:xfrm>
          <a:custGeom>
            <a:avLst/>
            <a:gdLst/>
            <a:ahLst/>
            <a:cxnLst/>
            <a:rect l="l" t="t" r="r" b="b"/>
            <a:pathLst>
              <a:path w="4000500" h="3403026">
                <a:moveTo>
                  <a:pt x="0" y="0"/>
                </a:moveTo>
                <a:lnTo>
                  <a:pt x="4000500" y="0"/>
                </a:lnTo>
                <a:lnTo>
                  <a:pt x="4000500" y="3403026"/>
                </a:lnTo>
                <a:lnTo>
                  <a:pt x="9072" y="3370108"/>
                </a:lnTo>
                <a:lnTo>
                  <a:pt x="0" y="3369340"/>
                </a:lnTo>
                <a:close/>
              </a:path>
            </a:pathLst>
          </a:cu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A50943B0-FDF7-4C2C-B784-9208C945A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4021FAB-FA86-49DE-8FC9-585A1729B7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B58B526-A432-4EB5-AA70-2BB897257A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5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519E53D-D7A3-B03A-C278-0974681D76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6921" y="5040587"/>
            <a:ext cx="5692774" cy="107741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>
                <a:solidFill>
                  <a:srgbClr val="FFFFFF">
                    <a:alpha val="80000"/>
                  </a:srgbClr>
                </a:solidFill>
              </a:rPr>
              <a:t>Zde </a:t>
            </a:r>
            <a:r>
              <a:rPr lang="en-US" sz="2400" err="1">
                <a:solidFill>
                  <a:srgbClr val="FFFFFF">
                    <a:alpha val="80000"/>
                  </a:srgbClr>
                </a:solidFill>
              </a:rPr>
              <a:t>strávíme</a:t>
            </a:r>
            <a:r>
              <a:rPr lang="en-US" sz="2400">
                <a:solidFill>
                  <a:srgbClr val="FFFFFF">
                    <a:alpha val="80000"/>
                  </a:srgbClr>
                </a:solidFill>
              </a:rPr>
              <a:t> 1 </a:t>
            </a:r>
            <a:r>
              <a:rPr lang="en-US" sz="2400" err="1">
                <a:solidFill>
                  <a:srgbClr val="FFFFFF">
                    <a:alpha val="80000"/>
                  </a:srgbClr>
                </a:solidFill>
              </a:rPr>
              <a:t>noc</a:t>
            </a:r>
            <a:r>
              <a:rPr lang="en-US" sz="2400">
                <a:solidFill>
                  <a:srgbClr val="FFFFFF">
                    <a:alpha val="80000"/>
                  </a:srgbClr>
                </a:solidFill>
              </a:rPr>
              <a:t>. 1.6. - 2.6.</a:t>
            </a:r>
          </a:p>
        </p:txBody>
      </p:sp>
    </p:spTree>
    <p:extLst>
      <p:ext uri="{BB962C8B-B14F-4D97-AF65-F5344CB8AC3E}">
        <p14:creationId xmlns:p14="http://schemas.microsoft.com/office/powerpoint/2010/main" val="234160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3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718E59D-EB82-C34D-8357-9F95EF136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47" y="823213"/>
            <a:ext cx="9550992" cy="179366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>
                <a:latin typeface="Comic Sans MS"/>
                <a:cs typeface="Calibri"/>
              </a:rPr>
              <a:t>Z </a:t>
            </a:r>
            <a:r>
              <a:rPr lang="en-US" sz="3600" err="1">
                <a:latin typeface="Comic Sans MS"/>
                <a:cs typeface="Calibri"/>
              </a:rPr>
              <a:t>Miamského</a:t>
            </a:r>
            <a:r>
              <a:rPr lang="en-US" sz="3600">
                <a:latin typeface="Comic Sans MS"/>
                <a:cs typeface="Calibri"/>
              </a:rPr>
              <a:t> </a:t>
            </a:r>
            <a:r>
              <a:rPr lang="en-US" sz="3600" err="1">
                <a:latin typeface="Comic Sans MS"/>
                <a:cs typeface="Calibri"/>
              </a:rPr>
              <a:t>letiště</a:t>
            </a:r>
            <a:r>
              <a:rPr lang="en-US" sz="3600">
                <a:latin typeface="Comic Sans MS"/>
                <a:cs typeface="Calibri"/>
              </a:rPr>
              <a:t> </a:t>
            </a:r>
            <a:r>
              <a:rPr lang="en-US" sz="3600" err="1">
                <a:latin typeface="Comic Sans MS"/>
                <a:cs typeface="Calibri"/>
              </a:rPr>
              <a:t>si</a:t>
            </a:r>
            <a:r>
              <a:rPr lang="en-US" sz="3600">
                <a:latin typeface="Comic Sans MS"/>
                <a:cs typeface="Calibri"/>
              </a:rPr>
              <a:t> </a:t>
            </a:r>
            <a:r>
              <a:rPr lang="en-US" sz="3600" err="1">
                <a:latin typeface="Comic Sans MS"/>
                <a:cs typeface="Calibri"/>
              </a:rPr>
              <a:t>vezmeme</a:t>
            </a:r>
            <a:r>
              <a:rPr lang="en-US" sz="3600">
                <a:latin typeface="Comic Sans MS"/>
                <a:cs typeface="Calibri"/>
              </a:rPr>
              <a:t> taxi</a:t>
            </a:r>
            <a:br>
              <a:rPr lang="en-US" sz="3600">
                <a:latin typeface="Comic Sans MS"/>
              </a:rPr>
            </a:br>
            <a:r>
              <a:rPr lang="en-US" sz="3600">
                <a:latin typeface="Comic Sans MS"/>
                <a:cs typeface="Calibri"/>
              </a:rPr>
              <a:t>do </a:t>
            </a:r>
            <a:r>
              <a:rPr lang="en-US" sz="3600" err="1">
                <a:latin typeface="Comic Sans MS"/>
                <a:cs typeface="Calibri"/>
              </a:rPr>
              <a:t>hotelu</a:t>
            </a:r>
            <a:r>
              <a:rPr lang="en-US" sz="3600">
                <a:latin typeface="Comic Sans MS"/>
                <a:cs typeface="Calibri"/>
              </a:rPr>
              <a:t> Blue Little Havana.</a:t>
            </a:r>
            <a:endParaRPr lang="cs-CZ" sz="3600">
              <a:latin typeface="Comic Sans MS"/>
              <a:cs typeface="Calibri"/>
            </a:endParaRPr>
          </a:p>
          <a:p>
            <a:endParaRPr lang="cs-CZ" sz="3800"/>
          </a:p>
        </p:txBody>
      </p:sp>
      <p:sp>
        <p:nvSpPr>
          <p:cNvPr id="16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Zástupný obsah 2" descr="Amazon.com: NYC Taxi in Yellow Cab with Pullback Action, Die Cast New York  City Taxi Toy (No Sound) : Toys &amp; Games">
            <a:extLst>
              <a:ext uri="{FF2B5EF4-FFF2-40B4-BE49-F238E27FC236}">
                <a16:creationId xmlns:a16="http://schemas.microsoft.com/office/drawing/2014/main" id="{74FA20D2-CE62-878C-D7FC-CCD7382B3C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61174" y="4107382"/>
            <a:ext cx="2681460" cy="2681460"/>
          </a:xfrm>
        </p:spPr>
      </p:pic>
      <p:pic>
        <p:nvPicPr>
          <p:cNvPr id="6" name="Zástupný obsah 5" descr="Obsah obrázku text, snímek obrazovky, Webová stránka, software&#10;&#10;Popis se vygeneroval automaticky.">
            <a:extLst>
              <a:ext uri="{FF2B5EF4-FFF2-40B4-BE49-F238E27FC236}">
                <a16:creationId xmlns:a16="http://schemas.microsoft.com/office/drawing/2014/main" id="{ACDC7C3E-08F3-447B-0C78-57280869DB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1340" y="3101"/>
            <a:ext cx="3506679" cy="4028986"/>
          </a:xfrm>
          <a:prstGeom prst="rect">
            <a:avLst/>
          </a:prstGeom>
        </p:spPr>
      </p:pic>
      <p:pic>
        <p:nvPicPr>
          <p:cNvPr id="7" name="Obrázek 6" descr="Obsah obrázku mapa, snímek obrazovky, Svět, text&#10;&#10;Popis se vygeneroval automaticky.">
            <a:extLst>
              <a:ext uri="{FF2B5EF4-FFF2-40B4-BE49-F238E27FC236}">
                <a16:creationId xmlns:a16="http://schemas.microsoft.com/office/drawing/2014/main" id="{E92ADFE9-555C-E8F8-B081-1D6F162F82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597141"/>
            <a:ext cx="8407677" cy="332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60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2DAA6C16-BF9B-4A3E-BC70-EE6015D4F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EF42EE9-6AC2-EF8E-D055-37EB02C09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508" y="4767670"/>
            <a:ext cx="5436331" cy="117370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5400" kern="1200">
                <a:solidFill>
                  <a:schemeClr val="bg1"/>
                </a:solidFill>
                <a:latin typeface="Perpetua"/>
              </a:rPr>
              <a:t>Blue Little Havana</a:t>
            </a:r>
          </a:p>
          <a:p>
            <a:endParaRPr lang="en-US" sz="40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Obrázek 5" descr="Obsah obrázku venku, obloha, plavecký bazén, budova&#10;&#10;Popis se vygeneroval automaticky.">
            <a:extLst>
              <a:ext uri="{FF2B5EF4-FFF2-40B4-BE49-F238E27FC236}">
                <a16:creationId xmlns:a16="http://schemas.microsoft.com/office/drawing/2014/main" id="{EFA469AD-801B-9983-848F-D142F17F03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6" b="5"/>
          <a:stretch/>
        </p:blipFill>
        <p:spPr>
          <a:xfrm>
            <a:off x="-4" y="10"/>
            <a:ext cx="2952750" cy="3940619"/>
          </a:xfrm>
          <a:custGeom>
            <a:avLst/>
            <a:gdLst/>
            <a:ahLst/>
            <a:cxnLst/>
            <a:rect l="l" t="t" r="r" b="b"/>
            <a:pathLst>
              <a:path w="2952750" h="3940629">
                <a:moveTo>
                  <a:pt x="0" y="0"/>
                </a:moveTo>
                <a:lnTo>
                  <a:pt x="2952750" y="0"/>
                </a:lnTo>
                <a:lnTo>
                  <a:pt x="2952749" y="3847994"/>
                </a:lnTo>
                <a:lnTo>
                  <a:pt x="0" y="3940629"/>
                </a:lnTo>
                <a:close/>
              </a:path>
            </a:pathLst>
          </a:custGeom>
        </p:spPr>
      </p:pic>
      <p:pic>
        <p:nvPicPr>
          <p:cNvPr id="7" name="Obrázek 6" descr="Obsah obrázku interiér, výjev, zeď, místnost&#10;&#10;Popis se vygeneroval automaticky.">
            <a:extLst>
              <a:ext uri="{FF2B5EF4-FFF2-40B4-BE49-F238E27FC236}">
                <a16:creationId xmlns:a16="http://schemas.microsoft.com/office/drawing/2014/main" id="{46750463-5B15-9829-AEC2-20038852DF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33"/>
          <a:stretch/>
        </p:blipFill>
        <p:spPr>
          <a:xfrm>
            <a:off x="3143253" y="10"/>
            <a:ext cx="2857499" cy="3842008"/>
          </a:xfrm>
          <a:custGeom>
            <a:avLst/>
            <a:gdLst/>
            <a:ahLst/>
            <a:cxnLst/>
            <a:rect l="l" t="t" r="r" b="b"/>
            <a:pathLst>
              <a:path w="2857499" h="3842018">
                <a:moveTo>
                  <a:pt x="0" y="0"/>
                </a:moveTo>
                <a:lnTo>
                  <a:pt x="2857499" y="0"/>
                </a:lnTo>
                <a:lnTo>
                  <a:pt x="2857499" y="3799815"/>
                </a:lnTo>
                <a:lnTo>
                  <a:pt x="2408465" y="3766458"/>
                </a:lnTo>
                <a:lnTo>
                  <a:pt x="0" y="3842018"/>
                </a:lnTo>
                <a:close/>
              </a:path>
            </a:pathLst>
          </a:custGeom>
        </p:spPr>
      </p:pic>
      <p:pic>
        <p:nvPicPr>
          <p:cNvPr id="8" name="Obrázek 7" descr="Obsah obrázku zeď, interiér, podlaha, dřevo&#10;&#10;Popis se vygeneroval automaticky.">
            <a:extLst>
              <a:ext uri="{FF2B5EF4-FFF2-40B4-BE49-F238E27FC236}">
                <a16:creationId xmlns:a16="http://schemas.microsoft.com/office/drawing/2014/main" id="{5FA24112-1DA1-CD09-C699-8BC3DD66547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370" r="4" b="4"/>
          <a:stretch/>
        </p:blipFill>
        <p:spPr>
          <a:xfrm>
            <a:off x="6244168" y="10593"/>
            <a:ext cx="2857499" cy="4026227"/>
          </a:xfrm>
          <a:custGeom>
            <a:avLst/>
            <a:gdLst/>
            <a:ahLst/>
            <a:cxnLst/>
            <a:rect l="l" t="t" r="r" b="b"/>
            <a:pathLst>
              <a:path w="2857499" h="4026237">
                <a:moveTo>
                  <a:pt x="0" y="0"/>
                </a:moveTo>
                <a:lnTo>
                  <a:pt x="2857499" y="0"/>
                </a:lnTo>
                <a:lnTo>
                  <a:pt x="2857499" y="4026237"/>
                </a:lnTo>
                <a:lnTo>
                  <a:pt x="0" y="3813966"/>
                </a:lnTo>
                <a:close/>
              </a:path>
            </a:pathLst>
          </a:custGeom>
        </p:spPr>
      </p:pic>
      <p:pic>
        <p:nvPicPr>
          <p:cNvPr id="4" name="Zástupný obsah 3" descr="Obsah obrázku venku, plavecký bazén, obloha, dům&#10;&#10;Popis se vygeneroval automaticky.">
            <a:extLst>
              <a:ext uri="{FF2B5EF4-FFF2-40B4-BE49-F238E27FC236}">
                <a16:creationId xmlns:a16="http://schemas.microsoft.com/office/drawing/2014/main" id="{BE9C5FC3-1E9A-6192-82EA-7E72EA3EA06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777" r="3" b="3"/>
          <a:stretch/>
        </p:blipFill>
        <p:spPr>
          <a:xfrm>
            <a:off x="9239249" y="10"/>
            <a:ext cx="2952751" cy="4049475"/>
          </a:xfrm>
          <a:custGeom>
            <a:avLst/>
            <a:gdLst/>
            <a:ahLst/>
            <a:cxnLst/>
            <a:rect l="l" t="t" r="r" b="b"/>
            <a:pathLst>
              <a:path w="2952751" h="4049485">
                <a:moveTo>
                  <a:pt x="0" y="0"/>
                </a:moveTo>
                <a:lnTo>
                  <a:pt x="2952751" y="0"/>
                </a:lnTo>
                <a:lnTo>
                  <a:pt x="2952750" y="3940629"/>
                </a:lnTo>
                <a:lnTo>
                  <a:pt x="122465" y="4049485"/>
                </a:lnTo>
                <a:lnTo>
                  <a:pt x="0" y="4040388"/>
                </a:lnTo>
                <a:close/>
              </a:path>
            </a:pathLst>
          </a:cu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31655B4F-4050-4B1F-82A8-180E74CF9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EA4C97B-84C4-4658-A6D6-600CB62B43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4FE591E-19B9-480D-9B26-EB96D70C28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6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546ED49-A365-7508-5BA8-547187501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0701" y="4763824"/>
            <a:ext cx="5692774" cy="108000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200">
                <a:solidFill>
                  <a:schemeClr val="bg1">
                    <a:alpha val="80000"/>
                  </a:schemeClr>
                </a:solidFill>
              </a:rPr>
              <a:t>Po </a:t>
            </a:r>
            <a:r>
              <a:rPr lang="en-US" sz="3200" err="1">
                <a:solidFill>
                  <a:schemeClr val="bg1">
                    <a:alpha val="80000"/>
                  </a:schemeClr>
                </a:solidFill>
              </a:rPr>
              <a:t>příletu</a:t>
            </a:r>
            <a:r>
              <a:rPr lang="en-US" sz="3200">
                <a:solidFill>
                  <a:schemeClr val="bg1">
                    <a:alpha val="80000"/>
                  </a:schemeClr>
                </a:solidFill>
              </a:rPr>
              <a:t> do Miami </a:t>
            </a:r>
            <a:r>
              <a:rPr lang="en-US" sz="3200" err="1">
                <a:solidFill>
                  <a:schemeClr val="bg1">
                    <a:alpha val="80000"/>
                  </a:schemeClr>
                </a:solidFill>
              </a:rPr>
              <a:t>první</a:t>
            </a:r>
            <a:r>
              <a:rPr lang="en-US" sz="320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US" sz="3200" err="1">
                <a:solidFill>
                  <a:schemeClr val="bg1">
                    <a:alpha val="80000"/>
                  </a:schemeClr>
                </a:solidFill>
              </a:rPr>
              <a:t>noc</a:t>
            </a:r>
            <a:r>
              <a:rPr lang="en-US" sz="320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US" sz="3200" err="1">
                <a:solidFill>
                  <a:schemeClr val="bg1">
                    <a:alpha val="80000"/>
                  </a:schemeClr>
                </a:solidFill>
              </a:rPr>
              <a:t>ztrávíme</a:t>
            </a:r>
            <a:r>
              <a:rPr lang="en-US" sz="3200">
                <a:solidFill>
                  <a:schemeClr val="bg1">
                    <a:alpha val="80000"/>
                  </a:schemeClr>
                </a:solidFill>
              </a:rPr>
              <a:t> v </a:t>
            </a:r>
            <a:r>
              <a:rPr lang="en-US" sz="3200" err="1">
                <a:solidFill>
                  <a:schemeClr val="bg1">
                    <a:alpha val="80000"/>
                  </a:schemeClr>
                </a:solidFill>
              </a:rPr>
              <a:t>tomto</a:t>
            </a:r>
            <a:r>
              <a:rPr lang="en-US" sz="320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US" sz="3200" err="1">
                <a:solidFill>
                  <a:schemeClr val="bg1">
                    <a:alpha val="80000"/>
                  </a:schemeClr>
                </a:solidFill>
              </a:rPr>
              <a:t>hotelu</a:t>
            </a:r>
            <a:r>
              <a:rPr lang="en-US" sz="3200">
                <a:solidFill>
                  <a:schemeClr val="bg1">
                    <a:alpha val="80000"/>
                  </a:schemeClr>
                </a:solidFill>
              </a:rPr>
              <a:t>. 2.6.-3.6.</a:t>
            </a:r>
          </a:p>
          <a:p>
            <a:endParaRPr lang="en-US" sz="2400">
              <a:solidFill>
                <a:schemeClr val="bg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3523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A17EBF-4185-0A63-4151-924084AE9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69109" cy="3517873"/>
          </a:xfrm>
        </p:spPr>
        <p:txBody>
          <a:bodyPr/>
          <a:lstStyle/>
          <a:p>
            <a:r>
              <a:rPr lang="cs-CZ"/>
              <a:t>Cesta taxíkem z hotelu na Miami </a:t>
            </a:r>
            <a:r>
              <a:rPr lang="cs-CZ" err="1"/>
              <a:t>Beach</a:t>
            </a:r>
            <a:r>
              <a:rPr lang="cs-CZ"/>
              <a:t> a zpět</a:t>
            </a:r>
          </a:p>
        </p:txBody>
      </p:sp>
      <p:pic>
        <p:nvPicPr>
          <p:cNvPr id="5" name="Obrázek 4" descr="Cropped view from back on taxi car driving among city street Yellow  automobile downtown movement Generative AI | Premium AI-generated image">
            <a:extLst>
              <a:ext uri="{FF2B5EF4-FFF2-40B4-BE49-F238E27FC236}">
                <a16:creationId xmlns:a16="http://schemas.microsoft.com/office/drawing/2014/main" id="{94691B39-6678-3766-00D4-47857419A7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980" r="20631" b="1"/>
          <a:stretch/>
        </p:blipFill>
        <p:spPr>
          <a:xfrm>
            <a:off x="5289653" y="4025"/>
            <a:ext cx="2618361" cy="4300317"/>
          </a:xfrm>
          <a:prstGeom prst="rect">
            <a:avLst/>
          </a:prstGeom>
        </p:spPr>
      </p:pic>
      <p:pic>
        <p:nvPicPr>
          <p:cNvPr id="7" name="Obrázek 6" descr="Obsah obrázku text, mapa, ve vzduchu&#10;&#10;Popis se vygeneroval automaticky.">
            <a:extLst>
              <a:ext uri="{FF2B5EF4-FFF2-40B4-BE49-F238E27FC236}">
                <a16:creationId xmlns:a16="http://schemas.microsoft.com/office/drawing/2014/main" id="{7858A252-0064-227E-6650-5B51B40A1C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4" y="4301761"/>
            <a:ext cx="12183428" cy="2558533"/>
          </a:xfrm>
          <a:prstGeom prst="rect">
            <a:avLst/>
          </a:prstGeom>
        </p:spPr>
      </p:pic>
      <p:pic>
        <p:nvPicPr>
          <p:cNvPr id="9" name="Zástupný obsah 3" descr="Obsah obrázku text, snímek obrazovky, Webová stránka, software&#10;&#10;Popis se vygeneroval automaticky.">
            <a:extLst>
              <a:ext uri="{FF2B5EF4-FFF2-40B4-BE49-F238E27FC236}">
                <a16:creationId xmlns:a16="http://schemas.microsoft.com/office/drawing/2014/main" id="{FAF57614-5B0B-6380-8292-D764BA4C161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" b="14059"/>
          <a:stretch/>
        </p:blipFill>
        <p:spPr>
          <a:xfrm>
            <a:off x="7851353" y="4024"/>
            <a:ext cx="4396970" cy="4300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2420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iv systému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celář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422</Words>
  <Application>Microsoft Office PowerPoint</Application>
  <PresentationFormat>Širokoúhlá obrazovka</PresentationFormat>
  <Paragraphs>58</Paragraphs>
  <Slides>25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6" baseType="lpstr">
      <vt:lpstr>Motiv systému Office</vt:lpstr>
      <vt:lpstr>Naše cesta na Floridu</vt:lpstr>
      <vt:lpstr>Amerika-Florida-Miami-</vt:lpstr>
      <vt:lpstr>Pojištění</vt:lpstr>
      <vt:lpstr>Cesta z Kyjova  </vt:lpstr>
      <vt:lpstr>Cesta do Miami</vt:lpstr>
      <vt:lpstr>Radisson RED Hotel  7070 </vt:lpstr>
      <vt:lpstr>Z Miamského letiště si vezmeme taxi do hotelu Blue Little Havana. </vt:lpstr>
      <vt:lpstr>Blue Little Havana </vt:lpstr>
      <vt:lpstr>Cesta taxíkem z hotelu na Miami Beach a zpět</vt:lpstr>
      <vt:lpstr>2.6. se podíváme na Miami Beach a do města</vt:lpstr>
      <vt:lpstr>Cesta z hotelu na nádraží</vt:lpstr>
      <vt:lpstr>Cesta vlakem z Miami do Orlanda.</vt:lpstr>
      <vt:lpstr>Cesta z nádraží do hotelu La Quinta taxíkem </vt:lpstr>
      <vt:lpstr>V Orlandu se zabydlíme v  hotelu La Quinta od 3.6.-5.6.  </vt:lpstr>
      <vt:lpstr>Cesta taxíkem z hotelu do Disney World a zpět.</vt:lpstr>
      <vt:lpstr>Disney World</vt:lpstr>
      <vt:lpstr>Cesta taxíkem z hotelu do Universal Studios a zpět.</vt:lpstr>
      <vt:lpstr>Během dne 4. 6. se vydáme do Universal Studios. </vt:lpstr>
      <vt:lpstr>Cesta taxíkem z hotelu do Sea Life Orlando</vt:lpstr>
      <vt:lpstr>Sea Life Orlando Aquarium</vt:lpstr>
      <vt:lpstr>Cesta z Sea Life Orlando na nádraží</vt:lpstr>
      <vt:lpstr>Cesta vlakem z Orlanda do Miami.</vt:lpstr>
      <vt:lpstr>Cesta zpět z Miami</vt:lpstr>
      <vt:lpstr>Celková cena</vt:lpstr>
      <vt:lpstr>Děkujeme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Naše cesta na Floridu</dc:title>
  <dc:creator/>
  <cp:lastModifiedBy>Petra Orlická</cp:lastModifiedBy>
  <cp:revision>72</cp:revision>
  <dcterms:created xsi:type="dcterms:W3CDTF">2024-11-12T14:36:38Z</dcterms:created>
  <dcterms:modified xsi:type="dcterms:W3CDTF">2025-01-10T10:05:27Z</dcterms:modified>
</cp:coreProperties>
</file>