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87" r:id="rId7"/>
    <p:sldId id="286" r:id="rId8"/>
    <p:sldId id="285" r:id="rId9"/>
    <p:sldId id="284" r:id="rId10"/>
    <p:sldId id="259" r:id="rId11"/>
    <p:sldId id="262" r:id="rId12"/>
    <p:sldId id="260" r:id="rId13"/>
    <p:sldId id="263" r:id="rId14"/>
    <p:sldId id="261" r:id="rId15"/>
    <p:sldId id="264" r:id="rId16"/>
    <p:sldId id="269" r:id="rId17"/>
    <p:sldId id="270" r:id="rId18"/>
    <p:sldId id="272" r:id="rId19"/>
    <p:sldId id="276" r:id="rId20"/>
    <p:sldId id="277" r:id="rId21"/>
    <p:sldId id="278" r:id="rId22"/>
    <p:sldId id="281" r:id="rId23"/>
    <p:sldId id="280" r:id="rId24"/>
    <p:sldId id="279" r:id="rId25"/>
    <p:sldId id="283" r:id="rId26"/>
    <p:sldId id="275" r:id="rId27"/>
    <p:sldId id="258" r:id="rId28"/>
    <p:sldId id="282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B"/>
    <a:srgbClr val="FAFCFF"/>
    <a:srgbClr val="FBFFFB"/>
    <a:srgbClr val="F5F7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89C80D-4627-40C7-8372-8CDA1BA75533}" v="73" dt="2024-12-11T18:24:40.331"/>
    <p1510:client id="{8B7E0DC8-3BCC-BD3C-1F83-431421FB20EE}" v="3" dt="2024-12-11T15:02:06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" d="100"/>
          <a:sy n="10" d="100"/>
        </p:scale>
        <p:origin x="2659" y="1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4E77D-959B-4FF5-8864-16E4D99AA981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97F0A-331B-4AF0-B414-3CE346AE76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50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88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0677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468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C43B9-9606-CF60-B29D-FEF90BA13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6241E3B-E921-5B58-8262-8F43163921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8B94AEC-AB6D-8E5A-DBF4-8DB7CD3A70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76C504-2F35-832A-418D-4B0E996AB4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232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4400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7386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9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63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4610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7866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280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1029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1187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71543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86379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TOTO JSOU POMOCNÉ SNÍMKY! Nejde tedy o prezentaci.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166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TOTO JSOU POMOCNÉ SNÍMKY! Nejde tedy o prezentaci.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3682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TOTO JSOU POMOCNÉ SNÍMKY! Nejde tedy o prezentaci.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624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>
              <a:latin typeface="Century Gothic" panose="020B0502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4043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2557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96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348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117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357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DOPORUČENÍ: pokud možno, otevřete v desktopové aplikaci PowerPoint – animace a fonty se nemusí zobrazit správně!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997F0A-331B-4AF0-B414-3CE346AE767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545F0B-BCA2-982A-2F67-609C5E7135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B96A4E-3631-4CBA-9BC6-1D474E85D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F7F899-FBF3-FDAC-5117-59A0957CD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47B66F-AD2B-F2A8-218A-5725D87F4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72D9A7-00DD-74EA-9314-E4D96843D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45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11CD08-8967-30C9-5B3A-B69720082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86CF4EE-73BD-866D-E3DA-FFB32AB0E4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192018-72FC-853E-17A3-78F92E21A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CB45F0-5B9F-3EB3-3199-505F262F5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BF472E-AC60-97D8-3DF9-6AEE1B368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9176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ECF8EA7-08EF-FC71-4E3F-D7F9B7716E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D1980B-F83B-CA84-B86D-48F12A703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58CC82-3BB6-5775-E4CD-CC797220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7E07818-704C-B451-7F38-8E8DB4E9A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F041B0-7545-21C7-99D5-07162422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54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021D2-14BF-5A47-EE34-BC261308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346AD-1E63-51DA-902D-35BAB4922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584405-B00E-F316-8F06-D396B692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FA518D-672D-BB63-91B4-2A722C89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177DA9D-151A-E0B5-A081-C5CF9A13D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05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FAB52D-1BF2-EAD1-6B9D-BDE49346B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FFC5BC4-89BA-C9E4-B752-6E6DAD5D2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91FA2D-DC4E-B13F-5DC9-63956B68E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684912-8505-5695-E7B9-F5A96E943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0E95C3-2956-E892-CDE2-4F71BFED6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671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3AC9B-F95D-7CF2-FD55-CAC7E6B36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F253A4-3F29-D574-8CDA-6DCB1D5C1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8575018-9667-81A8-E437-E96A403E9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104BA60-9BC0-6634-CE9C-ECA400B4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37FE9F-0D6B-C214-F126-9EB2C0091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02EA82E-D088-2D44-C57C-1BE344BE8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68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B5EE08-33CB-5894-6DFE-DA5572B8A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BAC257-06D7-01A6-E20E-7B92851E9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DDDFD1E-DB99-1B64-A758-B58774B8EA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EA00304-8507-EFB5-023E-FC81486F1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49F802D-A585-401B-FDB9-FB6F336020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39EC0A-4C9A-FA25-60EB-86BCBE38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7BC05DC-1156-8300-96BE-BD05819BC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4BABDA9-92B3-2FC0-3E41-FA3A1E05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942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3DBA6-0DFD-6E04-A52A-47C23169B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1C3E6DE-0CB7-585D-8B7B-08986E9D3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F6291B-91E0-0654-773A-6BCD0A86E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B22A8E-419E-E373-064F-5E437B73B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3751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1EFCD1D-6AB8-F1F0-01D0-55B229CC6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44E0176-F94A-E3BA-5C29-C85226325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6B01EC-1FE2-A25E-0DC1-0DE1262D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98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F7B96-0B04-DE9D-47FF-F446B0EF3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CE528-8304-1090-F2FD-970042046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CEA106D-F9F2-7F50-A9C7-9002C38D3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76BDFFC-61E4-610C-44EB-06D5B29B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0BB8D3A-8448-8DA2-EA2F-3D4EE98E3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2B1D75-40D4-239B-62FA-051FA41AE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66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A297FE-0D1E-5E89-9827-482179C8B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5F4C21-308F-95B0-059B-A6EAE6342C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50DD51-D4E0-E79A-D16E-C04076171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7B0F4A-4AC3-102A-F00E-303DFB3A0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5023EA7-69D6-AA4E-94B2-DEC4AE1F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3F30E9-089A-311A-2471-D6CFC54A5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03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3E1A52-F747-597D-EE4C-D67AAE521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F7C941-7C94-2C67-D3F4-E2BE971D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989410-FE9A-C731-2B10-9C6D458C9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66C23C-BC48-4831-B046-55F4C8AB28EB}" type="datetimeFigureOut">
              <a:rPr lang="cs-CZ" smtClean="0"/>
              <a:t>10.01.2025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364604C-37E6-0E41-0904-91C89AF2D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AB86A4E-1B63-C1F2-F72D-5051B2E66B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A6ACFF-C457-4093-A5E6-CDBE128D40F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47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sv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17.jpe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17.jpe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3.wdp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20.png"/><Relationship Id="rId3" Type="http://schemas.openxmlformats.org/officeDocument/2006/relationships/image" Target="../media/image19.png"/><Relationship Id="rId7" Type="http://schemas.openxmlformats.org/officeDocument/2006/relationships/image" Target="../media/image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11" Type="http://schemas.openxmlformats.org/officeDocument/2006/relationships/image" Target="../media/image17.jpe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4.wdp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25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9.jpeg"/><Relationship Id="rId10" Type="http://schemas.openxmlformats.org/officeDocument/2006/relationships/image" Target="../media/image26.jpeg"/><Relationship Id="rId4" Type="http://schemas.openxmlformats.org/officeDocument/2006/relationships/image" Target="../media/image28.jpeg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22.png"/><Relationship Id="rId3" Type="http://schemas.openxmlformats.org/officeDocument/2006/relationships/image" Target="../media/image25.jpeg"/><Relationship Id="rId7" Type="http://schemas.openxmlformats.org/officeDocument/2006/relationships/image" Target="../media/image33.jpeg"/><Relationship Id="rId12" Type="http://schemas.openxmlformats.org/officeDocument/2006/relationships/image" Target="../media/image2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28.jpeg"/><Relationship Id="rId5" Type="http://schemas.openxmlformats.org/officeDocument/2006/relationships/image" Target="../media/image31.png"/><Relationship Id="rId15" Type="http://schemas.openxmlformats.org/officeDocument/2006/relationships/image" Target="../media/image27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openxmlformats.org/officeDocument/2006/relationships/image" Target="../media/image44.jpeg"/><Relationship Id="rId3" Type="http://schemas.openxmlformats.org/officeDocument/2006/relationships/image" Target="../media/image25.jpeg"/><Relationship Id="rId21" Type="http://schemas.openxmlformats.org/officeDocument/2006/relationships/image" Target="../media/image27.png"/><Relationship Id="rId7" Type="http://schemas.openxmlformats.org/officeDocument/2006/relationships/image" Target="../media/image33.jpe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2.jpe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22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Relationship Id="rId1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1.png"/><Relationship Id="rId18" Type="http://schemas.openxmlformats.org/officeDocument/2006/relationships/image" Target="../media/image23.svg"/><Relationship Id="rId3" Type="http://schemas.openxmlformats.org/officeDocument/2006/relationships/image" Target="../media/image25.jpeg"/><Relationship Id="rId7" Type="http://schemas.openxmlformats.org/officeDocument/2006/relationships/image" Target="../media/image48.png"/><Relationship Id="rId12" Type="http://schemas.openxmlformats.org/officeDocument/2006/relationships/image" Target="../media/image40.jpe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39.png"/><Relationship Id="rId5" Type="http://schemas.openxmlformats.org/officeDocument/2006/relationships/image" Target="../media/image46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45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47.png"/><Relationship Id="rId18" Type="http://schemas.openxmlformats.org/officeDocument/2006/relationships/image" Target="../media/image56.svg"/><Relationship Id="rId3" Type="http://schemas.openxmlformats.org/officeDocument/2006/relationships/image" Target="../media/image25.jpeg"/><Relationship Id="rId7" Type="http://schemas.openxmlformats.org/officeDocument/2006/relationships/image" Target="../media/image52.png"/><Relationship Id="rId12" Type="http://schemas.openxmlformats.org/officeDocument/2006/relationships/image" Target="../media/image46.png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11" Type="http://schemas.openxmlformats.org/officeDocument/2006/relationships/image" Target="../media/image45.jpeg"/><Relationship Id="rId5" Type="http://schemas.openxmlformats.org/officeDocument/2006/relationships/image" Target="../media/image50.jpeg"/><Relationship Id="rId1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49.png"/><Relationship Id="rId9" Type="http://schemas.openxmlformats.org/officeDocument/2006/relationships/image" Target="../media/image54.jpeg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22.png"/><Relationship Id="rId3" Type="http://schemas.openxmlformats.org/officeDocument/2006/relationships/image" Target="../media/image25.jpeg"/><Relationship Id="rId7" Type="http://schemas.openxmlformats.org/officeDocument/2006/relationships/image" Target="../media/image51.jpeg"/><Relationship Id="rId12" Type="http://schemas.openxmlformats.org/officeDocument/2006/relationships/image" Target="../media/image56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27.png"/><Relationship Id="rId9" Type="http://schemas.openxmlformats.org/officeDocument/2006/relationships/image" Target="../media/image53.jpeg"/><Relationship Id="rId1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5.jpeg"/><Relationship Id="rId7" Type="http://schemas.openxmlformats.org/officeDocument/2006/relationships/image" Target="../media/image51.jpeg"/><Relationship Id="rId12" Type="http://schemas.openxmlformats.org/officeDocument/2006/relationships/image" Target="../media/image58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7.pn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27.png"/><Relationship Id="rId9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62.jpeg"/><Relationship Id="rId18" Type="http://schemas.openxmlformats.org/officeDocument/2006/relationships/image" Target="../media/image35.png"/><Relationship Id="rId26" Type="http://schemas.openxmlformats.org/officeDocument/2006/relationships/image" Target="../media/image67.jpeg"/><Relationship Id="rId3" Type="http://schemas.openxmlformats.org/officeDocument/2006/relationships/image" Target="../media/image30.jpeg"/><Relationship Id="rId21" Type="http://schemas.openxmlformats.org/officeDocument/2006/relationships/image" Target="../media/image49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17" Type="http://schemas.openxmlformats.org/officeDocument/2006/relationships/image" Target="../media/image53.jpeg"/><Relationship Id="rId25" Type="http://schemas.openxmlformats.org/officeDocument/2006/relationships/image" Target="../media/image51.jpe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52.png"/><Relationship Id="rId20" Type="http://schemas.openxmlformats.org/officeDocument/2006/relationships/image" Target="../media/image32.png"/><Relationship Id="rId29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42.jpeg"/><Relationship Id="rId24" Type="http://schemas.openxmlformats.org/officeDocument/2006/relationships/image" Target="../media/image66.jpeg"/><Relationship Id="rId5" Type="http://schemas.openxmlformats.org/officeDocument/2006/relationships/image" Target="../media/image60.jpeg"/><Relationship Id="rId15" Type="http://schemas.openxmlformats.org/officeDocument/2006/relationships/image" Target="../media/image64.png"/><Relationship Id="rId23" Type="http://schemas.openxmlformats.org/officeDocument/2006/relationships/image" Target="../media/image65.png"/><Relationship Id="rId28" Type="http://schemas.openxmlformats.org/officeDocument/2006/relationships/image" Target="../media/image54.jpeg"/><Relationship Id="rId10" Type="http://schemas.openxmlformats.org/officeDocument/2006/relationships/image" Target="../media/image41.png"/><Relationship Id="rId19" Type="http://schemas.openxmlformats.org/officeDocument/2006/relationships/image" Target="../media/image33.jpeg"/><Relationship Id="rId31" Type="http://schemas.openxmlformats.org/officeDocument/2006/relationships/image" Target="../media/image40.jpeg"/><Relationship Id="rId4" Type="http://schemas.openxmlformats.org/officeDocument/2006/relationships/image" Target="../media/image59.png"/><Relationship Id="rId9" Type="http://schemas.openxmlformats.org/officeDocument/2006/relationships/image" Target="../media/image38.png"/><Relationship Id="rId14" Type="http://schemas.openxmlformats.org/officeDocument/2006/relationships/image" Target="../media/image63.png"/><Relationship Id="rId22" Type="http://schemas.openxmlformats.org/officeDocument/2006/relationships/image" Target="../media/image50.jpeg"/><Relationship Id="rId27" Type="http://schemas.openxmlformats.org/officeDocument/2006/relationships/image" Target="../media/image34.jpeg"/><Relationship Id="rId30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jpeg"/><Relationship Id="rId18" Type="http://schemas.openxmlformats.org/officeDocument/2006/relationships/image" Target="../media/image39.png"/><Relationship Id="rId26" Type="http://schemas.openxmlformats.org/officeDocument/2006/relationships/image" Target="../media/image53.jpeg"/><Relationship Id="rId3" Type="http://schemas.openxmlformats.org/officeDocument/2006/relationships/image" Target="../media/image69.png"/><Relationship Id="rId21" Type="http://schemas.openxmlformats.org/officeDocument/2006/relationships/image" Target="../media/image42.jpeg"/><Relationship Id="rId7" Type="http://schemas.openxmlformats.org/officeDocument/2006/relationships/image" Target="../media/image24.png"/><Relationship Id="rId12" Type="http://schemas.openxmlformats.org/officeDocument/2006/relationships/image" Target="../media/image59.png"/><Relationship Id="rId17" Type="http://schemas.openxmlformats.org/officeDocument/2006/relationships/image" Target="../media/image37.jpeg"/><Relationship Id="rId25" Type="http://schemas.openxmlformats.org/officeDocument/2006/relationships/image" Target="../media/image52.png"/><Relationship Id="rId3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61.png"/><Relationship Id="rId20" Type="http://schemas.openxmlformats.org/officeDocument/2006/relationships/image" Target="../media/image41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25.jpeg"/><Relationship Id="rId24" Type="http://schemas.openxmlformats.org/officeDocument/2006/relationships/image" Target="../media/image62.jpeg"/><Relationship Id="rId32" Type="http://schemas.openxmlformats.org/officeDocument/2006/relationships/image" Target="../media/image47.png"/><Relationship Id="rId5" Type="http://schemas.openxmlformats.org/officeDocument/2006/relationships/image" Target="../media/image70.png"/><Relationship Id="rId15" Type="http://schemas.openxmlformats.org/officeDocument/2006/relationships/image" Target="../media/image38.png"/><Relationship Id="rId23" Type="http://schemas.openxmlformats.org/officeDocument/2006/relationships/image" Target="../media/image64.png"/><Relationship Id="rId28" Type="http://schemas.openxmlformats.org/officeDocument/2006/relationships/image" Target="../media/image33.jpeg"/><Relationship Id="rId10" Type="http://schemas.openxmlformats.org/officeDocument/2006/relationships/image" Target="../media/image73.png"/><Relationship Id="rId19" Type="http://schemas.openxmlformats.org/officeDocument/2006/relationships/image" Target="../media/image43.png"/><Relationship Id="rId31" Type="http://schemas.openxmlformats.org/officeDocument/2006/relationships/image" Target="../media/image46.png"/><Relationship Id="rId4" Type="http://schemas.openxmlformats.org/officeDocument/2006/relationships/image" Target="../media/image20.png"/><Relationship Id="rId9" Type="http://schemas.openxmlformats.org/officeDocument/2006/relationships/image" Target="../media/image72.png"/><Relationship Id="rId14" Type="http://schemas.openxmlformats.org/officeDocument/2006/relationships/image" Target="../media/image60.jpeg"/><Relationship Id="rId22" Type="http://schemas.openxmlformats.org/officeDocument/2006/relationships/image" Target="../media/image63.png"/><Relationship Id="rId27" Type="http://schemas.openxmlformats.org/officeDocument/2006/relationships/image" Target="../media/image35.png"/><Relationship Id="rId30" Type="http://schemas.openxmlformats.org/officeDocument/2006/relationships/image" Target="../media/image45.jpeg"/><Relationship Id="rId8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7.jpeg"/><Relationship Id="rId5" Type="http://schemas.openxmlformats.org/officeDocument/2006/relationships/image" Target="../media/image14.png"/><Relationship Id="rId10" Type="http://schemas.openxmlformats.org/officeDocument/2006/relationships/image" Target="../media/image3.svg"/><Relationship Id="rId4" Type="http://schemas.microsoft.com/office/2007/relationships/hdphoto" Target="../media/hdphoto2.wdp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7.jpeg"/><Relationship Id="rId5" Type="http://schemas.openxmlformats.org/officeDocument/2006/relationships/image" Target="../media/image14.png"/><Relationship Id="rId10" Type="http://schemas.openxmlformats.org/officeDocument/2006/relationships/image" Target="../media/image3.svg"/><Relationship Id="rId4" Type="http://schemas.microsoft.com/office/2007/relationships/hdphoto" Target="../media/hdphoto2.wdp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hodes 4K HDR (HLG)  Greece 🇬🇷 - 720">
            <a:hlinkClick r:id="" action="ppaction://media"/>
            <a:extLst>
              <a:ext uri="{FF2B5EF4-FFF2-40B4-BE49-F238E27FC236}">
                <a16:creationId xmlns:a16="http://schemas.microsoft.com/office/drawing/2014/main" id="{2A78C13A-D90C-5CA0-72A6-3517D48EC60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00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238300" cy="6858000"/>
          </a:xfrm>
          <a:prstGeom prst="rect">
            <a:avLst/>
          </a:prstGeom>
        </p:spPr>
      </p:pic>
      <p:pic>
        <p:nvPicPr>
          <p:cNvPr id="8" name="Grafický objekt 7" descr="Tropy se souvislou výplní">
            <a:extLst>
              <a:ext uri="{FF2B5EF4-FFF2-40B4-BE49-F238E27FC236}">
                <a16:creationId xmlns:a16="http://schemas.microsoft.com/office/drawing/2014/main" id="{62428AE3-E146-E143-AFB0-85166B723C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31300" y="5897300"/>
            <a:ext cx="914400" cy="9144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61E5350-D728-B427-9B6D-945332975B6D}"/>
              </a:ext>
            </a:extLst>
          </p:cNvPr>
          <p:cNvSpPr txBox="1"/>
          <p:nvPr/>
        </p:nvSpPr>
        <p:spPr>
          <a:xfrm>
            <a:off x="0" y="0"/>
            <a:ext cx="12238300" cy="6858001"/>
          </a:xfrm>
          <a:custGeom>
            <a:avLst/>
            <a:gdLst/>
            <a:ahLst/>
            <a:cxnLst/>
            <a:rect l="l" t="t" r="r" b="b"/>
            <a:pathLst>
              <a:path w="12238300" h="6858001">
                <a:moveTo>
                  <a:pt x="3646025" y="6858000"/>
                </a:moveTo>
                <a:lnTo>
                  <a:pt x="7831431" y="6858000"/>
                </a:lnTo>
                <a:lnTo>
                  <a:pt x="7831431" y="6858001"/>
                </a:lnTo>
                <a:lnTo>
                  <a:pt x="3646025" y="6858001"/>
                </a:lnTo>
                <a:close/>
                <a:moveTo>
                  <a:pt x="1691651" y="6723168"/>
                </a:moveTo>
                <a:cubicBezTo>
                  <a:pt x="1700358" y="6734057"/>
                  <a:pt x="1707106" y="6741852"/>
                  <a:pt x="1711896" y="6746554"/>
                </a:cubicBezTo>
                <a:cubicBezTo>
                  <a:pt x="1703594" y="6751427"/>
                  <a:pt x="1696686" y="6753863"/>
                  <a:pt x="1691173" y="6753863"/>
                </a:cubicBezTo>
                <a:cubicBezTo>
                  <a:pt x="1687332" y="6753863"/>
                  <a:pt x="1684157" y="6752747"/>
                  <a:pt x="1681648" y="6750515"/>
                </a:cubicBezTo>
                <a:cubicBezTo>
                  <a:pt x="1679139" y="6748282"/>
                  <a:pt x="1677885" y="6745833"/>
                  <a:pt x="1677885" y="6743166"/>
                </a:cubicBezTo>
                <a:cubicBezTo>
                  <a:pt x="1677885" y="6737461"/>
                  <a:pt x="1682473" y="6730795"/>
                  <a:pt x="1691651" y="6723168"/>
                </a:cubicBezTo>
                <a:close/>
                <a:moveTo>
                  <a:pt x="3181653" y="6694053"/>
                </a:moveTo>
                <a:cubicBezTo>
                  <a:pt x="3189728" y="6694053"/>
                  <a:pt x="3196359" y="6696766"/>
                  <a:pt x="3201546" y="6702192"/>
                </a:cubicBezTo>
                <a:cubicBezTo>
                  <a:pt x="3206733" y="6707618"/>
                  <a:pt x="3209326" y="6714672"/>
                  <a:pt x="3209326" y="6723354"/>
                </a:cubicBezTo>
                <a:cubicBezTo>
                  <a:pt x="3209326" y="6732035"/>
                  <a:pt x="3206686" y="6739136"/>
                  <a:pt x="3201406" y="6744655"/>
                </a:cubicBezTo>
                <a:cubicBezTo>
                  <a:pt x="3196127" y="6750174"/>
                  <a:pt x="3189512" y="6752933"/>
                  <a:pt x="3181560" y="6752933"/>
                </a:cubicBezTo>
                <a:cubicBezTo>
                  <a:pt x="3173609" y="6752933"/>
                  <a:pt x="3167040" y="6750205"/>
                  <a:pt x="3161854" y="6744748"/>
                </a:cubicBezTo>
                <a:cubicBezTo>
                  <a:pt x="3156667" y="6739291"/>
                  <a:pt x="3154074" y="6732159"/>
                  <a:pt x="3154074" y="6723354"/>
                </a:cubicBezTo>
                <a:cubicBezTo>
                  <a:pt x="3154074" y="6714796"/>
                  <a:pt x="3156698" y="6707773"/>
                  <a:pt x="3161947" y="6702285"/>
                </a:cubicBezTo>
                <a:cubicBezTo>
                  <a:pt x="3167195" y="6696797"/>
                  <a:pt x="3173764" y="6694053"/>
                  <a:pt x="3181653" y="6694053"/>
                </a:cubicBezTo>
                <a:close/>
                <a:moveTo>
                  <a:pt x="2829228" y="6694053"/>
                </a:moveTo>
                <a:cubicBezTo>
                  <a:pt x="2837303" y="6694053"/>
                  <a:pt x="2843934" y="6696766"/>
                  <a:pt x="2849121" y="6702192"/>
                </a:cubicBezTo>
                <a:cubicBezTo>
                  <a:pt x="2854308" y="6707618"/>
                  <a:pt x="2856901" y="6714672"/>
                  <a:pt x="2856901" y="6723354"/>
                </a:cubicBezTo>
                <a:cubicBezTo>
                  <a:pt x="2856901" y="6732035"/>
                  <a:pt x="2854261" y="6739136"/>
                  <a:pt x="2848981" y="6744655"/>
                </a:cubicBezTo>
                <a:cubicBezTo>
                  <a:pt x="2843702" y="6750174"/>
                  <a:pt x="2837087" y="6752933"/>
                  <a:pt x="2829135" y="6752933"/>
                </a:cubicBezTo>
                <a:cubicBezTo>
                  <a:pt x="2821184" y="6752933"/>
                  <a:pt x="2814615" y="6750205"/>
                  <a:pt x="2809429" y="6744748"/>
                </a:cubicBezTo>
                <a:cubicBezTo>
                  <a:pt x="2804242" y="6739291"/>
                  <a:pt x="2801649" y="6732159"/>
                  <a:pt x="2801649" y="6723354"/>
                </a:cubicBezTo>
                <a:cubicBezTo>
                  <a:pt x="2801649" y="6714796"/>
                  <a:pt x="2804273" y="6707773"/>
                  <a:pt x="2809522" y="6702285"/>
                </a:cubicBezTo>
                <a:cubicBezTo>
                  <a:pt x="2814770" y="6696797"/>
                  <a:pt x="2821339" y="6694053"/>
                  <a:pt x="2829228" y="6694053"/>
                </a:cubicBezTo>
                <a:close/>
                <a:moveTo>
                  <a:pt x="3410301" y="6693588"/>
                </a:moveTo>
                <a:cubicBezTo>
                  <a:pt x="3418336" y="6693588"/>
                  <a:pt x="3424979" y="6696317"/>
                  <a:pt x="3430232" y="6701774"/>
                </a:cubicBezTo>
                <a:cubicBezTo>
                  <a:pt x="3435485" y="6707231"/>
                  <a:pt x="3438112" y="6714362"/>
                  <a:pt x="3438112" y="6723168"/>
                </a:cubicBezTo>
                <a:cubicBezTo>
                  <a:pt x="3438112" y="6732159"/>
                  <a:pt x="3435485" y="6739430"/>
                  <a:pt x="3430232" y="6744980"/>
                </a:cubicBezTo>
                <a:cubicBezTo>
                  <a:pt x="3424979" y="6750530"/>
                  <a:pt x="3418366" y="6753305"/>
                  <a:pt x="3410393" y="6753305"/>
                </a:cubicBezTo>
                <a:cubicBezTo>
                  <a:pt x="3402667" y="6753305"/>
                  <a:pt x="3396163" y="6750484"/>
                  <a:pt x="3390879" y="6744841"/>
                </a:cubicBezTo>
                <a:cubicBezTo>
                  <a:pt x="3385594" y="6739198"/>
                  <a:pt x="3382953" y="6732004"/>
                  <a:pt x="3382953" y="6723261"/>
                </a:cubicBezTo>
                <a:cubicBezTo>
                  <a:pt x="3382953" y="6714579"/>
                  <a:pt x="3385548" y="6707463"/>
                  <a:pt x="3390740" y="6701913"/>
                </a:cubicBezTo>
                <a:cubicBezTo>
                  <a:pt x="3395931" y="6696363"/>
                  <a:pt x="3402452" y="6693588"/>
                  <a:pt x="3410301" y="6693588"/>
                </a:cubicBezTo>
                <a:close/>
                <a:moveTo>
                  <a:pt x="2524476" y="6693588"/>
                </a:moveTo>
                <a:cubicBezTo>
                  <a:pt x="2532511" y="6693588"/>
                  <a:pt x="2539154" y="6696317"/>
                  <a:pt x="2544407" y="6701774"/>
                </a:cubicBezTo>
                <a:cubicBezTo>
                  <a:pt x="2549660" y="6707231"/>
                  <a:pt x="2552287" y="6714362"/>
                  <a:pt x="2552287" y="6723168"/>
                </a:cubicBezTo>
                <a:cubicBezTo>
                  <a:pt x="2552287" y="6732159"/>
                  <a:pt x="2549660" y="6739430"/>
                  <a:pt x="2544407" y="6744980"/>
                </a:cubicBezTo>
                <a:cubicBezTo>
                  <a:pt x="2539154" y="6750530"/>
                  <a:pt x="2532541" y="6753305"/>
                  <a:pt x="2524568" y="6753305"/>
                </a:cubicBezTo>
                <a:cubicBezTo>
                  <a:pt x="2516842" y="6753305"/>
                  <a:pt x="2510338" y="6750484"/>
                  <a:pt x="2505053" y="6744841"/>
                </a:cubicBezTo>
                <a:cubicBezTo>
                  <a:pt x="2499769" y="6739198"/>
                  <a:pt x="2497128" y="6732004"/>
                  <a:pt x="2497128" y="6723261"/>
                </a:cubicBezTo>
                <a:cubicBezTo>
                  <a:pt x="2497128" y="6714579"/>
                  <a:pt x="2499723" y="6707463"/>
                  <a:pt x="2504915" y="6701913"/>
                </a:cubicBezTo>
                <a:cubicBezTo>
                  <a:pt x="2510106" y="6696363"/>
                  <a:pt x="2516627" y="6693588"/>
                  <a:pt x="2524476" y="6693588"/>
                </a:cubicBezTo>
                <a:close/>
                <a:moveTo>
                  <a:pt x="2000601" y="6693588"/>
                </a:moveTo>
                <a:cubicBezTo>
                  <a:pt x="2008636" y="6693588"/>
                  <a:pt x="2015279" y="6696317"/>
                  <a:pt x="2020532" y="6701774"/>
                </a:cubicBezTo>
                <a:cubicBezTo>
                  <a:pt x="2025786" y="6707231"/>
                  <a:pt x="2028412" y="6714362"/>
                  <a:pt x="2028412" y="6723168"/>
                </a:cubicBezTo>
                <a:cubicBezTo>
                  <a:pt x="2028412" y="6732159"/>
                  <a:pt x="2025786" y="6739430"/>
                  <a:pt x="2020532" y="6744980"/>
                </a:cubicBezTo>
                <a:cubicBezTo>
                  <a:pt x="2015279" y="6750530"/>
                  <a:pt x="2008666" y="6753305"/>
                  <a:pt x="2000693" y="6753305"/>
                </a:cubicBezTo>
                <a:cubicBezTo>
                  <a:pt x="1992968" y="6753305"/>
                  <a:pt x="1986463" y="6750484"/>
                  <a:pt x="1981179" y="6744841"/>
                </a:cubicBezTo>
                <a:cubicBezTo>
                  <a:pt x="1975895" y="6739198"/>
                  <a:pt x="1973253" y="6732004"/>
                  <a:pt x="1973253" y="6723261"/>
                </a:cubicBezTo>
                <a:cubicBezTo>
                  <a:pt x="1973253" y="6714579"/>
                  <a:pt x="1975848" y="6707463"/>
                  <a:pt x="1981040" y="6701913"/>
                </a:cubicBezTo>
                <a:cubicBezTo>
                  <a:pt x="1986232" y="6696363"/>
                  <a:pt x="1992752" y="6693588"/>
                  <a:pt x="2000601" y="6693588"/>
                </a:cubicBezTo>
                <a:close/>
                <a:moveTo>
                  <a:pt x="686151" y="6693588"/>
                </a:moveTo>
                <a:cubicBezTo>
                  <a:pt x="694186" y="6693588"/>
                  <a:pt x="700829" y="6696317"/>
                  <a:pt x="706082" y="6701774"/>
                </a:cubicBezTo>
                <a:cubicBezTo>
                  <a:pt x="711336" y="6707231"/>
                  <a:pt x="713962" y="6714362"/>
                  <a:pt x="713962" y="6723168"/>
                </a:cubicBezTo>
                <a:cubicBezTo>
                  <a:pt x="713962" y="6732159"/>
                  <a:pt x="711336" y="6739430"/>
                  <a:pt x="706082" y="6744980"/>
                </a:cubicBezTo>
                <a:cubicBezTo>
                  <a:pt x="700829" y="6750530"/>
                  <a:pt x="694216" y="6753305"/>
                  <a:pt x="686243" y="6753305"/>
                </a:cubicBezTo>
                <a:cubicBezTo>
                  <a:pt x="678518" y="6753305"/>
                  <a:pt x="672013" y="6750484"/>
                  <a:pt x="666729" y="6744841"/>
                </a:cubicBezTo>
                <a:cubicBezTo>
                  <a:pt x="661445" y="6739198"/>
                  <a:pt x="658803" y="6732004"/>
                  <a:pt x="658803" y="6723261"/>
                </a:cubicBezTo>
                <a:cubicBezTo>
                  <a:pt x="658803" y="6714579"/>
                  <a:pt x="661398" y="6707463"/>
                  <a:pt x="666590" y="6701913"/>
                </a:cubicBezTo>
                <a:cubicBezTo>
                  <a:pt x="671782" y="6696363"/>
                  <a:pt x="678302" y="6693588"/>
                  <a:pt x="686151" y="6693588"/>
                </a:cubicBezTo>
                <a:close/>
                <a:moveTo>
                  <a:pt x="390876" y="6693588"/>
                </a:moveTo>
                <a:cubicBezTo>
                  <a:pt x="398911" y="6693588"/>
                  <a:pt x="405554" y="6696317"/>
                  <a:pt x="410807" y="6701774"/>
                </a:cubicBezTo>
                <a:cubicBezTo>
                  <a:pt x="416061" y="6707231"/>
                  <a:pt x="418687" y="6714362"/>
                  <a:pt x="418687" y="6723168"/>
                </a:cubicBezTo>
                <a:cubicBezTo>
                  <a:pt x="418687" y="6732159"/>
                  <a:pt x="416061" y="6739430"/>
                  <a:pt x="410807" y="6744980"/>
                </a:cubicBezTo>
                <a:cubicBezTo>
                  <a:pt x="405554" y="6750530"/>
                  <a:pt x="398941" y="6753305"/>
                  <a:pt x="390968" y="6753305"/>
                </a:cubicBezTo>
                <a:cubicBezTo>
                  <a:pt x="383243" y="6753305"/>
                  <a:pt x="376738" y="6750484"/>
                  <a:pt x="371454" y="6744841"/>
                </a:cubicBezTo>
                <a:cubicBezTo>
                  <a:pt x="366170" y="6739198"/>
                  <a:pt x="363528" y="6732004"/>
                  <a:pt x="363528" y="6723261"/>
                </a:cubicBezTo>
                <a:cubicBezTo>
                  <a:pt x="363528" y="6714579"/>
                  <a:pt x="366123" y="6707463"/>
                  <a:pt x="371315" y="6701913"/>
                </a:cubicBezTo>
                <a:cubicBezTo>
                  <a:pt x="376507" y="6696363"/>
                  <a:pt x="383027" y="6693588"/>
                  <a:pt x="390876" y="6693588"/>
                </a:cubicBezTo>
                <a:close/>
                <a:moveTo>
                  <a:pt x="2182459" y="6691635"/>
                </a:moveTo>
                <a:cubicBezTo>
                  <a:pt x="2188981" y="6691635"/>
                  <a:pt x="2194712" y="6693402"/>
                  <a:pt x="2199650" y="6696937"/>
                </a:cubicBezTo>
                <a:cubicBezTo>
                  <a:pt x="2204588" y="6700471"/>
                  <a:pt x="2207896" y="6705060"/>
                  <a:pt x="2209573" y="6710703"/>
                </a:cubicBezTo>
                <a:lnTo>
                  <a:pt x="2154507" y="6710703"/>
                </a:lnTo>
                <a:cubicBezTo>
                  <a:pt x="2157364" y="6704440"/>
                  <a:pt x="2160470" y="6700068"/>
                  <a:pt x="2163825" y="6697588"/>
                </a:cubicBezTo>
                <a:cubicBezTo>
                  <a:pt x="2169166" y="6693619"/>
                  <a:pt x="2175378" y="6691635"/>
                  <a:pt x="2182459" y="6691635"/>
                </a:cubicBezTo>
                <a:close/>
                <a:moveTo>
                  <a:pt x="1420459" y="6691635"/>
                </a:moveTo>
                <a:cubicBezTo>
                  <a:pt x="1426981" y="6691635"/>
                  <a:pt x="1432712" y="6693402"/>
                  <a:pt x="1437650" y="6696937"/>
                </a:cubicBezTo>
                <a:cubicBezTo>
                  <a:pt x="1442588" y="6700471"/>
                  <a:pt x="1445896" y="6705060"/>
                  <a:pt x="1447573" y="6710703"/>
                </a:cubicBezTo>
                <a:lnTo>
                  <a:pt x="1392507" y="6710703"/>
                </a:lnTo>
                <a:cubicBezTo>
                  <a:pt x="1395364" y="6704440"/>
                  <a:pt x="1398470" y="6700068"/>
                  <a:pt x="1401824" y="6697588"/>
                </a:cubicBezTo>
                <a:cubicBezTo>
                  <a:pt x="1407166" y="6693619"/>
                  <a:pt x="1413378" y="6691635"/>
                  <a:pt x="1420459" y="6691635"/>
                </a:cubicBezTo>
                <a:close/>
                <a:moveTo>
                  <a:pt x="3246691" y="6672752"/>
                </a:moveTo>
                <a:lnTo>
                  <a:pt x="3289851" y="6773955"/>
                </a:lnTo>
                <a:lnTo>
                  <a:pt x="3306315" y="6773955"/>
                </a:lnTo>
                <a:lnTo>
                  <a:pt x="3349383" y="6672752"/>
                </a:lnTo>
                <a:lnTo>
                  <a:pt x="3323641" y="6672752"/>
                </a:lnTo>
                <a:lnTo>
                  <a:pt x="3298130" y="6732469"/>
                </a:lnTo>
                <a:lnTo>
                  <a:pt x="3272563" y="6672752"/>
                </a:lnTo>
                <a:close/>
                <a:moveTo>
                  <a:pt x="2311762" y="6672752"/>
                </a:moveTo>
                <a:lnTo>
                  <a:pt x="2311762" y="6773955"/>
                </a:lnTo>
                <a:lnTo>
                  <a:pt x="2337156" y="6773955"/>
                </a:lnTo>
                <a:lnTo>
                  <a:pt x="2337156" y="6672752"/>
                </a:lnTo>
                <a:close/>
                <a:moveTo>
                  <a:pt x="751141" y="6672752"/>
                </a:moveTo>
                <a:lnTo>
                  <a:pt x="794301" y="6773955"/>
                </a:lnTo>
                <a:lnTo>
                  <a:pt x="810765" y="6773955"/>
                </a:lnTo>
                <a:lnTo>
                  <a:pt x="853833" y="6672752"/>
                </a:lnTo>
                <a:lnTo>
                  <a:pt x="828091" y="6672752"/>
                </a:lnTo>
                <a:lnTo>
                  <a:pt x="802580" y="6732469"/>
                </a:lnTo>
                <a:lnTo>
                  <a:pt x="777013" y="6672752"/>
                </a:lnTo>
                <a:close/>
                <a:moveTo>
                  <a:pt x="3405128" y="6670148"/>
                </a:moveTo>
                <a:cubicBezTo>
                  <a:pt x="3391936" y="6670148"/>
                  <a:pt x="3380725" y="6675140"/>
                  <a:pt x="3371495" y="6685123"/>
                </a:cubicBezTo>
                <a:cubicBezTo>
                  <a:pt x="3362266" y="6695107"/>
                  <a:pt x="3357652" y="6707913"/>
                  <a:pt x="3357652" y="6723540"/>
                </a:cubicBezTo>
                <a:cubicBezTo>
                  <a:pt x="3357652" y="6738609"/>
                  <a:pt x="3362421" y="6751212"/>
                  <a:pt x="3371960" y="6761351"/>
                </a:cubicBezTo>
                <a:cubicBezTo>
                  <a:pt x="3381499" y="6771490"/>
                  <a:pt x="3392802" y="6776560"/>
                  <a:pt x="3405871" y="6776560"/>
                </a:cubicBezTo>
                <a:cubicBezTo>
                  <a:pt x="3411694" y="6776560"/>
                  <a:pt x="3417098" y="6775521"/>
                  <a:pt x="3422084" y="6773444"/>
                </a:cubicBezTo>
                <a:cubicBezTo>
                  <a:pt x="3427070" y="6771366"/>
                  <a:pt x="3432041" y="6767971"/>
                  <a:pt x="3436996" y="6763258"/>
                </a:cubicBezTo>
                <a:lnTo>
                  <a:pt x="3436996" y="6773955"/>
                </a:lnTo>
                <a:lnTo>
                  <a:pt x="3462390" y="6773955"/>
                </a:lnTo>
                <a:lnTo>
                  <a:pt x="3462390" y="6672752"/>
                </a:lnTo>
                <a:lnTo>
                  <a:pt x="3436996" y="6672752"/>
                </a:lnTo>
                <a:lnTo>
                  <a:pt x="3436996" y="6683914"/>
                </a:lnTo>
                <a:cubicBezTo>
                  <a:pt x="3432474" y="6679325"/>
                  <a:pt x="3427550" y="6675884"/>
                  <a:pt x="3422223" y="6673589"/>
                </a:cubicBezTo>
                <a:cubicBezTo>
                  <a:pt x="3416896" y="6671295"/>
                  <a:pt x="3411198" y="6670148"/>
                  <a:pt x="3405128" y="6670148"/>
                </a:cubicBezTo>
                <a:close/>
                <a:moveTo>
                  <a:pt x="3181235" y="6670148"/>
                </a:moveTo>
                <a:cubicBezTo>
                  <a:pt x="3168026" y="6670148"/>
                  <a:pt x="3156337" y="6674737"/>
                  <a:pt x="3146167" y="6683914"/>
                </a:cubicBezTo>
                <a:cubicBezTo>
                  <a:pt x="3134571" y="6694456"/>
                  <a:pt x="3128773" y="6707634"/>
                  <a:pt x="3128773" y="6723447"/>
                </a:cubicBezTo>
                <a:cubicBezTo>
                  <a:pt x="3128773" y="6738205"/>
                  <a:pt x="3133904" y="6750747"/>
                  <a:pt x="3144167" y="6761072"/>
                </a:cubicBezTo>
                <a:cubicBezTo>
                  <a:pt x="3154430" y="6771397"/>
                  <a:pt x="3166817" y="6776560"/>
                  <a:pt x="3181328" y="6776560"/>
                </a:cubicBezTo>
                <a:cubicBezTo>
                  <a:pt x="3191187" y="6776560"/>
                  <a:pt x="3200210" y="6774219"/>
                  <a:pt x="3208396" y="6769537"/>
                </a:cubicBezTo>
                <a:cubicBezTo>
                  <a:pt x="3216581" y="6764855"/>
                  <a:pt x="3223046" y="6758359"/>
                  <a:pt x="3227790" y="6750050"/>
                </a:cubicBezTo>
                <a:cubicBezTo>
                  <a:pt x="3232534" y="6741740"/>
                  <a:pt x="3234906" y="6732810"/>
                  <a:pt x="3234906" y="6723261"/>
                </a:cubicBezTo>
                <a:cubicBezTo>
                  <a:pt x="3234906" y="6713773"/>
                  <a:pt x="3232549" y="6704936"/>
                  <a:pt x="3227836" y="6696751"/>
                </a:cubicBezTo>
                <a:cubicBezTo>
                  <a:pt x="3223124" y="6688565"/>
                  <a:pt x="3216566" y="6682085"/>
                  <a:pt x="3208163" y="6677310"/>
                </a:cubicBezTo>
                <a:cubicBezTo>
                  <a:pt x="3199761" y="6672535"/>
                  <a:pt x="3190784" y="6670148"/>
                  <a:pt x="3181235" y="6670148"/>
                </a:cubicBezTo>
                <a:close/>
                <a:moveTo>
                  <a:pt x="2960498" y="6670148"/>
                </a:moveTo>
                <a:cubicBezTo>
                  <a:pt x="2955605" y="6670148"/>
                  <a:pt x="2950822" y="6671097"/>
                  <a:pt x="2946147" y="6672995"/>
                </a:cubicBezTo>
                <a:cubicBezTo>
                  <a:pt x="2941472" y="6674893"/>
                  <a:pt x="2936255" y="6678269"/>
                  <a:pt x="2930497" y="6683124"/>
                </a:cubicBezTo>
                <a:lnTo>
                  <a:pt x="2930497" y="6672752"/>
                </a:lnTo>
                <a:lnTo>
                  <a:pt x="2905103" y="6672752"/>
                </a:lnTo>
                <a:lnTo>
                  <a:pt x="2905103" y="6773955"/>
                </a:lnTo>
                <a:lnTo>
                  <a:pt x="2930497" y="6773955"/>
                </a:lnTo>
                <a:lnTo>
                  <a:pt x="2930497" y="6733353"/>
                </a:lnTo>
                <a:cubicBezTo>
                  <a:pt x="2930497" y="6722824"/>
                  <a:pt x="2930868" y="6715980"/>
                  <a:pt x="2931610" y="6712821"/>
                </a:cubicBezTo>
                <a:cubicBezTo>
                  <a:pt x="2933033" y="6706751"/>
                  <a:pt x="2935585" y="6701996"/>
                  <a:pt x="2939266" y="6698559"/>
                </a:cubicBezTo>
                <a:cubicBezTo>
                  <a:pt x="2942947" y="6695121"/>
                  <a:pt x="2947355" y="6693402"/>
                  <a:pt x="2952489" y="6693402"/>
                </a:cubicBezTo>
                <a:cubicBezTo>
                  <a:pt x="2956448" y="6693402"/>
                  <a:pt x="2959773" y="6694440"/>
                  <a:pt x="2962465" y="6696514"/>
                </a:cubicBezTo>
                <a:cubicBezTo>
                  <a:pt x="2965156" y="6698589"/>
                  <a:pt x="2967043" y="6701609"/>
                  <a:pt x="2968126" y="6705574"/>
                </a:cubicBezTo>
                <a:cubicBezTo>
                  <a:pt x="2969209" y="6709538"/>
                  <a:pt x="2969750" y="6717559"/>
                  <a:pt x="2969750" y="6729637"/>
                </a:cubicBezTo>
                <a:lnTo>
                  <a:pt x="2969750" y="6773955"/>
                </a:lnTo>
                <a:lnTo>
                  <a:pt x="2994865" y="6773955"/>
                </a:lnTo>
                <a:lnTo>
                  <a:pt x="2994865" y="6707076"/>
                </a:lnTo>
                <a:cubicBezTo>
                  <a:pt x="2994865" y="6695417"/>
                  <a:pt x="2991924" y="6686612"/>
                  <a:pt x="2986041" y="6680659"/>
                </a:cubicBezTo>
                <a:cubicBezTo>
                  <a:pt x="2979044" y="6673651"/>
                  <a:pt x="2970529" y="6670148"/>
                  <a:pt x="2960498" y="6670148"/>
                </a:cubicBezTo>
                <a:close/>
                <a:moveTo>
                  <a:pt x="2828810" y="6670148"/>
                </a:moveTo>
                <a:cubicBezTo>
                  <a:pt x="2815601" y="6670148"/>
                  <a:pt x="2803912" y="6674737"/>
                  <a:pt x="2793742" y="6683914"/>
                </a:cubicBezTo>
                <a:cubicBezTo>
                  <a:pt x="2782146" y="6694456"/>
                  <a:pt x="2776348" y="6707634"/>
                  <a:pt x="2776348" y="6723447"/>
                </a:cubicBezTo>
                <a:cubicBezTo>
                  <a:pt x="2776348" y="6738205"/>
                  <a:pt x="2781479" y="6750747"/>
                  <a:pt x="2791742" y="6761072"/>
                </a:cubicBezTo>
                <a:cubicBezTo>
                  <a:pt x="2802005" y="6771397"/>
                  <a:pt x="2814392" y="6776560"/>
                  <a:pt x="2828903" y="6776560"/>
                </a:cubicBezTo>
                <a:cubicBezTo>
                  <a:pt x="2838763" y="6776560"/>
                  <a:pt x="2847785" y="6774219"/>
                  <a:pt x="2855971" y="6769537"/>
                </a:cubicBezTo>
                <a:cubicBezTo>
                  <a:pt x="2864156" y="6764855"/>
                  <a:pt x="2870621" y="6758359"/>
                  <a:pt x="2875365" y="6750050"/>
                </a:cubicBezTo>
                <a:cubicBezTo>
                  <a:pt x="2880109" y="6741740"/>
                  <a:pt x="2882481" y="6732810"/>
                  <a:pt x="2882481" y="6723261"/>
                </a:cubicBezTo>
                <a:cubicBezTo>
                  <a:pt x="2882481" y="6713773"/>
                  <a:pt x="2880125" y="6704936"/>
                  <a:pt x="2875411" y="6696751"/>
                </a:cubicBezTo>
                <a:cubicBezTo>
                  <a:pt x="2870699" y="6688565"/>
                  <a:pt x="2864141" y="6682085"/>
                  <a:pt x="2855738" y="6677310"/>
                </a:cubicBezTo>
                <a:cubicBezTo>
                  <a:pt x="2847336" y="6672535"/>
                  <a:pt x="2838360" y="6670148"/>
                  <a:pt x="2828810" y="6670148"/>
                </a:cubicBezTo>
                <a:close/>
                <a:moveTo>
                  <a:pt x="2519303" y="6670148"/>
                </a:moveTo>
                <a:cubicBezTo>
                  <a:pt x="2506111" y="6670148"/>
                  <a:pt x="2494900" y="6675140"/>
                  <a:pt x="2485670" y="6685123"/>
                </a:cubicBezTo>
                <a:cubicBezTo>
                  <a:pt x="2476441" y="6695107"/>
                  <a:pt x="2471827" y="6707913"/>
                  <a:pt x="2471827" y="6723540"/>
                </a:cubicBezTo>
                <a:cubicBezTo>
                  <a:pt x="2471827" y="6738609"/>
                  <a:pt x="2476596" y="6751212"/>
                  <a:pt x="2486135" y="6761351"/>
                </a:cubicBezTo>
                <a:cubicBezTo>
                  <a:pt x="2495673" y="6771490"/>
                  <a:pt x="2506977" y="6776560"/>
                  <a:pt x="2520046" y="6776560"/>
                </a:cubicBezTo>
                <a:cubicBezTo>
                  <a:pt x="2525869" y="6776560"/>
                  <a:pt x="2531273" y="6775521"/>
                  <a:pt x="2536259" y="6773444"/>
                </a:cubicBezTo>
                <a:cubicBezTo>
                  <a:pt x="2541245" y="6771366"/>
                  <a:pt x="2546216" y="6767971"/>
                  <a:pt x="2551171" y="6763258"/>
                </a:cubicBezTo>
                <a:lnTo>
                  <a:pt x="2551171" y="6773955"/>
                </a:lnTo>
                <a:lnTo>
                  <a:pt x="2576565" y="6773955"/>
                </a:lnTo>
                <a:lnTo>
                  <a:pt x="2576565" y="6672752"/>
                </a:lnTo>
                <a:lnTo>
                  <a:pt x="2551171" y="6672752"/>
                </a:lnTo>
                <a:lnTo>
                  <a:pt x="2551171" y="6683914"/>
                </a:lnTo>
                <a:cubicBezTo>
                  <a:pt x="2546649" y="6679325"/>
                  <a:pt x="2541724" y="6675884"/>
                  <a:pt x="2536398" y="6673589"/>
                </a:cubicBezTo>
                <a:cubicBezTo>
                  <a:pt x="2531071" y="6671295"/>
                  <a:pt x="2525373" y="6670148"/>
                  <a:pt x="2519303" y="6670148"/>
                </a:cubicBezTo>
                <a:close/>
                <a:moveTo>
                  <a:pt x="2417573" y="6670148"/>
                </a:moveTo>
                <a:cubicBezTo>
                  <a:pt x="2412681" y="6670148"/>
                  <a:pt x="2407897" y="6671097"/>
                  <a:pt x="2403222" y="6672995"/>
                </a:cubicBezTo>
                <a:cubicBezTo>
                  <a:pt x="2398547" y="6674893"/>
                  <a:pt x="2393330" y="6678269"/>
                  <a:pt x="2387571" y="6683124"/>
                </a:cubicBezTo>
                <a:lnTo>
                  <a:pt x="2387571" y="6672752"/>
                </a:lnTo>
                <a:lnTo>
                  <a:pt x="2362178" y="6672752"/>
                </a:lnTo>
                <a:lnTo>
                  <a:pt x="2362178" y="6773955"/>
                </a:lnTo>
                <a:lnTo>
                  <a:pt x="2387571" y="6773955"/>
                </a:lnTo>
                <a:lnTo>
                  <a:pt x="2387571" y="6733353"/>
                </a:lnTo>
                <a:cubicBezTo>
                  <a:pt x="2387571" y="6722824"/>
                  <a:pt x="2387943" y="6715980"/>
                  <a:pt x="2388685" y="6712821"/>
                </a:cubicBezTo>
                <a:cubicBezTo>
                  <a:pt x="2390108" y="6706751"/>
                  <a:pt x="2392661" y="6701996"/>
                  <a:pt x="2396341" y="6698559"/>
                </a:cubicBezTo>
                <a:cubicBezTo>
                  <a:pt x="2400022" y="6695121"/>
                  <a:pt x="2404430" y="6693402"/>
                  <a:pt x="2409564" y="6693402"/>
                </a:cubicBezTo>
                <a:cubicBezTo>
                  <a:pt x="2413524" y="6693402"/>
                  <a:pt x="2416849" y="6694440"/>
                  <a:pt x="2419540" y="6696514"/>
                </a:cubicBezTo>
                <a:cubicBezTo>
                  <a:pt x="2422231" y="6698589"/>
                  <a:pt x="2424118" y="6701609"/>
                  <a:pt x="2425201" y="6705574"/>
                </a:cubicBezTo>
                <a:cubicBezTo>
                  <a:pt x="2426284" y="6709538"/>
                  <a:pt x="2426825" y="6717559"/>
                  <a:pt x="2426825" y="6729637"/>
                </a:cubicBezTo>
                <a:lnTo>
                  <a:pt x="2426825" y="6773955"/>
                </a:lnTo>
                <a:lnTo>
                  <a:pt x="2451940" y="6773955"/>
                </a:lnTo>
                <a:lnTo>
                  <a:pt x="2451940" y="6707076"/>
                </a:lnTo>
                <a:cubicBezTo>
                  <a:pt x="2451940" y="6695417"/>
                  <a:pt x="2448999" y="6686612"/>
                  <a:pt x="2443116" y="6680659"/>
                </a:cubicBezTo>
                <a:cubicBezTo>
                  <a:pt x="2436118" y="6673651"/>
                  <a:pt x="2427604" y="6670148"/>
                  <a:pt x="2417573" y="6670148"/>
                </a:cubicBezTo>
                <a:close/>
                <a:moveTo>
                  <a:pt x="2295447" y="6670148"/>
                </a:moveTo>
                <a:cubicBezTo>
                  <a:pt x="2290796" y="6670148"/>
                  <a:pt x="2286517" y="6671450"/>
                  <a:pt x="2282611" y="6674054"/>
                </a:cubicBezTo>
                <a:cubicBezTo>
                  <a:pt x="2278704" y="6676659"/>
                  <a:pt x="2275572" y="6680473"/>
                  <a:pt x="2273216" y="6685496"/>
                </a:cubicBezTo>
                <a:lnTo>
                  <a:pt x="2273216" y="6672752"/>
                </a:lnTo>
                <a:lnTo>
                  <a:pt x="2251450" y="6672752"/>
                </a:lnTo>
                <a:lnTo>
                  <a:pt x="2251450" y="6773955"/>
                </a:lnTo>
                <a:lnTo>
                  <a:pt x="2276657" y="6773955"/>
                </a:lnTo>
                <a:lnTo>
                  <a:pt x="2276657" y="6733028"/>
                </a:lnTo>
                <a:lnTo>
                  <a:pt x="2276564" y="6728098"/>
                </a:lnTo>
                <a:cubicBezTo>
                  <a:pt x="2276564" y="6713959"/>
                  <a:pt x="2277913" y="6704471"/>
                  <a:pt x="2280611" y="6699634"/>
                </a:cubicBezTo>
                <a:cubicBezTo>
                  <a:pt x="2283308" y="6694797"/>
                  <a:pt x="2286610" y="6692379"/>
                  <a:pt x="2290517" y="6692379"/>
                </a:cubicBezTo>
                <a:cubicBezTo>
                  <a:pt x="2292439" y="6692379"/>
                  <a:pt x="2294889" y="6693123"/>
                  <a:pt x="2297865" y="6694611"/>
                </a:cubicBezTo>
                <a:lnTo>
                  <a:pt x="2305772" y="6672752"/>
                </a:lnTo>
                <a:cubicBezTo>
                  <a:pt x="2302175" y="6671016"/>
                  <a:pt x="2298734" y="6670148"/>
                  <a:pt x="2295447" y="6670148"/>
                </a:cubicBezTo>
                <a:close/>
                <a:moveTo>
                  <a:pt x="2181203" y="6670148"/>
                </a:moveTo>
                <a:cubicBezTo>
                  <a:pt x="2166196" y="6670148"/>
                  <a:pt x="2153716" y="6675248"/>
                  <a:pt x="2143763" y="6685449"/>
                </a:cubicBezTo>
                <a:cubicBezTo>
                  <a:pt x="2133810" y="6695650"/>
                  <a:pt x="2128834" y="6708471"/>
                  <a:pt x="2128834" y="6723912"/>
                </a:cubicBezTo>
                <a:cubicBezTo>
                  <a:pt x="2128834" y="6738981"/>
                  <a:pt x="2133826" y="6751523"/>
                  <a:pt x="2143810" y="6761537"/>
                </a:cubicBezTo>
                <a:cubicBezTo>
                  <a:pt x="2153794" y="6771552"/>
                  <a:pt x="2166723" y="6776560"/>
                  <a:pt x="2182598" y="6776560"/>
                </a:cubicBezTo>
                <a:cubicBezTo>
                  <a:pt x="2192830" y="6776560"/>
                  <a:pt x="2201667" y="6774746"/>
                  <a:pt x="2209108" y="6771118"/>
                </a:cubicBezTo>
                <a:cubicBezTo>
                  <a:pt x="2216550" y="6767491"/>
                  <a:pt x="2222937" y="6761894"/>
                  <a:pt x="2228270" y="6754329"/>
                </a:cubicBezTo>
                <a:lnTo>
                  <a:pt x="2206876" y="6744283"/>
                </a:lnTo>
                <a:cubicBezTo>
                  <a:pt x="2200054" y="6750918"/>
                  <a:pt x="2191900" y="6754236"/>
                  <a:pt x="2182412" y="6754236"/>
                </a:cubicBezTo>
                <a:cubicBezTo>
                  <a:pt x="2174474" y="6754236"/>
                  <a:pt x="2167948" y="6752112"/>
                  <a:pt x="2162832" y="6747864"/>
                </a:cubicBezTo>
                <a:cubicBezTo>
                  <a:pt x="2157716" y="6743616"/>
                  <a:pt x="2154569" y="6737895"/>
                  <a:pt x="2153391" y="6730702"/>
                </a:cubicBezTo>
                <a:lnTo>
                  <a:pt x="2234967" y="6730702"/>
                </a:lnTo>
                <a:lnTo>
                  <a:pt x="2235060" y="6725865"/>
                </a:lnTo>
                <a:cubicBezTo>
                  <a:pt x="2235060" y="6709122"/>
                  <a:pt x="2230068" y="6695650"/>
                  <a:pt x="2220084" y="6685449"/>
                </a:cubicBezTo>
                <a:cubicBezTo>
                  <a:pt x="2210100" y="6675248"/>
                  <a:pt x="2197140" y="6670148"/>
                  <a:pt x="2181203" y="6670148"/>
                </a:cubicBezTo>
                <a:close/>
                <a:moveTo>
                  <a:pt x="1995429" y="6670148"/>
                </a:moveTo>
                <a:cubicBezTo>
                  <a:pt x="1982236" y="6670148"/>
                  <a:pt x="1971025" y="6675140"/>
                  <a:pt x="1961796" y="6685123"/>
                </a:cubicBezTo>
                <a:cubicBezTo>
                  <a:pt x="1952566" y="6695107"/>
                  <a:pt x="1947952" y="6707913"/>
                  <a:pt x="1947952" y="6723540"/>
                </a:cubicBezTo>
                <a:cubicBezTo>
                  <a:pt x="1947952" y="6738609"/>
                  <a:pt x="1952721" y="6751212"/>
                  <a:pt x="1962260" y="6761351"/>
                </a:cubicBezTo>
                <a:cubicBezTo>
                  <a:pt x="1971798" y="6771490"/>
                  <a:pt x="1983102" y="6776560"/>
                  <a:pt x="1996171" y="6776560"/>
                </a:cubicBezTo>
                <a:cubicBezTo>
                  <a:pt x="2001994" y="6776560"/>
                  <a:pt x="2007398" y="6775521"/>
                  <a:pt x="2012384" y="6773444"/>
                </a:cubicBezTo>
                <a:cubicBezTo>
                  <a:pt x="2017370" y="6771366"/>
                  <a:pt x="2022341" y="6767971"/>
                  <a:pt x="2027296" y="6763258"/>
                </a:cubicBezTo>
                <a:lnTo>
                  <a:pt x="2027296" y="6773955"/>
                </a:lnTo>
                <a:lnTo>
                  <a:pt x="2052690" y="6773955"/>
                </a:lnTo>
                <a:lnTo>
                  <a:pt x="2052690" y="6672752"/>
                </a:lnTo>
                <a:lnTo>
                  <a:pt x="2027296" y="6672752"/>
                </a:lnTo>
                <a:lnTo>
                  <a:pt x="2027296" y="6683914"/>
                </a:lnTo>
                <a:cubicBezTo>
                  <a:pt x="2022774" y="6679325"/>
                  <a:pt x="2017849" y="6675884"/>
                  <a:pt x="2012523" y="6673589"/>
                </a:cubicBezTo>
                <a:cubicBezTo>
                  <a:pt x="2007196" y="6671295"/>
                  <a:pt x="2001498" y="6670148"/>
                  <a:pt x="1995429" y="6670148"/>
                </a:cubicBezTo>
                <a:close/>
                <a:moveTo>
                  <a:pt x="1419203" y="6670148"/>
                </a:moveTo>
                <a:cubicBezTo>
                  <a:pt x="1404196" y="6670148"/>
                  <a:pt x="1391716" y="6675248"/>
                  <a:pt x="1381763" y="6685449"/>
                </a:cubicBezTo>
                <a:cubicBezTo>
                  <a:pt x="1371810" y="6695650"/>
                  <a:pt x="1366834" y="6708471"/>
                  <a:pt x="1366834" y="6723912"/>
                </a:cubicBezTo>
                <a:cubicBezTo>
                  <a:pt x="1366834" y="6738981"/>
                  <a:pt x="1371826" y="6751523"/>
                  <a:pt x="1381810" y="6761537"/>
                </a:cubicBezTo>
                <a:cubicBezTo>
                  <a:pt x="1391794" y="6771552"/>
                  <a:pt x="1404723" y="6776560"/>
                  <a:pt x="1420598" y="6776560"/>
                </a:cubicBezTo>
                <a:cubicBezTo>
                  <a:pt x="1430830" y="6776560"/>
                  <a:pt x="1439667" y="6774746"/>
                  <a:pt x="1447108" y="6771118"/>
                </a:cubicBezTo>
                <a:cubicBezTo>
                  <a:pt x="1454549" y="6767491"/>
                  <a:pt x="1460937" y="6761894"/>
                  <a:pt x="1466270" y="6754329"/>
                </a:cubicBezTo>
                <a:lnTo>
                  <a:pt x="1444876" y="6744283"/>
                </a:lnTo>
                <a:cubicBezTo>
                  <a:pt x="1438055" y="6750918"/>
                  <a:pt x="1429900" y="6754236"/>
                  <a:pt x="1420412" y="6754236"/>
                </a:cubicBezTo>
                <a:cubicBezTo>
                  <a:pt x="1412474" y="6754236"/>
                  <a:pt x="1405948" y="6752112"/>
                  <a:pt x="1400832" y="6747864"/>
                </a:cubicBezTo>
                <a:cubicBezTo>
                  <a:pt x="1395716" y="6743616"/>
                  <a:pt x="1392569" y="6737895"/>
                  <a:pt x="1391390" y="6730702"/>
                </a:cubicBezTo>
                <a:lnTo>
                  <a:pt x="1472967" y="6730702"/>
                </a:lnTo>
                <a:lnTo>
                  <a:pt x="1473060" y="6725865"/>
                </a:lnTo>
                <a:cubicBezTo>
                  <a:pt x="1473060" y="6709122"/>
                  <a:pt x="1468068" y="6695650"/>
                  <a:pt x="1458084" y="6685449"/>
                </a:cubicBezTo>
                <a:cubicBezTo>
                  <a:pt x="1448100" y="6675248"/>
                  <a:pt x="1435140" y="6670148"/>
                  <a:pt x="1419203" y="6670148"/>
                </a:cubicBezTo>
                <a:close/>
                <a:moveTo>
                  <a:pt x="1300122" y="6670148"/>
                </a:moveTo>
                <a:cubicBezTo>
                  <a:pt x="1289269" y="6670148"/>
                  <a:pt x="1279456" y="6672504"/>
                  <a:pt x="1270682" y="6677217"/>
                </a:cubicBezTo>
                <a:cubicBezTo>
                  <a:pt x="1261907" y="6681930"/>
                  <a:pt x="1255070" y="6688410"/>
                  <a:pt x="1250171" y="6696658"/>
                </a:cubicBezTo>
                <a:cubicBezTo>
                  <a:pt x="1245272" y="6704905"/>
                  <a:pt x="1242823" y="6713928"/>
                  <a:pt x="1242823" y="6723726"/>
                </a:cubicBezTo>
                <a:cubicBezTo>
                  <a:pt x="1242823" y="6737864"/>
                  <a:pt x="1247861" y="6750205"/>
                  <a:pt x="1257938" y="6760747"/>
                </a:cubicBezTo>
                <a:cubicBezTo>
                  <a:pt x="1268015" y="6771289"/>
                  <a:pt x="1281952" y="6776560"/>
                  <a:pt x="1299750" y="6776560"/>
                </a:cubicBezTo>
                <a:cubicBezTo>
                  <a:pt x="1319531" y="6776560"/>
                  <a:pt x="1334848" y="6769503"/>
                  <a:pt x="1345700" y="6755388"/>
                </a:cubicBezTo>
                <a:lnTo>
                  <a:pt x="1325677" y="6741678"/>
                </a:lnTo>
                <a:cubicBezTo>
                  <a:pt x="1319345" y="6749430"/>
                  <a:pt x="1310497" y="6753305"/>
                  <a:pt x="1299135" y="6753305"/>
                </a:cubicBezTo>
                <a:cubicBezTo>
                  <a:pt x="1289946" y="6753305"/>
                  <a:pt x="1282527" y="6750581"/>
                  <a:pt x="1276877" y="6745133"/>
                </a:cubicBezTo>
                <a:cubicBezTo>
                  <a:pt x="1271228" y="6739685"/>
                  <a:pt x="1268403" y="6732657"/>
                  <a:pt x="1268403" y="6724050"/>
                </a:cubicBezTo>
                <a:cubicBezTo>
                  <a:pt x="1268403" y="6715197"/>
                  <a:pt x="1271336" y="6707937"/>
                  <a:pt x="1277203" y="6702272"/>
                </a:cubicBezTo>
                <a:cubicBezTo>
                  <a:pt x="1283070" y="6696607"/>
                  <a:pt x="1290753" y="6693774"/>
                  <a:pt x="1300252" y="6693774"/>
                </a:cubicBezTo>
                <a:cubicBezTo>
                  <a:pt x="1305467" y="6693774"/>
                  <a:pt x="1310015" y="6694580"/>
                  <a:pt x="1313895" y="6696193"/>
                </a:cubicBezTo>
                <a:cubicBezTo>
                  <a:pt x="1317776" y="6697805"/>
                  <a:pt x="1321703" y="6700688"/>
                  <a:pt x="1325677" y="6704843"/>
                </a:cubicBezTo>
                <a:lnTo>
                  <a:pt x="1346817" y="6693216"/>
                </a:lnTo>
                <a:cubicBezTo>
                  <a:pt x="1341732" y="6685837"/>
                  <a:pt x="1335189" y="6680147"/>
                  <a:pt x="1327190" y="6676147"/>
                </a:cubicBezTo>
                <a:cubicBezTo>
                  <a:pt x="1319190" y="6672148"/>
                  <a:pt x="1310168" y="6670148"/>
                  <a:pt x="1300122" y="6670148"/>
                </a:cubicBezTo>
                <a:close/>
                <a:moveTo>
                  <a:pt x="1114347" y="6670148"/>
                </a:moveTo>
                <a:cubicBezTo>
                  <a:pt x="1109696" y="6670148"/>
                  <a:pt x="1105417" y="6671450"/>
                  <a:pt x="1101511" y="6674054"/>
                </a:cubicBezTo>
                <a:cubicBezTo>
                  <a:pt x="1097604" y="6676659"/>
                  <a:pt x="1094472" y="6680473"/>
                  <a:pt x="1092116" y="6685496"/>
                </a:cubicBezTo>
                <a:lnTo>
                  <a:pt x="1092116" y="6672752"/>
                </a:lnTo>
                <a:lnTo>
                  <a:pt x="1070350" y="6672752"/>
                </a:lnTo>
                <a:lnTo>
                  <a:pt x="1070350" y="6773955"/>
                </a:lnTo>
                <a:lnTo>
                  <a:pt x="1095557" y="6773955"/>
                </a:lnTo>
                <a:lnTo>
                  <a:pt x="1095557" y="6733028"/>
                </a:lnTo>
                <a:lnTo>
                  <a:pt x="1095464" y="6728098"/>
                </a:lnTo>
                <a:cubicBezTo>
                  <a:pt x="1095464" y="6713959"/>
                  <a:pt x="1096813" y="6704471"/>
                  <a:pt x="1099511" y="6699634"/>
                </a:cubicBezTo>
                <a:cubicBezTo>
                  <a:pt x="1102208" y="6694797"/>
                  <a:pt x="1105510" y="6692379"/>
                  <a:pt x="1109417" y="6692379"/>
                </a:cubicBezTo>
                <a:cubicBezTo>
                  <a:pt x="1111339" y="6692379"/>
                  <a:pt x="1113789" y="6693123"/>
                  <a:pt x="1116766" y="6694611"/>
                </a:cubicBezTo>
                <a:lnTo>
                  <a:pt x="1123526" y="6675921"/>
                </a:lnTo>
                <a:lnTo>
                  <a:pt x="1160694" y="6766403"/>
                </a:lnTo>
                <a:lnTo>
                  <a:pt x="1139884" y="6810976"/>
                </a:lnTo>
                <a:lnTo>
                  <a:pt x="1166110" y="6810976"/>
                </a:lnTo>
                <a:lnTo>
                  <a:pt x="1229493" y="6672752"/>
                </a:lnTo>
                <a:lnTo>
                  <a:pt x="1203469" y="6672752"/>
                </a:lnTo>
                <a:lnTo>
                  <a:pt x="1174462" y="6736253"/>
                </a:lnTo>
                <a:lnTo>
                  <a:pt x="1148174" y="6672752"/>
                </a:lnTo>
                <a:lnTo>
                  <a:pt x="1124672" y="6672752"/>
                </a:lnTo>
                <a:cubicBezTo>
                  <a:pt x="1121075" y="6671016"/>
                  <a:pt x="1117633" y="6670148"/>
                  <a:pt x="1114347" y="6670148"/>
                </a:cubicBezTo>
                <a:close/>
                <a:moveTo>
                  <a:pt x="680979" y="6670148"/>
                </a:moveTo>
                <a:cubicBezTo>
                  <a:pt x="667786" y="6670148"/>
                  <a:pt x="656575" y="6675140"/>
                  <a:pt x="647346" y="6685123"/>
                </a:cubicBezTo>
                <a:cubicBezTo>
                  <a:pt x="638116" y="6695107"/>
                  <a:pt x="633502" y="6707913"/>
                  <a:pt x="633502" y="6723540"/>
                </a:cubicBezTo>
                <a:cubicBezTo>
                  <a:pt x="633502" y="6738609"/>
                  <a:pt x="638271" y="6751212"/>
                  <a:pt x="647810" y="6761351"/>
                </a:cubicBezTo>
                <a:cubicBezTo>
                  <a:pt x="657348" y="6771490"/>
                  <a:pt x="668652" y="6776560"/>
                  <a:pt x="681721" y="6776560"/>
                </a:cubicBezTo>
                <a:cubicBezTo>
                  <a:pt x="687544" y="6776560"/>
                  <a:pt x="692948" y="6775521"/>
                  <a:pt x="697934" y="6773444"/>
                </a:cubicBezTo>
                <a:cubicBezTo>
                  <a:pt x="702920" y="6771366"/>
                  <a:pt x="707891" y="6767971"/>
                  <a:pt x="712846" y="6763258"/>
                </a:cubicBezTo>
                <a:lnTo>
                  <a:pt x="712846" y="6773955"/>
                </a:lnTo>
                <a:lnTo>
                  <a:pt x="738240" y="6773955"/>
                </a:lnTo>
                <a:lnTo>
                  <a:pt x="738240" y="6672752"/>
                </a:lnTo>
                <a:lnTo>
                  <a:pt x="712846" y="6672752"/>
                </a:lnTo>
                <a:lnTo>
                  <a:pt x="712846" y="6683914"/>
                </a:lnTo>
                <a:cubicBezTo>
                  <a:pt x="708324" y="6679325"/>
                  <a:pt x="703399" y="6675884"/>
                  <a:pt x="698073" y="6673589"/>
                </a:cubicBezTo>
                <a:cubicBezTo>
                  <a:pt x="692746" y="6671295"/>
                  <a:pt x="687048" y="6670148"/>
                  <a:pt x="680979" y="6670148"/>
                </a:cubicBezTo>
                <a:close/>
                <a:moveTo>
                  <a:pt x="519072" y="6670148"/>
                </a:moveTo>
                <a:cubicBezTo>
                  <a:pt x="508220" y="6670148"/>
                  <a:pt x="498406" y="6672504"/>
                  <a:pt x="489631" y="6677217"/>
                </a:cubicBezTo>
                <a:cubicBezTo>
                  <a:pt x="480857" y="6681930"/>
                  <a:pt x="474020" y="6688410"/>
                  <a:pt x="469121" y="6696658"/>
                </a:cubicBezTo>
                <a:cubicBezTo>
                  <a:pt x="464222" y="6704905"/>
                  <a:pt x="461773" y="6713928"/>
                  <a:pt x="461773" y="6723726"/>
                </a:cubicBezTo>
                <a:cubicBezTo>
                  <a:pt x="461773" y="6737864"/>
                  <a:pt x="466811" y="6750205"/>
                  <a:pt x="476888" y="6760747"/>
                </a:cubicBezTo>
                <a:cubicBezTo>
                  <a:pt x="486965" y="6771289"/>
                  <a:pt x="500902" y="6776560"/>
                  <a:pt x="518700" y="6776560"/>
                </a:cubicBezTo>
                <a:cubicBezTo>
                  <a:pt x="538481" y="6776560"/>
                  <a:pt x="553798" y="6769503"/>
                  <a:pt x="564650" y="6755388"/>
                </a:cubicBezTo>
                <a:lnTo>
                  <a:pt x="544627" y="6741678"/>
                </a:lnTo>
                <a:cubicBezTo>
                  <a:pt x="538295" y="6749430"/>
                  <a:pt x="529447" y="6753305"/>
                  <a:pt x="518085" y="6753305"/>
                </a:cubicBezTo>
                <a:cubicBezTo>
                  <a:pt x="508896" y="6753305"/>
                  <a:pt x="501477" y="6750581"/>
                  <a:pt x="495827" y="6745133"/>
                </a:cubicBezTo>
                <a:cubicBezTo>
                  <a:pt x="490177" y="6739685"/>
                  <a:pt x="487353" y="6732657"/>
                  <a:pt x="487353" y="6724050"/>
                </a:cubicBezTo>
                <a:cubicBezTo>
                  <a:pt x="487353" y="6715197"/>
                  <a:pt x="490286" y="6707937"/>
                  <a:pt x="496153" y="6702272"/>
                </a:cubicBezTo>
                <a:cubicBezTo>
                  <a:pt x="502020" y="6696607"/>
                  <a:pt x="509703" y="6693774"/>
                  <a:pt x="519202" y="6693774"/>
                </a:cubicBezTo>
                <a:cubicBezTo>
                  <a:pt x="524417" y="6693774"/>
                  <a:pt x="528965" y="6694580"/>
                  <a:pt x="532846" y="6696193"/>
                </a:cubicBezTo>
                <a:cubicBezTo>
                  <a:pt x="536726" y="6697805"/>
                  <a:pt x="540653" y="6700688"/>
                  <a:pt x="544627" y="6704843"/>
                </a:cubicBezTo>
                <a:lnTo>
                  <a:pt x="565766" y="6693216"/>
                </a:lnTo>
                <a:cubicBezTo>
                  <a:pt x="560682" y="6685837"/>
                  <a:pt x="554139" y="6680147"/>
                  <a:pt x="546140" y="6676147"/>
                </a:cubicBezTo>
                <a:cubicBezTo>
                  <a:pt x="538140" y="6672148"/>
                  <a:pt x="529118" y="6670148"/>
                  <a:pt x="519072" y="6670148"/>
                </a:cubicBezTo>
                <a:close/>
                <a:moveTo>
                  <a:pt x="385704" y="6670148"/>
                </a:moveTo>
                <a:cubicBezTo>
                  <a:pt x="372511" y="6670148"/>
                  <a:pt x="361299" y="6675140"/>
                  <a:pt x="352071" y="6685123"/>
                </a:cubicBezTo>
                <a:cubicBezTo>
                  <a:pt x="342841" y="6695107"/>
                  <a:pt x="338227" y="6707913"/>
                  <a:pt x="338227" y="6723540"/>
                </a:cubicBezTo>
                <a:cubicBezTo>
                  <a:pt x="338227" y="6738609"/>
                  <a:pt x="342996" y="6751212"/>
                  <a:pt x="352535" y="6761351"/>
                </a:cubicBezTo>
                <a:cubicBezTo>
                  <a:pt x="362073" y="6771490"/>
                  <a:pt x="373377" y="6776560"/>
                  <a:pt x="386446" y="6776560"/>
                </a:cubicBezTo>
                <a:cubicBezTo>
                  <a:pt x="392269" y="6776560"/>
                  <a:pt x="397673" y="6775521"/>
                  <a:pt x="402659" y="6773444"/>
                </a:cubicBezTo>
                <a:cubicBezTo>
                  <a:pt x="407645" y="6771366"/>
                  <a:pt x="412616" y="6767971"/>
                  <a:pt x="417571" y="6763258"/>
                </a:cubicBezTo>
                <a:lnTo>
                  <a:pt x="417571" y="6773955"/>
                </a:lnTo>
                <a:lnTo>
                  <a:pt x="442965" y="6773955"/>
                </a:lnTo>
                <a:lnTo>
                  <a:pt x="442965" y="6672752"/>
                </a:lnTo>
                <a:lnTo>
                  <a:pt x="417571" y="6672752"/>
                </a:lnTo>
                <a:lnTo>
                  <a:pt x="417571" y="6683914"/>
                </a:lnTo>
                <a:cubicBezTo>
                  <a:pt x="413049" y="6679325"/>
                  <a:pt x="408124" y="6675884"/>
                  <a:pt x="402798" y="6673589"/>
                </a:cubicBezTo>
                <a:cubicBezTo>
                  <a:pt x="397471" y="6671295"/>
                  <a:pt x="391773" y="6670148"/>
                  <a:pt x="385704" y="6670148"/>
                </a:cubicBezTo>
                <a:close/>
                <a:moveTo>
                  <a:pt x="1698256" y="6666427"/>
                </a:moveTo>
                <a:cubicBezTo>
                  <a:pt x="1700798" y="6666427"/>
                  <a:pt x="1702844" y="6667171"/>
                  <a:pt x="1704395" y="6668659"/>
                </a:cubicBezTo>
                <a:cubicBezTo>
                  <a:pt x="1705945" y="6670148"/>
                  <a:pt x="1706720" y="6672070"/>
                  <a:pt x="1706720" y="6674426"/>
                </a:cubicBezTo>
                <a:cubicBezTo>
                  <a:pt x="1706720" y="6678953"/>
                  <a:pt x="1703279" y="6684162"/>
                  <a:pt x="1696395" y="6690053"/>
                </a:cubicBezTo>
                <a:cubicBezTo>
                  <a:pt x="1691992" y="6684348"/>
                  <a:pt x="1689791" y="6679263"/>
                  <a:pt x="1689791" y="6674799"/>
                </a:cubicBezTo>
                <a:cubicBezTo>
                  <a:pt x="1689791" y="6672566"/>
                  <a:pt x="1690612" y="6670613"/>
                  <a:pt x="1692256" y="6668938"/>
                </a:cubicBezTo>
                <a:cubicBezTo>
                  <a:pt x="1693899" y="6667264"/>
                  <a:pt x="1695899" y="6666427"/>
                  <a:pt x="1698256" y="6666427"/>
                </a:cubicBezTo>
                <a:close/>
                <a:moveTo>
                  <a:pt x="2697580" y="6662520"/>
                </a:moveTo>
                <a:lnTo>
                  <a:pt x="2704721" y="6662520"/>
                </a:lnTo>
                <a:cubicBezTo>
                  <a:pt x="2711645" y="6662520"/>
                  <a:pt x="2716405" y="6663002"/>
                  <a:pt x="2719002" y="6663967"/>
                </a:cubicBezTo>
                <a:cubicBezTo>
                  <a:pt x="2721598" y="6664932"/>
                  <a:pt x="2723668" y="6666518"/>
                  <a:pt x="2725214" y="6668727"/>
                </a:cubicBezTo>
                <a:cubicBezTo>
                  <a:pt x="2726760" y="6670936"/>
                  <a:pt x="2727532" y="6673533"/>
                  <a:pt x="2727532" y="6676519"/>
                </a:cubicBezTo>
                <a:cubicBezTo>
                  <a:pt x="2727532" y="6681559"/>
                  <a:pt x="2725971" y="6685167"/>
                  <a:pt x="2722849" y="6687345"/>
                </a:cubicBezTo>
                <a:cubicBezTo>
                  <a:pt x="2719727" y="6689523"/>
                  <a:pt x="2714025" y="6690611"/>
                  <a:pt x="2705741" y="6690611"/>
                </a:cubicBezTo>
                <a:lnTo>
                  <a:pt x="2697580" y="6690611"/>
                </a:lnTo>
                <a:close/>
                <a:moveTo>
                  <a:pt x="1698069" y="6642707"/>
                </a:moveTo>
                <a:cubicBezTo>
                  <a:pt x="1687465" y="6642707"/>
                  <a:pt x="1679249" y="6645994"/>
                  <a:pt x="1673420" y="6652567"/>
                </a:cubicBezTo>
                <a:cubicBezTo>
                  <a:pt x="1667591" y="6659141"/>
                  <a:pt x="1664676" y="6665807"/>
                  <a:pt x="1664676" y="6672566"/>
                </a:cubicBezTo>
                <a:cubicBezTo>
                  <a:pt x="1664676" y="6681682"/>
                  <a:pt x="1669079" y="6692162"/>
                  <a:pt x="1677885" y="6704006"/>
                </a:cubicBezTo>
                <a:cubicBezTo>
                  <a:pt x="1668983" y="6710889"/>
                  <a:pt x="1662696" y="6717556"/>
                  <a:pt x="1659023" y="6724005"/>
                </a:cubicBezTo>
                <a:cubicBezTo>
                  <a:pt x="1655350" y="6730454"/>
                  <a:pt x="1653514" y="6737306"/>
                  <a:pt x="1653514" y="6744562"/>
                </a:cubicBezTo>
                <a:cubicBezTo>
                  <a:pt x="1653514" y="6754174"/>
                  <a:pt x="1656754" y="6762049"/>
                  <a:pt x="1663235" y="6768188"/>
                </a:cubicBezTo>
                <a:cubicBezTo>
                  <a:pt x="1669716" y="6774327"/>
                  <a:pt x="1678197" y="6777397"/>
                  <a:pt x="1688678" y="6777397"/>
                </a:cubicBezTo>
                <a:cubicBezTo>
                  <a:pt x="1701019" y="6777397"/>
                  <a:pt x="1714383" y="6773149"/>
                  <a:pt x="1728771" y="6764653"/>
                </a:cubicBezTo>
                <a:lnTo>
                  <a:pt x="1737795" y="6773955"/>
                </a:lnTo>
                <a:lnTo>
                  <a:pt x="1769367" y="6773955"/>
                </a:lnTo>
                <a:lnTo>
                  <a:pt x="1747402" y="6750688"/>
                </a:lnTo>
                <a:lnTo>
                  <a:pt x="1754362" y="6744368"/>
                </a:lnTo>
                <a:lnTo>
                  <a:pt x="1761414" y="6737957"/>
                </a:lnTo>
                <a:lnTo>
                  <a:pt x="1745898" y="6720191"/>
                </a:lnTo>
                <a:cubicBezTo>
                  <a:pt x="1737771" y="6727136"/>
                  <a:pt x="1732714" y="6731353"/>
                  <a:pt x="1730729" y="6732841"/>
                </a:cubicBezTo>
                <a:cubicBezTo>
                  <a:pt x="1727502" y="6729617"/>
                  <a:pt x="1720336" y="6721462"/>
                  <a:pt x="1709232" y="6708378"/>
                </a:cubicBezTo>
                <a:cubicBezTo>
                  <a:pt x="1718719" y="6699014"/>
                  <a:pt x="1724781" y="6691945"/>
                  <a:pt x="1727417" y="6687170"/>
                </a:cubicBezTo>
                <a:cubicBezTo>
                  <a:pt x="1730052" y="6682395"/>
                  <a:pt x="1731370" y="6677403"/>
                  <a:pt x="1731370" y="6672194"/>
                </a:cubicBezTo>
                <a:cubicBezTo>
                  <a:pt x="1731370" y="6665559"/>
                  <a:pt x="1728502" y="6658986"/>
                  <a:pt x="1722766" y="6652474"/>
                </a:cubicBezTo>
                <a:cubicBezTo>
                  <a:pt x="1717030" y="6645963"/>
                  <a:pt x="1708797" y="6642707"/>
                  <a:pt x="1698069" y="6642707"/>
                </a:cubicBezTo>
                <a:close/>
                <a:moveTo>
                  <a:pt x="2671535" y="6637126"/>
                </a:moveTo>
                <a:lnTo>
                  <a:pt x="2671535" y="6773955"/>
                </a:lnTo>
                <a:lnTo>
                  <a:pt x="2697580" y="6773955"/>
                </a:lnTo>
                <a:lnTo>
                  <a:pt x="2697580" y="6716005"/>
                </a:lnTo>
                <a:lnTo>
                  <a:pt x="2699964" y="6716005"/>
                </a:lnTo>
                <a:lnTo>
                  <a:pt x="2730733" y="6773955"/>
                </a:lnTo>
                <a:lnTo>
                  <a:pt x="2759204" y="6773955"/>
                </a:lnTo>
                <a:lnTo>
                  <a:pt x="2726791" y="6713122"/>
                </a:lnTo>
                <a:cubicBezTo>
                  <a:pt x="2735472" y="6710021"/>
                  <a:pt x="2741967" y="6705448"/>
                  <a:pt x="2746276" y="6699402"/>
                </a:cubicBezTo>
                <a:cubicBezTo>
                  <a:pt x="2750585" y="6693356"/>
                  <a:pt x="2752740" y="6685837"/>
                  <a:pt x="2752740" y="6676845"/>
                </a:cubicBezTo>
                <a:cubicBezTo>
                  <a:pt x="2752740" y="6668287"/>
                  <a:pt x="2750789" y="6660877"/>
                  <a:pt x="2746886" y="6654614"/>
                </a:cubicBezTo>
                <a:cubicBezTo>
                  <a:pt x="2742984" y="6648351"/>
                  <a:pt x="2737827" y="6643870"/>
                  <a:pt x="2731417" y="6641173"/>
                </a:cubicBezTo>
                <a:cubicBezTo>
                  <a:pt x="2725006" y="6638475"/>
                  <a:pt x="2714243" y="6637126"/>
                  <a:pt x="2699130" y="6637126"/>
                </a:cubicBezTo>
                <a:close/>
                <a:moveTo>
                  <a:pt x="1841279" y="6637126"/>
                </a:moveTo>
                <a:lnTo>
                  <a:pt x="1841279" y="6773955"/>
                </a:lnTo>
                <a:lnTo>
                  <a:pt x="1867603" y="6773955"/>
                </a:lnTo>
                <a:lnTo>
                  <a:pt x="1867603" y="6713161"/>
                </a:lnTo>
                <a:lnTo>
                  <a:pt x="1909785" y="6773955"/>
                </a:lnTo>
                <a:lnTo>
                  <a:pt x="1940669" y="6773955"/>
                </a:lnTo>
                <a:lnTo>
                  <a:pt x="1888240" y="6698192"/>
                </a:lnTo>
                <a:lnTo>
                  <a:pt x="1936021" y="6637126"/>
                </a:lnTo>
                <a:lnTo>
                  <a:pt x="1904748" y="6637126"/>
                </a:lnTo>
                <a:lnTo>
                  <a:pt x="1867603" y="6684298"/>
                </a:lnTo>
                <a:lnTo>
                  <a:pt x="1867603" y="6637126"/>
                </a:lnTo>
                <a:close/>
                <a:moveTo>
                  <a:pt x="201947" y="6637126"/>
                </a:moveTo>
                <a:lnTo>
                  <a:pt x="250409" y="6773955"/>
                </a:lnTo>
                <a:lnTo>
                  <a:pt x="275524" y="6773955"/>
                </a:lnTo>
                <a:lnTo>
                  <a:pt x="324823" y="6637126"/>
                </a:lnTo>
                <a:lnTo>
                  <a:pt x="298079" y="6637126"/>
                </a:lnTo>
                <a:lnTo>
                  <a:pt x="263152" y="6734330"/>
                </a:lnTo>
                <a:lnTo>
                  <a:pt x="228724" y="6637126"/>
                </a:lnTo>
                <a:close/>
                <a:moveTo>
                  <a:pt x="2079497" y="6635452"/>
                </a:moveTo>
                <a:lnTo>
                  <a:pt x="2079497" y="6672752"/>
                </a:lnTo>
                <a:lnTo>
                  <a:pt x="2066475" y="6672752"/>
                </a:lnTo>
                <a:lnTo>
                  <a:pt x="2066475" y="6694611"/>
                </a:lnTo>
                <a:lnTo>
                  <a:pt x="2079497" y="6694611"/>
                </a:lnTo>
                <a:lnTo>
                  <a:pt x="2079497" y="6773955"/>
                </a:lnTo>
                <a:lnTo>
                  <a:pt x="2104891" y="6773955"/>
                </a:lnTo>
                <a:lnTo>
                  <a:pt x="2104891" y="6694611"/>
                </a:lnTo>
                <a:lnTo>
                  <a:pt x="2119960" y="6694611"/>
                </a:lnTo>
                <a:lnTo>
                  <a:pt x="2119960" y="6672752"/>
                </a:lnTo>
                <a:lnTo>
                  <a:pt x="2104891" y="6672752"/>
                </a:lnTo>
                <a:lnTo>
                  <a:pt x="2104891" y="6635452"/>
                </a:lnTo>
                <a:close/>
                <a:moveTo>
                  <a:pt x="1022222" y="6635452"/>
                </a:moveTo>
                <a:lnTo>
                  <a:pt x="1022222" y="6672752"/>
                </a:lnTo>
                <a:lnTo>
                  <a:pt x="1009200" y="6672752"/>
                </a:lnTo>
                <a:lnTo>
                  <a:pt x="1009200" y="6694611"/>
                </a:lnTo>
                <a:lnTo>
                  <a:pt x="1022222" y="6694611"/>
                </a:lnTo>
                <a:lnTo>
                  <a:pt x="1022222" y="6773955"/>
                </a:lnTo>
                <a:lnTo>
                  <a:pt x="1047616" y="6773955"/>
                </a:lnTo>
                <a:lnTo>
                  <a:pt x="1047616" y="6694611"/>
                </a:lnTo>
                <a:lnTo>
                  <a:pt x="1062685" y="6694611"/>
                </a:lnTo>
                <a:lnTo>
                  <a:pt x="1062685" y="6672752"/>
                </a:lnTo>
                <a:lnTo>
                  <a:pt x="1047616" y="6672752"/>
                </a:lnTo>
                <a:lnTo>
                  <a:pt x="1047616" y="6635452"/>
                </a:lnTo>
                <a:close/>
                <a:moveTo>
                  <a:pt x="3019589" y="6633685"/>
                </a:moveTo>
                <a:lnTo>
                  <a:pt x="3019589" y="6773955"/>
                </a:lnTo>
                <a:lnTo>
                  <a:pt x="3044982" y="6773955"/>
                </a:lnTo>
                <a:lnTo>
                  <a:pt x="3044982" y="6727313"/>
                </a:lnTo>
                <a:lnTo>
                  <a:pt x="3087957" y="6773955"/>
                </a:lnTo>
                <a:lnTo>
                  <a:pt x="3119479" y="6773955"/>
                </a:lnTo>
                <a:lnTo>
                  <a:pt x="3070670" y="6721256"/>
                </a:lnTo>
                <a:lnTo>
                  <a:pt x="3114266" y="6672752"/>
                </a:lnTo>
                <a:lnTo>
                  <a:pt x="3082375" y="6672752"/>
                </a:lnTo>
                <a:lnTo>
                  <a:pt x="3044982" y="6714476"/>
                </a:lnTo>
                <a:lnTo>
                  <a:pt x="3044982" y="6633685"/>
                </a:lnTo>
                <a:close/>
                <a:moveTo>
                  <a:pt x="1495589" y="6633685"/>
                </a:moveTo>
                <a:lnTo>
                  <a:pt x="1495589" y="6773955"/>
                </a:lnTo>
                <a:lnTo>
                  <a:pt x="1520982" y="6773955"/>
                </a:lnTo>
                <a:lnTo>
                  <a:pt x="1520982" y="6727313"/>
                </a:lnTo>
                <a:lnTo>
                  <a:pt x="1563957" y="6773955"/>
                </a:lnTo>
                <a:lnTo>
                  <a:pt x="1595479" y="6773955"/>
                </a:lnTo>
                <a:lnTo>
                  <a:pt x="1546670" y="6721256"/>
                </a:lnTo>
                <a:lnTo>
                  <a:pt x="1590266" y="6672752"/>
                </a:lnTo>
                <a:lnTo>
                  <a:pt x="1558376" y="6672752"/>
                </a:lnTo>
                <a:lnTo>
                  <a:pt x="1520982" y="6714476"/>
                </a:lnTo>
                <a:lnTo>
                  <a:pt x="1520982" y="6633685"/>
                </a:lnTo>
                <a:close/>
                <a:moveTo>
                  <a:pt x="958922" y="6633685"/>
                </a:moveTo>
                <a:cubicBezTo>
                  <a:pt x="948306" y="6633685"/>
                  <a:pt x="939381" y="6637080"/>
                  <a:pt x="932148" y="6643870"/>
                </a:cubicBezTo>
                <a:cubicBezTo>
                  <a:pt x="924915" y="6650660"/>
                  <a:pt x="921298" y="6658799"/>
                  <a:pt x="921298" y="6668287"/>
                </a:cubicBezTo>
                <a:cubicBezTo>
                  <a:pt x="921298" y="6674861"/>
                  <a:pt x="923472" y="6681449"/>
                  <a:pt x="927820" y="6688054"/>
                </a:cubicBezTo>
                <a:cubicBezTo>
                  <a:pt x="932169" y="6694658"/>
                  <a:pt x="941797" y="6704037"/>
                  <a:pt x="956706" y="6716191"/>
                </a:cubicBezTo>
                <a:cubicBezTo>
                  <a:pt x="964533" y="6722579"/>
                  <a:pt x="969596" y="6727322"/>
                  <a:pt x="971894" y="6730423"/>
                </a:cubicBezTo>
                <a:cubicBezTo>
                  <a:pt x="974192" y="6733524"/>
                  <a:pt x="975341" y="6736624"/>
                  <a:pt x="975341" y="6739725"/>
                </a:cubicBezTo>
                <a:cubicBezTo>
                  <a:pt x="975341" y="6743135"/>
                  <a:pt x="973820" y="6746143"/>
                  <a:pt x="970776" y="6748747"/>
                </a:cubicBezTo>
                <a:cubicBezTo>
                  <a:pt x="967733" y="6751352"/>
                  <a:pt x="963975" y="6752654"/>
                  <a:pt x="959504" y="6752654"/>
                </a:cubicBezTo>
                <a:cubicBezTo>
                  <a:pt x="950934" y="6752654"/>
                  <a:pt x="943356" y="6746608"/>
                  <a:pt x="936772" y="6734516"/>
                </a:cubicBezTo>
                <a:lnTo>
                  <a:pt x="914880" y="6747724"/>
                </a:lnTo>
                <a:cubicBezTo>
                  <a:pt x="920033" y="6757956"/>
                  <a:pt x="926225" y="6765460"/>
                  <a:pt x="933457" y="6770235"/>
                </a:cubicBezTo>
                <a:cubicBezTo>
                  <a:pt x="940690" y="6775009"/>
                  <a:pt x="949179" y="6777397"/>
                  <a:pt x="958925" y="6777397"/>
                </a:cubicBezTo>
                <a:cubicBezTo>
                  <a:pt x="971403" y="6777397"/>
                  <a:pt x="981522" y="6773738"/>
                  <a:pt x="989282" y="6766421"/>
                </a:cubicBezTo>
                <a:cubicBezTo>
                  <a:pt x="997042" y="6759103"/>
                  <a:pt x="1000921" y="6749833"/>
                  <a:pt x="1000921" y="6738609"/>
                </a:cubicBezTo>
                <a:cubicBezTo>
                  <a:pt x="1000921" y="6732841"/>
                  <a:pt x="999819" y="6727524"/>
                  <a:pt x="997613" y="6722656"/>
                </a:cubicBezTo>
                <a:cubicBezTo>
                  <a:pt x="995408" y="6717788"/>
                  <a:pt x="991666" y="6712688"/>
                  <a:pt x="986386" y="6707355"/>
                </a:cubicBezTo>
                <a:cubicBezTo>
                  <a:pt x="984274" y="6705184"/>
                  <a:pt x="978248" y="6699944"/>
                  <a:pt x="968308" y="6691635"/>
                </a:cubicBezTo>
                <a:cubicBezTo>
                  <a:pt x="957687" y="6682643"/>
                  <a:pt x="951320" y="6676783"/>
                  <a:pt x="949208" y="6674054"/>
                </a:cubicBezTo>
                <a:cubicBezTo>
                  <a:pt x="947655" y="6672008"/>
                  <a:pt x="946878" y="6669838"/>
                  <a:pt x="946878" y="6667543"/>
                </a:cubicBezTo>
                <a:cubicBezTo>
                  <a:pt x="946878" y="6665249"/>
                  <a:pt x="947965" y="6663187"/>
                  <a:pt x="950139" y="6661357"/>
                </a:cubicBezTo>
                <a:cubicBezTo>
                  <a:pt x="952314" y="6659528"/>
                  <a:pt x="955109" y="6658613"/>
                  <a:pt x="958526" y="6658613"/>
                </a:cubicBezTo>
                <a:cubicBezTo>
                  <a:pt x="965545" y="6658613"/>
                  <a:pt x="972442" y="6663326"/>
                  <a:pt x="979213" y="6672752"/>
                </a:cubicBezTo>
                <a:lnTo>
                  <a:pt x="998503" y="6655730"/>
                </a:lnTo>
                <a:cubicBezTo>
                  <a:pt x="991301" y="6647358"/>
                  <a:pt x="984611" y="6641591"/>
                  <a:pt x="978434" y="6638429"/>
                </a:cubicBezTo>
                <a:cubicBezTo>
                  <a:pt x="972256" y="6635266"/>
                  <a:pt x="965752" y="6633685"/>
                  <a:pt x="958922" y="6633685"/>
                </a:cubicBezTo>
                <a:close/>
                <a:moveTo>
                  <a:pt x="587737" y="6633685"/>
                </a:moveTo>
                <a:lnTo>
                  <a:pt x="587737" y="6773955"/>
                </a:lnTo>
                <a:lnTo>
                  <a:pt x="613131" y="6773955"/>
                </a:lnTo>
                <a:lnTo>
                  <a:pt x="613131" y="6633685"/>
                </a:lnTo>
                <a:close/>
                <a:moveTo>
                  <a:pt x="2324459" y="6631080"/>
                </a:moveTo>
                <a:cubicBezTo>
                  <a:pt x="2320007" y="6631080"/>
                  <a:pt x="2316204" y="6632662"/>
                  <a:pt x="2313051" y="6635824"/>
                </a:cubicBezTo>
                <a:cubicBezTo>
                  <a:pt x="2309897" y="6638987"/>
                  <a:pt x="2308321" y="6642800"/>
                  <a:pt x="2308321" y="6647265"/>
                </a:cubicBezTo>
                <a:cubicBezTo>
                  <a:pt x="2308321" y="6651916"/>
                  <a:pt x="2309913" y="6655869"/>
                  <a:pt x="2313097" y="6659125"/>
                </a:cubicBezTo>
                <a:cubicBezTo>
                  <a:pt x="2316282" y="6662381"/>
                  <a:pt x="2320131" y="6664008"/>
                  <a:pt x="2324645" y="6664008"/>
                </a:cubicBezTo>
                <a:cubicBezTo>
                  <a:pt x="2329035" y="6664008"/>
                  <a:pt x="2332807" y="6662412"/>
                  <a:pt x="2335961" y="6659218"/>
                </a:cubicBezTo>
                <a:cubicBezTo>
                  <a:pt x="2339114" y="6656024"/>
                  <a:pt x="2340691" y="6652164"/>
                  <a:pt x="2340691" y="6647637"/>
                </a:cubicBezTo>
                <a:cubicBezTo>
                  <a:pt x="2340691" y="6643049"/>
                  <a:pt x="2339099" y="6639142"/>
                  <a:pt x="2335914" y="6635917"/>
                </a:cubicBezTo>
                <a:cubicBezTo>
                  <a:pt x="2332730" y="6632693"/>
                  <a:pt x="2328912" y="6631080"/>
                  <a:pt x="2324459" y="6631080"/>
                </a:cubicBezTo>
                <a:close/>
                <a:moveTo>
                  <a:pt x="2237311" y="6627918"/>
                </a:moveTo>
                <a:lnTo>
                  <a:pt x="2265216" y="6654242"/>
                </a:lnTo>
                <a:lnTo>
                  <a:pt x="2285587" y="6654242"/>
                </a:lnTo>
                <a:lnTo>
                  <a:pt x="2313306" y="6627918"/>
                </a:lnTo>
                <a:lnTo>
                  <a:pt x="2285587" y="6627918"/>
                </a:lnTo>
                <a:lnTo>
                  <a:pt x="2275541" y="6640196"/>
                </a:lnTo>
                <a:lnTo>
                  <a:pt x="2265216" y="6627918"/>
                </a:lnTo>
                <a:close/>
                <a:moveTo>
                  <a:pt x="1260961" y="6627918"/>
                </a:moveTo>
                <a:lnTo>
                  <a:pt x="1288866" y="6654242"/>
                </a:lnTo>
                <a:lnTo>
                  <a:pt x="1309237" y="6654242"/>
                </a:lnTo>
                <a:lnTo>
                  <a:pt x="1336957" y="6627918"/>
                </a:lnTo>
                <a:lnTo>
                  <a:pt x="1309237" y="6627918"/>
                </a:lnTo>
                <a:lnTo>
                  <a:pt x="1299192" y="6640196"/>
                </a:lnTo>
                <a:lnTo>
                  <a:pt x="1288866" y="6627918"/>
                </a:lnTo>
                <a:close/>
                <a:moveTo>
                  <a:pt x="3417090" y="6617779"/>
                </a:moveTo>
                <a:lnTo>
                  <a:pt x="3394859" y="6654242"/>
                </a:lnTo>
                <a:lnTo>
                  <a:pt x="3413090" y="6654242"/>
                </a:lnTo>
                <a:lnTo>
                  <a:pt x="3447135" y="6617779"/>
                </a:lnTo>
                <a:close/>
                <a:moveTo>
                  <a:pt x="1180520" y="6617779"/>
                </a:moveTo>
                <a:lnTo>
                  <a:pt x="1158288" y="6654242"/>
                </a:lnTo>
                <a:lnTo>
                  <a:pt x="1176520" y="6654242"/>
                </a:lnTo>
                <a:lnTo>
                  <a:pt x="1210564" y="6617779"/>
                </a:lnTo>
                <a:close/>
                <a:moveTo>
                  <a:pt x="397665" y="6617779"/>
                </a:moveTo>
                <a:lnTo>
                  <a:pt x="375434" y="6654242"/>
                </a:lnTo>
                <a:lnTo>
                  <a:pt x="393665" y="6654242"/>
                </a:lnTo>
                <a:lnTo>
                  <a:pt x="427710" y="6617779"/>
                </a:lnTo>
                <a:close/>
                <a:moveTo>
                  <a:pt x="8843054" y="3522312"/>
                </a:moveTo>
                <a:cubicBezTo>
                  <a:pt x="8903388" y="3522312"/>
                  <a:pt x="8954326" y="3543825"/>
                  <a:pt x="8995868" y="3586850"/>
                </a:cubicBezTo>
                <a:cubicBezTo>
                  <a:pt x="9037409" y="3629875"/>
                  <a:pt x="9058180" y="3682544"/>
                  <a:pt x="9058180" y="3744857"/>
                </a:cubicBezTo>
                <a:cubicBezTo>
                  <a:pt x="9058180" y="3806180"/>
                  <a:pt x="9037162" y="3858602"/>
                  <a:pt x="8995126" y="3902121"/>
                </a:cubicBezTo>
                <a:cubicBezTo>
                  <a:pt x="8953089" y="3945641"/>
                  <a:pt x="8902398" y="3967401"/>
                  <a:pt x="8843054" y="3967401"/>
                </a:cubicBezTo>
                <a:cubicBezTo>
                  <a:pt x="8784697" y="3967401"/>
                  <a:pt x="8734501" y="3945641"/>
                  <a:pt x="8692465" y="3902121"/>
                </a:cubicBezTo>
                <a:cubicBezTo>
                  <a:pt x="8650428" y="3858602"/>
                  <a:pt x="8629410" y="3806180"/>
                  <a:pt x="8629410" y="3744857"/>
                </a:cubicBezTo>
                <a:cubicBezTo>
                  <a:pt x="8629410" y="3682544"/>
                  <a:pt x="8650182" y="3629875"/>
                  <a:pt x="8691723" y="3586850"/>
                </a:cubicBezTo>
                <a:cubicBezTo>
                  <a:pt x="8733264" y="3543825"/>
                  <a:pt x="8783708" y="3522312"/>
                  <a:pt x="8843054" y="3522312"/>
                </a:cubicBezTo>
                <a:close/>
                <a:moveTo>
                  <a:pt x="5385479" y="3522312"/>
                </a:moveTo>
                <a:cubicBezTo>
                  <a:pt x="5326134" y="3522312"/>
                  <a:pt x="5275690" y="3543825"/>
                  <a:pt x="5234149" y="3586850"/>
                </a:cubicBezTo>
                <a:cubicBezTo>
                  <a:pt x="5192607" y="3629875"/>
                  <a:pt x="5171836" y="3682544"/>
                  <a:pt x="5171836" y="3744857"/>
                </a:cubicBezTo>
                <a:cubicBezTo>
                  <a:pt x="5171836" y="3806180"/>
                  <a:pt x="5192854" y="3858602"/>
                  <a:pt x="5234891" y="3902121"/>
                </a:cubicBezTo>
                <a:cubicBezTo>
                  <a:pt x="5276927" y="3945641"/>
                  <a:pt x="5327124" y="3967401"/>
                  <a:pt x="5385479" y="3967401"/>
                </a:cubicBezTo>
                <a:cubicBezTo>
                  <a:pt x="5444824" y="3967401"/>
                  <a:pt x="5495515" y="3945641"/>
                  <a:pt x="5537551" y="3902121"/>
                </a:cubicBezTo>
                <a:cubicBezTo>
                  <a:pt x="5579587" y="3858602"/>
                  <a:pt x="5600605" y="3806180"/>
                  <a:pt x="5600605" y="3744857"/>
                </a:cubicBezTo>
                <a:cubicBezTo>
                  <a:pt x="5600605" y="3682544"/>
                  <a:pt x="5579835" y="3629875"/>
                  <a:pt x="5538293" y="3586850"/>
                </a:cubicBezTo>
                <a:cubicBezTo>
                  <a:pt x="5496751" y="3543825"/>
                  <a:pt x="5445814" y="3522312"/>
                  <a:pt x="5385479" y="3522312"/>
                </a:cubicBezTo>
                <a:close/>
                <a:moveTo>
                  <a:pt x="8403443" y="3108912"/>
                </a:moveTo>
                <a:lnTo>
                  <a:pt x="8234308" y="4217460"/>
                </a:lnTo>
                <a:lnTo>
                  <a:pt x="8194151" y="4169685"/>
                </a:lnTo>
                <a:cubicBezTo>
                  <a:pt x="8108471" y="4044967"/>
                  <a:pt x="8065631" y="3902863"/>
                  <a:pt x="8065631" y="3743373"/>
                </a:cubicBezTo>
                <a:cubicBezTo>
                  <a:pt x="8065631" y="3526763"/>
                  <a:pt x="8141791" y="3344524"/>
                  <a:pt x="8294110" y="3196655"/>
                </a:cubicBezTo>
                <a:close/>
                <a:moveTo>
                  <a:pt x="4218771" y="3104117"/>
                </a:moveTo>
                <a:lnTo>
                  <a:pt x="4245560" y="3130634"/>
                </a:lnTo>
                <a:cubicBezTo>
                  <a:pt x="4329138" y="3233499"/>
                  <a:pt x="4370927" y="3372466"/>
                  <a:pt x="4370927" y="3547534"/>
                </a:cubicBezTo>
                <a:lnTo>
                  <a:pt x="4370927" y="4485188"/>
                </a:lnTo>
                <a:lnTo>
                  <a:pt x="4008055" y="4485188"/>
                </a:lnTo>
                <a:close/>
                <a:moveTo>
                  <a:pt x="10611201" y="3026780"/>
                </a:moveTo>
                <a:cubicBezTo>
                  <a:pt x="10418329" y="3026780"/>
                  <a:pt x="10267494" y="3079696"/>
                  <a:pt x="10158693" y="3185528"/>
                </a:cubicBezTo>
                <a:cubicBezTo>
                  <a:pt x="10096381" y="3245862"/>
                  <a:pt x="10055087" y="3306691"/>
                  <a:pt x="10034810" y="3368015"/>
                </a:cubicBezTo>
                <a:cubicBezTo>
                  <a:pt x="10014535" y="3429338"/>
                  <a:pt x="10000440" y="3535665"/>
                  <a:pt x="9992527" y="3686995"/>
                </a:cubicBezTo>
                <a:cubicBezTo>
                  <a:pt x="9986592" y="3779969"/>
                  <a:pt x="9964586" y="3845002"/>
                  <a:pt x="9926505" y="3882092"/>
                </a:cubicBezTo>
                <a:cubicBezTo>
                  <a:pt x="9888426" y="3919183"/>
                  <a:pt x="9824877" y="3937729"/>
                  <a:pt x="9735859" y="3937729"/>
                </a:cubicBezTo>
                <a:lnTo>
                  <a:pt x="9710637" y="3937729"/>
                </a:lnTo>
                <a:lnTo>
                  <a:pt x="9710637" y="4525246"/>
                </a:lnTo>
                <a:lnTo>
                  <a:pt x="9787786" y="4525246"/>
                </a:lnTo>
                <a:cubicBezTo>
                  <a:pt x="9978681" y="4525246"/>
                  <a:pt x="10126054" y="4494585"/>
                  <a:pt x="10229908" y="4433261"/>
                </a:cubicBezTo>
                <a:cubicBezTo>
                  <a:pt x="10425747" y="4315560"/>
                  <a:pt x="10536526" y="4113786"/>
                  <a:pt x="10562241" y="3827940"/>
                </a:cubicBezTo>
                <a:cubicBezTo>
                  <a:pt x="10570154" y="3741889"/>
                  <a:pt x="10588700" y="3684275"/>
                  <a:pt x="10617877" y="3655097"/>
                </a:cubicBezTo>
                <a:cubicBezTo>
                  <a:pt x="10647056" y="3625919"/>
                  <a:pt x="10700714" y="3611330"/>
                  <a:pt x="10778851" y="3611330"/>
                </a:cubicBezTo>
                <a:lnTo>
                  <a:pt x="10778851" y="3026780"/>
                </a:lnTo>
                <a:close/>
                <a:moveTo>
                  <a:pt x="5400315" y="2974853"/>
                </a:moveTo>
                <a:cubicBezTo>
                  <a:pt x="5610002" y="2974853"/>
                  <a:pt x="5789768" y="3050270"/>
                  <a:pt x="5939615" y="3201106"/>
                </a:cubicBezTo>
                <a:cubicBezTo>
                  <a:pt x="6089462" y="3351942"/>
                  <a:pt x="6164385" y="3532698"/>
                  <a:pt x="6164385" y="3743373"/>
                </a:cubicBezTo>
                <a:cubicBezTo>
                  <a:pt x="6164385" y="3957016"/>
                  <a:pt x="6088472" y="4139008"/>
                  <a:pt x="5936648" y="4289349"/>
                </a:cubicBezTo>
                <a:cubicBezTo>
                  <a:pt x="5784823" y="4439690"/>
                  <a:pt x="5601595" y="4514861"/>
                  <a:pt x="5386963" y="4514861"/>
                </a:cubicBezTo>
                <a:cubicBezTo>
                  <a:pt x="5172330" y="4514861"/>
                  <a:pt x="4988855" y="4439443"/>
                  <a:pt x="4836536" y="4288607"/>
                </a:cubicBezTo>
                <a:cubicBezTo>
                  <a:pt x="4684216" y="4137771"/>
                  <a:pt x="4608056" y="3956027"/>
                  <a:pt x="4608056" y="3743373"/>
                </a:cubicBezTo>
                <a:cubicBezTo>
                  <a:pt x="4608056" y="3526763"/>
                  <a:pt x="4684216" y="3344524"/>
                  <a:pt x="4836536" y="3196655"/>
                </a:cubicBezTo>
                <a:cubicBezTo>
                  <a:pt x="4988855" y="3048787"/>
                  <a:pt x="5176782" y="2974853"/>
                  <a:pt x="5400315" y="2974853"/>
                </a:cubicBezTo>
                <a:close/>
                <a:moveTo>
                  <a:pt x="7304957" y="2460033"/>
                </a:moveTo>
                <a:lnTo>
                  <a:pt x="7859835" y="2460033"/>
                </a:lnTo>
                <a:lnTo>
                  <a:pt x="7859835" y="3692930"/>
                </a:lnTo>
                <a:cubicBezTo>
                  <a:pt x="7859835" y="3919430"/>
                  <a:pt x="7800489" y="4103895"/>
                  <a:pt x="7681799" y="4246324"/>
                </a:cubicBezTo>
                <a:cubicBezTo>
                  <a:pt x="7613552" y="4328418"/>
                  <a:pt x="7526760" y="4393698"/>
                  <a:pt x="7421422" y="4442163"/>
                </a:cubicBezTo>
                <a:cubicBezTo>
                  <a:pt x="7316084" y="4490628"/>
                  <a:pt x="7208026" y="4514861"/>
                  <a:pt x="7097249" y="4514861"/>
                </a:cubicBezTo>
                <a:cubicBezTo>
                  <a:pt x="6876682" y="4514861"/>
                  <a:pt x="6690734" y="4440679"/>
                  <a:pt x="6539404" y="4292316"/>
                </a:cubicBezTo>
                <a:cubicBezTo>
                  <a:pt x="6388073" y="4143953"/>
                  <a:pt x="6312408" y="3961961"/>
                  <a:pt x="6312408" y="3746340"/>
                </a:cubicBezTo>
                <a:cubicBezTo>
                  <a:pt x="6312408" y="3537643"/>
                  <a:pt x="6387578" y="3357135"/>
                  <a:pt x="6537920" y="3204815"/>
                </a:cubicBezTo>
                <a:cubicBezTo>
                  <a:pt x="6688261" y="3052496"/>
                  <a:pt x="6866297" y="2976336"/>
                  <a:pt x="7072027" y="2976336"/>
                </a:cubicBezTo>
                <a:cubicBezTo>
                  <a:pt x="7104667" y="2976336"/>
                  <a:pt x="7154121" y="2979304"/>
                  <a:pt x="7220390" y="2985238"/>
                </a:cubicBezTo>
                <a:lnTo>
                  <a:pt x="7220390" y="3596494"/>
                </a:lnTo>
                <a:cubicBezTo>
                  <a:pt x="7174891" y="3560886"/>
                  <a:pt x="7129394" y="3543083"/>
                  <a:pt x="7083896" y="3543083"/>
                </a:cubicBezTo>
                <a:cubicBezTo>
                  <a:pt x="7026529" y="3543083"/>
                  <a:pt x="6977322" y="3564101"/>
                  <a:pt x="6936275" y="3606137"/>
                </a:cubicBezTo>
                <a:cubicBezTo>
                  <a:pt x="6895228" y="3648173"/>
                  <a:pt x="6874704" y="3698864"/>
                  <a:pt x="6874704" y="3758209"/>
                </a:cubicBezTo>
                <a:cubicBezTo>
                  <a:pt x="6874704" y="3815576"/>
                  <a:pt x="6895970" y="3864783"/>
                  <a:pt x="6938500" y="3905830"/>
                </a:cubicBezTo>
                <a:cubicBezTo>
                  <a:pt x="6981031" y="3946878"/>
                  <a:pt x="7031969" y="3967401"/>
                  <a:pt x="7091314" y="3967401"/>
                </a:cubicBezTo>
                <a:cubicBezTo>
                  <a:pt x="7233743" y="3967401"/>
                  <a:pt x="7304957" y="3868987"/>
                  <a:pt x="7304957" y="3672159"/>
                </a:cubicBezTo>
                <a:close/>
                <a:moveTo>
                  <a:pt x="1292050" y="2460033"/>
                </a:moveTo>
                <a:lnTo>
                  <a:pt x="1292050" y="4485188"/>
                </a:lnTo>
                <a:lnTo>
                  <a:pt x="1894404" y="4485188"/>
                </a:lnTo>
                <a:lnTo>
                  <a:pt x="1894404" y="3004525"/>
                </a:lnTo>
                <a:lnTo>
                  <a:pt x="2001225" y="3004525"/>
                </a:lnTo>
                <a:cubicBezTo>
                  <a:pt x="2147610" y="3004525"/>
                  <a:pt x="2220803" y="3052496"/>
                  <a:pt x="2220803" y="3148437"/>
                </a:cubicBezTo>
                <a:cubicBezTo>
                  <a:pt x="2220803" y="3257237"/>
                  <a:pt x="2157501" y="3311637"/>
                  <a:pt x="2030898" y="3311637"/>
                </a:cubicBezTo>
                <a:lnTo>
                  <a:pt x="1983422" y="3311637"/>
                </a:lnTo>
                <a:lnTo>
                  <a:pt x="1983422" y="3832391"/>
                </a:lnTo>
                <a:lnTo>
                  <a:pt x="2275697" y="4485188"/>
                </a:lnTo>
                <a:lnTo>
                  <a:pt x="2907723" y="4485188"/>
                </a:lnTo>
                <a:lnTo>
                  <a:pt x="2560554" y="3649904"/>
                </a:lnTo>
                <a:cubicBezTo>
                  <a:pt x="2739579" y="3509454"/>
                  <a:pt x="2829091" y="3336858"/>
                  <a:pt x="2829091" y="3132117"/>
                </a:cubicBezTo>
                <a:cubicBezTo>
                  <a:pt x="2829091" y="2931333"/>
                  <a:pt x="2756888" y="2765661"/>
                  <a:pt x="2612481" y="2635101"/>
                </a:cubicBezTo>
                <a:cubicBezTo>
                  <a:pt x="2482911" y="2518389"/>
                  <a:pt x="2300424" y="2460033"/>
                  <a:pt x="2065021" y="2460033"/>
                </a:cubicBezTo>
                <a:close/>
                <a:moveTo>
                  <a:pt x="0" y="0"/>
                </a:moveTo>
                <a:lnTo>
                  <a:pt x="12238300" y="0"/>
                </a:lnTo>
                <a:lnTo>
                  <a:pt x="12238300" y="6858000"/>
                </a:lnTo>
                <a:lnTo>
                  <a:pt x="7831431" y="6858000"/>
                </a:lnTo>
                <a:lnTo>
                  <a:pt x="8234308" y="4217460"/>
                </a:lnTo>
                <a:lnTo>
                  <a:pt x="8294110" y="4288607"/>
                </a:lnTo>
                <a:cubicBezTo>
                  <a:pt x="8446430" y="4439443"/>
                  <a:pt x="8629906" y="4514861"/>
                  <a:pt x="8844537" y="4514861"/>
                </a:cubicBezTo>
                <a:cubicBezTo>
                  <a:pt x="9059168" y="4514861"/>
                  <a:pt x="9242397" y="4439690"/>
                  <a:pt x="9394222" y="4289349"/>
                </a:cubicBezTo>
                <a:cubicBezTo>
                  <a:pt x="9546047" y="4139008"/>
                  <a:pt x="9621959" y="3957016"/>
                  <a:pt x="9621959" y="3743373"/>
                </a:cubicBezTo>
                <a:cubicBezTo>
                  <a:pt x="9621959" y="3532698"/>
                  <a:pt x="9547036" y="3351942"/>
                  <a:pt x="9397189" y="3201106"/>
                </a:cubicBezTo>
                <a:cubicBezTo>
                  <a:pt x="9247342" y="3050270"/>
                  <a:pt x="9067576" y="2974853"/>
                  <a:pt x="8857890" y="2974853"/>
                </a:cubicBezTo>
                <a:cubicBezTo>
                  <a:pt x="8690240" y="2974853"/>
                  <a:pt x="8542618" y="3016440"/>
                  <a:pt x="8415026" y="3099616"/>
                </a:cubicBezTo>
                <a:lnTo>
                  <a:pt x="8403443" y="3108912"/>
                </a:lnTo>
                <a:lnTo>
                  <a:pt x="8877782" y="1"/>
                </a:lnTo>
                <a:lnTo>
                  <a:pt x="4692377" y="1"/>
                </a:lnTo>
                <a:lnTo>
                  <a:pt x="4218771" y="3104117"/>
                </a:lnTo>
                <a:lnTo>
                  <a:pt x="4177360" y="3063129"/>
                </a:lnTo>
                <a:cubicBezTo>
                  <a:pt x="4103642" y="3005267"/>
                  <a:pt x="4013372" y="2976336"/>
                  <a:pt x="3906551" y="2976336"/>
                </a:cubicBezTo>
                <a:cubicBezTo>
                  <a:pt x="3812588" y="2976336"/>
                  <a:pt x="3718624" y="3010460"/>
                  <a:pt x="3624661" y="3078707"/>
                </a:cubicBezTo>
                <a:lnTo>
                  <a:pt x="3624661" y="2460033"/>
                </a:lnTo>
                <a:lnTo>
                  <a:pt x="3069784" y="2460033"/>
                </a:lnTo>
                <a:lnTo>
                  <a:pt x="3069784" y="4485188"/>
                </a:lnTo>
                <a:lnTo>
                  <a:pt x="3624661" y="4485188"/>
                </a:lnTo>
                <a:lnTo>
                  <a:pt x="3624661" y="3681060"/>
                </a:lnTo>
                <a:cubicBezTo>
                  <a:pt x="3624661" y="3589075"/>
                  <a:pt x="3655817" y="3543083"/>
                  <a:pt x="3718130" y="3543083"/>
                </a:cubicBezTo>
                <a:cubicBezTo>
                  <a:pt x="3756704" y="3543083"/>
                  <a:pt x="3782668" y="3553963"/>
                  <a:pt x="3796020" y="3575723"/>
                </a:cubicBezTo>
                <a:cubicBezTo>
                  <a:pt x="3809373" y="3597483"/>
                  <a:pt x="3816050" y="3640013"/>
                  <a:pt x="3816050" y="3703315"/>
                </a:cubicBezTo>
                <a:lnTo>
                  <a:pt x="3816050" y="4485188"/>
                </a:lnTo>
                <a:lnTo>
                  <a:pt x="4008055" y="4485188"/>
                </a:lnTo>
                <a:lnTo>
                  <a:pt x="36460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5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14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9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7B9FC3-80F8-7CB9-AC99-721B0A73A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C19501ED-E3F9-6080-836C-CFCDDF9BDE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8DA71279-AEC1-9C7A-D307-B8AC0EEFCF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2D63D76E-140C-47AF-4562-BEA6B7E6721D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9E7E3960-623B-F40F-A2D7-D51CB8339C8E}"/>
              </a:ext>
            </a:extLst>
          </p:cNvPr>
          <p:cNvGrpSpPr/>
          <p:nvPr/>
        </p:nvGrpSpPr>
        <p:grpSpPr>
          <a:xfrm>
            <a:off x="1820680" y="1203226"/>
            <a:ext cx="4113374" cy="2068293"/>
            <a:chOff x="1818968" y="1563328"/>
            <a:chExt cx="8711380" cy="4380271"/>
          </a:xfrm>
        </p:grpSpPr>
        <p:grpSp>
          <p:nvGrpSpPr>
            <p:cNvPr id="42" name="Skupina 41">
              <a:extLst>
                <a:ext uri="{FF2B5EF4-FFF2-40B4-BE49-F238E27FC236}">
                  <a16:creationId xmlns:a16="http://schemas.microsoft.com/office/drawing/2014/main" id="{E6260BE6-69FB-972C-12E5-2EBB47994552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44" name="Skupina 43">
                <a:extLst>
                  <a:ext uri="{FF2B5EF4-FFF2-40B4-BE49-F238E27FC236}">
                    <a16:creationId xmlns:a16="http://schemas.microsoft.com/office/drawing/2014/main" id="{FB38B471-A8C3-608B-19C7-7E35334CDF8B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46" name="Obdélník: se zakulacenými rohy 45">
                  <a:extLst>
                    <a:ext uri="{FF2B5EF4-FFF2-40B4-BE49-F238E27FC236}">
                      <a16:creationId xmlns:a16="http://schemas.microsoft.com/office/drawing/2014/main" id="{321D198F-A870-99E6-BDBA-1EA07D6F8B77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47" name="TextovéPole 46">
                  <a:extLst>
                    <a:ext uri="{FF2B5EF4-FFF2-40B4-BE49-F238E27FC236}">
                      <a16:creationId xmlns:a16="http://schemas.microsoft.com/office/drawing/2014/main" id="{6B89AC65-48E7-9DFE-0686-0D5E7A3F60AA}"/>
                    </a:ext>
                  </a:extLst>
                </p:cNvPr>
                <p:cNvSpPr txBox="1"/>
                <p:nvPr/>
              </p:nvSpPr>
              <p:spPr>
                <a:xfrm>
                  <a:off x="2389239" y="2003739"/>
                  <a:ext cx="7413524" cy="65181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4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45" name="Obrázek 44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C0CE8EC0-1172-D1FD-7207-573F23339B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43" name="Obrázek 42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55C52638-A32D-9924-AEE8-55E6FDFC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89545C57-1717-2534-98E5-52B4DE13CFB0}"/>
              </a:ext>
            </a:extLst>
          </p:cNvPr>
          <p:cNvGrpSpPr/>
          <p:nvPr/>
        </p:nvGrpSpPr>
        <p:grpSpPr>
          <a:xfrm>
            <a:off x="6257947" y="1203226"/>
            <a:ext cx="4113374" cy="2068293"/>
            <a:chOff x="1818968" y="1563328"/>
            <a:chExt cx="8711380" cy="4380271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10E87325-C765-6EAB-DA9E-35C47BD7C81E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  <a:noFill/>
          </p:grpSpPr>
          <p:sp>
            <p:nvSpPr>
              <p:cNvPr id="34" name="Obdélník: se zakulacenými rohy 33">
                <a:extLst>
                  <a:ext uri="{FF2B5EF4-FFF2-40B4-BE49-F238E27FC236}">
                    <a16:creationId xmlns:a16="http://schemas.microsoft.com/office/drawing/2014/main" id="{CF285578-9759-E90F-B68D-3D9D0FF58313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8478410D-F9C4-45AA-AA9E-892C6C145A3A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Vlakem z Hodonína do Vídně</a:t>
                </a:r>
              </a:p>
            </p:txBody>
          </p:sp>
        </p:grpSp>
        <p:pic>
          <p:nvPicPr>
            <p:cNvPr id="37" name="Obrázek 36" descr="Obsah obrázku text, snímek obrazovky, Písmo&#10;&#10;Popis byl vytvořen automaticky">
              <a:extLst>
                <a:ext uri="{FF2B5EF4-FFF2-40B4-BE49-F238E27FC236}">
                  <a16:creationId xmlns:a16="http://schemas.microsoft.com/office/drawing/2014/main" id="{C05376FA-71D9-34E7-84CF-79EEC95B3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086" y="2751723"/>
              <a:ext cx="5439144" cy="3028875"/>
            </a:xfrm>
            <a:prstGeom prst="rect">
              <a:avLst/>
            </a:prstGeom>
          </p:spPr>
        </p:pic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2F64D5FA-73C4-CA4E-382B-08EB48DB5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41633" y="5178108"/>
              <a:ext cx="2271678" cy="455994"/>
            </a:xfrm>
            <a:prstGeom prst="rect">
              <a:avLst/>
            </a:prstGeom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98A162E4-C3E1-4A6C-5F39-FAC9AFFD744A}"/>
              </a:ext>
            </a:extLst>
          </p:cNvPr>
          <p:cNvGrpSpPr/>
          <p:nvPr/>
        </p:nvGrpSpPr>
        <p:grpSpPr>
          <a:xfrm>
            <a:off x="1820679" y="6949801"/>
            <a:ext cx="8550642" cy="2068293"/>
            <a:chOff x="1820679" y="3800201"/>
            <a:chExt cx="8550642" cy="2068293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61670BA2-BF17-5A8E-1D8F-6FA973A51F21}"/>
                </a:ext>
              </a:extLst>
            </p:cNvPr>
            <p:cNvGrpSpPr/>
            <p:nvPr/>
          </p:nvGrpSpPr>
          <p:grpSpPr>
            <a:xfrm>
              <a:off x="1820679" y="3800201"/>
              <a:ext cx="8550642" cy="2068293"/>
              <a:chOff x="1818968" y="1563328"/>
              <a:chExt cx="8711380" cy="4380271"/>
            </a:xfrm>
            <a:noFill/>
          </p:grpSpPr>
          <p:sp>
            <p:nvSpPr>
              <p:cNvPr id="10" name="Obdélník: se zakulacenými rohy 9">
                <a:extLst>
                  <a:ext uri="{FF2B5EF4-FFF2-40B4-BE49-F238E27FC236}">
                    <a16:creationId xmlns:a16="http://schemas.microsoft.com/office/drawing/2014/main" id="{9FED4BDF-94A5-AD3C-63B6-E395810CAE28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7B14807F-6CDA-29DD-5EDB-C1C6E3BC50E9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Letadlem z Vídně na Rhodos</a:t>
                </a:r>
              </a:p>
            </p:txBody>
          </p:sp>
        </p:grpSp>
        <p:pic>
          <p:nvPicPr>
            <p:cNvPr id="12" name="Obrázek 11" descr="Obsah obrázku text, snímek obrazovky, displej, Písmo&#10;&#10;Popis se vygeneroval automaticky.">
              <a:extLst>
                <a:ext uri="{FF2B5EF4-FFF2-40B4-BE49-F238E27FC236}">
                  <a16:creationId xmlns:a16="http://schemas.microsoft.com/office/drawing/2014/main" id="{72C97EB7-B890-5224-2169-83219F4E5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4249" t="20298" r="5644" b="12668"/>
            <a:stretch/>
          </p:blipFill>
          <p:spPr>
            <a:xfrm>
              <a:off x="2531068" y="4361012"/>
              <a:ext cx="6805972" cy="1456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3433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300">
        <p159:morph option="byObject"/>
      </p:transition>
    </mc:Choice>
    <mc:Fallback xmlns="">
      <p:transition spd="slow" advTm="3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29D835-F0EB-E738-4D09-AFE4474A4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0963C47C-D837-4319-64AC-7B980A1CA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FDE652D3-7CE4-2EF5-65E4-65E190D230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126EC26-547D-64D3-E5F4-0886EFA65D53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E3041FC9-AD52-6586-C93B-150862461240}"/>
              </a:ext>
            </a:extLst>
          </p:cNvPr>
          <p:cNvGrpSpPr/>
          <p:nvPr/>
        </p:nvGrpSpPr>
        <p:grpSpPr>
          <a:xfrm>
            <a:off x="1820680" y="1203226"/>
            <a:ext cx="4113374" cy="2068293"/>
            <a:chOff x="1818968" y="1563328"/>
            <a:chExt cx="8711380" cy="4380271"/>
          </a:xfrm>
        </p:grpSpPr>
        <p:grpSp>
          <p:nvGrpSpPr>
            <p:cNvPr id="42" name="Skupina 41">
              <a:extLst>
                <a:ext uri="{FF2B5EF4-FFF2-40B4-BE49-F238E27FC236}">
                  <a16:creationId xmlns:a16="http://schemas.microsoft.com/office/drawing/2014/main" id="{261B6719-5CCE-B16B-80A0-723F50828BF3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44" name="Skupina 43">
                <a:extLst>
                  <a:ext uri="{FF2B5EF4-FFF2-40B4-BE49-F238E27FC236}">
                    <a16:creationId xmlns:a16="http://schemas.microsoft.com/office/drawing/2014/main" id="{CB5F1136-092D-0A28-522E-E39919E14F0C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46" name="Obdélník: se zakulacenými rohy 45">
                  <a:extLst>
                    <a:ext uri="{FF2B5EF4-FFF2-40B4-BE49-F238E27FC236}">
                      <a16:creationId xmlns:a16="http://schemas.microsoft.com/office/drawing/2014/main" id="{F6A49845-01CF-63FB-AEC6-0D4B7BE9FFD2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47" name="TextovéPole 46">
                  <a:extLst>
                    <a:ext uri="{FF2B5EF4-FFF2-40B4-BE49-F238E27FC236}">
                      <a16:creationId xmlns:a16="http://schemas.microsoft.com/office/drawing/2014/main" id="{F072E5DE-2234-4600-ABF0-6A9587ED861D}"/>
                    </a:ext>
                  </a:extLst>
                </p:cNvPr>
                <p:cNvSpPr txBox="1"/>
                <p:nvPr/>
              </p:nvSpPr>
              <p:spPr>
                <a:xfrm>
                  <a:off x="2389239" y="2003739"/>
                  <a:ext cx="7413524" cy="65181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4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45" name="Obrázek 44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304ED417-7FFD-4916-C5BF-C55447F80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43" name="Obrázek 42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30F2192A-9C1F-4FDF-1CD1-985A6A90C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89AEC222-2311-1281-050F-9737DC9F06A0}"/>
              </a:ext>
            </a:extLst>
          </p:cNvPr>
          <p:cNvGrpSpPr/>
          <p:nvPr/>
        </p:nvGrpSpPr>
        <p:grpSpPr>
          <a:xfrm>
            <a:off x="6257947" y="1203226"/>
            <a:ext cx="4113374" cy="2068293"/>
            <a:chOff x="1818968" y="1563328"/>
            <a:chExt cx="8711380" cy="4380271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15318742-0986-1E82-AB3E-D8B5934CA006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  <a:noFill/>
          </p:grpSpPr>
          <p:sp>
            <p:nvSpPr>
              <p:cNvPr id="34" name="Obdélník: se zakulacenými rohy 33">
                <a:extLst>
                  <a:ext uri="{FF2B5EF4-FFF2-40B4-BE49-F238E27FC236}">
                    <a16:creationId xmlns:a16="http://schemas.microsoft.com/office/drawing/2014/main" id="{8D907AF2-ED5A-5AB9-87C9-CD32071E5C81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F3DC936B-263D-50E7-5E09-12317B3C8E28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Vlakem z Hodonína do Vídně</a:t>
                </a:r>
              </a:p>
            </p:txBody>
          </p:sp>
        </p:grpSp>
        <p:pic>
          <p:nvPicPr>
            <p:cNvPr id="37" name="Obrázek 36" descr="Obsah obrázku text, snímek obrazovky, Písmo&#10;&#10;Popis byl vytvořen automaticky">
              <a:extLst>
                <a:ext uri="{FF2B5EF4-FFF2-40B4-BE49-F238E27FC236}">
                  <a16:creationId xmlns:a16="http://schemas.microsoft.com/office/drawing/2014/main" id="{96D73B96-B3DB-1888-30E1-FD32976F4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086" y="2751723"/>
              <a:ext cx="5439144" cy="3028875"/>
            </a:xfrm>
            <a:prstGeom prst="rect">
              <a:avLst/>
            </a:prstGeom>
          </p:spPr>
        </p:pic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B7B47DB5-429D-5A8F-205C-0AA7D01DD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41633" y="5178108"/>
              <a:ext cx="2271678" cy="455994"/>
            </a:xfrm>
            <a:prstGeom prst="rect">
              <a:avLst/>
            </a:prstGeom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77742062-E44A-BA98-C397-BA5C0362A752}"/>
              </a:ext>
            </a:extLst>
          </p:cNvPr>
          <p:cNvGrpSpPr/>
          <p:nvPr/>
        </p:nvGrpSpPr>
        <p:grpSpPr>
          <a:xfrm>
            <a:off x="1820679" y="3800201"/>
            <a:ext cx="8550642" cy="2068293"/>
            <a:chOff x="1820679" y="3800201"/>
            <a:chExt cx="8550642" cy="2068293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379ED35D-A2E4-C27D-37C3-B859EEC3B89A}"/>
                </a:ext>
              </a:extLst>
            </p:cNvPr>
            <p:cNvGrpSpPr/>
            <p:nvPr/>
          </p:nvGrpSpPr>
          <p:grpSpPr>
            <a:xfrm>
              <a:off x="1820679" y="3800201"/>
              <a:ext cx="8550642" cy="2068293"/>
              <a:chOff x="1818968" y="1563328"/>
              <a:chExt cx="8711380" cy="4380271"/>
            </a:xfrm>
            <a:noFill/>
          </p:grpSpPr>
          <p:sp>
            <p:nvSpPr>
              <p:cNvPr id="10" name="Obdélník: se zakulacenými rohy 9">
                <a:extLst>
                  <a:ext uri="{FF2B5EF4-FFF2-40B4-BE49-F238E27FC236}">
                    <a16:creationId xmlns:a16="http://schemas.microsoft.com/office/drawing/2014/main" id="{F0135716-11A2-DCD5-36E4-FEA88DC10969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55DB75CA-6880-6737-49D7-0C453EDE57E5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Letadlem z Vídně na Rhodos</a:t>
                </a:r>
              </a:p>
            </p:txBody>
          </p:sp>
        </p:grpSp>
        <p:pic>
          <p:nvPicPr>
            <p:cNvPr id="12" name="Obrázek 11" descr="Obsah obrázku text, snímek obrazovky, displej, Písmo&#10;&#10;Popis se vygeneroval automaticky.">
              <a:extLst>
                <a:ext uri="{FF2B5EF4-FFF2-40B4-BE49-F238E27FC236}">
                  <a16:creationId xmlns:a16="http://schemas.microsoft.com/office/drawing/2014/main" id="{19136C6E-8A18-188B-41E5-2FC0BD832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4249" t="20298" r="5644" b="12668"/>
            <a:stretch/>
          </p:blipFill>
          <p:spPr>
            <a:xfrm>
              <a:off x="2531068" y="4361012"/>
              <a:ext cx="6805972" cy="1456638"/>
            </a:xfrm>
            <a:prstGeom prst="rect">
              <a:avLst/>
            </a:prstGeom>
          </p:spPr>
        </p:pic>
      </p:grpSp>
      <p:sp>
        <p:nvSpPr>
          <p:cNvPr id="15" name="Obdélník: se zakulacenými horními rohy 14">
            <a:extLst>
              <a:ext uri="{FF2B5EF4-FFF2-40B4-BE49-F238E27FC236}">
                <a16:creationId xmlns:a16="http://schemas.microsoft.com/office/drawing/2014/main" id="{CD97FBAE-9143-0C3B-00DD-87995433FFB3}"/>
              </a:ext>
            </a:extLst>
          </p:cNvPr>
          <p:cNvSpPr/>
          <p:nvPr/>
        </p:nvSpPr>
        <p:spPr>
          <a:xfrm>
            <a:off x="3403600" y="6908800"/>
            <a:ext cx="5029200" cy="7416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39700" dist="63500" dir="1746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100">
                <a:solidFill>
                  <a:schemeClr val="tx1"/>
                </a:solidFill>
                <a:latin typeface="Tw Cen MT" panose="020B0602020104020603" pitchFamily="34" charset="-18"/>
              </a:rPr>
              <a:t>Cesta tam (i se zpátečním letem):</a:t>
            </a:r>
          </a:p>
          <a:p>
            <a:pPr algn="ctr"/>
            <a:r>
              <a:rPr lang="cs-CZ" sz="2100" b="1" u="sng">
                <a:solidFill>
                  <a:schemeClr val="tx1"/>
                </a:solidFill>
                <a:latin typeface="Tw Cen MT" panose="020B0602020104020603" pitchFamily="34" charset="-18"/>
              </a:rPr>
              <a:t>8575 Kč</a:t>
            </a:r>
          </a:p>
        </p:txBody>
      </p:sp>
    </p:spTree>
    <p:extLst>
      <p:ext uri="{BB962C8B-B14F-4D97-AF65-F5344CB8AC3E}">
        <p14:creationId xmlns:p14="http://schemas.microsoft.com/office/powerpoint/2010/main" val="2359928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3A9CC-712A-D241-6A4D-D2FA7B3C6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C82AA88F-215E-A1E1-098C-683C52677B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BB920B77-5C87-F12C-8E53-F51214E672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1F3B7D8-DC64-024A-A506-DC0144F67B62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41" name="Skupina 40">
            <a:extLst>
              <a:ext uri="{FF2B5EF4-FFF2-40B4-BE49-F238E27FC236}">
                <a16:creationId xmlns:a16="http://schemas.microsoft.com/office/drawing/2014/main" id="{A7DA000F-48D2-F58B-63C0-0936604A320C}"/>
              </a:ext>
            </a:extLst>
          </p:cNvPr>
          <p:cNvGrpSpPr/>
          <p:nvPr/>
        </p:nvGrpSpPr>
        <p:grpSpPr>
          <a:xfrm>
            <a:off x="1820680" y="1203226"/>
            <a:ext cx="4113374" cy="2068293"/>
            <a:chOff x="1818968" y="1563328"/>
            <a:chExt cx="8711380" cy="4380271"/>
          </a:xfrm>
        </p:grpSpPr>
        <p:grpSp>
          <p:nvGrpSpPr>
            <p:cNvPr id="42" name="Skupina 41">
              <a:extLst>
                <a:ext uri="{FF2B5EF4-FFF2-40B4-BE49-F238E27FC236}">
                  <a16:creationId xmlns:a16="http://schemas.microsoft.com/office/drawing/2014/main" id="{BDA392E1-015F-D1BF-565E-64DF330D2E8E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44" name="Skupina 43">
                <a:extLst>
                  <a:ext uri="{FF2B5EF4-FFF2-40B4-BE49-F238E27FC236}">
                    <a16:creationId xmlns:a16="http://schemas.microsoft.com/office/drawing/2014/main" id="{6633CEA5-95B1-8F0B-4764-438E9E0B004D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46" name="Obdélník: se zakulacenými rohy 45">
                  <a:extLst>
                    <a:ext uri="{FF2B5EF4-FFF2-40B4-BE49-F238E27FC236}">
                      <a16:creationId xmlns:a16="http://schemas.microsoft.com/office/drawing/2014/main" id="{58F62BB8-449F-AB40-305D-2E785F6D2B24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47" name="TextovéPole 46">
                  <a:extLst>
                    <a:ext uri="{FF2B5EF4-FFF2-40B4-BE49-F238E27FC236}">
                      <a16:creationId xmlns:a16="http://schemas.microsoft.com/office/drawing/2014/main" id="{3FDFD616-B8D7-0FE8-10FA-02D24B0081F4}"/>
                    </a:ext>
                  </a:extLst>
                </p:cNvPr>
                <p:cNvSpPr txBox="1"/>
                <p:nvPr/>
              </p:nvSpPr>
              <p:spPr>
                <a:xfrm>
                  <a:off x="2389239" y="2003739"/>
                  <a:ext cx="7413524" cy="65181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4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45" name="Obrázek 44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233E5D54-ED69-0EA2-9515-65DEB640F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43" name="Obrázek 42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4CD15BAF-9CED-8D68-F418-87E60FFD8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  <p:grpSp>
        <p:nvGrpSpPr>
          <p:cNvPr id="48" name="Skupina 47">
            <a:extLst>
              <a:ext uri="{FF2B5EF4-FFF2-40B4-BE49-F238E27FC236}">
                <a16:creationId xmlns:a16="http://schemas.microsoft.com/office/drawing/2014/main" id="{2E3C4D79-03E1-529B-08DB-5FD052F346D8}"/>
              </a:ext>
            </a:extLst>
          </p:cNvPr>
          <p:cNvGrpSpPr/>
          <p:nvPr/>
        </p:nvGrpSpPr>
        <p:grpSpPr>
          <a:xfrm>
            <a:off x="6257947" y="1203226"/>
            <a:ext cx="4113374" cy="2068293"/>
            <a:chOff x="1818968" y="1563328"/>
            <a:chExt cx="8711380" cy="4380271"/>
          </a:xfrm>
        </p:grpSpPr>
        <p:grpSp>
          <p:nvGrpSpPr>
            <p:cNvPr id="32" name="Skupina 31">
              <a:extLst>
                <a:ext uri="{FF2B5EF4-FFF2-40B4-BE49-F238E27FC236}">
                  <a16:creationId xmlns:a16="http://schemas.microsoft.com/office/drawing/2014/main" id="{63E9EA05-4C5D-778A-B23D-695C711F905D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  <a:noFill/>
          </p:grpSpPr>
          <p:sp>
            <p:nvSpPr>
              <p:cNvPr id="34" name="Obdélník: se zakulacenými rohy 33">
                <a:extLst>
                  <a:ext uri="{FF2B5EF4-FFF2-40B4-BE49-F238E27FC236}">
                    <a16:creationId xmlns:a16="http://schemas.microsoft.com/office/drawing/2014/main" id="{3829B41D-59FD-EAC0-D3B4-B0DE89A5E396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AD7619C9-6F61-CFFA-7CFF-4F02C9A76D8E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Vlakem z Hodonína do Vídně</a:t>
                </a:r>
              </a:p>
            </p:txBody>
          </p:sp>
        </p:grpSp>
        <p:pic>
          <p:nvPicPr>
            <p:cNvPr id="37" name="Obrázek 36" descr="Obsah obrázku text, snímek obrazovky, Písmo&#10;&#10;Popis byl vytvořen automaticky">
              <a:extLst>
                <a:ext uri="{FF2B5EF4-FFF2-40B4-BE49-F238E27FC236}">
                  <a16:creationId xmlns:a16="http://schemas.microsoft.com/office/drawing/2014/main" id="{2269CFCB-E42E-E2EF-C22F-83AEF7E7A32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086" y="2751723"/>
              <a:ext cx="5439144" cy="3028875"/>
            </a:xfrm>
            <a:prstGeom prst="rect">
              <a:avLst/>
            </a:prstGeom>
          </p:spPr>
        </p:pic>
        <p:pic>
          <p:nvPicPr>
            <p:cNvPr id="39" name="Obrázek 38">
              <a:extLst>
                <a:ext uri="{FF2B5EF4-FFF2-40B4-BE49-F238E27FC236}">
                  <a16:creationId xmlns:a16="http://schemas.microsoft.com/office/drawing/2014/main" id="{8DEC1D67-0606-B49D-2A96-C74D80B6B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41633" y="5178108"/>
              <a:ext cx="2271678" cy="455994"/>
            </a:xfrm>
            <a:prstGeom prst="rect">
              <a:avLst/>
            </a:prstGeom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9931EF96-0821-F74D-933A-E7555BEB49F4}"/>
              </a:ext>
            </a:extLst>
          </p:cNvPr>
          <p:cNvGrpSpPr/>
          <p:nvPr/>
        </p:nvGrpSpPr>
        <p:grpSpPr>
          <a:xfrm>
            <a:off x="1820679" y="3800201"/>
            <a:ext cx="8550642" cy="2068293"/>
            <a:chOff x="1820679" y="3800201"/>
            <a:chExt cx="8550642" cy="2068293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1F6BF6C8-7551-C1B3-C7D2-376162662028}"/>
                </a:ext>
              </a:extLst>
            </p:cNvPr>
            <p:cNvGrpSpPr/>
            <p:nvPr/>
          </p:nvGrpSpPr>
          <p:grpSpPr>
            <a:xfrm>
              <a:off x="1820679" y="3800201"/>
              <a:ext cx="8550642" cy="2068293"/>
              <a:chOff x="1818968" y="1563328"/>
              <a:chExt cx="8711380" cy="4380271"/>
            </a:xfrm>
            <a:noFill/>
          </p:grpSpPr>
          <p:sp>
            <p:nvSpPr>
              <p:cNvPr id="10" name="Obdélník: se zakulacenými rohy 9">
                <a:extLst>
                  <a:ext uri="{FF2B5EF4-FFF2-40B4-BE49-F238E27FC236}">
                    <a16:creationId xmlns:a16="http://schemas.microsoft.com/office/drawing/2014/main" id="{CEE753FF-62A0-8213-B3A6-FFB4197263D3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4A10F511-7E4F-A71E-EEDE-B00D9101AB1C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65181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400" b="1">
                    <a:latin typeface="Century Gothic" panose="020B0502020202020204" pitchFamily="34" charset="0"/>
                  </a:rPr>
                  <a:t>Letadlem z Vídně na Rhodos</a:t>
                </a:r>
              </a:p>
            </p:txBody>
          </p:sp>
        </p:grpSp>
        <p:pic>
          <p:nvPicPr>
            <p:cNvPr id="12" name="Obrázek 11" descr="Obsah obrázku text, snímek obrazovky, displej, Písmo&#10;&#10;Popis se vygeneroval automaticky.">
              <a:extLst>
                <a:ext uri="{FF2B5EF4-FFF2-40B4-BE49-F238E27FC236}">
                  <a16:creationId xmlns:a16="http://schemas.microsoft.com/office/drawing/2014/main" id="{F1E8F772-85F1-2450-9F19-E80A3ABE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4249" t="20298" r="5644" b="12668"/>
            <a:stretch/>
          </p:blipFill>
          <p:spPr>
            <a:xfrm>
              <a:off x="2531068" y="4361012"/>
              <a:ext cx="6805972" cy="1456638"/>
            </a:xfrm>
            <a:prstGeom prst="rect">
              <a:avLst/>
            </a:prstGeom>
          </p:spPr>
        </p:pic>
      </p:grpSp>
      <p:sp>
        <p:nvSpPr>
          <p:cNvPr id="14" name="Obdélník: se zakulacenými horními rohy 13">
            <a:extLst>
              <a:ext uri="{FF2B5EF4-FFF2-40B4-BE49-F238E27FC236}">
                <a16:creationId xmlns:a16="http://schemas.microsoft.com/office/drawing/2014/main" id="{010351A5-6FAD-D0C2-1CE6-FA7DBCA8125E}"/>
              </a:ext>
            </a:extLst>
          </p:cNvPr>
          <p:cNvSpPr/>
          <p:nvPr/>
        </p:nvSpPr>
        <p:spPr>
          <a:xfrm>
            <a:off x="3403600" y="6126480"/>
            <a:ext cx="5029200" cy="7416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  <a:effectLst>
            <a:outerShdw blurRad="139700" dist="63500" dir="17460000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100">
                <a:solidFill>
                  <a:schemeClr val="tx1"/>
                </a:solidFill>
                <a:latin typeface="Tw Cen MT" panose="020B0602020104020603" pitchFamily="34" charset="-18"/>
              </a:rPr>
              <a:t>Cesta tam (i se zpátečním letem):</a:t>
            </a:r>
          </a:p>
          <a:p>
            <a:pPr algn="ctr"/>
            <a:r>
              <a:rPr lang="cs-CZ" sz="2100" b="1" u="sng">
                <a:solidFill>
                  <a:schemeClr val="tx1"/>
                </a:solidFill>
                <a:latin typeface="Tw Cen MT" panose="020B0602020104020603" pitchFamily="34" charset="-18"/>
              </a:rPr>
              <a:t>8575 Kč</a:t>
            </a:r>
          </a:p>
        </p:txBody>
      </p:sp>
    </p:spTree>
    <p:extLst>
      <p:ext uri="{BB962C8B-B14F-4D97-AF65-F5344CB8AC3E}">
        <p14:creationId xmlns:p14="http://schemas.microsoft.com/office/powerpoint/2010/main" val="27732477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60000"/>
                <a:lumOff val="40000"/>
              </a:schemeClr>
            </a:gs>
            <a:gs pos="0">
              <a:srgbClr val="00B0F0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 descr="5 nejkrásnějších pláží Rhodosu | eTravel.cz">
            <a:extLst>
              <a:ext uri="{FF2B5EF4-FFF2-40B4-BE49-F238E27FC236}">
                <a16:creationId xmlns:a16="http://schemas.microsoft.com/office/drawing/2014/main" id="{135B7F0D-A417-E49A-7771-9DFA1C5A8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7" t="-43567" r="8517" b="100000"/>
          <a:stretch>
            <a:fillRect/>
          </a:stretch>
        </p:blipFill>
        <p:spPr bwMode="auto">
          <a:xfrm>
            <a:off x="7220420" y="-3472418"/>
            <a:ext cx="3970502" cy="3437337"/>
          </a:xfrm>
          <a:custGeom>
            <a:avLst/>
            <a:gdLst>
              <a:gd name="connsiteX0" fmla="*/ 3679350 w 3970502"/>
              <a:gd name="connsiteY0" fmla="*/ 41 h 3437337"/>
              <a:gd name="connsiteX1" fmla="*/ 3887254 w 3970502"/>
              <a:gd name="connsiteY1" fmla="*/ 90273 h 3437337"/>
              <a:gd name="connsiteX2" fmla="*/ 3887253 w 3970502"/>
              <a:gd name="connsiteY2" fmla="*/ 90273 h 3437337"/>
              <a:gd name="connsiteX3" fmla="*/ 3880230 w 3970502"/>
              <a:gd name="connsiteY3" fmla="*/ 508991 h 3437337"/>
              <a:gd name="connsiteX4" fmla="*/ 851962 w 3970502"/>
              <a:gd name="connsiteY4" fmla="*/ 3437337 h 3437337"/>
              <a:gd name="connsiteX5" fmla="*/ 0 w 3970502"/>
              <a:gd name="connsiteY5" fmla="*/ 3437337 h 3437337"/>
              <a:gd name="connsiteX6" fmla="*/ 3468536 w 3970502"/>
              <a:gd name="connsiteY6" fmla="*/ 83249 h 3437337"/>
              <a:gd name="connsiteX7" fmla="*/ 3679350 w 3970502"/>
              <a:gd name="connsiteY7" fmla="*/ 41 h 343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0502" h="3437337">
                <a:moveTo>
                  <a:pt x="3679350" y="41"/>
                </a:moveTo>
                <a:cubicBezTo>
                  <a:pt x="3755123" y="1312"/>
                  <a:pt x="3830411" y="31490"/>
                  <a:pt x="3887254" y="90273"/>
                </a:cubicBezTo>
                <a:lnTo>
                  <a:pt x="3887253" y="90273"/>
                </a:lnTo>
                <a:cubicBezTo>
                  <a:pt x="4000940" y="207839"/>
                  <a:pt x="3997795" y="395305"/>
                  <a:pt x="3880230" y="508991"/>
                </a:cubicBezTo>
                <a:lnTo>
                  <a:pt x="851962" y="3437337"/>
                </a:lnTo>
                <a:lnTo>
                  <a:pt x="0" y="3437337"/>
                </a:lnTo>
                <a:lnTo>
                  <a:pt x="3468536" y="83249"/>
                </a:lnTo>
                <a:cubicBezTo>
                  <a:pt x="3527319" y="26405"/>
                  <a:pt x="3603577" y="-1230"/>
                  <a:pt x="3679350" y="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Skupina 40">
            <a:extLst>
              <a:ext uri="{FF2B5EF4-FFF2-40B4-BE49-F238E27FC236}">
                <a16:creationId xmlns:a16="http://schemas.microsoft.com/office/drawing/2014/main" id="{AC283A60-3E77-3FE8-305C-BD825F623C75}"/>
              </a:ext>
            </a:extLst>
          </p:cNvPr>
          <p:cNvGrpSpPr/>
          <p:nvPr/>
        </p:nvGrpSpPr>
        <p:grpSpPr>
          <a:xfrm>
            <a:off x="11592542" y="-9169491"/>
            <a:ext cx="9948649" cy="9824482"/>
            <a:chOff x="5069822" y="-2052411"/>
            <a:chExt cx="9948649" cy="9824482"/>
          </a:xfrm>
        </p:grpSpPr>
        <p:pic>
          <p:nvPicPr>
            <p:cNvPr id="40" name="Obrázek 39" descr="5 nejkrásnějších pláží Rhodosu | eTravel.cz">
              <a:extLst>
                <a:ext uri="{FF2B5EF4-FFF2-40B4-BE49-F238E27FC236}">
                  <a16:creationId xmlns:a16="http://schemas.microsoft.com/office/drawing/2014/main" id="{0292CD1E-FD0B-24D4-A0A5-4F233BA8C5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18" r="34888" b="84815"/>
            <a:stretch>
              <a:fillRect/>
            </a:stretch>
          </p:blipFill>
          <p:spPr bwMode="auto">
            <a:xfrm>
              <a:off x="6417552" y="-35081"/>
              <a:ext cx="1654830" cy="1198071"/>
            </a:xfrm>
            <a:custGeom>
              <a:avLst/>
              <a:gdLst>
                <a:gd name="connsiteX0" fmla="*/ 802868 w 1654830"/>
                <a:gd name="connsiteY0" fmla="*/ 0 h 1198071"/>
                <a:gd name="connsiteX1" fmla="*/ 1654830 w 1654830"/>
                <a:gd name="connsiteY1" fmla="*/ 0 h 1198071"/>
                <a:gd name="connsiteX2" fmla="*/ 501968 w 1654830"/>
                <a:gd name="connsiteY2" fmla="*/ 1114822 h 1198071"/>
                <a:gd name="connsiteX3" fmla="*/ 83250 w 1654830"/>
                <a:gd name="connsiteY3" fmla="*/ 1107799 h 1198071"/>
                <a:gd name="connsiteX4" fmla="*/ 90274 w 1654830"/>
                <a:gd name="connsiteY4" fmla="*/ 689081 h 1198071"/>
                <a:gd name="connsiteX5" fmla="*/ 802868 w 1654830"/>
                <a:gd name="connsiteY5" fmla="*/ 0 h 119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4830" h="1198071">
                  <a:moveTo>
                    <a:pt x="802868" y="0"/>
                  </a:moveTo>
                  <a:lnTo>
                    <a:pt x="1654830" y="0"/>
                  </a:lnTo>
                  <a:lnTo>
                    <a:pt x="501968" y="1114822"/>
                  </a:lnTo>
                  <a:cubicBezTo>
                    <a:pt x="384402" y="1228509"/>
                    <a:pt x="196936" y="1225364"/>
                    <a:pt x="83250" y="1107799"/>
                  </a:cubicBezTo>
                  <a:cubicBezTo>
                    <a:pt x="-30436" y="990234"/>
                    <a:pt x="-27291" y="802768"/>
                    <a:pt x="90274" y="689081"/>
                  </a:cubicBezTo>
                  <a:lnTo>
                    <a:pt x="802868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Obrázek 38" descr="5 nejkrásnějších pláží Rhodosu | eTravel.cz">
              <a:extLst>
                <a:ext uri="{FF2B5EF4-FFF2-40B4-BE49-F238E27FC236}">
                  <a16:creationId xmlns:a16="http://schemas.microsoft.com/office/drawing/2014/main" id="{2DB5813D-31C0-3CF1-4C0A-B6CDAE28D0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70" r="9403" b="56792"/>
            <a:stretch>
              <a:fillRect/>
            </a:stretch>
          </p:blipFill>
          <p:spPr bwMode="auto">
            <a:xfrm>
              <a:off x="6447313" y="-35082"/>
              <a:ext cx="4638846" cy="3409004"/>
            </a:xfrm>
            <a:custGeom>
              <a:avLst/>
              <a:gdLst>
                <a:gd name="connsiteX0" fmla="*/ 2357700 w 4638846"/>
                <a:gd name="connsiteY0" fmla="*/ 0 h 3409004"/>
                <a:gd name="connsiteX1" fmla="*/ 4638846 w 4638846"/>
                <a:gd name="connsiteY1" fmla="*/ 0 h 3409004"/>
                <a:gd name="connsiteX2" fmla="*/ 1344026 w 4638846"/>
                <a:gd name="connsiteY2" fmla="*/ 3186103 h 3409004"/>
                <a:gd name="connsiteX3" fmla="*/ 222902 w 4638846"/>
                <a:gd name="connsiteY3" fmla="*/ 3167296 h 3409004"/>
                <a:gd name="connsiteX4" fmla="*/ 241709 w 4638846"/>
                <a:gd name="connsiteY4" fmla="*/ 2046172 h 3409004"/>
                <a:gd name="connsiteX5" fmla="*/ 2357700 w 4638846"/>
                <a:gd name="connsiteY5" fmla="*/ 0 h 340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8846" h="3409004">
                  <a:moveTo>
                    <a:pt x="2357700" y="0"/>
                  </a:moveTo>
                  <a:lnTo>
                    <a:pt x="4638846" y="0"/>
                  </a:lnTo>
                  <a:lnTo>
                    <a:pt x="1344026" y="3186103"/>
                  </a:lnTo>
                  <a:cubicBezTo>
                    <a:pt x="1029243" y="3490500"/>
                    <a:pt x="527299" y="3482080"/>
                    <a:pt x="222902" y="3167296"/>
                  </a:cubicBezTo>
                  <a:cubicBezTo>
                    <a:pt x="-81495" y="2852513"/>
                    <a:pt x="-73075" y="2350569"/>
                    <a:pt x="241709" y="2046172"/>
                  </a:cubicBezTo>
                  <a:lnTo>
                    <a:pt x="2357700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Obrázek 37" descr="5 nejkrásnějších pláží Rhodosu | eTravel.cz">
              <a:extLst>
                <a:ext uri="{FF2B5EF4-FFF2-40B4-BE49-F238E27FC236}">
                  <a16:creationId xmlns:a16="http://schemas.microsoft.com/office/drawing/2014/main" id="{5C734332-523C-F8C1-F301-1ABF3706A1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82" b="49585"/>
            <a:stretch>
              <a:fillRect/>
            </a:stretch>
          </p:blipFill>
          <p:spPr bwMode="auto">
            <a:xfrm>
              <a:off x="8873016" y="-35082"/>
              <a:ext cx="3325122" cy="3977672"/>
            </a:xfrm>
            <a:custGeom>
              <a:avLst/>
              <a:gdLst>
                <a:gd name="connsiteX0" fmla="*/ 2945772 w 3325122"/>
                <a:gd name="connsiteY0" fmla="*/ 0 h 3977672"/>
                <a:gd name="connsiteX1" fmla="*/ 3325122 w 3325122"/>
                <a:gd name="connsiteY1" fmla="*/ 0 h 3977672"/>
                <a:gd name="connsiteX2" fmla="*/ 3325122 w 3325122"/>
                <a:gd name="connsiteY2" fmla="*/ 1839043 h 3977672"/>
                <a:gd name="connsiteX3" fmla="*/ 1344026 w 3325122"/>
                <a:gd name="connsiteY3" fmla="*/ 3754771 h 3977672"/>
                <a:gd name="connsiteX4" fmla="*/ 222902 w 3325122"/>
                <a:gd name="connsiteY4" fmla="*/ 3735964 h 3977672"/>
                <a:gd name="connsiteX5" fmla="*/ 241709 w 3325122"/>
                <a:gd name="connsiteY5" fmla="*/ 2614840 h 3977672"/>
                <a:gd name="connsiteX6" fmla="*/ 2945772 w 3325122"/>
                <a:gd name="connsiteY6" fmla="*/ 0 h 397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25122" h="3977672">
                  <a:moveTo>
                    <a:pt x="2945772" y="0"/>
                  </a:moveTo>
                  <a:lnTo>
                    <a:pt x="3325122" y="0"/>
                  </a:lnTo>
                  <a:lnTo>
                    <a:pt x="3325122" y="1839043"/>
                  </a:lnTo>
                  <a:lnTo>
                    <a:pt x="1344026" y="3754771"/>
                  </a:lnTo>
                  <a:cubicBezTo>
                    <a:pt x="1029243" y="4059168"/>
                    <a:pt x="527299" y="4050748"/>
                    <a:pt x="222902" y="3735964"/>
                  </a:cubicBezTo>
                  <a:cubicBezTo>
                    <a:pt x="-81495" y="3421181"/>
                    <a:pt x="-73075" y="2919237"/>
                    <a:pt x="241709" y="2614840"/>
                  </a:cubicBezTo>
                  <a:lnTo>
                    <a:pt x="2945772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Obrázek 36" descr="5 nejkrásnějších pláží Rhodosu | eTravel.cz">
              <a:extLst>
                <a:ext uri="{FF2B5EF4-FFF2-40B4-BE49-F238E27FC236}">
                  <a16:creationId xmlns:a16="http://schemas.microsoft.com/office/drawing/2014/main" id="{1F591C23-1B49-367E-233F-EAEA0E8893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79" t="32488" b="1048"/>
            <a:stretch>
              <a:fillRect/>
            </a:stretch>
          </p:blipFill>
          <p:spPr bwMode="auto">
            <a:xfrm>
              <a:off x="7926645" y="2528126"/>
              <a:ext cx="4271493" cy="5243945"/>
            </a:xfrm>
            <a:custGeom>
              <a:avLst/>
              <a:gdLst>
                <a:gd name="connsiteX0" fmla="*/ 4271493 w 4271493"/>
                <a:gd name="connsiteY0" fmla="*/ 0 h 5243945"/>
                <a:gd name="connsiteX1" fmla="*/ 4271493 w 4271493"/>
                <a:gd name="connsiteY1" fmla="*/ 2190172 h 5243945"/>
                <a:gd name="connsiteX2" fmla="*/ 1344026 w 4271493"/>
                <a:gd name="connsiteY2" fmla="*/ 5021044 h 5243945"/>
                <a:gd name="connsiteX3" fmla="*/ 222902 w 4271493"/>
                <a:gd name="connsiteY3" fmla="*/ 5002238 h 5243945"/>
                <a:gd name="connsiteX4" fmla="*/ 241708 w 4271493"/>
                <a:gd name="connsiteY4" fmla="*/ 3881114 h 5243945"/>
                <a:gd name="connsiteX5" fmla="*/ 4183141 w 4271493"/>
                <a:gd name="connsiteY5" fmla="*/ 69732 h 5243945"/>
                <a:gd name="connsiteX6" fmla="*/ 4271493 w 4271493"/>
                <a:gd name="connsiteY6" fmla="*/ 0 h 524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1493" h="5243945">
                  <a:moveTo>
                    <a:pt x="4271493" y="0"/>
                  </a:moveTo>
                  <a:lnTo>
                    <a:pt x="4271493" y="2190172"/>
                  </a:lnTo>
                  <a:lnTo>
                    <a:pt x="1344026" y="5021044"/>
                  </a:lnTo>
                  <a:cubicBezTo>
                    <a:pt x="1029242" y="5325441"/>
                    <a:pt x="527298" y="5317021"/>
                    <a:pt x="222902" y="5002238"/>
                  </a:cubicBezTo>
                  <a:cubicBezTo>
                    <a:pt x="-81495" y="4687454"/>
                    <a:pt x="-73075" y="4185510"/>
                    <a:pt x="241708" y="3881114"/>
                  </a:cubicBezTo>
                  <a:lnTo>
                    <a:pt x="4183141" y="69732"/>
                  </a:lnTo>
                  <a:lnTo>
                    <a:pt x="4271493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Obrázek 35" descr="5 nejkrásnějších pláží Rhodosu | eTravel.cz">
              <a:extLst>
                <a:ext uri="{FF2B5EF4-FFF2-40B4-BE49-F238E27FC236}">
                  <a16:creationId xmlns:a16="http://schemas.microsoft.com/office/drawing/2014/main" id="{F997D8A6-FF46-6552-F571-4CF6F4827D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1" t="40049" r="47000" b="40049"/>
            <a:stretch>
              <a:fillRect/>
            </a:stretch>
          </p:blipFill>
          <p:spPr bwMode="auto">
            <a:xfrm>
              <a:off x="5069822" y="3124672"/>
              <a:ext cx="1570300" cy="1570301"/>
            </a:xfrm>
            <a:custGeom>
              <a:avLst/>
              <a:gdLst>
                <a:gd name="connsiteX0" fmla="*/ 798319 w 1570300"/>
                <a:gd name="connsiteY0" fmla="*/ 112 h 1570301"/>
                <a:gd name="connsiteX1" fmla="*/ 1349568 w 1570300"/>
                <a:gd name="connsiteY1" fmla="*/ 239357 h 1570301"/>
                <a:gd name="connsiteX2" fmla="*/ 1330945 w 1570300"/>
                <a:gd name="connsiteY2" fmla="*/ 1349569 h 1570301"/>
                <a:gd name="connsiteX3" fmla="*/ 220732 w 1570300"/>
                <a:gd name="connsiteY3" fmla="*/ 1330946 h 1570301"/>
                <a:gd name="connsiteX4" fmla="*/ 239356 w 1570300"/>
                <a:gd name="connsiteY4" fmla="*/ 220733 h 1570301"/>
                <a:gd name="connsiteX5" fmla="*/ 798319 w 1570300"/>
                <a:gd name="connsiteY5" fmla="*/ 112 h 157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300" h="1570301">
                  <a:moveTo>
                    <a:pt x="798319" y="112"/>
                  </a:moveTo>
                  <a:cubicBezTo>
                    <a:pt x="999228" y="3483"/>
                    <a:pt x="1198851" y="83497"/>
                    <a:pt x="1349568" y="239357"/>
                  </a:cubicBezTo>
                  <a:cubicBezTo>
                    <a:pt x="1651002" y="551076"/>
                    <a:pt x="1642664" y="1048135"/>
                    <a:pt x="1330945" y="1349569"/>
                  </a:cubicBezTo>
                  <a:cubicBezTo>
                    <a:pt x="1019225" y="1651003"/>
                    <a:pt x="522166" y="1642665"/>
                    <a:pt x="220732" y="1330946"/>
                  </a:cubicBezTo>
                  <a:cubicBezTo>
                    <a:pt x="-80702" y="1019226"/>
                    <a:pt x="-72364" y="522167"/>
                    <a:pt x="239356" y="220733"/>
                  </a:cubicBezTo>
                  <a:cubicBezTo>
                    <a:pt x="395216" y="70016"/>
                    <a:pt x="597410" y="-3258"/>
                    <a:pt x="798319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Obrázek 34" descr="5 nejkrásnějších pláží Rhodosu | eTravel.cz">
              <a:extLst>
                <a:ext uri="{FF2B5EF4-FFF2-40B4-BE49-F238E27FC236}">
                  <a16:creationId xmlns:a16="http://schemas.microsoft.com/office/drawing/2014/main" id="{AA20AB08-8489-ECE0-44E4-4AB81ADA8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2" t="47433" r="26518" b="9277"/>
            <a:stretch>
              <a:fillRect/>
            </a:stretch>
          </p:blipFill>
          <p:spPr bwMode="auto">
            <a:xfrm>
              <a:off x="5584271" y="3707264"/>
              <a:ext cx="3477994" cy="3415557"/>
            </a:xfrm>
            <a:custGeom>
              <a:avLst/>
              <a:gdLst>
                <a:gd name="connsiteX0" fmla="*/ 2698426 w 3477994"/>
                <a:gd name="connsiteY0" fmla="*/ 113 h 3415557"/>
                <a:gd name="connsiteX1" fmla="*/ 3255093 w 3477994"/>
                <a:gd name="connsiteY1" fmla="*/ 241708 h 3415557"/>
                <a:gd name="connsiteX2" fmla="*/ 3236286 w 3477994"/>
                <a:gd name="connsiteY2" fmla="*/ 1362833 h 3415557"/>
                <a:gd name="connsiteX3" fmla="*/ 1344025 w 3477994"/>
                <a:gd name="connsiteY3" fmla="*/ 3192657 h 3415557"/>
                <a:gd name="connsiteX4" fmla="*/ 222901 w 3477994"/>
                <a:gd name="connsiteY4" fmla="*/ 3173850 h 3415557"/>
                <a:gd name="connsiteX5" fmla="*/ 241708 w 3477994"/>
                <a:gd name="connsiteY5" fmla="*/ 2052726 h 3415557"/>
                <a:gd name="connsiteX6" fmla="*/ 2133969 w 3477994"/>
                <a:gd name="connsiteY6" fmla="*/ 222902 h 3415557"/>
                <a:gd name="connsiteX7" fmla="*/ 2698426 w 3477994"/>
                <a:gd name="connsiteY7" fmla="*/ 113 h 341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7994" h="3415557">
                  <a:moveTo>
                    <a:pt x="2698426" y="113"/>
                  </a:moveTo>
                  <a:cubicBezTo>
                    <a:pt x="2901309" y="3516"/>
                    <a:pt x="3102895" y="84317"/>
                    <a:pt x="3255093" y="241708"/>
                  </a:cubicBezTo>
                  <a:cubicBezTo>
                    <a:pt x="3559490" y="556492"/>
                    <a:pt x="3551070" y="1058436"/>
                    <a:pt x="3236286" y="1362833"/>
                  </a:cubicBezTo>
                  <a:lnTo>
                    <a:pt x="1344025" y="3192657"/>
                  </a:lnTo>
                  <a:cubicBezTo>
                    <a:pt x="1029242" y="3497053"/>
                    <a:pt x="527298" y="3488633"/>
                    <a:pt x="222901" y="3173850"/>
                  </a:cubicBezTo>
                  <a:cubicBezTo>
                    <a:pt x="-81495" y="2859067"/>
                    <a:pt x="-73075" y="2357123"/>
                    <a:pt x="241708" y="2052726"/>
                  </a:cubicBezTo>
                  <a:lnTo>
                    <a:pt x="2133969" y="222902"/>
                  </a:lnTo>
                  <a:cubicBezTo>
                    <a:pt x="2291361" y="70704"/>
                    <a:pt x="2495542" y="-3291"/>
                    <a:pt x="2698426" y="113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Obrázek 32" descr="5 nejkrásnějších pláží Rhodosu | eTravel.cz">
              <a:extLst>
                <a:ext uri="{FF2B5EF4-FFF2-40B4-BE49-F238E27FC236}">
                  <a16:creationId xmlns:a16="http://schemas.microsoft.com/office/drawing/2014/main" id="{D4B3B764-D8CC-9277-784F-089ADBD652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92" t="-25569" r="-23849" b="76691"/>
            <a:stretch>
              <a:fillRect/>
            </a:stretch>
          </p:blipFill>
          <p:spPr bwMode="auto">
            <a:xfrm>
              <a:off x="11818788" y="-2052411"/>
              <a:ext cx="3199683" cy="3856373"/>
            </a:xfrm>
            <a:custGeom>
              <a:avLst/>
              <a:gdLst>
                <a:gd name="connsiteX0" fmla="*/ 2420115 w 3199683"/>
                <a:gd name="connsiteY0" fmla="*/ 112 h 3856373"/>
                <a:gd name="connsiteX1" fmla="*/ 2976782 w 3199683"/>
                <a:gd name="connsiteY1" fmla="*/ 241708 h 3856373"/>
                <a:gd name="connsiteX2" fmla="*/ 2957975 w 3199683"/>
                <a:gd name="connsiteY2" fmla="*/ 1362832 h 3856373"/>
                <a:gd name="connsiteX3" fmla="*/ 379350 w 3199683"/>
                <a:gd name="connsiteY3" fmla="*/ 3856373 h 3856373"/>
                <a:gd name="connsiteX4" fmla="*/ 379350 w 3199683"/>
                <a:gd name="connsiteY4" fmla="*/ 2017330 h 3856373"/>
                <a:gd name="connsiteX5" fmla="*/ 0 w 3199683"/>
                <a:gd name="connsiteY5" fmla="*/ 2017330 h 3856373"/>
                <a:gd name="connsiteX6" fmla="*/ 1855658 w 3199683"/>
                <a:gd name="connsiteY6" fmla="*/ 222901 h 3856373"/>
                <a:gd name="connsiteX7" fmla="*/ 2420115 w 3199683"/>
                <a:gd name="connsiteY7" fmla="*/ 112 h 38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99683" h="3856373">
                  <a:moveTo>
                    <a:pt x="2420115" y="112"/>
                  </a:moveTo>
                  <a:cubicBezTo>
                    <a:pt x="2622998" y="3515"/>
                    <a:pt x="2824584" y="84316"/>
                    <a:pt x="2976782" y="241708"/>
                  </a:cubicBezTo>
                  <a:cubicBezTo>
                    <a:pt x="3281179" y="556491"/>
                    <a:pt x="3272759" y="1058435"/>
                    <a:pt x="2957975" y="1362832"/>
                  </a:cubicBezTo>
                  <a:lnTo>
                    <a:pt x="379350" y="3856373"/>
                  </a:lnTo>
                  <a:lnTo>
                    <a:pt x="379350" y="2017330"/>
                  </a:lnTo>
                  <a:lnTo>
                    <a:pt x="0" y="2017330"/>
                  </a:lnTo>
                  <a:lnTo>
                    <a:pt x="1855658" y="222901"/>
                  </a:lnTo>
                  <a:cubicBezTo>
                    <a:pt x="2013050" y="70702"/>
                    <a:pt x="2217231" y="-3292"/>
                    <a:pt x="2420115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Obrázek 31" descr="5 nejkrásnějších pláží Rhodosu | eTravel.cz">
              <a:extLst>
                <a:ext uri="{FF2B5EF4-FFF2-40B4-BE49-F238E27FC236}">
                  <a16:creationId xmlns:a16="http://schemas.microsoft.com/office/drawing/2014/main" id="{A31C61B5-E1D8-73BF-62A4-3D05F85A98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07" t="-19383" r="5904" b="100000"/>
            <a:stretch>
              <a:fillRect/>
            </a:stretch>
          </p:blipFill>
          <p:spPr bwMode="auto">
            <a:xfrm>
              <a:off x="8805013" y="-1564356"/>
              <a:ext cx="2694974" cy="1529274"/>
            </a:xfrm>
            <a:custGeom>
              <a:avLst/>
              <a:gdLst>
                <a:gd name="connsiteX0" fmla="*/ 1915406 w 2694974"/>
                <a:gd name="connsiteY0" fmla="*/ 112 h 1529274"/>
                <a:gd name="connsiteX1" fmla="*/ 2472073 w 2694974"/>
                <a:gd name="connsiteY1" fmla="*/ 241708 h 1529274"/>
                <a:gd name="connsiteX2" fmla="*/ 2453267 w 2694974"/>
                <a:gd name="connsiteY2" fmla="*/ 1362832 h 1529274"/>
                <a:gd name="connsiteX3" fmla="*/ 2281146 w 2694974"/>
                <a:gd name="connsiteY3" fmla="*/ 1529274 h 1529274"/>
                <a:gd name="connsiteX4" fmla="*/ 0 w 2694974"/>
                <a:gd name="connsiteY4" fmla="*/ 1529274 h 1529274"/>
                <a:gd name="connsiteX5" fmla="*/ 1350949 w 2694974"/>
                <a:gd name="connsiteY5" fmla="*/ 222901 h 1529274"/>
                <a:gd name="connsiteX6" fmla="*/ 1915406 w 2694974"/>
                <a:gd name="connsiteY6" fmla="*/ 112 h 152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4974" h="1529274">
                  <a:moveTo>
                    <a:pt x="1915406" y="112"/>
                  </a:moveTo>
                  <a:cubicBezTo>
                    <a:pt x="2118289" y="3515"/>
                    <a:pt x="2319875" y="84316"/>
                    <a:pt x="2472073" y="241708"/>
                  </a:cubicBezTo>
                  <a:cubicBezTo>
                    <a:pt x="2776470" y="556491"/>
                    <a:pt x="2768050" y="1058435"/>
                    <a:pt x="2453267" y="1362832"/>
                  </a:cubicBezTo>
                  <a:lnTo>
                    <a:pt x="2281146" y="1529274"/>
                  </a:lnTo>
                  <a:lnTo>
                    <a:pt x="0" y="1529274"/>
                  </a:lnTo>
                  <a:lnTo>
                    <a:pt x="1350949" y="222901"/>
                  </a:lnTo>
                  <a:cubicBezTo>
                    <a:pt x="1508341" y="70702"/>
                    <a:pt x="1712522" y="-3292"/>
                    <a:pt x="1915406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Obrázek 29" descr="5 nejkrásnějších pláží Rhodosu | eTravel.cz">
              <a:extLst>
                <a:ext uri="{FF2B5EF4-FFF2-40B4-BE49-F238E27FC236}">
                  <a16:creationId xmlns:a16="http://schemas.microsoft.com/office/drawing/2014/main" id="{E919F7E3-5FEA-0BFF-85F6-02483A85EA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000" t="30546" r="-10618" b="39753"/>
            <a:stretch>
              <a:fillRect/>
            </a:stretch>
          </p:blipFill>
          <p:spPr bwMode="auto">
            <a:xfrm>
              <a:off x="12198138" y="2374955"/>
              <a:ext cx="1255673" cy="2343342"/>
            </a:xfrm>
            <a:custGeom>
              <a:avLst/>
              <a:gdLst>
                <a:gd name="connsiteX0" fmla="*/ 476106 w 1255673"/>
                <a:gd name="connsiteY0" fmla="*/ 113 h 2343342"/>
                <a:gd name="connsiteX1" fmla="*/ 1032772 w 1255673"/>
                <a:gd name="connsiteY1" fmla="*/ 241709 h 2343342"/>
                <a:gd name="connsiteX2" fmla="*/ 1013966 w 1255673"/>
                <a:gd name="connsiteY2" fmla="*/ 1362833 h 2343342"/>
                <a:gd name="connsiteX3" fmla="*/ 0 w 1255673"/>
                <a:gd name="connsiteY3" fmla="*/ 2343342 h 2343342"/>
                <a:gd name="connsiteX4" fmla="*/ 0 w 1255673"/>
                <a:gd name="connsiteY4" fmla="*/ 153170 h 2343342"/>
                <a:gd name="connsiteX5" fmla="*/ 37714 w 1255673"/>
                <a:gd name="connsiteY5" fmla="*/ 123404 h 2343342"/>
                <a:gd name="connsiteX6" fmla="*/ 476106 w 1255673"/>
                <a:gd name="connsiteY6" fmla="*/ 113 h 234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5673" h="2343342">
                  <a:moveTo>
                    <a:pt x="476106" y="113"/>
                  </a:moveTo>
                  <a:cubicBezTo>
                    <a:pt x="678989" y="3516"/>
                    <a:pt x="880574" y="84317"/>
                    <a:pt x="1032772" y="241709"/>
                  </a:cubicBezTo>
                  <a:cubicBezTo>
                    <a:pt x="1337169" y="556492"/>
                    <a:pt x="1328749" y="1058436"/>
                    <a:pt x="1013966" y="1362833"/>
                  </a:cubicBezTo>
                  <a:lnTo>
                    <a:pt x="0" y="2343342"/>
                  </a:lnTo>
                  <a:lnTo>
                    <a:pt x="0" y="153170"/>
                  </a:lnTo>
                  <a:lnTo>
                    <a:pt x="37714" y="123404"/>
                  </a:lnTo>
                  <a:cubicBezTo>
                    <a:pt x="171050" y="38544"/>
                    <a:pt x="323943" y="-2440"/>
                    <a:pt x="476106" y="113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5D42E99C-52AE-2EAF-6348-5D6E16A4FC1F}"/>
              </a:ext>
            </a:extLst>
          </p:cNvPr>
          <p:cNvSpPr txBox="1"/>
          <p:nvPr/>
        </p:nvSpPr>
        <p:spPr>
          <a:xfrm>
            <a:off x="-4084584" y="1597569"/>
            <a:ext cx="4062873" cy="366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Ubytování </a:t>
            </a:r>
          </a:p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a </a:t>
            </a:r>
          </a:p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aktivity</a:t>
            </a:r>
          </a:p>
        </p:txBody>
      </p:sp>
      <p:pic>
        <p:nvPicPr>
          <p:cNvPr id="4" name="Grafický objekt 3" descr="Trasa (se dvěma připínáčky) se souvislou výplní">
            <a:extLst>
              <a:ext uri="{FF2B5EF4-FFF2-40B4-BE49-F238E27FC236}">
                <a16:creationId xmlns:a16="http://schemas.microsoft.com/office/drawing/2014/main" id="{12824E38-93EF-1888-491E-F4C58C0A2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1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">
        <p:push dir="u"/>
      </p:transition>
    </mc:Choice>
    <mc:Fallback xmlns="">
      <p:transition spd="slow" advClick="0" advTm="300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6">
                <a:lumMod val="60000"/>
                <a:lumOff val="40000"/>
              </a:schemeClr>
            </a:gs>
            <a:gs pos="0">
              <a:srgbClr val="00B0F0"/>
            </a:gs>
          </a:gsLst>
          <a:lin ang="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91706-3356-68FA-D5E8-61F26AB9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ázek 33" descr="5 nejkrásnějších pláží Rhodosu | eTravel.cz">
            <a:extLst>
              <a:ext uri="{FF2B5EF4-FFF2-40B4-BE49-F238E27FC236}">
                <a16:creationId xmlns:a16="http://schemas.microsoft.com/office/drawing/2014/main" id="{6A0EC72D-C380-F804-F65C-EC2FA34E9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07" t="-43567" r="8517" b="100000"/>
          <a:stretch>
            <a:fillRect/>
          </a:stretch>
        </p:blipFill>
        <p:spPr bwMode="auto">
          <a:xfrm>
            <a:off x="7220420" y="-3472418"/>
            <a:ext cx="3970502" cy="3437337"/>
          </a:xfrm>
          <a:custGeom>
            <a:avLst/>
            <a:gdLst>
              <a:gd name="connsiteX0" fmla="*/ 3679350 w 3970502"/>
              <a:gd name="connsiteY0" fmla="*/ 41 h 3437337"/>
              <a:gd name="connsiteX1" fmla="*/ 3887254 w 3970502"/>
              <a:gd name="connsiteY1" fmla="*/ 90273 h 3437337"/>
              <a:gd name="connsiteX2" fmla="*/ 3887253 w 3970502"/>
              <a:gd name="connsiteY2" fmla="*/ 90273 h 3437337"/>
              <a:gd name="connsiteX3" fmla="*/ 3880230 w 3970502"/>
              <a:gd name="connsiteY3" fmla="*/ 508991 h 3437337"/>
              <a:gd name="connsiteX4" fmla="*/ 851962 w 3970502"/>
              <a:gd name="connsiteY4" fmla="*/ 3437337 h 3437337"/>
              <a:gd name="connsiteX5" fmla="*/ 0 w 3970502"/>
              <a:gd name="connsiteY5" fmla="*/ 3437337 h 3437337"/>
              <a:gd name="connsiteX6" fmla="*/ 3468536 w 3970502"/>
              <a:gd name="connsiteY6" fmla="*/ 83249 h 3437337"/>
              <a:gd name="connsiteX7" fmla="*/ 3679350 w 3970502"/>
              <a:gd name="connsiteY7" fmla="*/ 41 h 3437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70502" h="3437337">
                <a:moveTo>
                  <a:pt x="3679350" y="41"/>
                </a:moveTo>
                <a:cubicBezTo>
                  <a:pt x="3755123" y="1312"/>
                  <a:pt x="3830411" y="31490"/>
                  <a:pt x="3887254" y="90273"/>
                </a:cubicBezTo>
                <a:lnTo>
                  <a:pt x="3887253" y="90273"/>
                </a:lnTo>
                <a:cubicBezTo>
                  <a:pt x="4000940" y="207839"/>
                  <a:pt x="3997795" y="395305"/>
                  <a:pt x="3880230" y="508991"/>
                </a:cubicBezTo>
                <a:lnTo>
                  <a:pt x="851962" y="3437337"/>
                </a:lnTo>
                <a:lnTo>
                  <a:pt x="0" y="3437337"/>
                </a:lnTo>
                <a:lnTo>
                  <a:pt x="3468536" y="83249"/>
                </a:lnTo>
                <a:cubicBezTo>
                  <a:pt x="3527319" y="26405"/>
                  <a:pt x="3603577" y="-1230"/>
                  <a:pt x="3679350" y="4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Skupina 40">
            <a:extLst>
              <a:ext uri="{FF2B5EF4-FFF2-40B4-BE49-F238E27FC236}">
                <a16:creationId xmlns:a16="http://schemas.microsoft.com/office/drawing/2014/main" id="{186498C8-EBCC-4DB9-4426-86C3C79C8F55}"/>
              </a:ext>
            </a:extLst>
          </p:cNvPr>
          <p:cNvGrpSpPr/>
          <p:nvPr/>
        </p:nvGrpSpPr>
        <p:grpSpPr>
          <a:xfrm>
            <a:off x="5069822" y="-2021931"/>
            <a:ext cx="9948649" cy="9824482"/>
            <a:chOff x="5069822" y="-2052411"/>
            <a:chExt cx="9948649" cy="9824482"/>
          </a:xfrm>
        </p:grpSpPr>
        <p:pic>
          <p:nvPicPr>
            <p:cNvPr id="40" name="Obrázek 39" descr="5 nejkrásnějších pláží Rhodosu | eTravel.cz">
              <a:extLst>
                <a:ext uri="{FF2B5EF4-FFF2-40B4-BE49-F238E27FC236}">
                  <a16:creationId xmlns:a16="http://schemas.microsoft.com/office/drawing/2014/main" id="{F4ECA267-D435-D342-CD50-91431BC571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18" r="34888" b="84815"/>
            <a:stretch>
              <a:fillRect/>
            </a:stretch>
          </p:blipFill>
          <p:spPr bwMode="auto">
            <a:xfrm>
              <a:off x="6417552" y="-35081"/>
              <a:ext cx="1654830" cy="1198071"/>
            </a:xfrm>
            <a:custGeom>
              <a:avLst/>
              <a:gdLst>
                <a:gd name="connsiteX0" fmla="*/ 802868 w 1654830"/>
                <a:gd name="connsiteY0" fmla="*/ 0 h 1198071"/>
                <a:gd name="connsiteX1" fmla="*/ 1654830 w 1654830"/>
                <a:gd name="connsiteY1" fmla="*/ 0 h 1198071"/>
                <a:gd name="connsiteX2" fmla="*/ 501968 w 1654830"/>
                <a:gd name="connsiteY2" fmla="*/ 1114822 h 1198071"/>
                <a:gd name="connsiteX3" fmla="*/ 83250 w 1654830"/>
                <a:gd name="connsiteY3" fmla="*/ 1107799 h 1198071"/>
                <a:gd name="connsiteX4" fmla="*/ 90274 w 1654830"/>
                <a:gd name="connsiteY4" fmla="*/ 689081 h 1198071"/>
                <a:gd name="connsiteX5" fmla="*/ 802868 w 1654830"/>
                <a:gd name="connsiteY5" fmla="*/ 0 h 119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54830" h="1198071">
                  <a:moveTo>
                    <a:pt x="802868" y="0"/>
                  </a:moveTo>
                  <a:lnTo>
                    <a:pt x="1654830" y="0"/>
                  </a:lnTo>
                  <a:lnTo>
                    <a:pt x="501968" y="1114822"/>
                  </a:lnTo>
                  <a:cubicBezTo>
                    <a:pt x="384402" y="1228509"/>
                    <a:pt x="196936" y="1225364"/>
                    <a:pt x="83250" y="1107799"/>
                  </a:cubicBezTo>
                  <a:cubicBezTo>
                    <a:pt x="-30436" y="990234"/>
                    <a:pt x="-27291" y="802768"/>
                    <a:pt x="90274" y="689081"/>
                  </a:cubicBezTo>
                  <a:lnTo>
                    <a:pt x="802868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Obrázek 38" descr="5 nejkrásnějších pláží Rhodosu | eTravel.cz">
              <a:extLst>
                <a:ext uri="{FF2B5EF4-FFF2-40B4-BE49-F238E27FC236}">
                  <a16:creationId xmlns:a16="http://schemas.microsoft.com/office/drawing/2014/main" id="{172C0070-CD4B-2661-59AA-7927708C72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370" r="9403" b="56792"/>
            <a:stretch>
              <a:fillRect/>
            </a:stretch>
          </p:blipFill>
          <p:spPr bwMode="auto">
            <a:xfrm>
              <a:off x="6447313" y="-35082"/>
              <a:ext cx="4638846" cy="3409004"/>
            </a:xfrm>
            <a:custGeom>
              <a:avLst/>
              <a:gdLst>
                <a:gd name="connsiteX0" fmla="*/ 2357700 w 4638846"/>
                <a:gd name="connsiteY0" fmla="*/ 0 h 3409004"/>
                <a:gd name="connsiteX1" fmla="*/ 4638846 w 4638846"/>
                <a:gd name="connsiteY1" fmla="*/ 0 h 3409004"/>
                <a:gd name="connsiteX2" fmla="*/ 1344026 w 4638846"/>
                <a:gd name="connsiteY2" fmla="*/ 3186103 h 3409004"/>
                <a:gd name="connsiteX3" fmla="*/ 222902 w 4638846"/>
                <a:gd name="connsiteY3" fmla="*/ 3167296 h 3409004"/>
                <a:gd name="connsiteX4" fmla="*/ 241709 w 4638846"/>
                <a:gd name="connsiteY4" fmla="*/ 2046172 h 3409004"/>
                <a:gd name="connsiteX5" fmla="*/ 2357700 w 4638846"/>
                <a:gd name="connsiteY5" fmla="*/ 0 h 340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38846" h="3409004">
                  <a:moveTo>
                    <a:pt x="2357700" y="0"/>
                  </a:moveTo>
                  <a:lnTo>
                    <a:pt x="4638846" y="0"/>
                  </a:lnTo>
                  <a:lnTo>
                    <a:pt x="1344026" y="3186103"/>
                  </a:lnTo>
                  <a:cubicBezTo>
                    <a:pt x="1029243" y="3490500"/>
                    <a:pt x="527299" y="3482080"/>
                    <a:pt x="222902" y="3167296"/>
                  </a:cubicBezTo>
                  <a:cubicBezTo>
                    <a:pt x="-81495" y="2852513"/>
                    <a:pt x="-73075" y="2350569"/>
                    <a:pt x="241709" y="2046172"/>
                  </a:cubicBezTo>
                  <a:lnTo>
                    <a:pt x="2357700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Obrázek 37" descr="5 nejkrásnějších pláží Rhodosu | eTravel.cz">
              <a:extLst>
                <a:ext uri="{FF2B5EF4-FFF2-40B4-BE49-F238E27FC236}">
                  <a16:creationId xmlns:a16="http://schemas.microsoft.com/office/drawing/2014/main" id="{BCD470C2-99C3-4415-A024-02C99B049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882" b="49585"/>
            <a:stretch>
              <a:fillRect/>
            </a:stretch>
          </p:blipFill>
          <p:spPr bwMode="auto">
            <a:xfrm>
              <a:off x="8873016" y="-35082"/>
              <a:ext cx="3325122" cy="3977672"/>
            </a:xfrm>
            <a:custGeom>
              <a:avLst/>
              <a:gdLst>
                <a:gd name="connsiteX0" fmla="*/ 2945772 w 3325122"/>
                <a:gd name="connsiteY0" fmla="*/ 0 h 3977672"/>
                <a:gd name="connsiteX1" fmla="*/ 3325122 w 3325122"/>
                <a:gd name="connsiteY1" fmla="*/ 0 h 3977672"/>
                <a:gd name="connsiteX2" fmla="*/ 3325122 w 3325122"/>
                <a:gd name="connsiteY2" fmla="*/ 1839043 h 3977672"/>
                <a:gd name="connsiteX3" fmla="*/ 1344026 w 3325122"/>
                <a:gd name="connsiteY3" fmla="*/ 3754771 h 3977672"/>
                <a:gd name="connsiteX4" fmla="*/ 222902 w 3325122"/>
                <a:gd name="connsiteY4" fmla="*/ 3735964 h 3977672"/>
                <a:gd name="connsiteX5" fmla="*/ 241709 w 3325122"/>
                <a:gd name="connsiteY5" fmla="*/ 2614840 h 3977672"/>
                <a:gd name="connsiteX6" fmla="*/ 2945772 w 3325122"/>
                <a:gd name="connsiteY6" fmla="*/ 0 h 3977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25122" h="3977672">
                  <a:moveTo>
                    <a:pt x="2945772" y="0"/>
                  </a:moveTo>
                  <a:lnTo>
                    <a:pt x="3325122" y="0"/>
                  </a:lnTo>
                  <a:lnTo>
                    <a:pt x="3325122" y="1839043"/>
                  </a:lnTo>
                  <a:lnTo>
                    <a:pt x="1344026" y="3754771"/>
                  </a:lnTo>
                  <a:cubicBezTo>
                    <a:pt x="1029243" y="4059168"/>
                    <a:pt x="527299" y="4050748"/>
                    <a:pt x="222902" y="3735964"/>
                  </a:cubicBezTo>
                  <a:cubicBezTo>
                    <a:pt x="-81495" y="3421181"/>
                    <a:pt x="-73075" y="2919237"/>
                    <a:pt x="241709" y="2614840"/>
                  </a:cubicBezTo>
                  <a:lnTo>
                    <a:pt x="2945772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Obrázek 36" descr="5 nejkrásnějších pláží Rhodosu | eTravel.cz">
              <a:extLst>
                <a:ext uri="{FF2B5EF4-FFF2-40B4-BE49-F238E27FC236}">
                  <a16:creationId xmlns:a16="http://schemas.microsoft.com/office/drawing/2014/main" id="{36DF4019-D083-FD29-372F-C6151C87C9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79" t="32488" b="1048"/>
            <a:stretch>
              <a:fillRect/>
            </a:stretch>
          </p:blipFill>
          <p:spPr bwMode="auto">
            <a:xfrm>
              <a:off x="7926645" y="2528126"/>
              <a:ext cx="4271493" cy="5243945"/>
            </a:xfrm>
            <a:custGeom>
              <a:avLst/>
              <a:gdLst>
                <a:gd name="connsiteX0" fmla="*/ 4271493 w 4271493"/>
                <a:gd name="connsiteY0" fmla="*/ 0 h 5243945"/>
                <a:gd name="connsiteX1" fmla="*/ 4271493 w 4271493"/>
                <a:gd name="connsiteY1" fmla="*/ 2190172 h 5243945"/>
                <a:gd name="connsiteX2" fmla="*/ 1344026 w 4271493"/>
                <a:gd name="connsiteY2" fmla="*/ 5021044 h 5243945"/>
                <a:gd name="connsiteX3" fmla="*/ 222902 w 4271493"/>
                <a:gd name="connsiteY3" fmla="*/ 5002238 h 5243945"/>
                <a:gd name="connsiteX4" fmla="*/ 241708 w 4271493"/>
                <a:gd name="connsiteY4" fmla="*/ 3881114 h 5243945"/>
                <a:gd name="connsiteX5" fmla="*/ 4183141 w 4271493"/>
                <a:gd name="connsiteY5" fmla="*/ 69732 h 5243945"/>
                <a:gd name="connsiteX6" fmla="*/ 4271493 w 4271493"/>
                <a:gd name="connsiteY6" fmla="*/ 0 h 5243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1493" h="5243945">
                  <a:moveTo>
                    <a:pt x="4271493" y="0"/>
                  </a:moveTo>
                  <a:lnTo>
                    <a:pt x="4271493" y="2190172"/>
                  </a:lnTo>
                  <a:lnTo>
                    <a:pt x="1344026" y="5021044"/>
                  </a:lnTo>
                  <a:cubicBezTo>
                    <a:pt x="1029242" y="5325441"/>
                    <a:pt x="527298" y="5317021"/>
                    <a:pt x="222902" y="5002238"/>
                  </a:cubicBezTo>
                  <a:cubicBezTo>
                    <a:pt x="-81495" y="4687454"/>
                    <a:pt x="-73075" y="4185510"/>
                    <a:pt x="241708" y="3881114"/>
                  </a:cubicBezTo>
                  <a:lnTo>
                    <a:pt x="4183141" y="69732"/>
                  </a:lnTo>
                  <a:lnTo>
                    <a:pt x="4271493" y="0"/>
                  </a:ln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Obrázek 35" descr="5 nejkrásnějších pláží Rhodosu | eTravel.cz">
              <a:extLst>
                <a:ext uri="{FF2B5EF4-FFF2-40B4-BE49-F238E27FC236}">
                  <a16:creationId xmlns:a16="http://schemas.microsoft.com/office/drawing/2014/main" id="{49C4DD92-CD0A-378A-1BF5-D1E1A77FD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21" t="40049" r="47000" b="40049"/>
            <a:stretch>
              <a:fillRect/>
            </a:stretch>
          </p:blipFill>
          <p:spPr bwMode="auto">
            <a:xfrm>
              <a:off x="5069822" y="3124672"/>
              <a:ext cx="1570300" cy="1570301"/>
            </a:xfrm>
            <a:custGeom>
              <a:avLst/>
              <a:gdLst>
                <a:gd name="connsiteX0" fmla="*/ 798319 w 1570300"/>
                <a:gd name="connsiteY0" fmla="*/ 112 h 1570301"/>
                <a:gd name="connsiteX1" fmla="*/ 1349568 w 1570300"/>
                <a:gd name="connsiteY1" fmla="*/ 239357 h 1570301"/>
                <a:gd name="connsiteX2" fmla="*/ 1330945 w 1570300"/>
                <a:gd name="connsiteY2" fmla="*/ 1349569 h 1570301"/>
                <a:gd name="connsiteX3" fmla="*/ 220732 w 1570300"/>
                <a:gd name="connsiteY3" fmla="*/ 1330946 h 1570301"/>
                <a:gd name="connsiteX4" fmla="*/ 239356 w 1570300"/>
                <a:gd name="connsiteY4" fmla="*/ 220733 h 1570301"/>
                <a:gd name="connsiteX5" fmla="*/ 798319 w 1570300"/>
                <a:gd name="connsiteY5" fmla="*/ 112 h 1570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0300" h="1570301">
                  <a:moveTo>
                    <a:pt x="798319" y="112"/>
                  </a:moveTo>
                  <a:cubicBezTo>
                    <a:pt x="999228" y="3483"/>
                    <a:pt x="1198851" y="83497"/>
                    <a:pt x="1349568" y="239357"/>
                  </a:cubicBezTo>
                  <a:cubicBezTo>
                    <a:pt x="1651002" y="551076"/>
                    <a:pt x="1642664" y="1048135"/>
                    <a:pt x="1330945" y="1349569"/>
                  </a:cubicBezTo>
                  <a:cubicBezTo>
                    <a:pt x="1019225" y="1651003"/>
                    <a:pt x="522166" y="1642665"/>
                    <a:pt x="220732" y="1330946"/>
                  </a:cubicBezTo>
                  <a:cubicBezTo>
                    <a:pt x="-80702" y="1019226"/>
                    <a:pt x="-72364" y="522167"/>
                    <a:pt x="239356" y="220733"/>
                  </a:cubicBezTo>
                  <a:cubicBezTo>
                    <a:pt x="395216" y="70016"/>
                    <a:pt x="597410" y="-3258"/>
                    <a:pt x="798319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Obrázek 34" descr="5 nejkrásnějších pláží Rhodosu | eTravel.cz">
              <a:extLst>
                <a:ext uri="{FF2B5EF4-FFF2-40B4-BE49-F238E27FC236}">
                  <a16:creationId xmlns:a16="http://schemas.microsoft.com/office/drawing/2014/main" id="{AEBCA780-0B37-935A-A589-2464125810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72" t="47433" r="26518" b="9277"/>
            <a:stretch>
              <a:fillRect/>
            </a:stretch>
          </p:blipFill>
          <p:spPr bwMode="auto">
            <a:xfrm>
              <a:off x="5584271" y="3707264"/>
              <a:ext cx="3477994" cy="3415557"/>
            </a:xfrm>
            <a:custGeom>
              <a:avLst/>
              <a:gdLst>
                <a:gd name="connsiteX0" fmla="*/ 2698426 w 3477994"/>
                <a:gd name="connsiteY0" fmla="*/ 113 h 3415557"/>
                <a:gd name="connsiteX1" fmla="*/ 3255093 w 3477994"/>
                <a:gd name="connsiteY1" fmla="*/ 241708 h 3415557"/>
                <a:gd name="connsiteX2" fmla="*/ 3236286 w 3477994"/>
                <a:gd name="connsiteY2" fmla="*/ 1362833 h 3415557"/>
                <a:gd name="connsiteX3" fmla="*/ 1344025 w 3477994"/>
                <a:gd name="connsiteY3" fmla="*/ 3192657 h 3415557"/>
                <a:gd name="connsiteX4" fmla="*/ 222901 w 3477994"/>
                <a:gd name="connsiteY4" fmla="*/ 3173850 h 3415557"/>
                <a:gd name="connsiteX5" fmla="*/ 241708 w 3477994"/>
                <a:gd name="connsiteY5" fmla="*/ 2052726 h 3415557"/>
                <a:gd name="connsiteX6" fmla="*/ 2133969 w 3477994"/>
                <a:gd name="connsiteY6" fmla="*/ 222902 h 3415557"/>
                <a:gd name="connsiteX7" fmla="*/ 2698426 w 3477994"/>
                <a:gd name="connsiteY7" fmla="*/ 113 h 3415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7994" h="3415557">
                  <a:moveTo>
                    <a:pt x="2698426" y="113"/>
                  </a:moveTo>
                  <a:cubicBezTo>
                    <a:pt x="2901309" y="3516"/>
                    <a:pt x="3102895" y="84317"/>
                    <a:pt x="3255093" y="241708"/>
                  </a:cubicBezTo>
                  <a:cubicBezTo>
                    <a:pt x="3559490" y="556492"/>
                    <a:pt x="3551070" y="1058436"/>
                    <a:pt x="3236286" y="1362833"/>
                  </a:cubicBezTo>
                  <a:lnTo>
                    <a:pt x="1344025" y="3192657"/>
                  </a:lnTo>
                  <a:cubicBezTo>
                    <a:pt x="1029242" y="3497053"/>
                    <a:pt x="527298" y="3488633"/>
                    <a:pt x="222901" y="3173850"/>
                  </a:cubicBezTo>
                  <a:cubicBezTo>
                    <a:pt x="-81495" y="2859067"/>
                    <a:pt x="-73075" y="2357123"/>
                    <a:pt x="241708" y="2052726"/>
                  </a:cubicBezTo>
                  <a:lnTo>
                    <a:pt x="2133969" y="222902"/>
                  </a:lnTo>
                  <a:cubicBezTo>
                    <a:pt x="2291361" y="70704"/>
                    <a:pt x="2495542" y="-3291"/>
                    <a:pt x="2698426" y="113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Obrázek 32" descr="5 nejkrásnějších pláží Rhodosu | eTravel.cz">
              <a:extLst>
                <a:ext uri="{FF2B5EF4-FFF2-40B4-BE49-F238E27FC236}">
                  <a16:creationId xmlns:a16="http://schemas.microsoft.com/office/drawing/2014/main" id="{A8889FCB-571E-779B-95F7-F23E70FBA8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92" t="-25569" r="-23849" b="76691"/>
            <a:stretch>
              <a:fillRect/>
            </a:stretch>
          </p:blipFill>
          <p:spPr bwMode="auto">
            <a:xfrm>
              <a:off x="11818788" y="-2052411"/>
              <a:ext cx="3199683" cy="3856373"/>
            </a:xfrm>
            <a:custGeom>
              <a:avLst/>
              <a:gdLst>
                <a:gd name="connsiteX0" fmla="*/ 2420115 w 3199683"/>
                <a:gd name="connsiteY0" fmla="*/ 112 h 3856373"/>
                <a:gd name="connsiteX1" fmla="*/ 2976782 w 3199683"/>
                <a:gd name="connsiteY1" fmla="*/ 241708 h 3856373"/>
                <a:gd name="connsiteX2" fmla="*/ 2957975 w 3199683"/>
                <a:gd name="connsiteY2" fmla="*/ 1362832 h 3856373"/>
                <a:gd name="connsiteX3" fmla="*/ 379350 w 3199683"/>
                <a:gd name="connsiteY3" fmla="*/ 3856373 h 3856373"/>
                <a:gd name="connsiteX4" fmla="*/ 379350 w 3199683"/>
                <a:gd name="connsiteY4" fmla="*/ 2017330 h 3856373"/>
                <a:gd name="connsiteX5" fmla="*/ 0 w 3199683"/>
                <a:gd name="connsiteY5" fmla="*/ 2017330 h 3856373"/>
                <a:gd name="connsiteX6" fmla="*/ 1855658 w 3199683"/>
                <a:gd name="connsiteY6" fmla="*/ 222901 h 3856373"/>
                <a:gd name="connsiteX7" fmla="*/ 2420115 w 3199683"/>
                <a:gd name="connsiteY7" fmla="*/ 112 h 3856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99683" h="3856373">
                  <a:moveTo>
                    <a:pt x="2420115" y="112"/>
                  </a:moveTo>
                  <a:cubicBezTo>
                    <a:pt x="2622998" y="3515"/>
                    <a:pt x="2824584" y="84316"/>
                    <a:pt x="2976782" y="241708"/>
                  </a:cubicBezTo>
                  <a:cubicBezTo>
                    <a:pt x="3281179" y="556491"/>
                    <a:pt x="3272759" y="1058435"/>
                    <a:pt x="2957975" y="1362832"/>
                  </a:cubicBezTo>
                  <a:lnTo>
                    <a:pt x="379350" y="3856373"/>
                  </a:lnTo>
                  <a:lnTo>
                    <a:pt x="379350" y="2017330"/>
                  </a:lnTo>
                  <a:lnTo>
                    <a:pt x="0" y="2017330"/>
                  </a:lnTo>
                  <a:lnTo>
                    <a:pt x="1855658" y="222901"/>
                  </a:lnTo>
                  <a:cubicBezTo>
                    <a:pt x="2013050" y="70702"/>
                    <a:pt x="2217231" y="-3292"/>
                    <a:pt x="2420115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Obrázek 31" descr="5 nejkrásnějších pláží Rhodosu | eTravel.cz">
              <a:extLst>
                <a:ext uri="{FF2B5EF4-FFF2-40B4-BE49-F238E27FC236}">
                  <a16:creationId xmlns:a16="http://schemas.microsoft.com/office/drawing/2014/main" id="{BFCA554F-0A77-A2B5-0172-353988AE08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07" t="-19383" r="5904" b="100000"/>
            <a:stretch>
              <a:fillRect/>
            </a:stretch>
          </p:blipFill>
          <p:spPr bwMode="auto">
            <a:xfrm>
              <a:off x="8805013" y="-1564356"/>
              <a:ext cx="2694974" cy="1529274"/>
            </a:xfrm>
            <a:custGeom>
              <a:avLst/>
              <a:gdLst>
                <a:gd name="connsiteX0" fmla="*/ 1915406 w 2694974"/>
                <a:gd name="connsiteY0" fmla="*/ 112 h 1529274"/>
                <a:gd name="connsiteX1" fmla="*/ 2472073 w 2694974"/>
                <a:gd name="connsiteY1" fmla="*/ 241708 h 1529274"/>
                <a:gd name="connsiteX2" fmla="*/ 2453267 w 2694974"/>
                <a:gd name="connsiteY2" fmla="*/ 1362832 h 1529274"/>
                <a:gd name="connsiteX3" fmla="*/ 2281146 w 2694974"/>
                <a:gd name="connsiteY3" fmla="*/ 1529274 h 1529274"/>
                <a:gd name="connsiteX4" fmla="*/ 0 w 2694974"/>
                <a:gd name="connsiteY4" fmla="*/ 1529274 h 1529274"/>
                <a:gd name="connsiteX5" fmla="*/ 1350949 w 2694974"/>
                <a:gd name="connsiteY5" fmla="*/ 222901 h 1529274"/>
                <a:gd name="connsiteX6" fmla="*/ 1915406 w 2694974"/>
                <a:gd name="connsiteY6" fmla="*/ 112 h 152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94974" h="1529274">
                  <a:moveTo>
                    <a:pt x="1915406" y="112"/>
                  </a:moveTo>
                  <a:cubicBezTo>
                    <a:pt x="2118289" y="3515"/>
                    <a:pt x="2319875" y="84316"/>
                    <a:pt x="2472073" y="241708"/>
                  </a:cubicBezTo>
                  <a:cubicBezTo>
                    <a:pt x="2776470" y="556491"/>
                    <a:pt x="2768050" y="1058435"/>
                    <a:pt x="2453267" y="1362832"/>
                  </a:cubicBezTo>
                  <a:lnTo>
                    <a:pt x="2281146" y="1529274"/>
                  </a:lnTo>
                  <a:lnTo>
                    <a:pt x="0" y="1529274"/>
                  </a:lnTo>
                  <a:lnTo>
                    <a:pt x="1350949" y="222901"/>
                  </a:lnTo>
                  <a:cubicBezTo>
                    <a:pt x="1508341" y="70702"/>
                    <a:pt x="1712522" y="-3292"/>
                    <a:pt x="1915406" y="112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Obrázek 29" descr="5 nejkrásnějších pláží Rhodosu | eTravel.cz">
              <a:extLst>
                <a:ext uri="{FF2B5EF4-FFF2-40B4-BE49-F238E27FC236}">
                  <a16:creationId xmlns:a16="http://schemas.microsoft.com/office/drawing/2014/main" id="{D6A68F15-8244-A65F-CDCE-ADC966DCA2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000" t="30546" r="-10618" b="39753"/>
            <a:stretch>
              <a:fillRect/>
            </a:stretch>
          </p:blipFill>
          <p:spPr bwMode="auto">
            <a:xfrm>
              <a:off x="12198138" y="2374955"/>
              <a:ext cx="1255673" cy="2343342"/>
            </a:xfrm>
            <a:custGeom>
              <a:avLst/>
              <a:gdLst>
                <a:gd name="connsiteX0" fmla="*/ 476106 w 1255673"/>
                <a:gd name="connsiteY0" fmla="*/ 113 h 2343342"/>
                <a:gd name="connsiteX1" fmla="*/ 1032772 w 1255673"/>
                <a:gd name="connsiteY1" fmla="*/ 241709 h 2343342"/>
                <a:gd name="connsiteX2" fmla="*/ 1013966 w 1255673"/>
                <a:gd name="connsiteY2" fmla="*/ 1362833 h 2343342"/>
                <a:gd name="connsiteX3" fmla="*/ 0 w 1255673"/>
                <a:gd name="connsiteY3" fmla="*/ 2343342 h 2343342"/>
                <a:gd name="connsiteX4" fmla="*/ 0 w 1255673"/>
                <a:gd name="connsiteY4" fmla="*/ 153170 h 2343342"/>
                <a:gd name="connsiteX5" fmla="*/ 37714 w 1255673"/>
                <a:gd name="connsiteY5" fmla="*/ 123404 h 2343342"/>
                <a:gd name="connsiteX6" fmla="*/ 476106 w 1255673"/>
                <a:gd name="connsiteY6" fmla="*/ 113 h 2343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5673" h="2343342">
                  <a:moveTo>
                    <a:pt x="476106" y="113"/>
                  </a:moveTo>
                  <a:cubicBezTo>
                    <a:pt x="678989" y="3516"/>
                    <a:pt x="880574" y="84317"/>
                    <a:pt x="1032772" y="241709"/>
                  </a:cubicBezTo>
                  <a:cubicBezTo>
                    <a:pt x="1337169" y="556492"/>
                    <a:pt x="1328749" y="1058436"/>
                    <a:pt x="1013966" y="1362833"/>
                  </a:cubicBezTo>
                  <a:lnTo>
                    <a:pt x="0" y="2343342"/>
                  </a:lnTo>
                  <a:lnTo>
                    <a:pt x="0" y="153170"/>
                  </a:lnTo>
                  <a:lnTo>
                    <a:pt x="37714" y="123404"/>
                  </a:lnTo>
                  <a:cubicBezTo>
                    <a:pt x="171050" y="38544"/>
                    <a:pt x="323943" y="-2440"/>
                    <a:pt x="476106" y="113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B0F2C4C6-F64A-8DDC-3598-0EB084C161DA}"/>
              </a:ext>
            </a:extLst>
          </p:cNvPr>
          <p:cNvSpPr txBox="1"/>
          <p:nvPr/>
        </p:nvSpPr>
        <p:spPr>
          <a:xfrm>
            <a:off x="338123" y="1597569"/>
            <a:ext cx="4062873" cy="3662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Ubytování </a:t>
            </a:r>
          </a:p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a </a:t>
            </a:r>
          </a:p>
          <a:p>
            <a:pPr algn="ctr">
              <a:lnSpc>
                <a:spcPct val="150000"/>
              </a:lnSpc>
            </a:pPr>
            <a:r>
              <a:rPr lang="cs-CZ" sz="5400" spc="600" dirty="0">
                <a:latin typeface="Bahnschrift SemiBold" panose="020B0502040204020203" pitchFamily="34" charset="0"/>
              </a:rPr>
              <a:t>aktivity</a:t>
            </a:r>
          </a:p>
        </p:txBody>
      </p:sp>
      <p:pic>
        <p:nvPicPr>
          <p:cNvPr id="3" name="Grafický objekt 2" descr="Trasa (se dvěma připínáčky) se souvislou výplní">
            <a:extLst>
              <a:ext uri="{FF2B5EF4-FFF2-40B4-BE49-F238E27FC236}">
                <a16:creationId xmlns:a16="http://schemas.microsoft.com/office/drawing/2014/main" id="{E0FD9857-1C37-FDDA-02B8-8215AF2A2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00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EC4C5D-21FB-0980-5B9D-C082601CD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kupina 5">
            <a:extLst>
              <a:ext uri="{FF2B5EF4-FFF2-40B4-BE49-F238E27FC236}">
                <a16:creationId xmlns:a16="http://schemas.microsoft.com/office/drawing/2014/main" id="{94CBAF9A-F459-DF7E-102F-7A90004E1EE9}"/>
              </a:ext>
            </a:extLst>
          </p:cNvPr>
          <p:cNvGrpSpPr/>
          <p:nvPr/>
        </p:nvGrpSpPr>
        <p:grpSpPr>
          <a:xfrm>
            <a:off x="1706880" y="960120"/>
            <a:ext cx="8778240" cy="4937760"/>
            <a:chOff x="1706880" y="960120"/>
            <a:chExt cx="8778240" cy="4937760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070FA67-59A0-12AF-BCAC-2D5963DE8499}"/>
                </a:ext>
              </a:extLst>
            </p:cNvPr>
            <p:cNvGrpSpPr/>
            <p:nvPr/>
          </p:nvGrpSpPr>
          <p:grpSpPr>
            <a:xfrm>
              <a:off x="1706880" y="960120"/>
              <a:ext cx="8778240" cy="4937760"/>
              <a:chOff x="1706880" y="960120"/>
              <a:chExt cx="8778240" cy="4937760"/>
            </a:xfrm>
          </p:grpSpPr>
          <p:sp>
            <p:nvSpPr>
              <p:cNvPr id="2" name="Obdélník: ohnutý roh 1">
                <a:extLst>
                  <a:ext uri="{FF2B5EF4-FFF2-40B4-BE49-F238E27FC236}">
                    <a16:creationId xmlns:a16="http://schemas.microsoft.com/office/drawing/2014/main" id="{595E54CA-7AE9-3CF4-BF68-34B29B128F84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solidFill>
                <a:srgbClr val="FAFCFF"/>
              </a:solidFill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" name="TextovéPole 2">
                <a:extLst>
                  <a:ext uri="{FF2B5EF4-FFF2-40B4-BE49-F238E27FC236}">
                    <a16:creationId xmlns:a16="http://schemas.microsoft.com/office/drawing/2014/main" id="{4D6EC15A-9E9B-4666-37C8-CA6330127BE6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Ubytování</a:t>
                </a:r>
              </a:p>
            </p:txBody>
          </p:sp>
          <p:pic>
            <p:nvPicPr>
              <p:cNvPr id="4" name="Obrázek 3" descr="Obsah obrázku text, snímek obrazovky, Písmo, řada/pruh&#10;&#10;Popis se vygeneroval automaticky.">
                <a:extLst>
                  <a:ext uri="{FF2B5EF4-FFF2-40B4-BE49-F238E27FC236}">
                    <a16:creationId xmlns:a16="http://schemas.microsoft.com/office/drawing/2014/main" id="{33141FC9-0530-51C6-4099-5EEE5ADE9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1072"/>
              <a:stretch/>
            </p:blipFill>
            <p:spPr>
              <a:xfrm>
                <a:off x="1877880" y="1786128"/>
                <a:ext cx="8436239" cy="1241283"/>
              </a:xfrm>
              <a:prstGeom prst="rect">
                <a:avLst/>
              </a:prstGeom>
            </p:spPr>
          </p:pic>
          <p:pic>
            <p:nvPicPr>
              <p:cNvPr id="19" name="Obrázek 18" descr="Fotografie z fotogalerie ubytování">
                <a:extLst>
                  <a:ext uri="{FF2B5EF4-FFF2-40B4-BE49-F238E27FC236}">
                    <a16:creationId xmlns:a16="http://schemas.microsoft.com/office/drawing/2014/main" id="{F2A5B607-CD5C-731C-EF3A-523FC6AC57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433" r="26234"/>
              <a:stretch>
                <a:fillRect/>
              </a:stretch>
            </p:blipFill>
            <p:spPr>
              <a:xfrm>
                <a:off x="1972056" y="3327195"/>
                <a:ext cx="2288836" cy="2288421"/>
              </a:xfrm>
              <a:custGeom>
                <a:avLst/>
                <a:gdLst>
                  <a:gd name="connsiteX0" fmla="*/ 964672 w 1929384"/>
                  <a:gd name="connsiteY0" fmla="*/ 0 h 1929034"/>
                  <a:gd name="connsiteX1" fmla="*/ 964712 w 1929384"/>
                  <a:gd name="connsiteY1" fmla="*/ 0 h 1929034"/>
                  <a:gd name="connsiteX2" fmla="*/ 1063326 w 1929384"/>
                  <a:gd name="connsiteY2" fmla="*/ 4980 h 1929034"/>
                  <a:gd name="connsiteX3" fmla="*/ 1929384 w 1929384"/>
                  <a:gd name="connsiteY3" fmla="*/ 964691 h 1929034"/>
                  <a:gd name="connsiteX4" fmla="*/ 1063326 w 1929384"/>
                  <a:gd name="connsiteY4" fmla="*/ 1924402 h 1929034"/>
                  <a:gd name="connsiteX5" fmla="*/ 971603 w 1929384"/>
                  <a:gd name="connsiteY5" fmla="*/ 1929034 h 1929034"/>
                  <a:gd name="connsiteX6" fmla="*/ 957781 w 1929384"/>
                  <a:gd name="connsiteY6" fmla="*/ 1929034 h 1929034"/>
                  <a:gd name="connsiteX7" fmla="*/ 866058 w 1929384"/>
                  <a:gd name="connsiteY7" fmla="*/ 1924402 h 1929034"/>
                  <a:gd name="connsiteX8" fmla="*/ 0 w 1929384"/>
                  <a:gd name="connsiteY8" fmla="*/ 964691 h 1929034"/>
                  <a:gd name="connsiteX9" fmla="*/ 866058 w 1929384"/>
                  <a:gd name="connsiteY9" fmla="*/ 4980 h 1929034"/>
                  <a:gd name="connsiteX10" fmla="*/ 964672 w 1929384"/>
                  <a:gd name="connsiteY10" fmla="*/ 0 h 192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9384" h="1929034">
                    <a:moveTo>
                      <a:pt x="964672" y="0"/>
                    </a:moveTo>
                    <a:lnTo>
                      <a:pt x="964712" y="0"/>
                    </a:lnTo>
                    <a:lnTo>
                      <a:pt x="1063326" y="4980"/>
                    </a:lnTo>
                    <a:cubicBezTo>
                      <a:pt x="1549778" y="54382"/>
                      <a:pt x="1929384" y="465205"/>
                      <a:pt x="1929384" y="964691"/>
                    </a:cubicBezTo>
                    <a:cubicBezTo>
                      <a:pt x="1929384" y="1464177"/>
                      <a:pt x="1549778" y="1875001"/>
                      <a:pt x="1063326" y="1924402"/>
                    </a:cubicBezTo>
                    <a:lnTo>
                      <a:pt x="971603" y="1929034"/>
                    </a:lnTo>
                    <a:lnTo>
                      <a:pt x="957781" y="1929034"/>
                    </a:lnTo>
                    <a:lnTo>
                      <a:pt x="866058" y="1924402"/>
                    </a:lnTo>
                    <a:cubicBezTo>
                      <a:pt x="379606" y="1875001"/>
                      <a:pt x="0" y="1464177"/>
                      <a:pt x="0" y="964691"/>
                    </a:cubicBezTo>
                    <a:cubicBezTo>
                      <a:pt x="0" y="465205"/>
                      <a:pt x="379606" y="54382"/>
                      <a:pt x="866058" y="4980"/>
                    </a:cubicBezTo>
                    <a:lnTo>
                      <a:pt x="964672" y="0"/>
                    </a:lnTo>
                    <a:close/>
                  </a:path>
                </a:pathLst>
              </a:custGeom>
            </p:spPr>
          </p:pic>
          <p:pic>
            <p:nvPicPr>
              <p:cNvPr id="16" name="Obrázek 15" descr="Fotografie z fotogalerie ubytování">
                <a:extLst>
                  <a:ext uri="{FF2B5EF4-FFF2-40B4-BE49-F238E27FC236}">
                    <a16:creationId xmlns:a16="http://schemas.microsoft.com/office/drawing/2014/main" id="{5B7F713F-83FA-10E0-F5B4-6F0D8312F9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</p:pic>
          <p:pic>
            <p:nvPicPr>
              <p:cNvPr id="21" name="Obrázek 20" descr="Studio s balkonem: fotografie č. 4">
                <a:extLst>
                  <a:ext uri="{FF2B5EF4-FFF2-40B4-BE49-F238E27FC236}">
                    <a16:creationId xmlns:a16="http://schemas.microsoft.com/office/drawing/2014/main" id="{02C30D01-E133-40DB-1C2E-FF91EB1846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>
              <a:xfrm>
                <a:off x="6095999" y="3446893"/>
                <a:ext cx="3302747" cy="2049024"/>
              </a:xfrm>
              <a:custGeom>
                <a:avLst/>
                <a:gdLst>
                  <a:gd name="connsiteX0" fmla="*/ 0 w 3109339"/>
                  <a:gd name="connsiteY0" fmla="*/ 0 h 1929034"/>
                  <a:gd name="connsiteX1" fmla="*/ 2495212 w 3109339"/>
                  <a:gd name="connsiteY1" fmla="*/ 0 h 1929034"/>
                  <a:gd name="connsiteX2" fmla="*/ 3109339 w 3109339"/>
                  <a:gd name="connsiteY2" fmla="*/ 614127 h 1929034"/>
                  <a:gd name="connsiteX3" fmla="*/ 3109339 w 3109339"/>
                  <a:gd name="connsiteY3" fmla="*/ 1929034 h 1929034"/>
                  <a:gd name="connsiteX4" fmla="*/ 614125 w 3109339"/>
                  <a:gd name="connsiteY4" fmla="*/ 1929034 h 1929034"/>
                  <a:gd name="connsiteX5" fmla="*/ 0 w 3109339"/>
                  <a:gd name="connsiteY5" fmla="*/ 1314909 h 192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09339" h="1929034">
                    <a:moveTo>
                      <a:pt x="0" y="0"/>
                    </a:moveTo>
                    <a:lnTo>
                      <a:pt x="2495212" y="0"/>
                    </a:lnTo>
                    <a:lnTo>
                      <a:pt x="3109339" y="614127"/>
                    </a:lnTo>
                    <a:lnTo>
                      <a:pt x="3109339" y="1929034"/>
                    </a:lnTo>
                    <a:lnTo>
                      <a:pt x="614125" y="1929034"/>
                    </a:lnTo>
                    <a:lnTo>
                      <a:pt x="0" y="1314909"/>
                    </a:lnTo>
                    <a:close/>
                  </a:path>
                </a:pathLst>
              </a:custGeom>
            </p:spPr>
          </p:pic>
        </p:grpSp>
        <p:sp>
          <p:nvSpPr>
            <p:cNvPr id="23" name="TextovéPole 22">
              <a:extLst>
                <a:ext uri="{FF2B5EF4-FFF2-40B4-BE49-F238E27FC236}">
                  <a16:creationId xmlns:a16="http://schemas.microsoft.com/office/drawing/2014/main" id="{7A738DA7-6ED9-9E13-A4D0-FB751FE4B262}"/>
                </a:ext>
              </a:extLst>
            </p:cNvPr>
            <p:cNvSpPr txBox="1"/>
            <p:nvPr/>
          </p:nvSpPr>
          <p:spPr>
            <a:xfrm>
              <a:off x="1931416" y="1525552"/>
              <a:ext cx="44389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 err="1"/>
                <a:t>Merryland</a:t>
              </a:r>
              <a:r>
                <a:rPr lang="cs-CZ" sz="1600" b="1" dirty="0"/>
                <a:t> </a:t>
              </a:r>
              <a:r>
                <a:rPr lang="cs-CZ" sz="1600" b="1" dirty="0" err="1"/>
                <a:t>Studios</a:t>
              </a:r>
              <a:r>
                <a:rPr lang="cs-CZ" sz="1600" b="1" dirty="0"/>
                <a:t> and </a:t>
              </a:r>
              <a:r>
                <a:rPr lang="cs-CZ" sz="1600" b="1" dirty="0" err="1"/>
                <a:t>Apartments</a:t>
              </a:r>
              <a:r>
                <a:rPr lang="cs-CZ" sz="1600" b="1" dirty="0"/>
                <a:t>; </a:t>
              </a:r>
              <a:r>
                <a:rPr lang="cs-CZ" sz="1600" b="1" dirty="0" err="1"/>
                <a:t>Kremasti</a:t>
              </a:r>
              <a:endParaRPr lang="cs-CZ" sz="1600" b="1" dirty="0"/>
            </a:p>
          </p:txBody>
        </p:sp>
      </p:grpSp>
      <p:pic>
        <p:nvPicPr>
          <p:cNvPr id="1026" name="Picture 2" descr="Push Pin PNGs for Free Download">
            <a:extLst>
              <a:ext uri="{FF2B5EF4-FFF2-40B4-BE49-F238E27FC236}">
                <a16:creationId xmlns:a16="http://schemas.microsoft.com/office/drawing/2014/main" id="{A0929AF7-CAD7-AECB-42BD-3E0F19752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657332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cký objekt 4" descr="Trasa (se dvěma připínáčky) se souvislou výplní">
            <a:extLst>
              <a:ext uri="{FF2B5EF4-FFF2-40B4-BE49-F238E27FC236}">
                <a16:creationId xmlns:a16="http://schemas.microsoft.com/office/drawing/2014/main" id="{298CE3A0-CCCE-2D8D-C474-87CFF1A98D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9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ll dir="d"/>
      </p:transition>
    </mc:Choice>
    <mc:Fallback xmlns="">
      <p:transition spd="slow">
        <p:pull dir="d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C61112-7A30-A0BE-33AB-C85046436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>
            <a:extLst>
              <a:ext uri="{FF2B5EF4-FFF2-40B4-BE49-F238E27FC236}">
                <a16:creationId xmlns:a16="http://schemas.microsoft.com/office/drawing/2014/main" id="{58A64C7B-43F9-0C60-562E-120F4A9A45F6}"/>
              </a:ext>
            </a:extLst>
          </p:cNvPr>
          <p:cNvGrpSpPr/>
          <p:nvPr/>
        </p:nvGrpSpPr>
        <p:grpSpPr>
          <a:xfrm>
            <a:off x="1685070" y="960120"/>
            <a:ext cx="8800050" cy="4937760"/>
            <a:chOff x="1685070" y="960120"/>
            <a:chExt cx="8800050" cy="4937760"/>
          </a:xfrm>
        </p:grpSpPr>
        <p:grpSp>
          <p:nvGrpSpPr>
            <p:cNvPr id="26" name="Skupina 25">
              <a:extLst>
                <a:ext uri="{FF2B5EF4-FFF2-40B4-BE49-F238E27FC236}">
                  <a16:creationId xmlns:a16="http://schemas.microsoft.com/office/drawing/2014/main" id="{28393F8E-6FDF-4140-7B57-B57D5ECB7774}"/>
                </a:ext>
              </a:extLst>
            </p:cNvPr>
            <p:cNvGrpSpPr/>
            <p:nvPr/>
          </p:nvGrpSpPr>
          <p:grpSpPr>
            <a:xfrm>
              <a:off x="1706880" y="960120"/>
              <a:ext cx="8778240" cy="4937760"/>
              <a:chOff x="1706880" y="960120"/>
              <a:chExt cx="8778240" cy="4937760"/>
            </a:xfrm>
            <a:solidFill>
              <a:srgbClr val="FBFFFB"/>
            </a:solidFill>
          </p:grpSpPr>
          <p:sp>
            <p:nvSpPr>
              <p:cNvPr id="30" name="Obdélník: ohnutý roh 29">
                <a:extLst>
                  <a:ext uri="{FF2B5EF4-FFF2-40B4-BE49-F238E27FC236}">
                    <a16:creationId xmlns:a16="http://schemas.microsoft.com/office/drawing/2014/main" id="{85F760BE-C0CC-D64D-E382-97C8915E3E0F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grpFill/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C9EB89E1-7152-71C0-0BDB-1AB20368C009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Den #1</a:t>
                </a:r>
              </a:p>
            </p:txBody>
          </p:sp>
          <p:pic>
            <p:nvPicPr>
              <p:cNvPr id="32" name="Obrázek 31" descr="Fotografie z fotogalerie ubytování">
                <a:extLst>
                  <a:ext uri="{FF2B5EF4-FFF2-40B4-BE49-F238E27FC236}">
                    <a16:creationId xmlns:a16="http://schemas.microsoft.com/office/drawing/2014/main" id="{6968489D-5088-973D-59A4-BE2F761ED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</p:pic>
        </p:grp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6D55200E-E346-F09B-A9F4-3494E9A83BAF}"/>
                </a:ext>
              </a:extLst>
            </p:cNvPr>
            <p:cNvSpPr txBox="1"/>
            <p:nvPr/>
          </p:nvSpPr>
          <p:spPr>
            <a:xfrm>
              <a:off x="1685070" y="1601462"/>
              <a:ext cx="8800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>
                  <a:latin typeface="Century Gothic" panose="020B0502020202020204" pitchFamily="34" charset="0"/>
                </a:rPr>
                <a:t>Příjezd na Rhodos a ubytování se + porozhlédnutí se v přímořské vesnici </a:t>
              </a:r>
              <a:r>
                <a:rPr lang="cs-CZ" sz="1600" dirty="0" err="1">
                  <a:latin typeface="Century Gothic" panose="020B0502020202020204" pitchFamily="34" charset="0"/>
                </a:rPr>
                <a:t>Kremasti</a:t>
              </a:r>
              <a:endParaRPr lang="cs-CZ" sz="1600" dirty="0">
                <a:latin typeface="Century Gothic" panose="020B0502020202020204" pitchFamily="34" charset="0"/>
              </a:endParaRPr>
            </a:p>
          </p:txBody>
        </p:sp>
        <p:pic>
          <p:nvPicPr>
            <p:cNvPr id="28" name="Picture 2" descr="Kremasti - HolidaysTransfer">
              <a:extLst>
                <a:ext uri="{FF2B5EF4-FFF2-40B4-BE49-F238E27FC236}">
                  <a16:creationId xmlns:a16="http://schemas.microsoft.com/office/drawing/2014/main" id="{25F02CB7-EDE2-BC2C-5BFC-0F751D284D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8171" y="3202385"/>
              <a:ext cx="3217641" cy="2413231"/>
            </a:xfrm>
            <a:prstGeom prst="rect">
              <a:avLst/>
            </a:prstGeom>
            <a:noFill/>
            <a:effectLst>
              <a:softEdge rad="508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4" descr="Kremasti, Rhodes. Rhodes Travel Guide 2025, Photos, Activities, Maps .  Villages on Rhodes Greece - RhodesGuide.com">
              <a:extLst>
                <a:ext uri="{FF2B5EF4-FFF2-40B4-BE49-F238E27FC236}">
                  <a16:creationId xmlns:a16="http://schemas.microsoft.com/office/drawing/2014/main" id="{BE048422-D110-DA5B-3A77-64940B8A87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9891" y="2361070"/>
              <a:ext cx="2177986" cy="3254546"/>
            </a:xfrm>
            <a:prstGeom prst="rect">
              <a:avLst/>
            </a:prstGeom>
            <a:noFill/>
            <a:effectLst>
              <a:softEdge rad="508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2" descr="Push Pin PNGs for Free Download">
            <a:extLst>
              <a:ext uri="{FF2B5EF4-FFF2-40B4-BE49-F238E27FC236}">
                <a16:creationId xmlns:a16="http://schemas.microsoft.com/office/drawing/2014/main" id="{C371DF2D-4650-9454-55AE-35E9B54F3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840" y="547116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cký objekt 5" descr="Trasa (se dvěma připínáčky) se souvislou výplní">
            <a:extLst>
              <a:ext uri="{FF2B5EF4-FFF2-40B4-BE49-F238E27FC236}">
                <a16:creationId xmlns:a16="http://schemas.microsoft.com/office/drawing/2014/main" id="{1BF85E1B-084E-A1CD-A18F-6C1977A8C1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  <p:grpSp>
        <p:nvGrpSpPr>
          <p:cNvPr id="7" name="Skupina 6">
            <a:extLst>
              <a:ext uri="{FF2B5EF4-FFF2-40B4-BE49-F238E27FC236}">
                <a16:creationId xmlns:a16="http://schemas.microsoft.com/office/drawing/2014/main" id="{0E3E4244-3C98-BEFD-14E0-AA2BB38B7436}"/>
              </a:ext>
            </a:extLst>
          </p:cNvPr>
          <p:cNvGrpSpPr/>
          <p:nvPr/>
        </p:nvGrpSpPr>
        <p:grpSpPr>
          <a:xfrm>
            <a:off x="-8893610" y="1112520"/>
            <a:ext cx="8778240" cy="4937760"/>
            <a:chOff x="1706880" y="960120"/>
            <a:chExt cx="8778240" cy="4937760"/>
          </a:xfrm>
        </p:grpSpPr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D5AA1192-DDBA-BC1E-EA18-CCBB7D238A3D}"/>
                </a:ext>
              </a:extLst>
            </p:cNvPr>
            <p:cNvGrpSpPr/>
            <p:nvPr/>
          </p:nvGrpSpPr>
          <p:grpSpPr>
            <a:xfrm>
              <a:off x="1706880" y="960120"/>
              <a:ext cx="8778240" cy="4937760"/>
              <a:chOff x="1706880" y="960120"/>
              <a:chExt cx="8778240" cy="4937760"/>
            </a:xfrm>
          </p:grpSpPr>
          <p:sp>
            <p:nvSpPr>
              <p:cNvPr id="10" name="Obdélník: ohnutý roh 9">
                <a:extLst>
                  <a:ext uri="{FF2B5EF4-FFF2-40B4-BE49-F238E27FC236}">
                    <a16:creationId xmlns:a16="http://schemas.microsoft.com/office/drawing/2014/main" id="{01B69E3E-D344-73C3-32B0-6D885D51A816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solidFill>
                <a:srgbClr val="FAFCFF"/>
              </a:solidFill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1AC3AF61-D209-7206-3364-0B88DC4275DE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Ubytování</a:t>
                </a:r>
              </a:p>
            </p:txBody>
          </p:sp>
          <p:pic>
            <p:nvPicPr>
              <p:cNvPr id="12" name="Obrázek 11" descr="Obsah obrázku text, snímek obrazovky, Písmo, řada/pruh&#10;&#10;Popis se vygeneroval automaticky.">
                <a:extLst>
                  <a:ext uri="{FF2B5EF4-FFF2-40B4-BE49-F238E27FC236}">
                    <a16:creationId xmlns:a16="http://schemas.microsoft.com/office/drawing/2014/main" id="{58F9B650-D2FB-5762-7C22-C5377D5A35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r="1072"/>
              <a:stretch/>
            </p:blipFill>
            <p:spPr>
              <a:xfrm>
                <a:off x="1877880" y="1786128"/>
                <a:ext cx="8436239" cy="1241283"/>
              </a:xfrm>
              <a:prstGeom prst="rect">
                <a:avLst/>
              </a:prstGeom>
            </p:spPr>
          </p:pic>
          <p:pic>
            <p:nvPicPr>
              <p:cNvPr id="13" name="Obrázek 12" descr="Fotografie z fotogalerie ubytování">
                <a:extLst>
                  <a:ext uri="{FF2B5EF4-FFF2-40B4-BE49-F238E27FC236}">
                    <a16:creationId xmlns:a16="http://schemas.microsoft.com/office/drawing/2014/main" id="{AED374D5-70F6-24CF-EF81-E99EF23F45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433" r="26234"/>
              <a:stretch>
                <a:fillRect/>
              </a:stretch>
            </p:blipFill>
            <p:spPr>
              <a:xfrm>
                <a:off x="1972056" y="3327195"/>
                <a:ext cx="2288836" cy="2288421"/>
              </a:xfrm>
              <a:custGeom>
                <a:avLst/>
                <a:gdLst>
                  <a:gd name="connsiteX0" fmla="*/ 964672 w 1929384"/>
                  <a:gd name="connsiteY0" fmla="*/ 0 h 1929034"/>
                  <a:gd name="connsiteX1" fmla="*/ 964712 w 1929384"/>
                  <a:gd name="connsiteY1" fmla="*/ 0 h 1929034"/>
                  <a:gd name="connsiteX2" fmla="*/ 1063326 w 1929384"/>
                  <a:gd name="connsiteY2" fmla="*/ 4980 h 1929034"/>
                  <a:gd name="connsiteX3" fmla="*/ 1929384 w 1929384"/>
                  <a:gd name="connsiteY3" fmla="*/ 964691 h 1929034"/>
                  <a:gd name="connsiteX4" fmla="*/ 1063326 w 1929384"/>
                  <a:gd name="connsiteY4" fmla="*/ 1924402 h 1929034"/>
                  <a:gd name="connsiteX5" fmla="*/ 971603 w 1929384"/>
                  <a:gd name="connsiteY5" fmla="*/ 1929034 h 1929034"/>
                  <a:gd name="connsiteX6" fmla="*/ 957781 w 1929384"/>
                  <a:gd name="connsiteY6" fmla="*/ 1929034 h 1929034"/>
                  <a:gd name="connsiteX7" fmla="*/ 866058 w 1929384"/>
                  <a:gd name="connsiteY7" fmla="*/ 1924402 h 1929034"/>
                  <a:gd name="connsiteX8" fmla="*/ 0 w 1929384"/>
                  <a:gd name="connsiteY8" fmla="*/ 964691 h 1929034"/>
                  <a:gd name="connsiteX9" fmla="*/ 866058 w 1929384"/>
                  <a:gd name="connsiteY9" fmla="*/ 4980 h 1929034"/>
                  <a:gd name="connsiteX10" fmla="*/ 964672 w 1929384"/>
                  <a:gd name="connsiteY10" fmla="*/ 0 h 192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29384" h="1929034">
                    <a:moveTo>
                      <a:pt x="964672" y="0"/>
                    </a:moveTo>
                    <a:lnTo>
                      <a:pt x="964712" y="0"/>
                    </a:lnTo>
                    <a:lnTo>
                      <a:pt x="1063326" y="4980"/>
                    </a:lnTo>
                    <a:cubicBezTo>
                      <a:pt x="1549778" y="54382"/>
                      <a:pt x="1929384" y="465205"/>
                      <a:pt x="1929384" y="964691"/>
                    </a:cubicBezTo>
                    <a:cubicBezTo>
                      <a:pt x="1929384" y="1464177"/>
                      <a:pt x="1549778" y="1875001"/>
                      <a:pt x="1063326" y="1924402"/>
                    </a:cubicBezTo>
                    <a:lnTo>
                      <a:pt x="971603" y="1929034"/>
                    </a:lnTo>
                    <a:lnTo>
                      <a:pt x="957781" y="1929034"/>
                    </a:lnTo>
                    <a:lnTo>
                      <a:pt x="866058" y="1924402"/>
                    </a:lnTo>
                    <a:cubicBezTo>
                      <a:pt x="379606" y="1875001"/>
                      <a:pt x="0" y="1464177"/>
                      <a:pt x="0" y="964691"/>
                    </a:cubicBezTo>
                    <a:cubicBezTo>
                      <a:pt x="0" y="465205"/>
                      <a:pt x="379606" y="54382"/>
                      <a:pt x="866058" y="4980"/>
                    </a:cubicBezTo>
                    <a:lnTo>
                      <a:pt x="964672" y="0"/>
                    </a:lnTo>
                    <a:close/>
                  </a:path>
                </a:pathLst>
              </a:custGeom>
            </p:spPr>
          </p:pic>
          <p:pic>
            <p:nvPicPr>
              <p:cNvPr id="14" name="Obrázek 13" descr="Fotografie z fotogalerie ubytování">
                <a:extLst>
                  <a:ext uri="{FF2B5EF4-FFF2-40B4-BE49-F238E27FC236}">
                    <a16:creationId xmlns:a16="http://schemas.microsoft.com/office/drawing/2014/main" id="{E785CECA-2B7C-73D6-5A04-3958B7B58F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</p:pic>
          <p:pic>
            <p:nvPicPr>
              <p:cNvPr id="15" name="Obrázek 14" descr="Studio s balkonem: fotografie č. 4">
                <a:extLst>
                  <a:ext uri="{FF2B5EF4-FFF2-40B4-BE49-F238E27FC236}">
                    <a16:creationId xmlns:a16="http://schemas.microsoft.com/office/drawing/2014/main" id="{9681D6A1-7478-8750-8DFB-6BE4676ACB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6095999" y="3446893"/>
                <a:ext cx="3302747" cy="2049024"/>
              </a:xfrm>
              <a:custGeom>
                <a:avLst/>
                <a:gdLst>
                  <a:gd name="connsiteX0" fmla="*/ 0 w 3109339"/>
                  <a:gd name="connsiteY0" fmla="*/ 0 h 1929034"/>
                  <a:gd name="connsiteX1" fmla="*/ 2495212 w 3109339"/>
                  <a:gd name="connsiteY1" fmla="*/ 0 h 1929034"/>
                  <a:gd name="connsiteX2" fmla="*/ 3109339 w 3109339"/>
                  <a:gd name="connsiteY2" fmla="*/ 614127 h 1929034"/>
                  <a:gd name="connsiteX3" fmla="*/ 3109339 w 3109339"/>
                  <a:gd name="connsiteY3" fmla="*/ 1929034 h 1929034"/>
                  <a:gd name="connsiteX4" fmla="*/ 614125 w 3109339"/>
                  <a:gd name="connsiteY4" fmla="*/ 1929034 h 1929034"/>
                  <a:gd name="connsiteX5" fmla="*/ 0 w 3109339"/>
                  <a:gd name="connsiteY5" fmla="*/ 1314909 h 1929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09339" h="1929034">
                    <a:moveTo>
                      <a:pt x="0" y="0"/>
                    </a:moveTo>
                    <a:lnTo>
                      <a:pt x="2495212" y="0"/>
                    </a:lnTo>
                    <a:lnTo>
                      <a:pt x="3109339" y="614127"/>
                    </a:lnTo>
                    <a:lnTo>
                      <a:pt x="3109339" y="1929034"/>
                    </a:lnTo>
                    <a:lnTo>
                      <a:pt x="614125" y="1929034"/>
                    </a:lnTo>
                    <a:lnTo>
                      <a:pt x="0" y="1314909"/>
                    </a:lnTo>
                    <a:close/>
                  </a:path>
                </a:pathLst>
              </a:custGeom>
            </p:spPr>
          </p:pic>
        </p:grp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A99B6654-A481-ABBC-D1C7-A1B29C913C74}"/>
                </a:ext>
              </a:extLst>
            </p:cNvPr>
            <p:cNvSpPr txBox="1"/>
            <p:nvPr/>
          </p:nvSpPr>
          <p:spPr>
            <a:xfrm>
              <a:off x="1931416" y="1525552"/>
              <a:ext cx="44389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 err="1"/>
                <a:t>Merryland</a:t>
              </a:r>
              <a:r>
                <a:rPr lang="cs-CZ" sz="1600" b="1" dirty="0"/>
                <a:t> </a:t>
              </a:r>
              <a:r>
                <a:rPr lang="cs-CZ" sz="1600" b="1" dirty="0" err="1"/>
                <a:t>Studios</a:t>
              </a:r>
              <a:r>
                <a:rPr lang="cs-CZ" sz="1600" b="1" dirty="0"/>
                <a:t> and </a:t>
              </a:r>
              <a:r>
                <a:rPr lang="cs-CZ" sz="1600" b="1" dirty="0" err="1"/>
                <a:t>Apartments</a:t>
              </a:r>
              <a:r>
                <a:rPr lang="cs-CZ" sz="1600" b="1" dirty="0"/>
                <a:t>; </a:t>
              </a:r>
              <a:r>
                <a:rPr lang="cs-CZ" sz="1600" b="1" dirty="0" err="1"/>
                <a:t>Kremasti</a:t>
              </a:r>
              <a:endParaRPr lang="cs-CZ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079410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209BD-332A-1A5C-D6D3-8540C418D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F947E289-D86E-17B1-A0D7-A3AAB6274211}"/>
              </a:ext>
            </a:extLst>
          </p:cNvPr>
          <p:cNvGrpSpPr/>
          <p:nvPr/>
        </p:nvGrpSpPr>
        <p:grpSpPr>
          <a:xfrm>
            <a:off x="939236" y="528320"/>
            <a:ext cx="10313528" cy="5801360"/>
            <a:chOff x="939236" y="528320"/>
            <a:chExt cx="10313528" cy="5801360"/>
          </a:xfrm>
        </p:grpSpPr>
        <p:grpSp>
          <p:nvGrpSpPr>
            <p:cNvPr id="63" name="Skupina 62">
              <a:extLst>
                <a:ext uri="{FF2B5EF4-FFF2-40B4-BE49-F238E27FC236}">
                  <a16:creationId xmlns:a16="http://schemas.microsoft.com/office/drawing/2014/main" id="{FE05E4BA-C616-0118-5A35-8F875E3470C3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6" name="Skupina 5">
                <a:extLst>
                  <a:ext uri="{FF2B5EF4-FFF2-40B4-BE49-F238E27FC236}">
                    <a16:creationId xmlns:a16="http://schemas.microsoft.com/office/drawing/2014/main" id="{175C96A4-DF11-486A-FDB7-722FC59FE7CD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7" name="Obdélník: ohnutý roh 6">
                  <a:extLst>
                    <a:ext uri="{FF2B5EF4-FFF2-40B4-BE49-F238E27FC236}">
                      <a16:creationId xmlns:a16="http://schemas.microsoft.com/office/drawing/2014/main" id="{66E0E17B-36B4-543E-2FA8-3E0D37D97D3F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" name="TextovéPole 7">
                  <a:extLst>
                    <a:ext uri="{FF2B5EF4-FFF2-40B4-BE49-F238E27FC236}">
                      <a16:creationId xmlns:a16="http://schemas.microsoft.com/office/drawing/2014/main" id="{820F54FC-ACCA-DCF9-99E5-4B2C9BAB63B4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#2</a:t>
                  </a:r>
                </a:p>
              </p:txBody>
            </p:sp>
            <p:pic>
              <p:nvPicPr>
                <p:cNvPr id="11" name="Obrázek 10" descr="Fotografie z fotogalerie ubytování">
                  <a:extLst>
                    <a:ext uri="{FF2B5EF4-FFF2-40B4-BE49-F238E27FC236}">
                      <a16:creationId xmlns:a16="http://schemas.microsoft.com/office/drawing/2014/main" id="{1345BD85-BA32-0D6E-5209-28C801F951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40" name="TextovéPole 39">
                <a:extLst>
                  <a:ext uri="{FF2B5EF4-FFF2-40B4-BE49-F238E27FC236}">
                    <a16:creationId xmlns:a16="http://schemas.microsoft.com/office/drawing/2014/main" id="{765C3370-666C-70E2-DE1C-6117B8E41E63}"/>
                  </a:ext>
                </a:extLst>
              </p:cNvPr>
              <p:cNvSpPr txBox="1"/>
              <p:nvPr/>
            </p:nvSpPr>
            <p:spPr>
              <a:xfrm>
                <a:off x="1068487" y="3446893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Archeologické museum</a:t>
                </a:r>
              </a:p>
            </p:txBody>
          </p:sp>
          <p:pic>
            <p:nvPicPr>
              <p:cNvPr id="41" name="Obrázek 40" descr="Obsah obrázku venku, budova, obloha, oblouk&#10;&#10;Popis se vygeneroval automaticky.">
                <a:extLst>
                  <a:ext uri="{FF2B5EF4-FFF2-40B4-BE49-F238E27FC236}">
                    <a16:creationId xmlns:a16="http://schemas.microsoft.com/office/drawing/2014/main" id="{92FAD365-C26B-2D4E-99AC-80CFD8113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8487" y="3816225"/>
                <a:ext cx="3234968" cy="19392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grpSp>
            <p:nvGrpSpPr>
              <p:cNvPr id="42" name="Skupina 41">
                <a:extLst>
                  <a:ext uri="{FF2B5EF4-FFF2-40B4-BE49-F238E27FC236}">
                    <a16:creationId xmlns:a16="http://schemas.microsoft.com/office/drawing/2014/main" id="{15128A38-5042-7D38-CD02-A7EDA7E084FD}"/>
                  </a:ext>
                </a:extLst>
              </p:cNvPr>
              <p:cNvGrpSpPr/>
              <p:nvPr/>
            </p:nvGrpSpPr>
            <p:grpSpPr>
              <a:xfrm>
                <a:off x="4488386" y="3816225"/>
                <a:ext cx="2306277" cy="1939218"/>
                <a:chOff x="3418580" y="792814"/>
                <a:chExt cx="3392854" cy="2852860"/>
              </a:xfrm>
            </p:grpSpPr>
            <p:pic>
              <p:nvPicPr>
                <p:cNvPr id="43" name="Obrázek 42" descr="Obsah obrázku text, snímek obrazovky, Písmo&#10;&#10;Popis se vygeneroval automaticky.">
                  <a:extLst>
                    <a:ext uri="{FF2B5EF4-FFF2-40B4-BE49-F238E27FC236}">
                      <a16:creationId xmlns:a16="http://schemas.microsoft.com/office/drawing/2014/main" id="{2F401B7C-13D2-4477-DACC-6D6AC19A74B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418580" y="792814"/>
                  <a:ext cx="3392854" cy="2852860"/>
                </a:xfrm>
                <a:prstGeom prst="rect">
                  <a:avLst/>
                </a:prstGeom>
              </p:spPr>
            </p:pic>
            <p:cxnSp>
              <p:nvCxnSpPr>
                <p:cNvPr id="44" name="Přímá spojnice se šipkou 43">
                  <a:extLst>
                    <a:ext uri="{FF2B5EF4-FFF2-40B4-BE49-F238E27FC236}">
                      <a16:creationId xmlns:a16="http://schemas.microsoft.com/office/drawing/2014/main" id="{5E766931-5AD3-BAE0-265D-00D5F4C2F65B}"/>
                    </a:ext>
                  </a:extLst>
                </p:cNvPr>
                <p:cNvCxnSpPr/>
                <p:nvPr/>
              </p:nvCxnSpPr>
              <p:spPr>
                <a:xfrm flipV="1">
                  <a:off x="3421186" y="3153509"/>
                  <a:ext cx="767861" cy="390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Přímá spojnice se šipkou 44">
                  <a:extLst>
                    <a:ext uri="{FF2B5EF4-FFF2-40B4-BE49-F238E27FC236}">
                      <a16:creationId xmlns:a16="http://schemas.microsoft.com/office/drawing/2014/main" id="{D10A3AEB-D504-CBA7-49B5-E5F8748ECF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21185" y="3593124"/>
                  <a:ext cx="767861" cy="390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TextovéPole 46">
                <a:extLst>
                  <a:ext uri="{FF2B5EF4-FFF2-40B4-BE49-F238E27FC236}">
                    <a16:creationId xmlns:a16="http://schemas.microsoft.com/office/drawing/2014/main" id="{60CCE4B1-4A1C-9AAC-4D45-4E7B730B7907}"/>
                  </a:ext>
                </a:extLst>
              </p:cNvPr>
              <p:cNvSpPr txBox="1"/>
              <p:nvPr/>
            </p:nvSpPr>
            <p:spPr>
              <a:xfrm>
                <a:off x="1068487" y="1688539"/>
                <a:ext cx="13075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Park Rodini</a:t>
                </a:r>
              </a:p>
            </p:txBody>
          </p:sp>
          <p:cxnSp>
            <p:nvCxnSpPr>
              <p:cNvPr id="50" name="Přímá spojnice 49">
                <a:extLst>
                  <a:ext uri="{FF2B5EF4-FFF2-40B4-BE49-F238E27FC236}">
                    <a16:creationId xmlns:a16="http://schemas.microsoft.com/office/drawing/2014/main" id="{DED67DDD-A5A4-59FA-9EEC-6105F94D2D9E}"/>
                  </a:ext>
                </a:extLst>
              </p:cNvPr>
              <p:cNvCxnSpPr>
                <a:stCxn id="7" idx="1"/>
                <a:endCxn id="7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54" name="Obrázek 53" descr="Obsah obrázku text, Písmo, bílé, typografie&#10;&#10;Popis se vygeneroval automaticky.">
                <a:extLst>
                  <a:ext uri="{FF2B5EF4-FFF2-40B4-BE49-F238E27FC236}">
                    <a16:creationId xmlns:a16="http://schemas.microsoft.com/office/drawing/2014/main" id="{146B1699-9B95-9262-856A-149A05C180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1395" y="2298808"/>
                <a:ext cx="2628900" cy="552450"/>
              </a:xfrm>
              <a:prstGeom prst="rect">
                <a:avLst/>
              </a:prstGeom>
            </p:spPr>
          </p:pic>
          <p:pic>
            <p:nvPicPr>
              <p:cNvPr id="55" name="Obrázek 54" descr="Πανόραμα 70 Φωτογραφιών">
                <a:extLst>
                  <a:ext uri="{FF2B5EF4-FFF2-40B4-BE49-F238E27FC236}">
                    <a16:creationId xmlns:a16="http://schemas.microsoft.com/office/drawing/2014/main" id="{2D1C189D-9ECC-2252-7E50-F87AD5B76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06950" y="679140"/>
                <a:ext cx="2743200" cy="15118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6" name="Obrázek 55" descr="Obsah obrázku venku, strom, budova, rostlina&#10;&#10;Popis se vygeneroval automaticky.">
                <a:extLst>
                  <a:ext uri="{FF2B5EF4-FFF2-40B4-BE49-F238E27FC236}">
                    <a16:creationId xmlns:a16="http://schemas.microsoft.com/office/drawing/2014/main" id="{61BFD8E9-A798-2014-5596-548BA77E31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64059" y="1694901"/>
                <a:ext cx="1776046" cy="120781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57" name="Obrázek 56" descr="Obsah obrázku mapa, text, atlas, diagram&#10;&#10;Popis se vygeneroval automaticky.">
                <a:extLst>
                  <a:ext uri="{FF2B5EF4-FFF2-40B4-BE49-F238E27FC236}">
                    <a16:creationId xmlns:a16="http://schemas.microsoft.com/office/drawing/2014/main" id="{F8FC6C93-CCC5-CBBC-3629-7D96305876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21579" y="1093633"/>
                <a:ext cx="4512331" cy="1559144"/>
              </a:xfrm>
              <a:prstGeom prst="rect">
                <a:avLst/>
              </a:prstGeom>
            </p:spPr>
          </p:pic>
          <p:cxnSp>
            <p:nvCxnSpPr>
              <p:cNvPr id="59" name="Přímá spojnice se šipkou 58">
                <a:extLst>
                  <a:ext uri="{FF2B5EF4-FFF2-40B4-BE49-F238E27FC236}">
                    <a16:creationId xmlns:a16="http://schemas.microsoft.com/office/drawing/2014/main" id="{C133CD2B-E3BB-C1E0-E004-703326918A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0269" y="3027411"/>
                <a:ext cx="0" cy="81459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ovéPole 60">
                <a:extLst>
                  <a:ext uri="{FF2B5EF4-FFF2-40B4-BE49-F238E27FC236}">
                    <a16:creationId xmlns:a16="http://schemas.microsoft.com/office/drawing/2014/main" id="{3CD6FC55-8E23-D569-8B87-2C212D884529}"/>
                  </a:ext>
                </a:extLst>
              </p:cNvPr>
              <p:cNvSpPr txBox="1"/>
              <p:nvPr/>
            </p:nvSpPr>
            <p:spPr>
              <a:xfrm>
                <a:off x="6509884" y="3125067"/>
                <a:ext cx="1668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/>
                  <a:t>3 km vzdálené</a:t>
                </a:r>
              </a:p>
            </p:txBody>
          </p:sp>
          <p:sp>
            <p:nvSpPr>
              <p:cNvPr id="62" name="TextovéPole 61">
                <a:extLst>
                  <a:ext uri="{FF2B5EF4-FFF2-40B4-BE49-F238E27FC236}">
                    <a16:creationId xmlns:a16="http://schemas.microsoft.com/office/drawing/2014/main" id="{F36CE06F-290D-4DF9-6EDB-48B314D3170B}"/>
                  </a:ext>
                </a:extLst>
              </p:cNvPr>
              <p:cNvSpPr txBox="1"/>
              <p:nvPr/>
            </p:nvSpPr>
            <p:spPr>
              <a:xfrm>
                <a:off x="6509883" y="3373455"/>
                <a:ext cx="1668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/>
                  <a:t>3 km vzdálené</a:t>
                </a:r>
              </a:p>
            </p:txBody>
          </p:sp>
        </p:grpSp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04277CFE-915F-5DF8-0FA7-9F301C8F6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78500" y="3732934"/>
              <a:ext cx="989609" cy="2319397"/>
            </a:xfrm>
            <a:prstGeom prst="rect">
              <a:avLst/>
            </a:prstGeom>
          </p:spPr>
        </p:pic>
      </p:grpSp>
      <p:grpSp>
        <p:nvGrpSpPr>
          <p:cNvPr id="5" name="Skupina 4">
            <a:extLst>
              <a:ext uri="{FF2B5EF4-FFF2-40B4-BE49-F238E27FC236}">
                <a16:creationId xmlns:a16="http://schemas.microsoft.com/office/drawing/2014/main" id="{969C45DD-6E95-3B49-05F3-7C4E8B8086C9}"/>
              </a:ext>
            </a:extLst>
          </p:cNvPr>
          <p:cNvGrpSpPr/>
          <p:nvPr/>
        </p:nvGrpSpPr>
        <p:grpSpPr>
          <a:xfrm>
            <a:off x="-9060804" y="960120"/>
            <a:ext cx="8800050" cy="4937760"/>
            <a:chOff x="1685070" y="960120"/>
            <a:chExt cx="8800050" cy="4937760"/>
          </a:xfrm>
        </p:grpSpPr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B85358F6-193A-BB66-7789-A9FAA56A5745}"/>
                </a:ext>
              </a:extLst>
            </p:cNvPr>
            <p:cNvGrpSpPr/>
            <p:nvPr/>
          </p:nvGrpSpPr>
          <p:grpSpPr>
            <a:xfrm>
              <a:off x="1706880" y="960120"/>
              <a:ext cx="8778240" cy="4937760"/>
              <a:chOff x="1706880" y="960120"/>
              <a:chExt cx="8778240" cy="4937760"/>
            </a:xfrm>
            <a:solidFill>
              <a:srgbClr val="FBFFFB"/>
            </a:solidFill>
          </p:grpSpPr>
          <p:sp>
            <p:nvSpPr>
              <p:cNvPr id="15" name="Obdélník: ohnutý roh 14">
                <a:extLst>
                  <a:ext uri="{FF2B5EF4-FFF2-40B4-BE49-F238E27FC236}">
                    <a16:creationId xmlns:a16="http://schemas.microsoft.com/office/drawing/2014/main" id="{5F33AFEE-B09A-030D-586A-E4A4B783F5B8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grpFill/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18" name="TextovéPole 17">
                <a:extLst>
                  <a:ext uri="{FF2B5EF4-FFF2-40B4-BE49-F238E27FC236}">
                    <a16:creationId xmlns:a16="http://schemas.microsoft.com/office/drawing/2014/main" id="{F1E9DA1A-6C9D-1F99-22FF-CFE3F8DB9137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Den #1</a:t>
                </a:r>
              </a:p>
            </p:txBody>
          </p:sp>
          <p:pic>
            <p:nvPicPr>
              <p:cNvPr id="20" name="Obrázek 19" descr="Fotografie z fotogalerie ubytování">
                <a:extLst>
                  <a:ext uri="{FF2B5EF4-FFF2-40B4-BE49-F238E27FC236}">
                    <a16:creationId xmlns:a16="http://schemas.microsoft.com/office/drawing/2014/main" id="{F867AC8D-68FF-05C9-99F5-726EFF2E3B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</p:pic>
        </p:grp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935FC505-B04F-916D-AB13-76971C867F2C}"/>
                </a:ext>
              </a:extLst>
            </p:cNvPr>
            <p:cNvSpPr txBox="1"/>
            <p:nvPr/>
          </p:nvSpPr>
          <p:spPr>
            <a:xfrm>
              <a:off x="1685070" y="1601462"/>
              <a:ext cx="8800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600" dirty="0">
                  <a:latin typeface="Century Gothic" panose="020B0502020202020204" pitchFamily="34" charset="0"/>
                </a:rPr>
                <a:t>Příjezd na Rhodos a ubytování se + porozhlédnutí se v přímořské vesnici </a:t>
              </a:r>
              <a:r>
                <a:rPr lang="cs-CZ" sz="1600" dirty="0" err="1">
                  <a:latin typeface="Century Gothic" panose="020B0502020202020204" pitchFamily="34" charset="0"/>
                </a:rPr>
                <a:t>Kremasti</a:t>
              </a:r>
              <a:endParaRPr lang="cs-CZ" sz="1600" dirty="0">
                <a:latin typeface="Century Gothic" panose="020B0502020202020204" pitchFamily="34" charset="0"/>
              </a:endParaRPr>
            </a:p>
          </p:txBody>
        </p:sp>
        <p:pic>
          <p:nvPicPr>
            <p:cNvPr id="13" name="Picture 2" descr="Kremasti - HolidaysTransfer">
              <a:extLst>
                <a:ext uri="{FF2B5EF4-FFF2-40B4-BE49-F238E27FC236}">
                  <a16:creationId xmlns:a16="http://schemas.microsoft.com/office/drawing/2014/main" id="{3724CD52-60B7-B8E1-7798-2C86CCC07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8171" y="3202385"/>
              <a:ext cx="3217641" cy="2413231"/>
            </a:xfrm>
            <a:prstGeom prst="rect">
              <a:avLst/>
            </a:prstGeom>
            <a:noFill/>
            <a:effectLst>
              <a:softEdge rad="508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Kremasti, Rhodes. Rhodes Travel Guide 2025, Photos, Activities, Maps .  Villages on Rhodes Greece - RhodesGuide.com">
              <a:extLst>
                <a:ext uri="{FF2B5EF4-FFF2-40B4-BE49-F238E27FC236}">
                  <a16:creationId xmlns:a16="http://schemas.microsoft.com/office/drawing/2014/main" id="{421EB8CB-4B66-948B-5E84-1367F40CAA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9891" y="2361070"/>
              <a:ext cx="2177986" cy="3254546"/>
            </a:xfrm>
            <a:prstGeom prst="rect">
              <a:avLst/>
            </a:prstGeom>
            <a:noFill/>
            <a:effectLst>
              <a:softEdge rad="508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Grafický objekt 1" descr="Trasa (se dvěma připínáčky) se souvislou výplní">
            <a:extLst>
              <a:ext uri="{FF2B5EF4-FFF2-40B4-BE49-F238E27FC236}">
                <a16:creationId xmlns:a16="http://schemas.microsoft.com/office/drawing/2014/main" id="{1B9DD2AE-F235-18D0-E4A8-00B95E9318D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318C209D-9885-0FEC-7814-58330D526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115316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043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9593CC-ACCA-AC03-396C-76227EF3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7AC5108D-D09C-C8C6-02BD-B078F7FA75A7}"/>
              </a:ext>
            </a:extLst>
          </p:cNvPr>
          <p:cNvGrpSpPr/>
          <p:nvPr/>
        </p:nvGrpSpPr>
        <p:grpSpPr>
          <a:xfrm>
            <a:off x="-10564082" y="680720"/>
            <a:ext cx="10313528" cy="5801360"/>
            <a:chOff x="939236" y="528320"/>
            <a:chExt cx="10313528" cy="5801360"/>
          </a:xfrm>
        </p:grpSpPr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9AE7F31C-120B-B507-7E1A-2F6FF6D6BEF8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7" name="Skupina 6">
                <a:extLst>
                  <a:ext uri="{FF2B5EF4-FFF2-40B4-BE49-F238E27FC236}">
                    <a16:creationId xmlns:a16="http://schemas.microsoft.com/office/drawing/2014/main" id="{90BC41A3-E8B9-4927-5C17-026A601E3148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41" name="Obdélník: ohnutý roh 40">
                  <a:extLst>
                    <a:ext uri="{FF2B5EF4-FFF2-40B4-BE49-F238E27FC236}">
                      <a16:creationId xmlns:a16="http://schemas.microsoft.com/office/drawing/2014/main" id="{21B3D66F-C1AC-7292-E03B-30A965C331B7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2" name="TextovéPole 41">
                  <a:extLst>
                    <a:ext uri="{FF2B5EF4-FFF2-40B4-BE49-F238E27FC236}">
                      <a16:creationId xmlns:a16="http://schemas.microsoft.com/office/drawing/2014/main" id="{3758DA1D-3065-D17A-7C1E-B3875CCFE133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52322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#2</a:t>
                  </a:r>
                </a:p>
              </p:txBody>
            </p:sp>
            <p:pic>
              <p:nvPicPr>
                <p:cNvPr id="43" name="Obrázek 42" descr="Fotografie z fotogalerie ubytování">
                  <a:extLst>
                    <a:ext uri="{FF2B5EF4-FFF2-40B4-BE49-F238E27FC236}">
                      <a16:creationId xmlns:a16="http://schemas.microsoft.com/office/drawing/2014/main" id="{6AAC2C27-7742-98ED-612E-02116A5258A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8" name="TextovéPole 7">
                <a:extLst>
                  <a:ext uri="{FF2B5EF4-FFF2-40B4-BE49-F238E27FC236}">
                    <a16:creationId xmlns:a16="http://schemas.microsoft.com/office/drawing/2014/main" id="{73011909-5DA4-421F-06DA-50C8EC95F6CF}"/>
                  </a:ext>
                </a:extLst>
              </p:cNvPr>
              <p:cNvSpPr txBox="1"/>
              <p:nvPr/>
            </p:nvSpPr>
            <p:spPr>
              <a:xfrm>
                <a:off x="1068487" y="3446893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Archeologické museum</a:t>
                </a:r>
              </a:p>
            </p:txBody>
          </p:sp>
          <p:pic>
            <p:nvPicPr>
              <p:cNvPr id="11" name="Obrázek 10" descr="Obsah obrázku venku, budova, obloha, oblouk&#10;&#10;Popis se vygeneroval automaticky.">
                <a:extLst>
                  <a:ext uri="{FF2B5EF4-FFF2-40B4-BE49-F238E27FC236}">
                    <a16:creationId xmlns:a16="http://schemas.microsoft.com/office/drawing/2014/main" id="{20A88BFE-C722-969B-126B-7BE2FCDB6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68487" y="3816225"/>
                <a:ext cx="3234968" cy="1939218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grpSp>
            <p:nvGrpSpPr>
              <p:cNvPr id="16" name="Skupina 15">
                <a:extLst>
                  <a:ext uri="{FF2B5EF4-FFF2-40B4-BE49-F238E27FC236}">
                    <a16:creationId xmlns:a16="http://schemas.microsoft.com/office/drawing/2014/main" id="{C3F467D4-038B-030E-3706-76572AB5652F}"/>
                  </a:ext>
                </a:extLst>
              </p:cNvPr>
              <p:cNvGrpSpPr/>
              <p:nvPr/>
            </p:nvGrpSpPr>
            <p:grpSpPr>
              <a:xfrm>
                <a:off x="4488386" y="3816225"/>
                <a:ext cx="2306277" cy="1939218"/>
                <a:chOff x="3418580" y="792814"/>
                <a:chExt cx="3392854" cy="2852860"/>
              </a:xfrm>
            </p:grpSpPr>
            <p:pic>
              <p:nvPicPr>
                <p:cNvPr id="37" name="Obrázek 36" descr="Obsah obrázku text, snímek obrazovky, Písmo&#10;&#10;Popis se vygeneroval automaticky.">
                  <a:extLst>
                    <a:ext uri="{FF2B5EF4-FFF2-40B4-BE49-F238E27FC236}">
                      <a16:creationId xmlns:a16="http://schemas.microsoft.com/office/drawing/2014/main" id="{B565C502-EA50-F6A6-D05E-58D6C2F964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418580" y="792814"/>
                  <a:ext cx="3392854" cy="2852860"/>
                </a:xfrm>
                <a:prstGeom prst="rect">
                  <a:avLst/>
                </a:prstGeom>
              </p:spPr>
            </p:pic>
            <p:cxnSp>
              <p:nvCxnSpPr>
                <p:cNvPr id="38" name="Přímá spojnice se šipkou 37">
                  <a:extLst>
                    <a:ext uri="{FF2B5EF4-FFF2-40B4-BE49-F238E27FC236}">
                      <a16:creationId xmlns:a16="http://schemas.microsoft.com/office/drawing/2014/main" id="{2F993E8D-8733-746E-0237-800212C75DF9}"/>
                    </a:ext>
                  </a:extLst>
                </p:cNvPr>
                <p:cNvCxnSpPr/>
                <p:nvPr/>
              </p:nvCxnSpPr>
              <p:spPr>
                <a:xfrm flipV="1">
                  <a:off x="3421186" y="3153509"/>
                  <a:ext cx="767861" cy="390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Přímá spojnice se šipkou 39">
                  <a:extLst>
                    <a:ext uri="{FF2B5EF4-FFF2-40B4-BE49-F238E27FC236}">
                      <a16:creationId xmlns:a16="http://schemas.microsoft.com/office/drawing/2014/main" id="{EF7F4FFE-5F6A-D2BC-2FC1-1AEC54A3EF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21185" y="3593124"/>
                  <a:ext cx="767861" cy="390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TextovéPole 16">
                <a:extLst>
                  <a:ext uri="{FF2B5EF4-FFF2-40B4-BE49-F238E27FC236}">
                    <a16:creationId xmlns:a16="http://schemas.microsoft.com/office/drawing/2014/main" id="{DD95E11C-BE21-3C10-52CD-F2940D048A47}"/>
                  </a:ext>
                </a:extLst>
              </p:cNvPr>
              <p:cNvSpPr txBox="1"/>
              <p:nvPr/>
            </p:nvSpPr>
            <p:spPr>
              <a:xfrm>
                <a:off x="1068487" y="1688539"/>
                <a:ext cx="13075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Park Rodini</a:t>
                </a:r>
              </a:p>
            </p:txBody>
          </p:sp>
          <p:cxnSp>
            <p:nvCxnSpPr>
              <p:cNvPr id="19" name="Přímá spojnice 18">
                <a:extLst>
                  <a:ext uri="{FF2B5EF4-FFF2-40B4-BE49-F238E27FC236}">
                    <a16:creationId xmlns:a16="http://schemas.microsoft.com/office/drawing/2014/main" id="{097DA971-C5BF-6998-64C8-FFF0FCB4B40B}"/>
                  </a:ext>
                </a:extLst>
              </p:cNvPr>
              <p:cNvCxnSpPr>
                <a:stCxn id="41" idx="1"/>
                <a:endCxn id="41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1" name="Obrázek 20" descr="Obsah obrázku text, Písmo, bílé, typografie&#10;&#10;Popis se vygeneroval automaticky.">
                <a:extLst>
                  <a:ext uri="{FF2B5EF4-FFF2-40B4-BE49-F238E27FC236}">
                    <a16:creationId xmlns:a16="http://schemas.microsoft.com/office/drawing/2014/main" id="{ED64B1D9-AF70-F6B3-635D-5D2731056B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1395" y="2298808"/>
                <a:ext cx="2628900" cy="552450"/>
              </a:xfrm>
              <a:prstGeom prst="rect">
                <a:avLst/>
              </a:prstGeom>
            </p:spPr>
          </p:pic>
          <p:pic>
            <p:nvPicPr>
              <p:cNvPr id="22" name="Obrázek 21" descr="Πανόραμα 70 Φωτογραφιών">
                <a:extLst>
                  <a:ext uri="{FF2B5EF4-FFF2-40B4-BE49-F238E27FC236}">
                    <a16:creationId xmlns:a16="http://schemas.microsoft.com/office/drawing/2014/main" id="{DA970533-7CEF-32F8-246E-7968F3A48F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06950" y="679140"/>
                <a:ext cx="2743200" cy="15118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23" name="Obrázek 22" descr="Obsah obrázku venku, strom, budova, rostlina&#10;&#10;Popis se vygeneroval automaticky.">
                <a:extLst>
                  <a:ext uri="{FF2B5EF4-FFF2-40B4-BE49-F238E27FC236}">
                    <a16:creationId xmlns:a16="http://schemas.microsoft.com/office/drawing/2014/main" id="{ECEC7747-4498-A5D8-5CBE-A556737FB2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364059" y="1694901"/>
                <a:ext cx="1776046" cy="1207813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33" name="Obrázek 32" descr="Obsah obrázku mapa, text, atlas, diagram&#10;&#10;Popis se vygeneroval automaticky.">
                <a:extLst>
                  <a:ext uri="{FF2B5EF4-FFF2-40B4-BE49-F238E27FC236}">
                    <a16:creationId xmlns:a16="http://schemas.microsoft.com/office/drawing/2014/main" id="{0E49F1DC-3E81-14E7-D3D1-EE02B38DA2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21579" y="1093633"/>
                <a:ext cx="4512331" cy="1559144"/>
              </a:xfrm>
              <a:prstGeom prst="rect">
                <a:avLst/>
              </a:prstGeom>
            </p:spPr>
          </p:pic>
          <p:cxnSp>
            <p:nvCxnSpPr>
              <p:cNvPr id="34" name="Přímá spojnice se šipkou 33">
                <a:extLst>
                  <a:ext uri="{FF2B5EF4-FFF2-40B4-BE49-F238E27FC236}">
                    <a16:creationId xmlns:a16="http://schemas.microsoft.com/office/drawing/2014/main" id="{85097FFF-BBFD-7017-C734-301EEA2A1A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40269" y="3027411"/>
                <a:ext cx="0" cy="814593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6C4BB52C-AAA6-BA85-D068-FAD2D3D75BDE}"/>
                  </a:ext>
                </a:extLst>
              </p:cNvPr>
              <p:cNvSpPr txBox="1"/>
              <p:nvPr/>
            </p:nvSpPr>
            <p:spPr>
              <a:xfrm>
                <a:off x="6509884" y="3125067"/>
                <a:ext cx="1668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/>
                  <a:t>3 km vzdálené</a:t>
                </a:r>
              </a:p>
            </p:txBody>
          </p:sp>
          <p:sp>
            <p:nvSpPr>
              <p:cNvPr id="36" name="TextovéPole 35">
                <a:extLst>
                  <a:ext uri="{FF2B5EF4-FFF2-40B4-BE49-F238E27FC236}">
                    <a16:creationId xmlns:a16="http://schemas.microsoft.com/office/drawing/2014/main" id="{48626F95-927A-6700-ECE1-E80457325168}"/>
                  </a:ext>
                </a:extLst>
              </p:cNvPr>
              <p:cNvSpPr txBox="1"/>
              <p:nvPr/>
            </p:nvSpPr>
            <p:spPr>
              <a:xfrm>
                <a:off x="6509883" y="3373455"/>
                <a:ext cx="1668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/>
                  <a:t>3 km vzdálené</a:t>
                </a:r>
              </a:p>
            </p:txBody>
          </p:sp>
        </p:grpSp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A54B5ADF-E347-EDC5-59AF-20D4B3E68D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78500" y="3732934"/>
              <a:ext cx="989609" cy="2319397"/>
            </a:xfrm>
            <a:prstGeom prst="rect">
              <a:avLst/>
            </a:prstGeom>
          </p:spPr>
        </p:pic>
      </p:grpSp>
      <p:grpSp>
        <p:nvGrpSpPr>
          <p:cNvPr id="68" name="Skupina 67">
            <a:extLst>
              <a:ext uri="{FF2B5EF4-FFF2-40B4-BE49-F238E27FC236}">
                <a16:creationId xmlns:a16="http://schemas.microsoft.com/office/drawing/2014/main" id="{A9FA2858-C5AB-EF04-9454-7EBD75D37792}"/>
              </a:ext>
            </a:extLst>
          </p:cNvPr>
          <p:cNvGrpSpPr/>
          <p:nvPr/>
        </p:nvGrpSpPr>
        <p:grpSpPr>
          <a:xfrm>
            <a:off x="936745" y="528320"/>
            <a:ext cx="10316019" cy="5801360"/>
            <a:chOff x="936745" y="528320"/>
            <a:chExt cx="10316019" cy="5801360"/>
          </a:xfrm>
        </p:grpSpPr>
        <p:grpSp>
          <p:nvGrpSpPr>
            <p:cNvPr id="5" name="Skupina 4">
              <a:extLst>
                <a:ext uri="{FF2B5EF4-FFF2-40B4-BE49-F238E27FC236}">
                  <a16:creationId xmlns:a16="http://schemas.microsoft.com/office/drawing/2014/main" id="{0ED4D414-2153-0ACE-F927-607E5DB4D3EB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9" name="Skupina 8">
                <a:extLst>
                  <a:ext uri="{FF2B5EF4-FFF2-40B4-BE49-F238E27FC236}">
                    <a16:creationId xmlns:a16="http://schemas.microsoft.com/office/drawing/2014/main" id="{728BE86C-9090-BF88-00FA-9FA733314B7E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48" name="Obdélník: ohnutý roh 47">
                  <a:extLst>
                    <a:ext uri="{FF2B5EF4-FFF2-40B4-BE49-F238E27FC236}">
                      <a16:creationId xmlns:a16="http://schemas.microsoft.com/office/drawing/2014/main" id="{ED993A57-686D-C637-AA7D-1E6A3D4887F1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49" name="TextovéPole 48">
                  <a:extLst>
                    <a:ext uri="{FF2B5EF4-FFF2-40B4-BE49-F238E27FC236}">
                      <a16:creationId xmlns:a16="http://schemas.microsoft.com/office/drawing/2014/main" id="{607B3517-48D6-3BAD-E7AD-D455A977FAE4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44533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#3</a:t>
                  </a:r>
                </a:p>
              </p:txBody>
            </p:sp>
            <p:pic>
              <p:nvPicPr>
                <p:cNvPr id="51" name="Obrázek 50" descr="Fotografie z fotogalerie ubytování">
                  <a:extLst>
                    <a:ext uri="{FF2B5EF4-FFF2-40B4-BE49-F238E27FC236}">
                      <a16:creationId xmlns:a16="http://schemas.microsoft.com/office/drawing/2014/main" id="{B8CCCA5D-625D-4265-4271-84319B1149A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10" name="TextovéPole 9">
                <a:extLst>
                  <a:ext uri="{FF2B5EF4-FFF2-40B4-BE49-F238E27FC236}">
                    <a16:creationId xmlns:a16="http://schemas.microsoft.com/office/drawing/2014/main" id="{3DED7457-61CA-5B84-6683-9B53B5657059}"/>
                  </a:ext>
                </a:extLst>
              </p:cNvPr>
              <p:cNvSpPr txBox="1"/>
              <p:nvPr/>
            </p:nvSpPr>
            <p:spPr>
              <a:xfrm>
                <a:off x="1588436" y="732797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Údolí Motýlů</a:t>
                </a:r>
              </a:p>
            </p:txBody>
          </p:sp>
          <p:sp>
            <p:nvSpPr>
              <p:cNvPr id="15" name="TextovéPole 14">
                <a:extLst>
                  <a:ext uri="{FF2B5EF4-FFF2-40B4-BE49-F238E27FC236}">
                    <a16:creationId xmlns:a16="http://schemas.microsoft.com/office/drawing/2014/main" id="{36ED46CE-3E3D-4BAF-7941-17836DFB69F1}"/>
                  </a:ext>
                </a:extLst>
              </p:cNvPr>
              <p:cNvSpPr txBox="1"/>
              <p:nvPr/>
            </p:nvSpPr>
            <p:spPr>
              <a:xfrm>
                <a:off x="1065996" y="4488087"/>
                <a:ext cx="6645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Zoo</a:t>
                </a:r>
              </a:p>
            </p:txBody>
          </p:sp>
          <p:cxnSp>
            <p:nvCxnSpPr>
              <p:cNvPr id="18" name="Přímá spojnice 17">
                <a:extLst>
                  <a:ext uri="{FF2B5EF4-FFF2-40B4-BE49-F238E27FC236}">
                    <a16:creationId xmlns:a16="http://schemas.microsoft.com/office/drawing/2014/main" id="{7E6CAEBC-C49A-74E4-7A0B-6593E65CC167}"/>
                  </a:ext>
                </a:extLst>
              </p:cNvPr>
              <p:cNvCxnSpPr>
                <a:stCxn id="48" idx="1"/>
                <a:endCxn id="48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52" name="Obrázek 51" descr="Obsah obrázku savec, primát, lemur, venku&#10;&#10;Popis se vygeneroval automaticky.">
              <a:extLst>
                <a:ext uri="{FF2B5EF4-FFF2-40B4-BE49-F238E27FC236}">
                  <a16:creationId xmlns:a16="http://schemas.microsoft.com/office/drawing/2014/main" id="{C7DDC1D1-EBA2-8056-4881-4A68EA0E9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888139" y="4586978"/>
              <a:ext cx="2203449" cy="1442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3" name="Obrázek 52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3F0B5EC5-10AB-182E-C340-612FB3E7F7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438938" y="3494399"/>
              <a:ext cx="2545636" cy="1688541"/>
            </a:xfrm>
            <a:prstGeom prst="rect">
              <a:avLst/>
            </a:prstGeom>
          </p:spPr>
        </p:pic>
        <p:pic>
          <p:nvPicPr>
            <p:cNvPr id="60" name="Obrázek 59" descr="Obsah obrázku text, snímek obrazovky, Písmo&#10;&#10;Popis se vygeneroval automaticky.">
              <a:extLst>
                <a:ext uri="{FF2B5EF4-FFF2-40B4-BE49-F238E27FC236}">
                  <a16:creationId xmlns:a16="http://schemas.microsoft.com/office/drawing/2014/main" id="{5EFF3A7A-2CB1-9CDB-CD6F-69B297E21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36745" y="4866868"/>
              <a:ext cx="5767916" cy="1324737"/>
            </a:xfrm>
            <a:prstGeom prst="rect">
              <a:avLst/>
            </a:prstGeom>
          </p:spPr>
        </p:pic>
        <p:pic>
          <p:nvPicPr>
            <p:cNvPr id="58" name="Obrázek 57" descr="Obsah obrázku savec, lama, alpaka, venku&#10;&#10;Popis se vygeneroval automaticky.">
              <a:extLst>
                <a:ext uri="{FF2B5EF4-FFF2-40B4-BE49-F238E27FC236}">
                  <a16:creationId xmlns:a16="http://schemas.microsoft.com/office/drawing/2014/main" id="{37D56216-78FB-3735-038C-B31C86C8C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457297" y="3494398"/>
              <a:ext cx="955206" cy="13927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4" name="Obrázek 63" descr="Obsah obrázku text, Písmo, snímek obrazovky, design&#10;&#10;Popis se vygeneroval automaticky.">
              <a:extLst>
                <a:ext uri="{FF2B5EF4-FFF2-40B4-BE49-F238E27FC236}">
                  <a16:creationId xmlns:a16="http://schemas.microsoft.com/office/drawing/2014/main" id="{A6C8E6B8-664C-98EB-378F-EBF9F996C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380458" y="1071024"/>
              <a:ext cx="3567642" cy="1077384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</p:pic>
        <p:pic>
          <p:nvPicPr>
            <p:cNvPr id="65" name="Obrázek 64" descr="Obsah obrázku venku, les, džungle, Státní park&#10;&#10;Popis se vygeneroval automaticky.">
              <a:extLst>
                <a:ext uri="{FF2B5EF4-FFF2-40B4-BE49-F238E27FC236}">
                  <a16:creationId xmlns:a16="http://schemas.microsoft.com/office/drawing/2014/main" id="{F8CD8D54-E265-0515-4C9D-0F4002AD4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269910" y="1958291"/>
              <a:ext cx="1920958" cy="13954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6" name="Obrázek 65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D16032E8-501B-E0AE-11C9-B1B42793B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5002163" y="869223"/>
              <a:ext cx="2462773" cy="2365323"/>
            </a:xfrm>
            <a:prstGeom prst="rect">
              <a:avLst/>
            </a:prstGeom>
          </p:spPr>
        </p:pic>
        <p:pic>
          <p:nvPicPr>
            <p:cNvPr id="67" name="Obrázek 66" descr="Obsah obrázku Můry a motýli, venku, Opylovač, motýl&#10;&#10;Popis se vygeneroval automaticky.">
              <a:extLst>
                <a:ext uri="{FF2B5EF4-FFF2-40B4-BE49-F238E27FC236}">
                  <a16:creationId xmlns:a16="http://schemas.microsoft.com/office/drawing/2014/main" id="{F19CEAF7-09D6-603B-A567-626FE0934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244931" y="1973030"/>
              <a:ext cx="1580661" cy="12293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" name="Grafický objekt 1" descr="Trasa (se dvěma připínáčky) se souvislou výplní">
            <a:extLst>
              <a:ext uri="{FF2B5EF4-FFF2-40B4-BE49-F238E27FC236}">
                <a16:creationId xmlns:a16="http://schemas.microsoft.com/office/drawing/2014/main" id="{E748F76F-08A7-E764-0AC6-38BB7FF55E6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281146C3-411D-A2E0-0D61-F6537810C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115316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64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3A015-4A7E-B5E5-B685-CDC2A767E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>
            <a:extLst>
              <a:ext uri="{FF2B5EF4-FFF2-40B4-BE49-F238E27FC236}">
                <a16:creationId xmlns:a16="http://schemas.microsoft.com/office/drawing/2014/main" id="{D5664BE4-C014-1197-AE37-03FC55B34CD0}"/>
              </a:ext>
            </a:extLst>
          </p:cNvPr>
          <p:cNvGrpSpPr/>
          <p:nvPr/>
        </p:nvGrpSpPr>
        <p:grpSpPr>
          <a:xfrm>
            <a:off x="937882" y="528320"/>
            <a:ext cx="10314882" cy="5801360"/>
            <a:chOff x="937882" y="528320"/>
            <a:chExt cx="10314882" cy="5801360"/>
          </a:xfrm>
        </p:grpSpPr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BE55891A-179B-C622-4E11-57FC179417D5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1706880" y="960120"/>
              <a:chExt cx="8778240" cy="4937760"/>
            </a:xfrm>
            <a:solidFill>
              <a:srgbClr val="FFFFFB"/>
            </a:solidFill>
          </p:grpSpPr>
          <p:sp>
            <p:nvSpPr>
              <p:cNvPr id="70" name="Obdélník: ohnutý roh 69">
                <a:extLst>
                  <a:ext uri="{FF2B5EF4-FFF2-40B4-BE49-F238E27FC236}">
                    <a16:creationId xmlns:a16="http://schemas.microsoft.com/office/drawing/2014/main" id="{1653A339-5DB2-3B7C-AA20-8E9F6EF70476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grpFill/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71" name="TextovéPole 70">
                <a:extLst>
                  <a:ext uri="{FF2B5EF4-FFF2-40B4-BE49-F238E27FC236}">
                    <a16:creationId xmlns:a16="http://schemas.microsoft.com/office/drawing/2014/main" id="{0D4E48E2-F934-5B6C-AD64-B49D108C395C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44533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Den #4</a:t>
                </a:r>
              </a:p>
            </p:txBody>
          </p:sp>
          <p:pic>
            <p:nvPicPr>
              <p:cNvPr id="72" name="Obrázek 71" descr="Fotografie z fotogalerie ubytování">
                <a:extLst>
                  <a:ext uri="{FF2B5EF4-FFF2-40B4-BE49-F238E27FC236}">
                    <a16:creationId xmlns:a16="http://schemas.microsoft.com/office/drawing/2014/main" id="{A5098863-B217-284B-AB92-1CB9EA144D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</p:pic>
        </p:grp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36788F39-4981-7B83-4FDF-3B6D9F9BD4BD}"/>
                </a:ext>
              </a:extLst>
            </p:cNvPr>
            <p:cNvSpPr txBox="1"/>
            <p:nvPr/>
          </p:nvSpPr>
          <p:spPr>
            <a:xfrm>
              <a:off x="5187387" y="862800"/>
              <a:ext cx="1817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>
                  <a:latin typeface="Century Gothic" panose="020B0502020202020204" pitchFamily="34" charset="0"/>
                </a:rPr>
                <a:t>FOOD DAY</a:t>
              </a:r>
            </a:p>
          </p:txBody>
        </p:sp>
        <p:pic>
          <p:nvPicPr>
            <p:cNvPr id="14" name="Obrázek 13" descr="Obsah obrázku Listová zelenina, jídlo, nádobí, salát&#10;&#10;Popis se vygeneroval automaticky.">
              <a:extLst>
                <a:ext uri="{FF2B5EF4-FFF2-40B4-BE49-F238E27FC236}">
                  <a16:creationId xmlns:a16="http://schemas.microsoft.com/office/drawing/2014/main" id="{EE276DD0-BA60-DCD2-FACF-5D51D9E7B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14806" y="3830547"/>
              <a:ext cx="1903169" cy="18891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4" name="TextovéPole 23">
              <a:extLst>
                <a:ext uri="{FF2B5EF4-FFF2-40B4-BE49-F238E27FC236}">
                  <a16:creationId xmlns:a16="http://schemas.microsoft.com/office/drawing/2014/main" id="{E56753EE-2E20-9B8D-C619-B868D20908BE}"/>
                </a:ext>
              </a:extLst>
            </p:cNvPr>
            <p:cNvSpPr txBox="1"/>
            <p:nvPr/>
          </p:nvSpPr>
          <p:spPr>
            <a:xfrm>
              <a:off x="937882" y="1393600"/>
              <a:ext cx="3392384" cy="19082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cs-CZ" b="1" dirty="0">
                  <a:ea typeface="+mn-lt"/>
                  <a:cs typeface="+mn-lt"/>
                </a:rPr>
                <a:t>Magister: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Malá jídla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Normální jídla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I pozdě v noci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Nabídka pro vegetariány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solidFill>
                    <a:srgbClr val="000000"/>
                  </a:solidFill>
                  <a:latin typeface="Tw Cen MT" panose="020B0602020104020603" pitchFamily="34" charset="-18"/>
                  <a:ea typeface="Roboto"/>
                  <a:cs typeface="Roboto"/>
                </a:rPr>
                <a:t>·10–15 € za osobu (průměr</a:t>
              </a:r>
              <a:r>
                <a:rPr lang="cs-CZ" dirty="0">
                  <a:solidFill>
                    <a:srgbClr val="000000"/>
                  </a:solidFill>
                  <a:latin typeface="Aptos"/>
                  <a:ea typeface="Roboto"/>
                  <a:cs typeface="Roboto"/>
                </a:rPr>
                <a:t>)</a:t>
              </a:r>
              <a:endParaRPr lang="cs-CZ" dirty="0">
                <a:solidFill>
                  <a:srgbClr val="000000"/>
                </a:solidFill>
                <a:latin typeface="Aptos"/>
              </a:endParaRPr>
            </a:p>
          </p:txBody>
        </p:sp>
        <p:pic>
          <p:nvPicPr>
            <p:cNvPr id="26" name="Obrázek 25" descr="Obsah obrázku venku, obloha, strom, rostlina&#10;&#10;Popis se vygeneroval automaticky.">
              <a:extLst>
                <a:ext uri="{FF2B5EF4-FFF2-40B4-BE49-F238E27FC236}">
                  <a16:creationId xmlns:a16="http://schemas.microsoft.com/office/drawing/2014/main" id="{FD2C46EA-9DE4-E938-31D2-546BEAB9D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68265" y="3396179"/>
              <a:ext cx="1971691" cy="2644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61AFD20B-D0F4-E40E-1C28-0E51414F8B37}"/>
                </a:ext>
              </a:extLst>
            </p:cNvPr>
            <p:cNvSpPr txBox="1"/>
            <p:nvPr/>
          </p:nvSpPr>
          <p:spPr>
            <a:xfrm>
              <a:off x="7698506" y="1344699"/>
              <a:ext cx="3464718" cy="19082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cs-CZ" b="1" dirty="0" err="1"/>
                <a:t>Kalagris</a:t>
              </a:r>
              <a:r>
                <a:rPr lang="cs-CZ" b="1" dirty="0"/>
                <a:t> </a:t>
              </a:r>
              <a:r>
                <a:rPr lang="cs-CZ" b="1" dirty="0" err="1"/>
                <a:t>Cafe</a:t>
              </a:r>
              <a:r>
                <a:rPr lang="cs-CZ" b="1" dirty="0"/>
                <a:t>-bar-restaurant: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Malá jídla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Normální jídla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I pozdě v noci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Nabídka pro vegetariány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10-20</a:t>
              </a:r>
              <a:r>
                <a:rPr lang="cs-CZ" sz="2000" dirty="0">
                  <a:latin typeface="Tw Cen MT" panose="020B0602020104020603" pitchFamily="34" charset="-18"/>
                  <a:ea typeface="+mn-lt"/>
                  <a:cs typeface="+mn-lt"/>
                </a:rPr>
                <a:t>€ za osobu (průměr)</a:t>
              </a:r>
            </a:p>
          </p:txBody>
        </p:sp>
        <p:pic>
          <p:nvPicPr>
            <p:cNvPr id="29" name="Obrázek 28" descr="Obsah obrázku nábytek, rostlina, strom, stůl&#10;&#10;Popis se vygeneroval automaticky.">
              <a:extLst>
                <a:ext uri="{FF2B5EF4-FFF2-40B4-BE49-F238E27FC236}">
                  <a16:creationId xmlns:a16="http://schemas.microsoft.com/office/drawing/2014/main" id="{FF2F68E0-A869-DEA5-2CC1-E8FB22530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05075" y="3252914"/>
              <a:ext cx="2052112" cy="19973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3" name="Obrázek 72" descr="Obsah obrázku jídlo, mísa, stůl, přísada&#10;&#10;Popis se vygeneroval automaticky.">
              <a:extLst>
                <a:ext uri="{FF2B5EF4-FFF2-40B4-BE49-F238E27FC236}">
                  <a16:creationId xmlns:a16="http://schemas.microsoft.com/office/drawing/2014/main" id="{8D7A6B16-4D14-7FFE-1584-C92D9978B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25174" y="4691449"/>
              <a:ext cx="2598033" cy="15310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B4D2E9F1-B1C5-0C07-60F7-64DAA69C6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115316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Skupina 19">
            <a:extLst>
              <a:ext uri="{FF2B5EF4-FFF2-40B4-BE49-F238E27FC236}">
                <a16:creationId xmlns:a16="http://schemas.microsoft.com/office/drawing/2014/main" id="{FD9D1FC6-270A-4F57-EAE8-4A8629AE1FBA}"/>
              </a:ext>
            </a:extLst>
          </p:cNvPr>
          <p:cNvGrpSpPr/>
          <p:nvPr/>
        </p:nvGrpSpPr>
        <p:grpSpPr>
          <a:xfrm>
            <a:off x="-10734726" y="528320"/>
            <a:ext cx="10316019" cy="5801360"/>
            <a:chOff x="936745" y="528320"/>
            <a:chExt cx="10316019" cy="5801360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6933F546-6DE2-6CED-30D3-94A7C2475296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78" name="Skupina 77">
                <a:extLst>
                  <a:ext uri="{FF2B5EF4-FFF2-40B4-BE49-F238E27FC236}">
                    <a16:creationId xmlns:a16="http://schemas.microsoft.com/office/drawing/2014/main" id="{E5F13AD9-FB00-FC29-EB41-FA400DE84053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82" name="Obdélník: ohnutý roh 81">
                  <a:extLst>
                    <a:ext uri="{FF2B5EF4-FFF2-40B4-BE49-F238E27FC236}">
                      <a16:creationId xmlns:a16="http://schemas.microsoft.com/office/drawing/2014/main" id="{0C1C82ED-C2BD-B8BC-FEDE-AA49812D7847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3" name="TextovéPole 82">
                  <a:extLst>
                    <a:ext uri="{FF2B5EF4-FFF2-40B4-BE49-F238E27FC236}">
                      <a16:creationId xmlns:a16="http://schemas.microsoft.com/office/drawing/2014/main" id="{A8E8A511-59A2-F13E-3072-2E3F8E0B81F6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44533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#3</a:t>
                  </a:r>
                </a:p>
              </p:txBody>
            </p:sp>
            <p:pic>
              <p:nvPicPr>
                <p:cNvPr id="84" name="Obrázek 83" descr="Fotografie z fotogalerie ubytování">
                  <a:extLst>
                    <a:ext uri="{FF2B5EF4-FFF2-40B4-BE49-F238E27FC236}">
                      <a16:creationId xmlns:a16="http://schemas.microsoft.com/office/drawing/2014/main" id="{1E1F851F-8677-CB9F-50FF-7008B88E65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79" name="TextovéPole 78">
                <a:extLst>
                  <a:ext uri="{FF2B5EF4-FFF2-40B4-BE49-F238E27FC236}">
                    <a16:creationId xmlns:a16="http://schemas.microsoft.com/office/drawing/2014/main" id="{D7713A34-2ADC-F09D-DD56-C3AD3BE756EA}"/>
                  </a:ext>
                </a:extLst>
              </p:cNvPr>
              <p:cNvSpPr txBox="1"/>
              <p:nvPr/>
            </p:nvSpPr>
            <p:spPr>
              <a:xfrm>
                <a:off x="1588436" y="732797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Údolí Motýlů</a:t>
                </a:r>
              </a:p>
            </p:txBody>
          </p:sp>
          <p:sp>
            <p:nvSpPr>
              <p:cNvPr id="80" name="TextovéPole 79">
                <a:extLst>
                  <a:ext uri="{FF2B5EF4-FFF2-40B4-BE49-F238E27FC236}">
                    <a16:creationId xmlns:a16="http://schemas.microsoft.com/office/drawing/2014/main" id="{6183AD5D-2E6A-181F-AA31-E0E18CD751AE}"/>
                  </a:ext>
                </a:extLst>
              </p:cNvPr>
              <p:cNvSpPr txBox="1"/>
              <p:nvPr/>
            </p:nvSpPr>
            <p:spPr>
              <a:xfrm>
                <a:off x="1065996" y="4488087"/>
                <a:ext cx="6645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Zoo</a:t>
                </a:r>
              </a:p>
            </p:txBody>
          </p:sp>
          <p:cxnSp>
            <p:nvCxnSpPr>
              <p:cNvPr id="81" name="Přímá spojnice 80">
                <a:extLst>
                  <a:ext uri="{FF2B5EF4-FFF2-40B4-BE49-F238E27FC236}">
                    <a16:creationId xmlns:a16="http://schemas.microsoft.com/office/drawing/2014/main" id="{9616945D-2007-A067-88F3-73744143D2BC}"/>
                  </a:ext>
                </a:extLst>
              </p:cNvPr>
              <p:cNvCxnSpPr>
                <a:stCxn id="82" idx="1"/>
                <a:endCxn id="82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28" name="Obrázek 27" descr="Obsah obrázku savec, primát, lemur, venku&#10;&#10;Popis se vygeneroval automaticky.">
              <a:extLst>
                <a:ext uri="{FF2B5EF4-FFF2-40B4-BE49-F238E27FC236}">
                  <a16:creationId xmlns:a16="http://schemas.microsoft.com/office/drawing/2014/main" id="{4B58956B-386C-CAD2-FB52-1F3D8574A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88139" y="4586978"/>
              <a:ext cx="2203449" cy="1442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Obrázek 30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615FC869-E55A-8DC2-27CC-D53AB92E9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438938" y="3494399"/>
              <a:ext cx="2545636" cy="1688541"/>
            </a:xfrm>
            <a:prstGeom prst="rect">
              <a:avLst/>
            </a:prstGeom>
          </p:spPr>
        </p:pic>
        <p:pic>
          <p:nvPicPr>
            <p:cNvPr id="32" name="Obrázek 31" descr="Obsah obrázku text, snímek obrazovky, Písmo&#10;&#10;Popis se vygeneroval automaticky.">
              <a:extLst>
                <a:ext uri="{FF2B5EF4-FFF2-40B4-BE49-F238E27FC236}">
                  <a16:creationId xmlns:a16="http://schemas.microsoft.com/office/drawing/2014/main" id="{54159AB2-007B-A236-A7A8-5090F32EA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36745" y="4866868"/>
              <a:ext cx="5767916" cy="1324737"/>
            </a:xfrm>
            <a:prstGeom prst="rect">
              <a:avLst/>
            </a:prstGeom>
          </p:spPr>
        </p:pic>
        <p:pic>
          <p:nvPicPr>
            <p:cNvPr id="69" name="Obrázek 68" descr="Obsah obrázku savec, lama, alpaka, venku&#10;&#10;Popis se vygeneroval automaticky.">
              <a:extLst>
                <a:ext uri="{FF2B5EF4-FFF2-40B4-BE49-F238E27FC236}">
                  <a16:creationId xmlns:a16="http://schemas.microsoft.com/office/drawing/2014/main" id="{68C9BF39-74E0-CF9B-F236-A0B6A163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457297" y="3494398"/>
              <a:ext cx="955206" cy="139276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4" name="Obrázek 73" descr="Obsah obrázku text, Písmo, snímek obrazovky, design&#10;&#10;Popis se vygeneroval automaticky.">
              <a:extLst>
                <a:ext uri="{FF2B5EF4-FFF2-40B4-BE49-F238E27FC236}">
                  <a16:creationId xmlns:a16="http://schemas.microsoft.com/office/drawing/2014/main" id="{2688A845-DDB2-D9EC-D6A4-C75E13C85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80458" y="1071024"/>
              <a:ext cx="3567642" cy="1077384"/>
            </a:xfrm>
            <a:prstGeom prst="rect">
              <a:avLst/>
            </a:prstGeom>
            <a:ln>
              <a:noFill/>
            </a:ln>
            <a:effectLst>
              <a:softEdge rad="50800"/>
            </a:effectLst>
          </p:spPr>
        </p:pic>
        <p:pic>
          <p:nvPicPr>
            <p:cNvPr id="75" name="Obrázek 74" descr="Obsah obrázku venku, les, džungle, Státní park&#10;&#10;Popis se vygeneroval automaticky.">
              <a:extLst>
                <a:ext uri="{FF2B5EF4-FFF2-40B4-BE49-F238E27FC236}">
                  <a16:creationId xmlns:a16="http://schemas.microsoft.com/office/drawing/2014/main" id="{32048484-4B2E-2DD2-A3D1-8185F48D8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269910" y="1958291"/>
              <a:ext cx="1920958" cy="13954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6" name="Obrázek 75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55633D24-A0E6-B9CA-A2E0-9C6C99EEC4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002163" y="869223"/>
              <a:ext cx="2462773" cy="2365323"/>
            </a:xfrm>
            <a:prstGeom prst="rect">
              <a:avLst/>
            </a:prstGeom>
          </p:spPr>
        </p:pic>
        <p:pic>
          <p:nvPicPr>
            <p:cNvPr id="77" name="Obrázek 76" descr="Obsah obrázku Můry a motýli, venku, Opylovač, motýl&#10;&#10;Popis se vygeneroval automaticky.">
              <a:extLst>
                <a:ext uri="{FF2B5EF4-FFF2-40B4-BE49-F238E27FC236}">
                  <a16:creationId xmlns:a16="http://schemas.microsoft.com/office/drawing/2014/main" id="{1782178B-3588-5605-EEEE-26051907E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244931" y="1973030"/>
              <a:ext cx="1580661" cy="12293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" name="Grafický objekt 1" descr="Trasa (se dvěma připínáčky) se souvislou výplní">
            <a:extLst>
              <a:ext uri="{FF2B5EF4-FFF2-40B4-BE49-F238E27FC236}">
                <a16:creationId xmlns:a16="http://schemas.microsoft.com/office/drawing/2014/main" id="{F4212223-75A4-C4A9-656A-CFFA3B98E10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625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AA5325CE-7E89-2C83-AED8-D637ABD73705}"/>
              </a:ext>
            </a:extLst>
          </p:cNvPr>
          <p:cNvGrpSpPr/>
          <p:nvPr/>
        </p:nvGrpSpPr>
        <p:grpSpPr>
          <a:xfrm>
            <a:off x="-5821681" y="0"/>
            <a:ext cx="3901440" cy="6858000"/>
            <a:chOff x="8290560" y="0"/>
            <a:chExt cx="3901440" cy="6858000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D025FE47-CF1A-2025-E04E-6D1AF41B6DE4}"/>
                </a:ext>
              </a:extLst>
            </p:cNvPr>
            <p:cNvSpPr/>
            <p:nvPr/>
          </p:nvSpPr>
          <p:spPr>
            <a:xfrm>
              <a:off x="829056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3E6B878B-65DB-E8B3-9384-67358BC7D6C6}"/>
                </a:ext>
              </a:extLst>
            </p:cNvPr>
            <p:cNvSpPr txBox="1"/>
            <p:nvPr/>
          </p:nvSpPr>
          <p:spPr>
            <a:xfrm>
              <a:off x="8768079" y="1249680"/>
              <a:ext cx="3423921" cy="3038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CENA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LÉČEBNÉ VÝLOHY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ODPOVĚDNOSTI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ÚRAZOVÉ POJIŠTĚNÍ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ZAVAZADEL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E36D5C93-45BB-444D-3FFD-5543A740D877}"/>
              </a:ext>
            </a:extLst>
          </p:cNvPr>
          <p:cNvGrpSpPr/>
          <p:nvPr/>
        </p:nvGrpSpPr>
        <p:grpSpPr>
          <a:xfrm>
            <a:off x="-5069840" y="0"/>
            <a:ext cx="3901440" cy="6858000"/>
            <a:chOff x="4724400" y="0"/>
            <a:chExt cx="3901440" cy="68580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8112632E-5AD8-6FB8-9494-11DE0777C0FB}"/>
                </a:ext>
              </a:extLst>
            </p:cNvPr>
            <p:cNvSpPr/>
            <p:nvPr/>
          </p:nvSpPr>
          <p:spPr>
            <a:xfrm>
              <a:off x="47244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4BE3BA39-66E5-F1F0-470B-8F7DE6BB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7697" y="399627"/>
              <a:ext cx="2114845" cy="6058746"/>
            </a:xfrm>
            <a:prstGeom prst="rect">
              <a:avLst/>
            </a:prstGeom>
            <a:effectLst>
              <a:softEdge rad="38100"/>
            </a:effectLst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E7B45A5D-41F1-FD9A-F6EC-D92E6C9A555A}"/>
              </a:ext>
            </a:extLst>
          </p:cNvPr>
          <p:cNvGrpSpPr/>
          <p:nvPr/>
        </p:nvGrpSpPr>
        <p:grpSpPr>
          <a:xfrm>
            <a:off x="-4368800" y="0"/>
            <a:ext cx="3901440" cy="6858000"/>
            <a:chOff x="3987800" y="0"/>
            <a:chExt cx="3901440" cy="6858000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D4F54CAB-3FFA-9B1F-5399-B06CDC842EB8}"/>
                </a:ext>
              </a:extLst>
            </p:cNvPr>
            <p:cNvSpPr/>
            <p:nvPr/>
          </p:nvSpPr>
          <p:spPr>
            <a:xfrm>
              <a:off x="39878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362A6BDB-2361-D5E5-059C-2CB6C2E472EE}"/>
                </a:ext>
              </a:extLst>
            </p:cNvPr>
            <p:cNvGrpSpPr/>
            <p:nvPr/>
          </p:nvGrpSpPr>
          <p:grpSpPr>
            <a:xfrm>
              <a:off x="3987800" y="1817469"/>
              <a:ext cx="3901440" cy="2873415"/>
              <a:chOff x="3987800" y="1817469"/>
              <a:chExt cx="3901440" cy="2873415"/>
            </a:xfrm>
          </p:grpSpPr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EC2F5027-77C3-A0CD-8EC6-E5FEA2507B67}"/>
                  </a:ext>
                </a:extLst>
              </p:cNvPr>
              <p:cNvSpPr txBox="1"/>
              <p:nvPr/>
            </p:nvSpPr>
            <p:spPr>
              <a:xfrm>
                <a:off x="3987800" y="1817469"/>
                <a:ext cx="3901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3600" b="1">
                    <a:latin typeface="Century Gothic" panose="020B0502020202020204" pitchFamily="34" charset="0"/>
                  </a:rPr>
                  <a:t>- PRO -</a:t>
                </a:r>
              </a:p>
            </p:txBody>
          </p:sp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9A27C8B3-F74A-86AF-DAA9-1CB941500EB2}"/>
                  </a:ext>
                </a:extLst>
              </p:cNvPr>
              <p:cNvSpPr txBox="1"/>
              <p:nvPr/>
            </p:nvSpPr>
            <p:spPr>
              <a:xfrm>
                <a:off x="3987800" y="3429000"/>
                <a:ext cx="390144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2 osoby </a:t>
                </a:r>
              </a:p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(15 let – 18 let)</a:t>
                </a:r>
              </a:p>
              <a:p>
                <a:pPr algn="ctr"/>
                <a:r>
                  <a:rPr lang="cs-CZ">
                    <a:latin typeface="Century Gothic" panose="020B0502020202020204" pitchFamily="34" charset="0"/>
                  </a:rPr>
                  <a:t>(pojištěnci 205)</a:t>
                </a:r>
              </a:p>
            </p:txBody>
          </p:sp>
          <p:grpSp>
            <p:nvGrpSpPr>
              <p:cNvPr id="10" name="Skupina 9">
                <a:extLst>
                  <a:ext uri="{FF2B5EF4-FFF2-40B4-BE49-F238E27FC236}">
                    <a16:creationId xmlns:a16="http://schemas.microsoft.com/office/drawing/2014/main" id="{9FDE631E-AEAF-4C89-9965-BBF1B22E8C38}"/>
                  </a:ext>
                </a:extLst>
              </p:cNvPr>
              <p:cNvGrpSpPr/>
              <p:nvPr/>
            </p:nvGrpSpPr>
            <p:grpSpPr>
              <a:xfrm>
                <a:off x="5284470" y="2463800"/>
                <a:ext cx="1308100" cy="914400"/>
                <a:chOff x="5270500" y="2971800"/>
                <a:chExt cx="1308100" cy="914400"/>
              </a:xfrm>
            </p:grpSpPr>
            <p:pic>
              <p:nvPicPr>
                <p:cNvPr id="8" name="Grafický objekt 7" descr="Uživatel se souvislou výplní">
                  <a:extLst>
                    <a:ext uri="{FF2B5EF4-FFF2-40B4-BE49-F238E27FC236}">
                      <a16:creationId xmlns:a16="http://schemas.microsoft.com/office/drawing/2014/main" id="{2454FE39-5783-50A5-8A6E-931342CE63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0500" y="29718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9" name="Grafický objekt 8" descr="Uživatel se souvislou výplní">
                  <a:extLst>
                    <a:ext uri="{FF2B5EF4-FFF2-40B4-BE49-F238E27FC236}">
                      <a16:creationId xmlns:a16="http://schemas.microsoft.com/office/drawing/2014/main" id="{89C05B1C-B47E-1391-F898-81062C891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4200" y="2971800"/>
                  <a:ext cx="914400" cy="9144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7FBD8909-6429-B0FC-ADE6-2604714163A4}"/>
              </a:ext>
            </a:extLst>
          </p:cNvPr>
          <p:cNvSpPr/>
          <p:nvPr/>
        </p:nvSpPr>
        <p:spPr>
          <a:xfrm>
            <a:off x="-1188720" y="0"/>
            <a:ext cx="8229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381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5400" spc="1200">
                <a:solidFill>
                  <a:schemeClr val="tx1"/>
                </a:solidFill>
                <a:latin typeface="Tw Cen MT" panose="020B0602020104020603" pitchFamily="34" charset="-18"/>
                <a:ea typeface="Malgun Gothic" panose="020B0503020000020004" pitchFamily="34" charset="-127"/>
              </a:rPr>
              <a:t>Pojištění</a:t>
            </a:r>
          </a:p>
        </p:txBody>
      </p:sp>
      <p:pic>
        <p:nvPicPr>
          <p:cNvPr id="30" name="Grafický objekt 29" descr="Zdravotní se souvislou výplní">
            <a:extLst>
              <a:ext uri="{FF2B5EF4-FFF2-40B4-BE49-F238E27FC236}">
                <a16:creationId xmlns:a16="http://schemas.microsoft.com/office/drawing/2014/main" id="{34A517CF-1ECF-F01D-DD78-A69C7EF5F7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8080" y="59554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1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0">
        <p:pull dir="u"/>
      </p:transition>
    </mc:Choice>
    <mc:Fallback xmlns="">
      <p:transition spd="slow" advClick="0" advTm="0">
        <p:pull dir="u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1C3C4-27B4-505D-9DEF-D84DA9C54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Skupina 26">
            <a:extLst>
              <a:ext uri="{FF2B5EF4-FFF2-40B4-BE49-F238E27FC236}">
                <a16:creationId xmlns:a16="http://schemas.microsoft.com/office/drawing/2014/main" id="{6E1434E4-E8B6-BCB3-3068-57FA90075430}"/>
              </a:ext>
            </a:extLst>
          </p:cNvPr>
          <p:cNvGrpSpPr/>
          <p:nvPr/>
        </p:nvGrpSpPr>
        <p:grpSpPr>
          <a:xfrm>
            <a:off x="939236" y="528320"/>
            <a:ext cx="10313528" cy="5801360"/>
            <a:chOff x="939236" y="528320"/>
            <a:chExt cx="10313528" cy="5801360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2A420185-B1B0-8FD6-0005-0FDB936571F8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30" name="Skupina 29">
                <a:extLst>
                  <a:ext uri="{FF2B5EF4-FFF2-40B4-BE49-F238E27FC236}">
                    <a16:creationId xmlns:a16="http://schemas.microsoft.com/office/drawing/2014/main" id="{6063D103-70A9-4A5F-B566-F2AAB2C35E3C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70" name="Obdélník: ohnutý roh 69">
                  <a:extLst>
                    <a:ext uri="{FF2B5EF4-FFF2-40B4-BE49-F238E27FC236}">
                      <a16:creationId xmlns:a16="http://schemas.microsoft.com/office/drawing/2014/main" id="{CBF39E33-22D1-B087-9B6D-F67B7B87548D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71" name="TextovéPole 70">
                  <a:extLst>
                    <a:ext uri="{FF2B5EF4-FFF2-40B4-BE49-F238E27FC236}">
                      <a16:creationId xmlns:a16="http://schemas.microsoft.com/office/drawing/2014/main" id="{0C7893F6-E581-1B44-AAB2-487D79A00FAC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44533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#5</a:t>
                  </a:r>
                </a:p>
              </p:txBody>
            </p:sp>
            <p:pic>
              <p:nvPicPr>
                <p:cNvPr id="72" name="Obrázek 71" descr="Fotografie z fotogalerie ubytování">
                  <a:extLst>
                    <a:ext uri="{FF2B5EF4-FFF2-40B4-BE49-F238E27FC236}">
                      <a16:creationId xmlns:a16="http://schemas.microsoft.com/office/drawing/2014/main" id="{667850F4-AE53-E09E-DBEF-B54D2BB207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92CD8F53-4562-CFB4-EEE7-CD1448194087}"/>
                  </a:ext>
                </a:extLst>
              </p:cNvPr>
              <p:cNvSpPr txBox="1"/>
              <p:nvPr/>
            </p:nvSpPr>
            <p:spPr>
              <a:xfrm>
                <a:off x="1068487" y="3446893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 err="1">
                    <a:latin typeface="Bahnschrift SemiBold SemiConden" panose="020B0502040204020203" pitchFamily="34" charset="0"/>
                  </a:rPr>
                  <a:t>Lindos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Acropolis</a:t>
                </a:r>
                <a:endParaRPr lang="cs-CZ" u="sng" dirty="0">
                  <a:latin typeface="Bahnschrift SemiBold SemiConden" panose="020B0502040204020203" pitchFamily="34" charset="0"/>
                </a:endParaRPr>
              </a:p>
            </p:txBody>
          </p:sp>
          <p:sp>
            <p:nvSpPr>
              <p:cNvPr id="32" name="TextovéPole 31">
                <a:extLst>
                  <a:ext uri="{FF2B5EF4-FFF2-40B4-BE49-F238E27FC236}">
                    <a16:creationId xmlns:a16="http://schemas.microsoft.com/office/drawing/2014/main" id="{C17902AC-ED0B-742A-FB5D-CAD4DC187937}"/>
                  </a:ext>
                </a:extLst>
              </p:cNvPr>
              <p:cNvSpPr txBox="1"/>
              <p:nvPr/>
            </p:nvSpPr>
            <p:spPr>
              <a:xfrm>
                <a:off x="1068485" y="1688539"/>
                <a:ext cx="35961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Sedmero pramenů (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Efta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piges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)</a:t>
                </a:r>
              </a:p>
            </p:txBody>
          </p:sp>
          <p:cxnSp>
            <p:nvCxnSpPr>
              <p:cNvPr id="69" name="Přímá spojnice 68">
                <a:extLst>
                  <a:ext uri="{FF2B5EF4-FFF2-40B4-BE49-F238E27FC236}">
                    <a16:creationId xmlns:a16="http://schemas.microsoft.com/office/drawing/2014/main" id="{66B62619-794B-7A96-FD30-3DDDC421D44F}"/>
                  </a:ext>
                </a:extLst>
              </p:cNvPr>
              <p:cNvCxnSpPr>
                <a:stCxn id="70" idx="1"/>
                <a:endCxn id="70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1509DA21-8548-4260-D5B5-357F068EC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8476" y="2463186"/>
              <a:ext cx="1799737" cy="478936"/>
            </a:xfrm>
            <a:prstGeom prst="rect">
              <a:avLst/>
            </a:prstGeom>
          </p:spPr>
        </p:pic>
        <p:pic>
          <p:nvPicPr>
            <p:cNvPr id="14" name="Obrázek 13" descr="Obsah obrázku venku, voda, strom, vodopád&#10;&#10;Popis se vygeneroval automaticky.">
              <a:extLst>
                <a:ext uri="{FF2B5EF4-FFF2-40B4-BE49-F238E27FC236}">
                  <a16:creationId xmlns:a16="http://schemas.microsoft.com/office/drawing/2014/main" id="{06A17F0C-A15D-CAC5-E893-63DBFD070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78745" y="671106"/>
              <a:ext cx="2528277" cy="16657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" name="Obrázek 19" descr="Obsah obrázku vodopád, venku, voda, Vodní tok&#10;&#10;Popis se vygeneroval automaticky.">
              <a:extLst>
                <a:ext uri="{FF2B5EF4-FFF2-40B4-BE49-F238E27FC236}">
                  <a16:creationId xmlns:a16="http://schemas.microsoft.com/office/drawing/2014/main" id="{A78E0E7A-FAEB-9780-0091-A487DC37B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98148" y="1861490"/>
              <a:ext cx="1815123" cy="13563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Obrázek 23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38E20F32-4DFD-C18B-1946-911D27CFC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89076" y="3558522"/>
              <a:ext cx="1317946" cy="2570866"/>
            </a:xfrm>
            <a:prstGeom prst="rect">
              <a:avLst/>
            </a:prstGeom>
          </p:spPr>
        </p:pic>
        <p:pic>
          <p:nvPicPr>
            <p:cNvPr id="25" name="Obrázek 24" descr="Obsah obrázku obloha, venku, Zříceniny, Dávná historie&#10;&#10;Popis se vygeneroval automaticky.">
              <a:extLst>
                <a:ext uri="{FF2B5EF4-FFF2-40B4-BE49-F238E27FC236}">
                  <a16:creationId xmlns:a16="http://schemas.microsoft.com/office/drawing/2014/main" id="{9A8DB17E-2382-135A-F5DA-68EE5CD618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472777" y="3640155"/>
              <a:ext cx="3120551" cy="19806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Obrázek 25" descr="Obsah obrázku obloha, mrak, venku, krajina&#10;&#10;Popis se vygeneroval automaticky.">
              <a:extLst>
                <a:ext uri="{FF2B5EF4-FFF2-40B4-BE49-F238E27FC236}">
                  <a16:creationId xmlns:a16="http://schemas.microsoft.com/office/drawing/2014/main" id="{95A27A74-B73A-13D6-0B1D-F384D3632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67877" y="4864595"/>
              <a:ext cx="1714179" cy="11106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8" name="TextovéPole 27">
              <a:extLst>
                <a:ext uri="{FF2B5EF4-FFF2-40B4-BE49-F238E27FC236}">
                  <a16:creationId xmlns:a16="http://schemas.microsoft.com/office/drawing/2014/main" id="{4AC65A3E-1888-56B4-F7AA-3CD5D247DBE7}"/>
                </a:ext>
              </a:extLst>
            </p:cNvPr>
            <p:cNvSpPr txBox="1"/>
            <p:nvPr/>
          </p:nvSpPr>
          <p:spPr>
            <a:xfrm>
              <a:off x="1035859" y="4196792"/>
              <a:ext cx="239185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cs-CZ" b="1" dirty="0">
                  <a:latin typeface="Segoe UI"/>
                  <a:cs typeface="Segoe UI"/>
                </a:rPr>
                <a:t>Cena: Kolem 12 eur</a:t>
              </a:r>
              <a:endParaRPr lang="cs-CZ" dirty="0"/>
            </a:p>
          </p:txBody>
        </p:sp>
      </p:grpSp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7407CB7A-25B5-C93D-AB72-20DC95F9F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115316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Skupina 28">
            <a:extLst>
              <a:ext uri="{FF2B5EF4-FFF2-40B4-BE49-F238E27FC236}">
                <a16:creationId xmlns:a16="http://schemas.microsoft.com/office/drawing/2014/main" id="{59F4BF9B-E9DE-FFC4-DA32-18D726B9C840}"/>
              </a:ext>
            </a:extLst>
          </p:cNvPr>
          <p:cNvGrpSpPr/>
          <p:nvPr/>
        </p:nvGrpSpPr>
        <p:grpSpPr>
          <a:xfrm>
            <a:off x="-10714871" y="528320"/>
            <a:ext cx="10314882" cy="5801360"/>
            <a:chOff x="937882" y="528320"/>
            <a:chExt cx="10314882" cy="5801360"/>
          </a:xfrm>
        </p:grpSpPr>
        <p:grpSp>
          <p:nvGrpSpPr>
            <p:cNvPr id="73" name="Skupina 72">
              <a:extLst>
                <a:ext uri="{FF2B5EF4-FFF2-40B4-BE49-F238E27FC236}">
                  <a16:creationId xmlns:a16="http://schemas.microsoft.com/office/drawing/2014/main" id="{4EBEFF5D-38AB-419B-5AD0-3D70002A015D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1706880" y="960120"/>
              <a:chExt cx="8778240" cy="4937760"/>
            </a:xfrm>
            <a:solidFill>
              <a:srgbClr val="FFFFFB"/>
            </a:solidFill>
          </p:grpSpPr>
          <p:sp>
            <p:nvSpPr>
              <p:cNvPr id="81" name="Obdélník: ohnutý roh 80">
                <a:extLst>
                  <a:ext uri="{FF2B5EF4-FFF2-40B4-BE49-F238E27FC236}">
                    <a16:creationId xmlns:a16="http://schemas.microsoft.com/office/drawing/2014/main" id="{02F084B6-1858-241F-F38D-FF153C0787CA}"/>
                  </a:ext>
                </a:extLst>
              </p:cNvPr>
              <p:cNvSpPr/>
              <p:nvPr/>
            </p:nvSpPr>
            <p:spPr>
              <a:xfrm>
                <a:off x="1706880" y="960120"/>
                <a:ext cx="8778240" cy="4937760"/>
              </a:xfrm>
              <a:prstGeom prst="foldedCorner">
                <a:avLst>
                  <a:gd name="adj" fmla="val 18518"/>
                </a:avLst>
              </a:prstGeom>
              <a:grpFill/>
              <a:ln>
                <a:noFill/>
              </a:ln>
              <a:effectLst>
                <a:outerShdw blurRad="190500" dist="88900" dir="3000000" algn="ctr" rotWithShape="0">
                  <a:srgbClr val="000000">
                    <a:alpha val="30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82" name="TextovéPole 81">
                <a:extLst>
                  <a:ext uri="{FF2B5EF4-FFF2-40B4-BE49-F238E27FC236}">
                    <a16:creationId xmlns:a16="http://schemas.microsoft.com/office/drawing/2014/main" id="{733065B6-FB88-EA11-04ED-37B5E2DEDEFF}"/>
                  </a:ext>
                </a:extLst>
              </p:cNvPr>
              <p:cNvSpPr txBox="1"/>
              <p:nvPr/>
            </p:nvSpPr>
            <p:spPr>
              <a:xfrm>
                <a:off x="1706880" y="960120"/>
                <a:ext cx="1658112" cy="44533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cs-CZ" sz="2800" dirty="0">
                    <a:latin typeface="Tw Cen MT" panose="020B0602020104020603" pitchFamily="34" charset="-18"/>
                  </a:rPr>
                  <a:t>Den #4</a:t>
                </a:r>
              </a:p>
            </p:txBody>
          </p:sp>
          <p:pic>
            <p:nvPicPr>
              <p:cNvPr id="83" name="Obrázek 82" descr="Fotografie z fotogalerie ubytování">
                <a:extLst>
                  <a:ext uri="{FF2B5EF4-FFF2-40B4-BE49-F238E27FC236}">
                    <a16:creationId xmlns:a16="http://schemas.microsoft.com/office/drawing/2014/main" id="{A8CA9E9A-060B-854D-F265-4A97D6B48B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38348" t="100000" r="61148" b="-18"/>
              <a:stretch>
                <a:fillRect/>
              </a:stretch>
            </p:blipFill>
            <p:spPr>
              <a:xfrm>
                <a:off x="2929837" y="5615617"/>
                <a:ext cx="13822" cy="349"/>
              </a:xfrm>
              <a:custGeom>
                <a:avLst/>
                <a:gdLst>
                  <a:gd name="connsiteX0" fmla="*/ 0 w 13822"/>
                  <a:gd name="connsiteY0" fmla="*/ 0 h 349"/>
                  <a:gd name="connsiteX1" fmla="*/ 13822 w 13822"/>
                  <a:gd name="connsiteY1" fmla="*/ 0 h 349"/>
                  <a:gd name="connsiteX2" fmla="*/ 6911 w 13822"/>
                  <a:gd name="connsiteY2" fmla="*/ 349 h 349"/>
                  <a:gd name="connsiteX3" fmla="*/ 0 w 13822"/>
                  <a:gd name="connsiteY3" fmla="*/ 0 h 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822" h="349">
                    <a:moveTo>
                      <a:pt x="0" y="0"/>
                    </a:moveTo>
                    <a:lnTo>
                      <a:pt x="13822" y="0"/>
                    </a:lnTo>
                    <a:lnTo>
                      <a:pt x="6911" y="34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</p:spPr>
          </p:pic>
        </p:grpSp>
        <p:sp>
          <p:nvSpPr>
            <p:cNvPr id="74" name="TextovéPole 73">
              <a:extLst>
                <a:ext uri="{FF2B5EF4-FFF2-40B4-BE49-F238E27FC236}">
                  <a16:creationId xmlns:a16="http://schemas.microsoft.com/office/drawing/2014/main" id="{B37B08FB-DF10-E766-291C-B440F9F2DEBF}"/>
                </a:ext>
              </a:extLst>
            </p:cNvPr>
            <p:cNvSpPr txBox="1"/>
            <p:nvPr/>
          </p:nvSpPr>
          <p:spPr>
            <a:xfrm>
              <a:off x="5187387" y="862800"/>
              <a:ext cx="18172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400" dirty="0">
                  <a:latin typeface="Century Gothic" panose="020B0502020202020204" pitchFamily="34" charset="0"/>
                </a:rPr>
                <a:t>FOOD DAY</a:t>
              </a:r>
            </a:p>
          </p:txBody>
        </p:sp>
        <p:pic>
          <p:nvPicPr>
            <p:cNvPr id="75" name="Obrázek 74" descr="Obsah obrázku Listová zelenina, jídlo, nádobí, salát&#10;&#10;Popis se vygeneroval automaticky.">
              <a:extLst>
                <a:ext uri="{FF2B5EF4-FFF2-40B4-BE49-F238E27FC236}">
                  <a16:creationId xmlns:a16="http://schemas.microsoft.com/office/drawing/2014/main" id="{6024E673-4B1D-1757-4183-3B64CDB99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14806" y="3830547"/>
              <a:ext cx="1903169" cy="18891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6" name="TextovéPole 75">
              <a:extLst>
                <a:ext uri="{FF2B5EF4-FFF2-40B4-BE49-F238E27FC236}">
                  <a16:creationId xmlns:a16="http://schemas.microsoft.com/office/drawing/2014/main" id="{DC2599BA-7364-9B0F-2C05-76003BA6C996}"/>
                </a:ext>
              </a:extLst>
            </p:cNvPr>
            <p:cNvSpPr txBox="1"/>
            <p:nvPr/>
          </p:nvSpPr>
          <p:spPr>
            <a:xfrm>
              <a:off x="937882" y="1393600"/>
              <a:ext cx="3392384" cy="19082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cs-CZ" b="1" dirty="0">
                  <a:ea typeface="+mn-lt"/>
                  <a:cs typeface="+mn-lt"/>
                </a:rPr>
                <a:t>Magister: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Malá jídla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Normální jídla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I pozdě v noci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Nabídka pro vegetariány</a:t>
              </a:r>
            </a:p>
            <a:p>
              <a:pPr marL="285750" indent="-285750">
                <a:buFont typeface="Arial"/>
                <a:buChar char="•"/>
              </a:pPr>
              <a:r>
                <a:rPr lang="cs-CZ" sz="2000" dirty="0">
                  <a:solidFill>
                    <a:srgbClr val="000000"/>
                  </a:solidFill>
                  <a:latin typeface="Tw Cen MT" panose="020B0602020104020603" pitchFamily="34" charset="-18"/>
                  <a:ea typeface="Roboto"/>
                  <a:cs typeface="Roboto"/>
                </a:rPr>
                <a:t>·10–15 € za osobu (průměr</a:t>
              </a:r>
              <a:r>
                <a:rPr lang="cs-CZ" dirty="0">
                  <a:solidFill>
                    <a:srgbClr val="000000"/>
                  </a:solidFill>
                  <a:latin typeface="Aptos"/>
                  <a:ea typeface="Roboto"/>
                  <a:cs typeface="Roboto"/>
                </a:rPr>
                <a:t>)</a:t>
              </a:r>
              <a:endParaRPr lang="cs-CZ" dirty="0">
                <a:solidFill>
                  <a:srgbClr val="000000"/>
                </a:solidFill>
                <a:latin typeface="Aptos"/>
              </a:endParaRPr>
            </a:p>
          </p:txBody>
        </p:sp>
        <p:pic>
          <p:nvPicPr>
            <p:cNvPr id="77" name="Obrázek 76" descr="Obsah obrázku venku, obloha, strom, rostlina&#10;&#10;Popis se vygeneroval automaticky.">
              <a:extLst>
                <a:ext uri="{FF2B5EF4-FFF2-40B4-BE49-F238E27FC236}">
                  <a16:creationId xmlns:a16="http://schemas.microsoft.com/office/drawing/2014/main" id="{7EEEA3DB-11C9-3653-7C9A-87CCE9F5F2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68265" y="3396179"/>
              <a:ext cx="1971691" cy="2644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8" name="TextovéPole 77">
              <a:extLst>
                <a:ext uri="{FF2B5EF4-FFF2-40B4-BE49-F238E27FC236}">
                  <a16:creationId xmlns:a16="http://schemas.microsoft.com/office/drawing/2014/main" id="{03ECA5A1-CD98-EE12-72E6-051CDE0EABE6}"/>
                </a:ext>
              </a:extLst>
            </p:cNvPr>
            <p:cNvSpPr txBox="1"/>
            <p:nvPr/>
          </p:nvSpPr>
          <p:spPr>
            <a:xfrm>
              <a:off x="7698506" y="1344699"/>
              <a:ext cx="3464718" cy="1908215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cs-CZ" b="1" dirty="0" err="1"/>
                <a:t>Kalagris</a:t>
              </a:r>
              <a:r>
                <a:rPr lang="cs-CZ" b="1" dirty="0"/>
                <a:t> </a:t>
              </a:r>
              <a:r>
                <a:rPr lang="cs-CZ" b="1" dirty="0" err="1"/>
                <a:t>Cafe</a:t>
              </a:r>
              <a:r>
                <a:rPr lang="cs-CZ" b="1" dirty="0"/>
                <a:t>-bar-restaurant: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Malá jídla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Normální jídla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I pozdě v noci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Nabídka pro vegetariány</a:t>
              </a:r>
            </a:p>
            <a:p>
              <a:pPr marL="285750" indent="-285750" algn="r">
                <a:buFont typeface="Arial"/>
                <a:buChar char="•"/>
              </a:pPr>
              <a:r>
                <a:rPr lang="cs-CZ" sz="2000" dirty="0">
                  <a:latin typeface="Tw Cen MT" panose="020B0602020104020603" pitchFamily="34" charset="-18"/>
                </a:rPr>
                <a:t>10-20</a:t>
              </a:r>
              <a:r>
                <a:rPr lang="cs-CZ" sz="2000" dirty="0">
                  <a:latin typeface="Tw Cen MT" panose="020B0602020104020603" pitchFamily="34" charset="-18"/>
                  <a:ea typeface="+mn-lt"/>
                  <a:cs typeface="+mn-lt"/>
                </a:rPr>
                <a:t>€ za osobu (průměr)</a:t>
              </a:r>
            </a:p>
          </p:txBody>
        </p:sp>
        <p:pic>
          <p:nvPicPr>
            <p:cNvPr id="79" name="Obrázek 78" descr="Obsah obrázku nábytek, rostlina, strom, stůl&#10;&#10;Popis se vygeneroval automaticky.">
              <a:extLst>
                <a:ext uri="{FF2B5EF4-FFF2-40B4-BE49-F238E27FC236}">
                  <a16:creationId xmlns:a16="http://schemas.microsoft.com/office/drawing/2014/main" id="{1FA127D1-9E7E-286B-E8E0-3D5703FEC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005075" y="3252914"/>
              <a:ext cx="2052112" cy="19973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" name="Obrázek 79" descr="Obsah obrázku jídlo, mísa, stůl, přísada&#10;&#10;Popis se vygeneroval automaticky.">
              <a:extLst>
                <a:ext uri="{FF2B5EF4-FFF2-40B4-BE49-F238E27FC236}">
                  <a16:creationId xmlns:a16="http://schemas.microsoft.com/office/drawing/2014/main" id="{7C7BB480-03E2-705C-73E8-C0850F33FE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225174" y="4691449"/>
              <a:ext cx="2598033" cy="15310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" name="Grafický objekt 1" descr="Trasa (se dvěma připínáčky) se souvislou výplní">
            <a:extLst>
              <a:ext uri="{FF2B5EF4-FFF2-40B4-BE49-F238E27FC236}">
                <a16:creationId xmlns:a16="http://schemas.microsoft.com/office/drawing/2014/main" id="{3EDEA971-1D99-FCF5-6B6E-0F4DA21F59E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  <p:pic>
        <p:nvPicPr>
          <p:cNvPr id="3" name="Grafický objekt 2" descr="Peníze se souvislou výplní">
            <a:extLst>
              <a:ext uri="{FF2B5EF4-FFF2-40B4-BE49-F238E27FC236}">
                <a16:creationId xmlns:a16="http://schemas.microsoft.com/office/drawing/2014/main" id="{83CAAD83-42F5-E93F-1300-18BB0B8A562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20216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26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8AA24-EEF8-79BD-727F-AB4C6BC7F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kupina 73">
            <a:extLst>
              <a:ext uri="{FF2B5EF4-FFF2-40B4-BE49-F238E27FC236}">
                <a16:creationId xmlns:a16="http://schemas.microsoft.com/office/drawing/2014/main" id="{74BE41D6-E7D1-507F-ACA8-56BF1EA02CD5}"/>
              </a:ext>
            </a:extLst>
          </p:cNvPr>
          <p:cNvGrpSpPr/>
          <p:nvPr/>
        </p:nvGrpSpPr>
        <p:grpSpPr>
          <a:xfrm>
            <a:off x="1685070" y="960120"/>
            <a:ext cx="8800050" cy="4937760"/>
            <a:chOff x="1685070" y="960120"/>
            <a:chExt cx="8800050" cy="4937760"/>
          </a:xfrm>
        </p:grpSpPr>
        <p:grpSp>
          <p:nvGrpSpPr>
            <p:cNvPr id="29" name="Skupina 28">
              <a:extLst>
                <a:ext uri="{FF2B5EF4-FFF2-40B4-BE49-F238E27FC236}">
                  <a16:creationId xmlns:a16="http://schemas.microsoft.com/office/drawing/2014/main" id="{521A4F93-F1A4-1C35-8D38-6E88CF6C69ED}"/>
                </a:ext>
              </a:extLst>
            </p:cNvPr>
            <p:cNvGrpSpPr/>
            <p:nvPr/>
          </p:nvGrpSpPr>
          <p:grpSpPr>
            <a:xfrm>
              <a:off x="1685070" y="960120"/>
              <a:ext cx="8800050" cy="4937760"/>
              <a:chOff x="1685070" y="960120"/>
              <a:chExt cx="8800050" cy="4937760"/>
            </a:xfrm>
          </p:grpSpPr>
          <p:grpSp>
            <p:nvGrpSpPr>
              <p:cNvPr id="14" name="Skupina 13">
                <a:extLst>
                  <a:ext uri="{FF2B5EF4-FFF2-40B4-BE49-F238E27FC236}">
                    <a16:creationId xmlns:a16="http://schemas.microsoft.com/office/drawing/2014/main" id="{C0BD7DB6-AC9A-C2D4-3B09-9133AE3BFC05}"/>
                  </a:ext>
                </a:extLst>
              </p:cNvPr>
              <p:cNvGrpSpPr/>
              <p:nvPr/>
            </p:nvGrpSpPr>
            <p:grpSpPr>
              <a:xfrm>
                <a:off x="1706880" y="960120"/>
                <a:ext cx="8778240" cy="4937760"/>
                <a:chOff x="1706880" y="960120"/>
                <a:chExt cx="8778240" cy="4937760"/>
              </a:xfrm>
              <a:solidFill>
                <a:srgbClr val="FBFFFB"/>
              </a:solidFill>
            </p:grpSpPr>
            <p:sp>
              <p:nvSpPr>
                <p:cNvPr id="26" name="Obdélník: ohnutý roh 25">
                  <a:extLst>
                    <a:ext uri="{FF2B5EF4-FFF2-40B4-BE49-F238E27FC236}">
                      <a16:creationId xmlns:a16="http://schemas.microsoft.com/office/drawing/2014/main" id="{CF0366AB-4F4B-35C8-B0B8-3EE8F0C2D838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" name="TextovéPole 26">
                  <a:extLst>
                    <a:ext uri="{FF2B5EF4-FFF2-40B4-BE49-F238E27FC236}">
                      <a16:creationId xmlns:a16="http://schemas.microsoft.com/office/drawing/2014/main" id="{C865445E-5D52-AE35-203B-0D2FE1DD167B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523220"/>
                </a:xfrm>
                <a:prstGeom prst="rect">
                  <a:avLst/>
                </a:prstGeom>
                <a:grp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cs-CZ" sz="2800" dirty="0">
                      <a:latin typeface="Tw Cen MT"/>
                    </a:rPr>
                    <a:t>Den #6</a:t>
                  </a:r>
                  <a:endParaRPr lang="cs-CZ" sz="2800" dirty="0">
                    <a:latin typeface="Tw Cen MT" panose="020B0602020104020603" pitchFamily="34" charset="-18"/>
                  </a:endParaRPr>
                </a:p>
              </p:txBody>
            </p:sp>
            <p:pic>
              <p:nvPicPr>
                <p:cNvPr id="28" name="Obrázek 27" descr="Fotografie z fotogalerie ubytování">
                  <a:extLst>
                    <a:ext uri="{FF2B5EF4-FFF2-40B4-BE49-F238E27FC236}">
                      <a16:creationId xmlns:a16="http://schemas.microsoft.com/office/drawing/2014/main" id="{03CA36CA-245B-4094-D0D8-9F6CAF0106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20" name="TextovéPole 19">
                <a:extLst>
                  <a:ext uri="{FF2B5EF4-FFF2-40B4-BE49-F238E27FC236}">
                    <a16:creationId xmlns:a16="http://schemas.microsoft.com/office/drawing/2014/main" id="{DE170536-C29F-1217-ACA9-DFD77ADFB218}"/>
                  </a:ext>
                </a:extLst>
              </p:cNvPr>
              <p:cNvSpPr txBox="1"/>
              <p:nvPr/>
            </p:nvSpPr>
            <p:spPr>
              <a:xfrm>
                <a:off x="1685070" y="1601462"/>
                <a:ext cx="8800050" cy="40011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cs-CZ" sz="2000" dirty="0">
                    <a:latin typeface="Century Gothic"/>
                  </a:rPr>
                  <a:t>Odjezd z Rhodosu zpátky do ČR</a:t>
                </a:r>
                <a:endParaRPr lang="cs-CZ" sz="2400" dirty="0"/>
              </a:p>
            </p:txBody>
          </p:sp>
        </p:grp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CE4501AA-1D36-6FED-3336-F846156576A7}"/>
                </a:ext>
              </a:extLst>
            </p:cNvPr>
            <p:cNvSpPr txBox="1"/>
            <p:nvPr/>
          </p:nvSpPr>
          <p:spPr>
            <a:xfrm>
              <a:off x="4439817" y="2071384"/>
              <a:ext cx="33123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400" dirty="0">
                  <a:latin typeface="Britannic Bold" panose="020B0903060703020204" pitchFamily="34" charset="0"/>
                </a:rPr>
                <a:t>Výdaje:</a:t>
              </a:r>
              <a:endParaRPr lang="en-GB" sz="2400" dirty="0">
                <a:latin typeface="Britannic Bold" panose="020B0903060703020204" pitchFamily="34" charset="0"/>
              </a:endParaRPr>
            </a:p>
          </p:txBody>
        </p:sp>
        <p:sp>
          <p:nvSpPr>
            <p:cNvPr id="73" name="TextovéPole 72">
              <a:extLst>
                <a:ext uri="{FF2B5EF4-FFF2-40B4-BE49-F238E27FC236}">
                  <a16:creationId xmlns:a16="http://schemas.microsoft.com/office/drawing/2014/main" id="{B2C07FBC-DCD5-DBFC-5192-24E49D17384A}"/>
                </a:ext>
              </a:extLst>
            </p:cNvPr>
            <p:cNvSpPr txBox="1"/>
            <p:nvPr/>
          </p:nvSpPr>
          <p:spPr>
            <a:xfrm>
              <a:off x="4338735" y="2652777"/>
              <a:ext cx="39561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latin typeface="Malgun Gothic" panose="020B0503020000020004" pitchFamily="34" charset="-127"/>
                  <a:ea typeface="Malgun Gothic" panose="020B0503020000020004" pitchFamily="34" charset="-127"/>
                </a:rPr>
                <a:t>13 900Kč a 130euro za dvě osoby</a:t>
              </a:r>
            </a:p>
            <a:p>
              <a:pPr algn="ctr"/>
              <a:r>
                <a:rPr lang="pl-PL" dirty="0">
                  <a:latin typeface="Malgun Gothic" panose="020B0503020000020004" pitchFamily="34" charset="-127"/>
                  <a:ea typeface="Malgun Gothic" panose="020B0503020000020004" pitchFamily="34" charset="-127"/>
                </a:rPr>
                <a:t>= 17 150 Kč za dvě osoby</a:t>
              </a:r>
            </a:p>
          </p:txBody>
        </p:sp>
      </p:grpSp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5CBD4B89-888D-21B9-EAB0-3D7C3AF96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581848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Skupina 74">
            <a:extLst>
              <a:ext uri="{FF2B5EF4-FFF2-40B4-BE49-F238E27FC236}">
                <a16:creationId xmlns:a16="http://schemas.microsoft.com/office/drawing/2014/main" id="{0A16BDC6-5A56-AFC9-84EA-5650C67752D7}"/>
              </a:ext>
            </a:extLst>
          </p:cNvPr>
          <p:cNvGrpSpPr/>
          <p:nvPr/>
        </p:nvGrpSpPr>
        <p:grpSpPr>
          <a:xfrm>
            <a:off x="-10549387" y="528320"/>
            <a:ext cx="10313528" cy="5801360"/>
            <a:chOff x="939236" y="528320"/>
            <a:chExt cx="10313528" cy="5801360"/>
          </a:xfrm>
        </p:grpSpPr>
        <p:grpSp>
          <p:nvGrpSpPr>
            <p:cNvPr id="76" name="Skupina 75">
              <a:extLst>
                <a:ext uri="{FF2B5EF4-FFF2-40B4-BE49-F238E27FC236}">
                  <a16:creationId xmlns:a16="http://schemas.microsoft.com/office/drawing/2014/main" id="{1AD76747-E8FE-81C9-DD10-134B761AD043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84" name="Skupina 83">
                <a:extLst>
                  <a:ext uri="{FF2B5EF4-FFF2-40B4-BE49-F238E27FC236}">
                    <a16:creationId xmlns:a16="http://schemas.microsoft.com/office/drawing/2014/main" id="{FD6A2EA9-ED79-4347-ED41-0659FCAA0AD0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88" name="Obdélník: ohnutý roh 87">
                  <a:extLst>
                    <a:ext uri="{FF2B5EF4-FFF2-40B4-BE49-F238E27FC236}">
                      <a16:creationId xmlns:a16="http://schemas.microsoft.com/office/drawing/2014/main" id="{9F05B92A-9B69-2263-8FFD-7980E3DF93BF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9" name="TextovéPole 88">
                  <a:extLst>
                    <a:ext uri="{FF2B5EF4-FFF2-40B4-BE49-F238E27FC236}">
                      <a16:creationId xmlns:a16="http://schemas.microsoft.com/office/drawing/2014/main" id="{869E16A3-5F7E-E2AB-DA66-33128CFB4081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44533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#5</a:t>
                  </a:r>
                </a:p>
              </p:txBody>
            </p:sp>
            <p:pic>
              <p:nvPicPr>
                <p:cNvPr id="90" name="Obrázek 89" descr="Fotografie z fotogalerie ubytování">
                  <a:extLst>
                    <a:ext uri="{FF2B5EF4-FFF2-40B4-BE49-F238E27FC236}">
                      <a16:creationId xmlns:a16="http://schemas.microsoft.com/office/drawing/2014/main" id="{38CBC518-1BBE-2780-042E-769F3F072F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85" name="TextovéPole 84">
                <a:extLst>
                  <a:ext uri="{FF2B5EF4-FFF2-40B4-BE49-F238E27FC236}">
                    <a16:creationId xmlns:a16="http://schemas.microsoft.com/office/drawing/2014/main" id="{AC2CBE81-43CD-D169-2452-A244F51FB514}"/>
                  </a:ext>
                </a:extLst>
              </p:cNvPr>
              <p:cNvSpPr txBox="1"/>
              <p:nvPr/>
            </p:nvSpPr>
            <p:spPr>
              <a:xfrm>
                <a:off x="1068487" y="3446893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 err="1">
                    <a:latin typeface="Bahnschrift SemiBold SemiConden" panose="020B0502040204020203" pitchFamily="34" charset="0"/>
                  </a:rPr>
                  <a:t>Lindos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Acropolis</a:t>
                </a:r>
                <a:endParaRPr lang="cs-CZ" u="sng" dirty="0">
                  <a:latin typeface="Bahnschrift SemiBold SemiConden" panose="020B0502040204020203" pitchFamily="34" charset="0"/>
                </a:endParaRPr>
              </a:p>
            </p:txBody>
          </p:sp>
          <p:sp>
            <p:nvSpPr>
              <p:cNvPr id="86" name="TextovéPole 85">
                <a:extLst>
                  <a:ext uri="{FF2B5EF4-FFF2-40B4-BE49-F238E27FC236}">
                    <a16:creationId xmlns:a16="http://schemas.microsoft.com/office/drawing/2014/main" id="{0EC1F040-49F5-C7C4-D572-52B19C412B10}"/>
                  </a:ext>
                </a:extLst>
              </p:cNvPr>
              <p:cNvSpPr txBox="1"/>
              <p:nvPr/>
            </p:nvSpPr>
            <p:spPr>
              <a:xfrm>
                <a:off x="1068485" y="1688539"/>
                <a:ext cx="35961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Sedmero pramenů (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Efta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piges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)</a:t>
                </a:r>
              </a:p>
            </p:txBody>
          </p:sp>
          <p:cxnSp>
            <p:nvCxnSpPr>
              <p:cNvPr id="87" name="Přímá spojnice 86">
                <a:extLst>
                  <a:ext uri="{FF2B5EF4-FFF2-40B4-BE49-F238E27FC236}">
                    <a16:creationId xmlns:a16="http://schemas.microsoft.com/office/drawing/2014/main" id="{E4134E16-DF2B-3713-AC01-D6B8E0CC0608}"/>
                  </a:ext>
                </a:extLst>
              </p:cNvPr>
              <p:cNvCxnSpPr>
                <a:stCxn id="88" idx="1"/>
                <a:endCxn id="88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7" name="Obrázek 76">
              <a:extLst>
                <a:ext uri="{FF2B5EF4-FFF2-40B4-BE49-F238E27FC236}">
                  <a16:creationId xmlns:a16="http://schemas.microsoft.com/office/drawing/2014/main" id="{4B983329-DE28-423D-1B7A-ED771553F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6" y="2463186"/>
              <a:ext cx="1799737" cy="478936"/>
            </a:xfrm>
            <a:prstGeom prst="rect">
              <a:avLst/>
            </a:prstGeom>
          </p:spPr>
        </p:pic>
        <p:pic>
          <p:nvPicPr>
            <p:cNvPr id="78" name="Obrázek 77" descr="Obsah obrázku venku, voda, strom, vodopád&#10;&#10;Popis se vygeneroval automaticky.">
              <a:extLst>
                <a:ext uri="{FF2B5EF4-FFF2-40B4-BE49-F238E27FC236}">
                  <a16:creationId xmlns:a16="http://schemas.microsoft.com/office/drawing/2014/main" id="{7CFC2722-FFFF-F97C-94D7-94609945E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78745" y="671106"/>
              <a:ext cx="2528277" cy="16657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9" name="Obrázek 78" descr="Obsah obrázku vodopád, venku, voda, Vodní tok&#10;&#10;Popis se vygeneroval automaticky.">
              <a:extLst>
                <a:ext uri="{FF2B5EF4-FFF2-40B4-BE49-F238E27FC236}">
                  <a16:creationId xmlns:a16="http://schemas.microsoft.com/office/drawing/2014/main" id="{BB1BF384-E755-27D6-A5FD-2C46FE9FF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98148" y="1861490"/>
              <a:ext cx="1815123" cy="13563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" name="Obrázek 79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D4C47980-E952-0C0E-26FC-9CDB096FB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89076" y="3558522"/>
              <a:ext cx="1317946" cy="2570866"/>
            </a:xfrm>
            <a:prstGeom prst="rect">
              <a:avLst/>
            </a:prstGeom>
          </p:spPr>
        </p:pic>
        <p:pic>
          <p:nvPicPr>
            <p:cNvPr id="81" name="Obrázek 80" descr="Obsah obrázku obloha, venku, Zříceniny, Dávná historie&#10;&#10;Popis se vygeneroval automaticky.">
              <a:extLst>
                <a:ext uri="{FF2B5EF4-FFF2-40B4-BE49-F238E27FC236}">
                  <a16:creationId xmlns:a16="http://schemas.microsoft.com/office/drawing/2014/main" id="{FD21E1BB-6056-693F-4313-E55BE69CA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2777" y="3640155"/>
              <a:ext cx="3120551" cy="19806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2" name="Obrázek 81" descr="Obsah obrázku obloha, mrak, venku, krajina&#10;&#10;Popis se vygeneroval automaticky.">
              <a:extLst>
                <a:ext uri="{FF2B5EF4-FFF2-40B4-BE49-F238E27FC236}">
                  <a16:creationId xmlns:a16="http://schemas.microsoft.com/office/drawing/2014/main" id="{03E57ED0-C3AD-A003-0CC8-96B2BD652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67877" y="4864595"/>
              <a:ext cx="1714179" cy="11106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3" name="TextovéPole 82">
              <a:extLst>
                <a:ext uri="{FF2B5EF4-FFF2-40B4-BE49-F238E27FC236}">
                  <a16:creationId xmlns:a16="http://schemas.microsoft.com/office/drawing/2014/main" id="{FFDE0A99-1EE3-99FA-3B27-F49C45E879A5}"/>
                </a:ext>
              </a:extLst>
            </p:cNvPr>
            <p:cNvSpPr txBox="1"/>
            <p:nvPr/>
          </p:nvSpPr>
          <p:spPr>
            <a:xfrm>
              <a:off x="1035859" y="4196792"/>
              <a:ext cx="239185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cs-CZ" b="1" dirty="0">
                  <a:latin typeface="Segoe UI"/>
                  <a:cs typeface="Segoe UI"/>
                </a:rPr>
                <a:t>Cena: Kolem 12 eur</a:t>
              </a:r>
              <a:endParaRPr lang="cs-CZ" dirty="0"/>
            </a:p>
          </p:txBody>
        </p:sp>
      </p:grpSp>
      <p:pic>
        <p:nvPicPr>
          <p:cNvPr id="4" name="Grafický objekt 3" descr="Peníze se souvislou výplní">
            <a:extLst>
              <a:ext uri="{FF2B5EF4-FFF2-40B4-BE49-F238E27FC236}">
                <a16:creationId xmlns:a16="http://schemas.microsoft.com/office/drawing/2014/main" id="{32782D15-FAF4-7B5D-C915-E67FEE2327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  <p:pic>
        <p:nvPicPr>
          <p:cNvPr id="5" name="Grafický objekt 4" descr="Trasa (se dvěma připínáčky) se souvislou výplní">
            <a:extLst>
              <a:ext uri="{FF2B5EF4-FFF2-40B4-BE49-F238E27FC236}">
                <a16:creationId xmlns:a16="http://schemas.microsoft.com/office/drawing/2014/main" id="{669B8D86-6E4A-9A24-A3E8-3933E4BFAE4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205917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92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D16DA1-319C-32A6-6033-282A7A7B3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Skupina 73">
            <a:extLst>
              <a:ext uri="{FF2B5EF4-FFF2-40B4-BE49-F238E27FC236}">
                <a16:creationId xmlns:a16="http://schemas.microsoft.com/office/drawing/2014/main" id="{7CB5F1EA-83BD-862C-7714-2B6C3A960AB5}"/>
              </a:ext>
            </a:extLst>
          </p:cNvPr>
          <p:cNvGrpSpPr/>
          <p:nvPr/>
        </p:nvGrpSpPr>
        <p:grpSpPr>
          <a:xfrm>
            <a:off x="1685070" y="-5206218"/>
            <a:ext cx="8800050" cy="4937760"/>
            <a:chOff x="1685070" y="960120"/>
            <a:chExt cx="8800050" cy="4937760"/>
          </a:xfrm>
        </p:grpSpPr>
        <p:grpSp>
          <p:nvGrpSpPr>
            <p:cNvPr id="29" name="Skupina 28">
              <a:extLst>
                <a:ext uri="{FF2B5EF4-FFF2-40B4-BE49-F238E27FC236}">
                  <a16:creationId xmlns:a16="http://schemas.microsoft.com/office/drawing/2014/main" id="{C58F67D1-68FE-F939-BAF9-ADB828184F0F}"/>
                </a:ext>
              </a:extLst>
            </p:cNvPr>
            <p:cNvGrpSpPr/>
            <p:nvPr/>
          </p:nvGrpSpPr>
          <p:grpSpPr>
            <a:xfrm>
              <a:off x="1685070" y="960120"/>
              <a:ext cx="8800050" cy="4937760"/>
              <a:chOff x="1685070" y="960120"/>
              <a:chExt cx="8800050" cy="4937760"/>
            </a:xfrm>
          </p:grpSpPr>
          <p:grpSp>
            <p:nvGrpSpPr>
              <p:cNvPr id="14" name="Skupina 13">
                <a:extLst>
                  <a:ext uri="{FF2B5EF4-FFF2-40B4-BE49-F238E27FC236}">
                    <a16:creationId xmlns:a16="http://schemas.microsoft.com/office/drawing/2014/main" id="{0A76E36C-A2FB-9CF9-E69D-2784B59BD083}"/>
                  </a:ext>
                </a:extLst>
              </p:cNvPr>
              <p:cNvGrpSpPr/>
              <p:nvPr/>
            </p:nvGrpSpPr>
            <p:grpSpPr>
              <a:xfrm>
                <a:off x="1706880" y="960120"/>
                <a:ext cx="8778240" cy="4937760"/>
                <a:chOff x="1706880" y="960120"/>
                <a:chExt cx="8778240" cy="4937760"/>
              </a:xfrm>
              <a:solidFill>
                <a:srgbClr val="FBFFFB"/>
              </a:solidFill>
            </p:grpSpPr>
            <p:sp>
              <p:nvSpPr>
                <p:cNvPr id="26" name="Obdélník: ohnutý roh 25">
                  <a:extLst>
                    <a:ext uri="{FF2B5EF4-FFF2-40B4-BE49-F238E27FC236}">
                      <a16:creationId xmlns:a16="http://schemas.microsoft.com/office/drawing/2014/main" id="{BBCB7A25-CBF3-E6E6-D2BD-1DB7AA4B87AC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27" name="TextovéPole 26">
                  <a:extLst>
                    <a:ext uri="{FF2B5EF4-FFF2-40B4-BE49-F238E27FC236}">
                      <a16:creationId xmlns:a16="http://schemas.microsoft.com/office/drawing/2014/main" id="{B480618B-D103-9FDE-4095-01D27C92EA61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523220"/>
                </a:xfrm>
                <a:prstGeom prst="rect">
                  <a:avLst/>
                </a:prstGeom>
                <a:grp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r>
                    <a:rPr lang="cs-CZ" sz="2800" dirty="0">
                      <a:latin typeface="Tw Cen MT"/>
                    </a:rPr>
                    <a:t>Den #6</a:t>
                  </a:r>
                  <a:endParaRPr lang="cs-CZ" sz="2800" dirty="0">
                    <a:latin typeface="Tw Cen MT" panose="020B0602020104020603" pitchFamily="34" charset="-18"/>
                  </a:endParaRPr>
                </a:p>
              </p:txBody>
            </p:sp>
            <p:pic>
              <p:nvPicPr>
                <p:cNvPr id="28" name="Obrázek 27" descr="Fotografie z fotogalerie ubytování">
                  <a:extLst>
                    <a:ext uri="{FF2B5EF4-FFF2-40B4-BE49-F238E27FC236}">
                      <a16:creationId xmlns:a16="http://schemas.microsoft.com/office/drawing/2014/main" id="{3DAFF691-ABC8-10F7-4F94-D678ED6C89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20" name="TextovéPole 19">
                <a:extLst>
                  <a:ext uri="{FF2B5EF4-FFF2-40B4-BE49-F238E27FC236}">
                    <a16:creationId xmlns:a16="http://schemas.microsoft.com/office/drawing/2014/main" id="{F36AA8B0-63BC-30E6-7554-FB4646648F2A}"/>
                  </a:ext>
                </a:extLst>
              </p:cNvPr>
              <p:cNvSpPr txBox="1"/>
              <p:nvPr/>
            </p:nvSpPr>
            <p:spPr>
              <a:xfrm>
                <a:off x="1685070" y="1601462"/>
                <a:ext cx="8800050" cy="40011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 algn="ctr"/>
                <a:r>
                  <a:rPr lang="cs-CZ" sz="2000" dirty="0">
                    <a:latin typeface="Century Gothic"/>
                  </a:rPr>
                  <a:t>Odjezd z Rhodosu zpátky do ČR</a:t>
                </a:r>
                <a:endParaRPr lang="cs-CZ" sz="2400" dirty="0"/>
              </a:p>
            </p:txBody>
          </p:sp>
        </p:grp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A5D113C0-EBC2-6EF1-1FF3-73E78CA83FF5}"/>
                </a:ext>
              </a:extLst>
            </p:cNvPr>
            <p:cNvSpPr txBox="1"/>
            <p:nvPr/>
          </p:nvSpPr>
          <p:spPr>
            <a:xfrm>
              <a:off x="4439817" y="2071384"/>
              <a:ext cx="33123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400" dirty="0">
                  <a:latin typeface="Britannic Bold" panose="020B0903060703020204" pitchFamily="34" charset="0"/>
                </a:rPr>
                <a:t>Výdaje:</a:t>
              </a:r>
              <a:endParaRPr lang="en-GB" sz="2400" dirty="0">
                <a:latin typeface="Britannic Bold" panose="020B0903060703020204" pitchFamily="34" charset="0"/>
              </a:endParaRPr>
            </a:p>
          </p:txBody>
        </p:sp>
        <p:sp>
          <p:nvSpPr>
            <p:cNvPr id="73" name="TextovéPole 72">
              <a:extLst>
                <a:ext uri="{FF2B5EF4-FFF2-40B4-BE49-F238E27FC236}">
                  <a16:creationId xmlns:a16="http://schemas.microsoft.com/office/drawing/2014/main" id="{082DD3E7-2628-B929-6364-CE5DC3A687A9}"/>
                </a:ext>
              </a:extLst>
            </p:cNvPr>
            <p:cNvSpPr txBox="1"/>
            <p:nvPr/>
          </p:nvSpPr>
          <p:spPr>
            <a:xfrm>
              <a:off x="4338735" y="2652777"/>
              <a:ext cx="39561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dirty="0">
                  <a:latin typeface="Malgun Gothic" panose="020B0503020000020004" pitchFamily="34" charset="-127"/>
                  <a:ea typeface="Malgun Gothic" panose="020B0503020000020004" pitchFamily="34" charset="-127"/>
                </a:rPr>
                <a:t>13 900Kč a 130euro za dvě osoby</a:t>
              </a:r>
            </a:p>
            <a:p>
              <a:pPr algn="ctr"/>
              <a:r>
                <a:rPr lang="pl-PL" dirty="0">
                  <a:latin typeface="Malgun Gothic" panose="020B0503020000020004" pitchFamily="34" charset="-127"/>
                  <a:ea typeface="Malgun Gothic" panose="020B0503020000020004" pitchFamily="34" charset="-127"/>
                </a:rPr>
                <a:t>= 17 150 Kč za dvě osoby</a:t>
              </a:r>
            </a:p>
          </p:txBody>
        </p:sp>
      </p:grpSp>
      <p:pic>
        <p:nvPicPr>
          <p:cNvPr id="39" name="Picture 2" descr="Push Pin PNGs for Free Download">
            <a:extLst>
              <a:ext uri="{FF2B5EF4-FFF2-40B4-BE49-F238E27FC236}">
                <a16:creationId xmlns:a16="http://schemas.microsoft.com/office/drawing/2014/main" id="{A2A5323B-E1D0-913F-C2D9-F9CEDDFA0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745" y="-5584490"/>
            <a:ext cx="1032510" cy="82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Skupina 74">
            <a:extLst>
              <a:ext uri="{FF2B5EF4-FFF2-40B4-BE49-F238E27FC236}">
                <a16:creationId xmlns:a16="http://schemas.microsoft.com/office/drawing/2014/main" id="{B942A666-4AD8-3BCC-CAB6-F585C88D3D6C}"/>
              </a:ext>
            </a:extLst>
          </p:cNvPr>
          <p:cNvGrpSpPr/>
          <p:nvPr/>
        </p:nvGrpSpPr>
        <p:grpSpPr>
          <a:xfrm>
            <a:off x="-10549387" y="528320"/>
            <a:ext cx="10313528" cy="5801360"/>
            <a:chOff x="939236" y="528320"/>
            <a:chExt cx="10313528" cy="5801360"/>
          </a:xfrm>
        </p:grpSpPr>
        <p:grpSp>
          <p:nvGrpSpPr>
            <p:cNvPr id="76" name="Skupina 75">
              <a:extLst>
                <a:ext uri="{FF2B5EF4-FFF2-40B4-BE49-F238E27FC236}">
                  <a16:creationId xmlns:a16="http://schemas.microsoft.com/office/drawing/2014/main" id="{065DE1D3-5671-D0C9-D1A5-FD24B847C92E}"/>
                </a:ext>
              </a:extLst>
            </p:cNvPr>
            <p:cNvGrpSpPr/>
            <p:nvPr/>
          </p:nvGrpSpPr>
          <p:grpSpPr>
            <a:xfrm>
              <a:off x="939236" y="528320"/>
              <a:ext cx="10313528" cy="5801360"/>
              <a:chOff x="939236" y="528320"/>
              <a:chExt cx="10313528" cy="5801360"/>
            </a:xfrm>
          </p:grpSpPr>
          <p:grpSp>
            <p:nvGrpSpPr>
              <p:cNvPr id="84" name="Skupina 83">
                <a:extLst>
                  <a:ext uri="{FF2B5EF4-FFF2-40B4-BE49-F238E27FC236}">
                    <a16:creationId xmlns:a16="http://schemas.microsoft.com/office/drawing/2014/main" id="{4F9C5339-C289-F80B-247C-1BE87C07F246}"/>
                  </a:ext>
                </a:extLst>
              </p:cNvPr>
              <p:cNvGrpSpPr/>
              <p:nvPr/>
            </p:nvGrpSpPr>
            <p:grpSpPr>
              <a:xfrm>
                <a:off x="939236" y="528320"/>
                <a:ext cx="10313528" cy="5801360"/>
                <a:chOff x="1706880" y="960120"/>
                <a:chExt cx="8778240" cy="4937760"/>
              </a:xfrm>
              <a:solidFill>
                <a:srgbClr val="FFFFFB"/>
              </a:solidFill>
            </p:grpSpPr>
            <p:sp>
              <p:nvSpPr>
                <p:cNvPr id="88" name="Obdélník: ohnutý roh 87">
                  <a:extLst>
                    <a:ext uri="{FF2B5EF4-FFF2-40B4-BE49-F238E27FC236}">
                      <a16:creationId xmlns:a16="http://schemas.microsoft.com/office/drawing/2014/main" id="{E3BD3F38-1207-7407-921B-48BE9EEBD040}"/>
                    </a:ext>
                  </a:extLst>
                </p:cNvPr>
                <p:cNvSpPr/>
                <p:nvPr/>
              </p:nvSpPr>
              <p:spPr>
                <a:xfrm>
                  <a:off x="1706880" y="960120"/>
                  <a:ext cx="8778240" cy="4937760"/>
                </a:xfrm>
                <a:prstGeom prst="foldedCorner">
                  <a:avLst>
                    <a:gd name="adj" fmla="val 18518"/>
                  </a:avLst>
                </a:prstGeom>
                <a:grpFill/>
                <a:ln>
                  <a:noFill/>
                </a:ln>
                <a:effectLst>
                  <a:outerShdw blurRad="190500" dist="88900" dir="3000000" algn="ctr" rotWithShape="0">
                    <a:srgbClr val="000000">
                      <a:alpha val="30000"/>
                    </a:srgb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/>
                </a:p>
              </p:txBody>
            </p:sp>
            <p:sp>
              <p:nvSpPr>
                <p:cNvPr id="89" name="TextovéPole 88">
                  <a:extLst>
                    <a:ext uri="{FF2B5EF4-FFF2-40B4-BE49-F238E27FC236}">
                      <a16:creationId xmlns:a16="http://schemas.microsoft.com/office/drawing/2014/main" id="{F4F54C6A-70F9-29B6-C37D-A3B86986A578}"/>
                    </a:ext>
                  </a:extLst>
                </p:cNvPr>
                <p:cNvSpPr txBox="1"/>
                <p:nvPr/>
              </p:nvSpPr>
              <p:spPr>
                <a:xfrm>
                  <a:off x="1706880" y="960120"/>
                  <a:ext cx="1658112" cy="44533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2800" dirty="0">
                      <a:latin typeface="Tw Cen MT" panose="020B0602020104020603" pitchFamily="34" charset="-18"/>
                    </a:rPr>
                    <a:t>Den #5</a:t>
                  </a:r>
                </a:p>
              </p:txBody>
            </p:sp>
            <p:pic>
              <p:nvPicPr>
                <p:cNvPr id="90" name="Obrázek 89" descr="Fotografie z fotogalerie ubytování">
                  <a:extLst>
                    <a:ext uri="{FF2B5EF4-FFF2-40B4-BE49-F238E27FC236}">
                      <a16:creationId xmlns:a16="http://schemas.microsoft.com/office/drawing/2014/main" id="{6F411284-EA53-C8A1-8441-085F5C3B353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38348" t="100000" r="61148" b="-18"/>
                <a:stretch>
                  <a:fillRect/>
                </a:stretch>
              </p:blipFill>
              <p:spPr>
                <a:xfrm>
                  <a:off x="2929837" y="5615617"/>
                  <a:ext cx="13822" cy="349"/>
                </a:xfrm>
                <a:custGeom>
                  <a:avLst/>
                  <a:gdLst>
                    <a:gd name="connsiteX0" fmla="*/ 0 w 13822"/>
                    <a:gd name="connsiteY0" fmla="*/ 0 h 349"/>
                    <a:gd name="connsiteX1" fmla="*/ 13822 w 13822"/>
                    <a:gd name="connsiteY1" fmla="*/ 0 h 349"/>
                    <a:gd name="connsiteX2" fmla="*/ 6911 w 13822"/>
                    <a:gd name="connsiteY2" fmla="*/ 349 h 349"/>
                    <a:gd name="connsiteX3" fmla="*/ 0 w 13822"/>
                    <a:gd name="connsiteY3" fmla="*/ 0 h 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822" h="349">
                      <a:moveTo>
                        <a:pt x="0" y="0"/>
                      </a:moveTo>
                      <a:lnTo>
                        <a:pt x="13822" y="0"/>
                      </a:lnTo>
                      <a:lnTo>
                        <a:pt x="6911" y="34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</p:spPr>
            </p:pic>
          </p:grpSp>
          <p:sp>
            <p:nvSpPr>
              <p:cNvPr id="85" name="TextovéPole 84">
                <a:extLst>
                  <a:ext uri="{FF2B5EF4-FFF2-40B4-BE49-F238E27FC236}">
                    <a16:creationId xmlns:a16="http://schemas.microsoft.com/office/drawing/2014/main" id="{91093C8B-1F16-13A1-63F7-3B99AD53EB2F}"/>
                  </a:ext>
                </a:extLst>
              </p:cNvPr>
              <p:cNvSpPr txBox="1"/>
              <p:nvPr/>
            </p:nvSpPr>
            <p:spPr>
              <a:xfrm>
                <a:off x="1068487" y="3446893"/>
                <a:ext cx="32048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 err="1">
                    <a:latin typeface="Bahnschrift SemiBold SemiConden" panose="020B0502040204020203" pitchFamily="34" charset="0"/>
                  </a:rPr>
                  <a:t>Lindos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Acropolis</a:t>
                </a:r>
                <a:endParaRPr lang="cs-CZ" u="sng" dirty="0">
                  <a:latin typeface="Bahnschrift SemiBold SemiConden" panose="020B0502040204020203" pitchFamily="34" charset="0"/>
                </a:endParaRPr>
              </a:p>
            </p:txBody>
          </p:sp>
          <p:sp>
            <p:nvSpPr>
              <p:cNvPr id="86" name="TextovéPole 85">
                <a:extLst>
                  <a:ext uri="{FF2B5EF4-FFF2-40B4-BE49-F238E27FC236}">
                    <a16:creationId xmlns:a16="http://schemas.microsoft.com/office/drawing/2014/main" id="{6ECBB66F-3758-A5F7-354A-58E771812DD4}"/>
                  </a:ext>
                </a:extLst>
              </p:cNvPr>
              <p:cNvSpPr txBox="1"/>
              <p:nvPr/>
            </p:nvSpPr>
            <p:spPr>
              <a:xfrm>
                <a:off x="1068485" y="1688539"/>
                <a:ext cx="35961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u="sng" dirty="0">
                    <a:latin typeface="Bahnschrift SemiBold SemiConden" panose="020B0502040204020203" pitchFamily="34" charset="0"/>
                  </a:rPr>
                  <a:t>Sedmero pramenů (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Efta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 </a:t>
                </a:r>
                <a:r>
                  <a:rPr lang="cs-CZ" u="sng" dirty="0" err="1">
                    <a:latin typeface="Bahnschrift SemiBold SemiConden" panose="020B0502040204020203" pitchFamily="34" charset="0"/>
                  </a:rPr>
                  <a:t>piges</a:t>
                </a:r>
                <a:r>
                  <a:rPr lang="cs-CZ" u="sng" dirty="0">
                    <a:latin typeface="Bahnschrift SemiBold SemiConden" panose="020B0502040204020203" pitchFamily="34" charset="0"/>
                  </a:rPr>
                  <a:t>)</a:t>
                </a:r>
              </a:p>
            </p:txBody>
          </p:sp>
          <p:cxnSp>
            <p:nvCxnSpPr>
              <p:cNvPr id="87" name="Přímá spojnice 86">
                <a:extLst>
                  <a:ext uri="{FF2B5EF4-FFF2-40B4-BE49-F238E27FC236}">
                    <a16:creationId xmlns:a16="http://schemas.microsoft.com/office/drawing/2014/main" id="{994B917B-CD4D-F606-185C-D88303E1026F}"/>
                  </a:ext>
                </a:extLst>
              </p:cNvPr>
              <p:cNvCxnSpPr>
                <a:stCxn id="88" idx="1"/>
                <a:endCxn id="88" idx="3"/>
              </p:cNvCxnSpPr>
              <p:nvPr/>
            </p:nvCxnSpPr>
            <p:spPr>
              <a:xfrm>
                <a:off x="939236" y="3429000"/>
                <a:ext cx="10313528" cy="0"/>
              </a:xfrm>
              <a:prstGeom prst="line">
                <a:avLst/>
              </a:prstGeom>
              <a:ln w="38100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pic>
          <p:nvPicPr>
            <p:cNvPr id="77" name="Obrázek 76">
              <a:extLst>
                <a:ext uri="{FF2B5EF4-FFF2-40B4-BE49-F238E27FC236}">
                  <a16:creationId xmlns:a16="http://schemas.microsoft.com/office/drawing/2014/main" id="{4DD978B7-BBAF-FC20-1F5F-830328874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8476" y="2463186"/>
              <a:ext cx="1799737" cy="478936"/>
            </a:xfrm>
            <a:prstGeom prst="rect">
              <a:avLst/>
            </a:prstGeom>
          </p:spPr>
        </p:pic>
        <p:pic>
          <p:nvPicPr>
            <p:cNvPr id="78" name="Obrázek 77" descr="Obsah obrázku venku, voda, strom, vodopád&#10;&#10;Popis se vygeneroval automaticky.">
              <a:extLst>
                <a:ext uri="{FF2B5EF4-FFF2-40B4-BE49-F238E27FC236}">
                  <a16:creationId xmlns:a16="http://schemas.microsoft.com/office/drawing/2014/main" id="{F3E088A2-FF6B-0F47-1004-8BF40840E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78745" y="671106"/>
              <a:ext cx="2528277" cy="16657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9" name="Obrázek 78" descr="Obsah obrázku vodopád, venku, voda, Vodní tok&#10;&#10;Popis se vygeneroval automaticky.">
              <a:extLst>
                <a:ext uri="{FF2B5EF4-FFF2-40B4-BE49-F238E27FC236}">
                  <a16:creationId xmlns:a16="http://schemas.microsoft.com/office/drawing/2014/main" id="{7D18D966-FD46-58BD-08FB-7DFF0FE52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98148" y="1861490"/>
              <a:ext cx="1815123" cy="13563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0" name="Obrázek 79" descr="Obsah obrázku mapa, text, atlas&#10;&#10;Popis se vygeneroval automaticky.">
              <a:extLst>
                <a:ext uri="{FF2B5EF4-FFF2-40B4-BE49-F238E27FC236}">
                  <a16:creationId xmlns:a16="http://schemas.microsoft.com/office/drawing/2014/main" id="{428423EC-DAD1-B70C-C9F4-990D6DF1E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89076" y="3558522"/>
              <a:ext cx="1317946" cy="2570866"/>
            </a:xfrm>
            <a:prstGeom prst="rect">
              <a:avLst/>
            </a:prstGeom>
          </p:spPr>
        </p:pic>
        <p:pic>
          <p:nvPicPr>
            <p:cNvPr id="81" name="Obrázek 80" descr="Obsah obrázku obloha, venku, Zříceniny, Dávná historie&#10;&#10;Popis se vygeneroval automaticky.">
              <a:extLst>
                <a:ext uri="{FF2B5EF4-FFF2-40B4-BE49-F238E27FC236}">
                  <a16:creationId xmlns:a16="http://schemas.microsoft.com/office/drawing/2014/main" id="{F00AA081-FD85-E78C-CA5E-B407CFBEB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472777" y="3640155"/>
              <a:ext cx="3120551" cy="19806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82" name="Obrázek 81" descr="Obsah obrázku obloha, mrak, venku, krajina&#10;&#10;Popis se vygeneroval automaticky.">
              <a:extLst>
                <a:ext uri="{FF2B5EF4-FFF2-40B4-BE49-F238E27FC236}">
                  <a16:creationId xmlns:a16="http://schemas.microsoft.com/office/drawing/2014/main" id="{2AEE63AC-73C9-9BC7-4C06-AAEBFA50A0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67877" y="4864595"/>
              <a:ext cx="1714179" cy="11106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3" name="TextovéPole 82">
              <a:extLst>
                <a:ext uri="{FF2B5EF4-FFF2-40B4-BE49-F238E27FC236}">
                  <a16:creationId xmlns:a16="http://schemas.microsoft.com/office/drawing/2014/main" id="{33213526-B948-D6B3-DA68-5E2A921F2D79}"/>
                </a:ext>
              </a:extLst>
            </p:cNvPr>
            <p:cNvSpPr txBox="1"/>
            <p:nvPr/>
          </p:nvSpPr>
          <p:spPr>
            <a:xfrm>
              <a:off x="1035859" y="4196792"/>
              <a:ext cx="239185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cs-CZ" b="1" dirty="0">
                  <a:latin typeface="Segoe UI"/>
                  <a:cs typeface="Segoe UI"/>
                </a:rPr>
                <a:t>Cena: Kolem 12 eur</a:t>
              </a:r>
              <a:endParaRPr lang="cs-CZ" dirty="0"/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2ECE6E61-3D2C-230A-C34F-3964166E65CC}"/>
              </a:ext>
            </a:extLst>
          </p:cNvPr>
          <p:cNvSpPr txBox="1"/>
          <p:nvPr/>
        </p:nvSpPr>
        <p:spPr>
          <a:xfrm>
            <a:off x="-4739035" y="7538949"/>
            <a:ext cx="87782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800" dirty="0">
                <a:latin typeface="Franklin Gothic Demi Cond" panose="020B0706030402020204" pitchFamily="34" charset="0"/>
              </a:rPr>
              <a:t>Děkuji za pozornost</a:t>
            </a:r>
            <a:endParaRPr lang="en-GB" sz="8800" dirty="0">
              <a:latin typeface="Franklin Gothic Demi Cond" panose="020B0706030402020204" pitchFamily="34" charset="0"/>
            </a:endParaRPr>
          </a:p>
        </p:txBody>
      </p:sp>
      <p:pic>
        <p:nvPicPr>
          <p:cNvPr id="4" name="Grafický objekt 3" descr="Učitel se souvislou výplní">
            <a:extLst>
              <a:ext uri="{FF2B5EF4-FFF2-40B4-BE49-F238E27FC236}">
                <a16:creationId xmlns:a16="http://schemas.microsoft.com/office/drawing/2014/main" id="{CC0E30C8-146E-AF9B-7405-28F0084278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77600" y="5943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0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23 C 0.00013 -0.04329 0.1043 -0.19375 0.13959 -0.36273 C 0.175 -0.53171 0.15704 -1.01273 0.21276 -1.01273 C 0.25482 -1.01273 0.5017 -0.74028 0.54375 -0.7402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4" y="-5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Vývojový diagram: postup 24">
            <a:extLst>
              <a:ext uri="{FF2B5EF4-FFF2-40B4-BE49-F238E27FC236}">
                <a16:creationId xmlns:a16="http://schemas.microsoft.com/office/drawing/2014/main" id="{637591B3-66AB-DCFB-D6F3-C64DB5366922}"/>
              </a:ext>
            </a:extLst>
          </p:cNvPr>
          <p:cNvSpPr/>
          <p:nvPr/>
        </p:nvSpPr>
        <p:spPr>
          <a:xfrm>
            <a:off x="6098531" y="2932021"/>
            <a:ext cx="6099944" cy="392966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Vývojový diagram: postup 23">
            <a:extLst>
              <a:ext uri="{FF2B5EF4-FFF2-40B4-BE49-F238E27FC236}">
                <a16:creationId xmlns:a16="http://schemas.microsoft.com/office/drawing/2014/main" id="{3B92F258-9A05-A92E-F3BA-B344DFE357F3}"/>
              </a:ext>
            </a:extLst>
          </p:cNvPr>
          <p:cNvSpPr/>
          <p:nvPr/>
        </p:nvSpPr>
        <p:spPr>
          <a:xfrm>
            <a:off x="51378" y="3107867"/>
            <a:ext cx="6099944" cy="3929663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4" name="Skupina 43">
            <a:extLst>
              <a:ext uri="{FF2B5EF4-FFF2-40B4-BE49-F238E27FC236}">
                <a16:creationId xmlns:a16="http://schemas.microsoft.com/office/drawing/2014/main" id="{F0FF225E-86D1-6A9E-CB4F-DD6C943864F8}"/>
              </a:ext>
            </a:extLst>
          </p:cNvPr>
          <p:cNvGrpSpPr/>
          <p:nvPr/>
        </p:nvGrpSpPr>
        <p:grpSpPr>
          <a:xfrm>
            <a:off x="-7237" y="-809"/>
            <a:ext cx="12128322" cy="3931724"/>
            <a:chOff x="-7237" y="-809"/>
            <a:chExt cx="12128322" cy="3931724"/>
          </a:xfrm>
        </p:grpSpPr>
        <p:sp>
          <p:nvSpPr>
            <p:cNvPr id="18" name="Vývojový diagram: postup 17">
              <a:extLst>
                <a:ext uri="{FF2B5EF4-FFF2-40B4-BE49-F238E27FC236}">
                  <a16:creationId xmlns:a16="http://schemas.microsoft.com/office/drawing/2014/main" id="{401D7FB0-ECD9-09A0-CAFC-AB574038BE6A}"/>
                </a:ext>
              </a:extLst>
            </p:cNvPr>
            <p:cNvSpPr/>
            <p:nvPr/>
          </p:nvSpPr>
          <p:spPr>
            <a:xfrm>
              <a:off x="6021141" y="-809"/>
              <a:ext cx="6099944" cy="3929663"/>
            </a:xfrm>
            <a:prstGeom prst="flowChartProcess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Vývojový diagram: postup 16">
              <a:extLst>
                <a:ext uri="{FF2B5EF4-FFF2-40B4-BE49-F238E27FC236}">
                  <a16:creationId xmlns:a16="http://schemas.microsoft.com/office/drawing/2014/main" id="{424A7742-D2CE-44C1-3CCE-9B9A6CE47732}"/>
                </a:ext>
              </a:extLst>
            </p:cNvPr>
            <p:cNvSpPr/>
            <p:nvPr/>
          </p:nvSpPr>
          <p:spPr>
            <a:xfrm>
              <a:off x="-7237" y="1252"/>
              <a:ext cx="6099944" cy="3929663"/>
            </a:xfrm>
            <a:prstGeom prst="flowChartProcess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2">
                  <a:lumMod val="10000"/>
                  <a:lumOff val="9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TextovéPole 2">
            <a:extLst>
              <a:ext uri="{FF2B5EF4-FFF2-40B4-BE49-F238E27FC236}">
                <a16:creationId xmlns:a16="http://schemas.microsoft.com/office/drawing/2014/main" id="{24E6C683-51D0-20E5-EA00-0B15726F7BF5}"/>
              </a:ext>
            </a:extLst>
          </p:cNvPr>
          <p:cNvSpPr txBox="1"/>
          <p:nvPr/>
        </p:nvSpPr>
        <p:spPr>
          <a:xfrm>
            <a:off x="4401" y="96422"/>
            <a:ext cx="38672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2.den: </a:t>
            </a:r>
            <a:r>
              <a:rPr lang="cs-CZ" b="1">
                <a:ea typeface="+mn-lt"/>
                <a:cs typeface="+mn-lt"/>
              </a:rPr>
              <a:t>Archeologické muzeum</a:t>
            </a:r>
            <a:endParaRPr lang="cs-CZ"/>
          </a:p>
        </p:txBody>
      </p:sp>
      <p:pic>
        <p:nvPicPr>
          <p:cNvPr id="5" name="Obrázek 4" descr="Obsah obrázku venku, budova, obloha, oblouk&#10;&#10;Popis se vygeneroval automaticky.">
            <a:extLst>
              <a:ext uri="{FF2B5EF4-FFF2-40B4-BE49-F238E27FC236}">
                <a16:creationId xmlns:a16="http://schemas.microsoft.com/office/drawing/2014/main" id="{24CADE15-F05C-5902-EFAF-77133D5E1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9" y="464882"/>
            <a:ext cx="2743200" cy="1644425"/>
          </a:xfrm>
          <a:prstGeom prst="rect">
            <a:avLst/>
          </a:prstGeom>
        </p:spPr>
      </p:pic>
      <p:grpSp>
        <p:nvGrpSpPr>
          <p:cNvPr id="10" name="Skupina 9">
            <a:extLst>
              <a:ext uri="{FF2B5EF4-FFF2-40B4-BE49-F238E27FC236}">
                <a16:creationId xmlns:a16="http://schemas.microsoft.com/office/drawing/2014/main" id="{06F84B05-4DB4-A889-1A1B-C15A83721CC9}"/>
              </a:ext>
            </a:extLst>
          </p:cNvPr>
          <p:cNvGrpSpPr/>
          <p:nvPr/>
        </p:nvGrpSpPr>
        <p:grpSpPr>
          <a:xfrm>
            <a:off x="2627272" y="626737"/>
            <a:ext cx="3392854" cy="2852860"/>
            <a:chOff x="3418580" y="792814"/>
            <a:chExt cx="3392854" cy="2852860"/>
          </a:xfrm>
        </p:grpSpPr>
        <p:pic>
          <p:nvPicPr>
            <p:cNvPr id="7" name="Obrázek 6" descr="Obsah obrázku text, snímek obrazovky, Písmo&#10;&#10;Popis se vygeneroval automaticky.">
              <a:extLst>
                <a:ext uri="{FF2B5EF4-FFF2-40B4-BE49-F238E27FC236}">
                  <a16:creationId xmlns:a16="http://schemas.microsoft.com/office/drawing/2014/main" id="{1ECD2F3B-EAD9-8E96-BE09-0B1B1AA6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18580" y="792814"/>
              <a:ext cx="3392854" cy="2852860"/>
            </a:xfrm>
            <a:prstGeom prst="rect">
              <a:avLst/>
            </a:prstGeom>
          </p:spPr>
        </p:pic>
        <p:cxnSp>
          <p:nvCxnSpPr>
            <p:cNvPr id="8" name="Přímá spojnice se šipkou 7">
              <a:extLst>
                <a:ext uri="{FF2B5EF4-FFF2-40B4-BE49-F238E27FC236}">
                  <a16:creationId xmlns:a16="http://schemas.microsoft.com/office/drawing/2014/main" id="{95DCE4AE-027E-4C9D-E6DA-C910049F1A50}"/>
                </a:ext>
              </a:extLst>
            </p:cNvPr>
            <p:cNvCxnSpPr/>
            <p:nvPr/>
          </p:nvCxnSpPr>
          <p:spPr>
            <a:xfrm flipV="1">
              <a:off x="3421186" y="3153509"/>
              <a:ext cx="767861" cy="3907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>
              <a:extLst>
                <a:ext uri="{FF2B5EF4-FFF2-40B4-BE49-F238E27FC236}">
                  <a16:creationId xmlns:a16="http://schemas.microsoft.com/office/drawing/2014/main" id="{619CC1B9-8303-F439-EED4-E56B3743D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21185" y="3593124"/>
              <a:ext cx="767861" cy="3907"/>
            </a:xfrm>
            <a:prstGeom prst="straightConnector1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Obrázek 11" descr="Obsah obrázku budova, socha, venku, Historie&#10;&#10;Popis se vygeneroval automaticky.">
            <a:extLst>
              <a:ext uri="{FF2B5EF4-FFF2-40B4-BE49-F238E27FC236}">
                <a16:creationId xmlns:a16="http://schemas.microsoft.com/office/drawing/2014/main" id="{A0E7D5EB-9517-DAE6-C77B-EA37D25FE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4" y="1512250"/>
            <a:ext cx="1568450" cy="1087533"/>
          </a:xfrm>
          <a:prstGeom prst="rect">
            <a:avLst/>
          </a:prstGeom>
        </p:spPr>
      </p:pic>
      <p:pic>
        <p:nvPicPr>
          <p:cNvPr id="14" name="Obrázek 13" descr="Obsah obrázku mapa, text, diagram&#10;&#10;Popis se vygeneroval automaticky.">
            <a:extLst>
              <a:ext uri="{FF2B5EF4-FFF2-40B4-BE49-F238E27FC236}">
                <a16:creationId xmlns:a16="http://schemas.microsoft.com/office/drawing/2014/main" id="{3BC630FE-8701-A61A-590D-B6056094D4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867" y="1698502"/>
            <a:ext cx="3996553" cy="2394313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0EAF30BF-68B6-CB3C-553E-D4EFFAEC1D02}"/>
              </a:ext>
            </a:extLst>
          </p:cNvPr>
          <p:cNvSpPr txBox="1"/>
          <p:nvPr/>
        </p:nvSpPr>
        <p:spPr>
          <a:xfrm>
            <a:off x="6924335" y="98613"/>
            <a:ext cx="293700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2. Den: </a:t>
            </a:r>
            <a:r>
              <a:rPr lang="cs-CZ" b="1">
                <a:ea typeface="+mn-lt"/>
                <a:cs typeface="+mn-lt"/>
              </a:rPr>
              <a:t>ZOO</a:t>
            </a:r>
            <a:endParaRPr lang="cs-CZ"/>
          </a:p>
        </p:txBody>
      </p:sp>
      <p:pic>
        <p:nvPicPr>
          <p:cNvPr id="20" name="Obrázek 19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848523F0-4B81-655C-C11D-FD5C99A577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9621" y="460686"/>
            <a:ext cx="5767916" cy="1324737"/>
          </a:xfrm>
          <a:prstGeom prst="rect">
            <a:avLst/>
          </a:prstGeom>
        </p:spPr>
      </p:pic>
      <p:pic>
        <p:nvPicPr>
          <p:cNvPr id="22" name="Obrázek 21" descr="Obsah obrázku savec, primát, lemur, venku&#10;&#10;Popis se vygeneroval automaticky.">
            <a:extLst>
              <a:ext uri="{FF2B5EF4-FFF2-40B4-BE49-F238E27FC236}">
                <a16:creationId xmlns:a16="http://schemas.microsoft.com/office/drawing/2014/main" id="{3925AA25-8744-80E3-2962-B0E89A74EF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87194" y="2489684"/>
            <a:ext cx="2203449" cy="1442275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46C78192-D755-40F5-F2CA-6A4DE5ABB1DC}"/>
              </a:ext>
            </a:extLst>
          </p:cNvPr>
          <p:cNvSpPr txBox="1"/>
          <p:nvPr/>
        </p:nvSpPr>
        <p:spPr>
          <a:xfrm>
            <a:off x="-3203" y="-274282"/>
            <a:ext cx="48369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1.den: </a:t>
            </a:r>
            <a:r>
              <a:rPr lang="cs-CZ" b="1"/>
              <a:t>Příjezd na Rhodos a ubytování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83CC01B-F227-4213-559A-08C43C8EF146}"/>
              </a:ext>
            </a:extLst>
          </p:cNvPr>
          <p:cNvSpPr txBox="1"/>
          <p:nvPr/>
        </p:nvSpPr>
        <p:spPr>
          <a:xfrm>
            <a:off x="87914" y="3929968"/>
            <a:ext cx="312608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/>
              <a:t>3. den: </a:t>
            </a:r>
            <a:r>
              <a:rPr lang="cs-CZ" b="1">
                <a:ea typeface="+mn-lt"/>
                <a:cs typeface="+mn-lt"/>
              </a:rPr>
              <a:t>Údolí motýlů</a:t>
            </a:r>
            <a:endParaRPr lang="cs-CZ"/>
          </a:p>
        </p:txBody>
      </p:sp>
      <p:pic>
        <p:nvPicPr>
          <p:cNvPr id="28" name="Obrázek 27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56E152D7-F358-EDD4-BF54-1E79BD09AF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2731" y="1839500"/>
            <a:ext cx="1967757" cy="1305229"/>
          </a:xfrm>
          <a:prstGeom prst="rect">
            <a:avLst/>
          </a:prstGeom>
        </p:spPr>
      </p:pic>
      <p:pic>
        <p:nvPicPr>
          <p:cNvPr id="30" name="Obrázek 29" descr="Obsah obrázku text, Písmo, snímek obrazovky, design&#10;&#10;Popis se vygeneroval automaticky.">
            <a:extLst>
              <a:ext uri="{FF2B5EF4-FFF2-40B4-BE49-F238E27FC236}">
                <a16:creationId xmlns:a16="http://schemas.microsoft.com/office/drawing/2014/main" id="{9CD7DC83-66CA-CDCC-6C5F-CF9218A8B6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893" y="4363020"/>
            <a:ext cx="3567642" cy="1077384"/>
          </a:xfrm>
          <a:prstGeom prst="rect">
            <a:avLst/>
          </a:prstGeom>
        </p:spPr>
      </p:pic>
      <p:cxnSp>
        <p:nvCxnSpPr>
          <p:cNvPr id="32" name="Přímá spojnice se šipkou 31">
            <a:extLst>
              <a:ext uri="{FF2B5EF4-FFF2-40B4-BE49-F238E27FC236}">
                <a16:creationId xmlns:a16="http://schemas.microsoft.com/office/drawing/2014/main" id="{AEADC095-564C-BCF6-C9D1-EE9867990298}"/>
              </a:ext>
            </a:extLst>
          </p:cNvPr>
          <p:cNvCxnSpPr/>
          <p:nvPr/>
        </p:nvCxnSpPr>
        <p:spPr>
          <a:xfrm flipV="1">
            <a:off x="6543432" y="1068755"/>
            <a:ext cx="767861" cy="3907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Obrázek 33" descr="Obsah obrázku venku, les, džungle, Státní park&#10;&#10;Popis se vygeneroval automaticky.">
            <a:extLst>
              <a:ext uri="{FF2B5EF4-FFF2-40B4-BE49-F238E27FC236}">
                <a16:creationId xmlns:a16="http://schemas.microsoft.com/office/drawing/2014/main" id="{D075AC4F-8698-4C83-E2F8-9470280B6C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642" y="5281857"/>
            <a:ext cx="1920958" cy="1395451"/>
          </a:xfrm>
          <a:prstGeom prst="rect">
            <a:avLst/>
          </a:prstGeom>
        </p:spPr>
      </p:pic>
      <p:pic>
        <p:nvPicPr>
          <p:cNvPr id="36" name="Obrázek 35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F3E6623C-CF03-6129-D140-22BF70FA028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69015" y="4539177"/>
            <a:ext cx="4359977" cy="4187456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9083289C-75F8-32F9-8E04-48766A872750}"/>
              </a:ext>
            </a:extLst>
          </p:cNvPr>
          <p:cNvSpPr txBox="1"/>
          <p:nvPr/>
        </p:nvSpPr>
        <p:spPr>
          <a:xfrm>
            <a:off x="5783240" y="4114008"/>
            <a:ext cx="300003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dirty="0" err="1">
                <a:ea typeface="+mn-lt"/>
                <a:cs typeface="+mn-lt"/>
              </a:rPr>
              <a:t>Filerimos</a:t>
            </a:r>
            <a:r>
              <a:rPr lang="cs-CZ" b="1" dirty="0">
                <a:ea typeface="+mn-lt"/>
                <a:cs typeface="+mn-lt"/>
              </a:rPr>
              <a:t> Monastery</a:t>
            </a:r>
            <a:endParaRPr lang="cs-CZ" dirty="0"/>
          </a:p>
        </p:txBody>
      </p:sp>
      <p:pic>
        <p:nvPicPr>
          <p:cNvPr id="39" name="Obrázek 38" descr="Obsah obrázku venku, obloha, Zříceniny, budova&#10;&#10;Popis se vygeneroval automaticky.">
            <a:extLst>
              <a:ext uri="{FF2B5EF4-FFF2-40B4-BE49-F238E27FC236}">
                <a16:creationId xmlns:a16="http://schemas.microsoft.com/office/drawing/2014/main" id="{13318254-263D-85E5-FDBC-1F40B9E266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20451" y="4480978"/>
            <a:ext cx="1936424" cy="1263172"/>
          </a:xfrm>
          <a:prstGeom prst="rect">
            <a:avLst/>
          </a:prstGeom>
        </p:spPr>
      </p:pic>
      <p:pic>
        <p:nvPicPr>
          <p:cNvPr id="41" name="Obrázek 40" descr="Obsah obrázku mapa, text, atlas, diagram&#10;&#10;Popis se vygeneroval automaticky.">
            <a:extLst>
              <a:ext uri="{FF2B5EF4-FFF2-40B4-BE49-F238E27FC236}">
                <a16:creationId xmlns:a16="http://schemas.microsoft.com/office/drawing/2014/main" id="{CAD09F7C-64BA-D2B2-4014-CD270FAB1E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04118" y="4158192"/>
            <a:ext cx="2561167" cy="1483784"/>
          </a:xfrm>
          <a:prstGeom prst="rect">
            <a:avLst/>
          </a:prstGeom>
        </p:spPr>
      </p:pic>
      <p:pic>
        <p:nvPicPr>
          <p:cNvPr id="43" name="Obrázek 42" descr="Obsah obrázku text, Písmo, bílé, Grafika&#10;&#10;Popis se vygeneroval automaticky.">
            <a:extLst>
              <a:ext uri="{FF2B5EF4-FFF2-40B4-BE49-F238E27FC236}">
                <a16:creationId xmlns:a16="http://schemas.microsoft.com/office/drawing/2014/main" id="{F12FBAE8-8460-1158-6FAF-DBDC2A2282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96792" y="5741215"/>
            <a:ext cx="2962275" cy="880533"/>
          </a:xfrm>
          <a:prstGeom prst="rect">
            <a:avLst/>
          </a:prstGeom>
        </p:spPr>
      </p:pic>
      <p:grpSp>
        <p:nvGrpSpPr>
          <p:cNvPr id="45" name="Skupina 44">
            <a:extLst>
              <a:ext uri="{FF2B5EF4-FFF2-40B4-BE49-F238E27FC236}">
                <a16:creationId xmlns:a16="http://schemas.microsoft.com/office/drawing/2014/main" id="{D78AFF09-F642-A312-47A8-74DFD0646641}"/>
              </a:ext>
            </a:extLst>
          </p:cNvPr>
          <p:cNvGrpSpPr/>
          <p:nvPr/>
        </p:nvGrpSpPr>
        <p:grpSpPr>
          <a:xfrm>
            <a:off x="51376" y="6857191"/>
            <a:ext cx="12128322" cy="3931724"/>
            <a:chOff x="-7237" y="-809"/>
            <a:chExt cx="12128322" cy="3931724"/>
          </a:xfrm>
        </p:grpSpPr>
        <p:sp>
          <p:nvSpPr>
            <p:cNvPr id="46" name="Vývojový diagram: postup 45">
              <a:extLst>
                <a:ext uri="{FF2B5EF4-FFF2-40B4-BE49-F238E27FC236}">
                  <a16:creationId xmlns:a16="http://schemas.microsoft.com/office/drawing/2014/main" id="{B769B521-E901-2A33-05EB-F6E715DC7F58}"/>
                </a:ext>
              </a:extLst>
            </p:cNvPr>
            <p:cNvSpPr/>
            <p:nvPr/>
          </p:nvSpPr>
          <p:spPr>
            <a:xfrm>
              <a:off x="6021141" y="-809"/>
              <a:ext cx="6099944" cy="3929663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47" name="Vývojový diagram: postup 46">
              <a:extLst>
                <a:ext uri="{FF2B5EF4-FFF2-40B4-BE49-F238E27FC236}">
                  <a16:creationId xmlns:a16="http://schemas.microsoft.com/office/drawing/2014/main" id="{38024DE2-6C96-0797-7669-7299A1457965}"/>
                </a:ext>
              </a:extLst>
            </p:cNvPr>
            <p:cNvSpPr/>
            <p:nvPr/>
          </p:nvSpPr>
          <p:spPr>
            <a:xfrm>
              <a:off x="-7237" y="1252"/>
              <a:ext cx="6099944" cy="3929663"/>
            </a:xfrm>
            <a:prstGeom prst="flowChartProcess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97F3034D-A057-D3D2-56AD-B55B367157ED}"/>
              </a:ext>
            </a:extLst>
          </p:cNvPr>
          <p:cNvSpPr txBox="1"/>
          <p:nvPr/>
        </p:nvSpPr>
        <p:spPr>
          <a:xfrm>
            <a:off x="507941" y="7333406"/>
            <a:ext cx="337009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/>
              <a:t>4. </a:t>
            </a:r>
            <a:r>
              <a:rPr lang="cs-CZ" dirty="0" err="1"/>
              <a:t>den</a:t>
            </a:r>
            <a:r>
              <a:rPr lang="cs-CZ" b="1" dirty="0" err="1">
                <a:latin typeface="Segoe UI"/>
                <a:cs typeface="Segoe UI"/>
              </a:rPr>
              <a:t>Lindos</a:t>
            </a:r>
            <a:r>
              <a:rPr lang="cs-CZ" b="1" dirty="0">
                <a:latin typeface="Segoe UI"/>
                <a:cs typeface="Segoe UI"/>
              </a:rPr>
              <a:t> </a:t>
            </a:r>
            <a:r>
              <a:rPr lang="cs-CZ" b="1" dirty="0" err="1">
                <a:latin typeface="Segoe UI"/>
                <a:cs typeface="Segoe UI"/>
              </a:rPr>
              <a:t>Acropolis</a:t>
            </a:r>
            <a:endParaRPr lang="cs-CZ" dirty="0">
              <a:latin typeface="Segoe UI"/>
              <a:cs typeface="Segoe UI"/>
            </a:endParaRPr>
          </a:p>
          <a:p>
            <a:r>
              <a:rPr lang="cs-CZ" b="1" dirty="0">
                <a:latin typeface="Segoe UI"/>
                <a:cs typeface="Segoe UI"/>
              </a:rPr>
              <a:t>Cena: Kolem 12 eur</a:t>
            </a:r>
            <a:endParaRPr lang="cs-CZ" dirty="0"/>
          </a:p>
        </p:txBody>
      </p:sp>
      <p:pic>
        <p:nvPicPr>
          <p:cNvPr id="51" name="Obrázek 50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CD31E95E-E0E7-B169-FEEA-9AC51F4C44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22287" y="7248282"/>
            <a:ext cx="1201209" cy="2343151"/>
          </a:xfrm>
          <a:prstGeom prst="rect">
            <a:avLst/>
          </a:prstGeom>
        </p:spPr>
      </p:pic>
      <p:pic>
        <p:nvPicPr>
          <p:cNvPr id="53" name="Obrázek 52" descr="Obsah obrázku obloha, venku, Zříceniny, Dávná historie&#10;&#10;Popis se vygeneroval automaticky.">
            <a:extLst>
              <a:ext uri="{FF2B5EF4-FFF2-40B4-BE49-F238E27FC236}">
                <a16:creationId xmlns:a16="http://schemas.microsoft.com/office/drawing/2014/main" id="{A4A3BA25-251A-A2D9-F26A-1831A5E12AC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6585" y="8608157"/>
            <a:ext cx="2097617" cy="1331384"/>
          </a:xfrm>
          <a:prstGeom prst="rect">
            <a:avLst/>
          </a:prstGeom>
        </p:spPr>
      </p:pic>
      <p:pic>
        <p:nvPicPr>
          <p:cNvPr id="55" name="Obrázek 54" descr="Obsah obrázku mapa, text, atlas, diagram&#10;&#10;Popis se vygeneroval automaticky.">
            <a:extLst>
              <a:ext uri="{FF2B5EF4-FFF2-40B4-BE49-F238E27FC236}">
                <a16:creationId xmlns:a16="http://schemas.microsoft.com/office/drawing/2014/main" id="{2C684B80-04D4-B6F9-DD28-558DB947C92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29162" y="7260248"/>
            <a:ext cx="3847042" cy="1329267"/>
          </a:xfrm>
          <a:prstGeom prst="rect">
            <a:avLst/>
          </a:prstGeom>
        </p:spPr>
      </p:pic>
      <p:pic>
        <p:nvPicPr>
          <p:cNvPr id="57" name="Obrázek 56" descr="Πανόραμα 70 Φωτογραφιών">
            <a:extLst>
              <a:ext uri="{FF2B5EF4-FFF2-40B4-BE49-F238E27FC236}">
                <a16:creationId xmlns:a16="http://schemas.microsoft.com/office/drawing/2014/main" id="{A36AA869-02EE-95C0-9C31-3B6E3737581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28291" y="7978602"/>
            <a:ext cx="2743200" cy="1511808"/>
          </a:xfrm>
          <a:prstGeom prst="rect">
            <a:avLst/>
          </a:prstGeom>
        </p:spPr>
      </p:pic>
      <p:pic>
        <p:nvPicPr>
          <p:cNvPr id="59" name="Obrázek 58" descr="Obsah obrázku text, Písmo, bílé, typografie&#10;&#10;Popis se vygeneroval automaticky.">
            <a:extLst>
              <a:ext uri="{FF2B5EF4-FFF2-40B4-BE49-F238E27FC236}">
                <a16:creationId xmlns:a16="http://schemas.microsoft.com/office/drawing/2014/main" id="{9729305B-E831-9E1F-77E2-A4520190EA3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37361" y="9171760"/>
            <a:ext cx="2628900" cy="552450"/>
          </a:xfrm>
          <a:prstGeom prst="rect">
            <a:avLst/>
          </a:prstGeom>
        </p:spPr>
      </p:pic>
      <p:sp>
        <p:nvSpPr>
          <p:cNvPr id="60" name="TextovéPole 59">
            <a:extLst>
              <a:ext uri="{FF2B5EF4-FFF2-40B4-BE49-F238E27FC236}">
                <a16:creationId xmlns:a16="http://schemas.microsoft.com/office/drawing/2014/main" id="{E99C363D-726B-5C9C-587F-83E23120042E}"/>
              </a:ext>
            </a:extLst>
          </p:cNvPr>
          <p:cNvSpPr txBox="1"/>
          <p:nvPr/>
        </p:nvSpPr>
        <p:spPr>
          <a:xfrm>
            <a:off x="5607199" y="7446503"/>
            <a:ext cx="257145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Rodini park</a:t>
            </a:r>
          </a:p>
        </p:txBody>
      </p:sp>
      <p:grpSp>
        <p:nvGrpSpPr>
          <p:cNvPr id="61" name="Skupina 60">
            <a:extLst>
              <a:ext uri="{FF2B5EF4-FFF2-40B4-BE49-F238E27FC236}">
                <a16:creationId xmlns:a16="http://schemas.microsoft.com/office/drawing/2014/main" id="{CA2E8A22-4A8F-B614-24D0-D7EF485B916B}"/>
              </a:ext>
            </a:extLst>
          </p:cNvPr>
          <p:cNvGrpSpPr/>
          <p:nvPr/>
        </p:nvGrpSpPr>
        <p:grpSpPr>
          <a:xfrm>
            <a:off x="2529" y="10784421"/>
            <a:ext cx="12128322" cy="3931724"/>
            <a:chOff x="-7237" y="-809"/>
            <a:chExt cx="12128322" cy="3931724"/>
          </a:xfrm>
        </p:grpSpPr>
        <p:sp>
          <p:nvSpPr>
            <p:cNvPr id="62" name="Vývojový diagram: postup 61">
              <a:extLst>
                <a:ext uri="{FF2B5EF4-FFF2-40B4-BE49-F238E27FC236}">
                  <a16:creationId xmlns:a16="http://schemas.microsoft.com/office/drawing/2014/main" id="{D613D680-076A-A75B-904E-377663B62C38}"/>
                </a:ext>
              </a:extLst>
            </p:cNvPr>
            <p:cNvSpPr/>
            <p:nvPr/>
          </p:nvSpPr>
          <p:spPr>
            <a:xfrm>
              <a:off x="6021141" y="-809"/>
              <a:ext cx="6099944" cy="3929663"/>
            </a:xfrm>
            <a:prstGeom prst="flowChart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3" name="Vývojový diagram: postup 62">
              <a:extLst>
                <a:ext uri="{FF2B5EF4-FFF2-40B4-BE49-F238E27FC236}">
                  <a16:creationId xmlns:a16="http://schemas.microsoft.com/office/drawing/2014/main" id="{3B414BD3-A8AD-DE5E-A334-B13F60D421BA}"/>
                </a:ext>
              </a:extLst>
            </p:cNvPr>
            <p:cNvSpPr/>
            <p:nvPr/>
          </p:nvSpPr>
          <p:spPr>
            <a:xfrm>
              <a:off x="-7237" y="1252"/>
              <a:ext cx="6099944" cy="3929663"/>
            </a:xfrm>
            <a:prstGeom prst="flowChartProcess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64" name="TextovéPole 63">
            <a:extLst>
              <a:ext uri="{FF2B5EF4-FFF2-40B4-BE49-F238E27FC236}">
                <a16:creationId xmlns:a16="http://schemas.microsoft.com/office/drawing/2014/main" id="{6A92A9F0-CBBF-D822-EBCF-1B397DB9D548}"/>
              </a:ext>
            </a:extLst>
          </p:cNvPr>
          <p:cNvSpPr txBox="1"/>
          <p:nvPr/>
        </p:nvSpPr>
        <p:spPr>
          <a:xfrm>
            <a:off x="321436" y="11214548"/>
            <a:ext cx="462217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dirty="0"/>
              <a:t>5. den:</a:t>
            </a:r>
            <a:r>
              <a:rPr lang="cs-CZ" b="1" dirty="0"/>
              <a:t> </a:t>
            </a:r>
            <a:r>
              <a:rPr lang="cs-CZ" b="1" dirty="0">
                <a:solidFill>
                  <a:srgbClr val="1A1B1C"/>
                </a:solidFill>
              </a:rPr>
              <a:t>Sedmero pramenů (</a:t>
            </a:r>
            <a:r>
              <a:rPr lang="cs-CZ" b="1" dirty="0" err="1">
                <a:solidFill>
                  <a:srgbClr val="1A1B1C"/>
                </a:solidFill>
              </a:rPr>
              <a:t>Efta</a:t>
            </a:r>
            <a:r>
              <a:rPr lang="cs-CZ" b="1" dirty="0">
                <a:solidFill>
                  <a:srgbClr val="1A1B1C"/>
                </a:solidFill>
              </a:rPr>
              <a:t> </a:t>
            </a:r>
            <a:r>
              <a:rPr lang="cs-CZ" b="1" dirty="0" err="1">
                <a:solidFill>
                  <a:srgbClr val="1A1B1C"/>
                </a:solidFill>
              </a:rPr>
              <a:t>piges</a:t>
            </a:r>
            <a:r>
              <a:rPr lang="cs-CZ" b="1" dirty="0">
                <a:solidFill>
                  <a:srgbClr val="1A1B1C"/>
                </a:solidFill>
              </a:rPr>
              <a:t>)</a:t>
            </a:r>
            <a:endParaRPr lang="cs-CZ" b="1" dirty="0"/>
          </a:p>
          <a:p>
            <a:endParaRPr lang="cs-CZ" b="1" dirty="0"/>
          </a:p>
        </p:txBody>
      </p:sp>
      <p:pic>
        <p:nvPicPr>
          <p:cNvPr id="65" name="Obrázek 64">
            <a:extLst>
              <a:ext uri="{FF2B5EF4-FFF2-40B4-BE49-F238E27FC236}">
                <a16:creationId xmlns:a16="http://schemas.microsoft.com/office/drawing/2014/main" id="{002F924D-0289-658B-F56E-703C8A0DA44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4054" y="11859724"/>
            <a:ext cx="1799737" cy="478936"/>
          </a:xfrm>
          <a:prstGeom prst="rect">
            <a:avLst/>
          </a:prstGeom>
        </p:spPr>
      </p:pic>
      <p:pic>
        <p:nvPicPr>
          <p:cNvPr id="66" name="Obrázek 65" descr="Obsah obrázku venku, voda, strom, vodopád&#10;&#10;Popis se vygeneroval automaticky.">
            <a:extLst>
              <a:ext uri="{FF2B5EF4-FFF2-40B4-BE49-F238E27FC236}">
                <a16:creationId xmlns:a16="http://schemas.microsoft.com/office/drawing/2014/main" id="{4C936D61-1351-0234-61EF-A68F80D0963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58631" y="12340915"/>
            <a:ext cx="2528277" cy="1665786"/>
          </a:xfrm>
          <a:prstGeom prst="rect">
            <a:avLst/>
          </a:prstGeom>
        </p:spPr>
      </p:pic>
      <p:pic>
        <p:nvPicPr>
          <p:cNvPr id="67" name="Obrázek 66" descr="Obsah obrázku Písmo, text, bílé, Grafika&#10;&#10;Popis se vygeneroval automaticky.">
            <a:extLst>
              <a:ext uri="{FF2B5EF4-FFF2-40B4-BE49-F238E27FC236}">
                <a16:creationId xmlns:a16="http://schemas.microsoft.com/office/drawing/2014/main" id="{9C83208D-0539-7E02-14FB-5AE19CC2C078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88808" y="11935802"/>
            <a:ext cx="4191000" cy="590550"/>
          </a:xfrm>
          <a:prstGeom prst="rect">
            <a:avLst/>
          </a:prstGeom>
        </p:spPr>
      </p:pic>
      <p:sp>
        <p:nvSpPr>
          <p:cNvPr id="68" name="TextovéPole 67">
            <a:extLst>
              <a:ext uri="{FF2B5EF4-FFF2-40B4-BE49-F238E27FC236}">
                <a16:creationId xmlns:a16="http://schemas.microsoft.com/office/drawing/2014/main" id="{B6C3A67A-39BA-34EA-5EA7-B7D6AA029874}"/>
              </a:ext>
            </a:extLst>
          </p:cNvPr>
          <p:cNvSpPr txBox="1"/>
          <p:nvPr/>
        </p:nvSpPr>
        <p:spPr>
          <a:xfrm>
            <a:off x="5981234" y="11293650"/>
            <a:ext cx="387509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err="1">
                <a:solidFill>
                  <a:srgbClr val="1A1B1C"/>
                </a:solidFill>
              </a:rPr>
              <a:t>Kamiros</a:t>
            </a:r>
            <a:endParaRPr lang="cs-CZ" err="1"/>
          </a:p>
          <a:p>
            <a:pPr algn="l"/>
            <a:endParaRPr lang="cs-CZ"/>
          </a:p>
        </p:txBody>
      </p:sp>
      <p:pic>
        <p:nvPicPr>
          <p:cNvPr id="69" name="Obrázek 68" descr="Kamiros">
            <a:extLst>
              <a:ext uri="{FF2B5EF4-FFF2-40B4-BE49-F238E27FC236}">
                <a16:creationId xmlns:a16="http://schemas.microsoft.com/office/drawing/2014/main" id="{84C7B562-40AC-B3C6-7AF5-27C0D8F9C4B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72938" y="12342446"/>
            <a:ext cx="2743200" cy="1828800"/>
          </a:xfrm>
          <a:prstGeom prst="rect">
            <a:avLst/>
          </a:prstGeom>
        </p:spPr>
      </p:pic>
      <p:pic>
        <p:nvPicPr>
          <p:cNvPr id="70" name="Obrázek 69" descr="Obsah obrázku vodopád, venku, voda, Vodní tok&#10;&#10;Popis se vygeneroval automaticky.">
            <a:extLst>
              <a:ext uri="{FF2B5EF4-FFF2-40B4-BE49-F238E27FC236}">
                <a16:creationId xmlns:a16="http://schemas.microsoft.com/office/drawing/2014/main" id="{24748CEB-D075-9F60-3E71-6783256EF29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01247" y="13262515"/>
            <a:ext cx="1815123" cy="1356356"/>
          </a:xfrm>
          <a:prstGeom prst="rect">
            <a:avLst/>
          </a:prstGeom>
        </p:spPr>
      </p:pic>
      <p:pic>
        <p:nvPicPr>
          <p:cNvPr id="71" name="Obrázek 70" descr="Obsah obrázku venku, Zříceniny, krajina, Archeologické naleziště&#10;&#10;Popis se vygeneroval automaticky.">
            <a:extLst>
              <a:ext uri="{FF2B5EF4-FFF2-40B4-BE49-F238E27FC236}">
                <a16:creationId xmlns:a16="http://schemas.microsoft.com/office/drawing/2014/main" id="{C1E2D83A-710A-6CBC-A47F-B52E17BC980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41476" y="12920591"/>
            <a:ext cx="2176584" cy="1620125"/>
          </a:xfrm>
          <a:prstGeom prst="rect">
            <a:avLst/>
          </a:prstGeom>
        </p:spPr>
      </p:pic>
      <p:pic>
        <p:nvPicPr>
          <p:cNvPr id="72" name="Obrázek 71" descr="Obsah obrázku venku, strom, budova, rostlina&#10;&#10;Popis se vygeneroval automaticky.">
            <a:extLst>
              <a:ext uri="{FF2B5EF4-FFF2-40B4-BE49-F238E27FC236}">
                <a16:creationId xmlns:a16="http://schemas.microsoft.com/office/drawing/2014/main" id="{0144EDF1-7FE3-2A64-AE37-71A026800320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185400" y="8994363"/>
            <a:ext cx="1776046" cy="1207813"/>
          </a:xfrm>
          <a:prstGeom prst="rect">
            <a:avLst/>
          </a:prstGeom>
        </p:spPr>
      </p:pic>
      <p:pic>
        <p:nvPicPr>
          <p:cNvPr id="73" name="Obrázek 72" descr="Obsah obrázku obloha, mrak, venku, krajina&#10;&#10;Popis se vygeneroval automaticky.">
            <a:extLst>
              <a:ext uri="{FF2B5EF4-FFF2-40B4-BE49-F238E27FC236}">
                <a16:creationId xmlns:a16="http://schemas.microsoft.com/office/drawing/2014/main" id="{DF88C371-F52E-BBED-15A7-9078AC3E259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98785" y="9274908"/>
            <a:ext cx="1736970" cy="1125416"/>
          </a:xfrm>
          <a:prstGeom prst="rect">
            <a:avLst/>
          </a:prstGeom>
        </p:spPr>
      </p:pic>
      <p:pic>
        <p:nvPicPr>
          <p:cNvPr id="74" name="Obrázek 73" descr="Obsah obrázku Můry a motýli, venku, Opylovač, motýl&#10;&#10;Popis se vygeneroval automaticky.">
            <a:extLst>
              <a:ext uri="{FF2B5EF4-FFF2-40B4-BE49-F238E27FC236}">
                <a16:creationId xmlns:a16="http://schemas.microsoft.com/office/drawing/2014/main" id="{C5B8CEDE-A467-2E28-5E71-5EAEE608D8E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17246" y="5456899"/>
            <a:ext cx="1580661" cy="1229355"/>
          </a:xfrm>
          <a:prstGeom prst="rect">
            <a:avLst/>
          </a:prstGeom>
        </p:spPr>
      </p:pic>
      <p:pic>
        <p:nvPicPr>
          <p:cNvPr id="75" name="Obrázek 74">
            <a:extLst>
              <a:ext uri="{FF2B5EF4-FFF2-40B4-BE49-F238E27FC236}">
                <a16:creationId xmlns:a16="http://schemas.microsoft.com/office/drawing/2014/main" id="{3D7EC4A8-1928-98C6-7C65-D96CE544947F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135699" y="5072550"/>
            <a:ext cx="1259987" cy="1704975"/>
          </a:xfrm>
          <a:prstGeom prst="rect">
            <a:avLst/>
          </a:prstGeom>
        </p:spPr>
      </p:pic>
      <p:pic>
        <p:nvPicPr>
          <p:cNvPr id="2" name="Obrázek 1" descr="Obsah obrázku savec, lama, alpaka, venku&#10;&#10;Popis se vygeneroval automaticky.">
            <a:extLst>
              <a:ext uri="{FF2B5EF4-FFF2-40B4-BE49-F238E27FC236}">
                <a16:creationId xmlns:a16="http://schemas.microsoft.com/office/drawing/2014/main" id="{C338CE09-DE1A-BD71-694F-F8DE42E5BC7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33906" y="1614242"/>
            <a:ext cx="1048727" cy="1529130"/>
          </a:xfrm>
          <a:prstGeom prst="rect">
            <a:avLst/>
          </a:prstGeom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216AD0D4-5279-8D11-C58D-BF855C2F0F5D}"/>
              </a:ext>
            </a:extLst>
          </p:cNvPr>
          <p:cNvCxnSpPr/>
          <p:nvPr/>
        </p:nvCxnSpPr>
        <p:spPr>
          <a:xfrm>
            <a:off x="5367704" y="6862396"/>
            <a:ext cx="64477" cy="3913553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C78681E4-1B11-A64A-8F56-6584686845B6}"/>
              </a:ext>
            </a:extLst>
          </p:cNvPr>
          <p:cNvCxnSpPr>
            <a:cxnSpLocks/>
          </p:cNvCxnSpPr>
          <p:nvPr/>
        </p:nvCxnSpPr>
        <p:spPr>
          <a:xfrm>
            <a:off x="6110165" y="102088"/>
            <a:ext cx="64477" cy="3913553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E0E1660A-583C-B98C-E5C3-4EF4ADBD00C1}"/>
              </a:ext>
            </a:extLst>
          </p:cNvPr>
          <p:cNvCxnSpPr>
            <a:cxnSpLocks/>
          </p:cNvCxnSpPr>
          <p:nvPr/>
        </p:nvCxnSpPr>
        <p:spPr>
          <a:xfrm flipH="1">
            <a:off x="5422411" y="3941396"/>
            <a:ext cx="13676" cy="2995245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0E06A305-1A9F-D30C-A2BC-23064834AB12}"/>
              </a:ext>
            </a:extLst>
          </p:cNvPr>
          <p:cNvCxnSpPr>
            <a:cxnSpLocks/>
          </p:cNvCxnSpPr>
          <p:nvPr/>
        </p:nvCxnSpPr>
        <p:spPr>
          <a:xfrm>
            <a:off x="5445857" y="10789626"/>
            <a:ext cx="64477" cy="3913553"/>
          </a:xfrm>
          <a:prstGeom prst="straightConnector1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296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pattFill prst="horzBrick">
          <a:fgClr>
            <a:srgbClr val="FFFF00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C379B331-9C78-6438-D208-2C2ED9CA5FAE}"/>
              </a:ext>
            </a:extLst>
          </p:cNvPr>
          <p:cNvSpPr/>
          <p:nvPr/>
        </p:nvSpPr>
        <p:spPr>
          <a:xfrm>
            <a:off x="194702" y="7168262"/>
            <a:ext cx="10412015" cy="3893343"/>
          </a:xfrm>
          <a:prstGeom prst="rect">
            <a:avLst/>
          </a:prstGeom>
          <a:solidFill>
            <a:srgbClr val="F5F77A"/>
          </a:solidFill>
          <a:ln>
            <a:solidFill>
              <a:srgbClr val="F5F77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6" name="Obrázek 15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0005F808-F85B-C0DC-A83F-1B1D974051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554" y="278108"/>
            <a:ext cx="3642544" cy="2169402"/>
          </a:xfrm>
          <a:prstGeom prst="rect">
            <a:avLst/>
          </a:prstGeom>
        </p:spPr>
      </p:pic>
      <p:pic>
        <p:nvPicPr>
          <p:cNvPr id="3" name="Obrázek 2" descr="Obsah obrázku text, snímek obrazovky, displej, Písmo&#10;&#10;Popis se vygeneroval automaticky.">
            <a:extLst>
              <a:ext uri="{FF2B5EF4-FFF2-40B4-BE49-F238E27FC236}">
                <a16:creationId xmlns:a16="http://schemas.microsoft.com/office/drawing/2014/main" id="{8F5BEF85-A6E0-3902-1D85-C62A69F04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5834" y="598300"/>
            <a:ext cx="5864039" cy="1687047"/>
          </a:xfrm>
          <a:prstGeom prst="rect">
            <a:avLst/>
          </a:prstGeom>
        </p:spPr>
      </p:pic>
      <p:pic>
        <p:nvPicPr>
          <p:cNvPr id="4" name="Obrázek 3" descr="Obsah obrázku text, snímek obrazovky, Písmo, číslo&#10;&#10;Popis se vygeneroval automaticky.">
            <a:extLst>
              <a:ext uri="{FF2B5EF4-FFF2-40B4-BE49-F238E27FC236}">
                <a16:creationId xmlns:a16="http://schemas.microsoft.com/office/drawing/2014/main" id="{40D2480A-D190-2C39-6214-35EC829415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056"/>
          <a:stretch/>
        </p:blipFill>
        <p:spPr>
          <a:xfrm>
            <a:off x="6304398" y="-6995"/>
            <a:ext cx="4486765" cy="2455845"/>
          </a:xfrm>
          <a:prstGeom prst="rect">
            <a:avLst/>
          </a:prstGeom>
        </p:spPr>
      </p:pic>
      <p:pic>
        <p:nvPicPr>
          <p:cNvPr id="5" name="Obrázek 4" descr="Obsah obrázku text, Písmo, snímek obrazovky, číslo&#10;&#10;Popis se vygeneroval automaticky.">
            <a:extLst>
              <a:ext uri="{FF2B5EF4-FFF2-40B4-BE49-F238E27FC236}">
                <a16:creationId xmlns:a16="http://schemas.microsoft.com/office/drawing/2014/main" id="{CC1F4923-E0AB-6EC8-7035-03E2DF0DC8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5" y="2925112"/>
            <a:ext cx="3015762" cy="134156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890F468-8A8E-4171-5E57-8AE014D3D0FE}"/>
              </a:ext>
            </a:extLst>
          </p:cNvPr>
          <p:cNvSpPr txBox="1"/>
          <p:nvPr/>
        </p:nvSpPr>
        <p:spPr>
          <a:xfrm>
            <a:off x="2238374" y="1718469"/>
            <a:ext cx="18176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/>
              <a:t>Letenky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B492B82-1CFD-87A1-B126-FBA3FC340406}"/>
              </a:ext>
            </a:extLst>
          </p:cNvPr>
          <p:cNvSpPr txBox="1"/>
          <p:nvPr/>
        </p:nvSpPr>
        <p:spPr>
          <a:xfrm>
            <a:off x="80697" y="3901281"/>
            <a:ext cx="23336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/>
              <a:t>Měna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282F3B5-D709-B271-1A35-C25E460FB4D0}"/>
              </a:ext>
            </a:extLst>
          </p:cNvPr>
          <p:cNvSpPr txBox="1"/>
          <p:nvPr/>
        </p:nvSpPr>
        <p:spPr>
          <a:xfrm>
            <a:off x="7366254" y="1529181"/>
            <a:ext cx="227409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Cesta na letiště</a:t>
            </a:r>
          </a:p>
        </p:txBody>
      </p:sp>
      <p:pic>
        <p:nvPicPr>
          <p:cNvPr id="10" name="Obrázek 9" descr="Obsah obrázku text, snímek obrazovky, Písmo, řada/pruh&#10;&#10;Popis se vygeneroval automaticky.">
            <a:extLst>
              <a:ext uri="{FF2B5EF4-FFF2-40B4-BE49-F238E27FC236}">
                <a16:creationId xmlns:a16="http://schemas.microsoft.com/office/drawing/2014/main" id="{35BB46AF-6110-7011-C6D0-CDB3DD0857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881" y="5216030"/>
            <a:ext cx="9006417" cy="1310968"/>
          </a:xfrm>
          <a:prstGeom prst="rect">
            <a:avLst/>
          </a:prstGeom>
        </p:spPr>
      </p:pic>
      <p:pic>
        <p:nvPicPr>
          <p:cNvPr id="11" name="Obrázek 10" descr="Studio s balkonem: fotografie č. 4">
            <a:extLst>
              <a:ext uri="{FF2B5EF4-FFF2-40B4-BE49-F238E27FC236}">
                <a16:creationId xmlns:a16="http://schemas.microsoft.com/office/drawing/2014/main" id="{4E306CC3-6FF2-516A-9245-665C29643E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56384" y="4143187"/>
            <a:ext cx="3716865" cy="2305942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ED494A36-CAE9-2E15-EBFA-D4DE4D9FFDB4}"/>
              </a:ext>
            </a:extLst>
          </p:cNvPr>
          <p:cNvSpPr txBox="1"/>
          <p:nvPr/>
        </p:nvSpPr>
        <p:spPr>
          <a:xfrm>
            <a:off x="3120991" y="4942380"/>
            <a:ext cx="363140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/>
              <a:t>Ubytko</a:t>
            </a:r>
          </a:p>
        </p:txBody>
      </p:sp>
      <p:pic>
        <p:nvPicPr>
          <p:cNvPr id="13" name="Obrázek 12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DE56FE24-BA27-CCB3-D589-B507F93683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0145" y="5503461"/>
            <a:ext cx="5271723" cy="1914527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B0D187CF-B241-F531-5089-7F26124ECFB6}"/>
              </a:ext>
            </a:extLst>
          </p:cNvPr>
          <p:cNvSpPr txBox="1"/>
          <p:nvPr/>
        </p:nvSpPr>
        <p:spPr>
          <a:xfrm>
            <a:off x="11084718" y="5536405"/>
            <a:ext cx="23336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-Cesta do hotelu</a:t>
            </a:r>
          </a:p>
        </p:txBody>
      </p:sp>
      <p:pic>
        <p:nvPicPr>
          <p:cNvPr id="18" name="Obrázek 17" descr="Obsah obrázku text, snímek obrazovky, Písmo, číslo&#10;&#10;Popis byl vytvořen automaticky">
            <a:extLst>
              <a:ext uri="{FF2B5EF4-FFF2-40B4-BE49-F238E27FC236}">
                <a16:creationId xmlns:a16="http://schemas.microsoft.com/office/drawing/2014/main" id="{8C84384C-7D42-22EF-B89E-077E1B32FF1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45" y="1652464"/>
            <a:ext cx="6162675" cy="3667125"/>
          </a:xfrm>
          <a:prstGeom prst="rect">
            <a:avLst/>
          </a:prstGeom>
        </p:spPr>
      </p:pic>
      <p:pic>
        <p:nvPicPr>
          <p:cNvPr id="15" name="Obrázek 14" descr="Fotografie z fotogalerie ubytování">
            <a:extLst>
              <a:ext uri="{FF2B5EF4-FFF2-40B4-BE49-F238E27FC236}">
                <a16:creationId xmlns:a16="http://schemas.microsoft.com/office/drawing/2014/main" id="{772DB8AC-3642-C01B-B66F-9F66CE7ECF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3710" y="3889904"/>
            <a:ext cx="2743200" cy="1929034"/>
          </a:xfrm>
          <a:prstGeom prst="rect">
            <a:avLst/>
          </a:prstGeom>
        </p:spPr>
      </p:pic>
      <p:pic>
        <p:nvPicPr>
          <p:cNvPr id="17" name="Obrázek 16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54CE8A20-31DD-175C-3878-B3AC6BEA212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497734" y="470429"/>
            <a:ext cx="4076700" cy="3419475"/>
          </a:xfrm>
          <a:prstGeom prst="rect">
            <a:avLst/>
          </a:prstGeom>
        </p:spPr>
      </p:pic>
      <p:pic>
        <p:nvPicPr>
          <p:cNvPr id="21" name="Obrázek 20" descr="Obsah obrázku venku, budova, obloha, oblouk&#10;&#10;Popis se vygeneroval automaticky.">
            <a:extLst>
              <a:ext uri="{FF2B5EF4-FFF2-40B4-BE49-F238E27FC236}">
                <a16:creationId xmlns:a16="http://schemas.microsoft.com/office/drawing/2014/main" id="{FCB6170F-AC6A-9D31-87DB-73CAB7E4EF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318067" y="2448036"/>
            <a:ext cx="2743200" cy="1644425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57CE5E4B-B103-7DA4-238D-10FE2903AE87}"/>
              </a:ext>
            </a:extLst>
          </p:cNvPr>
          <p:cNvSpPr txBox="1"/>
          <p:nvPr/>
        </p:nvSpPr>
        <p:spPr>
          <a:xfrm>
            <a:off x="11926093" y="2428874"/>
            <a:ext cx="32186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Archeologické muzeum</a:t>
            </a:r>
          </a:p>
        </p:txBody>
      </p:sp>
      <p:pic>
        <p:nvPicPr>
          <p:cNvPr id="22" name="Obrázek 21" descr="Obsah obrázku budova, socha, venku, Historie&#10;&#10;Popis se vygeneroval automaticky.">
            <a:extLst>
              <a:ext uri="{FF2B5EF4-FFF2-40B4-BE49-F238E27FC236}">
                <a16:creationId xmlns:a16="http://schemas.microsoft.com/office/drawing/2014/main" id="{D3AEBDBF-6A2A-96AC-2562-BC430A488A0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630150" y="3006942"/>
            <a:ext cx="1568450" cy="1087533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EACBF9C8-0183-59A4-0D9C-97D7E02ACE4B}"/>
              </a:ext>
            </a:extLst>
          </p:cNvPr>
          <p:cNvSpPr txBox="1"/>
          <p:nvPr/>
        </p:nvSpPr>
        <p:spPr>
          <a:xfrm>
            <a:off x="3452812" y="3000374"/>
            <a:ext cx="257175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>
                <a:ea typeface="+mn-lt"/>
                <a:cs typeface="+mn-lt"/>
              </a:rPr>
              <a:t>https://www.cd.cz/spojeni-a-jizdenka/spojeni-tam/d0b3e3ca-229f-4690-a9fb-c9089f60961c</a:t>
            </a:r>
            <a:endParaRPr lang="cs-CZ"/>
          </a:p>
        </p:txBody>
      </p:sp>
      <p:pic>
        <p:nvPicPr>
          <p:cNvPr id="24" name="Obrázek 23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9EAB4FDA-D42C-C481-D4AC-4BC303BF3B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409962" y="7583808"/>
            <a:ext cx="4517526" cy="3073459"/>
          </a:xfrm>
          <a:prstGeom prst="rect">
            <a:avLst/>
          </a:prstGeom>
        </p:spPr>
      </p:pic>
      <p:pic>
        <p:nvPicPr>
          <p:cNvPr id="26" name="Obrázek 25" descr="Obsah obrázku mapa, text, diagram&#10;&#10;Popis se vygeneroval automaticky.">
            <a:extLst>
              <a:ext uri="{FF2B5EF4-FFF2-40B4-BE49-F238E27FC236}">
                <a16:creationId xmlns:a16="http://schemas.microsoft.com/office/drawing/2014/main" id="{B7FA9BC6-E747-7539-90C2-F8BC3D465BB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638213" y="-395287"/>
            <a:ext cx="2441576" cy="1436159"/>
          </a:xfrm>
          <a:prstGeom prst="rect">
            <a:avLst/>
          </a:prstGeom>
        </p:spPr>
      </p:pic>
      <p:pic>
        <p:nvPicPr>
          <p:cNvPr id="27" name="Obrázek 26" descr="Obsah obrázku savec, primát, lemur, venku&#10;&#10;Popis se vygeneroval automaticky.">
            <a:extLst>
              <a:ext uri="{FF2B5EF4-FFF2-40B4-BE49-F238E27FC236}">
                <a16:creationId xmlns:a16="http://schemas.microsoft.com/office/drawing/2014/main" id="{D828B527-18BA-4B27-E47E-ABFAB665FF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037732" y="5586530"/>
            <a:ext cx="2203449" cy="1442275"/>
          </a:xfrm>
          <a:prstGeom prst="rect">
            <a:avLst/>
          </a:prstGeom>
        </p:spPr>
      </p:pic>
      <p:pic>
        <p:nvPicPr>
          <p:cNvPr id="28" name="Obrázek 27" descr="Obsah obrázku text, snímek obrazovky, Písmo&#10;&#10;Popis se vygeneroval automaticky.">
            <a:extLst>
              <a:ext uri="{FF2B5EF4-FFF2-40B4-BE49-F238E27FC236}">
                <a16:creationId xmlns:a16="http://schemas.microsoft.com/office/drawing/2014/main" id="{D2660BFF-94B1-0535-A92D-D8EC412441C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790083" y="6761840"/>
            <a:ext cx="5767916" cy="1324737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BF4B2048-5535-4B3D-6CD4-861AD31020D4}"/>
              </a:ext>
            </a:extLst>
          </p:cNvPr>
          <p:cNvSpPr txBox="1"/>
          <p:nvPr/>
        </p:nvSpPr>
        <p:spPr>
          <a:xfrm>
            <a:off x="15486659" y="7051743"/>
            <a:ext cx="18804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/>
              <a:t>ZOO</a:t>
            </a:r>
          </a:p>
        </p:txBody>
      </p:sp>
      <p:pic>
        <p:nvPicPr>
          <p:cNvPr id="30" name="Obrázek 29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A347E8A5-D338-DA07-CB04-E0DB29CDAA2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339329" y="684212"/>
            <a:ext cx="2215092" cy="2113492"/>
          </a:xfrm>
          <a:prstGeom prst="rect">
            <a:avLst/>
          </a:prstGeom>
        </p:spPr>
      </p:pic>
      <p:pic>
        <p:nvPicPr>
          <p:cNvPr id="31" name="Obrázek 30" descr="Obsah obrázku text, Písmo, snímek obrazovky, design&#10;&#10;Popis se vygeneroval automaticky.">
            <a:extLst>
              <a:ext uri="{FF2B5EF4-FFF2-40B4-BE49-F238E27FC236}">
                <a16:creationId xmlns:a16="http://schemas.microsoft.com/office/drawing/2014/main" id="{C5FE56FF-26EB-529C-73F3-2885D743B8B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207970" y="2477558"/>
            <a:ext cx="3567642" cy="1077384"/>
          </a:xfrm>
          <a:prstGeom prst="rect">
            <a:avLst/>
          </a:prstGeom>
        </p:spPr>
      </p:pic>
      <p:pic>
        <p:nvPicPr>
          <p:cNvPr id="32" name="Obrázek 31" descr="Obsah obrázku venku, les, džungle, Státní park&#10;&#10;Popis se vygeneroval automaticky.">
            <a:extLst>
              <a:ext uri="{FF2B5EF4-FFF2-40B4-BE49-F238E27FC236}">
                <a16:creationId xmlns:a16="http://schemas.microsoft.com/office/drawing/2014/main" id="{582C45C4-A25D-CD97-3FC6-A32EB500FC0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429566" y="963857"/>
            <a:ext cx="2341034" cy="1649451"/>
          </a:xfrm>
          <a:prstGeom prst="rect">
            <a:avLst/>
          </a:prstGeom>
        </p:spPr>
      </p:pic>
      <p:pic>
        <p:nvPicPr>
          <p:cNvPr id="33" name="Obrázek 32" descr="Obsah obrázku mapa, text, atlas, diagram&#10;&#10;Popis se vygeneroval automaticky.">
            <a:extLst>
              <a:ext uri="{FF2B5EF4-FFF2-40B4-BE49-F238E27FC236}">
                <a16:creationId xmlns:a16="http://schemas.microsoft.com/office/drawing/2014/main" id="{A6550492-C7F9-8600-4DC5-DF654AE6C44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0992041" y="4412192"/>
            <a:ext cx="2561167" cy="1483784"/>
          </a:xfrm>
          <a:prstGeom prst="rect">
            <a:avLst/>
          </a:prstGeom>
        </p:spPr>
      </p:pic>
      <p:sp>
        <p:nvSpPr>
          <p:cNvPr id="34" name="TextovéPole 33">
            <a:extLst>
              <a:ext uri="{FF2B5EF4-FFF2-40B4-BE49-F238E27FC236}">
                <a16:creationId xmlns:a16="http://schemas.microsoft.com/office/drawing/2014/main" id="{7E631179-C07D-647C-47F0-39C7DF172927}"/>
              </a:ext>
            </a:extLst>
          </p:cNvPr>
          <p:cNvSpPr txBox="1"/>
          <p:nvPr/>
        </p:nvSpPr>
        <p:spPr>
          <a:xfrm>
            <a:off x="18974550" y="2103522"/>
            <a:ext cx="253027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Údolí motýlů</a:t>
            </a:r>
          </a:p>
        </p:txBody>
      </p:sp>
      <p:pic>
        <p:nvPicPr>
          <p:cNvPr id="35" name="Obrázek 34" descr="Obsah obrázku text, Písmo, bílé, Grafika&#10;&#10;Popis se vygeneroval automaticky.">
            <a:extLst>
              <a:ext uri="{FF2B5EF4-FFF2-40B4-BE49-F238E27FC236}">
                <a16:creationId xmlns:a16="http://schemas.microsoft.com/office/drawing/2014/main" id="{161A4F4D-5099-8F71-2759-FCE99A6C76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0690946" y="6131984"/>
            <a:ext cx="2962275" cy="880533"/>
          </a:xfrm>
          <a:prstGeom prst="rect">
            <a:avLst/>
          </a:prstGeom>
        </p:spPr>
      </p:pic>
      <p:pic>
        <p:nvPicPr>
          <p:cNvPr id="36" name="Obrázek 35" descr="Obsah obrázku venku, obloha, Zříceniny, budova&#10;&#10;Popis se vygeneroval automaticky.">
            <a:extLst>
              <a:ext uri="{FF2B5EF4-FFF2-40B4-BE49-F238E27FC236}">
                <a16:creationId xmlns:a16="http://schemas.microsoft.com/office/drawing/2014/main" id="{D731781B-7B78-50DC-589B-5B265BA1A20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160067" y="4549363"/>
            <a:ext cx="2542116" cy="1653941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720923BE-8E7A-2D36-8D9F-596E553415F3}"/>
              </a:ext>
            </a:extLst>
          </p:cNvPr>
          <p:cNvSpPr txBox="1"/>
          <p:nvPr/>
        </p:nvSpPr>
        <p:spPr>
          <a:xfrm>
            <a:off x="21092312" y="7586091"/>
            <a:ext cx="26685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err="1"/>
              <a:t>Filerimos</a:t>
            </a:r>
            <a:r>
              <a:rPr lang="cs-CZ" b="1"/>
              <a:t> Monastery</a:t>
            </a:r>
            <a:endParaRPr lang="cs-CZ"/>
          </a:p>
          <a:p>
            <a:pPr algn="l"/>
            <a:endParaRPr lang="cs-CZ"/>
          </a:p>
        </p:txBody>
      </p:sp>
      <p:pic>
        <p:nvPicPr>
          <p:cNvPr id="38" name="Obrázek 37" descr="Obsah obrázku mapa, text, atlas&#10;&#10;Popis se vygeneroval automaticky.">
            <a:extLst>
              <a:ext uri="{FF2B5EF4-FFF2-40B4-BE49-F238E27FC236}">
                <a16:creationId xmlns:a16="http://schemas.microsoft.com/office/drawing/2014/main" id="{EDF8064B-1D43-3F6B-9E58-58044E9E0BF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904979" y="273050"/>
            <a:ext cx="1201209" cy="2343151"/>
          </a:xfrm>
          <a:prstGeom prst="rect">
            <a:avLst/>
          </a:prstGeom>
        </p:spPr>
      </p:pic>
      <p:pic>
        <p:nvPicPr>
          <p:cNvPr id="40" name="Obrázek 39" descr="Obsah obrázku obloha, venku, Zříceniny, Dávná historie&#10;&#10;Popis se vygeneroval automaticky.">
            <a:extLst>
              <a:ext uri="{FF2B5EF4-FFF2-40B4-BE49-F238E27FC236}">
                <a16:creationId xmlns:a16="http://schemas.microsoft.com/office/drawing/2014/main" id="{4B1E0374-7B13-4327-E21C-A4E9AC95502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3509816" y="1466850"/>
            <a:ext cx="2097617" cy="1331384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8E4DC50A-B316-282D-27BE-A568D7D2BEE5}"/>
              </a:ext>
            </a:extLst>
          </p:cNvPr>
          <p:cNvSpPr txBox="1"/>
          <p:nvPr/>
        </p:nvSpPr>
        <p:spPr>
          <a:xfrm>
            <a:off x="21924209" y="2179554"/>
            <a:ext cx="275678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/>
              <a:t>( jen Kdyby byla nálada </a:t>
            </a:r>
          </a:p>
          <a:p>
            <a:r>
              <a:rPr lang="cs-CZ" b="1"/>
              <a:t>Na delší cestování)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65176E8B-E4A3-B145-FA19-D6C552E26A10}"/>
              </a:ext>
            </a:extLst>
          </p:cNvPr>
          <p:cNvSpPr txBox="1"/>
          <p:nvPr/>
        </p:nvSpPr>
        <p:spPr>
          <a:xfrm>
            <a:off x="22432017" y="3020808"/>
            <a:ext cx="301420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err="1">
                <a:ea typeface="+mn-lt"/>
                <a:cs typeface="+mn-lt"/>
              </a:rPr>
              <a:t>Lindos</a:t>
            </a:r>
            <a:r>
              <a:rPr lang="cs-CZ" b="1">
                <a:ea typeface="+mn-lt"/>
                <a:cs typeface="+mn-lt"/>
              </a:rPr>
              <a:t> </a:t>
            </a:r>
            <a:r>
              <a:rPr lang="cs-CZ" b="1" err="1">
                <a:ea typeface="+mn-lt"/>
                <a:cs typeface="+mn-lt"/>
              </a:rPr>
              <a:t>Acropolis</a:t>
            </a:r>
            <a:endParaRPr lang="cs-CZ" b="1">
              <a:ea typeface="+mn-lt"/>
              <a:cs typeface="+mn-lt"/>
            </a:endParaRPr>
          </a:p>
          <a:p>
            <a:r>
              <a:rPr lang="cs-CZ" b="1"/>
              <a:t>Cena: Kolem 12 eur</a:t>
            </a:r>
          </a:p>
        </p:txBody>
      </p:sp>
      <p:pic>
        <p:nvPicPr>
          <p:cNvPr id="42" name="Obrázek 41" descr="Obsah obrázku mapa, text, atlas, diagram&#10;&#10;Popis se vygeneroval automaticky.">
            <a:extLst>
              <a:ext uri="{FF2B5EF4-FFF2-40B4-BE49-F238E27FC236}">
                <a16:creationId xmlns:a16="http://schemas.microsoft.com/office/drawing/2014/main" id="{4238ACA6-6EF8-C81C-E3E9-213C165BF29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952854" y="3743325"/>
            <a:ext cx="3847042" cy="1329267"/>
          </a:xfrm>
          <a:prstGeom prst="rect">
            <a:avLst/>
          </a:prstGeom>
        </p:spPr>
      </p:pic>
      <p:pic>
        <p:nvPicPr>
          <p:cNvPr id="43" name="Obrázek 42" descr="Πανόραμα 70 Φωτογραφιών">
            <a:extLst>
              <a:ext uri="{FF2B5EF4-FFF2-40B4-BE49-F238E27FC236}">
                <a16:creationId xmlns:a16="http://schemas.microsoft.com/office/drawing/2014/main" id="{DAC9D9B6-3335-DB0A-ADB0-BD67D93B252D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451983" y="4461679"/>
            <a:ext cx="2743200" cy="1511808"/>
          </a:xfrm>
          <a:prstGeom prst="rect">
            <a:avLst/>
          </a:prstGeom>
        </p:spPr>
      </p:pic>
      <p:pic>
        <p:nvPicPr>
          <p:cNvPr id="44" name="Obrázek 43" descr="Obsah obrázku text, Písmo, bílé, typografie&#10;&#10;Popis se vygeneroval automaticky.">
            <a:extLst>
              <a:ext uri="{FF2B5EF4-FFF2-40B4-BE49-F238E27FC236}">
                <a16:creationId xmlns:a16="http://schemas.microsoft.com/office/drawing/2014/main" id="{1B083CB7-877F-38F0-923E-B5D250B05E9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5207383" y="5523442"/>
            <a:ext cx="2628900" cy="552450"/>
          </a:xfrm>
          <a:prstGeom prst="rect">
            <a:avLst/>
          </a:prstGeom>
        </p:spPr>
      </p:pic>
      <p:pic>
        <p:nvPicPr>
          <p:cNvPr id="6" name="Obrázek 5" descr="Obsah obrázku Listová zelenina, jídlo, nádobí, salát&#10;&#10;Popis se vygeneroval automaticky.">
            <a:extLst>
              <a:ext uri="{FF2B5EF4-FFF2-40B4-BE49-F238E27FC236}">
                <a16:creationId xmlns:a16="http://schemas.microsoft.com/office/drawing/2014/main" id="{DD3317E4-A3F2-716E-FE92-033481373CE0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96103" y="7334250"/>
            <a:ext cx="1524000" cy="1512794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5F7690D4-81E2-CC30-C1F4-3CA923C51447}"/>
              </a:ext>
            </a:extLst>
          </p:cNvPr>
          <p:cNvSpPr txBox="1"/>
          <p:nvPr/>
        </p:nvSpPr>
        <p:spPr>
          <a:xfrm>
            <a:off x="3983691" y="7175266"/>
            <a:ext cx="4214812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3600" b="1"/>
              <a:t>Jídlo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56AE42CA-2317-EEF0-E761-7A6F6EFB2AAC}"/>
              </a:ext>
            </a:extLst>
          </p:cNvPr>
          <p:cNvSpPr txBox="1"/>
          <p:nvPr/>
        </p:nvSpPr>
        <p:spPr>
          <a:xfrm>
            <a:off x="1717651" y="7455412"/>
            <a:ext cx="196453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b="1">
                <a:ea typeface="+mn-lt"/>
                <a:cs typeface="+mn-lt"/>
              </a:rPr>
              <a:t>Magister:</a:t>
            </a:r>
            <a:endParaRPr lang="cs-CZ" b="1"/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149C2972-E514-2851-5AF4-709448CCE74C}"/>
              </a:ext>
            </a:extLst>
          </p:cNvPr>
          <p:cNvSpPr txBox="1"/>
          <p:nvPr/>
        </p:nvSpPr>
        <p:spPr>
          <a:xfrm>
            <a:off x="1839165" y="7819604"/>
            <a:ext cx="428765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cs-CZ"/>
              <a:t>Malá jídla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Normální jídla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I </a:t>
            </a:r>
            <a:r>
              <a:rPr lang="cs-CZ" err="1"/>
              <a:t>pozděv</a:t>
            </a:r>
            <a:r>
              <a:rPr lang="cs-CZ"/>
              <a:t> noci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Nabídka pro vegetariány</a:t>
            </a:r>
          </a:p>
          <a:p>
            <a:pPr marL="285750" indent="-285750">
              <a:buFont typeface="Arial"/>
              <a:buChar char="•"/>
            </a:pPr>
            <a:r>
              <a:rPr lang="cs-CZ">
                <a:solidFill>
                  <a:srgbClr val="000000"/>
                </a:solidFill>
                <a:latin typeface="Aptos"/>
                <a:ea typeface="Roboto"/>
                <a:cs typeface="Roboto"/>
              </a:rPr>
              <a:t>·10–15 € za osobu (průměr)</a:t>
            </a:r>
            <a:endParaRPr lang="cs-CZ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46" name="Obrázek 45" descr="Obsah obrázku venku, obloha, strom, rostlina&#10;&#10;Popis se vygeneroval automaticky.">
            <a:extLst>
              <a:ext uri="{FF2B5EF4-FFF2-40B4-BE49-F238E27FC236}">
                <a16:creationId xmlns:a16="http://schemas.microsoft.com/office/drawing/2014/main" id="{B7D31A17-0A54-8DC0-0C7A-822DC11F5854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27237" y="8556532"/>
            <a:ext cx="1377204" cy="184729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4B585C72-97D2-2947-0E4A-A16AC68BBDBD}"/>
              </a:ext>
            </a:extLst>
          </p:cNvPr>
          <p:cNvSpPr txBox="1"/>
          <p:nvPr/>
        </p:nvSpPr>
        <p:spPr>
          <a:xfrm>
            <a:off x="5816553" y="7637858"/>
            <a:ext cx="346471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b="1" err="1"/>
              <a:t>Kalagris</a:t>
            </a:r>
            <a:r>
              <a:rPr lang="cs-CZ" b="1"/>
              <a:t> </a:t>
            </a:r>
            <a:r>
              <a:rPr lang="cs-CZ" b="1" err="1"/>
              <a:t>Cafe</a:t>
            </a:r>
            <a:r>
              <a:rPr lang="cs-CZ" b="1"/>
              <a:t>-bar-restaurant:</a:t>
            </a:r>
          </a:p>
          <a:p>
            <a:endParaRPr lang="cs-CZ"/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48CBE9F9-7343-5B53-C163-0282A9E52DDF}"/>
              </a:ext>
            </a:extLst>
          </p:cNvPr>
          <p:cNvSpPr txBox="1"/>
          <p:nvPr/>
        </p:nvSpPr>
        <p:spPr>
          <a:xfrm>
            <a:off x="5783986" y="7911702"/>
            <a:ext cx="307181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cs-CZ"/>
              <a:t>Malá jídla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Normální jídla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I pozdě v noci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Nabídka pro vegetariány</a:t>
            </a:r>
          </a:p>
          <a:p>
            <a:pPr marL="285750" indent="-285750">
              <a:buFont typeface="Arial"/>
              <a:buChar char="•"/>
            </a:pPr>
            <a:r>
              <a:rPr lang="cs-CZ"/>
              <a:t>10-20</a:t>
            </a:r>
            <a:r>
              <a:rPr lang="cs-CZ">
                <a:ea typeface="+mn-lt"/>
                <a:cs typeface="+mn-lt"/>
              </a:rPr>
              <a:t>€ za osobu(průměr)</a:t>
            </a:r>
          </a:p>
        </p:txBody>
      </p:sp>
      <p:pic>
        <p:nvPicPr>
          <p:cNvPr id="49" name="Obrázek 48" descr="Obsah obrázku nábytek, rostlina, strom, stůl&#10;&#10;Popis se vygeneroval automaticky.">
            <a:extLst>
              <a:ext uri="{FF2B5EF4-FFF2-40B4-BE49-F238E27FC236}">
                <a16:creationId xmlns:a16="http://schemas.microsoft.com/office/drawing/2014/main" id="{CF20EEF3-7761-6D50-F3FB-CB8F423693B4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544485" y="9125510"/>
            <a:ext cx="1972236" cy="1919569"/>
          </a:xfrm>
          <a:prstGeom prst="rect">
            <a:avLst/>
          </a:prstGeom>
        </p:spPr>
      </p:pic>
      <p:pic>
        <p:nvPicPr>
          <p:cNvPr id="50" name="Obrázek 49" descr="Obsah obrázku jídlo, mísa, stůl, přísada&#10;&#10;Popis se vygeneroval automaticky.">
            <a:extLst>
              <a:ext uri="{FF2B5EF4-FFF2-40B4-BE49-F238E27FC236}">
                <a16:creationId xmlns:a16="http://schemas.microsoft.com/office/drawing/2014/main" id="{D9CA592C-2FB6-B07E-1CE0-15339A08A9D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701118" y="9667527"/>
            <a:ext cx="2140325" cy="1261357"/>
          </a:xfrm>
          <a:prstGeom prst="rect">
            <a:avLst/>
          </a:prstGeom>
        </p:spPr>
      </p:pic>
      <p:sp>
        <p:nvSpPr>
          <p:cNvPr id="51" name="Řečová bublina: obdélníkový bublinový popisek 50">
            <a:extLst>
              <a:ext uri="{FF2B5EF4-FFF2-40B4-BE49-F238E27FC236}">
                <a16:creationId xmlns:a16="http://schemas.microsoft.com/office/drawing/2014/main" id="{B499A6CA-3100-5B28-8267-ADA251F9CB11}"/>
              </a:ext>
            </a:extLst>
          </p:cNvPr>
          <p:cNvSpPr/>
          <p:nvPr/>
        </p:nvSpPr>
        <p:spPr>
          <a:xfrm>
            <a:off x="277416" y="530443"/>
            <a:ext cx="10876359" cy="4607718"/>
          </a:xfrm>
          <a:prstGeom prst="wedgeRectCallout">
            <a:avLst>
              <a:gd name="adj1" fmla="val -20514"/>
              <a:gd name="adj2" fmla="val 931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9600">
                <a:solidFill>
                  <a:schemeClr val="tx1"/>
                </a:solidFill>
              </a:rPr>
              <a:t>Jídlo</a:t>
            </a:r>
          </a:p>
        </p:txBody>
      </p:sp>
    </p:spTree>
    <p:extLst>
      <p:ext uri="{BB962C8B-B14F-4D97-AF65-F5344CB8AC3E}">
        <p14:creationId xmlns:p14="http://schemas.microsoft.com/office/powerpoint/2010/main" val="3444905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EA2DFF9-763E-8FF5-8C89-F3BDE6325E4B}"/>
              </a:ext>
            </a:extLst>
          </p:cNvPr>
          <p:cNvSpPr txBox="1"/>
          <p:nvPr/>
        </p:nvSpPr>
        <p:spPr>
          <a:xfrm>
            <a:off x="571" y="1565"/>
            <a:ext cx="12458442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 sz="9600" b="1" dirty="0">
                <a:latin typeface="Aptos"/>
                <a:cs typeface="Calibri"/>
              </a:rPr>
              <a:t>Cena:</a:t>
            </a:r>
          </a:p>
          <a:p>
            <a:r>
              <a:rPr lang="cs-CZ" sz="6600" dirty="0">
                <a:latin typeface="Aptos"/>
                <a:cs typeface="Calibri"/>
              </a:rPr>
              <a:t>-13 900Kč a 130euro za dvě osoby</a:t>
            </a:r>
          </a:p>
          <a:p>
            <a:r>
              <a:rPr lang="cs-CZ" sz="6600" dirty="0">
                <a:latin typeface="Aptos"/>
                <a:cs typeface="Calibri"/>
              </a:rPr>
              <a:t>= 17 150 Kč za dvě osoby</a:t>
            </a:r>
          </a:p>
        </p:txBody>
      </p:sp>
    </p:spTree>
    <p:extLst>
      <p:ext uri="{BB962C8B-B14F-4D97-AF65-F5344CB8AC3E}">
        <p14:creationId xmlns:p14="http://schemas.microsoft.com/office/powerpoint/2010/main" val="190517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71BBD-1FB6-5691-80B5-F3E07DF05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8133FED2-9AD4-2D14-9CA8-A147BEF6E84B}"/>
              </a:ext>
            </a:extLst>
          </p:cNvPr>
          <p:cNvGrpSpPr/>
          <p:nvPr/>
        </p:nvGrpSpPr>
        <p:grpSpPr>
          <a:xfrm>
            <a:off x="-5821681" y="0"/>
            <a:ext cx="3901440" cy="6858000"/>
            <a:chOff x="8290560" y="0"/>
            <a:chExt cx="3901440" cy="6858000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88EA4AD5-19E2-27E9-FA82-015E7AB3D1CC}"/>
                </a:ext>
              </a:extLst>
            </p:cNvPr>
            <p:cNvSpPr/>
            <p:nvPr/>
          </p:nvSpPr>
          <p:spPr>
            <a:xfrm>
              <a:off x="829056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47CC1822-05E0-01FB-33A3-39B65CA461AC}"/>
                </a:ext>
              </a:extLst>
            </p:cNvPr>
            <p:cNvSpPr txBox="1"/>
            <p:nvPr/>
          </p:nvSpPr>
          <p:spPr>
            <a:xfrm>
              <a:off x="8768079" y="1249680"/>
              <a:ext cx="3423921" cy="3038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CENA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LÉČEBNÉ VÝLOHY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ODPOVĚDNOSTI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ÚRAZOVÉ POJIŠTĚNÍ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ZAVAZADEL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34A4FEE1-639A-B15E-329B-A8C80C07B913}"/>
              </a:ext>
            </a:extLst>
          </p:cNvPr>
          <p:cNvGrpSpPr/>
          <p:nvPr/>
        </p:nvGrpSpPr>
        <p:grpSpPr>
          <a:xfrm>
            <a:off x="-5069840" y="0"/>
            <a:ext cx="3901440" cy="6858000"/>
            <a:chOff x="4724400" y="0"/>
            <a:chExt cx="3901440" cy="68580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9CE816B7-5A25-4F54-9A8D-6C2C630CE203}"/>
                </a:ext>
              </a:extLst>
            </p:cNvPr>
            <p:cNvSpPr/>
            <p:nvPr/>
          </p:nvSpPr>
          <p:spPr>
            <a:xfrm>
              <a:off x="47244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0DE44247-6453-1743-B6C0-D38337C2E9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7697" y="399627"/>
              <a:ext cx="2114845" cy="6058746"/>
            </a:xfrm>
            <a:prstGeom prst="rect">
              <a:avLst/>
            </a:prstGeom>
            <a:effectLst>
              <a:softEdge rad="38100"/>
            </a:effectLst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AAB4D43-2CE6-C999-E7EA-5AA262B29ADB}"/>
              </a:ext>
            </a:extLst>
          </p:cNvPr>
          <p:cNvGrpSpPr/>
          <p:nvPr/>
        </p:nvGrpSpPr>
        <p:grpSpPr>
          <a:xfrm>
            <a:off x="-4368800" y="0"/>
            <a:ext cx="3901440" cy="6858000"/>
            <a:chOff x="3987800" y="0"/>
            <a:chExt cx="3901440" cy="6858000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D1E45EFB-5119-2803-ADB3-A82D6549EE93}"/>
                </a:ext>
              </a:extLst>
            </p:cNvPr>
            <p:cNvSpPr/>
            <p:nvPr/>
          </p:nvSpPr>
          <p:spPr>
            <a:xfrm>
              <a:off x="39878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4F21A57B-C684-D0BC-960B-A68FF297DA4C}"/>
                </a:ext>
              </a:extLst>
            </p:cNvPr>
            <p:cNvGrpSpPr/>
            <p:nvPr/>
          </p:nvGrpSpPr>
          <p:grpSpPr>
            <a:xfrm>
              <a:off x="3987800" y="1817469"/>
              <a:ext cx="3901440" cy="2873415"/>
              <a:chOff x="3987800" y="1817469"/>
              <a:chExt cx="3901440" cy="2873415"/>
            </a:xfrm>
          </p:grpSpPr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42D369D1-C6D5-504A-019A-DF2411E6F5FF}"/>
                  </a:ext>
                </a:extLst>
              </p:cNvPr>
              <p:cNvSpPr txBox="1"/>
              <p:nvPr/>
            </p:nvSpPr>
            <p:spPr>
              <a:xfrm>
                <a:off x="3987800" y="1817469"/>
                <a:ext cx="3901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3600" b="1">
                    <a:latin typeface="Century Gothic" panose="020B0502020202020204" pitchFamily="34" charset="0"/>
                  </a:rPr>
                  <a:t>- PRO -</a:t>
                </a:r>
              </a:p>
            </p:txBody>
          </p:sp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B125E0B6-B2FB-9DF5-8E9B-BF7343AC7EBF}"/>
                  </a:ext>
                </a:extLst>
              </p:cNvPr>
              <p:cNvSpPr txBox="1"/>
              <p:nvPr/>
            </p:nvSpPr>
            <p:spPr>
              <a:xfrm>
                <a:off x="3987800" y="3429000"/>
                <a:ext cx="390144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2 osoby </a:t>
                </a:r>
              </a:p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(15 let – 18 let)</a:t>
                </a:r>
              </a:p>
              <a:p>
                <a:pPr algn="ctr"/>
                <a:r>
                  <a:rPr lang="cs-CZ">
                    <a:latin typeface="Century Gothic" panose="020B0502020202020204" pitchFamily="34" charset="0"/>
                  </a:rPr>
                  <a:t>(pojištěnci 205)</a:t>
                </a:r>
              </a:p>
            </p:txBody>
          </p:sp>
          <p:grpSp>
            <p:nvGrpSpPr>
              <p:cNvPr id="10" name="Skupina 9">
                <a:extLst>
                  <a:ext uri="{FF2B5EF4-FFF2-40B4-BE49-F238E27FC236}">
                    <a16:creationId xmlns:a16="http://schemas.microsoft.com/office/drawing/2014/main" id="{A4D02965-B6A4-D90F-CC60-14D04B437A4F}"/>
                  </a:ext>
                </a:extLst>
              </p:cNvPr>
              <p:cNvGrpSpPr/>
              <p:nvPr/>
            </p:nvGrpSpPr>
            <p:grpSpPr>
              <a:xfrm>
                <a:off x="5284470" y="2463800"/>
                <a:ext cx="1308100" cy="914400"/>
                <a:chOff x="5270500" y="2971800"/>
                <a:chExt cx="1308100" cy="914400"/>
              </a:xfrm>
            </p:grpSpPr>
            <p:pic>
              <p:nvPicPr>
                <p:cNvPr id="8" name="Grafický objekt 7" descr="Uživatel se souvislou výplní">
                  <a:extLst>
                    <a:ext uri="{FF2B5EF4-FFF2-40B4-BE49-F238E27FC236}">
                      <a16:creationId xmlns:a16="http://schemas.microsoft.com/office/drawing/2014/main" id="{C47A4BD0-1A8D-0DF6-D13D-F3BE1D9D49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0500" y="29718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9" name="Grafický objekt 8" descr="Uživatel se souvislou výplní">
                  <a:extLst>
                    <a:ext uri="{FF2B5EF4-FFF2-40B4-BE49-F238E27FC236}">
                      <a16:creationId xmlns:a16="http://schemas.microsoft.com/office/drawing/2014/main" id="{8F548482-A8F9-A55A-3F75-F0E094C928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4200" y="2971800"/>
                  <a:ext cx="914400" cy="9144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DDD8EF14-1951-3284-38E7-60BC5C70F6AE}"/>
              </a:ext>
            </a:extLst>
          </p:cNvPr>
          <p:cNvSpPr/>
          <p:nvPr/>
        </p:nvSpPr>
        <p:spPr>
          <a:xfrm>
            <a:off x="0" y="0"/>
            <a:ext cx="8229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381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5400" spc="1200">
                <a:solidFill>
                  <a:schemeClr val="tx1"/>
                </a:solidFill>
                <a:latin typeface="Tw Cen MT" panose="020B0602020104020603" pitchFamily="34" charset="-18"/>
                <a:ea typeface="Malgun Gothic" panose="020B0503020000020004" pitchFamily="34" charset="-127"/>
              </a:rPr>
              <a:t>Pojištění</a:t>
            </a:r>
          </a:p>
        </p:txBody>
      </p:sp>
      <p:pic>
        <p:nvPicPr>
          <p:cNvPr id="30" name="Grafický objekt 29" descr="Zdravotní se souvislou výplní">
            <a:extLst>
              <a:ext uri="{FF2B5EF4-FFF2-40B4-BE49-F238E27FC236}">
                <a16:creationId xmlns:a16="http://schemas.microsoft.com/office/drawing/2014/main" id="{18621A72-F58C-F1C3-6913-70EDB001E7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8080" y="59554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31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5706F-F11B-BF1D-6CF3-9DD68EE00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D1F729D4-59A1-6496-CB0C-AEC5D892539E}"/>
              </a:ext>
            </a:extLst>
          </p:cNvPr>
          <p:cNvGrpSpPr/>
          <p:nvPr/>
        </p:nvGrpSpPr>
        <p:grpSpPr>
          <a:xfrm>
            <a:off x="-629921" y="0"/>
            <a:ext cx="3901440" cy="6858000"/>
            <a:chOff x="8290560" y="0"/>
            <a:chExt cx="3901440" cy="6858000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651DB16A-3F98-C842-3A2F-203055FA8855}"/>
                </a:ext>
              </a:extLst>
            </p:cNvPr>
            <p:cNvSpPr/>
            <p:nvPr/>
          </p:nvSpPr>
          <p:spPr>
            <a:xfrm>
              <a:off x="829056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B384FDAA-F20E-A8AB-B5F1-4FB286124BD2}"/>
                </a:ext>
              </a:extLst>
            </p:cNvPr>
            <p:cNvSpPr txBox="1"/>
            <p:nvPr/>
          </p:nvSpPr>
          <p:spPr>
            <a:xfrm>
              <a:off x="8768079" y="1249680"/>
              <a:ext cx="3423921" cy="3038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CENA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LÉČEBNÉ VÝLOHY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ODPOVĚDNOSTI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ÚRAZOVÉ POJIŠTĚNÍ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ZAVAZADEL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C7D8034E-E05F-04E8-5159-C00A0B4477A2}"/>
              </a:ext>
            </a:extLst>
          </p:cNvPr>
          <p:cNvGrpSpPr/>
          <p:nvPr/>
        </p:nvGrpSpPr>
        <p:grpSpPr>
          <a:xfrm>
            <a:off x="121920" y="0"/>
            <a:ext cx="3901440" cy="6858000"/>
            <a:chOff x="4724400" y="0"/>
            <a:chExt cx="3901440" cy="68580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6012D3FC-8C78-A3FC-9851-957B8BDCC964}"/>
                </a:ext>
              </a:extLst>
            </p:cNvPr>
            <p:cNvSpPr/>
            <p:nvPr/>
          </p:nvSpPr>
          <p:spPr>
            <a:xfrm>
              <a:off x="47244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DDF7D01D-33A4-6097-9468-64C5C1307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7697" y="399627"/>
              <a:ext cx="2114845" cy="6058746"/>
            </a:xfrm>
            <a:prstGeom prst="rect">
              <a:avLst/>
            </a:prstGeom>
            <a:effectLst>
              <a:softEdge rad="38100"/>
            </a:effectLst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B8EC1954-82BC-2FD9-6BE3-765E744B90B1}"/>
              </a:ext>
            </a:extLst>
          </p:cNvPr>
          <p:cNvGrpSpPr/>
          <p:nvPr/>
        </p:nvGrpSpPr>
        <p:grpSpPr>
          <a:xfrm>
            <a:off x="822960" y="0"/>
            <a:ext cx="3901440" cy="6858000"/>
            <a:chOff x="3987800" y="0"/>
            <a:chExt cx="3901440" cy="6858000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C6B53FE2-3D63-722C-806C-087B078EDA3B}"/>
                </a:ext>
              </a:extLst>
            </p:cNvPr>
            <p:cNvSpPr/>
            <p:nvPr/>
          </p:nvSpPr>
          <p:spPr>
            <a:xfrm>
              <a:off x="39878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17FF4CD1-2F0B-ACE4-2EA9-3B2B0D543E8A}"/>
                </a:ext>
              </a:extLst>
            </p:cNvPr>
            <p:cNvGrpSpPr/>
            <p:nvPr/>
          </p:nvGrpSpPr>
          <p:grpSpPr>
            <a:xfrm>
              <a:off x="3987800" y="1817469"/>
              <a:ext cx="3901440" cy="2873415"/>
              <a:chOff x="3987800" y="1817469"/>
              <a:chExt cx="3901440" cy="2873415"/>
            </a:xfrm>
          </p:grpSpPr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027031EC-FC6B-E347-6DCF-111200B58A69}"/>
                  </a:ext>
                </a:extLst>
              </p:cNvPr>
              <p:cNvSpPr txBox="1"/>
              <p:nvPr/>
            </p:nvSpPr>
            <p:spPr>
              <a:xfrm>
                <a:off x="3987800" y="1817469"/>
                <a:ext cx="3901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3600" b="1">
                    <a:latin typeface="Century Gothic" panose="020B0502020202020204" pitchFamily="34" charset="0"/>
                  </a:rPr>
                  <a:t>- PRO -</a:t>
                </a:r>
              </a:p>
            </p:txBody>
          </p:sp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BE454FF1-1535-A3D2-EBFF-351B679D2846}"/>
                  </a:ext>
                </a:extLst>
              </p:cNvPr>
              <p:cNvSpPr txBox="1"/>
              <p:nvPr/>
            </p:nvSpPr>
            <p:spPr>
              <a:xfrm>
                <a:off x="3987800" y="3429000"/>
                <a:ext cx="390144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2 osoby </a:t>
                </a:r>
              </a:p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(15 let – 18 let)</a:t>
                </a:r>
              </a:p>
              <a:p>
                <a:pPr algn="ctr"/>
                <a:r>
                  <a:rPr lang="cs-CZ">
                    <a:latin typeface="Century Gothic" panose="020B0502020202020204" pitchFamily="34" charset="0"/>
                  </a:rPr>
                  <a:t>(pojištěnci 205)</a:t>
                </a:r>
              </a:p>
            </p:txBody>
          </p:sp>
          <p:grpSp>
            <p:nvGrpSpPr>
              <p:cNvPr id="10" name="Skupina 9">
                <a:extLst>
                  <a:ext uri="{FF2B5EF4-FFF2-40B4-BE49-F238E27FC236}">
                    <a16:creationId xmlns:a16="http://schemas.microsoft.com/office/drawing/2014/main" id="{A6228DB9-4940-ADA9-9365-301505F4417F}"/>
                  </a:ext>
                </a:extLst>
              </p:cNvPr>
              <p:cNvGrpSpPr/>
              <p:nvPr/>
            </p:nvGrpSpPr>
            <p:grpSpPr>
              <a:xfrm>
                <a:off x="5284470" y="2463800"/>
                <a:ext cx="1308100" cy="914400"/>
                <a:chOff x="5270500" y="2971800"/>
                <a:chExt cx="1308100" cy="914400"/>
              </a:xfrm>
            </p:grpSpPr>
            <p:pic>
              <p:nvPicPr>
                <p:cNvPr id="8" name="Grafický objekt 7" descr="Uživatel se souvislou výplní">
                  <a:extLst>
                    <a:ext uri="{FF2B5EF4-FFF2-40B4-BE49-F238E27FC236}">
                      <a16:creationId xmlns:a16="http://schemas.microsoft.com/office/drawing/2014/main" id="{59C40724-90CA-0109-B946-4A04FDD500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0500" y="29718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9" name="Grafický objekt 8" descr="Uživatel se souvislou výplní">
                  <a:extLst>
                    <a:ext uri="{FF2B5EF4-FFF2-40B4-BE49-F238E27FC236}">
                      <a16:creationId xmlns:a16="http://schemas.microsoft.com/office/drawing/2014/main" id="{DA0563B2-7A1C-9A39-3576-28B5030F394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4200" y="2971800"/>
                  <a:ext cx="914400" cy="9144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5A9F3ADD-5873-EE71-4D72-70F12A8AFEE0}"/>
              </a:ext>
            </a:extLst>
          </p:cNvPr>
          <p:cNvSpPr/>
          <p:nvPr/>
        </p:nvSpPr>
        <p:spPr>
          <a:xfrm>
            <a:off x="0" y="0"/>
            <a:ext cx="8229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381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5400" spc="1200">
                <a:solidFill>
                  <a:schemeClr val="tx1"/>
                </a:solidFill>
                <a:latin typeface="Tw Cen MT" panose="020B0602020104020603" pitchFamily="34" charset="-18"/>
                <a:ea typeface="Malgun Gothic" panose="020B0503020000020004" pitchFamily="34" charset="-127"/>
              </a:rPr>
              <a:t>Pojištění</a:t>
            </a:r>
          </a:p>
        </p:txBody>
      </p:sp>
      <p:pic>
        <p:nvPicPr>
          <p:cNvPr id="30" name="Grafický objekt 29" descr="Zdravotní se souvislou výplní">
            <a:extLst>
              <a:ext uri="{FF2B5EF4-FFF2-40B4-BE49-F238E27FC236}">
                <a16:creationId xmlns:a16="http://schemas.microsoft.com/office/drawing/2014/main" id="{39DFF2C9-A796-7DC1-873C-5C90EB6893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8080" y="59554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4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4B0C3-6C64-5FBD-77B3-8747B3FEA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6A3985AD-4335-5100-07FF-74C83F46B7B7}"/>
              </a:ext>
            </a:extLst>
          </p:cNvPr>
          <p:cNvGrpSpPr/>
          <p:nvPr/>
        </p:nvGrpSpPr>
        <p:grpSpPr>
          <a:xfrm>
            <a:off x="3972559" y="0"/>
            <a:ext cx="3901440" cy="6858000"/>
            <a:chOff x="8290560" y="0"/>
            <a:chExt cx="3901440" cy="6858000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08C9D5CA-CF96-FFA7-B202-0C6603D7C1B1}"/>
                </a:ext>
              </a:extLst>
            </p:cNvPr>
            <p:cNvSpPr/>
            <p:nvPr/>
          </p:nvSpPr>
          <p:spPr>
            <a:xfrm>
              <a:off x="829056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D1577B79-E30E-85D9-3010-04D03F8824C3}"/>
                </a:ext>
              </a:extLst>
            </p:cNvPr>
            <p:cNvSpPr txBox="1"/>
            <p:nvPr/>
          </p:nvSpPr>
          <p:spPr>
            <a:xfrm>
              <a:off x="8768079" y="1249680"/>
              <a:ext cx="3423921" cy="3038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CENA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LÉČEBNÉ VÝLOHY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ODPOVĚDNOSTI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ÚRAZOVÉ POJIŠTĚNÍ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ZAVAZADEL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B3C527D2-8E83-4784-F048-4AEA407D4503}"/>
              </a:ext>
            </a:extLst>
          </p:cNvPr>
          <p:cNvGrpSpPr/>
          <p:nvPr/>
        </p:nvGrpSpPr>
        <p:grpSpPr>
          <a:xfrm>
            <a:off x="4724400" y="0"/>
            <a:ext cx="3901440" cy="6858000"/>
            <a:chOff x="4724400" y="0"/>
            <a:chExt cx="3901440" cy="68580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F3259B4C-79D5-6FA3-C596-967D10F81914}"/>
                </a:ext>
              </a:extLst>
            </p:cNvPr>
            <p:cNvSpPr/>
            <p:nvPr/>
          </p:nvSpPr>
          <p:spPr>
            <a:xfrm>
              <a:off x="47244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8B423468-2B92-CA21-E44C-B76E7EBA57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7697" y="399627"/>
              <a:ext cx="2114845" cy="6058746"/>
            </a:xfrm>
            <a:prstGeom prst="rect">
              <a:avLst/>
            </a:prstGeom>
            <a:effectLst>
              <a:softEdge rad="38100"/>
            </a:effectLst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04174151-418C-BF2A-312E-F335E4A4906B}"/>
              </a:ext>
            </a:extLst>
          </p:cNvPr>
          <p:cNvGrpSpPr/>
          <p:nvPr/>
        </p:nvGrpSpPr>
        <p:grpSpPr>
          <a:xfrm>
            <a:off x="822960" y="0"/>
            <a:ext cx="3901440" cy="6858000"/>
            <a:chOff x="3987800" y="0"/>
            <a:chExt cx="3901440" cy="6858000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73025615-CC48-43D0-AB29-F4AD947DB54B}"/>
                </a:ext>
              </a:extLst>
            </p:cNvPr>
            <p:cNvSpPr/>
            <p:nvPr/>
          </p:nvSpPr>
          <p:spPr>
            <a:xfrm>
              <a:off x="39878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D499C922-14EC-0378-D75F-DC2456F077BE}"/>
                </a:ext>
              </a:extLst>
            </p:cNvPr>
            <p:cNvGrpSpPr/>
            <p:nvPr/>
          </p:nvGrpSpPr>
          <p:grpSpPr>
            <a:xfrm>
              <a:off x="3987800" y="1817469"/>
              <a:ext cx="3901440" cy="2873415"/>
              <a:chOff x="3987800" y="1817469"/>
              <a:chExt cx="3901440" cy="2873415"/>
            </a:xfrm>
          </p:grpSpPr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B7BFDDF6-5294-3BC8-5D0B-49E83BBB161D}"/>
                  </a:ext>
                </a:extLst>
              </p:cNvPr>
              <p:cNvSpPr txBox="1"/>
              <p:nvPr/>
            </p:nvSpPr>
            <p:spPr>
              <a:xfrm>
                <a:off x="3987800" y="1817469"/>
                <a:ext cx="3901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3600" b="1">
                    <a:latin typeface="Century Gothic" panose="020B0502020202020204" pitchFamily="34" charset="0"/>
                  </a:rPr>
                  <a:t>- PRO -</a:t>
                </a:r>
              </a:p>
            </p:txBody>
          </p:sp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DDDB74E7-999C-8EC6-6117-27B9E5690983}"/>
                  </a:ext>
                </a:extLst>
              </p:cNvPr>
              <p:cNvSpPr txBox="1"/>
              <p:nvPr/>
            </p:nvSpPr>
            <p:spPr>
              <a:xfrm>
                <a:off x="3987800" y="3429000"/>
                <a:ext cx="390144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2 osoby </a:t>
                </a:r>
              </a:p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(15 let – 18 let)</a:t>
                </a:r>
              </a:p>
              <a:p>
                <a:pPr algn="ctr"/>
                <a:r>
                  <a:rPr lang="cs-CZ">
                    <a:latin typeface="Century Gothic" panose="020B0502020202020204" pitchFamily="34" charset="0"/>
                  </a:rPr>
                  <a:t>(pojištěnci 205)</a:t>
                </a:r>
              </a:p>
            </p:txBody>
          </p:sp>
          <p:grpSp>
            <p:nvGrpSpPr>
              <p:cNvPr id="10" name="Skupina 9">
                <a:extLst>
                  <a:ext uri="{FF2B5EF4-FFF2-40B4-BE49-F238E27FC236}">
                    <a16:creationId xmlns:a16="http://schemas.microsoft.com/office/drawing/2014/main" id="{5C435788-F2A7-915E-09D3-BFFD5ECA6EF9}"/>
                  </a:ext>
                </a:extLst>
              </p:cNvPr>
              <p:cNvGrpSpPr/>
              <p:nvPr/>
            </p:nvGrpSpPr>
            <p:grpSpPr>
              <a:xfrm>
                <a:off x="5284470" y="2463800"/>
                <a:ext cx="1308100" cy="914400"/>
                <a:chOff x="5270500" y="2971800"/>
                <a:chExt cx="1308100" cy="914400"/>
              </a:xfrm>
            </p:grpSpPr>
            <p:pic>
              <p:nvPicPr>
                <p:cNvPr id="8" name="Grafický objekt 7" descr="Uživatel se souvislou výplní">
                  <a:extLst>
                    <a:ext uri="{FF2B5EF4-FFF2-40B4-BE49-F238E27FC236}">
                      <a16:creationId xmlns:a16="http://schemas.microsoft.com/office/drawing/2014/main" id="{26218999-2D3B-6390-2220-C89F2957E0A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0500" y="29718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9" name="Grafický objekt 8" descr="Uživatel se souvislou výplní">
                  <a:extLst>
                    <a:ext uri="{FF2B5EF4-FFF2-40B4-BE49-F238E27FC236}">
                      <a16:creationId xmlns:a16="http://schemas.microsoft.com/office/drawing/2014/main" id="{FBC3EFFE-D758-B8D3-36A8-DBA2702C46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4200" y="2971800"/>
                  <a:ext cx="914400" cy="9144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36F87372-69E8-F88C-FF8D-26CB43EFEDDB}"/>
              </a:ext>
            </a:extLst>
          </p:cNvPr>
          <p:cNvSpPr/>
          <p:nvPr/>
        </p:nvSpPr>
        <p:spPr>
          <a:xfrm>
            <a:off x="0" y="0"/>
            <a:ext cx="8229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381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5400" spc="1200">
                <a:solidFill>
                  <a:schemeClr val="tx1"/>
                </a:solidFill>
                <a:latin typeface="Tw Cen MT" panose="020B0602020104020603" pitchFamily="34" charset="-18"/>
                <a:ea typeface="Malgun Gothic" panose="020B0503020000020004" pitchFamily="34" charset="-127"/>
              </a:rPr>
              <a:t>Pojištění</a:t>
            </a:r>
          </a:p>
        </p:txBody>
      </p:sp>
      <p:pic>
        <p:nvPicPr>
          <p:cNvPr id="30" name="Grafický objekt 29" descr="Zdravotní se souvislou výplní">
            <a:extLst>
              <a:ext uri="{FF2B5EF4-FFF2-40B4-BE49-F238E27FC236}">
                <a16:creationId xmlns:a16="http://schemas.microsoft.com/office/drawing/2014/main" id="{0E013445-6EFC-C907-6CBD-6B23197005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8080" y="59554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96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AA57-8654-0AD8-4E49-28E7CFCF0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Skupina 27">
            <a:extLst>
              <a:ext uri="{FF2B5EF4-FFF2-40B4-BE49-F238E27FC236}">
                <a16:creationId xmlns:a16="http://schemas.microsoft.com/office/drawing/2014/main" id="{6EB258DC-0B22-90CC-2B68-18FA7038E308}"/>
              </a:ext>
            </a:extLst>
          </p:cNvPr>
          <p:cNvGrpSpPr/>
          <p:nvPr/>
        </p:nvGrpSpPr>
        <p:grpSpPr>
          <a:xfrm>
            <a:off x="8290560" y="0"/>
            <a:ext cx="3901440" cy="6858000"/>
            <a:chOff x="8290560" y="0"/>
            <a:chExt cx="3901440" cy="6858000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6510E3D7-5335-6C6F-5857-05AE8D3592CC}"/>
                </a:ext>
              </a:extLst>
            </p:cNvPr>
            <p:cNvSpPr/>
            <p:nvPr/>
          </p:nvSpPr>
          <p:spPr>
            <a:xfrm>
              <a:off x="829056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TextovéPole 26">
              <a:extLst>
                <a:ext uri="{FF2B5EF4-FFF2-40B4-BE49-F238E27FC236}">
                  <a16:creationId xmlns:a16="http://schemas.microsoft.com/office/drawing/2014/main" id="{96ACEBAE-34DB-6BEF-291F-29505B79783B}"/>
                </a:ext>
              </a:extLst>
            </p:cNvPr>
            <p:cNvSpPr txBox="1"/>
            <p:nvPr/>
          </p:nvSpPr>
          <p:spPr>
            <a:xfrm>
              <a:off x="8768079" y="1249680"/>
              <a:ext cx="3423921" cy="3038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CENA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LÉČEBNÉ VÝLOHY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ODPOVĚDNOSTI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ÚRAZOVÉ POJIŠTĚNÍ</a:t>
              </a:r>
            </a:p>
            <a:p>
              <a:pPr marL="285750" indent="-285750">
                <a:lnSpc>
                  <a:spcPct val="220000"/>
                </a:lnSpc>
                <a:buFont typeface="Wingdings" panose="05000000000000000000" pitchFamily="2" charset="2"/>
                <a:buChar char="Ø"/>
              </a:pPr>
              <a:r>
                <a:rPr lang="cs-CZ">
                  <a:latin typeface="Century Gothic" panose="020B0502020202020204" pitchFamily="34" charset="0"/>
                </a:rPr>
                <a:t>POJIŠTĚNÍ ZAVAZADEL</a:t>
              </a:r>
            </a:p>
          </p:txBody>
        </p:sp>
      </p:grpSp>
      <p:grpSp>
        <p:nvGrpSpPr>
          <p:cNvPr id="29" name="Skupina 28">
            <a:extLst>
              <a:ext uri="{FF2B5EF4-FFF2-40B4-BE49-F238E27FC236}">
                <a16:creationId xmlns:a16="http://schemas.microsoft.com/office/drawing/2014/main" id="{E78D2C32-8593-FE6D-79BB-51B880386407}"/>
              </a:ext>
            </a:extLst>
          </p:cNvPr>
          <p:cNvGrpSpPr/>
          <p:nvPr/>
        </p:nvGrpSpPr>
        <p:grpSpPr>
          <a:xfrm>
            <a:off x="4724400" y="0"/>
            <a:ext cx="3901440" cy="6858000"/>
            <a:chOff x="4724400" y="0"/>
            <a:chExt cx="3901440" cy="6858000"/>
          </a:xfrm>
        </p:grpSpPr>
        <p:sp>
          <p:nvSpPr>
            <p:cNvPr id="15" name="Obdélník 14">
              <a:extLst>
                <a:ext uri="{FF2B5EF4-FFF2-40B4-BE49-F238E27FC236}">
                  <a16:creationId xmlns:a16="http://schemas.microsoft.com/office/drawing/2014/main" id="{6E7330EA-946E-7C5A-0E93-361B45614891}"/>
                </a:ext>
              </a:extLst>
            </p:cNvPr>
            <p:cNvSpPr/>
            <p:nvPr/>
          </p:nvSpPr>
          <p:spPr>
            <a:xfrm>
              <a:off x="47244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3" name="Obrázek 22">
              <a:extLst>
                <a:ext uri="{FF2B5EF4-FFF2-40B4-BE49-F238E27FC236}">
                  <a16:creationId xmlns:a16="http://schemas.microsoft.com/office/drawing/2014/main" id="{FA9D795B-6C12-0D67-2147-7B64E336B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7697" y="399627"/>
              <a:ext cx="2114845" cy="6058746"/>
            </a:xfrm>
            <a:prstGeom prst="rect">
              <a:avLst/>
            </a:prstGeom>
            <a:effectLst>
              <a:softEdge rad="38100"/>
            </a:effectLst>
          </p:spPr>
        </p:pic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55E9CC7-566F-D94A-EEC0-5FCD516A44EF}"/>
              </a:ext>
            </a:extLst>
          </p:cNvPr>
          <p:cNvGrpSpPr/>
          <p:nvPr/>
        </p:nvGrpSpPr>
        <p:grpSpPr>
          <a:xfrm>
            <a:off x="822960" y="0"/>
            <a:ext cx="3901440" cy="6858000"/>
            <a:chOff x="3987800" y="0"/>
            <a:chExt cx="3901440" cy="6858000"/>
          </a:xfrm>
        </p:grpSpPr>
        <p:sp>
          <p:nvSpPr>
            <p:cNvPr id="4" name="Obdélník 3">
              <a:extLst>
                <a:ext uri="{FF2B5EF4-FFF2-40B4-BE49-F238E27FC236}">
                  <a16:creationId xmlns:a16="http://schemas.microsoft.com/office/drawing/2014/main" id="{B06820C7-5DB2-DD6A-D8E0-D7180993E5ED}"/>
                </a:ext>
              </a:extLst>
            </p:cNvPr>
            <p:cNvSpPr/>
            <p:nvPr/>
          </p:nvSpPr>
          <p:spPr>
            <a:xfrm>
              <a:off x="3987800" y="0"/>
              <a:ext cx="390144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444500" dist="38100" algn="ctr" rotWithShape="0">
                <a:srgbClr val="000000">
                  <a:alpha val="35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F7D04996-97DB-E808-185C-3FB78D1C010C}"/>
                </a:ext>
              </a:extLst>
            </p:cNvPr>
            <p:cNvGrpSpPr/>
            <p:nvPr/>
          </p:nvGrpSpPr>
          <p:grpSpPr>
            <a:xfrm>
              <a:off x="3987800" y="1817469"/>
              <a:ext cx="3901440" cy="2873415"/>
              <a:chOff x="3987800" y="1817469"/>
              <a:chExt cx="3901440" cy="2873415"/>
            </a:xfrm>
          </p:grpSpPr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4B380726-4628-DDD0-530C-F60E01BD7196}"/>
                  </a:ext>
                </a:extLst>
              </p:cNvPr>
              <p:cNvSpPr txBox="1"/>
              <p:nvPr/>
            </p:nvSpPr>
            <p:spPr>
              <a:xfrm>
                <a:off x="3987800" y="1817469"/>
                <a:ext cx="390144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3600" b="1">
                    <a:latin typeface="Century Gothic" panose="020B0502020202020204" pitchFamily="34" charset="0"/>
                  </a:rPr>
                  <a:t>- PRO -</a:t>
                </a:r>
              </a:p>
            </p:txBody>
          </p:sp>
          <p:sp>
            <p:nvSpPr>
              <p:cNvPr id="6" name="TextovéPole 5">
                <a:extLst>
                  <a:ext uri="{FF2B5EF4-FFF2-40B4-BE49-F238E27FC236}">
                    <a16:creationId xmlns:a16="http://schemas.microsoft.com/office/drawing/2014/main" id="{DE9B596D-40F7-6FFD-1958-A08613E3613F}"/>
                  </a:ext>
                </a:extLst>
              </p:cNvPr>
              <p:cNvSpPr txBox="1"/>
              <p:nvPr/>
            </p:nvSpPr>
            <p:spPr>
              <a:xfrm>
                <a:off x="3987800" y="3429000"/>
                <a:ext cx="3901440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2 osoby </a:t>
                </a:r>
              </a:p>
              <a:p>
                <a:pPr algn="ctr"/>
                <a:r>
                  <a:rPr lang="cs-CZ" sz="2800">
                    <a:latin typeface="Century Gothic" panose="020B0502020202020204" pitchFamily="34" charset="0"/>
                  </a:rPr>
                  <a:t>(15 let – 18 let)</a:t>
                </a:r>
              </a:p>
              <a:p>
                <a:pPr algn="ctr"/>
                <a:r>
                  <a:rPr lang="cs-CZ">
                    <a:latin typeface="Century Gothic" panose="020B0502020202020204" pitchFamily="34" charset="0"/>
                  </a:rPr>
                  <a:t>(pojištěnci 205)</a:t>
                </a:r>
              </a:p>
            </p:txBody>
          </p:sp>
          <p:grpSp>
            <p:nvGrpSpPr>
              <p:cNvPr id="10" name="Skupina 9">
                <a:extLst>
                  <a:ext uri="{FF2B5EF4-FFF2-40B4-BE49-F238E27FC236}">
                    <a16:creationId xmlns:a16="http://schemas.microsoft.com/office/drawing/2014/main" id="{4EC4593C-6A2E-34B3-7374-5DDB5FDCB6CB}"/>
                  </a:ext>
                </a:extLst>
              </p:cNvPr>
              <p:cNvGrpSpPr/>
              <p:nvPr/>
            </p:nvGrpSpPr>
            <p:grpSpPr>
              <a:xfrm>
                <a:off x="5284470" y="2463800"/>
                <a:ext cx="1308100" cy="914400"/>
                <a:chOff x="5270500" y="2971800"/>
                <a:chExt cx="1308100" cy="914400"/>
              </a:xfrm>
            </p:grpSpPr>
            <p:pic>
              <p:nvPicPr>
                <p:cNvPr id="8" name="Grafický objekt 7" descr="Uživatel se souvislou výplní">
                  <a:extLst>
                    <a:ext uri="{FF2B5EF4-FFF2-40B4-BE49-F238E27FC236}">
                      <a16:creationId xmlns:a16="http://schemas.microsoft.com/office/drawing/2014/main" id="{0C762D0F-6A84-9691-837F-161347B1BC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0500" y="2971800"/>
                  <a:ext cx="914400" cy="914400"/>
                </a:xfrm>
                <a:prstGeom prst="rect">
                  <a:avLst/>
                </a:prstGeom>
              </p:spPr>
            </p:pic>
            <p:pic>
              <p:nvPicPr>
                <p:cNvPr id="9" name="Grafický objekt 8" descr="Uživatel se souvislou výplní">
                  <a:extLst>
                    <a:ext uri="{FF2B5EF4-FFF2-40B4-BE49-F238E27FC236}">
                      <a16:creationId xmlns:a16="http://schemas.microsoft.com/office/drawing/2014/main" id="{CE8FD0D0-0EFF-4FAC-39A2-18972DC8D9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64200" y="2971800"/>
                  <a:ext cx="914400" cy="914400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393F91BE-38A7-F314-9149-F23F80EAB0A9}"/>
              </a:ext>
            </a:extLst>
          </p:cNvPr>
          <p:cNvSpPr/>
          <p:nvPr/>
        </p:nvSpPr>
        <p:spPr>
          <a:xfrm>
            <a:off x="0" y="0"/>
            <a:ext cx="82296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0" dist="38100" algn="ctr" rotWithShape="0">
              <a:srgbClr val="000000">
                <a:alpha val="35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cs-CZ" sz="5400" spc="1200">
                <a:solidFill>
                  <a:schemeClr val="tx1"/>
                </a:solidFill>
                <a:latin typeface="Tw Cen MT" panose="020B0602020104020603" pitchFamily="34" charset="-18"/>
                <a:ea typeface="Malgun Gothic" panose="020B0503020000020004" pitchFamily="34" charset="-127"/>
              </a:rPr>
              <a:t>Pojištění</a:t>
            </a:r>
          </a:p>
        </p:txBody>
      </p:sp>
      <p:pic>
        <p:nvPicPr>
          <p:cNvPr id="30" name="Grafický objekt 29" descr="Zdravotní se souvislou výplní">
            <a:extLst>
              <a:ext uri="{FF2B5EF4-FFF2-40B4-BE49-F238E27FC236}">
                <a16:creationId xmlns:a16="http://schemas.microsoft.com/office/drawing/2014/main" id="{5EA7B47B-E95B-43B4-4D45-5377BCE1D1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308080" y="595545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256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64B5BD3C-7327-4A37-BAC8-ED3A664B71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2959EBA5-35B3-BAA4-F80F-03D4B0828B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905A0F2-8EB9-B50F-A0FC-268A9DDCFFD3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46B0CED5-2CC3-DDEE-B348-B26038140FB9}"/>
              </a:ext>
            </a:extLst>
          </p:cNvPr>
          <p:cNvGrpSpPr/>
          <p:nvPr/>
        </p:nvGrpSpPr>
        <p:grpSpPr>
          <a:xfrm>
            <a:off x="1818968" y="1563328"/>
            <a:ext cx="8711380" cy="4380271"/>
            <a:chOff x="1818968" y="1563328"/>
            <a:chExt cx="8711380" cy="4380271"/>
          </a:xfrm>
        </p:grpSpPr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95754496-64C6-419E-98B9-535EE96D9E51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13" name="Skupina 12">
                <a:extLst>
                  <a:ext uri="{FF2B5EF4-FFF2-40B4-BE49-F238E27FC236}">
                    <a16:creationId xmlns:a16="http://schemas.microsoft.com/office/drawing/2014/main" id="{69B28397-D9FC-8326-9323-4C949FC1C5A4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12" name="Obdélník: se zakulacenými rohy 11">
                  <a:extLst>
                    <a:ext uri="{FF2B5EF4-FFF2-40B4-BE49-F238E27FC236}">
                      <a16:creationId xmlns:a16="http://schemas.microsoft.com/office/drawing/2014/main" id="{718C49DB-19FD-5E30-66D4-FA405B9FDBD2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11" name="TextovéPole 10">
                  <a:extLst>
                    <a:ext uri="{FF2B5EF4-FFF2-40B4-BE49-F238E27FC236}">
                      <a16:creationId xmlns:a16="http://schemas.microsoft.com/office/drawing/2014/main" id="{ED34C30D-8389-563D-5631-62F521C0E60C}"/>
                    </a:ext>
                  </a:extLst>
                </p:cNvPr>
                <p:cNvSpPr txBox="1"/>
                <p:nvPr/>
              </p:nvSpPr>
              <p:spPr>
                <a:xfrm>
                  <a:off x="2389238" y="2003740"/>
                  <a:ext cx="7413523" cy="584775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32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15" name="Obrázek 14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206CBC21-5F1F-DC30-BDDC-8A898F8119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18" name="Obrázek 17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8A6012DE-85B4-2DD8-F914-076972DF3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063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-9000" r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C1AF46-E29F-5406-D678-2AFFB6536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52D8744A-AD45-A1B5-7167-E4ADF5243274}"/>
              </a:ext>
            </a:extLst>
          </p:cNvPr>
          <p:cNvGrpSpPr/>
          <p:nvPr/>
        </p:nvGrpSpPr>
        <p:grpSpPr>
          <a:xfrm>
            <a:off x="1820680" y="1203226"/>
            <a:ext cx="4113374" cy="2068293"/>
            <a:chOff x="1818968" y="1563328"/>
            <a:chExt cx="8711380" cy="4380271"/>
          </a:xfrm>
        </p:grpSpPr>
        <p:grpSp>
          <p:nvGrpSpPr>
            <p:cNvPr id="3" name="Skupina 2">
              <a:extLst>
                <a:ext uri="{FF2B5EF4-FFF2-40B4-BE49-F238E27FC236}">
                  <a16:creationId xmlns:a16="http://schemas.microsoft.com/office/drawing/2014/main" id="{04741E39-135E-AB70-C088-A28D25FF5DBD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6" name="Skupina 5">
                <a:extLst>
                  <a:ext uri="{FF2B5EF4-FFF2-40B4-BE49-F238E27FC236}">
                    <a16:creationId xmlns:a16="http://schemas.microsoft.com/office/drawing/2014/main" id="{D960B0A2-E4A3-DC95-3233-77353ACBEF0D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10" name="Obdélník: se zakulacenými rohy 9">
                  <a:extLst>
                    <a:ext uri="{FF2B5EF4-FFF2-40B4-BE49-F238E27FC236}">
                      <a16:creationId xmlns:a16="http://schemas.microsoft.com/office/drawing/2014/main" id="{4F6E162A-CB5F-7CF4-18E8-CFA492164EC2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11" name="TextovéPole 10">
                  <a:extLst>
                    <a:ext uri="{FF2B5EF4-FFF2-40B4-BE49-F238E27FC236}">
                      <a16:creationId xmlns:a16="http://schemas.microsoft.com/office/drawing/2014/main" id="{5461B791-09E1-D5A2-11BE-9BDD8AF184E7}"/>
                    </a:ext>
                  </a:extLst>
                </p:cNvPr>
                <p:cNvSpPr txBox="1"/>
                <p:nvPr/>
              </p:nvSpPr>
              <p:spPr>
                <a:xfrm>
                  <a:off x="2389239" y="2003739"/>
                  <a:ext cx="7413524" cy="65181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4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9" name="Obrázek 8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5CC44502-C5AD-A7C3-4827-87BC9487C0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5" name="Obrázek 4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20DDA13B-AD63-C8D0-60A3-1A0D5E10F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7D259FFF-4A01-B1D1-F4F3-1D92EC45F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27A331E0-59F2-B827-6CF6-58A202C10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B715472-AB3B-7AE1-55CB-9A6691D22113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55" name="Skupina 54">
            <a:extLst>
              <a:ext uri="{FF2B5EF4-FFF2-40B4-BE49-F238E27FC236}">
                <a16:creationId xmlns:a16="http://schemas.microsoft.com/office/drawing/2014/main" id="{68E94BDF-344F-A8FE-B07F-699C77FDBFFC}"/>
              </a:ext>
            </a:extLst>
          </p:cNvPr>
          <p:cNvGrpSpPr/>
          <p:nvPr/>
        </p:nvGrpSpPr>
        <p:grpSpPr>
          <a:xfrm>
            <a:off x="1704586" y="7024906"/>
            <a:ext cx="8782827" cy="4380270"/>
            <a:chOff x="1818968" y="1563328"/>
            <a:chExt cx="8711380" cy="4380271"/>
          </a:xfrm>
        </p:grpSpPr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7C4D52B1-A28E-4E86-7B1E-58AC6C84BC0B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  <a:noFill/>
          </p:grpSpPr>
          <p:sp>
            <p:nvSpPr>
              <p:cNvPr id="59" name="Obdélník: se zakulacenými rohy 58">
                <a:extLst>
                  <a:ext uri="{FF2B5EF4-FFF2-40B4-BE49-F238E27FC236}">
                    <a16:creationId xmlns:a16="http://schemas.microsoft.com/office/drawing/2014/main" id="{6C0E159C-25FF-77EE-91DE-82471D95EA87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60" name="TextovéPole 59">
                <a:extLst>
                  <a:ext uri="{FF2B5EF4-FFF2-40B4-BE49-F238E27FC236}">
                    <a16:creationId xmlns:a16="http://schemas.microsoft.com/office/drawing/2014/main" id="{6169F40D-FDD3-5FB8-86AF-5BB95A7BBFF5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4000" b="1">
                    <a:latin typeface="Century Gothic" panose="020B0502020202020204" pitchFamily="34" charset="0"/>
                  </a:rPr>
                  <a:t>Vlakem z Hodonína do Vídně</a:t>
                </a:r>
              </a:p>
            </p:txBody>
          </p:sp>
        </p:grpSp>
        <p:pic>
          <p:nvPicPr>
            <p:cNvPr id="57" name="Obrázek 56" descr="Obsah obrázku text, snímek obrazovky, Písmo&#10;&#10;Popis byl vytvořen automaticky">
              <a:extLst>
                <a:ext uri="{FF2B5EF4-FFF2-40B4-BE49-F238E27FC236}">
                  <a16:creationId xmlns:a16="http://schemas.microsoft.com/office/drawing/2014/main" id="{801DAEDF-EF20-4F35-016C-5B38AC5170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086" y="2751723"/>
              <a:ext cx="5439144" cy="3028875"/>
            </a:xfrm>
            <a:prstGeom prst="rect">
              <a:avLst/>
            </a:prstGeom>
          </p:spPr>
        </p:pic>
        <p:pic>
          <p:nvPicPr>
            <p:cNvPr id="58" name="Obrázek 57">
              <a:extLst>
                <a:ext uri="{FF2B5EF4-FFF2-40B4-BE49-F238E27FC236}">
                  <a16:creationId xmlns:a16="http://schemas.microsoft.com/office/drawing/2014/main" id="{DF195CA5-6C37-C037-A2C8-B1DC52578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41633" y="5178108"/>
              <a:ext cx="2271678" cy="455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6695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300">
        <p159:morph option="byObject"/>
      </p:transition>
    </mc:Choice>
    <mc:Fallback xmlns="">
      <p:transition spd="slow" advClick="0" advTm="3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 l="-9000" r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D50CEB-4828-CE83-6238-1216A6398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Skupina 60">
            <a:extLst>
              <a:ext uri="{FF2B5EF4-FFF2-40B4-BE49-F238E27FC236}">
                <a16:creationId xmlns:a16="http://schemas.microsoft.com/office/drawing/2014/main" id="{21F2B224-1949-086F-0E37-D3EEC02ACDDB}"/>
              </a:ext>
            </a:extLst>
          </p:cNvPr>
          <p:cNvGrpSpPr/>
          <p:nvPr/>
        </p:nvGrpSpPr>
        <p:grpSpPr>
          <a:xfrm>
            <a:off x="1820680" y="1203226"/>
            <a:ext cx="4113374" cy="2068293"/>
            <a:chOff x="1818968" y="1563328"/>
            <a:chExt cx="8711380" cy="4380271"/>
          </a:xfrm>
        </p:grpSpPr>
        <p:grpSp>
          <p:nvGrpSpPr>
            <p:cNvPr id="62" name="Skupina 61">
              <a:extLst>
                <a:ext uri="{FF2B5EF4-FFF2-40B4-BE49-F238E27FC236}">
                  <a16:creationId xmlns:a16="http://schemas.microsoft.com/office/drawing/2014/main" id="{3F294D99-EEB0-EA35-83AF-38CF95A4D41A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</p:grpSpPr>
          <p:grpSp>
            <p:nvGrpSpPr>
              <p:cNvPr id="64" name="Skupina 63">
                <a:extLst>
                  <a:ext uri="{FF2B5EF4-FFF2-40B4-BE49-F238E27FC236}">
                    <a16:creationId xmlns:a16="http://schemas.microsoft.com/office/drawing/2014/main" id="{5C1DB370-6A58-9911-B8ED-A675FC4020F8}"/>
                  </a:ext>
                </a:extLst>
              </p:cNvPr>
              <p:cNvGrpSpPr/>
              <p:nvPr/>
            </p:nvGrpSpPr>
            <p:grpSpPr>
              <a:xfrm>
                <a:off x="1818968" y="1563328"/>
                <a:ext cx="8711380" cy="4380271"/>
                <a:chOff x="1818968" y="1563328"/>
                <a:chExt cx="8711380" cy="4380271"/>
              </a:xfrm>
              <a:noFill/>
            </p:grpSpPr>
            <p:sp>
              <p:nvSpPr>
                <p:cNvPr id="66" name="Obdélník: se zakulacenými rohy 65">
                  <a:extLst>
                    <a:ext uri="{FF2B5EF4-FFF2-40B4-BE49-F238E27FC236}">
                      <a16:creationId xmlns:a16="http://schemas.microsoft.com/office/drawing/2014/main" id="{F0BF7D26-DF54-78EE-5799-1DA38B44A0A8}"/>
                    </a:ext>
                  </a:extLst>
                </p:cNvPr>
                <p:cNvSpPr/>
                <p:nvPr/>
              </p:nvSpPr>
              <p:spPr>
                <a:xfrm>
                  <a:off x="1818968" y="1563328"/>
                  <a:ext cx="8711380" cy="4380271"/>
                </a:xfrm>
                <a:prstGeom prst="roundRect">
                  <a:avLst>
                    <a:gd name="adj" fmla="val 38216"/>
                  </a:avLst>
                </a:prstGeom>
                <a:solidFill>
                  <a:schemeClr val="bg1"/>
                </a:solidFill>
                <a:ln w="76200">
                  <a:solidFill>
                    <a:srgbClr val="00B0F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>
                    <a:noFill/>
                  </a:endParaRPr>
                </a:p>
              </p:txBody>
            </p:sp>
            <p:sp>
              <p:nvSpPr>
                <p:cNvPr id="67" name="TextovéPole 66">
                  <a:extLst>
                    <a:ext uri="{FF2B5EF4-FFF2-40B4-BE49-F238E27FC236}">
                      <a16:creationId xmlns:a16="http://schemas.microsoft.com/office/drawing/2014/main" id="{90BDA239-74D1-5436-5FFC-B19190AF6697}"/>
                    </a:ext>
                  </a:extLst>
                </p:cNvPr>
                <p:cNvSpPr txBox="1"/>
                <p:nvPr/>
              </p:nvSpPr>
              <p:spPr>
                <a:xfrm>
                  <a:off x="2389239" y="2003739"/>
                  <a:ext cx="7413524" cy="65181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400" b="1">
                      <a:latin typeface="Century Gothic" panose="020B0502020202020204" pitchFamily="34" charset="0"/>
                    </a:rPr>
                    <a:t>Autobusem z Kyjova do Hodonína</a:t>
                  </a:r>
                </a:p>
              </p:txBody>
            </p:sp>
          </p:grpSp>
          <p:pic>
            <p:nvPicPr>
              <p:cNvPr id="65" name="Obrázek 64" descr="Obsah obrázku text, snímek obrazovky, Písmo, číslo&#10;&#10;Popis byl vytvořen automaticky">
                <a:extLst>
                  <a:ext uri="{FF2B5EF4-FFF2-40B4-BE49-F238E27FC236}">
                    <a16:creationId xmlns:a16="http://schemas.microsoft.com/office/drawing/2014/main" id="{F408F684-1D53-ADD9-BBA0-6CC293D217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6771" y="2817577"/>
                <a:ext cx="5138458" cy="2991426"/>
              </a:xfrm>
              <a:prstGeom prst="rect">
                <a:avLst/>
              </a:prstGeom>
            </p:spPr>
          </p:pic>
        </p:grpSp>
        <p:pic>
          <p:nvPicPr>
            <p:cNvPr id="63" name="Obrázek 62" descr="Obsah obrázku Písmo, Grafika, logo, bílé&#10;&#10;Popis byl vytvořen automaticky">
              <a:extLst>
                <a:ext uri="{FF2B5EF4-FFF2-40B4-BE49-F238E27FC236}">
                  <a16:creationId xmlns:a16="http://schemas.microsoft.com/office/drawing/2014/main" id="{F3218426-E12B-1F70-C12D-89409E72C8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4049" y="4153224"/>
              <a:ext cx="1407478" cy="320132"/>
            </a:xfrm>
            <a:prstGeom prst="rect">
              <a:avLst/>
            </a:prstGeom>
          </p:spPr>
        </p:pic>
      </p:grpSp>
      <p:pic>
        <p:nvPicPr>
          <p:cNvPr id="4" name="Grafický objekt 3" descr="Mapa s označeným bodem se souvislou výplní">
            <a:extLst>
              <a:ext uri="{FF2B5EF4-FFF2-40B4-BE49-F238E27FC236}">
                <a16:creationId xmlns:a16="http://schemas.microsoft.com/office/drawing/2014/main" id="{DBD9300A-77CA-C188-A0DF-3B7A1C6330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31300" y="6039090"/>
            <a:ext cx="914400" cy="914400"/>
          </a:xfrm>
          <a:prstGeom prst="rect">
            <a:avLst/>
          </a:prstGeom>
        </p:spPr>
      </p:pic>
      <p:pic>
        <p:nvPicPr>
          <p:cNvPr id="7" name="Grafický objekt 6" descr="Tropy se souvislou výplní">
            <a:extLst>
              <a:ext uri="{FF2B5EF4-FFF2-40B4-BE49-F238E27FC236}">
                <a16:creationId xmlns:a16="http://schemas.microsoft.com/office/drawing/2014/main" id="{CCEA11D9-85F2-D181-3A8C-BAB947177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840188" y="5943600"/>
            <a:ext cx="914400" cy="91440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1DE1EE3-960D-61FA-28AF-C4D058A4002B}"/>
              </a:ext>
            </a:extLst>
          </p:cNvPr>
          <p:cNvSpPr txBox="1"/>
          <p:nvPr/>
        </p:nvSpPr>
        <p:spPr>
          <a:xfrm>
            <a:off x="3873910" y="-196769"/>
            <a:ext cx="44441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6600">
                <a:solidFill>
                  <a:schemeClr val="bg1"/>
                </a:solidFill>
                <a:latin typeface="Haettenschweiler" panose="020B0706040902060204" pitchFamily="34" charset="0"/>
              </a:rPr>
              <a:t>Cesta na Rhodos</a:t>
            </a:r>
          </a:p>
        </p:txBody>
      </p:sp>
      <p:grpSp>
        <p:nvGrpSpPr>
          <p:cNvPr id="55" name="Skupina 54">
            <a:extLst>
              <a:ext uri="{FF2B5EF4-FFF2-40B4-BE49-F238E27FC236}">
                <a16:creationId xmlns:a16="http://schemas.microsoft.com/office/drawing/2014/main" id="{FADFEF2F-6A6B-BADC-7C12-54FCA0A346DF}"/>
              </a:ext>
            </a:extLst>
          </p:cNvPr>
          <p:cNvGrpSpPr/>
          <p:nvPr/>
        </p:nvGrpSpPr>
        <p:grpSpPr>
          <a:xfrm>
            <a:off x="1704586" y="1243866"/>
            <a:ext cx="8782827" cy="4380270"/>
            <a:chOff x="1818968" y="1563328"/>
            <a:chExt cx="8711380" cy="4380271"/>
          </a:xfrm>
        </p:grpSpPr>
        <p:grpSp>
          <p:nvGrpSpPr>
            <p:cNvPr id="56" name="Skupina 55">
              <a:extLst>
                <a:ext uri="{FF2B5EF4-FFF2-40B4-BE49-F238E27FC236}">
                  <a16:creationId xmlns:a16="http://schemas.microsoft.com/office/drawing/2014/main" id="{FFE9FC55-2511-8752-50CC-2D86D97CD758}"/>
                </a:ext>
              </a:extLst>
            </p:cNvPr>
            <p:cNvGrpSpPr/>
            <p:nvPr/>
          </p:nvGrpSpPr>
          <p:grpSpPr>
            <a:xfrm>
              <a:off x="1818968" y="1563328"/>
              <a:ext cx="8711380" cy="4380271"/>
              <a:chOff x="1818968" y="1563328"/>
              <a:chExt cx="8711380" cy="4380271"/>
            </a:xfrm>
            <a:noFill/>
          </p:grpSpPr>
          <p:sp>
            <p:nvSpPr>
              <p:cNvPr id="59" name="Obdélník: se zakulacenými rohy 58">
                <a:extLst>
                  <a:ext uri="{FF2B5EF4-FFF2-40B4-BE49-F238E27FC236}">
                    <a16:creationId xmlns:a16="http://schemas.microsoft.com/office/drawing/2014/main" id="{525F22FC-A722-9D00-4B60-7D669F8E5BE8}"/>
                  </a:ext>
                </a:extLst>
              </p:cNvPr>
              <p:cNvSpPr/>
              <p:nvPr/>
            </p:nvSpPr>
            <p:spPr>
              <a:xfrm>
                <a:off x="1818968" y="1563328"/>
                <a:ext cx="8711380" cy="4380271"/>
              </a:xfrm>
              <a:prstGeom prst="roundRect">
                <a:avLst>
                  <a:gd name="adj" fmla="val 38216"/>
                </a:avLst>
              </a:prstGeom>
              <a:solidFill>
                <a:schemeClr val="bg1"/>
              </a:solidFill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>
                  <a:noFill/>
                </a:endParaRPr>
              </a:p>
            </p:txBody>
          </p:sp>
          <p:sp>
            <p:nvSpPr>
              <p:cNvPr id="60" name="TextovéPole 59">
                <a:extLst>
                  <a:ext uri="{FF2B5EF4-FFF2-40B4-BE49-F238E27FC236}">
                    <a16:creationId xmlns:a16="http://schemas.microsoft.com/office/drawing/2014/main" id="{06A34497-9D5A-AA21-9C41-878E57BEF704}"/>
                  </a:ext>
                </a:extLst>
              </p:cNvPr>
              <p:cNvSpPr txBox="1"/>
              <p:nvPr/>
            </p:nvSpPr>
            <p:spPr>
              <a:xfrm>
                <a:off x="2389239" y="2003739"/>
                <a:ext cx="7413524" cy="70788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4000" b="1">
                    <a:latin typeface="Century Gothic" panose="020B0502020202020204" pitchFamily="34" charset="0"/>
                  </a:rPr>
                  <a:t>Vlakem z Hodonína do Vídně</a:t>
                </a:r>
              </a:p>
            </p:txBody>
          </p:sp>
        </p:grpSp>
        <p:pic>
          <p:nvPicPr>
            <p:cNvPr id="57" name="Obrázek 56" descr="Obsah obrázku text, snímek obrazovky, Písmo&#10;&#10;Popis byl vytvořen automaticky">
              <a:extLst>
                <a:ext uri="{FF2B5EF4-FFF2-40B4-BE49-F238E27FC236}">
                  <a16:creationId xmlns:a16="http://schemas.microsoft.com/office/drawing/2014/main" id="{3E475BBB-0B1D-45EF-67C8-396358F94C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086" y="2751723"/>
              <a:ext cx="5439144" cy="3028875"/>
            </a:xfrm>
            <a:prstGeom prst="rect">
              <a:avLst/>
            </a:prstGeom>
          </p:spPr>
        </p:pic>
        <p:pic>
          <p:nvPicPr>
            <p:cNvPr id="58" name="Obrázek 57">
              <a:extLst>
                <a:ext uri="{FF2B5EF4-FFF2-40B4-BE49-F238E27FC236}">
                  <a16:creationId xmlns:a16="http://schemas.microsoft.com/office/drawing/2014/main" id="{64BD1497-53C2-CE52-0985-13F359AE6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6641633" y="5178108"/>
              <a:ext cx="2271678" cy="4559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7659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0936d85-7bdd-4185-8d7f-e48c800c22b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AD14F049498D243873191D83C43D051" ma:contentTypeVersion="17" ma:contentTypeDescription="Vytvoří nový dokument" ma:contentTypeScope="" ma:versionID="ed09e78f136fabfc3b8f777336403fd6">
  <xsd:schema xmlns:xsd="http://www.w3.org/2001/XMLSchema" xmlns:xs="http://www.w3.org/2001/XMLSchema" xmlns:p="http://schemas.microsoft.com/office/2006/metadata/properties" xmlns:ns3="79aac445-07ad-4d43-8f8f-762208f166c0" xmlns:ns4="60936d85-7bdd-4185-8d7f-e48c800c22b0" targetNamespace="http://schemas.microsoft.com/office/2006/metadata/properties" ma:root="true" ma:fieldsID="8ed42c07921611d445a3e2f8cfd55684" ns3:_="" ns4:_="">
    <xsd:import namespace="79aac445-07ad-4d43-8f8f-762208f166c0"/>
    <xsd:import namespace="60936d85-7bdd-4185-8d7f-e48c800c22b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aac445-07ad-4d43-8f8f-762208f166c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36d85-7bdd-4185-8d7f-e48c800c22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8DF7BE-2AB3-4F5E-91C5-FA7B080C977E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79aac445-07ad-4d43-8f8f-762208f166c0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60936d85-7bdd-4185-8d7f-e48c800c22b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224E7EB-2B38-4CFC-A050-FA0334EDBF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5D93CE-C0C0-4546-B3EE-92A77A9FDDE6}">
  <ds:schemaRefs>
    <ds:schemaRef ds:uri="60936d85-7bdd-4185-8d7f-e48c800c22b0"/>
    <ds:schemaRef ds:uri="79aac445-07ad-4d43-8f8f-762208f166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1152</Words>
  <Application>Microsoft Office PowerPoint</Application>
  <PresentationFormat>Širokoúhlá obrazovka</PresentationFormat>
  <Paragraphs>246</Paragraphs>
  <Slides>25</Slides>
  <Notes>25</Notes>
  <HiddenSlides>3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Václav Strýček</dc:creator>
  <cp:lastModifiedBy>Václav Strýček</cp:lastModifiedBy>
  <cp:revision>3</cp:revision>
  <dcterms:created xsi:type="dcterms:W3CDTF">2024-11-12T15:32:21Z</dcterms:created>
  <dcterms:modified xsi:type="dcterms:W3CDTF">2025-01-10T10:06:28Z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0x0101001AD14F049498D243873191D83C43D051</vt:lpwstr>
  </property>
</Properties>
</file>