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FF7A36DF-C38E-47DE-A951-F9C73D28D4B9}">
          <p14:sldIdLst>
            <p14:sldId id="256"/>
            <p14:sldId id="257"/>
            <p14:sldId id="258"/>
            <p14:sldId id="259"/>
            <p14:sldId id="260"/>
          </p14:sldIdLst>
        </p14:section>
        <p14:section name="Oddíl bez názvu" id="{FAFC90DF-9E00-4DD3-8413-C86A4130B062}">
          <p14:sldIdLst>
            <p14:sldId id="261"/>
            <p14:sldId id="263"/>
            <p14:sldId id="262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4660"/>
  </p:normalViewPr>
  <p:slideViewPr>
    <p:cSldViewPr snapToGrid="0">
      <p:cViewPr varScale="1">
        <p:scale>
          <a:sx n="83" d="100"/>
          <a:sy n="83" d="100"/>
        </p:scale>
        <p:origin x="8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B94F2-2803-4368-AD88-DECD0F43C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775327-44C3-4C5D-A292-F46ADCE6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E91256-B987-4CBF-B4EB-5156214C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A5BE40-ACCB-4834-A295-13795C658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C15BD2-EB07-4F82-A89B-DA4E2B837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98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40236C-849A-46B8-8CA8-430AC5492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12C9592-68D0-48BB-9596-CA3CEA6F8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84B60F-216B-40F7-80A7-706F0FAC2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008EA4-38F2-4B3F-A8BD-21B72EEF6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F9DA34-2F3F-4398-97D8-6C7AD57DF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61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01C02C0-6FB5-45B6-941F-8CA98D837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00431FF-0904-4876-B048-BCF37998C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4A1E32-A575-4850-A0C0-9DF31B409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88E366-40E1-41CC-BAE6-98B1968C9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C4BB3A-3070-4993-AF8B-005F2440A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767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D1E70-E270-4933-A96C-DA857E889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F41728-6052-4EE9-9C01-BCCCD90D4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EEB2AE-E2DB-4F43-B404-18D0BBB7D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4C6074-38D6-424C-88FF-B83F7F931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6C5A97-A146-4D28-9D19-5C9E979D6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648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DBE2E7-6A70-4F1B-A6C5-F151D987A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F5D0C1-9766-4190-8438-73680F723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CFCE7C-3955-4080-A053-C65866FE8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70BE0B-F058-42CA-876D-35CB7F73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EE314B-5504-4ADA-95F2-72282FEF1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85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5E12A-B9DE-44B3-B03C-C5DBB31D0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990C68-2C9E-4812-AD17-A63619F3C8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0348CE-5410-4F0C-A4A7-B2C3629EA7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0E8503-EA65-4335-8F3E-20BBDEBA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A79FE8-3D30-4333-A701-AA0758753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7D1FB3-7EE3-41D6-9DB1-12FC0CCC2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196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E56572-36B3-4176-A3FF-CC741D9FF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6B4372-6B76-40E3-A9B2-3CC72288D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8325CC7-022C-473E-9B4A-742C694FA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28CEDF6-6412-41E2-A58C-B83C4CB33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C75493F-681B-416B-85FC-17E65CC8B9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5115D52-ED4A-4D50-A1A4-BBFB4171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6F50E27-072B-4DA5-8DF3-663756808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37690FE-0810-4618-B4E4-E1994E43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728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770AA4-94CC-4240-A53E-B1C67800D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28CB975-7CBD-4A9D-81C0-96478CEFF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3529532-949E-429D-9D2F-A9DB2D275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E003CDB-9A1E-4092-B0E4-E0013A1AF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344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9D2E9FD-4D6A-4CAA-9BE2-4CB3365F2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1DD81AC-A5E1-448F-A0C3-774484025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2B793E-C157-47CA-BA12-EA104F09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0333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B545D4-1C2E-4E81-A670-1E22C87AD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B1A084-CE82-44CE-9EA6-27973CBD8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538FCB2-3C3C-463D-BB87-10A8C90DA2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6B04681-8D3A-4EB9-830B-7D3A80236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538E1D-02BA-4FBF-B4CA-0E25E7881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F8FDB1-8230-413E-98BF-A630D2C2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194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DD1172-CF4F-46C4-9C41-B9500804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D1BC5EA-8150-4017-8D13-8E5B9501E9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2D7DB58-C654-4DA6-BE63-5F424D4D7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9FA703-EDED-42D9-B7C7-4553B454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29B0DB2-93F2-4881-B18E-4096EDC2B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07D096-0057-4E39-ADC7-7AFE91641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343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2CC6417-741C-4708-A643-7098DCBC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6B141C-C1DB-4BA9-A0A8-306F30C57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A301E4-8CE8-4B60-A387-1340ACF7D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5A9BB-3D8C-4A16-9D58-9083822762DE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534639-E411-45B5-B80C-9E4322E387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2EA8D2-EC99-4603-AB37-85BCEAA5D8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9A951-8011-4BE0-B62D-CB0CDD751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94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431AA7-9852-48D5-8A4B-8F478ED3D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85926"/>
            <a:ext cx="9144000" cy="1784411"/>
          </a:xfrm>
        </p:spPr>
        <p:txBody>
          <a:bodyPr>
            <a:normAutofit fontScale="90000"/>
          </a:bodyPr>
          <a:lstStyle/>
          <a:p>
            <a:r>
              <a:rPr lang="cs-CZ" sz="7200" b="1" u="sng" dirty="0">
                <a:latin typeface="Britannic Bold" panose="020B0903060703020204" pitchFamily="34" charset="0"/>
              </a:rPr>
              <a:t>Z ČESKA DO AMSTERDAMU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B57EEC-5529-4723-8689-B4D3E6FEC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537" y="2521258"/>
            <a:ext cx="11159231" cy="3932808"/>
          </a:xfrm>
        </p:spPr>
        <p:txBody>
          <a:bodyPr/>
          <a:lstStyle/>
          <a:p>
            <a:r>
              <a:rPr lang="cs-CZ" sz="1800" b="1" dirty="0"/>
              <a:t>Tereza </a:t>
            </a:r>
            <a:r>
              <a:rPr lang="cs-CZ" sz="1800" b="1" dirty="0" err="1"/>
              <a:t>Hajkrová</a:t>
            </a:r>
            <a:r>
              <a:rPr lang="cs-CZ" sz="1800" b="1" dirty="0"/>
              <a:t> &amp; Jana Kohútová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D348717-DF02-41D5-BC40-0418A816CB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3283442"/>
            <a:ext cx="4073096" cy="240843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B03D9A4-09A5-4F85-9B64-FCC932416F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0699" y="3283442"/>
            <a:ext cx="4171955" cy="240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49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9EADAE-84A6-454B-957A-5280E6AF0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PÁTEK </a:t>
            </a:r>
            <a:r>
              <a:rPr lang="cs-CZ" sz="3600" b="1" u="sng" dirty="0"/>
              <a:t>9.7.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B84BAE-D5BD-4B27-848A-C0299C772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Ziggo</a:t>
            </a:r>
            <a:r>
              <a:rPr lang="cs-CZ" dirty="0"/>
              <a:t> dome                                                 čtvrť Červených světel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37F63E5-D249-4D15-9B50-E162A78CC1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646650"/>
            <a:ext cx="4306261" cy="286971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C046C6C-9A30-41B6-A4A7-DC53458CE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768" y="2646650"/>
            <a:ext cx="3977197" cy="297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6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C5C2F-9FBD-44F5-9FFE-49DE52EF7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SOBOTA </a:t>
            </a:r>
            <a:r>
              <a:rPr lang="cs-CZ" sz="3600" b="1" u="sng" dirty="0"/>
              <a:t>10.7.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1732DE-AD1C-444A-847D-EA1507F72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err="1"/>
              <a:t>Amstel</a:t>
            </a:r>
            <a:r>
              <a:rPr lang="cs-CZ" sz="3600" dirty="0"/>
              <a:t>                                  </a:t>
            </a:r>
            <a:r>
              <a:rPr lang="cs-CZ" sz="3600" dirty="0" err="1"/>
              <a:t>Willet-Holthuysen</a:t>
            </a:r>
            <a:r>
              <a:rPr lang="cs-CZ" sz="3600" dirty="0"/>
              <a:t> museum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E9FDE83-A89B-4402-B6AF-B72B3A5C97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28" y="2363933"/>
            <a:ext cx="4577063" cy="305391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BEACD35-694C-42C5-B2DE-101890F6B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6046" y="2363933"/>
            <a:ext cx="2895619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43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C2D58-A3EA-42A2-8638-63EE6083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NEDĚLE </a:t>
            </a:r>
            <a:r>
              <a:rPr lang="cs-CZ" sz="3600" b="1" u="sng" dirty="0"/>
              <a:t>11.7.</a:t>
            </a:r>
            <a:r>
              <a:rPr lang="cs-CZ" sz="5400" b="1" u="sng" dirty="0"/>
              <a:t> + odjezd domů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4D960D-0807-4568-9F47-C0EE6DAC5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Van </a:t>
            </a:r>
            <a:r>
              <a:rPr lang="cs-CZ" dirty="0" err="1"/>
              <a:t>Loon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A708E00-84F0-463A-BB45-433E9147A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358" y="2379909"/>
            <a:ext cx="5568009" cy="370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38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CDF0A-07C2-490B-8ABF-A8FDA4DD0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Výsledná cena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9ABD2B-6EE7-44B4-B3F7-A50BB672F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Celé by to vyšlo na 18 289 Kč.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AB268C2-ED63-4C74-9CFD-E23245DFAC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5390" y="1825625"/>
            <a:ext cx="4796901" cy="318514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FE6EC83-A455-4FDF-AA64-0EB4DED79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027" y="3179585"/>
            <a:ext cx="4192480" cy="286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01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F0239A-8D80-45A1-9426-116C5A06A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Ubytování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C2784CE-AFD5-4781-9128-D30E2A91E8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91" y="76562"/>
            <a:ext cx="3092796" cy="6704876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8AFB8C3-89B6-4374-8F8D-B4BF5459D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0113" y="76562"/>
            <a:ext cx="3092796" cy="670487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4B26CCF-5FF2-4CC8-81CE-1BAD71354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4984" y="1357279"/>
            <a:ext cx="2502032" cy="542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28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D0C527-030C-4E07-84A8-94C59AFE6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Pojištění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5BE49E8-496D-4E16-A554-13B5031E25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160" y="166457"/>
            <a:ext cx="3009863" cy="6525086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E8323B3-19C9-4617-9CFA-3696B45F1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6979" y="0"/>
            <a:ext cx="3114591" cy="675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584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66E55F-3AC2-4F3B-B1AC-604F719CD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192" y="365125"/>
            <a:ext cx="6640497" cy="1667861"/>
          </a:xfrm>
        </p:spPr>
        <p:txBody>
          <a:bodyPr>
            <a:normAutofit/>
          </a:bodyPr>
          <a:lstStyle/>
          <a:p>
            <a:pPr algn="ctr"/>
            <a:r>
              <a:rPr lang="cs-CZ" sz="5400" b="1" u="sng" dirty="0"/>
              <a:t>Cesta z Kyjova na letiště do Prahy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6A8DC3A-DB87-4B3A-8870-A1866CCB9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4998" y="205309"/>
            <a:ext cx="2974020" cy="6447382"/>
          </a:xfrm>
        </p:spPr>
      </p:pic>
    </p:spTree>
    <p:extLst>
      <p:ext uri="{BB962C8B-B14F-4D97-AF65-F5344CB8AC3E}">
        <p14:creationId xmlns:p14="http://schemas.microsoft.com/office/powerpoint/2010/main" val="3656682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2F1A22-764B-4659-A25C-0C865E822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Letenky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014997-8E78-44EB-B4B3-C6E60E56B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TAM                                                                 ZPĚT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4C94EA-D981-4A88-B020-42DAC8E0D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047" y="529830"/>
            <a:ext cx="2750607" cy="596304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896F317-1548-41DD-AE0D-046BCBF61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347" y="338491"/>
            <a:ext cx="2914809" cy="631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41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8A28D1-BBDC-456E-914D-613FAFEBB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5400" b="1" u="sng" dirty="0"/>
              <a:t>Kam bychom jsme se mohli podívat</a:t>
            </a:r>
            <a:br>
              <a:rPr lang="cs-CZ" sz="5400" b="1" u="sng" dirty="0"/>
            </a:br>
            <a:r>
              <a:rPr lang="cs-CZ" sz="5400" b="1" u="sng" dirty="0"/>
              <a:t>PONDĚLÍ </a:t>
            </a:r>
            <a:r>
              <a:rPr lang="cs-CZ" sz="4000" b="1" u="sng" dirty="0"/>
              <a:t>5.7.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17F12A9-9167-474E-A256-08FDCA77E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211" y="1863671"/>
            <a:ext cx="2007166" cy="4351338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93E25A4-4812-4964-8904-45AE90863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6434" y="2009066"/>
            <a:ext cx="3050958" cy="203027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4620F04-C9C9-4402-B21C-0913F650DFA7}"/>
              </a:ext>
            </a:extLst>
          </p:cNvPr>
          <p:cNvSpPr txBox="1"/>
          <p:nvPr/>
        </p:nvSpPr>
        <p:spPr>
          <a:xfrm>
            <a:off x="727970" y="1784412"/>
            <a:ext cx="2157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Dům Anny Frankové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8494F0A-57F9-4EB5-925F-2626BB8BAF14}"/>
              </a:ext>
            </a:extLst>
          </p:cNvPr>
          <p:cNvSpPr txBox="1"/>
          <p:nvPr/>
        </p:nvSpPr>
        <p:spPr>
          <a:xfrm>
            <a:off x="6096001" y="1969079"/>
            <a:ext cx="1734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err="1"/>
              <a:t>Jordaan</a:t>
            </a:r>
            <a:endParaRPr lang="cs-CZ" sz="3600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6A6B9E75-CFEE-421D-A675-70B34BB57D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1147" y="4242591"/>
            <a:ext cx="3609376" cy="203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38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884F23-9CAF-4819-8FA5-DC0992467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 ÚTERÝ </a:t>
            </a:r>
            <a:r>
              <a:rPr lang="cs-CZ" sz="3600" b="1" u="sng" dirty="0"/>
              <a:t>6.7.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F1E31-485D-4980-82A6-9E30876C8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err="1"/>
              <a:t>Centraal</a:t>
            </a:r>
            <a:r>
              <a:rPr lang="cs-CZ" sz="3600" dirty="0"/>
              <a:t> station                                      </a:t>
            </a:r>
            <a:r>
              <a:rPr lang="cs-CZ" sz="3600" dirty="0" err="1"/>
              <a:t>Royal</a:t>
            </a:r>
            <a:r>
              <a:rPr lang="cs-CZ" sz="3600" dirty="0"/>
              <a:t> </a:t>
            </a:r>
            <a:r>
              <a:rPr lang="cs-CZ" sz="3600" dirty="0" err="1"/>
              <a:t>palace</a:t>
            </a:r>
            <a:r>
              <a:rPr lang="cs-CZ" sz="3600" dirty="0"/>
              <a:t>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C562643-A0B0-4EBF-9647-96CADA10E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047" y="2504959"/>
            <a:ext cx="4944319" cy="314958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F0054B7-7BA0-4EC7-8308-F9177B0C3A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7990" y="2504959"/>
            <a:ext cx="4864963" cy="322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7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47FA56-BA0C-470D-9F4D-DDC22524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STŘEDA </a:t>
            </a:r>
            <a:r>
              <a:rPr lang="cs-CZ" sz="3600" b="1" u="sng" dirty="0"/>
              <a:t>7.7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98C561-DF33-4730-AC0C-6E1D2954E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   Dam square                                         </a:t>
            </a:r>
            <a:r>
              <a:rPr lang="cs-CZ" sz="3600" dirty="0" err="1"/>
              <a:t>Begijnhof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71CE670-31F4-4984-91C5-07706789E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949" y="2549465"/>
            <a:ext cx="4736977" cy="35481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E3FE1B4-6C3A-4523-B5F6-8DF2EA57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6772" y="2628803"/>
            <a:ext cx="5076889" cy="354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813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39AB07-ECC1-4DF4-BD4A-23198274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u="sng" dirty="0"/>
              <a:t>ČTVRTEK </a:t>
            </a:r>
            <a:r>
              <a:rPr lang="cs-CZ" sz="3600" b="1" u="sng" dirty="0"/>
              <a:t>8.7.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044952-2C79-462F-8F1A-6D4C1D0C5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Amsterdamský vodní kanál             De </a:t>
            </a:r>
            <a:r>
              <a:rPr lang="cs-CZ" sz="3600" dirty="0" err="1"/>
              <a:t>Hallen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2E2DC0F-8E13-4E48-952C-CA6D969FF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05" y="2850426"/>
            <a:ext cx="4845959" cy="322476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ABA4B65-FD2F-48F9-A442-9C09C0796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400" y="2850426"/>
            <a:ext cx="4845960" cy="322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061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65EDD4C02B754EAF192D9C5CBE5F13" ma:contentTypeVersion="9" ma:contentTypeDescription="Vytvoří nový dokument" ma:contentTypeScope="" ma:versionID="130ff5a5ea2cbc6c6ef5fc8c689590fe">
  <xsd:schema xmlns:xsd="http://www.w3.org/2001/XMLSchema" xmlns:xs="http://www.w3.org/2001/XMLSchema" xmlns:p="http://schemas.microsoft.com/office/2006/metadata/properties" xmlns:ns2="f6c90a44-efdb-4a27-b082-7a8ffa73bf55" targetNamespace="http://schemas.microsoft.com/office/2006/metadata/properties" ma:root="true" ma:fieldsID="3db06048eb3f4ada4923b8aa369c06b4" ns2:_="">
    <xsd:import namespace="f6c90a44-efdb-4a27-b082-7a8ffa73bf55"/>
    <xsd:element name="properties">
      <xsd:complexType>
        <xsd:sequence>
          <xsd:element name="documentManagement">
            <xsd:complexType>
              <xsd:all>
                <xsd:element ref="ns2:Reference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c90a44-efdb-4a27-b082-7a8ffa73bf55" elementFormDefault="qualified">
    <xsd:import namespace="http://schemas.microsoft.com/office/2006/documentManagement/types"/>
    <xsd:import namespace="http://schemas.microsoft.com/office/infopath/2007/PartnerControls"/>
    <xsd:element name="ReferenceId" ma:index="8" nillable="true" ma:displayName="ReferenceId" ma:indexed="true" ma:internalName="ReferenceId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ferenceId xmlns="f6c90a44-efdb-4a27-b082-7a8ffa73bf55" xsi:nil="true"/>
  </documentManagement>
</p:properties>
</file>

<file path=customXml/itemProps1.xml><?xml version="1.0" encoding="utf-8"?>
<ds:datastoreItem xmlns:ds="http://schemas.openxmlformats.org/officeDocument/2006/customXml" ds:itemID="{DAA6A34F-7B7E-4595-901C-AE7633795D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c90a44-efdb-4a27-b082-7a8ffa73bf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EBA744-76CB-4A47-A215-4F1D2CAAF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1EAE95-0DFF-4AC7-90E4-5F805600BF5C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f6c90a44-efdb-4a27-b082-7a8ffa73bf55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91</Words>
  <Application>Microsoft Office PowerPoint</Application>
  <PresentationFormat>Širokoúhlá obrazovka</PresentationFormat>
  <Paragraphs>24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Britannic Bold</vt:lpstr>
      <vt:lpstr>Calibri</vt:lpstr>
      <vt:lpstr>Calibri Light</vt:lpstr>
      <vt:lpstr>Motiv Office</vt:lpstr>
      <vt:lpstr>Z ČESKA DO AMSTERDAMU</vt:lpstr>
      <vt:lpstr>Ubytování</vt:lpstr>
      <vt:lpstr>Pojištění</vt:lpstr>
      <vt:lpstr>Cesta z Kyjova na letiště do Prahy</vt:lpstr>
      <vt:lpstr>Letenky</vt:lpstr>
      <vt:lpstr>Kam bychom jsme se mohli podívat PONDĚLÍ 5.7.</vt:lpstr>
      <vt:lpstr> ÚTERÝ 6.7.</vt:lpstr>
      <vt:lpstr>STŘEDA 7.7</vt:lpstr>
      <vt:lpstr>ČTVRTEK 8.7.</vt:lpstr>
      <vt:lpstr>PÁTEK 9.7.</vt:lpstr>
      <vt:lpstr>SOBOTA 10.7.</vt:lpstr>
      <vt:lpstr>NEDĚLE 11.7. + odjezd domů</vt:lpstr>
      <vt:lpstr>Výsledná cena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ČESKA DO AMSTERDAMU</dc:title>
  <dc:creator>Jana Kohútová</dc:creator>
  <cp:lastModifiedBy>Vladimír Balajka</cp:lastModifiedBy>
  <cp:revision>18</cp:revision>
  <dcterms:created xsi:type="dcterms:W3CDTF">2021-06-14T16:21:56Z</dcterms:created>
  <dcterms:modified xsi:type="dcterms:W3CDTF">2021-08-30T15:46:49Z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0x010100D565EDD4C02B754EAF192D9C5CBE5F13</vt:lpwstr>
  </property>
</Properties>
</file>