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7" r:id="rId3"/>
    <p:sldId id="258" r:id="rId4"/>
    <p:sldId id="265" r:id="rId5"/>
    <p:sldId id="266" r:id="rId6"/>
    <p:sldId id="259" r:id="rId7"/>
    <p:sldId id="260" r:id="rId8"/>
    <p:sldId id="261" r:id="rId9"/>
    <p:sldId id="262" r:id="rId10"/>
    <p:sldId id="263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28AB0E-17A2-487C-653B-D13A8EC1819B}" v="303" dt="2021-06-10T16:01:59.202"/>
    <p1510:client id="{70DAEAA7-E56F-BDC5-0FDE-7B12A2A9E19F}" v="2" dt="2021-06-11T17:03:11.647"/>
    <p1510:client id="{3D3AEE1E-C5E9-6372-BAEA-F18077DDEA86}" v="306" dt="2021-06-10T16:43:15.273"/>
    <p1510:client id="{DE664941-C64B-2F39-1572-6B50FBF510E7}" v="413" dt="2021-06-09T16:17:46.920"/>
    <p1510:client id="{AD737DDA-C1D1-8B60-E406-2ADFFCBDAC8C}" v="45" dt="2021-06-10T15:04:35.011"/>
    <p1510:client id="{8DB3DDCB-B227-1121-9CBE-C64CB222A7B1}" v="133" dt="2021-06-09T16:27:41.400"/>
    <p1510:client id="{D2548D21-0CBA-42D1-9A60-992B7DC618DD}" v="139" dt="2021-06-09T15:22:55.135"/>
    <p1510:client id="{C1DAA847-F641-7673-E719-9D935320E704}" v="526" dt="2021-06-11T13:29:22.5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655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332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581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788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415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730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599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687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0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161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952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315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16" r:id="rId6"/>
    <p:sldLayoutId id="2147483712" r:id="rId7"/>
    <p:sldLayoutId id="2147483713" r:id="rId8"/>
    <p:sldLayoutId id="2147483714" r:id="rId9"/>
    <p:sldLayoutId id="2147483715" r:id="rId10"/>
    <p:sldLayoutId id="214748371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5">
            <a:extLst>
              <a:ext uri="{FF2B5EF4-FFF2-40B4-BE49-F238E27FC236}">
                <a16:creationId xmlns:a16="http://schemas.microsoft.com/office/drawing/2014/main" id="{AD294E7E-62D8-48F8-A01E-1A457B5CA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7" name="Rectangle 27">
            <a:extLst>
              <a:ext uri="{FF2B5EF4-FFF2-40B4-BE49-F238E27FC236}">
                <a16:creationId xmlns:a16="http://schemas.microsoft.com/office/drawing/2014/main" id="{FBCADCC9-9C0D-4CE3-8966-44472EFCF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9" name="Rectangle 29">
            <a:extLst>
              <a:ext uri="{FF2B5EF4-FFF2-40B4-BE49-F238E27FC236}">
                <a16:creationId xmlns:a16="http://schemas.microsoft.com/office/drawing/2014/main" id="{05FD221C-EDD3-49D9-90A7-260CECEE1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3" descr="Palmtrees against city during sunset">
            <a:extLst>
              <a:ext uri="{FF2B5EF4-FFF2-40B4-BE49-F238E27FC236}">
                <a16:creationId xmlns:a16="http://schemas.microsoft.com/office/drawing/2014/main" id="{3B21647A-4A11-41D2-971F-C86D90C2B8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1525" y="10"/>
            <a:ext cx="12188951" cy="6857990"/>
          </a:xfrm>
          <a:prstGeom prst="rect">
            <a:avLst/>
          </a:prstGeom>
        </p:spPr>
      </p:pic>
      <p:grpSp>
        <p:nvGrpSpPr>
          <p:cNvPr id="31" name="Top Left">
            <a:extLst>
              <a:ext uri="{FF2B5EF4-FFF2-40B4-BE49-F238E27FC236}">
                <a16:creationId xmlns:a16="http://schemas.microsoft.com/office/drawing/2014/main" id="{B858DA4F-B13B-4D82-A95F-CBF114BDDD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76200" y="1"/>
            <a:ext cx="6711876" cy="4495800"/>
            <a:chOff x="-16788" y="0"/>
            <a:chExt cx="9475836" cy="634717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A4C0D61-C854-46C1-85D7-10CCCB9522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00" y="22951"/>
              <a:ext cx="9345148" cy="6324226"/>
            </a:xfrm>
            <a:custGeom>
              <a:avLst/>
              <a:gdLst>
                <a:gd name="connsiteX0" fmla="*/ 0 w 7097124"/>
                <a:gd name="connsiteY0" fmla="*/ 3198971 h 4802900"/>
                <a:gd name="connsiteX1" fmla="*/ 219837 w 7097124"/>
                <a:gd name="connsiteY1" fmla="*/ 3452527 h 4802900"/>
                <a:gd name="connsiteX2" fmla="*/ 399288 w 7097124"/>
                <a:gd name="connsiteY2" fmla="*/ 3536347 h 4802900"/>
                <a:gd name="connsiteX3" fmla="*/ 744188 w 7097124"/>
                <a:gd name="connsiteY3" fmla="*/ 3536347 h 4802900"/>
                <a:gd name="connsiteX4" fmla="*/ 981456 w 7097124"/>
                <a:gd name="connsiteY4" fmla="*/ 3536347 h 4802900"/>
                <a:gd name="connsiteX5" fmla="*/ 1116997 w 7097124"/>
                <a:gd name="connsiteY5" fmla="*/ 3620167 h 4802900"/>
                <a:gd name="connsiteX6" fmla="*/ 1236631 w 7097124"/>
                <a:gd name="connsiteY6" fmla="*/ 3765804 h 4802900"/>
                <a:gd name="connsiteX7" fmla="*/ 1378172 w 7097124"/>
                <a:gd name="connsiteY7" fmla="*/ 3987260 h 4802900"/>
                <a:gd name="connsiteX8" fmla="*/ 1545622 w 7097124"/>
                <a:gd name="connsiteY8" fmla="*/ 4340352 h 4802900"/>
                <a:gd name="connsiteX9" fmla="*/ 1697165 w 7097124"/>
                <a:gd name="connsiteY9" fmla="*/ 4615625 h 4802900"/>
                <a:gd name="connsiteX10" fmla="*/ 1800892 w 7097124"/>
                <a:gd name="connsiteY10" fmla="*/ 4719352 h 4802900"/>
                <a:gd name="connsiteX11" fmla="*/ 2205609 w 7097124"/>
                <a:gd name="connsiteY11" fmla="*/ 4765262 h 4802900"/>
                <a:gd name="connsiteX12" fmla="*/ 2658237 w 7097124"/>
                <a:gd name="connsiteY12" fmla="*/ 4721352 h 4802900"/>
                <a:gd name="connsiteX13" fmla="*/ 2825686 w 7097124"/>
                <a:gd name="connsiteY13" fmla="*/ 4701445 h 4802900"/>
                <a:gd name="connsiteX14" fmla="*/ 3124772 w 7097124"/>
                <a:gd name="connsiteY14" fmla="*/ 4759262 h 4802900"/>
                <a:gd name="connsiteX15" fmla="*/ 3435858 w 7097124"/>
                <a:gd name="connsiteY15" fmla="*/ 4801172 h 4802900"/>
                <a:gd name="connsiteX16" fmla="*/ 3718941 w 7097124"/>
                <a:gd name="connsiteY16" fmla="*/ 4775264 h 4802900"/>
                <a:gd name="connsiteX17" fmla="*/ 3992118 w 7097124"/>
                <a:gd name="connsiteY17" fmla="*/ 4619625 h 4802900"/>
                <a:gd name="connsiteX18" fmla="*/ 4219385 w 7097124"/>
                <a:gd name="connsiteY18" fmla="*/ 4408170 h 4802900"/>
                <a:gd name="connsiteX19" fmla="*/ 4564285 w 7097124"/>
                <a:gd name="connsiteY19" fmla="*/ 4031171 h 4802900"/>
                <a:gd name="connsiteX20" fmla="*/ 4871371 w 7097124"/>
                <a:gd name="connsiteY20" fmla="*/ 3694081 h 4802900"/>
                <a:gd name="connsiteX21" fmla="*/ 5292090 w 7097124"/>
                <a:gd name="connsiteY21" fmla="*/ 3241262 h 4802900"/>
                <a:gd name="connsiteX22" fmla="*/ 5551265 w 7097124"/>
                <a:gd name="connsiteY22" fmla="*/ 2874169 h 4802900"/>
                <a:gd name="connsiteX23" fmla="*/ 5788533 w 7097124"/>
                <a:gd name="connsiteY23" fmla="*/ 2409349 h 4802900"/>
                <a:gd name="connsiteX24" fmla="*/ 5959983 w 7097124"/>
                <a:gd name="connsiteY24" fmla="*/ 2106168 h 4802900"/>
                <a:gd name="connsiteX25" fmla="*/ 6209252 w 7097124"/>
                <a:gd name="connsiteY25" fmla="*/ 1872806 h 4802900"/>
                <a:gd name="connsiteX26" fmla="*/ 6510338 w 7097124"/>
                <a:gd name="connsiteY26" fmla="*/ 1613440 h 4802900"/>
                <a:gd name="connsiteX27" fmla="*/ 6779514 w 7097124"/>
                <a:gd name="connsiteY27" fmla="*/ 1344168 h 4802900"/>
                <a:gd name="connsiteX28" fmla="*/ 6994874 w 7097124"/>
                <a:gd name="connsiteY28" fmla="*/ 987076 h 4802900"/>
                <a:gd name="connsiteX29" fmla="*/ 7094601 w 7097124"/>
                <a:gd name="connsiteY29" fmla="*/ 685895 h 4802900"/>
                <a:gd name="connsiteX30" fmla="*/ 6947059 w 7097124"/>
                <a:gd name="connsiteY30" fmla="*/ 227076 h 4802900"/>
                <a:gd name="connsiteX31" fmla="*/ 6739128 w 7097124"/>
                <a:gd name="connsiteY31" fmla="*/ 0 h 480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097124" h="4802900">
                  <a:moveTo>
                    <a:pt x="0" y="3198971"/>
                  </a:moveTo>
                  <a:cubicBezTo>
                    <a:pt x="32385" y="3249454"/>
                    <a:pt x="174403" y="3413570"/>
                    <a:pt x="219837" y="3452527"/>
                  </a:cubicBezTo>
                  <a:cubicBezTo>
                    <a:pt x="270701" y="3496151"/>
                    <a:pt x="333756" y="3521869"/>
                    <a:pt x="399288" y="3536347"/>
                  </a:cubicBezTo>
                  <a:cubicBezTo>
                    <a:pt x="512254" y="3561207"/>
                    <a:pt x="629222" y="3550634"/>
                    <a:pt x="744188" y="3536347"/>
                  </a:cubicBezTo>
                  <a:cubicBezTo>
                    <a:pt x="823817" y="3526441"/>
                    <a:pt x="905066" y="3513201"/>
                    <a:pt x="981456" y="3536347"/>
                  </a:cubicBezTo>
                  <a:cubicBezTo>
                    <a:pt x="1032986" y="3551968"/>
                    <a:pt x="1077944" y="3582924"/>
                    <a:pt x="1116997" y="3620167"/>
                  </a:cubicBezTo>
                  <a:cubicBezTo>
                    <a:pt x="1162526" y="3663601"/>
                    <a:pt x="1200245" y="3714369"/>
                    <a:pt x="1236631" y="3765804"/>
                  </a:cubicBezTo>
                  <a:cubicBezTo>
                    <a:pt x="1287304" y="3837337"/>
                    <a:pt x="1336167" y="3910298"/>
                    <a:pt x="1378172" y="3987260"/>
                  </a:cubicBezTo>
                  <a:cubicBezTo>
                    <a:pt x="1440656" y="4101560"/>
                    <a:pt x="1491425" y="4221766"/>
                    <a:pt x="1545622" y="4340352"/>
                  </a:cubicBezTo>
                  <a:cubicBezTo>
                    <a:pt x="1589342" y="4435888"/>
                    <a:pt x="1636014" y="4530376"/>
                    <a:pt x="1697165" y="4615625"/>
                  </a:cubicBezTo>
                  <a:cubicBezTo>
                    <a:pt x="1726025" y="4655820"/>
                    <a:pt x="1759553" y="4692396"/>
                    <a:pt x="1800892" y="4719352"/>
                  </a:cubicBezTo>
                  <a:cubicBezTo>
                    <a:pt x="1917097" y="4795076"/>
                    <a:pt x="2065592" y="4776121"/>
                    <a:pt x="2205609" y="4765262"/>
                  </a:cubicBezTo>
                  <a:cubicBezTo>
                    <a:pt x="2356866" y="4753452"/>
                    <a:pt x="2508599" y="4746117"/>
                    <a:pt x="2658237" y="4721352"/>
                  </a:cubicBezTo>
                  <a:cubicBezTo>
                    <a:pt x="2713863" y="4712208"/>
                    <a:pt x="2769394" y="4701445"/>
                    <a:pt x="2825686" y="4701445"/>
                  </a:cubicBezTo>
                  <a:cubicBezTo>
                    <a:pt x="2927509" y="4701254"/>
                    <a:pt x="3025331" y="4736116"/>
                    <a:pt x="3124772" y="4759262"/>
                  </a:cubicBezTo>
                  <a:cubicBezTo>
                    <a:pt x="3226880" y="4782979"/>
                    <a:pt x="3331083" y="4796219"/>
                    <a:pt x="3435858" y="4801172"/>
                  </a:cubicBezTo>
                  <a:cubicBezTo>
                    <a:pt x="3531394" y="4805648"/>
                    <a:pt x="3627692" y="4802886"/>
                    <a:pt x="3718941" y="4775264"/>
                  </a:cubicBezTo>
                  <a:cubicBezTo>
                    <a:pt x="3820001" y="4744593"/>
                    <a:pt x="3909441" y="4685824"/>
                    <a:pt x="3992118" y="4619625"/>
                  </a:cubicBezTo>
                  <a:cubicBezTo>
                    <a:pt x="4072985" y="4554951"/>
                    <a:pt x="4147376" y="4482656"/>
                    <a:pt x="4219385" y="4408170"/>
                  </a:cubicBezTo>
                  <a:cubicBezTo>
                    <a:pt x="4337780" y="4285679"/>
                    <a:pt x="4450937" y="4158234"/>
                    <a:pt x="4564285" y="4031171"/>
                  </a:cubicBezTo>
                  <a:cubicBezTo>
                    <a:pt x="4665536" y="3917728"/>
                    <a:pt x="4767072" y="3804666"/>
                    <a:pt x="4871371" y="3694081"/>
                  </a:cubicBezTo>
                  <a:cubicBezTo>
                    <a:pt x="5012722" y="3544062"/>
                    <a:pt x="5160455" y="3399854"/>
                    <a:pt x="5292090" y="3241262"/>
                  </a:cubicBezTo>
                  <a:cubicBezTo>
                    <a:pt x="5387912" y="3125819"/>
                    <a:pt x="5474970" y="3003328"/>
                    <a:pt x="5551265" y="2874169"/>
                  </a:cubicBezTo>
                  <a:cubicBezTo>
                    <a:pt x="5639848" y="2724341"/>
                    <a:pt x="5714524" y="2566987"/>
                    <a:pt x="5788533" y="2409349"/>
                  </a:cubicBezTo>
                  <a:cubicBezTo>
                    <a:pt x="5838064" y="2303812"/>
                    <a:pt x="5887593" y="2197322"/>
                    <a:pt x="5959983" y="2106168"/>
                  </a:cubicBezTo>
                  <a:cubicBezTo>
                    <a:pt x="6030945" y="2016824"/>
                    <a:pt x="6121051" y="1945481"/>
                    <a:pt x="6209252" y="1872806"/>
                  </a:cubicBezTo>
                  <a:cubicBezTo>
                    <a:pt x="6311456" y="1788509"/>
                    <a:pt x="6410897" y="1701070"/>
                    <a:pt x="6510338" y="1613440"/>
                  </a:cubicBezTo>
                  <a:cubicBezTo>
                    <a:pt x="6605874" y="1529334"/>
                    <a:pt x="6700076" y="1443419"/>
                    <a:pt x="6779514" y="1344168"/>
                  </a:cubicBezTo>
                  <a:cubicBezTo>
                    <a:pt x="6866573" y="1235393"/>
                    <a:pt x="6933248" y="1112139"/>
                    <a:pt x="6994874" y="987076"/>
                  </a:cubicBezTo>
                  <a:cubicBezTo>
                    <a:pt x="7042118" y="891159"/>
                    <a:pt x="7084219" y="792004"/>
                    <a:pt x="7094601" y="685895"/>
                  </a:cubicBezTo>
                  <a:cubicBezTo>
                    <a:pt x="7110699" y="520732"/>
                    <a:pt x="7048405" y="359093"/>
                    <a:pt x="6947059" y="227076"/>
                  </a:cubicBezTo>
                  <a:cubicBezTo>
                    <a:pt x="6861430" y="115538"/>
                    <a:pt x="6739128" y="0"/>
                    <a:pt x="6739128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C0CC377-89ED-4A85-84B3-011B44D54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540" y="12542"/>
              <a:ext cx="9121489" cy="6188666"/>
            </a:xfrm>
            <a:custGeom>
              <a:avLst/>
              <a:gdLst>
                <a:gd name="connsiteX0" fmla="*/ 0 w 6891548"/>
                <a:gd name="connsiteY0" fmla="*/ 2860739 h 4699949"/>
                <a:gd name="connsiteX1" fmla="*/ 175451 w 6891548"/>
                <a:gd name="connsiteY1" fmla="*/ 3155252 h 4699949"/>
                <a:gd name="connsiteX2" fmla="*/ 341567 w 6891548"/>
                <a:gd name="connsiteY2" fmla="*/ 3294888 h 4699949"/>
                <a:gd name="connsiteX3" fmla="*/ 557594 w 6891548"/>
                <a:gd name="connsiteY3" fmla="*/ 3336417 h 4699949"/>
                <a:gd name="connsiteX4" fmla="*/ 753618 w 6891548"/>
                <a:gd name="connsiteY4" fmla="*/ 3278220 h 4699949"/>
                <a:gd name="connsiteX5" fmla="*/ 858298 w 6891548"/>
                <a:gd name="connsiteY5" fmla="*/ 3151918 h 4699949"/>
                <a:gd name="connsiteX6" fmla="*/ 846677 w 6891548"/>
                <a:gd name="connsiteY6" fmla="*/ 2907506 h 4699949"/>
                <a:gd name="connsiteX7" fmla="*/ 808482 w 6891548"/>
                <a:gd name="connsiteY7" fmla="*/ 2648141 h 4699949"/>
                <a:gd name="connsiteX8" fmla="*/ 785241 w 6891548"/>
                <a:gd name="connsiteY8" fmla="*/ 2513457 h 4699949"/>
                <a:gd name="connsiteX9" fmla="*/ 785241 w 6891548"/>
                <a:gd name="connsiteY9" fmla="*/ 2408682 h 4699949"/>
                <a:gd name="connsiteX10" fmla="*/ 908209 w 6891548"/>
                <a:gd name="connsiteY10" fmla="*/ 2310575 h 4699949"/>
                <a:gd name="connsiteX11" fmla="*/ 1089279 w 6891548"/>
                <a:gd name="connsiteY11" fmla="*/ 2325529 h 4699949"/>
                <a:gd name="connsiteX12" fmla="*/ 1198912 w 6891548"/>
                <a:gd name="connsiteY12" fmla="*/ 2410301 h 4699949"/>
                <a:gd name="connsiteX13" fmla="*/ 1252061 w 6891548"/>
                <a:gd name="connsiteY13" fmla="*/ 2638044 h 4699949"/>
                <a:gd name="connsiteX14" fmla="*/ 1147382 w 6891548"/>
                <a:gd name="connsiteY14" fmla="*/ 2968847 h 4699949"/>
                <a:gd name="connsiteX15" fmla="*/ 1115854 w 6891548"/>
                <a:gd name="connsiteY15" fmla="*/ 3194971 h 4699949"/>
                <a:gd name="connsiteX16" fmla="*/ 1215580 w 6891548"/>
                <a:gd name="connsiteY16" fmla="*/ 3447669 h 4699949"/>
                <a:gd name="connsiteX17" fmla="*/ 1396651 w 6891548"/>
                <a:gd name="connsiteY17" fmla="*/ 3783425 h 4699949"/>
                <a:gd name="connsiteX18" fmla="*/ 1507998 w 6891548"/>
                <a:gd name="connsiteY18" fmla="*/ 4014502 h 4699949"/>
                <a:gd name="connsiteX19" fmla="*/ 1678400 w 6891548"/>
                <a:gd name="connsiteY19" fmla="*/ 4312634 h 4699949"/>
                <a:gd name="connsiteX20" fmla="*/ 1838706 w 6891548"/>
                <a:gd name="connsiteY20" fmla="*/ 4504182 h 4699949"/>
                <a:gd name="connsiteX21" fmla="*/ 1996630 w 6891548"/>
                <a:gd name="connsiteY21" fmla="*/ 4595146 h 4699949"/>
                <a:gd name="connsiteX22" fmla="*/ 2235899 w 6891548"/>
                <a:gd name="connsiteY22" fmla="*/ 4623912 h 4699949"/>
                <a:gd name="connsiteX23" fmla="*/ 2463165 w 6891548"/>
                <a:gd name="connsiteY23" fmla="*/ 4623912 h 4699949"/>
                <a:gd name="connsiteX24" fmla="*/ 2761583 w 6891548"/>
                <a:gd name="connsiteY24" fmla="*/ 4599528 h 4699949"/>
                <a:gd name="connsiteX25" fmla="*/ 2889504 w 6891548"/>
                <a:gd name="connsiteY25" fmla="*/ 4599528 h 4699949"/>
                <a:gd name="connsiteX26" fmla="*/ 3145250 w 6891548"/>
                <a:gd name="connsiteY26" fmla="*/ 4649534 h 4699949"/>
                <a:gd name="connsiteX27" fmla="*/ 3479197 w 6891548"/>
                <a:gd name="connsiteY27" fmla="*/ 4699826 h 4699949"/>
                <a:gd name="connsiteX28" fmla="*/ 3786283 w 6891548"/>
                <a:gd name="connsiteY28" fmla="*/ 4638008 h 4699949"/>
                <a:gd name="connsiteX29" fmla="*/ 3991642 w 6891548"/>
                <a:gd name="connsiteY29" fmla="*/ 4486371 h 4699949"/>
                <a:gd name="connsiteX30" fmla="*/ 4207002 w 6891548"/>
                <a:gd name="connsiteY30" fmla="*/ 4288917 h 4699949"/>
                <a:gd name="connsiteX31" fmla="*/ 4420362 w 6891548"/>
                <a:gd name="connsiteY31" fmla="*/ 4045553 h 4699949"/>
                <a:gd name="connsiteX32" fmla="*/ 4629722 w 6891548"/>
                <a:gd name="connsiteY32" fmla="*/ 3806190 h 4699949"/>
                <a:gd name="connsiteX33" fmla="*/ 4943761 w 6891548"/>
                <a:gd name="connsiteY33" fmla="*/ 3491960 h 4699949"/>
                <a:gd name="connsiteX34" fmla="*/ 5080349 w 6891548"/>
                <a:gd name="connsiteY34" fmla="*/ 3327368 h 4699949"/>
                <a:gd name="connsiteX35" fmla="*/ 5327618 w 6891548"/>
                <a:gd name="connsiteY35" fmla="*/ 3000185 h 4699949"/>
                <a:gd name="connsiteX36" fmla="*/ 5489163 w 6891548"/>
                <a:gd name="connsiteY36" fmla="*/ 2693003 h 4699949"/>
                <a:gd name="connsiteX37" fmla="*/ 5606796 w 6891548"/>
                <a:gd name="connsiteY37" fmla="*/ 2385822 h 4699949"/>
                <a:gd name="connsiteX38" fmla="*/ 5776246 w 6891548"/>
                <a:gd name="connsiteY38" fmla="*/ 2030730 h 4699949"/>
                <a:gd name="connsiteX39" fmla="*/ 5976652 w 6891548"/>
                <a:gd name="connsiteY39" fmla="*/ 1830229 h 4699949"/>
                <a:gd name="connsiteX40" fmla="*/ 6196965 w 6891548"/>
                <a:gd name="connsiteY40" fmla="*/ 1679639 h 4699949"/>
                <a:gd name="connsiteX41" fmla="*/ 6456140 w 6891548"/>
                <a:gd name="connsiteY41" fmla="*/ 1498092 h 4699949"/>
                <a:gd name="connsiteX42" fmla="*/ 6663500 w 6891548"/>
                <a:gd name="connsiteY42" fmla="*/ 1270635 h 4699949"/>
                <a:gd name="connsiteX43" fmla="*/ 6842951 w 6891548"/>
                <a:gd name="connsiteY43" fmla="*/ 947452 h 4699949"/>
                <a:gd name="connsiteX44" fmla="*/ 6890766 w 6891548"/>
                <a:gd name="connsiteY44" fmla="*/ 694087 h 4699949"/>
                <a:gd name="connsiteX45" fmla="*/ 6866858 w 6891548"/>
                <a:gd name="connsiteY45" fmla="*/ 492633 h 4699949"/>
                <a:gd name="connsiteX46" fmla="*/ 6675406 w 6891548"/>
                <a:gd name="connsiteY46" fmla="*/ 233267 h 4699949"/>
                <a:gd name="connsiteX47" fmla="*/ 6422613 w 6891548"/>
                <a:gd name="connsiteY47" fmla="*/ 0 h 469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891548" h="4699949">
                  <a:moveTo>
                    <a:pt x="0" y="2860739"/>
                  </a:moveTo>
                  <a:cubicBezTo>
                    <a:pt x="32861" y="2919603"/>
                    <a:pt x="133255" y="3102674"/>
                    <a:pt x="175451" y="3155252"/>
                  </a:cubicBezTo>
                  <a:cubicBezTo>
                    <a:pt x="221266" y="3212402"/>
                    <a:pt x="275939" y="3262598"/>
                    <a:pt x="341567" y="3294888"/>
                  </a:cubicBezTo>
                  <a:cubicBezTo>
                    <a:pt x="408432" y="3327845"/>
                    <a:pt x="483108" y="3340132"/>
                    <a:pt x="557594" y="3336417"/>
                  </a:cubicBezTo>
                  <a:cubicBezTo>
                    <a:pt x="626936" y="3332988"/>
                    <a:pt x="695420" y="3315653"/>
                    <a:pt x="753618" y="3278220"/>
                  </a:cubicBezTo>
                  <a:cubicBezTo>
                    <a:pt x="800957" y="3247739"/>
                    <a:pt x="839915" y="3204972"/>
                    <a:pt x="858298" y="3151918"/>
                  </a:cubicBezTo>
                  <a:cubicBezTo>
                    <a:pt x="885349" y="3073718"/>
                    <a:pt x="862203" y="2989803"/>
                    <a:pt x="846677" y="2907506"/>
                  </a:cubicBezTo>
                  <a:cubicBezTo>
                    <a:pt x="830485" y="2821591"/>
                    <a:pt x="822293" y="2734437"/>
                    <a:pt x="808482" y="2648141"/>
                  </a:cubicBezTo>
                  <a:cubicBezTo>
                    <a:pt x="801243" y="2603183"/>
                    <a:pt x="792671" y="2558415"/>
                    <a:pt x="785241" y="2513457"/>
                  </a:cubicBezTo>
                  <a:cubicBezTo>
                    <a:pt x="779431" y="2478405"/>
                    <a:pt x="774383" y="2442401"/>
                    <a:pt x="785241" y="2408682"/>
                  </a:cubicBezTo>
                  <a:cubicBezTo>
                    <a:pt x="802291" y="2355723"/>
                    <a:pt x="853631" y="2324576"/>
                    <a:pt x="908209" y="2310575"/>
                  </a:cubicBezTo>
                  <a:cubicBezTo>
                    <a:pt x="968502" y="2295144"/>
                    <a:pt x="1032129" y="2301050"/>
                    <a:pt x="1089279" y="2325529"/>
                  </a:cubicBezTo>
                  <a:cubicBezTo>
                    <a:pt x="1132523" y="2344007"/>
                    <a:pt x="1170718" y="2372678"/>
                    <a:pt x="1198912" y="2410301"/>
                  </a:cubicBezTo>
                  <a:cubicBezTo>
                    <a:pt x="1247299" y="2474690"/>
                    <a:pt x="1260443" y="2557558"/>
                    <a:pt x="1252061" y="2638044"/>
                  </a:cubicBezTo>
                  <a:cubicBezTo>
                    <a:pt x="1240060" y="2753487"/>
                    <a:pt x="1184148" y="2858357"/>
                    <a:pt x="1147382" y="2968847"/>
                  </a:cubicBezTo>
                  <a:cubicBezTo>
                    <a:pt x="1122998" y="3041999"/>
                    <a:pt x="1106900" y="3118485"/>
                    <a:pt x="1115854" y="3194971"/>
                  </a:cubicBezTo>
                  <a:cubicBezTo>
                    <a:pt x="1126426" y="3285649"/>
                    <a:pt x="1171099" y="3367469"/>
                    <a:pt x="1215580" y="3447669"/>
                  </a:cubicBezTo>
                  <a:cubicBezTo>
                    <a:pt x="1277207" y="3558921"/>
                    <a:pt x="1340072" y="3669602"/>
                    <a:pt x="1396651" y="3783425"/>
                  </a:cubicBezTo>
                  <a:cubicBezTo>
                    <a:pt x="1434751" y="3860006"/>
                    <a:pt x="1469993" y="3937921"/>
                    <a:pt x="1507998" y="4014502"/>
                  </a:cubicBezTo>
                  <a:cubicBezTo>
                    <a:pt x="1558957" y="4117086"/>
                    <a:pt x="1614964" y="4217194"/>
                    <a:pt x="1678400" y="4312634"/>
                  </a:cubicBezTo>
                  <a:cubicBezTo>
                    <a:pt x="1724692" y="4382357"/>
                    <a:pt x="1775079" y="4449890"/>
                    <a:pt x="1838706" y="4504182"/>
                  </a:cubicBezTo>
                  <a:cubicBezTo>
                    <a:pt x="1885379" y="4543997"/>
                    <a:pt x="1938338" y="4576001"/>
                    <a:pt x="1996630" y="4595146"/>
                  </a:cubicBezTo>
                  <a:cubicBezTo>
                    <a:pt x="2073307" y="4620387"/>
                    <a:pt x="2155031" y="4622006"/>
                    <a:pt x="2235899" y="4623912"/>
                  </a:cubicBezTo>
                  <a:cubicBezTo>
                    <a:pt x="2311718" y="4625626"/>
                    <a:pt x="2387536" y="4627531"/>
                    <a:pt x="2463165" y="4623912"/>
                  </a:cubicBezTo>
                  <a:cubicBezTo>
                    <a:pt x="2562892" y="4619149"/>
                    <a:pt x="2661857" y="4605147"/>
                    <a:pt x="2761583" y="4599528"/>
                  </a:cubicBezTo>
                  <a:cubicBezTo>
                    <a:pt x="2804160" y="4597146"/>
                    <a:pt x="2846927" y="4596289"/>
                    <a:pt x="2889504" y="4599528"/>
                  </a:cubicBezTo>
                  <a:cubicBezTo>
                    <a:pt x="2976277" y="4606100"/>
                    <a:pt x="3060573" y="4629246"/>
                    <a:pt x="3145250" y="4649534"/>
                  </a:cubicBezTo>
                  <a:cubicBezTo>
                    <a:pt x="3255074" y="4675918"/>
                    <a:pt x="3366326" y="4698016"/>
                    <a:pt x="3479197" y="4699826"/>
                  </a:cubicBezTo>
                  <a:cubicBezTo>
                    <a:pt x="3585210" y="4701540"/>
                    <a:pt x="3691700" y="4685633"/>
                    <a:pt x="3786283" y="4638008"/>
                  </a:cubicBezTo>
                  <a:cubicBezTo>
                    <a:pt x="3862578" y="4599623"/>
                    <a:pt x="3927253" y="4542758"/>
                    <a:pt x="3991642" y="4486371"/>
                  </a:cubicBezTo>
                  <a:cubicBezTo>
                    <a:pt x="4064984" y="4422172"/>
                    <a:pt x="4138708" y="4358355"/>
                    <a:pt x="4207002" y="4288917"/>
                  </a:cubicBezTo>
                  <a:cubicBezTo>
                    <a:pt x="4282631" y="4211955"/>
                    <a:pt x="4351401" y="4128611"/>
                    <a:pt x="4420362" y="4045553"/>
                  </a:cubicBezTo>
                  <a:cubicBezTo>
                    <a:pt x="4488085" y="3964020"/>
                    <a:pt x="4556379" y="3882676"/>
                    <a:pt x="4629722" y="3806190"/>
                  </a:cubicBezTo>
                  <a:cubicBezTo>
                    <a:pt x="4732211" y="3699224"/>
                    <a:pt x="4844796" y="3602260"/>
                    <a:pt x="4943761" y="3491960"/>
                  </a:cubicBezTo>
                  <a:cubicBezTo>
                    <a:pt x="4991386" y="3438906"/>
                    <a:pt x="5035677" y="3382995"/>
                    <a:pt x="5080349" y="3327368"/>
                  </a:cubicBezTo>
                  <a:cubicBezTo>
                    <a:pt x="5165980" y="3220688"/>
                    <a:pt x="5253419" y="3115151"/>
                    <a:pt x="5327618" y="3000185"/>
                  </a:cubicBezTo>
                  <a:cubicBezTo>
                    <a:pt x="5390483" y="2902839"/>
                    <a:pt x="5443442" y="2799493"/>
                    <a:pt x="5489163" y="2693003"/>
                  </a:cubicBezTo>
                  <a:cubicBezTo>
                    <a:pt x="5532406" y="2592229"/>
                    <a:pt x="5569077" y="2488787"/>
                    <a:pt x="5606796" y="2385822"/>
                  </a:cubicBezTo>
                  <a:cubicBezTo>
                    <a:pt x="5652135" y="2261902"/>
                    <a:pt x="5699093" y="2137410"/>
                    <a:pt x="5776246" y="2030730"/>
                  </a:cubicBezTo>
                  <a:cubicBezTo>
                    <a:pt x="5831872" y="1953768"/>
                    <a:pt x="5901500" y="1888427"/>
                    <a:pt x="5976652" y="1830229"/>
                  </a:cubicBezTo>
                  <a:cubicBezTo>
                    <a:pt x="6047042" y="1775746"/>
                    <a:pt x="6121813" y="1727359"/>
                    <a:pt x="6196965" y="1679639"/>
                  </a:cubicBezTo>
                  <a:cubicBezTo>
                    <a:pt x="6286119" y="1622965"/>
                    <a:pt x="6375940" y="1566767"/>
                    <a:pt x="6456140" y="1498092"/>
                  </a:cubicBezTo>
                  <a:cubicBezTo>
                    <a:pt x="6534341" y="1431227"/>
                    <a:pt x="6602063" y="1353217"/>
                    <a:pt x="6663500" y="1270635"/>
                  </a:cubicBezTo>
                  <a:cubicBezTo>
                    <a:pt x="6737509" y="1171194"/>
                    <a:pt x="6802374" y="1064514"/>
                    <a:pt x="6842951" y="947452"/>
                  </a:cubicBezTo>
                  <a:cubicBezTo>
                    <a:pt x="6871240" y="865823"/>
                    <a:pt x="6887051" y="780383"/>
                    <a:pt x="6890766" y="694087"/>
                  </a:cubicBezTo>
                  <a:cubicBezTo>
                    <a:pt x="6893719" y="625888"/>
                    <a:pt x="6888861" y="557117"/>
                    <a:pt x="6866858" y="492633"/>
                  </a:cubicBezTo>
                  <a:cubicBezTo>
                    <a:pt x="6831616" y="389573"/>
                    <a:pt x="6755511" y="307848"/>
                    <a:pt x="6675406" y="233267"/>
                  </a:cubicBezTo>
                  <a:cubicBezTo>
                    <a:pt x="6607588" y="170402"/>
                    <a:pt x="6496336" y="56007"/>
                    <a:pt x="6422613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CC44302-CB8C-48E2-B1CD-BA4D30DA6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6788" y="0"/>
              <a:ext cx="12542" cy="12542"/>
            </a:xfrm>
            <a:custGeom>
              <a:avLst/>
              <a:gdLst/>
              <a:ahLst/>
              <a:cxnLst/>
              <a:rect l="l" t="t" r="r" b="b"/>
              <a:pathLst>
                <a:path w="9525" h="9525"/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EAC85F3-ABB7-4AE5-A19F-69B28F09A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540" y="19439"/>
              <a:ext cx="8755533" cy="5998603"/>
            </a:xfrm>
            <a:custGeom>
              <a:avLst/>
              <a:gdLst>
                <a:gd name="connsiteX0" fmla="*/ 6072569 w 6649344"/>
                <a:gd name="connsiteY0" fmla="*/ 0 h 4555608"/>
                <a:gd name="connsiteX1" fmla="*/ 6201347 w 6649344"/>
                <a:gd name="connsiteY1" fmla="*/ 218218 h 4555608"/>
                <a:gd name="connsiteX2" fmla="*/ 6519101 w 6649344"/>
                <a:gd name="connsiteY2" fmla="*/ 492919 h 4555608"/>
                <a:gd name="connsiteX3" fmla="*/ 6648260 w 6649344"/>
                <a:gd name="connsiteY3" fmla="*/ 789718 h 4555608"/>
                <a:gd name="connsiteX4" fmla="*/ 6574060 w 6649344"/>
                <a:gd name="connsiteY4" fmla="*/ 1096137 h 4555608"/>
                <a:gd name="connsiteX5" fmla="*/ 6385084 w 6649344"/>
                <a:gd name="connsiteY5" fmla="*/ 1349883 h 4555608"/>
                <a:gd name="connsiteX6" fmla="*/ 6126671 w 6649344"/>
                <a:gd name="connsiteY6" fmla="*/ 1515047 h 4555608"/>
                <a:gd name="connsiteX7" fmla="*/ 5851493 w 6649344"/>
                <a:gd name="connsiteY7" fmla="*/ 1632299 h 4555608"/>
                <a:gd name="connsiteX8" fmla="*/ 5679187 w 6649344"/>
                <a:gd name="connsiteY8" fmla="*/ 1759172 h 4555608"/>
                <a:gd name="connsiteX9" fmla="*/ 5564314 w 6649344"/>
                <a:gd name="connsiteY9" fmla="*/ 1962626 h 4555608"/>
                <a:gd name="connsiteX10" fmla="*/ 5470970 w 6649344"/>
                <a:gd name="connsiteY10" fmla="*/ 2245138 h 4555608"/>
                <a:gd name="connsiteX11" fmla="*/ 5406390 w 6649344"/>
                <a:gd name="connsiteY11" fmla="*/ 2467737 h 4555608"/>
                <a:gd name="connsiteX12" fmla="*/ 5327428 w 6649344"/>
                <a:gd name="connsiteY12" fmla="*/ 2723864 h 4555608"/>
                <a:gd name="connsiteX13" fmla="*/ 5198269 w 6649344"/>
                <a:gd name="connsiteY13" fmla="*/ 2970467 h 4555608"/>
                <a:gd name="connsiteX14" fmla="*/ 5085779 w 6649344"/>
                <a:gd name="connsiteY14" fmla="*/ 3147632 h 4555608"/>
                <a:gd name="connsiteX15" fmla="*/ 4839367 w 6649344"/>
                <a:gd name="connsiteY15" fmla="*/ 3461195 h 4555608"/>
                <a:gd name="connsiteX16" fmla="*/ 4639628 w 6649344"/>
                <a:gd name="connsiteY16" fmla="*/ 3661125 h 4555608"/>
                <a:gd name="connsiteX17" fmla="*/ 4467320 w 6649344"/>
                <a:gd name="connsiteY17" fmla="*/ 3833432 h 4555608"/>
                <a:gd name="connsiteX18" fmla="*/ 4292632 w 6649344"/>
                <a:gd name="connsiteY18" fmla="*/ 4008215 h 4555608"/>
                <a:gd name="connsiteX19" fmla="*/ 3976783 w 6649344"/>
                <a:gd name="connsiteY19" fmla="*/ 4324160 h 4555608"/>
                <a:gd name="connsiteX20" fmla="*/ 3793712 w 6649344"/>
                <a:gd name="connsiteY20" fmla="*/ 4478560 h 4555608"/>
                <a:gd name="connsiteX21" fmla="*/ 3509010 w 6649344"/>
                <a:gd name="connsiteY21" fmla="*/ 4555141 h 4555608"/>
                <a:gd name="connsiteX22" fmla="*/ 2982659 w 6649344"/>
                <a:gd name="connsiteY22" fmla="*/ 4488085 h 4555608"/>
                <a:gd name="connsiteX23" fmla="*/ 2420398 w 6649344"/>
                <a:gd name="connsiteY23" fmla="*/ 4488085 h 4555608"/>
                <a:gd name="connsiteX24" fmla="*/ 2176939 w 6649344"/>
                <a:gd name="connsiteY24" fmla="*/ 4463034 h 4555608"/>
                <a:gd name="connsiteX25" fmla="*/ 1810607 w 6649344"/>
                <a:gd name="connsiteY25" fmla="*/ 4272629 h 4555608"/>
                <a:gd name="connsiteX26" fmla="*/ 1615345 w 6649344"/>
                <a:gd name="connsiteY26" fmla="*/ 3953733 h 4555608"/>
                <a:gd name="connsiteX27" fmla="*/ 1455801 w 6649344"/>
                <a:gd name="connsiteY27" fmla="*/ 3613309 h 4555608"/>
                <a:gd name="connsiteX28" fmla="*/ 1362742 w 6649344"/>
                <a:gd name="connsiteY28" fmla="*/ 3309080 h 4555608"/>
                <a:gd name="connsiteX29" fmla="*/ 1429226 w 6649344"/>
                <a:gd name="connsiteY29" fmla="*/ 2865215 h 4555608"/>
                <a:gd name="connsiteX30" fmla="*/ 1493996 w 6649344"/>
                <a:gd name="connsiteY30" fmla="*/ 2444591 h 4555608"/>
                <a:gd name="connsiteX31" fmla="*/ 1379315 w 6649344"/>
                <a:gd name="connsiteY31" fmla="*/ 2240090 h 4555608"/>
                <a:gd name="connsiteX32" fmla="*/ 1243108 w 6649344"/>
                <a:gd name="connsiteY32" fmla="*/ 2156936 h 4555608"/>
                <a:gd name="connsiteX33" fmla="*/ 929069 w 6649344"/>
                <a:gd name="connsiteY33" fmla="*/ 2075498 h 4555608"/>
                <a:gd name="connsiteX34" fmla="*/ 736282 w 6649344"/>
                <a:gd name="connsiteY34" fmla="*/ 2120360 h 4555608"/>
                <a:gd name="connsiteX35" fmla="*/ 443865 w 6649344"/>
                <a:gd name="connsiteY35" fmla="*/ 2266664 h 4555608"/>
                <a:gd name="connsiteX36" fmla="*/ 0 w 6649344"/>
                <a:gd name="connsiteY36" fmla="*/ 2592229 h 4555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649344" h="4555608">
                  <a:moveTo>
                    <a:pt x="6072569" y="0"/>
                  </a:moveTo>
                  <a:cubicBezTo>
                    <a:pt x="6092857" y="34576"/>
                    <a:pt x="6094000" y="127349"/>
                    <a:pt x="6201347" y="218218"/>
                  </a:cubicBezTo>
                  <a:cubicBezTo>
                    <a:pt x="6308789" y="309086"/>
                    <a:pt x="6430518" y="383858"/>
                    <a:pt x="6519101" y="492919"/>
                  </a:cubicBezTo>
                  <a:cubicBezTo>
                    <a:pt x="6588919" y="578834"/>
                    <a:pt x="6640449" y="679704"/>
                    <a:pt x="6648260" y="789718"/>
                  </a:cubicBezTo>
                  <a:cubicBezTo>
                    <a:pt x="6655880" y="896303"/>
                    <a:pt x="6622542" y="1000411"/>
                    <a:pt x="6574060" y="1096137"/>
                  </a:cubicBezTo>
                  <a:cubicBezTo>
                    <a:pt x="6526054" y="1191101"/>
                    <a:pt x="6463570" y="1278160"/>
                    <a:pt x="6385084" y="1349883"/>
                  </a:cubicBezTo>
                  <a:cubicBezTo>
                    <a:pt x="6309170" y="1419225"/>
                    <a:pt x="6220397" y="1472660"/>
                    <a:pt x="6126671" y="1515047"/>
                  </a:cubicBezTo>
                  <a:cubicBezTo>
                    <a:pt x="6035707" y="1556194"/>
                    <a:pt x="5940362" y="1586960"/>
                    <a:pt x="5851493" y="1632299"/>
                  </a:cubicBezTo>
                  <a:cubicBezTo>
                    <a:pt x="5787390" y="1665065"/>
                    <a:pt x="5726906" y="1705356"/>
                    <a:pt x="5679187" y="1759172"/>
                  </a:cubicBezTo>
                  <a:cubicBezTo>
                    <a:pt x="5627180" y="1817846"/>
                    <a:pt x="5593176" y="1889569"/>
                    <a:pt x="5564314" y="1962626"/>
                  </a:cubicBezTo>
                  <a:cubicBezTo>
                    <a:pt x="5527834" y="2054923"/>
                    <a:pt x="5499354" y="2149983"/>
                    <a:pt x="5470970" y="2245138"/>
                  </a:cubicBezTo>
                  <a:cubicBezTo>
                    <a:pt x="5448872" y="2319147"/>
                    <a:pt x="5426869" y="2393252"/>
                    <a:pt x="5406390" y="2467737"/>
                  </a:cubicBezTo>
                  <a:cubicBezTo>
                    <a:pt x="5382673" y="2553938"/>
                    <a:pt x="5360765" y="2640902"/>
                    <a:pt x="5327428" y="2723864"/>
                  </a:cubicBezTo>
                  <a:cubicBezTo>
                    <a:pt x="5292757" y="2810066"/>
                    <a:pt x="5246275" y="2890838"/>
                    <a:pt x="5198269" y="2970467"/>
                  </a:cubicBezTo>
                  <a:cubicBezTo>
                    <a:pt x="5162074" y="3030379"/>
                    <a:pt x="5124927" y="3089625"/>
                    <a:pt x="5085779" y="3147632"/>
                  </a:cubicBezTo>
                  <a:cubicBezTo>
                    <a:pt x="5011293" y="3258026"/>
                    <a:pt x="4929854" y="3363659"/>
                    <a:pt x="4839367" y="3461195"/>
                  </a:cubicBezTo>
                  <a:cubicBezTo>
                    <a:pt x="4775264" y="3530251"/>
                    <a:pt x="4706779" y="3595021"/>
                    <a:pt x="4639628" y="3661125"/>
                  </a:cubicBezTo>
                  <a:cubicBezTo>
                    <a:pt x="4581620" y="3717989"/>
                    <a:pt x="4524661" y="3775901"/>
                    <a:pt x="4467320" y="3833432"/>
                  </a:cubicBezTo>
                  <a:cubicBezTo>
                    <a:pt x="4409218" y="3891820"/>
                    <a:pt x="4350925" y="3949922"/>
                    <a:pt x="4292632" y="4008215"/>
                  </a:cubicBezTo>
                  <a:cubicBezTo>
                    <a:pt x="4187285" y="4113467"/>
                    <a:pt x="4082129" y="4218909"/>
                    <a:pt x="3976783" y="4324160"/>
                  </a:cubicBezTo>
                  <a:cubicBezTo>
                    <a:pt x="3920014" y="4380929"/>
                    <a:pt x="3862673" y="4437793"/>
                    <a:pt x="3793712" y="4478560"/>
                  </a:cubicBezTo>
                  <a:cubicBezTo>
                    <a:pt x="3707797" y="4529328"/>
                    <a:pt x="3608832" y="4551712"/>
                    <a:pt x="3509010" y="4555141"/>
                  </a:cubicBezTo>
                  <a:cubicBezTo>
                    <a:pt x="3331845" y="4561237"/>
                    <a:pt x="3159347" y="4506087"/>
                    <a:pt x="2982659" y="4488085"/>
                  </a:cubicBezTo>
                  <a:cubicBezTo>
                    <a:pt x="2796064" y="4469130"/>
                    <a:pt x="2608135" y="4491323"/>
                    <a:pt x="2420398" y="4488085"/>
                  </a:cubicBezTo>
                  <a:cubicBezTo>
                    <a:pt x="2338673" y="4486656"/>
                    <a:pt x="2256949" y="4480084"/>
                    <a:pt x="2176939" y="4463034"/>
                  </a:cubicBezTo>
                  <a:cubicBezTo>
                    <a:pt x="2039207" y="4433697"/>
                    <a:pt x="1908429" y="4373499"/>
                    <a:pt x="1810607" y="4272629"/>
                  </a:cubicBezTo>
                  <a:cubicBezTo>
                    <a:pt x="1723358" y="4182618"/>
                    <a:pt x="1669637" y="4067175"/>
                    <a:pt x="1615345" y="3953733"/>
                  </a:cubicBezTo>
                  <a:cubicBezTo>
                    <a:pt x="1561243" y="3840671"/>
                    <a:pt x="1505807" y="3728180"/>
                    <a:pt x="1455801" y="3613309"/>
                  </a:cubicBezTo>
                  <a:cubicBezTo>
                    <a:pt x="1413129" y="3515392"/>
                    <a:pt x="1374553" y="3414998"/>
                    <a:pt x="1362742" y="3309080"/>
                  </a:cubicBezTo>
                  <a:cubicBezTo>
                    <a:pt x="1346073" y="3158966"/>
                    <a:pt x="1384649" y="3010091"/>
                    <a:pt x="1429226" y="2865215"/>
                  </a:cubicBezTo>
                  <a:cubicBezTo>
                    <a:pt x="1471898" y="2726627"/>
                    <a:pt x="1522190" y="2585657"/>
                    <a:pt x="1493996" y="2444591"/>
                  </a:cubicBezTo>
                  <a:cubicBezTo>
                    <a:pt x="1478280" y="2365915"/>
                    <a:pt x="1439513" y="2293144"/>
                    <a:pt x="1379315" y="2240090"/>
                  </a:cubicBezTo>
                  <a:cubicBezTo>
                    <a:pt x="1339215" y="2204752"/>
                    <a:pt x="1291495" y="2179796"/>
                    <a:pt x="1243108" y="2156936"/>
                  </a:cubicBezTo>
                  <a:cubicBezTo>
                    <a:pt x="1143476" y="2110073"/>
                    <a:pt x="1038511" y="2069973"/>
                    <a:pt x="929069" y="2075498"/>
                  </a:cubicBezTo>
                  <a:cubicBezTo>
                    <a:pt x="862870" y="2078831"/>
                    <a:pt x="799052" y="2098643"/>
                    <a:pt x="736282" y="2120360"/>
                  </a:cubicBezTo>
                  <a:cubicBezTo>
                    <a:pt x="632365" y="2156365"/>
                    <a:pt x="492633" y="2168366"/>
                    <a:pt x="443865" y="2266664"/>
                  </a:cubicBezTo>
                  <a:cubicBezTo>
                    <a:pt x="229648" y="2699480"/>
                    <a:pt x="8858" y="2576036"/>
                    <a:pt x="0" y="2592229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D6442C7-EA96-48F7-8E52-15B32EDD6E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540" y="12542"/>
              <a:ext cx="8335554" cy="5823102"/>
            </a:xfrm>
            <a:custGeom>
              <a:avLst/>
              <a:gdLst>
                <a:gd name="connsiteX0" fmla="*/ 0 w 6330393"/>
                <a:gd name="connsiteY0" fmla="*/ 2249519 h 4422324"/>
                <a:gd name="connsiteX1" fmla="*/ 653129 w 6330393"/>
                <a:gd name="connsiteY1" fmla="*/ 1966532 h 4422324"/>
                <a:gd name="connsiteX2" fmla="*/ 972122 w 6330393"/>
                <a:gd name="connsiteY2" fmla="*/ 1926622 h 4422324"/>
                <a:gd name="connsiteX3" fmla="*/ 1340168 w 6330393"/>
                <a:gd name="connsiteY3" fmla="*/ 2041398 h 4422324"/>
                <a:gd name="connsiteX4" fmla="*/ 1572768 w 6330393"/>
                <a:gd name="connsiteY4" fmla="*/ 2147697 h 4422324"/>
                <a:gd name="connsiteX5" fmla="*/ 1747647 w 6330393"/>
                <a:gd name="connsiteY5" fmla="*/ 2370677 h 4422324"/>
                <a:gd name="connsiteX6" fmla="*/ 1718596 w 6330393"/>
                <a:gd name="connsiteY6" fmla="*/ 2632043 h 4422324"/>
                <a:gd name="connsiteX7" fmla="*/ 1575054 w 6330393"/>
                <a:gd name="connsiteY7" fmla="*/ 2947988 h 4422324"/>
                <a:gd name="connsiteX8" fmla="*/ 1543431 w 6330393"/>
                <a:gd name="connsiteY8" fmla="*/ 3462147 h 4422324"/>
                <a:gd name="connsiteX9" fmla="*/ 1666875 w 6330393"/>
                <a:gd name="connsiteY9" fmla="*/ 3792474 h 4422324"/>
                <a:gd name="connsiteX10" fmla="*/ 1801844 w 6330393"/>
                <a:gd name="connsiteY10" fmla="*/ 4048125 h 4422324"/>
                <a:gd name="connsiteX11" fmla="*/ 2011490 w 6330393"/>
                <a:gd name="connsiteY11" fmla="*/ 4257866 h 4422324"/>
                <a:gd name="connsiteX12" fmla="*/ 2383727 w 6330393"/>
                <a:gd name="connsiteY12" fmla="*/ 4353687 h 4422324"/>
                <a:gd name="connsiteX13" fmla="*/ 2745105 w 6330393"/>
                <a:gd name="connsiteY13" fmla="*/ 4353687 h 4422324"/>
                <a:gd name="connsiteX14" fmla="*/ 3001232 w 6330393"/>
                <a:gd name="connsiteY14" fmla="*/ 4368927 h 4422324"/>
                <a:gd name="connsiteX15" fmla="*/ 3316891 w 6330393"/>
                <a:gd name="connsiteY15" fmla="*/ 4402170 h 4422324"/>
                <a:gd name="connsiteX16" fmla="*/ 3578543 w 6330393"/>
                <a:gd name="connsiteY16" fmla="*/ 4413218 h 4422324"/>
                <a:gd name="connsiteX17" fmla="*/ 3746087 w 6330393"/>
                <a:gd name="connsiteY17" fmla="*/ 4330065 h 4422324"/>
                <a:gd name="connsiteX18" fmla="*/ 3986689 w 6330393"/>
                <a:gd name="connsiteY18" fmla="*/ 4147280 h 4422324"/>
                <a:gd name="connsiteX19" fmla="*/ 4469987 w 6330393"/>
                <a:gd name="connsiteY19" fmla="*/ 3682841 h 4422324"/>
                <a:gd name="connsiteX20" fmla="*/ 4742784 w 6330393"/>
                <a:gd name="connsiteY20" fmla="*/ 3409950 h 4422324"/>
                <a:gd name="connsiteX21" fmla="*/ 5029867 w 6330393"/>
                <a:gd name="connsiteY21" fmla="*/ 3058097 h 4422324"/>
                <a:gd name="connsiteX22" fmla="*/ 5211699 w 6330393"/>
                <a:gd name="connsiteY22" fmla="*/ 2675096 h 4422324"/>
                <a:gd name="connsiteX23" fmla="*/ 5326571 w 6330393"/>
                <a:gd name="connsiteY23" fmla="*/ 2136458 h 4422324"/>
                <a:gd name="connsiteX24" fmla="*/ 5407914 w 6330393"/>
                <a:gd name="connsiteY24" fmla="*/ 1772603 h 4422324"/>
                <a:gd name="connsiteX25" fmla="*/ 5517928 w 6330393"/>
                <a:gd name="connsiteY25" fmla="*/ 1456658 h 4422324"/>
                <a:gd name="connsiteX26" fmla="*/ 5649563 w 6330393"/>
                <a:gd name="connsiteY26" fmla="*/ 1325023 h 4422324"/>
                <a:gd name="connsiteX27" fmla="*/ 5963031 w 6330393"/>
                <a:gd name="connsiteY27" fmla="*/ 1289114 h 4422324"/>
                <a:gd name="connsiteX28" fmla="*/ 6185535 w 6330393"/>
                <a:gd name="connsiteY28" fmla="*/ 1217295 h 4422324"/>
                <a:gd name="connsiteX29" fmla="*/ 6326696 w 6330393"/>
                <a:gd name="connsiteY29" fmla="*/ 992315 h 4422324"/>
                <a:gd name="connsiteX30" fmla="*/ 6305169 w 6330393"/>
                <a:gd name="connsiteY30" fmla="*/ 824770 h 4422324"/>
                <a:gd name="connsiteX31" fmla="*/ 6156865 w 6330393"/>
                <a:gd name="connsiteY31" fmla="*/ 654844 h 4422324"/>
                <a:gd name="connsiteX32" fmla="*/ 5908072 w 6330393"/>
                <a:gd name="connsiteY32" fmla="*/ 506444 h 4422324"/>
                <a:gd name="connsiteX33" fmla="*/ 5606605 w 6330393"/>
                <a:gd name="connsiteY33" fmla="*/ 353282 h 4422324"/>
                <a:gd name="connsiteX34" fmla="*/ 5506117 w 6330393"/>
                <a:gd name="connsiteY34" fmla="*/ 164211 h 4422324"/>
                <a:gd name="connsiteX35" fmla="*/ 5598890 w 6330393"/>
                <a:gd name="connsiteY35" fmla="*/ 0 h 442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330393" h="4422324">
                  <a:moveTo>
                    <a:pt x="0" y="2249519"/>
                  </a:moveTo>
                  <a:cubicBezTo>
                    <a:pt x="166592" y="2158746"/>
                    <a:pt x="472059" y="2022443"/>
                    <a:pt x="653129" y="1966532"/>
                  </a:cubicBezTo>
                  <a:cubicBezTo>
                    <a:pt x="756761" y="1934528"/>
                    <a:pt x="864489" y="1915573"/>
                    <a:pt x="972122" y="1926622"/>
                  </a:cubicBezTo>
                  <a:cubicBezTo>
                    <a:pt x="1100423" y="1939766"/>
                    <a:pt x="1219581" y="1994630"/>
                    <a:pt x="1340168" y="2041398"/>
                  </a:cubicBezTo>
                  <a:cubicBezTo>
                    <a:pt x="1419987" y="2072354"/>
                    <a:pt x="1501140" y="2101025"/>
                    <a:pt x="1572768" y="2147697"/>
                  </a:cubicBezTo>
                  <a:cubicBezTo>
                    <a:pt x="1654874" y="2201132"/>
                    <a:pt x="1723454" y="2276285"/>
                    <a:pt x="1747647" y="2370677"/>
                  </a:cubicBezTo>
                  <a:cubicBezTo>
                    <a:pt x="1769840" y="2457545"/>
                    <a:pt x="1750981" y="2547842"/>
                    <a:pt x="1718596" y="2632043"/>
                  </a:cubicBezTo>
                  <a:cubicBezTo>
                    <a:pt x="1676876" y="2740152"/>
                    <a:pt x="1615345" y="2839403"/>
                    <a:pt x="1575054" y="2947988"/>
                  </a:cubicBezTo>
                  <a:cubicBezTo>
                    <a:pt x="1514094" y="3112199"/>
                    <a:pt x="1505141" y="3291269"/>
                    <a:pt x="1543431" y="3462147"/>
                  </a:cubicBezTo>
                  <a:cubicBezTo>
                    <a:pt x="1569244" y="3577114"/>
                    <a:pt x="1617536" y="3685318"/>
                    <a:pt x="1666875" y="3792474"/>
                  </a:cubicBezTo>
                  <a:cubicBezTo>
                    <a:pt x="1707261" y="3880199"/>
                    <a:pt x="1748600" y="3967734"/>
                    <a:pt x="1801844" y="4048125"/>
                  </a:cubicBezTo>
                  <a:cubicBezTo>
                    <a:pt x="1857185" y="4131659"/>
                    <a:pt x="1925669" y="4206431"/>
                    <a:pt x="2011490" y="4257866"/>
                  </a:cubicBezTo>
                  <a:cubicBezTo>
                    <a:pt x="2122837" y="4324636"/>
                    <a:pt x="2253615" y="4347020"/>
                    <a:pt x="2383727" y="4353687"/>
                  </a:cubicBezTo>
                  <a:cubicBezTo>
                    <a:pt x="2504027" y="4359879"/>
                    <a:pt x="2624614" y="4351973"/>
                    <a:pt x="2745105" y="4353687"/>
                  </a:cubicBezTo>
                  <a:cubicBezTo>
                    <a:pt x="2830640" y="4354925"/>
                    <a:pt x="2915984" y="4361688"/>
                    <a:pt x="3001232" y="4368927"/>
                  </a:cubicBezTo>
                  <a:cubicBezTo>
                    <a:pt x="3106674" y="4377881"/>
                    <a:pt x="3212211" y="4386739"/>
                    <a:pt x="3316891" y="4402170"/>
                  </a:cubicBezTo>
                  <a:cubicBezTo>
                    <a:pt x="3404426" y="4415028"/>
                    <a:pt x="3493008" y="4433697"/>
                    <a:pt x="3578543" y="4413218"/>
                  </a:cubicBezTo>
                  <a:cubicBezTo>
                    <a:pt x="3639598" y="4398645"/>
                    <a:pt x="3693890" y="4365403"/>
                    <a:pt x="3746087" y="4330065"/>
                  </a:cubicBezTo>
                  <a:cubicBezTo>
                    <a:pt x="3829622" y="4273677"/>
                    <a:pt x="3909727" y="4212431"/>
                    <a:pt x="3986689" y="4147280"/>
                  </a:cubicBezTo>
                  <a:cubicBezTo>
                    <a:pt x="4157282" y="4002881"/>
                    <a:pt x="4311206" y="3840290"/>
                    <a:pt x="4469987" y="3682841"/>
                  </a:cubicBezTo>
                  <a:cubicBezTo>
                    <a:pt x="4561332" y="3592259"/>
                    <a:pt x="4653915" y="3503009"/>
                    <a:pt x="4742784" y="3409950"/>
                  </a:cubicBezTo>
                  <a:cubicBezTo>
                    <a:pt x="4847558" y="3300222"/>
                    <a:pt x="4947190" y="3185255"/>
                    <a:pt x="5029867" y="3058097"/>
                  </a:cubicBezTo>
                  <a:cubicBezTo>
                    <a:pt x="5107305" y="2939129"/>
                    <a:pt x="5168646" y="2810351"/>
                    <a:pt x="5211699" y="2675096"/>
                  </a:cubicBezTo>
                  <a:cubicBezTo>
                    <a:pt x="5267516" y="2500027"/>
                    <a:pt x="5292186" y="2317147"/>
                    <a:pt x="5326571" y="2136458"/>
                  </a:cubicBezTo>
                  <a:cubicBezTo>
                    <a:pt x="5349812" y="2014347"/>
                    <a:pt x="5378672" y="1893380"/>
                    <a:pt x="5407914" y="1772603"/>
                  </a:cubicBezTo>
                  <a:cubicBezTo>
                    <a:pt x="5434299" y="1663446"/>
                    <a:pt x="5460683" y="1552861"/>
                    <a:pt x="5517928" y="1456658"/>
                  </a:cubicBezTo>
                  <a:cubicBezTo>
                    <a:pt x="5550408" y="1402080"/>
                    <a:pt x="5592889" y="1353312"/>
                    <a:pt x="5649563" y="1325023"/>
                  </a:cubicBezTo>
                  <a:cubicBezTo>
                    <a:pt x="5744528" y="1277493"/>
                    <a:pt x="5856065" y="1296924"/>
                    <a:pt x="5963031" y="1289114"/>
                  </a:cubicBezTo>
                  <a:cubicBezTo>
                    <a:pt x="6042279" y="1283303"/>
                    <a:pt x="6120479" y="1262539"/>
                    <a:pt x="6185535" y="1217295"/>
                  </a:cubicBezTo>
                  <a:cubicBezTo>
                    <a:pt x="6261164" y="1164717"/>
                    <a:pt x="6312694" y="1083374"/>
                    <a:pt x="6326696" y="992315"/>
                  </a:cubicBezTo>
                  <a:cubicBezTo>
                    <a:pt x="6335459" y="935450"/>
                    <a:pt x="6328791" y="877253"/>
                    <a:pt x="6305169" y="824770"/>
                  </a:cubicBezTo>
                  <a:cubicBezTo>
                    <a:pt x="6273927" y="755333"/>
                    <a:pt x="6217158" y="701897"/>
                    <a:pt x="6156865" y="654844"/>
                  </a:cubicBezTo>
                  <a:cubicBezTo>
                    <a:pt x="6080379" y="595217"/>
                    <a:pt x="5996750" y="545687"/>
                    <a:pt x="5908072" y="506444"/>
                  </a:cubicBezTo>
                  <a:cubicBezTo>
                    <a:pt x="5803964" y="460343"/>
                    <a:pt x="5692807" y="426815"/>
                    <a:pt x="5606605" y="353282"/>
                  </a:cubicBezTo>
                  <a:cubicBezTo>
                    <a:pt x="5549170" y="304229"/>
                    <a:pt x="5503259" y="238887"/>
                    <a:pt x="5506117" y="164211"/>
                  </a:cubicBezTo>
                  <a:cubicBezTo>
                    <a:pt x="5508213" y="106109"/>
                    <a:pt x="5598890" y="0"/>
                    <a:pt x="559889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ECB895E-B92E-4686-8B6F-BA0F9041C1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00" y="12542"/>
              <a:ext cx="3256801" cy="2769035"/>
            </a:xfrm>
            <a:custGeom>
              <a:avLst/>
              <a:gdLst>
                <a:gd name="connsiteX0" fmla="*/ 0 w 2563086"/>
                <a:gd name="connsiteY0" fmla="*/ 2102930 h 2102929"/>
                <a:gd name="connsiteX1" fmla="*/ 625888 w 2563086"/>
                <a:gd name="connsiteY1" fmla="*/ 1834229 h 2102929"/>
                <a:gd name="connsiteX2" fmla="*/ 954024 w 2563086"/>
                <a:gd name="connsiteY2" fmla="*/ 1789938 h 2102929"/>
                <a:gd name="connsiteX3" fmla="*/ 1379125 w 2563086"/>
                <a:gd name="connsiteY3" fmla="*/ 1870329 h 2102929"/>
                <a:gd name="connsiteX4" fmla="*/ 1819466 w 2563086"/>
                <a:gd name="connsiteY4" fmla="*/ 2021300 h 2102929"/>
                <a:gd name="connsiteX5" fmla="*/ 2221040 w 2563086"/>
                <a:gd name="connsiteY5" fmla="*/ 2010251 h 2102929"/>
                <a:gd name="connsiteX6" fmla="*/ 2507647 w 2563086"/>
                <a:gd name="connsiteY6" fmla="*/ 1867567 h 2102929"/>
                <a:gd name="connsiteX7" fmla="*/ 2560225 w 2563086"/>
                <a:gd name="connsiteY7" fmla="*/ 1652873 h 2102929"/>
                <a:gd name="connsiteX8" fmla="*/ 2328958 w 2563086"/>
                <a:gd name="connsiteY8" fmla="*/ 1295495 h 2102929"/>
                <a:gd name="connsiteX9" fmla="*/ 1676686 w 2563086"/>
                <a:gd name="connsiteY9" fmla="*/ 812292 h 2102929"/>
                <a:gd name="connsiteX10" fmla="*/ 1436942 w 2563086"/>
                <a:gd name="connsiteY10" fmla="*/ 669036 h 2102929"/>
                <a:gd name="connsiteX11" fmla="*/ 1157288 w 2563086"/>
                <a:gd name="connsiteY11" fmla="*/ 498634 h 2102929"/>
                <a:gd name="connsiteX12" fmla="*/ 928783 w 2563086"/>
                <a:gd name="connsiteY12" fmla="*/ 355949 h 2102929"/>
                <a:gd name="connsiteX13" fmla="*/ 649510 w 2563086"/>
                <a:gd name="connsiteY13" fmla="*/ 161639 h 2102929"/>
                <a:gd name="connsiteX14" fmla="*/ 373190 w 2563086"/>
                <a:gd name="connsiteY14" fmla="*/ 0 h 2102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63086" h="2102929">
                  <a:moveTo>
                    <a:pt x="0" y="2102930"/>
                  </a:moveTo>
                  <a:cubicBezTo>
                    <a:pt x="182499" y="1964341"/>
                    <a:pt x="402717" y="1887855"/>
                    <a:pt x="625888" y="1834229"/>
                  </a:cubicBezTo>
                  <a:cubicBezTo>
                    <a:pt x="733711" y="1808321"/>
                    <a:pt x="843248" y="1789557"/>
                    <a:pt x="954024" y="1789938"/>
                  </a:cubicBezTo>
                  <a:cubicBezTo>
                    <a:pt x="1098995" y="1790414"/>
                    <a:pt x="1241965" y="1822609"/>
                    <a:pt x="1379125" y="1870329"/>
                  </a:cubicBezTo>
                  <a:cubicBezTo>
                    <a:pt x="1526191" y="1921478"/>
                    <a:pt x="1666780" y="1992059"/>
                    <a:pt x="1819466" y="2021300"/>
                  </a:cubicBezTo>
                  <a:cubicBezTo>
                    <a:pt x="1952244" y="2046827"/>
                    <a:pt x="2088356" y="2037112"/>
                    <a:pt x="2221040" y="2010251"/>
                  </a:cubicBezTo>
                  <a:cubicBezTo>
                    <a:pt x="2329720" y="1988249"/>
                    <a:pt x="2440877" y="1954530"/>
                    <a:pt x="2507647" y="1867567"/>
                  </a:cubicBezTo>
                  <a:cubicBezTo>
                    <a:pt x="2554320" y="1806702"/>
                    <a:pt x="2570226" y="1729073"/>
                    <a:pt x="2560225" y="1652873"/>
                  </a:cubicBezTo>
                  <a:cubicBezTo>
                    <a:pt x="2541270" y="1508665"/>
                    <a:pt x="2436019" y="1396175"/>
                    <a:pt x="2328958" y="1295495"/>
                  </a:cubicBezTo>
                  <a:cubicBezTo>
                    <a:pt x="2131314" y="1109567"/>
                    <a:pt x="1908429" y="953643"/>
                    <a:pt x="1676686" y="812292"/>
                  </a:cubicBezTo>
                  <a:cubicBezTo>
                    <a:pt x="1597152" y="763810"/>
                    <a:pt x="1516856" y="716756"/>
                    <a:pt x="1436942" y="669036"/>
                  </a:cubicBezTo>
                  <a:cubicBezTo>
                    <a:pt x="1343216" y="613029"/>
                    <a:pt x="1250442" y="555498"/>
                    <a:pt x="1157288" y="498634"/>
                  </a:cubicBezTo>
                  <a:cubicBezTo>
                    <a:pt x="1080611" y="451866"/>
                    <a:pt x="1003745" y="405479"/>
                    <a:pt x="928783" y="355949"/>
                  </a:cubicBezTo>
                  <a:cubicBezTo>
                    <a:pt x="834200" y="293465"/>
                    <a:pt x="743140" y="225552"/>
                    <a:pt x="649510" y="161639"/>
                  </a:cubicBezTo>
                  <a:cubicBezTo>
                    <a:pt x="539496" y="86487"/>
                    <a:pt x="373190" y="0"/>
                    <a:pt x="37319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57CEDFC-C202-445C-9D3B-467FB3DCE9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6788" y="0"/>
              <a:ext cx="12542" cy="12542"/>
            </a:xfrm>
            <a:custGeom>
              <a:avLst/>
              <a:gdLst/>
              <a:ahLst/>
              <a:cxnLst/>
              <a:rect l="l" t="t" r="r" b="b"/>
              <a:pathLst>
                <a:path w="9525" h="9525"/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763FC30-4283-464C-932E-272A62FE5D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6788" y="0"/>
              <a:ext cx="12542" cy="12542"/>
            </a:xfrm>
            <a:custGeom>
              <a:avLst/>
              <a:gdLst/>
              <a:ahLst/>
              <a:cxnLst/>
              <a:rect l="l" t="t" r="r" b="b"/>
              <a:pathLst>
                <a:path w="9525" h="9525"/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DE2B79E-20B8-482A-9098-FCAEF6B21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540" y="232906"/>
              <a:ext cx="1832649" cy="1702458"/>
            </a:xfrm>
            <a:custGeom>
              <a:avLst/>
              <a:gdLst>
                <a:gd name="connsiteX0" fmla="*/ 0 w 1391796"/>
                <a:gd name="connsiteY0" fmla="*/ 1292924 h 1292923"/>
                <a:gd name="connsiteX1" fmla="*/ 696563 w 1391796"/>
                <a:gd name="connsiteY1" fmla="*/ 1150906 h 1292923"/>
                <a:gd name="connsiteX2" fmla="*/ 993934 w 1391796"/>
                <a:gd name="connsiteY2" fmla="*/ 1192435 h 1292923"/>
                <a:gd name="connsiteX3" fmla="*/ 1155097 w 1391796"/>
                <a:gd name="connsiteY3" fmla="*/ 1192435 h 1292923"/>
                <a:gd name="connsiteX4" fmla="*/ 1324547 w 1391796"/>
                <a:gd name="connsiteY4" fmla="*/ 1184148 h 1292923"/>
                <a:gd name="connsiteX5" fmla="*/ 1381030 w 1391796"/>
                <a:gd name="connsiteY5" fmla="*/ 1149191 h 1292923"/>
                <a:gd name="connsiteX6" fmla="*/ 1357789 w 1391796"/>
                <a:gd name="connsiteY6" fmla="*/ 1027843 h 1292923"/>
                <a:gd name="connsiteX7" fmla="*/ 1136809 w 1391796"/>
                <a:gd name="connsiteY7" fmla="*/ 838295 h 1292923"/>
                <a:gd name="connsiteX8" fmla="*/ 804482 w 1391796"/>
                <a:gd name="connsiteY8" fmla="*/ 595598 h 1292923"/>
                <a:gd name="connsiteX9" fmla="*/ 530352 w 1391796"/>
                <a:gd name="connsiteY9" fmla="*/ 381191 h 1292923"/>
                <a:gd name="connsiteX10" fmla="*/ 0 w 1391796"/>
                <a:gd name="connsiteY10" fmla="*/ 0 h 129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91796" h="1292923">
                  <a:moveTo>
                    <a:pt x="0" y="1292924"/>
                  </a:moveTo>
                  <a:cubicBezTo>
                    <a:pt x="158877" y="1243108"/>
                    <a:pt x="531019" y="1138047"/>
                    <a:pt x="696563" y="1150906"/>
                  </a:cubicBezTo>
                  <a:cubicBezTo>
                    <a:pt x="796481" y="1158621"/>
                    <a:pt x="894017" y="1185863"/>
                    <a:pt x="993934" y="1192435"/>
                  </a:cubicBezTo>
                  <a:cubicBezTo>
                    <a:pt x="1047559" y="1195959"/>
                    <a:pt x="1101376" y="1192054"/>
                    <a:pt x="1155097" y="1192435"/>
                  </a:cubicBezTo>
                  <a:cubicBezTo>
                    <a:pt x="1212056" y="1192816"/>
                    <a:pt x="1269683" y="1198626"/>
                    <a:pt x="1324547" y="1184148"/>
                  </a:cubicBezTo>
                  <a:cubicBezTo>
                    <a:pt x="1346930" y="1178243"/>
                    <a:pt x="1368266" y="1168241"/>
                    <a:pt x="1381030" y="1149191"/>
                  </a:cubicBezTo>
                  <a:cubicBezTo>
                    <a:pt x="1405795" y="1112425"/>
                    <a:pt x="1383506" y="1065752"/>
                    <a:pt x="1357789" y="1027843"/>
                  </a:cubicBezTo>
                  <a:cubicBezTo>
                    <a:pt x="1302734" y="946880"/>
                    <a:pt x="1218152" y="893540"/>
                    <a:pt x="1136809" y="838295"/>
                  </a:cubicBezTo>
                  <a:cubicBezTo>
                    <a:pt x="1023271" y="761238"/>
                    <a:pt x="912971" y="679609"/>
                    <a:pt x="804482" y="595598"/>
                  </a:cubicBezTo>
                  <a:cubicBezTo>
                    <a:pt x="712756" y="524542"/>
                    <a:pt x="620459" y="454247"/>
                    <a:pt x="530352" y="381191"/>
                  </a:cubicBezTo>
                  <a:cubicBezTo>
                    <a:pt x="378809" y="258318"/>
                    <a:pt x="149733" y="125063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7ECCA13-011E-4D0B-8827-B1DFEF0943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4787" y="27843"/>
              <a:ext cx="2207527" cy="1610525"/>
            </a:xfrm>
            <a:custGeom>
              <a:avLst/>
              <a:gdLst>
                <a:gd name="connsiteX0" fmla="*/ 1676495 w 1676495"/>
                <a:gd name="connsiteY0" fmla="*/ 1223105 h 1223105"/>
                <a:gd name="connsiteX1" fmla="*/ 1421702 w 1676495"/>
                <a:gd name="connsiteY1" fmla="*/ 1000792 h 1223105"/>
                <a:gd name="connsiteX2" fmla="*/ 1024604 w 1676495"/>
                <a:gd name="connsiteY2" fmla="*/ 744760 h 1223105"/>
                <a:gd name="connsiteX3" fmla="*/ 444722 w 1676495"/>
                <a:gd name="connsiteY3" fmla="*/ 345758 h 1223105"/>
                <a:gd name="connsiteX4" fmla="*/ 0 w 1676495"/>
                <a:gd name="connsiteY4" fmla="*/ 0 h 1223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495" h="1223105">
                  <a:moveTo>
                    <a:pt x="1676495" y="1223105"/>
                  </a:moveTo>
                  <a:cubicBezTo>
                    <a:pt x="1603724" y="1136523"/>
                    <a:pt x="1514094" y="1066324"/>
                    <a:pt x="1421702" y="1000792"/>
                  </a:cubicBezTo>
                  <a:cubicBezTo>
                    <a:pt x="1293209" y="909733"/>
                    <a:pt x="1158526" y="827723"/>
                    <a:pt x="1024604" y="744760"/>
                  </a:cubicBezTo>
                  <a:cubicBezTo>
                    <a:pt x="824770" y="621030"/>
                    <a:pt x="623888" y="497777"/>
                    <a:pt x="444722" y="345758"/>
                  </a:cubicBezTo>
                  <a:cubicBezTo>
                    <a:pt x="330518" y="248888"/>
                    <a:pt x="135731" y="61817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4CCC8FF-3393-4965-BD21-DCB37A2453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540" y="1638243"/>
              <a:ext cx="2318558" cy="594242"/>
            </a:xfrm>
            <a:custGeom>
              <a:avLst/>
              <a:gdLst>
                <a:gd name="connsiteX0" fmla="*/ 0 w 1760817"/>
                <a:gd name="connsiteY0" fmla="*/ 451295 h 451294"/>
                <a:gd name="connsiteX1" fmla="*/ 335661 w 1760817"/>
                <a:gd name="connsiteY1" fmla="*/ 319373 h 451294"/>
                <a:gd name="connsiteX2" fmla="*/ 629984 w 1760817"/>
                <a:gd name="connsiteY2" fmla="*/ 264319 h 451294"/>
                <a:gd name="connsiteX3" fmla="*/ 878777 w 1760817"/>
                <a:gd name="connsiteY3" fmla="*/ 278702 h 451294"/>
                <a:gd name="connsiteX4" fmla="*/ 1024700 w 1760817"/>
                <a:gd name="connsiteY4" fmla="*/ 302609 h 451294"/>
                <a:gd name="connsiteX5" fmla="*/ 1316641 w 1760817"/>
                <a:gd name="connsiteY5" fmla="*/ 360045 h 451294"/>
                <a:gd name="connsiteX6" fmla="*/ 1527143 w 1760817"/>
                <a:gd name="connsiteY6" fmla="*/ 386334 h 451294"/>
                <a:gd name="connsiteX7" fmla="*/ 1704023 w 1760817"/>
                <a:gd name="connsiteY7" fmla="*/ 0 h 451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817" h="451294">
                  <a:moveTo>
                    <a:pt x="0" y="451295"/>
                  </a:moveTo>
                  <a:cubicBezTo>
                    <a:pt x="77438" y="429292"/>
                    <a:pt x="257270" y="337852"/>
                    <a:pt x="335661" y="319373"/>
                  </a:cubicBezTo>
                  <a:cubicBezTo>
                    <a:pt x="433007" y="296418"/>
                    <a:pt x="530162" y="270510"/>
                    <a:pt x="629984" y="264319"/>
                  </a:cubicBezTo>
                  <a:cubicBezTo>
                    <a:pt x="713137" y="259080"/>
                    <a:pt x="796290" y="266891"/>
                    <a:pt x="878777" y="278702"/>
                  </a:cubicBezTo>
                  <a:cubicBezTo>
                    <a:pt x="927545" y="285655"/>
                    <a:pt x="976217" y="293751"/>
                    <a:pt x="1024700" y="302609"/>
                  </a:cubicBezTo>
                  <a:cubicBezTo>
                    <a:pt x="1122236" y="320516"/>
                    <a:pt x="1219581" y="339471"/>
                    <a:pt x="1316641" y="360045"/>
                  </a:cubicBezTo>
                  <a:cubicBezTo>
                    <a:pt x="1386269" y="374809"/>
                    <a:pt x="1456277" y="389763"/>
                    <a:pt x="1527143" y="386334"/>
                  </a:cubicBezTo>
                  <a:cubicBezTo>
                    <a:pt x="1592008" y="383191"/>
                    <a:pt x="1881569" y="391287"/>
                    <a:pt x="1704023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6D6870E-B40A-4E80-A706-BA8CB5E215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6372" y="454013"/>
              <a:ext cx="256959" cy="983296"/>
            </a:xfrm>
            <a:custGeom>
              <a:avLst/>
              <a:gdLst>
                <a:gd name="connsiteX0" fmla="*/ 90011 w 267734"/>
                <a:gd name="connsiteY0" fmla="*/ 746760 h 746759"/>
                <a:gd name="connsiteX1" fmla="*/ 250603 w 267734"/>
                <a:gd name="connsiteY1" fmla="*/ 541782 h 746759"/>
                <a:gd name="connsiteX2" fmla="*/ 250603 w 267734"/>
                <a:gd name="connsiteY2" fmla="*/ 325660 h 746759"/>
                <a:gd name="connsiteX3" fmla="*/ 0 w 267734"/>
                <a:gd name="connsiteY3" fmla="*/ 0 h 746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734" h="746759">
                  <a:moveTo>
                    <a:pt x="90011" y="746760"/>
                  </a:moveTo>
                  <a:cubicBezTo>
                    <a:pt x="159353" y="691801"/>
                    <a:pt x="221456" y="624935"/>
                    <a:pt x="250603" y="541782"/>
                  </a:cubicBezTo>
                  <a:cubicBezTo>
                    <a:pt x="275082" y="471868"/>
                    <a:pt x="271748" y="396907"/>
                    <a:pt x="250603" y="325660"/>
                  </a:cubicBezTo>
                  <a:cubicBezTo>
                    <a:pt x="210598" y="190500"/>
                    <a:pt x="117634" y="77629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1B66FCF-F34F-4C17-A29E-EE8E13812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3887" y="12542"/>
              <a:ext cx="6404043" cy="1673812"/>
            </a:xfrm>
            <a:custGeom>
              <a:avLst/>
              <a:gdLst>
                <a:gd name="connsiteX0" fmla="*/ 0 w 4863517"/>
                <a:gd name="connsiteY0" fmla="*/ 0 h 1271168"/>
                <a:gd name="connsiteX1" fmla="*/ 176879 w 4863517"/>
                <a:gd name="connsiteY1" fmla="*/ 115157 h 1271168"/>
                <a:gd name="connsiteX2" fmla="*/ 400812 w 4863517"/>
                <a:gd name="connsiteY2" fmla="*/ 277178 h 1271168"/>
                <a:gd name="connsiteX3" fmla="*/ 652367 w 4863517"/>
                <a:gd name="connsiteY3" fmla="*/ 421958 h 1271168"/>
                <a:gd name="connsiteX4" fmla="*/ 1110615 w 4863517"/>
                <a:gd name="connsiteY4" fmla="*/ 690848 h 1271168"/>
                <a:gd name="connsiteX5" fmla="*/ 1410843 w 4863517"/>
                <a:gd name="connsiteY5" fmla="*/ 830580 h 1271168"/>
                <a:gd name="connsiteX6" fmla="*/ 1585341 w 4863517"/>
                <a:gd name="connsiteY6" fmla="*/ 917067 h 1271168"/>
                <a:gd name="connsiteX7" fmla="*/ 1896046 w 4863517"/>
                <a:gd name="connsiteY7" fmla="*/ 1114901 h 1271168"/>
                <a:gd name="connsiteX8" fmla="*/ 2042255 w 4863517"/>
                <a:gd name="connsiteY8" fmla="*/ 1204627 h 1271168"/>
                <a:gd name="connsiteX9" fmla="*/ 2276570 w 4863517"/>
                <a:gd name="connsiteY9" fmla="*/ 1271111 h 1271168"/>
                <a:gd name="connsiteX10" fmla="*/ 2568988 w 4863517"/>
                <a:gd name="connsiteY10" fmla="*/ 1128141 h 1271168"/>
                <a:gd name="connsiteX11" fmla="*/ 2726817 w 4863517"/>
                <a:gd name="connsiteY11" fmla="*/ 882110 h 1271168"/>
                <a:gd name="connsiteX12" fmla="*/ 2861881 w 4863517"/>
                <a:gd name="connsiteY12" fmla="*/ 574929 h 1271168"/>
                <a:gd name="connsiteX13" fmla="*/ 2990660 w 4863517"/>
                <a:gd name="connsiteY13" fmla="*/ 411480 h 1271168"/>
                <a:gd name="connsiteX14" fmla="*/ 3259264 w 4863517"/>
                <a:gd name="connsiteY14" fmla="*/ 292322 h 1271168"/>
                <a:gd name="connsiteX15" fmla="*/ 3482150 w 4863517"/>
                <a:gd name="connsiteY15" fmla="*/ 325565 h 1271168"/>
                <a:gd name="connsiteX16" fmla="*/ 3824192 w 4863517"/>
                <a:gd name="connsiteY16" fmla="*/ 383762 h 1271168"/>
                <a:gd name="connsiteX17" fmla="*/ 4206145 w 4863517"/>
                <a:gd name="connsiteY17" fmla="*/ 420434 h 1271168"/>
                <a:gd name="connsiteX18" fmla="*/ 4505230 w 4863517"/>
                <a:gd name="connsiteY18" fmla="*/ 420434 h 1271168"/>
                <a:gd name="connsiteX19" fmla="*/ 4820127 w 4863517"/>
                <a:gd name="connsiteY19" fmla="*/ 349091 h 1271168"/>
                <a:gd name="connsiteX20" fmla="*/ 4863370 w 4863517"/>
                <a:gd name="connsiteY20" fmla="*/ 242316 h 1271168"/>
                <a:gd name="connsiteX21" fmla="*/ 4760691 w 4863517"/>
                <a:gd name="connsiteY21" fmla="*/ 0 h 1271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63517" h="1271168">
                  <a:moveTo>
                    <a:pt x="0" y="0"/>
                  </a:moveTo>
                  <a:cubicBezTo>
                    <a:pt x="0" y="0"/>
                    <a:pt x="110680" y="67151"/>
                    <a:pt x="176879" y="115157"/>
                  </a:cubicBezTo>
                  <a:cubicBezTo>
                    <a:pt x="251555" y="169259"/>
                    <a:pt x="323564" y="226981"/>
                    <a:pt x="400812" y="277178"/>
                  </a:cubicBezTo>
                  <a:cubicBezTo>
                    <a:pt x="481965" y="329946"/>
                    <a:pt x="568166" y="374142"/>
                    <a:pt x="652367" y="421958"/>
                  </a:cubicBezTo>
                  <a:cubicBezTo>
                    <a:pt x="806386" y="509492"/>
                    <a:pt x="953167" y="609695"/>
                    <a:pt x="1110615" y="690848"/>
                  </a:cubicBezTo>
                  <a:cubicBezTo>
                    <a:pt x="1208723" y="741426"/>
                    <a:pt x="1310450" y="784670"/>
                    <a:pt x="1410843" y="830580"/>
                  </a:cubicBezTo>
                  <a:cubicBezTo>
                    <a:pt x="1469898" y="857631"/>
                    <a:pt x="1528477" y="885635"/>
                    <a:pt x="1585341" y="917067"/>
                  </a:cubicBezTo>
                  <a:cubicBezTo>
                    <a:pt x="1692878" y="976408"/>
                    <a:pt x="1794034" y="1046417"/>
                    <a:pt x="1896046" y="1114901"/>
                  </a:cubicBezTo>
                  <a:cubicBezTo>
                    <a:pt x="1943576" y="1146810"/>
                    <a:pt x="1991773" y="1177671"/>
                    <a:pt x="2042255" y="1204627"/>
                  </a:cubicBezTo>
                  <a:cubicBezTo>
                    <a:pt x="2115217" y="1243679"/>
                    <a:pt x="2194179" y="1272635"/>
                    <a:pt x="2276570" y="1271111"/>
                  </a:cubicBezTo>
                  <a:cubicBezTo>
                    <a:pt x="2388870" y="1269111"/>
                    <a:pt x="2490597" y="1209485"/>
                    <a:pt x="2568988" y="1128141"/>
                  </a:cubicBezTo>
                  <a:cubicBezTo>
                    <a:pt x="2637092" y="1057561"/>
                    <a:pt x="2686622" y="971836"/>
                    <a:pt x="2726817" y="882110"/>
                  </a:cubicBezTo>
                  <a:cubicBezTo>
                    <a:pt x="2772632" y="779907"/>
                    <a:pt x="2807208" y="672560"/>
                    <a:pt x="2861881" y="574929"/>
                  </a:cubicBezTo>
                  <a:cubicBezTo>
                    <a:pt x="2896076" y="513969"/>
                    <a:pt x="2938558" y="457962"/>
                    <a:pt x="2990660" y="411480"/>
                  </a:cubicBezTo>
                  <a:cubicBezTo>
                    <a:pt x="3065812" y="344329"/>
                    <a:pt x="3158966" y="297466"/>
                    <a:pt x="3259264" y="292322"/>
                  </a:cubicBezTo>
                  <a:cubicBezTo>
                    <a:pt x="3334607" y="288417"/>
                    <a:pt x="3408426" y="308324"/>
                    <a:pt x="3482150" y="325565"/>
                  </a:cubicBezTo>
                  <a:cubicBezTo>
                    <a:pt x="3594830" y="351854"/>
                    <a:pt x="3709416" y="368618"/>
                    <a:pt x="3824192" y="383762"/>
                  </a:cubicBezTo>
                  <a:cubicBezTo>
                    <a:pt x="3951065" y="400431"/>
                    <a:pt x="4078319" y="415290"/>
                    <a:pt x="4206145" y="420434"/>
                  </a:cubicBezTo>
                  <a:cubicBezTo>
                    <a:pt x="4305777" y="424434"/>
                    <a:pt x="4405503" y="419957"/>
                    <a:pt x="4505230" y="420434"/>
                  </a:cubicBezTo>
                  <a:cubicBezTo>
                    <a:pt x="4619435" y="421005"/>
                    <a:pt x="4745641" y="432149"/>
                    <a:pt x="4820127" y="349091"/>
                  </a:cubicBezTo>
                  <a:cubicBezTo>
                    <a:pt x="4846701" y="319469"/>
                    <a:pt x="4861655" y="282131"/>
                    <a:pt x="4863370" y="242316"/>
                  </a:cubicBezTo>
                  <a:cubicBezTo>
                    <a:pt x="4868037" y="134493"/>
                    <a:pt x="4760691" y="0"/>
                    <a:pt x="4760691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D861033-CAAF-46D9-B275-DCF52F2CB6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0816" y="12291"/>
              <a:ext cx="5654210" cy="1210473"/>
            </a:xfrm>
            <a:custGeom>
              <a:avLst/>
              <a:gdLst>
                <a:gd name="connsiteX0" fmla="*/ 0 w 4294060"/>
                <a:gd name="connsiteY0" fmla="*/ 190 h 919287"/>
                <a:gd name="connsiteX1" fmla="*/ 417862 w 4294060"/>
                <a:gd name="connsiteY1" fmla="*/ 274606 h 919287"/>
                <a:gd name="connsiteX2" fmla="*/ 980218 w 4294060"/>
                <a:gd name="connsiteY2" fmla="*/ 608171 h 919287"/>
                <a:gd name="connsiteX3" fmla="*/ 1473137 w 4294060"/>
                <a:gd name="connsiteY3" fmla="*/ 792480 h 919287"/>
                <a:gd name="connsiteX4" fmla="*/ 1827276 w 4294060"/>
                <a:gd name="connsiteY4" fmla="*/ 914591 h 919287"/>
                <a:gd name="connsiteX5" fmla="*/ 2119217 w 4294060"/>
                <a:gd name="connsiteY5" fmla="*/ 847535 h 919287"/>
                <a:gd name="connsiteX6" fmla="*/ 2269998 w 4294060"/>
                <a:gd name="connsiteY6" fmla="*/ 610553 h 919287"/>
                <a:gd name="connsiteX7" fmla="*/ 2413540 w 4294060"/>
                <a:gd name="connsiteY7" fmla="*/ 361569 h 919287"/>
                <a:gd name="connsiteX8" fmla="*/ 2683859 w 4294060"/>
                <a:gd name="connsiteY8" fmla="*/ 67151 h 919287"/>
                <a:gd name="connsiteX9" fmla="*/ 3030760 w 4294060"/>
                <a:gd name="connsiteY9" fmla="*/ 36005 h 919287"/>
                <a:gd name="connsiteX10" fmla="*/ 3356134 w 4294060"/>
                <a:gd name="connsiteY10" fmla="*/ 129350 h 919287"/>
                <a:gd name="connsiteX11" fmla="*/ 3674364 w 4294060"/>
                <a:gd name="connsiteY11" fmla="*/ 244221 h 919287"/>
                <a:gd name="connsiteX12" fmla="*/ 3968687 w 4294060"/>
                <a:gd name="connsiteY12" fmla="*/ 244221 h 919287"/>
                <a:gd name="connsiteX13" fmla="*/ 4157662 w 4294060"/>
                <a:gd name="connsiteY13" fmla="*/ 177165 h 919287"/>
                <a:gd name="connsiteX14" fmla="*/ 4271296 w 4294060"/>
                <a:gd name="connsiteY14" fmla="*/ 63437 h 919287"/>
                <a:gd name="connsiteX15" fmla="*/ 4294061 w 4294060"/>
                <a:gd name="connsiteY15" fmla="*/ 0 h 919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94060" h="919287">
                  <a:moveTo>
                    <a:pt x="0" y="190"/>
                  </a:moveTo>
                  <a:cubicBezTo>
                    <a:pt x="0" y="190"/>
                    <a:pt x="243745" y="162211"/>
                    <a:pt x="417862" y="274606"/>
                  </a:cubicBezTo>
                  <a:cubicBezTo>
                    <a:pt x="601408" y="393097"/>
                    <a:pt x="781145" y="518922"/>
                    <a:pt x="980218" y="608171"/>
                  </a:cubicBezTo>
                  <a:cubicBezTo>
                    <a:pt x="1140333" y="679990"/>
                    <a:pt x="1310545" y="726281"/>
                    <a:pt x="1473137" y="792480"/>
                  </a:cubicBezTo>
                  <a:cubicBezTo>
                    <a:pt x="1589532" y="839915"/>
                    <a:pt x="1702975" y="898112"/>
                    <a:pt x="1827276" y="914591"/>
                  </a:cubicBezTo>
                  <a:cubicBezTo>
                    <a:pt x="1930813" y="928307"/>
                    <a:pt x="2039207" y="913733"/>
                    <a:pt x="2119217" y="847535"/>
                  </a:cubicBezTo>
                  <a:cubicBezTo>
                    <a:pt x="2192084" y="787146"/>
                    <a:pt x="2228183" y="696278"/>
                    <a:pt x="2269998" y="610553"/>
                  </a:cubicBezTo>
                  <a:cubicBezTo>
                    <a:pt x="2312003" y="524351"/>
                    <a:pt x="2362867" y="442913"/>
                    <a:pt x="2413540" y="361569"/>
                  </a:cubicBezTo>
                  <a:cubicBezTo>
                    <a:pt x="2485835" y="245650"/>
                    <a:pt x="2562511" y="127064"/>
                    <a:pt x="2683859" y="67151"/>
                  </a:cubicBezTo>
                  <a:cubicBezTo>
                    <a:pt x="2790254" y="14573"/>
                    <a:pt x="2912935" y="16764"/>
                    <a:pt x="3030760" y="36005"/>
                  </a:cubicBezTo>
                  <a:cubicBezTo>
                    <a:pt x="3142393" y="54293"/>
                    <a:pt x="3251073" y="87344"/>
                    <a:pt x="3356134" y="129350"/>
                  </a:cubicBezTo>
                  <a:cubicBezTo>
                    <a:pt x="3461194" y="171355"/>
                    <a:pt x="3563588" y="221742"/>
                    <a:pt x="3674364" y="244221"/>
                  </a:cubicBezTo>
                  <a:cubicBezTo>
                    <a:pt x="3771233" y="263938"/>
                    <a:pt x="3871341" y="262319"/>
                    <a:pt x="3968687" y="244221"/>
                  </a:cubicBezTo>
                  <a:cubicBezTo>
                    <a:pt x="4034981" y="231839"/>
                    <a:pt x="4099941" y="211931"/>
                    <a:pt x="4157662" y="177165"/>
                  </a:cubicBezTo>
                  <a:cubicBezTo>
                    <a:pt x="4204526" y="148971"/>
                    <a:pt x="4246817" y="112300"/>
                    <a:pt x="4271296" y="63437"/>
                  </a:cubicBezTo>
                  <a:cubicBezTo>
                    <a:pt x="4286441" y="33242"/>
                    <a:pt x="4294061" y="0"/>
                    <a:pt x="4294061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30B9015-F708-485A-9F3F-7E06230372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34783" y="12542"/>
              <a:ext cx="3018496" cy="823906"/>
            </a:xfrm>
            <a:custGeom>
              <a:avLst/>
              <a:gdLst>
                <a:gd name="connsiteX0" fmla="*/ 0 w 2292381"/>
                <a:gd name="connsiteY0" fmla="*/ 0 h 625711"/>
                <a:gd name="connsiteX1" fmla="*/ 272415 w 2292381"/>
                <a:gd name="connsiteY1" fmla="*/ 181070 h 625711"/>
                <a:gd name="connsiteX2" fmla="*/ 651415 w 2292381"/>
                <a:gd name="connsiteY2" fmla="*/ 385000 h 625711"/>
                <a:gd name="connsiteX3" fmla="*/ 915543 w 2292381"/>
                <a:gd name="connsiteY3" fmla="*/ 514255 h 625711"/>
                <a:gd name="connsiteX4" fmla="*/ 1277303 w 2292381"/>
                <a:gd name="connsiteY4" fmla="*/ 606171 h 625711"/>
                <a:gd name="connsiteX5" fmla="*/ 1618964 w 2292381"/>
                <a:gd name="connsiteY5" fmla="*/ 606171 h 625711"/>
                <a:gd name="connsiteX6" fmla="*/ 1817084 w 2292381"/>
                <a:gd name="connsiteY6" fmla="*/ 485489 h 625711"/>
                <a:gd name="connsiteX7" fmla="*/ 1963483 w 2292381"/>
                <a:gd name="connsiteY7" fmla="*/ 313182 h 625711"/>
                <a:gd name="connsiteX8" fmla="*/ 2102739 w 2292381"/>
                <a:gd name="connsiteY8" fmla="*/ 173831 h 625711"/>
                <a:gd name="connsiteX9" fmla="*/ 2292382 w 2292381"/>
                <a:gd name="connsiteY9" fmla="*/ 0 h 625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92381" h="625711">
                  <a:moveTo>
                    <a:pt x="0" y="0"/>
                  </a:moveTo>
                  <a:cubicBezTo>
                    <a:pt x="0" y="0"/>
                    <a:pt x="152019" y="110776"/>
                    <a:pt x="272415" y="181070"/>
                  </a:cubicBezTo>
                  <a:cubicBezTo>
                    <a:pt x="396335" y="253460"/>
                    <a:pt x="524351" y="318325"/>
                    <a:pt x="651415" y="385000"/>
                  </a:cubicBezTo>
                  <a:cubicBezTo>
                    <a:pt x="738283" y="430625"/>
                    <a:pt x="824198" y="478536"/>
                    <a:pt x="915543" y="514255"/>
                  </a:cubicBezTo>
                  <a:cubicBezTo>
                    <a:pt x="1031748" y="559689"/>
                    <a:pt x="1154049" y="585788"/>
                    <a:pt x="1277303" y="606171"/>
                  </a:cubicBezTo>
                  <a:cubicBezTo>
                    <a:pt x="1391603" y="625031"/>
                    <a:pt x="1508379" y="638556"/>
                    <a:pt x="1618964" y="606171"/>
                  </a:cubicBezTo>
                  <a:cubicBezTo>
                    <a:pt x="1694307" y="584168"/>
                    <a:pt x="1760791" y="540258"/>
                    <a:pt x="1817084" y="485489"/>
                  </a:cubicBezTo>
                  <a:cubicBezTo>
                    <a:pt x="1871186" y="432911"/>
                    <a:pt x="1913287" y="369475"/>
                    <a:pt x="1963483" y="313182"/>
                  </a:cubicBezTo>
                  <a:cubicBezTo>
                    <a:pt x="2007203" y="264128"/>
                    <a:pt x="2055305" y="219361"/>
                    <a:pt x="2102739" y="173831"/>
                  </a:cubicBezTo>
                  <a:cubicBezTo>
                    <a:pt x="2170272" y="109347"/>
                    <a:pt x="2292382" y="0"/>
                    <a:pt x="2292382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3441AA6-F9EC-411F-A4FB-9B7EE56C58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89011" y="12542"/>
              <a:ext cx="2456863" cy="555074"/>
            </a:xfrm>
            <a:custGeom>
              <a:avLst/>
              <a:gdLst>
                <a:gd name="connsiteX0" fmla="*/ 1865852 w 1865852"/>
                <a:gd name="connsiteY0" fmla="*/ 0 h 421548"/>
                <a:gd name="connsiteX1" fmla="*/ 1535049 w 1865852"/>
                <a:gd name="connsiteY1" fmla="*/ 258699 h 421548"/>
                <a:gd name="connsiteX2" fmla="*/ 1247966 w 1865852"/>
                <a:gd name="connsiteY2" fmla="*/ 408051 h 421548"/>
                <a:gd name="connsiteX3" fmla="*/ 955072 w 1865852"/>
                <a:gd name="connsiteY3" fmla="*/ 408051 h 421548"/>
                <a:gd name="connsiteX4" fmla="*/ 596170 w 1865852"/>
                <a:gd name="connsiteY4" fmla="*/ 336233 h 421548"/>
                <a:gd name="connsiteX5" fmla="*/ 283178 w 1865852"/>
                <a:gd name="connsiteY5" fmla="*/ 186881 h 421548"/>
                <a:gd name="connsiteX6" fmla="*/ 0 w 1865852"/>
                <a:gd name="connsiteY6" fmla="*/ 0 h 421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65852" h="421548">
                  <a:moveTo>
                    <a:pt x="1865852" y="0"/>
                  </a:moveTo>
                  <a:cubicBezTo>
                    <a:pt x="1865852" y="0"/>
                    <a:pt x="1677543" y="155734"/>
                    <a:pt x="1535049" y="258699"/>
                  </a:cubicBezTo>
                  <a:cubicBezTo>
                    <a:pt x="1446752" y="322517"/>
                    <a:pt x="1353598" y="383096"/>
                    <a:pt x="1247966" y="408051"/>
                  </a:cubicBezTo>
                  <a:cubicBezTo>
                    <a:pt x="1152239" y="430625"/>
                    <a:pt x="1053084" y="420815"/>
                    <a:pt x="955072" y="408051"/>
                  </a:cubicBezTo>
                  <a:cubicBezTo>
                    <a:pt x="833723" y="392240"/>
                    <a:pt x="711803" y="376142"/>
                    <a:pt x="596170" y="336233"/>
                  </a:cubicBezTo>
                  <a:cubicBezTo>
                    <a:pt x="486728" y="298418"/>
                    <a:pt x="382715" y="246412"/>
                    <a:pt x="283178" y="186881"/>
                  </a:cubicBezTo>
                  <a:cubicBezTo>
                    <a:pt x="176213" y="122777"/>
                    <a:pt x="0" y="0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6968039-0590-4D7E-ADDB-E70FAF504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27898" y="12542"/>
              <a:ext cx="1788496" cy="377822"/>
            </a:xfrm>
            <a:custGeom>
              <a:avLst/>
              <a:gdLst>
                <a:gd name="connsiteX0" fmla="*/ 0 w 1358264"/>
                <a:gd name="connsiteY0" fmla="*/ 11621 h 286935"/>
                <a:gd name="connsiteX1" fmla="*/ 200977 w 1358264"/>
                <a:gd name="connsiteY1" fmla="*/ 163830 h 286935"/>
                <a:gd name="connsiteX2" fmla="*/ 499586 w 1358264"/>
                <a:gd name="connsiteY2" fmla="*/ 258604 h 286935"/>
                <a:gd name="connsiteX3" fmla="*/ 780955 w 1358264"/>
                <a:gd name="connsiteY3" fmla="*/ 284417 h 286935"/>
                <a:gd name="connsiteX4" fmla="*/ 1027843 w 1358264"/>
                <a:gd name="connsiteY4" fmla="*/ 215456 h 286935"/>
                <a:gd name="connsiteX5" fmla="*/ 1358265 w 1358264"/>
                <a:gd name="connsiteY5" fmla="*/ 0 h 286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8264" h="286935">
                  <a:moveTo>
                    <a:pt x="0" y="11621"/>
                  </a:moveTo>
                  <a:cubicBezTo>
                    <a:pt x="0" y="11621"/>
                    <a:pt x="89249" y="104299"/>
                    <a:pt x="200977" y="163830"/>
                  </a:cubicBezTo>
                  <a:cubicBezTo>
                    <a:pt x="293465" y="213074"/>
                    <a:pt x="396812" y="237458"/>
                    <a:pt x="499586" y="258604"/>
                  </a:cubicBezTo>
                  <a:cubicBezTo>
                    <a:pt x="592360" y="277749"/>
                    <a:pt x="686752" y="293180"/>
                    <a:pt x="780955" y="284417"/>
                  </a:cubicBezTo>
                  <a:cubicBezTo>
                    <a:pt x="866584" y="276511"/>
                    <a:pt x="949166" y="250412"/>
                    <a:pt x="1027843" y="215456"/>
                  </a:cubicBezTo>
                  <a:cubicBezTo>
                    <a:pt x="1167860" y="153353"/>
                    <a:pt x="1358265" y="0"/>
                    <a:pt x="1358265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BFFD17E-72B9-443C-8D9A-C2140F3EE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73095" y="12542"/>
              <a:ext cx="1173183" cy="220293"/>
            </a:xfrm>
            <a:custGeom>
              <a:avLst/>
              <a:gdLst>
                <a:gd name="connsiteX0" fmla="*/ 890969 w 890968"/>
                <a:gd name="connsiteY0" fmla="*/ 0 h 167300"/>
                <a:gd name="connsiteX1" fmla="*/ 657892 w 890968"/>
                <a:gd name="connsiteY1" fmla="*/ 143732 h 167300"/>
                <a:gd name="connsiteX2" fmla="*/ 408146 w 890968"/>
                <a:gd name="connsiteY2" fmla="*/ 160973 h 167300"/>
                <a:gd name="connsiteX3" fmla="*/ 0 w 890968"/>
                <a:gd name="connsiteY3" fmla="*/ 0 h 16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0968" h="167300">
                  <a:moveTo>
                    <a:pt x="890969" y="0"/>
                  </a:moveTo>
                  <a:cubicBezTo>
                    <a:pt x="890969" y="0"/>
                    <a:pt x="763714" y="110585"/>
                    <a:pt x="657892" y="143732"/>
                  </a:cubicBezTo>
                  <a:cubicBezTo>
                    <a:pt x="577405" y="168974"/>
                    <a:pt x="491871" y="172593"/>
                    <a:pt x="408146" y="160973"/>
                  </a:cubicBezTo>
                  <a:cubicBezTo>
                    <a:pt x="235077" y="136970"/>
                    <a:pt x="0" y="0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227F8EB-7284-4904-98C3-32BCBD33A7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1911" y="706856"/>
              <a:ext cx="4728816" cy="4904604"/>
            </a:xfrm>
            <a:custGeom>
              <a:avLst/>
              <a:gdLst>
                <a:gd name="connsiteX0" fmla="*/ 904672 w 3591275"/>
                <a:gd name="connsiteY0" fmla="*/ 1758707 h 3724776"/>
                <a:gd name="connsiteX1" fmla="*/ 926199 w 3591275"/>
                <a:gd name="connsiteY1" fmla="*/ 1605545 h 3724776"/>
                <a:gd name="connsiteX2" fmla="*/ 912864 w 3591275"/>
                <a:gd name="connsiteY2" fmla="*/ 1413997 h 3724776"/>
                <a:gd name="connsiteX3" fmla="*/ 949440 w 3591275"/>
                <a:gd name="connsiteY3" fmla="*/ 1301412 h 3724776"/>
                <a:gd name="connsiteX4" fmla="*/ 1089839 w 3591275"/>
                <a:gd name="connsiteY4" fmla="*/ 1160918 h 3724776"/>
                <a:gd name="connsiteX5" fmla="*/ 1324439 w 3591275"/>
                <a:gd name="connsiteY5" fmla="*/ 973371 h 3724776"/>
                <a:gd name="connsiteX6" fmla="*/ 1609046 w 3591275"/>
                <a:gd name="connsiteY6" fmla="*/ 728102 h 3724776"/>
                <a:gd name="connsiteX7" fmla="*/ 1785926 w 3591275"/>
                <a:gd name="connsiteY7" fmla="*/ 472165 h 3724776"/>
                <a:gd name="connsiteX8" fmla="*/ 1985951 w 3591275"/>
                <a:gd name="connsiteY8" fmla="*/ 190320 h 3724776"/>
                <a:gd name="connsiteX9" fmla="*/ 2153305 w 3591275"/>
                <a:gd name="connsiteY9" fmla="*/ 67162 h 3724776"/>
                <a:gd name="connsiteX10" fmla="*/ 2466773 w 3591275"/>
                <a:gd name="connsiteY10" fmla="*/ 8488 h 3724776"/>
                <a:gd name="connsiteX11" fmla="*/ 2830247 w 3591275"/>
                <a:gd name="connsiteY11" fmla="*/ 8488 h 3724776"/>
                <a:gd name="connsiteX12" fmla="*/ 3140857 w 3591275"/>
                <a:gd name="connsiteY12" fmla="*/ 84498 h 3724776"/>
                <a:gd name="connsiteX13" fmla="*/ 3405271 w 3591275"/>
                <a:gd name="connsiteY13" fmla="*/ 216323 h 3724776"/>
                <a:gd name="connsiteX14" fmla="*/ 3515856 w 3591275"/>
                <a:gd name="connsiteY14" fmla="*/ 348150 h 3724776"/>
                <a:gd name="connsiteX15" fmla="*/ 3590818 w 3591275"/>
                <a:gd name="connsiteY15" fmla="*/ 627137 h 3724776"/>
                <a:gd name="connsiteX16" fmla="*/ 3555290 w 3591275"/>
                <a:gd name="connsiteY16" fmla="*/ 968608 h 3724776"/>
                <a:gd name="connsiteX17" fmla="*/ 3537002 w 3591275"/>
                <a:gd name="connsiteY17" fmla="*/ 1148535 h 3724776"/>
                <a:gd name="connsiteX18" fmla="*/ 3509094 w 3591275"/>
                <a:gd name="connsiteY18" fmla="*/ 1570017 h 3724776"/>
                <a:gd name="connsiteX19" fmla="*/ 3465278 w 3591275"/>
                <a:gd name="connsiteY19" fmla="*/ 1967114 h 3724776"/>
                <a:gd name="connsiteX20" fmla="*/ 3336024 w 3591275"/>
                <a:gd name="connsiteY20" fmla="*/ 2345733 h 3724776"/>
                <a:gd name="connsiteX21" fmla="*/ 3049893 w 3591275"/>
                <a:gd name="connsiteY21" fmla="*/ 2768262 h 3724776"/>
                <a:gd name="connsiteX22" fmla="*/ 2838724 w 3591275"/>
                <a:gd name="connsiteY22" fmla="*/ 2989908 h 3724776"/>
                <a:gd name="connsiteX23" fmla="*/ 2605647 w 3591275"/>
                <a:gd name="connsiteY23" fmla="*/ 3193077 h 3724776"/>
                <a:gd name="connsiteX24" fmla="*/ 2217980 w 3591275"/>
                <a:gd name="connsiteY24" fmla="*/ 3493209 h 3724776"/>
                <a:gd name="connsiteX25" fmla="*/ 1832598 w 3591275"/>
                <a:gd name="connsiteY25" fmla="*/ 3707903 h 3724776"/>
                <a:gd name="connsiteX26" fmla="*/ 1581043 w 3591275"/>
                <a:gd name="connsiteY26" fmla="*/ 3722952 h 3724776"/>
                <a:gd name="connsiteX27" fmla="*/ 1068693 w 3591275"/>
                <a:gd name="connsiteY27" fmla="*/ 3704474 h 3724776"/>
                <a:gd name="connsiteX28" fmla="*/ 852952 w 3591275"/>
                <a:gd name="connsiteY28" fmla="*/ 3704474 h 3724776"/>
                <a:gd name="connsiteX29" fmla="*/ 519482 w 3591275"/>
                <a:gd name="connsiteY29" fmla="*/ 3652562 h 3724776"/>
                <a:gd name="connsiteX30" fmla="*/ 400609 w 3591275"/>
                <a:gd name="connsiteY30" fmla="*/ 3595984 h 3724776"/>
                <a:gd name="connsiteX31" fmla="*/ 184868 w 3591275"/>
                <a:gd name="connsiteY31" fmla="*/ 3357002 h 3724776"/>
                <a:gd name="connsiteX32" fmla="*/ 59138 w 3591275"/>
                <a:gd name="connsiteY32" fmla="*/ 3101922 h 3724776"/>
                <a:gd name="connsiteX33" fmla="*/ 274 w 3591275"/>
                <a:gd name="connsiteY33" fmla="*/ 2778644 h 3724776"/>
                <a:gd name="connsiteX34" fmla="*/ 172200 w 3591275"/>
                <a:gd name="connsiteY34" fmla="*/ 2322682 h 3724776"/>
                <a:gd name="connsiteX35" fmla="*/ 446806 w 3591275"/>
                <a:gd name="connsiteY35" fmla="*/ 2095225 h 3724776"/>
                <a:gd name="connsiteX36" fmla="*/ 633686 w 3591275"/>
                <a:gd name="connsiteY36" fmla="*/ 2031693 h 3724776"/>
                <a:gd name="connsiteX37" fmla="*/ 840188 w 3591275"/>
                <a:gd name="connsiteY37" fmla="*/ 1910440 h 3724776"/>
                <a:gd name="connsiteX38" fmla="*/ 904672 w 3591275"/>
                <a:gd name="connsiteY38" fmla="*/ 1758707 h 3724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591275" h="3724776">
                  <a:moveTo>
                    <a:pt x="904672" y="1758707"/>
                  </a:moveTo>
                  <a:cubicBezTo>
                    <a:pt x="916960" y="1708415"/>
                    <a:pt x="927056" y="1657266"/>
                    <a:pt x="926199" y="1605545"/>
                  </a:cubicBezTo>
                  <a:cubicBezTo>
                    <a:pt x="925151" y="1541251"/>
                    <a:pt x="907625" y="1478005"/>
                    <a:pt x="912864" y="1413997"/>
                  </a:cubicBezTo>
                  <a:cubicBezTo>
                    <a:pt x="916103" y="1374183"/>
                    <a:pt x="928866" y="1335702"/>
                    <a:pt x="949440" y="1301412"/>
                  </a:cubicBezTo>
                  <a:cubicBezTo>
                    <a:pt x="983730" y="1244262"/>
                    <a:pt x="1037641" y="1202733"/>
                    <a:pt x="1089839" y="1160918"/>
                  </a:cubicBezTo>
                  <a:cubicBezTo>
                    <a:pt x="1167944" y="1098339"/>
                    <a:pt x="1245382" y="1034712"/>
                    <a:pt x="1324439" y="973371"/>
                  </a:cubicBezTo>
                  <a:cubicBezTo>
                    <a:pt x="1423690" y="896313"/>
                    <a:pt x="1526179" y="822304"/>
                    <a:pt x="1609046" y="728102"/>
                  </a:cubicBezTo>
                  <a:cubicBezTo>
                    <a:pt x="1677626" y="650092"/>
                    <a:pt x="1732014" y="561033"/>
                    <a:pt x="1785926" y="472165"/>
                  </a:cubicBezTo>
                  <a:cubicBezTo>
                    <a:pt x="1845933" y="373296"/>
                    <a:pt x="1906226" y="273855"/>
                    <a:pt x="1985951" y="190320"/>
                  </a:cubicBezTo>
                  <a:cubicBezTo>
                    <a:pt x="2034242" y="139647"/>
                    <a:pt x="2089678" y="96213"/>
                    <a:pt x="2153305" y="67162"/>
                  </a:cubicBezTo>
                  <a:cubicBezTo>
                    <a:pt x="2250650" y="22680"/>
                    <a:pt x="2359616" y="15441"/>
                    <a:pt x="2466773" y="8488"/>
                  </a:cubicBezTo>
                  <a:cubicBezTo>
                    <a:pt x="2588026" y="582"/>
                    <a:pt x="2709660" y="-5800"/>
                    <a:pt x="2830247" y="8488"/>
                  </a:cubicBezTo>
                  <a:cubicBezTo>
                    <a:pt x="2936355" y="21061"/>
                    <a:pt x="3039606" y="49922"/>
                    <a:pt x="3140857" y="84498"/>
                  </a:cubicBezTo>
                  <a:cubicBezTo>
                    <a:pt x="3234868" y="116692"/>
                    <a:pt x="3328595" y="153459"/>
                    <a:pt x="3405271" y="216323"/>
                  </a:cubicBezTo>
                  <a:cubicBezTo>
                    <a:pt x="3450038" y="252995"/>
                    <a:pt x="3487281" y="297762"/>
                    <a:pt x="3515856" y="348150"/>
                  </a:cubicBezTo>
                  <a:cubicBezTo>
                    <a:pt x="3564052" y="433017"/>
                    <a:pt x="3587389" y="529505"/>
                    <a:pt x="3590818" y="627137"/>
                  </a:cubicBezTo>
                  <a:cubicBezTo>
                    <a:pt x="3594914" y="741722"/>
                    <a:pt x="3570625" y="854784"/>
                    <a:pt x="3555290" y="968608"/>
                  </a:cubicBezTo>
                  <a:cubicBezTo>
                    <a:pt x="3547194" y="1028330"/>
                    <a:pt x="3541860" y="1088433"/>
                    <a:pt x="3537002" y="1148535"/>
                  </a:cubicBezTo>
                  <a:cubicBezTo>
                    <a:pt x="3525762" y="1288839"/>
                    <a:pt x="3517856" y="1429427"/>
                    <a:pt x="3509094" y="1570017"/>
                  </a:cubicBezTo>
                  <a:cubicBezTo>
                    <a:pt x="3500712" y="1703176"/>
                    <a:pt x="3491472" y="1836431"/>
                    <a:pt x="3465278" y="1967114"/>
                  </a:cubicBezTo>
                  <a:cubicBezTo>
                    <a:pt x="3438894" y="2098464"/>
                    <a:pt x="3395365" y="2225622"/>
                    <a:pt x="3336024" y="2345733"/>
                  </a:cubicBezTo>
                  <a:cubicBezTo>
                    <a:pt x="3260491" y="2498799"/>
                    <a:pt x="3160860" y="2638436"/>
                    <a:pt x="3049893" y="2768262"/>
                  </a:cubicBezTo>
                  <a:cubicBezTo>
                    <a:pt x="2983504" y="2845891"/>
                    <a:pt x="2913114" y="2919900"/>
                    <a:pt x="2838724" y="2989908"/>
                  </a:cubicBezTo>
                  <a:cubicBezTo>
                    <a:pt x="2763667" y="3060584"/>
                    <a:pt x="2685466" y="3127830"/>
                    <a:pt x="2605647" y="3193077"/>
                  </a:cubicBezTo>
                  <a:cubicBezTo>
                    <a:pt x="2479155" y="3296613"/>
                    <a:pt x="2349044" y="3395578"/>
                    <a:pt x="2217980" y="3493209"/>
                  </a:cubicBezTo>
                  <a:cubicBezTo>
                    <a:pt x="2098441" y="3582173"/>
                    <a:pt x="1977092" y="3674375"/>
                    <a:pt x="1832598" y="3707903"/>
                  </a:cubicBezTo>
                  <a:cubicBezTo>
                    <a:pt x="1750397" y="3726953"/>
                    <a:pt x="1665530" y="3726286"/>
                    <a:pt x="1581043" y="3722952"/>
                  </a:cubicBezTo>
                  <a:cubicBezTo>
                    <a:pt x="1410260" y="3716190"/>
                    <a:pt x="1239667" y="3703712"/>
                    <a:pt x="1068693" y="3704474"/>
                  </a:cubicBezTo>
                  <a:cubicBezTo>
                    <a:pt x="996779" y="3704760"/>
                    <a:pt x="924865" y="3706665"/>
                    <a:pt x="852952" y="3704474"/>
                  </a:cubicBezTo>
                  <a:cubicBezTo>
                    <a:pt x="739890" y="3701045"/>
                    <a:pt x="626638" y="3688472"/>
                    <a:pt x="519482" y="3652562"/>
                  </a:cubicBezTo>
                  <a:cubicBezTo>
                    <a:pt x="477667" y="3638561"/>
                    <a:pt x="437567" y="3620082"/>
                    <a:pt x="400609" y="3595984"/>
                  </a:cubicBezTo>
                  <a:cubicBezTo>
                    <a:pt x="309836" y="3536929"/>
                    <a:pt x="242876" y="3448823"/>
                    <a:pt x="184868" y="3357002"/>
                  </a:cubicBezTo>
                  <a:cubicBezTo>
                    <a:pt x="134005" y="3276611"/>
                    <a:pt x="91618" y="3191267"/>
                    <a:pt x="59138" y="3101922"/>
                  </a:cubicBezTo>
                  <a:cubicBezTo>
                    <a:pt x="21324" y="2998004"/>
                    <a:pt x="-2870" y="2889039"/>
                    <a:pt x="274" y="2778644"/>
                  </a:cubicBezTo>
                  <a:cubicBezTo>
                    <a:pt x="4941" y="2612623"/>
                    <a:pt x="71045" y="2454889"/>
                    <a:pt x="172200" y="2322682"/>
                  </a:cubicBezTo>
                  <a:cubicBezTo>
                    <a:pt x="245638" y="2226670"/>
                    <a:pt x="336221" y="2143707"/>
                    <a:pt x="446806" y="2095225"/>
                  </a:cubicBezTo>
                  <a:cubicBezTo>
                    <a:pt x="507099" y="2068841"/>
                    <a:pt x="571012" y="2051982"/>
                    <a:pt x="633686" y="2031693"/>
                  </a:cubicBezTo>
                  <a:cubicBezTo>
                    <a:pt x="711696" y="2006547"/>
                    <a:pt x="789991" y="1974448"/>
                    <a:pt x="840188" y="1910440"/>
                  </a:cubicBezTo>
                  <a:cubicBezTo>
                    <a:pt x="874383" y="1866816"/>
                    <a:pt x="891433" y="1812904"/>
                    <a:pt x="904672" y="1758707"/>
                  </a:cubicBezTo>
                  <a:close/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546E1AF-525C-4FD2-BAE6-9D6722483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41750" y="923845"/>
              <a:ext cx="4196097" cy="4479998"/>
            </a:xfrm>
            <a:custGeom>
              <a:avLst/>
              <a:gdLst>
                <a:gd name="connsiteX0" fmla="*/ 78613 w 3186704"/>
                <a:gd name="connsiteY0" fmla="*/ 3007044 h 3402311"/>
                <a:gd name="connsiteX1" fmla="*/ 2032 w 3186704"/>
                <a:gd name="connsiteY1" fmla="*/ 2731772 h 3402311"/>
                <a:gd name="connsiteX2" fmla="*/ 21177 w 3186704"/>
                <a:gd name="connsiteY2" fmla="*/ 2545082 h 3402311"/>
                <a:gd name="connsiteX3" fmla="*/ 116903 w 3186704"/>
                <a:gd name="connsiteY3" fmla="*/ 2389443 h 3402311"/>
                <a:gd name="connsiteX4" fmla="*/ 241300 w 3186704"/>
                <a:gd name="connsiteY4" fmla="*/ 2308100 h 3402311"/>
                <a:gd name="connsiteX5" fmla="*/ 475805 w 3186704"/>
                <a:gd name="connsiteY5" fmla="*/ 2296099 h 3402311"/>
                <a:gd name="connsiteX6" fmla="*/ 664781 w 3186704"/>
                <a:gd name="connsiteY6" fmla="*/ 2336770 h 3402311"/>
                <a:gd name="connsiteX7" fmla="*/ 803560 w 3186704"/>
                <a:gd name="connsiteY7" fmla="*/ 2336770 h 3402311"/>
                <a:gd name="connsiteX8" fmla="*/ 942340 w 3186704"/>
                <a:gd name="connsiteY8" fmla="*/ 2224280 h 3402311"/>
                <a:gd name="connsiteX9" fmla="*/ 1018921 w 3186704"/>
                <a:gd name="connsiteY9" fmla="*/ 1958532 h 3402311"/>
                <a:gd name="connsiteX10" fmla="*/ 1061974 w 3186704"/>
                <a:gd name="connsiteY10" fmla="*/ 1606679 h 3402311"/>
                <a:gd name="connsiteX11" fmla="*/ 1114647 w 3186704"/>
                <a:gd name="connsiteY11" fmla="*/ 1369697 h 3402311"/>
                <a:gd name="connsiteX12" fmla="*/ 1243806 w 3186704"/>
                <a:gd name="connsiteY12" fmla="*/ 1080042 h 3402311"/>
                <a:gd name="connsiteX13" fmla="*/ 1468691 w 3186704"/>
                <a:gd name="connsiteY13" fmla="*/ 795149 h 3402311"/>
                <a:gd name="connsiteX14" fmla="*/ 1770157 w 3186704"/>
                <a:gd name="connsiteY14" fmla="*/ 452820 h 3402311"/>
                <a:gd name="connsiteX15" fmla="*/ 2082387 w 3186704"/>
                <a:gd name="connsiteY15" fmla="*/ 140400 h 3402311"/>
                <a:gd name="connsiteX16" fmla="*/ 2298890 w 3186704"/>
                <a:gd name="connsiteY16" fmla="*/ 31530 h 3402311"/>
                <a:gd name="connsiteX17" fmla="*/ 2533396 w 3186704"/>
                <a:gd name="connsiteY17" fmla="*/ 383 h 3402311"/>
                <a:gd name="connsiteX18" fmla="*/ 2796572 w 3186704"/>
                <a:gd name="connsiteY18" fmla="*/ 53056 h 3402311"/>
                <a:gd name="connsiteX19" fmla="*/ 3014313 w 3186704"/>
                <a:gd name="connsiteY19" fmla="*/ 177548 h 3402311"/>
                <a:gd name="connsiteX20" fmla="*/ 3131566 w 3186704"/>
                <a:gd name="connsiteY20" fmla="*/ 366619 h 3402311"/>
                <a:gd name="connsiteX21" fmla="*/ 3174619 w 3186704"/>
                <a:gd name="connsiteY21" fmla="*/ 610745 h 3402311"/>
                <a:gd name="connsiteX22" fmla="*/ 3168142 w 3186704"/>
                <a:gd name="connsiteY22" fmla="*/ 993460 h 3402311"/>
                <a:gd name="connsiteX23" fmla="*/ 3185763 w 3186704"/>
                <a:gd name="connsiteY23" fmla="*/ 1497141 h 3402311"/>
                <a:gd name="connsiteX24" fmla="*/ 3150806 w 3186704"/>
                <a:gd name="connsiteY24" fmla="*/ 1790892 h 3402311"/>
                <a:gd name="connsiteX25" fmla="*/ 3076130 w 3186704"/>
                <a:gd name="connsiteY25" fmla="*/ 2071404 h 3402311"/>
                <a:gd name="connsiteX26" fmla="*/ 2847435 w 3186704"/>
                <a:gd name="connsiteY26" fmla="*/ 2470216 h 3402311"/>
                <a:gd name="connsiteX27" fmla="*/ 2359374 w 3186704"/>
                <a:gd name="connsiteY27" fmla="*/ 2929701 h 3402311"/>
                <a:gd name="connsiteX28" fmla="*/ 2099723 w 3186704"/>
                <a:gd name="connsiteY28" fmla="*/ 3097056 h 3402311"/>
                <a:gd name="connsiteX29" fmla="*/ 1760537 w 3186704"/>
                <a:gd name="connsiteY29" fmla="*/ 3241359 h 3402311"/>
                <a:gd name="connsiteX30" fmla="*/ 1610518 w 3186704"/>
                <a:gd name="connsiteY30" fmla="*/ 3309463 h 3402311"/>
                <a:gd name="connsiteX31" fmla="*/ 1367059 w 3186704"/>
                <a:gd name="connsiteY31" fmla="*/ 3374138 h 3402311"/>
                <a:gd name="connsiteX32" fmla="*/ 1210183 w 3186704"/>
                <a:gd name="connsiteY32" fmla="*/ 3385663 h 3402311"/>
                <a:gd name="connsiteX33" fmla="*/ 905573 w 3186704"/>
                <a:gd name="connsiteY33" fmla="*/ 3401856 h 3402311"/>
                <a:gd name="connsiteX34" fmla="*/ 558292 w 3186704"/>
                <a:gd name="connsiteY34" fmla="*/ 3382234 h 3402311"/>
                <a:gd name="connsiteX35" fmla="*/ 467137 w 3186704"/>
                <a:gd name="connsiteY35" fmla="*/ 3363756 h 3402311"/>
                <a:gd name="connsiteX36" fmla="*/ 206343 w 3186704"/>
                <a:gd name="connsiteY36" fmla="*/ 3202117 h 3402311"/>
                <a:gd name="connsiteX37" fmla="*/ 78613 w 3186704"/>
                <a:gd name="connsiteY37" fmla="*/ 3007044 h 3402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186704" h="3402311">
                  <a:moveTo>
                    <a:pt x="78613" y="3007044"/>
                  </a:moveTo>
                  <a:cubicBezTo>
                    <a:pt x="38512" y="2919891"/>
                    <a:pt x="9937" y="2827308"/>
                    <a:pt x="2032" y="2731772"/>
                  </a:cubicBezTo>
                  <a:cubicBezTo>
                    <a:pt x="-3207" y="2668717"/>
                    <a:pt x="1174" y="2604994"/>
                    <a:pt x="21177" y="2545082"/>
                  </a:cubicBezTo>
                  <a:cubicBezTo>
                    <a:pt x="40608" y="2486599"/>
                    <a:pt x="73469" y="2433259"/>
                    <a:pt x="116903" y="2389443"/>
                  </a:cubicBezTo>
                  <a:cubicBezTo>
                    <a:pt x="152241" y="2353725"/>
                    <a:pt x="194151" y="2325150"/>
                    <a:pt x="241300" y="2308100"/>
                  </a:cubicBezTo>
                  <a:cubicBezTo>
                    <a:pt x="315880" y="2281049"/>
                    <a:pt x="397224" y="2282668"/>
                    <a:pt x="475805" y="2296099"/>
                  </a:cubicBezTo>
                  <a:cubicBezTo>
                    <a:pt x="539337" y="2306957"/>
                    <a:pt x="601440" y="2324959"/>
                    <a:pt x="664781" y="2336770"/>
                  </a:cubicBezTo>
                  <a:cubicBezTo>
                    <a:pt x="710978" y="2345343"/>
                    <a:pt x="758412" y="2349343"/>
                    <a:pt x="803560" y="2336770"/>
                  </a:cubicBezTo>
                  <a:cubicBezTo>
                    <a:pt x="862711" y="2320292"/>
                    <a:pt x="909288" y="2276382"/>
                    <a:pt x="942340" y="2224280"/>
                  </a:cubicBezTo>
                  <a:cubicBezTo>
                    <a:pt x="992155" y="2145604"/>
                    <a:pt x="1006919" y="2051306"/>
                    <a:pt x="1018921" y="1958532"/>
                  </a:cubicBezTo>
                  <a:cubicBezTo>
                    <a:pt x="1034065" y="1841280"/>
                    <a:pt x="1043972" y="1723456"/>
                    <a:pt x="1061974" y="1606679"/>
                  </a:cubicBezTo>
                  <a:cubicBezTo>
                    <a:pt x="1074356" y="1526574"/>
                    <a:pt x="1091120" y="1447231"/>
                    <a:pt x="1114647" y="1369697"/>
                  </a:cubicBezTo>
                  <a:cubicBezTo>
                    <a:pt x="1145413" y="1268065"/>
                    <a:pt x="1187989" y="1170244"/>
                    <a:pt x="1243806" y="1080042"/>
                  </a:cubicBezTo>
                  <a:cubicBezTo>
                    <a:pt x="1307623" y="976981"/>
                    <a:pt x="1388396" y="886017"/>
                    <a:pt x="1468691" y="795149"/>
                  </a:cubicBezTo>
                  <a:cubicBezTo>
                    <a:pt x="1569466" y="681230"/>
                    <a:pt x="1670621" y="567787"/>
                    <a:pt x="1770157" y="452820"/>
                  </a:cubicBezTo>
                  <a:cubicBezTo>
                    <a:pt x="1867027" y="340997"/>
                    <a:pt x="1962277" y="226316"/>
                    <a:pt x="2082387" y="140400"/>
                  </a:cubicBezTo>
                  <a:cubicBezTo>
                    <a:pt x="2148586" y="93061"/>
                    <a:pt x="2221166" y="55437"/>
                    <a:pt x="2298890" y="31530"/>
                  </a:cubicBezTo>
                  <a:cubicBezTo>
                    <a:pt x="2374709" y="8193"/>
                    <a:pt x="2454053" y="-2189"/>
                    <a:pt x="2533396" y="383"/>
                  </a:cubicBezTo>
                  <a:cubicBezTo>
                    <a:pt x="2623312" y="3336"/>
                    <a:pt x="2711704" y="22957"/>
                    <a:pt x="2796572" y="53056"/>
                  </a:cubicBezTo>
                  <a:cubicBezTo>
                    <a:pt x="2876391" y="81345"/>
                    <a:pt x="2953544" y="118779"/>
                    <a:pt x="3014313" y="177548"/>
                  </a:cubicBezTo>
                  <a:cubicBezTo>
                    <a:pt x="3068320" y="229745"/>
                    <a:pt x="3106515" y="295753"/>
                    <a:pt x="3131566" y="366619"/>
                  </a:cubicBezTo>
                  <a:cubicBezTo>
                    <a:pt x="3159283" y="444915"/>
                    <a:pt x="3170904" y="527687"/>
                    <a:pt x="3174619" y="610745"/>
                  </a:cubicBezTo>
                  <a:cubicBezTo>
                    <a:pt x="3180334" y="738285"/>
                    <a:pt x="3167856" y="865729"/>
                    <a:pt x="3168142" y="993460"/>
                  </a:cubicBezTo>
                  <a:cubicBezTo>
                    <a:pt x="3168618" y="1161576"/>
                    <a:pt x="3191573" y="1329120"/>
                    <a:pt x="3185763" y="1497141"/>
                  </a:cubicBezTo>
                  <a:cubicBezTo>
                    <a:pt x="3182334" y="1595820"/>
                    <a:pt x="3168904" y="1693833"/>
                    <a:pt x="3150806" y="1790892"/>
                  </a:cubicBezTo>
                  <a:cubicBezTo>
                    <a:pt x="3132994" y="1886238"/>
                    <a:pt x="3109753" y="1980535"/>
                    <a:pt x="3076130" y="2071404"/>
                  </a:cubicBezTo>
                  <a:cubicBezTo>
                    <a:pt x="3022600" y="2215993"/>
                    <a:pt x="2942590" y="2348867"/>
                    <a:pt x="2847435" y="2470216"/>
                  </a:cubicBezTo>
                  <a:cubicBezTo>
                    <a:pt x="2708941" y="2646714"/>
                    <a:pt x="2538920" y="2795018"/>
                    <a:pt x="2359374" y="2929701"/>
                  </a:cubicBezTo>
                  <a:cubicBezTo>
                    <a:pt x="2276792" y="2991614"/>
                    <a:pt x="2191734" y="3050383"/>
                    <a:pt x="2099723" y="3097056"/>
                  </a:cubicBezTo>
                  <a:cubicBezTo>
                    <a:pt x="1990090" y="3152682"/>
                    <a:pt x="1872551" y="3190687"/>
                    <a:pt x="1760537" y="3241359"/>
                  </a:cubicBezTo>
                  <a:cubicBezTo>
                    <a:pt x="1710531" y="3264029"/>
                    <a:pt x="1661382" y="3288794"/>
                    <a:pt x="1610518" y="3309463"/>
                  </a:cubicBezTo>
                  <a:cubicBezTo>
                    <a:pt x="1532414" y="3341182"/>
                    <a:pt x="1450689" y="3363375"/>
                    <a:pt x="1367059" y="3374138"/>
                  </a:cubicBezTo>
                  <a:cubicBezTo>
                    <a:pt x="1315053" y="3380806"/>
                    <a:pt x="1262570" y="3382806"/>
                    <a:pt x="1210183" y="3385663"/>
                  </a:cubicBezTo>
                  <a:cubicBezTo>
                    <a:pt x="1108646" y="3391188"/>
                    <a:pt x="1007205" y="3399760"/>
                    <a:pt x="905573" y="3401856"/>
                  </a:cubicBezTo>
                  <a:cubicBezTo>
                    <a:pt x="789463" y="3404142"/>
                    <a:pt x="673354" y="3397855"/>
                    <a:pt x="558292" y="3382234"/>
                  </a:cubicBezTo>
                  <a:cubicBezTo>
                    <a:pt x="527526" y="3378043"/>
                    <a:pt x="497046" y="3372328"/>
                    <a:pt x="467137" y="3363756"/>
                  </a:cubicBezTo>
                  <a:cubicBezTo>
                    <a:pt x="367220" y="3335276"/>
                    <a:pt x="277876" y="3277555"/>
                    <a:pt x="206343" y="3202117"/>
                  </a:cubicBezTo>
                  <a:cubicBezTo>
                    <a:pt x="152527" y="3145348"/>
                    <a:pt x="111379" y="3078196"/>
                    <a:pt x="78613" y="3007044"/>
                  </a:cubicBezTo>
                  <a:close/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04EA0D3-F1E3-4AF6-B30E-791175E31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960461" y="1175713"/>
              <a:ext cx="3568552" cy="3938179"/>
            </a:xfrm>
            <a:custGeom>
              <a:avLst/>
              <a:gdLst>
                <a:gd name="connsiteX0" fmla="*/ 2179 w 2710118"/>
                <a:gd name="connsiteY0" fmla="*/ 2712895 h 2990829"/>
                <a:gd name="connsiteX1" fmla="*/ 18085 w 2710118"/>
                <a:gd name="connsiteY1" fmla="*/ 2589260 h 2990829"/>
                <a:gd name="connsiteX2" fmla="*/ 161627 w 2710118"/>
                <a:gd name="connsiteY2" fmla="*/ 2489533 h 2990829"/>
                <a:gd name="connsiteX3" fmla="*/ 384893 w 2710118"/>
                <a:gd name="connsiteY3" fmla="*/ 2559352 h 2990829"/>
                <a:gd name="connsiteX4" fmla="*/ 648069 w 2710118"/>
                <a:gd name="connsiteY4" fmla="*/ 2579259 h 2990829"/>
                <a:gd name="connsiteX5" fmla="*/ 831520 w 2710118"/>
                <a:gd name="connsiteY5" fmla="*/ 2445623 h 2990829"/>
                <a:gd name="connsiteX6" fmla="*/ 909244 w 2710118"/>
                <a:gd name="connsiteY6" fmla="*/ 2210260 h 2990829"/>
                <a:gd name="connsiteX7" fmla="*/ 975062 w 2710118"/>
                <a:gd name="connsiteY7" fmla="*/ 1771444 h 2990829"/>
                <a:gd name="connsiteX8" fmla="*/ 989064 w 2710118"/>
                <a:gd name="connsiteY8" fmla="*/ 1486170 h 2990829"/>
                <a:gd name="connsiteX9" fmla="*/ 1058882 w 2710118"/>
                <a:gd name="connsiteY9" fmla="*/ 1115171 h 2990829"/>
                <a:gd name="connsiteX10" fmla="*/ 1238333 w 2710118"/>
                <a:gd name="connsiteY10" fmla="*/ 776081 h 2990829"/>
                <a:gd name="connsiteX11" fmla="*/ 1567327 w 2710118"/>
                <a:gd name="connsiteY11" fmla="*/ 399081 h 2990829"/>
                <a:gd name="connsiteX12" fmla="*/ 1944136 w 2710118"/>
                <a:gd name="connsiteY12" fmla="*/ 85899 h 2990829"/>
                <a:gd name="connsiteX13" fmla="*/ 2167402 w 2710118"/>
                <a:gd name="connsiteY13" fmla="*/ 2079 h 2990829"/>
                <a:gd name="connsiteX14" fmla="*/ 2412671 w 2710118"/>
                <a:gd name="connsiteY14" fmla="*/ 53991 h 2990829"/>
                <a:gd name="connsiteX15" fmla="*/ 2616030 w 2710118"/>
                <a:gd name="connsiteY15" fmla="*/ 291354 h 2990829"/>
                <a:gd name="connsiteX16" fmla="*/ 2637937 w 2710118"/>
                <a:gd name="connsiteY16" fmla="*/ 724265 h 2990829"/>
                <a:gd name="connsiteX17" fmla="*/ 2691753 w 2710118"/>
                <a:gd name="connsiteY17" fmla="*/ 1117266 h 2990829"/>
                <a:gd name="connsiteX18" fmla="*/ 2705755 w 2710118"/>
                <a:gd name="connsiteY18" fmla="*/ 1476359 h 2990829"/>
                <a:gd name="connsiteX19" fmla="*/ 2616030 w 2710118"/>
                <a:gd name="connsiteY19" fmla="*/ 1859359 h 2990829"/>
                <a:gd name="connsiteX20" fmla="*/ 2404670 w 2710118"/>
                <a:gd name="connsiteY20" fmla="*/ 2250361 h 2990829"/>
                <a:gd name="connsiteX21" fmla="*/ 2198263 w 2710118"/>
                <a:gd name="connsiteY21" fmla="*/ 2456862 h 2990829"/>
                <a:gd name="connsiteX22" fmla="*/ 1724680 w 2710118"/>
                <a:gd name="connsiteY22" fmla="*/ 2757091 h 2990829"/>
                <a:gd name="connsiteX23" fmla="*/ 1327868 w 2710118"/>
                <a:gd name="connsiteY23" fmla="*/ 2810907 h 2990829"/>
                <a:gd name="connsiteX24" fmla="*/ 931057 w 2710118"/>
                <a:gd name="connsiteY24" fmla="*/ 2912634 h 2990829"/>
                <a:gd name="connsiteX25" fmla="*/ 695789 w 2710118"/>
                <a:gd name="connsiteY25" fmla="*/ 2972451 h 2990829"/>
                <a:gd name="connsiteX26" fmla="*/ 348889 w 2710118"/>
                <a:gd name="connsiteY26" fmla="*/ 2984452 h 2990829"/>
                <a:gd name="connsiteX27" fmla="*/ 73711 w 2710118"/>
                <a:gd name="connsiteY27" fmla="*/ 2882725 h 2990829"/>
                <a:gd name="connsiteX28" fmla="*/ 2179 w 2710118"/>
                <a:gd name="connsiteY28" fmla="*/ 2712895 h 299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710118" h="2990829">
                  <a:moveTo>
                    <a:pt x="2179" y="2712895"/>
                  </a:moveTo>
                  <a:cubicBezTo>
                    <a:pt x="-2774" y="2670604"/>
                    <a:pt x="-12" y="2627551"/>
                    <a:pt x="18085" y="2589260"/>
                  </a:cubicBezTo>
                  <a:cubicBezTo>
                    <a:pt x="44755" y="2532967"/>
                    <a:pt x="99810" y="2495153"/>
                    <a:pt x="161627" y="2489533"/>
                  </a:cubicBezTo>
                  <a:cubicBezTo>
                    <a:pt x="240304" y="2482389"/>
                    <a:pt x="310312" y="2530491"/>
                    <a:pt x="384893" y="2559352"/>
                  </a:cubicBezTo>
                  <a:cubicBezTo>
                    <a:pt x="468904" y="2591832"/>
                    <a:pt x="561392" y="2603452"/>
                    <a:pt x="648069" y="2579259"/>
                  </a:cubicBezTo>
                  <a:cubicBezTo>
                    <a:pt x="723602" y="2558209"/>
                    <a:pt x="788563" y="2511346"/>
                    <a:pt x="831520" y="2445623"/>
                  </a:cubicBezTo>
                  <a:cubicBezTo>
                    <a:pt x="877050" y="2375805"/>
                    <a:pt x="893052" y="2292366"/>
                    <a:pt x="909244" y="2210260"/>
                  </a:cubicBezTo>
                  <a:cubicBezTo>
                    <a:pt x="938010" y="2064909"/>
                    <a:pt x="963156" y="1918986"/>
                    <a:pt x="975062" y="1771444"/>
                  </a:cubicBezTo>
                  <a:cubicBezTo>
                    <a:pt x="982682" y="1676575"/>
                    <a:pt x="981539" y="1581134"/>
                    <a:pt x="989064" y="1486170"/>
                  </a:cubicBezTo>
                  <a:cubicBezTo>
                    <a:pt x="998970" y="1360154"/>
                    <a:pt x="1017163" y="1234424"/>
                    <a:pt x="1058882" y="1115171"/>
                  </a:cubicBezTo>
                  <a:cubicBezTo>
                    <a:pt x="1101269" y="993822"/>
                    <a:pt x="1163848" y="880951"/>
                    <a:pt x="1238333" y="776081"/>
                  </a:cubicBezTo>
                  <a:cubicBezTo>
                    <a:pt x="1335107" y="639778"/>
                    <a:pt x="1448741" y="516906"/>
                    <a:pt x="1567327" y="399081"/>
                  </a:cubicBezTo>
                  <a:cubicBezTo>
                    <a:pt x="1683627" y="283543"/>
                    <a:pt x="1803452" y="169719"/>
                    <a:pt x="1944136" y="85899"/>
                  </a:cubicBezTo>
                  <a:cubicBezTo>
                    <a:pt x="2013383" y="44656"/>
                    <a:pt x="2087487" y="10366"/>
                    <a:pt x="2167402" y="2079"/>
                  </a:cubicBezTo>
                  <a:cubicBezTo>
                    <a:pt x="2252365" y="-6684"/>
                    <a:pt x="2337709" y="12557"/>
                    <a:pt x="2412671" y="53991"/>
                  </a:cubicBezTo>
                  <a:cubicBezTo>
                    <a:pt x="2507063" y="106092"/>
                    <a:pt x="2581263" y="189341"/>
                    <a:pt x="2616030" y="291354"/>
                  </a:cubicBezTo>
                  <a:cubicBezTo>
                    <a:pt x="2662892" y="429085"/>
                    <a:pt x="2633651" y="577770"/>
                    <a:pt x="2637937" y="724265"/>
                  </a:cubicBezTo>
                  <a:cubicBezTo>
                    <a:pt x="2641842" y="856472"/>
                    <a:pt x="2673941" y="986012"/>
                    <a:pt x="2691753" y="1117266"/>
                  </a:cubicBezTo>
                  <a:cubicBezTo>
                    <a:pt x="2707946" y="1236234"/>
                    <a:pt x="2715565" y="1356630"/>
                    <a:pt x="2705755" y="1476359"/>
                  </a:cubicBezTo>
                  <a:cubicBezTo>
                    <a:pt x="2694896" y="1607709"/>
                    <a:pt x="2662606" y="1736011"/>
                    <a:pt x="2616030" y="1859359"/>
                  </a:cubicBezTo>
                  <a:cubicBezTo>
                    <a:pt x="2563451" y="1998710"/>
                    <a:pt x="2496681" y="2133298"/>
                    <a:pt x="2404670" y="2250361"/>
                  </a:cubicBezTo>
                  <a:cubicBezTo>
                    <a:pt x="2344376" y="2327132"/>
                    <a:pt x="2272177" y="2392854"/>
                    <a:pt x="2198263" y="2456862"/>
                  </a:cubicBezTo>
                  <a:cubicBezTo>
                    <a:pt x="2054911" y="2580973"/>
                    <a:pt x="1905464" y="2703370"/>
                    <a:pt x="1724680" y="2757091"/>
                  </a:cubicBezTo>
                  <a:cubicBezTo>
                    <a:pt x="1596473" y="2795191"/>
                    <a:pt x="1460456" y="2791857"/>
                    <a:pt x="1327868" y="2810907"/>
                  </a:cubicBezTo>
                  <a:cubicBezTo>
                    <a:pt x="1192518" y="2830433"/>
                    <a:pt x="1062311" y="2873677"/>
                    <a:pt x="931057" y="2912634"/>
                  </a:cubicBezTo>
                  <a:cubicBezTo>
                    <a:pt x="853428" y="2935684"/>
                    <a:pt x="775513" y="2958259"/>
                    <a:pt x="695789" y="2972451"/>
                  </a:cubicBezTo>
                  <a:cubicBezTo>
                    <a:pt x="581203" y="2992929"/>
                    <a:pt x="464808" y="2995311"/>
                    <a:pt x="348889" y="2984452"/>
                  </a:cubicBezTo>
                  <a:cubicBezTo>
                    <a:pt x="247352" y="2974927"/>
                    <a:pt x="142006" y="2956544"/>
                    <a:pt x="73711" y="2882725"/>
                  </a:cubicBezTo>
                  <a:cubicBezTo>
                    <a:pt x="31420" y="2836434"/>
                    <a:pt x="9513" y="2775474"/>
                    <a:pt x="2179" y="2712895"/>
                  </a:cubicBezTo>
                  <a:close/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910BB0F-2FD9-4EA6-82D7-5226F29ABE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36081" y="1589661"/>
              <a:ext cx="1743551" cy="2969484"/>
            </a:xfrm>
            <a:custGeom>
              <a:avLst/>
              <a:gdLst>
                <a:gd name="connsiteX0" fmla="*/ 14495 w 1324131"/>
                <a:gd name="connsiteY0" fmla="*/ 1664146 h 2255159"/>
                <a:gd name="connsiteX1" fmla="*/ 97839 w 1324131"/>
                <a:gd name="connsiteY1" fmla="*/ 1271049 h 2255159"/>
                <a:gd name="connsiteX2" fmla="*/ 97839 w 1324131"/>
                <a:gd name="connsiteY2" fmla="*/ 991109 h 2255159"/>
                <a:gd name="connsiteX3" fmla="*/ 195756 w 1324131"/>
                <a:gd name="connsiteY3" fmla="*/ 588964 h 2255159"/>
                <a:gd name="connsiteX4" fmla="*/ 373778 w 1324131"/>
                <a:gd name="connsiteY4" fmla="*/ 336170 h 2255159"/>
                <a:gd name="connsiteX5" fmla="*/ 706867 w 1324131"/>
                <a:gd name="connsiteY5" fmla="*/ 86234 h 2255159"/>
                <a:gd name="connsiteX6" fmla="*/ 953755 w 1324131"/>
                <a:gd name="connsiteY6" fmla="*/ 33 h 2255159"/>
                <a:gd name="connsiteX7" fmla="*/ 1105965 w 1324131"/>
                <a:gd name="connsiteY7" fmla="*/ 60326 h 2255159"/>
                <a:gd name="connsiteX8" fmla="*/ 1146160 w 1324131"/>
                <a:gd name="connsiteY8" fmla="*/ 221204 h 2255159"/>
                <a:gd name="connsiteX9" fmla="*/ 1177783 w 1324131"/>
                <a:gd name="connsiteY9" fmla="*/ 448089 h 2255159"/>
                <a:gd name="connsiteX10" fmla="*/ 1281129 w 1324131"/>
                <a:gd name="connsiteY10" fmla="*/ 789941 h 2255159"/>
                <a:gd name="connsiteX11" fmla="*/ 1306942 w 1324131"/>
                <a:gd name="connsiteY11" fmla="*/ 942151 h 2255159"/>
                <a:gd name="connsiteX12" fmla="*/ 1321325 w 1324131"/>
                <a:gd name="connsiteY12" fmla="*/ 1272478 h 2255159"/>
                <a:gd name="connsiteX13" fmla="*/ 1215121 w 1324131"/>
                <a:gd name="connsiteY13" fmla="*/ 1660240 h 2255159"/>
                <a:gd name="connsiteX14" fmla="*/ 1085962 w 1324131"/>
                <a:gd name="connsiteY14" fmla="*/ 1844073 h 2255159"/>
                <a:gd name="connsiteX15" fmla="*/ 849075 w 1324131"/>
                <a:gd name="connsiteY15" fmla="*/ 2081055 h 2255159"/>
                <a:gd name="connsiteX16" fmla="*/ 445691 w 1324131"/>
                <a:gd name="connsiteY16" fmla="*/ 2254887 h 2255159"/>
                <a:gd name="connsiteX17" fmla="*/ 126985 w 1324131"/>
                <a:gd name="connsiteY17" fmla="*/ 2134205 h 2255159"/>
                <a:gd name="connsiteX18" fmla="*/ 683 w 1324131"/>
                <a:gd name="connsiteY18" fmla="*/ 1829690 h 2255159"/>
                <a:gd name="connsiteX19" fmla="*/ 14495 w 1324131"/>
                <a:gd name="connsiteY19" fmla="*/ 1664146 h 2255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24131" h="2255159">
                  <a:moveTo>
                    <a:pt x="14495" y="1664146"/>
                  </a:moveTo>
                  <a:cubicBezTo>
                    <a:pt x="40593" y="1532320"/>
                    <a:pt x="87552" y="1404780"/>
                    <a:pt x="97839" y="1271049"/>
                  </a:cubicBezTo>
                  <a:cubicBezTo>
                    <a:pt x="104982" y="1177895"/>
                    <a:pt x="94790" y="1084454"/>
                    <a:pt x="97839" y="991109"/>
                  </a:cubicBezTo>
                  <a:cubicBezTo>
                    <a:pt x="102411" y="851759"/>
                    <a:pt x="135177" y="714408"/>
                    <a:pt x="195756" y="588964"/>
                  </a:cubicBezTo>
                  <a:cubicBezTo>
                    <a:pt x="240809" y="495524"/>
                    <a:pt x="301674" y="410751"/>
                    <a:pt x="373778" y="336170"/>
                  </a:cubicBezTo>
                  <a:cubicBezTo>
                    <a:pt x="470742" y="235967"/>
                    <a:pt x="585614" y="155386"/>
                    <a:pt x="706867" y="86234"/>
                  </a:cubicBezTo>
                  <a:cubicBezTo>
                    <a:pt x="784020" y="42229"/>
                    <a:pt x="865363" y="1367"/>
                    <a:pt x="953755" y="33"/>
                  </a:cubicBezTo>
                  <a:cubicBezTo>
                    <a:pt x="1011667" y="-824"/>
                    <a:pt x="1070817" y="14892"/>
                    <a:pt x="1105965" y="60326"/>
                  </a:cubicBezTo>
                  <a:cubicBezTo>
                    <a:pt x="1140350" y="104903"/>
                    <a:pt x="1142445" y="164244"/>
                    <a:pt x="1146160" y="221204"/>
                  </a:cubicBezTo>
                  <a:cubicBezTo>
                    <a:pt x="1151113" y="297594"/>
                    <a:pt x="1160543" y="373604"/>
                    <a:pt x="1177783" y="448089"/>
                  </a:cubicBezTo>
                  <a:cubicBezTo>
                    <a:pt x="1204644" y="564199"/>
                    <a:pt x="1253888" y="673927"/>
                    <a:pt x="1281129" y="789941"/>
                  </a:cubicBezTo>
                  <a:cubicBezTo>
                    <a:pt x="1292940" y="840043"/>
                    <a:pt x="1300656" y="891097"/>
                    <a:pt x="1306942" y="942151"/>
                  </a:cubicBezTo>
                  <a:cubicBezTo>
                    <a:pt x="1320563" y="1051784"/>
                    <a:pt x="1328754" y="1162274"/>
                    <a:pt x="1321325" y="1272478"/>
                  </a:cubicBezTo>
                  <a:cubicBezTo>
                    <a:pt x="1312181" y="1407828"/>
                    <a:pt x="1279700" y="1541178"/>
                    <a:pt x="1215121" y="1660240"/>
                  </a:cubicBezTo>
                  <a:cubicBezTo>
                    <a:pt x="1179307" y="1726249"/>
                    <a:pt x="1134063" y="1786352"/>
                    <a:pt x="1085962" y="1844073"/>
                  </a:cubicBezTo>
                  <a:cubicBezTo>
                    <a:pt x="1014239" y="1930084"/>
                    <a:pt x="936610" y="2011237"/>
                    <a:pt x="849075" y="2081055"/>
                  </a:cubicBezTo>
                  <a:cubicBezTo>
                    <a:pt x="731441" y="2174972"/>
                    <a:pt x="595424" y="2249743"/>
                    <a:pt x="445691" y="2254887"/>
                  </a:cubicBezTo>
                  <a:cubicBezTo>
                    <a:pt x="326915" y="2258887"/>
                    <a:pt x="210138" y="2218882"/>
                    <a:pt x="126985" y="2134205"/>
                  </a:cubicBezTo>
                  <a:cubicBezTo>
                    <a:pt x="47642" y="2053432"/>
                    <a:pt x="5922" y="1943228"/>
                    <a:pt x="683" y="1829690"/>
                  </a:cubicBezTo>
                  <a:cubicBezTo>
                    <a:pt x="-2079" y="1774255"/>
                    <a:pt x="3732" y="1718819"/>
                    <a:pt x="14495" y="1664146"/>
                  </a:cubicBezTo>
                  <a:close/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19C1A72-0647-44E4-9BB1-EA823EED52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56128" y="3099688"/>
              <a:ext cx="933037" cy="1078994"/>
            </a:xfrm>
            <a:custGeom>
              <a:avLst/>
              <a:gdLst>
                <a:gd name="connsiteX0" fmla="*/ 23248 w 708590"/>
                <a:gd name="connsiteY0" fmla="*/ 533652 h 819436"/>
                <a:gd name="connsiteX1" fmla="*/ 132310 w 708590"/>
                <a:gd name="connsiteY1" fmla="*/ 280859 h 819436"/>
                <a:gd name="connsiteX2" fmla="*/ 255754 w 708590"/>
                <a:gd name="connsiteY2" fmla="*/ 97026 h 819436"/>
                <a:gd name="connsiteX3" fmla="*/ 445206 w 708590"/>
                <a:gd name="connsiteY3" fmla="*/ 2253 h 819436"/>
                <a:gd name="connsiteX4" fmla="*/ 597415 w 708590"/>
                <a:gd name="connsiteY4" fmla="*/ 33875 h 819436"/>
                <a:gd name="connsiteX5" fmla="*/ 703619 w 708590"/>
                <a:gd name="connsiteY5" fmla="*/ 214851 h 819436"/>
                <a:gd name="connsiteX6" fmla="*/ 686379 w 708590"/>
                <a:gd name="connsiteY6" fmla="*/ 418781 h 819436"/>
                <a:gd name="connsiteX7" fmla="*/ 585890 w 708590"/>
                <a:gd name="connsiteY7" fmla="*/ 616996 h 819436"/>
                <a:gd name="connsiteX8" fmla="*/ 347574 w 708590"/>
                <a:gd name="connsiteY8" fmla="*/ 780731 h 819436"/>
                <a:gd name="connsiteX9" fmla="*/ 166695 w 708590"/>
                <a:gd name="connsiteY9" fmla="*/ 818069 h 819436"/>
                <a:gd name="connsiteX10" fmla="*/ 14485 w 708590"/>
                <a:gd name="connsiteY10" fmla="*/ 720438 h 819436"/>
                <a:gd name="connsiteX11" fmla="*/ 23248 w 708590"/>
                <a:gd name="connsiteY11" fmla="*/ 533652 h 819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08590" h="819436">
                  <a:moveTo>
                    <a:pt x="23248" y="533652"/>
                  </a:moveTo>
                  <a:cubicBezTo>
                    <a:pt x="51728" y="446213"/>
                    <a:pt x="90685" y="362869"/>
                    <a:pt x="132310" y="280859"/>
                  </a:cubicBezTo>
                  <a:cubicBezTo>
                    <a:pt x="166028" y="214470"/>
                    <a:pt x="202223" y="148461"/>
                    <a:pt x="255754" y="97026"/>
                  </a:cubicBezTo>
                  <a:cubicBezTo>
                    <a:pt x="307855" y="46925"/>
                    <a:pt x="373578" y="11587"/>
                    <a:pt x="445206" y="2253"/>
                  </a:cubicBezTo>
                  <a:cubicBezTo>
                    <a:pt x="498546" y="-4701"/>
                    <a:pt x="552743" y="4062"/>
                    <a:pt x="597415" y="33875"/>
                  </a:cubicBezTo>
                  <a:cubicBezTo>
                    <a:pt x="657708" y="74071"/>
                    <a:pt x="691617" y="142937"/>
                    <a:pt x="703619" y="214851"/>
                  </a:cubicBezTo>
                  <a:cubicBezTo>
                    <a:pt x="715049" y="282954"/>
                    <a:pt x="705715" y="352296"/>
                    <a:pt x="686379" y="418781"/>
                  </a:cubicBezTo>
                  <a:cubicBezTo>
                    <a:pt x="665519" y="490790"/>
                    <a:pt x="634182" y="559846"/>
                    <a:pt x="585890" y="616996"/>
                  </a:cubicBezTo>
                  <a:cubicBezTo>
                    <a:pt x="523025" y="691386"/>
                    <a:pt x="437395" y="742155"/>
                    <a:pt x="347574" y="780731"/>
                  </a:cubicBezTo>
                  <a:cubicBezTo>
                    <a:pt x="289758" y="805591"/>
                    <a:pt x="228988" y="824831"/>
                    <a:pt x="166695" y="818069"/>
                  </a:cubicBezTo>
                  <a:cubicBezTo>
                    <a:pt x="102496" y="811115"/>
                    <a:pt x="41631" y="778445"/>
                    <a:pt x="14485" y="720438"/>
                  </a:cubicBezTo>
                  <a:cubicBezTo>
                    <a:pt x="-12661" y="662145"/>
                    <a:pt x="3055" y="595660"/>
                    <a:pt x="23248" y="533652"/>
                  </a:cubicBezTo>
                  <a:close/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C60E4D0-A72D-4248-AFA0-D70960B66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21413" y="2153126"/>
              <a:ext cx="562062" cy="821426"/>
            </a:xfrm>
            <a:custGeom>
              <a:avLst/>
              <a:gdLst>
                <a:gd name="connsiteX0" fmla="*/ 149850 w 426855"/>
                <a:gd name="connsiteY0" fmla="*/ 546425 h 623828"/>
                <a:gd name="connsiteX1" fmla="*/ 209667 w 426855"/>
                <a:gd name="connsiteY1" fmla="*/ 590336 h 623828"/>
                <a:gd name="connsiteX2" fmla="*/ 285391 w 426855"/>
                <a:gd name="connsiteY2" fmla="*/ 622244 h 623828"/>
                <a:gd name="connsiteX3" fmla="*/ 393024 w 426855"/>
                <a:gd name="connsiteY3" fmla="*/ 584335 h 623828"/>
                <a:gd name="connsiteX4" fmla="*/ 420932 w 426855"/>
                <a:gd name="connsiteY4" fmla="*/ 446699 h 623828"/>
                <a:gd name="connsiteX5" fmla="*/ 420932 w 426855"/>
                <a:gd name="connsiteY5" fmla="*/ 227243 h 623828"/>
                <a:gd name="connsiteX6" fmla="*/ 341208 w 426855"/>
                <a:gd name="connsiteY6" fmla="*/ 59698 h 623828"/>
                <a:gd name="connsiteX7" fmla="*/ 273390 w 426855"/>
                <a:gd name="connsiteY7" fmla="*/ 11787 h 623828"/>
                <a:gd name="connsiteX8" fmla="*/ 4213 w 426855"/>
                <a:gd name="connsiteY8" fmla="*/ 229243 h 623828"/>
                <a:gd name="connsiteX9" fmla="*/ 58029 w 426855"/>
                <a:gd name="connsiteY9" fmla="*/ 458605 h 623828"/>
                <a:gd name="connsiteX10" fmla="*/ 149850 w 426855"/>
                <a:gd name="connsiteY10" fmla="*/ 546425 h 623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6855" h="623828">
                  <a:moveTo>
                    <a:pt x="149850" y="546425"/>
                  </a:moveTo>
                  <a:cubicBezTo>
                    <a:pt x="169186" y="561856"/>
                    <a:pt x="188807" y="577001"/>
                    <a:pt x="209667" y="590336"/>
                  </a:cubicBezTo>
                  <a:cubicBezTo>
                    <a:pt x="233004" y="605290"/>
                    <a:pt x="258054" y="617958"/>
                    <a:pt x="285391" y="622244"/>
                  </a:cubicBezTo>
                  <a:cubicBezTo>
                    <a:pt x="325777" y="628531"/>
                    <a:pt x="367687" y="616148"/>
                    <a:pt x="393024" y="584335"/>
                  </a:cubicBezTo>
                  <a:cubicBezTo>
                    <a:pt x="422932" y="546902"/>
                    <a:pt x="419884" y="495467"/>
                    <a:pt x="420932" y="446699"/>
                  </a:cubicBezTo>
                  <a:cubicBezTo>
                    <a:pt x="422551" y="373166"/>
                    <a:pt x="433409" y="299537"/>
                    <a:pt x="420932" y="227243"/>
                  </a:cubicBezTo>
                  <a:cubicBezTo>
                    <a:pt x="410168" y="165140"/>
                    <a:pt x="384165" y="105704"/>
                    <a:pt x="341208" y="59698"/>
                  </a:cubicBezTo>
                  <a:cubicBezTo>
                    <a:pt x="322062" y="39219"/>
                    <a:pt x="299488" y="22265"/>
                    <a:pt x="273390" y="11787"/>
                  </a:cubicBezTo>
                  <a:cubicBezTo>
                    <a:pt x="145278" y="-39743"/>
                    <a:pt x="27549" y="85892"/>
                    <a:pt x="4213" y="229243"/>
                  </a:cubicBezTo>
                  <a:cubicBezTo>
                    <a:pt x="-8932" y="310205"/>
                    <a:pt x="8594" y="393359"/>
                    <a:pt x="58029" y="458605"/>
                  </a:cubicBezTo>
                  <a:cubicBezTo>
                    <a:pt x="83747" y="492514"/>
                    <a:pt x="116608" y="519946"/>
                    <a:pt x="149850" y="546425"/>
                  </a:cubicBezTo>
                  <a:close/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7" name="Bottom Right">
            <a:extLst>
              <a:ext uri="{FF2B5EF4-FFF2-40B4-BE49-F238E27FC236}">
                <a16:creationId xmlns:a16="http://schemas.microsoft.com/office/drawing/2014/main" id="{D77BF9F5-CA63-42A6-AC93-C2BDF4727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59" name="Graphic 157">
              <a:extLst>
                <a:ext uri="{FF2B5EF4-FFF2-40B4-BE49-F238E27FC236}">
                  <a16:creationId xmlns:a16="http://schemas.microsoft.com/office/drawing/2014/main" id="{C22D3699-92E0-4110-BE54-403EAAA48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825D3809-6A64-4183-9441-73C86E3402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90860AFF-1118-48A2-80D7-49ACC1BBE48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4D71319B-713A-4047-B185-F7DDC442DD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7C66AF50-C9BC-4B16-9CE0-B0D49B8FF9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51516E0C-2F47-4B95-8D54-336B5CEDB7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F495B569-90F7-429A-9E93-88A1B17926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7DD4E57A-FF24-4B18-B1C4-E81FE8F070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9587FA4-87B9-445D-ABE2-BAF734591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001841" y="726641"/>
            <a:ext cx="5998193" cy="3187427"/>
          </a:xfrm>
        </p:spPr>
        <p:txBody>
          <a:bodyPr>
            <a:normAutofit/>
          </a:bodyPr>
          <a:lstStyle/>
          <a:p>
            <a:pPr algn="r"/>
            <a:r>
              <a:rPr lang="cs-CZ" sz="5400" dirty="0">
                <a:solidFill>
                  <a:srgbClr val="FFFFFF"/>
                </a:solidFill>
                <a:latin typeface="Amasis MT Pro Black"/>
                <a:cs typeface="Calibri Light"/>
              </a:rPr>
              <a:t>Dovolená v Los Angeles 1.7.-9.7.</a:t>
            </a:r>
            <a:endParaRPr lang="cs-CZ" sz="5400" dirty="0">
              <a:solidFill>
                <a:srgbClr val="FFFFFF"/>
              </a:solidFill>
              <a:latin typeface="Amasis MT Pro Black"/>
              <a:cs typeface="Aharoni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994025" y="4069781"/>
            <a:ext cx="5993576" cy="204330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cs-CZ" sz="2800">
                <a:solidFill>
                  <a:srgbClr val="FFFFFF"/>
                </a:solidFill>
                <a:cs typeface="Calibri"/>
              </a:rPr>
              <a:t>Rakušanová &amp; Procházková</a:t>
            </a:r>
            <a:endParaRPr lang="cs-CZ" sz="2800">
              <a:solidFill>
                <a:srgbClr val="FFFFFF"/>
              </a:solidFill>
            </a:endParaRPr>
          </a:p>
        </p:txBody>
      </p:sp>
      <p:grpSp>
        <p:nvGrpSpPr>
          <p:cNvPr id="68" name="Cross">
            <a:extLst>
              <a:ext uri="{FF2B5EF4-FFF2-40B4-BE49-F238E27FC236}">
                <a16:creationId xmlns:a16="http://schemas.microsoft.com/office/drawing/2014/main" id="{94D09F36-C387-49FA-9BEA-D0427CE84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17877" y="4001584"/>
            <a:ext cx="118872" cy="118872"/>
            <a:chOff x="1175347" y="3733800"/>
            <a:chExt cx="118872" cy="118872"/>
          </a:xfrm>
        </p:grpSpPr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4892719-E852-41F7-8526-E42BBE1EB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8EA6DD1-E3D2-4B98-85DC-1F975A09F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25B7F9-75A1-4C13-ABF7-3C4D78DF2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masis MT Pro Black"/>
                <a:cs typeface="Posterama"/>
              </a:rPr>
              <a:t>5) </a:t>
            </a:r>
            <a:r>
              <a:rPr lang="cs-CZ" dirty="0">
                <a:latin typeface="Amasis MT Pro Black"/>
                <a:ea typeface="+mj-lt"/>
                <a:cs typeface="+mj-lt"/>
              </a:rPr>
              <a:t>Disneyland – </a:t>
            </a:r>
            <a:r>
              <a:rPr lang="cs-CZ" u="sng" dirty="0">
                <a:latin typeface="Amasis MT Pro Black"/>
                <a:ea typeface="+mj-lt"/>
                <a:cs typeface="+mj-lt"/>
              </a:rPr>
              <a:t>2 585 KČ</a:t>
            </a:r>
            <a:endParaRPr lang="cs-CZ" u="sng" dirty="0">
              <a:ea typeface="+mj-lt"/>
              <a:cs typeface="+mj-lt"/>
            </a:endParaRP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3B9264A0-EDBF-42CB-A68E-46469C5FC1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6187" y="2573111"/>
            <a:ext cx="11054548" cy="2804862"/>
          </a:xfrm>
        </p:spPr>
      </p:pic>
    </p:spTree>
    <p:extLst>
      <p:ext uri="{BB962C8B-B14F-4D97-AF65-F5344CB8AC3E}">
        <p14:creationId xmlns:p14="http://schemas.microsoft.com/office/powerpoint/2010/main" val="248750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DBD750-F5A5-4ED7-B72A-FD5E9625F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masis MT Pro Black"/>
                <a:cs typeface="Posterama"/>
              </a:rPr>
              <a:t>Jídlo - </a:t>
            </a:r>
            <a:r>
              <a:rPr lang="cs-CZ" noProof="1">
                <a:latin typeface="Amasis MT Pro Black"/>
                <a:ea typeface="+mj-lt"/>
                <a:cs typeface="+mj-lt"/>
              </a:rPr>
              <a:t>Denny's</a:t>
            </a:r>
            <a:endParaRPr lang="cs-CZ" noProof="1">
              <a:latin typeface="Amasis MT Pro Black"/>
              <a:cs typeface="Posterama"/>
            </a:endParaRPr>
          </a:p>
        </p:txBody>
      </p:sp>
      <p:pic>
        <p:nvPicPr>
          <p:cNvPr id="4" name="Obrázek 4" descr="Obsah obrázku text&#10;&#10;Popis se vygeneroval automaticky.">
            <a:extLst>
              <a:ext uri="{FF2B5EF4-FFF2-40B4-BE49-F238E27FC236}">
                <a16:creationId xmlns:a16="http://schemas.microsoft.com/office/drawing/2014/main" id="{A93A4E8C-34E4-4763-B6C2-10B0C4DDE7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298"/>
          <a:stretch/>
        </p:blipFill>
        <p:spPr>
          <a:xfrm>
            <a:off x="282575" y="1725507"/>
            <a:ext cx="2084252" cy="1385124"/>
          </a:xfrm>
        </p:spPr>
      </p:pic>
      <p:pic>
        <p:nvPicPr>
          <p:cNvPr id="5" name="Obrázek 5">
            <a:extLst>
              <a:ext uri="{FF2B5EF4-FFF2-40B4-BE49-F238E27FC236}">
                <a16:creationId xmlns:a16="http://schemas.microsoft.com/office/drawing/2014/main" id="{4FD87446-3F18-4913-881F-4A541C61C0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400" y="3232650"/>
            <a:ext cx="2078565" cy="1297666"/>
          </a:xfrm>
          <a:prstGeom prst="rect">
            <a:avLst/>
          </a:prstGeom>
        </p:spPr>
      </p:pic>
      <p:pic>
        <p:nvPicPr>
          <p:cNvPr id="6" name="Obrázek 6" descr="Obsah obrázku text&#10;&#10;Popis se vygeneroval automaticky.">
            <a:extLst>
              <a:ext uri="{FF2B5EF4-FFF2-40B4-BE49-F238E27FC236}">
                <a16:creationId xmlns:a16="http://schemas.microsoft.com/office/drawing/2014/main" id="{DE8DC075-959B-40B2-BFB3-A0E5491674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96"/>
          <a:stretch/>
        </p:blipFill>
        <p:spPr>
          <a:xfrm>
            <a:off x="3438527" y="3178053"/>
            <a:ext cx="2049465" cy="1350669"/>
          </a:xfrm>
          <a:prstGeom prst="rect">
            <a:avLst/>
          </a:prstGeom>
        </p:spPr>
      </p:pic>
      <p:pic>
        <p:nvPicPr>
          <p:cNvPr id="7" name="Obrázek 7">
            <a:extLst>
              <a:ext uri="{FF2B5EF4-FFF2-40B4-BE49-F238E27FC236}">
                <a16:creationId xmlns:a16="http://schemas.microsoft.com/office/drawing/2014/main" id="{C4718826-6FB0-4E60-BD7B-8775EEF6CF7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20" b="-330"/>
          <a:stretch/>
        </p:blipFill>
        <p:spPr>
          <a:xfrm>
            <a:off x="3412066" y="1693571"/>
            <a:ext cx="2152212" cy="1386017"/>
          </a:xfrm>
          <a:prstGeom prst="rect">
            <a:avLst/>
          </a:prstGeom>
        </p:spPr>
      </p:pic>
      <p:pic>
        <p:nvPicPr>
          <p:cNvPr id="3" name="Obrázek 7" descr="Obsah obrázku jídlo, různé&#10;&#10;Popis se vygeneroval automaticky.">
            <a:extLst>
              <a:ext uri="{FF2B5EF4-FFF2-40B4-BE49-F238E27FC236}">
                <a16:creationId xmlns:a16="http://schemas.microsoft.com/office/drawing/2014/main" id="{3D6938AD-D2B7-4DC9-8E64-C036D88E050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400" y="4736927"/>
            <a:ext cx="2078163" cy="1352833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0B6FA7F1-4A5E-4EFF-864A-5AB27FB6CF80}"/>
              </a:ext>
            </a:extLst>
          </p:cNvPr>
          <p:cNvSpPr txBox="1"/>
          <p:nvPr/>
        </p:nvSpPr>
        <p:spPr>
          <a:xfrm>
            <a:off x="2321984" y="2210858"/>
            <a:ext cx="106045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u="sng" dirty="0">
                <a:latin typeface="Amasis MT Pro Black"/>
              </a:rPr>
              <a:t>270 KČ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08B1586-6DA2-427C-899C-3B38A045F88D}"/>
              </a:ext>
            </a:extLst>
          </p:cNvPr>
          <p:cNvSpPr txBox="1"/>
          <p:nvPr/>
        </p:nvSpPr>
        <p:spPr>
          <a:xfrm>
            <a:off x="2321983" y="3634316"/>
            <a:ext cx="10287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u="sng" dirty="0">
                <a:latin typeface="Amasis MT Pro Black"/>
              </a:rPr>
              <a:t>187 KČ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86A160C-35EE-4185-A376-FB3C146CF1D9}"/>
              </a:ext>
            </a:extLst>
          </p:cNvPr>
          <p:cNvSpPr txBox="1"/>
          <p:nvPr/>
        </p:nvSpPr>
        <p:spPr>
          <a:xfrm>
            <a:off x="2359025" y="5242983"/>
            <a:ext cx="105515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u="sng" dirty="0">
                <a:latin typeface="Amasis MT Pro Black"/>
              </a:rPr>
              <a:t>250 KČ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B0ECEC9-F314-4005-82C1-8DFC7EE1C037}"/>
              </a:ext>
            </a:extLst>
          </p:cNvPr>
          <p:cNvSpPr txBox="1"/>
          <p:nvPr/>
        </p:nvSpPr>
        <p:spPr>
          <a:xfrm>
            <a:off x="5576358" y="2210858"/>
            <a:ext cx="107103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u="sng" dirty="0">
                <a:latin typeface="Amasis MT Pro Black"/>
                <a:ea typeface="+mn-lt"/>
                <a:cs typeface="+mn-lt"/>
              </a:rPr>
              <a:t>250 KČ</a:t>
            </a:r>
            <a:endParaRPr lang="cs-CZ" u="sng">
              <a:latin typeface="Amasis MT Pro Black"/>
            </a:endParaRPr>
          </a:p>
          <a:p>
            <a:pPr algn="l"/>
            <a:endParaRPr lang="cs-CZ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F6CEDBA-6014-4BB8-8A50-68EBBA7B0122}"/>
              </a:ext>
            </a:extLst>
          </p:cNvPr>
          <p:cNvSpPr txBox="1"/>
          <p:nvPr/>
        </p:nvSpPr>
        <p:spPr>
          <a:xfrm>
            <a:off x="5576358" y="3756025"/>
            <a:ext cx="10287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u="sng" dirty="0">
                <a:latin typeface="Amasis MT Pro Black"/>
              </a:rPr>
              <a:t>230 KČ</a:t>
            </a:r>
          </a:p>
        </p:txBody>
      </p:sp>
      <p:pic>
        <p:nvPicPr>
          <p:cNvPr id="13" name="Obrázek 13" descr="Obsah obrázku talíř, jídlo, stůl, salát&#10;&#10;Popis se vygeneroval automaticky.">
            <a:extLst>
              <a:ext uri="{FF2B5EF4-FFF2-40B4-BE49-F238E27FC236}">
                <a16:creationId xmlns:a16="http://schemas.microsoft.com/office/drawing/2014/main" id="{8B8209B5-F6E7-4668-B28E-703AAF93626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8525" y="4700837"/>
            <a:ext cx="2166409" cy="1382742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0C2C8AE8-8FF0-49A6-934A-992090A1306A}"/>
              </a:ext>
            </a:extLst>
          </p:cNvPr>
          <p:cNvSpPr txBox="1"/>
          <p:nvPr/>
        </p:nvSpPr>
        <p:spPr>
          <a:xfrm>
            <a:off x="5496983" y="5211233"/>
            <a:ext cx="102340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u="sng" dirty="0">
                <a:latin typeface="Amasis MT Pro Black"/>
              </a:rPr>
              <a:t>145 KČ</a:t>
            </a:r>
          </a:p>
        </p:txBody>
      </p:sp>
      <p:pic>
        <p:nvPicPr>
          <p:cNvPr id="15" name="Obrázek 15" descr="Obsah obrázku talíř, jídlo, stůl, sendvič&#10;&#10;Popis se vygeneroval automaticky.">
            <a:extLst>
              <a:ext uri="{FF2B5EF4-FFF2-40B4-BE49-F238E27FC236}">
                <a16:creationId xmlns:a16="http://schemas.microsoft.com/office/drawing/2014/main" id="{F8FF8A42-0F35-4CDB-95F4-8CD1C66A161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0567" y="1636790"/>
            <a:ext cx="2176993" cy="1430713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1DC337A5-6E32-484A-A0A9-D396C0A259CC}"/>
              </a:ext>
            </a:extLst>
          </p:cNvPr>
          <p:cNvSpPr txBox="1"/>
          <p:nvPr/>
        </p:nvSpPr>
        <p:spPr>
          <a:xfrm>
            <a:off x="8851900" y="2168525"/>
            <a:ext cx="101811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u="sng" dirty="0">
                <a:latin typeface="Amasis MT Pro Black"/>
              </a:rPr>
              <a:t>145 KČ</a:t>
            </a:r>
          </a:p>
        </p:txBody>
      </p:sp>
      <p:pic>
        <p:nvPicPr>
          <p:cNvPr id="17" name="Obrázek 17" descr="Obsah obrázku talíř, jídlo, stůl, dezert&#10;&#10;Popis se vygeneroval automaticky.">
            <a:extLst>
              <a:ext uri="{FF2B5EF4-FFF2-40B4-BE49-F238E27FC236}">
                <a16:creationId xmlns:a16="http://schemas.microsoft.com/office/drawing/2014/main" id="{9272AF33-F56B-4A0D-B806-E50E86BFEBA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0567" y="3154194"/>
            <a:ext cx="2171701" cy="1396280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0FC969EE-A96C-42DD-A09F-4784E323E0F2}"/>
              </a:ext>
            </a:extLst>
          </p:cNvPr>
          <p:cNvSpPr txBox="1"/>
          <p:nvPr/>
        </p:nvSpPr>
        <p:spPr>
          <a:xfrm>
            <a:off x="8910108" y="3819525"/>
            <a:ext cx="10075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u="sng" dirty="0">
                <a:latin typeface="Amasis MT Pro Black"/>
              </a:rPr>
              <a:t>104 KČ</a:t>
            </a:r>
          </a:p>
        </p:txBody>
      </p:sp>
      <p:pic>
        <p:nvPicPr>
          <p:cNvPr id="19" name="Obrázek 19" descr="Obsah obrázku jídlo, talíř, stůl, zelenina&#10;&#10;Popis se vygeneroval automaticky.">
            <a:extLst>
              <a:ext uri="{FF2B5EF4-FFF2-40B4-BE49-F238E27FC236}">
                <a16:creationId xmlns:a16="http://schemas.microsoft.com/office/drawing/2014/main" id="{F1045D45-5B10-4BBA-8424-147C6DB9C79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3525" y="4720977"/>
            <a:ext cx="2171701" cy="1384796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F351091A-7E03-498B-804D-96D42D63E48A}"/>
              </a:ext>
            </a:extLst>
          </p:cNvPr>
          <p:cNvSpPr txBox="1"/>
          <p:nvPr/>
        </p:nvSpPr>
        <p:spPr>
          <a:xfrm>
            <a:off x="8910108" y="5057775"/>
            <a:ext cx="101282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u="sng" dirty="0">
                <a:latin typeface="Amasis MT Pro Black"/>
              </a:rPr>
              <a:t>229 KČ</a:t>
            </a:r>
          </a:p>
        </p:txBody>
      </p:sp>
    </p:spTree>
    <p:extLst>
      <p:ext uri="{BB962C8B-B14F-4D97-AF65-F5344CB8AC3E}">
        <p14:creationId xmlns:p14="http://schemas.microsoft.com/office/powerpoint/2010/main" val="3344003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6A3F31-02D0-40C1-851C-39BB5F2F7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1">
                <a:latin typeface="Amasis MT Pro Black"/>
                <a:ea typeface="+mj-lt"/>
                <a:cs typeface="+mj-lt"/>
              </a:rPr>
              <a:t>Buffalo Wild Wings</a:t>
            </a:r>
            <a:endParaRPr lang="cs-CZ" noProof="1">
              <a:latin typeface="Amasis MT Pro Black"/>
              <a:cs typeface="Posterama"/>
            </a:endParaRPr>
          </a:p>
        </p:txBody>
      </p:sp>
      <p:pic>
        <p:nvPicPr>
          <p:cNvPr id="4" name="Obrázek 4" descr="Obsah obrázku jídlo, stůl, talíř, tác&#10;&#10;Popis se vygeneroval automaticky.">
            <a:extLst>
              <a:ext uri="{FF2B5EF4-FFF2-40B4-BE49-F238E27FC236}">
                <a16:creationId xmlns:a16="http://schemas.microsoft.com/office/drawing/2014/main" id="{46A2B742-E91C-44B4-9EC3-35CA572644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858" y="1613958"/>
            <a:ext cx="2818285" cy="1578506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CD143A3-78B0-4502-8D2C-6627CA55655E}"/>
              </a:ext>
            </a:extLst>
          </p:cNvPr>
          <p:cNvSpPr txBox="1"/>
          <p:nvPr/>
        </p:nvSpPr>
        <p:spPr>
          <a:xfrm>
            <a:off x="2941108" y="2168525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u="sng" dirty="0">
                <a:latin typeface="Amasis MT Pro Black"/>
              </a:rPr>
              <a:t>208 KČ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751344E-CD7D-45DC-A040-A44022EDE84F}"/>
              </a:ext>
            </a:extLst>
          </p:cNvPr>
          <p:cNvSpPr txBox="1"/>
          <p:nvPr/>
        </p:nvSpPr>
        <p:spPr>
          <a:xfrm>
            <a:off x="2872317" y="3560234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cs-CZ"/>
          </a:p>
          <a:p>
            <a:r>
              <a:rPr lang="cs-CZ" u="sng" dirty="0">
                <a:latin typeface="Amasis MT Pro Black"/>
              </a:rPr>
              <a:t>270 KČ</a:t>
            </a:r>
          </a:p>
        </p:txBody>
      </p:sp>
      <p:pic>
        <p:nvPicPr>
          <p:cNvPr id="8" name="Obrázek 8" descr="Obsah obrázku jídlo, talíř, zelenina&#10;&#10;Popis se vygeneroval automaticky.">
            <a:extLst>
              <a:ext uri="{FF2B5EF4-FFF2-40B4-BE49-F238E27FC236}">
                <a16:creationId xmlns:a16="http://schemas.microsoft.com/office/drawing/2014/main" id="{B09DEA0F-5DC5-4D2A-A352-E1401D6920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471" y="3357868"/>
            <a:ext cx="2743200" cy="154228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18B74DBE-304C-4CC5-981F-A016BE5FC2DD}"/>
              </a:ext>
            </a:extLst>
          </p:cNvPr>
          <p:cNvSpPr txBox="1"/>
          <p:nvPr/>
        </p:nvSpPr>
        <p:spPr>
          <a:xfrm>
            <a:off x="3756025" y="3539067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cs-CZ"/>
          </a:p>
        </p:txBody>
      </p:sp>
      <p:pic>
        <p:nvPicPr>
          <p:cNvPr id="10" name="Obrázek 10" descr="Obsah obrázku jídlo, svačina, sendvič&#10;&#10;Popis se vygeneroval automaticky.">
            <a:extLst>
              <a:ext uri="{FF2B5EF4-FFF2-40B4-BE49-F238E27FC236}">
                <a16:creationId xmlns:a16="http://schemas.microsoft.com/office/drawing/2014/main" id="{36E8CAC3-5386-4832-A971-619DD02E66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150" y="4996772"/>
            <a:ext cx="2743200" cy="1542288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BE40EF8F-E07F-4D00-844B-C6B9B3FF9BD8}"/>
              </a:ext>
            </a:extLst>
          </p:cNvPr>
          <p:cNvSpPr txBox="1"/>
          <p:nvPr/>
        </p:nvSpPr>
        <p:spPr>
          <a:xfrm>
            <a:off x="2951692" y="5465233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u="sng" dirty="0">
                <a:latin typeface="Amasis MT Pro Black"/>
              </a:rPr>
              <a:t>229 KČ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855CFAF3-D0AF-4CF1-AB6C-20AFBDEA17C7}"/>
              </a:ext>
            </a:extLst>
          </p:cNvPr>
          <p:cNvSpPr txBox="1"/>
          <p:nvPr/>
        </p:nvSpPr>
        <p:spPr>
          <a:xfrm>
            <a:off x="3623733" y="3216275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cs-CZ"/>
          </a:p>
        </p:txBody>
      </p:sp>
      <p:pic>
        <p:nvPicPr>
          <p:cNvPr id="14" name="Obrázek 14" descr="Obsah obrázku dort, čokoláda, výseč, kousek&#10;&#10;Popis se vygeneroval automaticky.">
            <a:extLst>
              <a:ext uri="{FF2B5EF4-FFF2-40B4-BE49-F238E27FC236}">
                <a16:creationId xmlns:a16="http://schemas.microsoft.com/office/drawing/2014/main" id="{55AB4114-58EB-4604-8434-EABFE453DD4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7816" y="1663022"/>
            <a:ext cx="2743200" cy="1542288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F47FB24B-7D4F-409E-89BB-9B585B8CE758}"/>
              </a:ext>
            </a:extLst>
          </p:cNvPr>
          <p:cNvSpPr txBox="1"/>
          <p:nvPr/>
        </p:nvSpPr>
        <p:spPr>
          <a:xfrm>
            <a:off x="5911094" y="2123471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u="sng" dirty="0">
                <a:latin typeface="Amasis MT Pro Black"/>
              </a:rPr>
              <a:t>124 KČ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4D55BC58-D850-4175-A704-F6D9EA8E838E}"/>
              </a:ext>
            </a:extLst>
          </p:cNvPr>
          <p:cNvSpPr txBox="1"/>
          <p:nvPr/>
        </p:nvSpPr>
        <p:spPr>
          <a:xfrm>
            <a:off x="6036733" y="3920068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u="sng" dirty="0">
                <a:latin typeface="Amasis MT Pro Black"/>
              </a:rPr>
              <a:t>250 KČ</a:t>
            </a:r>
          </a:p>
        </p:txBody>
      </p:sp>
      <p:pic>
        <p:nvPicPr>
          <p:cNvPr id="18" name="Obrázek 18" descr="Obsah obrázku jídlo, talíř, plast, maso&#10;&#10;Popis se vygeneroval automaticky.">
            <a:extLst>
              <a:ext uri="{FF2B5EF4-FFF2-40B4-BE49-F238E27FC236}">
                <a16:creationId xmlns:a16="http://schemas.microsoft.com/office/drawing/2014/main" id="{F8CFE03F-E97D-4432-8E75-A297EA1065F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275" y="3656542"/>
            <a:ext cx="2362201" cy="1000126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977AD70D-B423-42D3-B95A-989B8C872C27}"/>
              </a:ext>
            </a:extLst>
          </p:cNvPr>
          <p:cNvSpPr txBox="1"/>
          <p:nvPr/>
        </p:nvSpPr>
        <p:spPr>
          <a:xfrm>
            <a:off x="5877983" y="545994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u="sng" dirty="0">
                <a:latin typeface="Amasis MT Pro Black"/>
              </a:rPr>
              <a:t>270 KČ</a:t>
            </a:r>
          </a:p>
        </p:txBody>
      </p:sp>
      <p:pic>
        <p:nvPicPr>
          <p:cNvPr id="21" name="Obrázek 21" descr="Obsah obrázku sendvič, svačina, jídlo, polovina&#10;&#10;Popis se vygeneroval automaticky.">
            <a:extLst>
              <a:ext uri="{FF2B5EF4-FFF2-40B4-BE49-F238E27FC236}">
                <a16:creationId xmlns:a16="http://schemas.microsoft.com/office/drawing/2014/main" id="{B8B2AB8A-91C7-4504-AE07-D09CEB961C7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0817" y="4954439"/>
            <a:ext cx="2743200" cy="1542288"/>
          </a:xfrm>
          <a:prstGeom prst="rect">
            <a:avLst/>
          </a:prstGeom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6D30DCD2-0252-47E0-AAE4-263401FBD602}"/>
              </a:ext>
            </a:extLst>
          </p:cNvPr>
          <p:cNvSpPr txBox="1"/>
          <p:nvPr/>
        </p:nvSpPr>
        <p:spPr>
          <a:xfrm>
            <a:off x="9449858" y="2052109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u="sng" dirty="0">
                <a:latin typeface="Amasis MT Pro Black"/>
              </a:rPr>
              <a:t>270 KČ</a:t>
            </a:r>
          </a:p>
        </p:txBody>
      </p:sp>
      <p:pic>
        <p:nvPicPr>
          <p:cNvPr id="24" name="Obrázek 24" descr="Obsah obrázku jídlo, svačina, sendvič&#10;&#10;Popis se vygeneroval automaticky.">
            <a:extLst>
              <a:ext uri="{FF2B5EF4-FFF2-40B4-BE49-F238E27FC236}">
                <a16:creationId xmlns:a16="http://schemas.microsoft.com/office/drawing/2014/main" id="{2618B0DB-5E01-41A5-BAE7-DB2E9AECBC9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3942" y="1599523"/>
            <a:ext cx="2743200" cy="1542288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D1BC69BA-54F3-4BF0-957D-6166AF193A67}"/>
              </a:ext>
            </a:extLst>
          </p:cNvPr>
          <p:cNvSpPr txBox="1"/>
          <p:nvPr/>
        </p:nvSpPr>
        <p:spPr>
          <a:xfrm>
            <a:off x="5867400" y="4343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cs-CZ"/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F3194E79-0505-4886-9563-107CF166D7DD}"/>
              </a:ext>
            </a:extLst>
          </p:cNvPr>
          <p:cNvSpPr txBox="1"/>
          <p:nvPr/>
        </p:nvSpPr>
        <p:spPr>
          <a:xfrm>
            <a:off x="9508067" y="374544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u="sng" dirty="0">
                <a:latin typeface="Amasis MT Pro Black"/>
              </a:rPr>
              <a:t>62 KČ</a:t>
            </a:r>
          </a:p>
        </p:txBody>
      </p:sp>
      <p:pic>
        <p:nvPicPr>
          <p:cNvPr id="28" name="Obrázek 28">
            <a:extLst>
              <a:ext uri="{FF2B5EF4-FFF2-40B4-BE49-F238E27FC236}">
                <a16:creationId xmlns:a16="http://schemas.microsoft.com/office/drawing/2014/main" id="{2F06A597-0991-4D7B-8873-55F7D98EA9C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3234" y="3361647"/>
            <a:ext cx="2743200" cy="1542288"/>
          </a:xfrm>
          <a:prstGeom prst="rect">
            <a:avLst/>
          </a:prstGeom>
        </p:spPr>
      </p:pic>
      <p:sp>
        <p:nvSpPr>
          <p:cNvPr id="29" name="TextovéPole 28">
            <a:extLst>
              <a:ext uri="{FF2B5EF4-FFF2-40B4-BE49-F238E27FC236}">
                <a16:creationId xmlns:a16="http://schemas.microsoft.com/office/drawing/2014/main" id="{A6C1591A-B13B-4E45-878F-CA32FA636E86}"/>
              </a:ext>
            </a:extLst>
          </p:cNvPr>
          <p:cNvSpPr txBox="1"/>
          <p:nvPr/>
        </p:nvSpPr>
        <p:spPr>
          <a:xfrm>
            <a:off x="9629775" y="5258858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u="sng" dirty="0">
                <a:latin typeface="Amasis MT Pro Black"/>
              </a:rPr>
              <a:t>290 KČ</a:t>
            </a:r>
          </a:p>
        </p:txBody>
      </p:sp>
      <p:pic>
        <p:nvPicPr>
          <p:cNvPr id="31" name="Obrázek 31" descr="Obsah obrázku jídlo, talíř, zelenina&#10;&#10;Popis se vygeneroval automaticky.">
            <a:extLst>
              <a:ext uri="{FF2B5EF4-FFF2-40B4-BE49-F238E27FC236}">
                <a16:creationId xmlns:a16="http://schemas.microsoft.com/office/drawing/2014/main" id="{87E9E93B-5F83-4F2D-AAD1-E670550565B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0317" y="4917398"/>
            <a:ext cx="2743200" cy="154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114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A5C20D-E3B8-404A-B1CF-816DA0D3E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masis MT Pro Black"/>
                <a:cs typeface="Posterama"/>
              </a:rPr>
              <a:t>Vídeň letiště - Brno – </a:t>
            </a:r>
            <a:r>
              <a:rPr lang="cs-CZ" u="sng" dirty="0">
                <a:latin typeface="Amasis MT Pro Black"/>
                <a:cs typeface="Posterama"/>
              </a:rPr>
              <a:t>430 KČ</a:t>
            </a:r>
            <a:endParaRPr lang="cs-CZ" u="sng">
              <a:latin typeface="Amasis MT Pro Black"/>
            </a:endParaRPr>
          </a:p>
        </p:txBody>
      </p:sp>
      <p:pic>
        <p:nvPicPr>
          <p:cNvPr id="4" name="Obrázek 4" descr="Obsah obrázku text&#10;&#10;Popis se vygeneroval automaticky.">
            <a:extLst>
              <a:ext uri="{FF2B5EF4-FFF2-40B4-BE49-F238E27FC236}">
                <a16:creationId xmlns:a16="http://schemas.microsoft.com/office/drawing/2014/main" id="{123A9898-10B6-46F1-AE22-8F6F34C294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22372"/>
            <a:ext cx="10515600" cy="1450676"/>
          </a:xfrm>
        </p:spPr>
      </p:pic>
    </p:spTree>
    <p:extLst>
      <p:ext uri="{BB962C8B-B14F-4D97-AF65-F5344CB8AC3E}">
        <p14:creationId xmlns:p14="http://schemas.microsoft.com/office/powerpoint/2010/main" val="4156400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70F9F1-C2A6-456F-B5B7-6B174C5B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masis MT Pro Black"/>
                <a:cs typeface="Posterama"/>
              </a:rPr>
              <a:t>Celková cena – </a:t>
            </a:r>
            <a:r>
              <a:rPr lang="cs-CZ" u="sng" dirty="0">
                <a:latin typeface="Amasis MT Pro Black"/>
                <a:cs typeface="Posterama"/>
              </a:rPr>
              <a:t>29 986 KČ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04AB29-2227-4928-9879-8122AD44C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 typeface="Arial" panose="020B0504020202020204" pitchFamily="34" charset="0"/>
              <a:buChar char="•"/>
            </a:pPr>
            <a:r>
              <a:rPr lang="cs-CZ" dirty="0"/>
              <a:t>Do ceny jsme nezahrnuly jídlo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A5CEA12-5355-4DD5-9623-3BFB4CEA1D2F}"/>
              </a:ext>
            </a:extLst>
          </p:cNvPr>
          <p:cNvSpPr txBox="1"/>
          <p:nvPr/>
        </p:nvSpPr>
        <p:spPr>
          <a:xfrm>
            <a:off x="5375942" y="5499953"/>
            <a:ext cx="504040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 dirty="0">
                <a:latin typeface="Amasis MT Pro Black"/>
              </a:rPr>
              <a:t>Děkujeme za pozornost 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2B90044-A935-4EC4-8151-E5192EDFFB13}"/>
              </a:ext>
            </a:extLst>
          </p:cNvPr>
          <p:cNvSpPr txBox="1"/>
          <p:nvPr/>
        </p:nvSpPr>
        <p:spPr>
          <a:xfrm>
            <a:off x="4867275" y="3343275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4AE76E4-C8D5-4111-B91D-B97EB9D99B40}"/>
              </a:ext>
            </a:extLst>
          </p:cNvPr>
          <p:cNvSpPr txBox="1"/>
          <p:nvPr/>
        </p:nvSpPr>
        <p:spPr>
          <a:xfrm>
            <a:off x="5010150" y="348615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73BD3D63-C16A-49E3-B086-22DF9C74F7EA}"/>
              </a:ext>
            </a:extLst>
          </p:cNvPr>
          <p:cNvSpPr txBox="1"/>
          <p:nvPr/>
        </p:nvSpPr>
        <p:spPr>
          <a:xfrm>
            <a:off x="5153025" y="3629024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cs-CZ" dirty="0"/>
          </a:p>
        </p:txBody>
      </p:sp>
      <p:pic>
        <p:nvPicPr>
          <p:cNvPr id="10" name="Obrázek 10">
            <a:extLst>
              <a:ext uri="{FF2B5EF4-FFF2-40B4-BE49-F238E27FC236}">
                <a16:creationId xmlns:a16="http://schemas.microsoft.com/office/drawing/2014/main" id="{2E83333B-6DED-410C-AE3C-E54E01D5EC1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8800" y="4125686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375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" name="Top left">
            <a:extLst>
              <a:ext uri="{FF2B5EF4-FFF2-40B4-BE49-F238E27FC236}">
                <a16:creationId xmlns:a16="http://schemas.microsoft.com/office/drawing/2014/main" id="{34B438D8-EF7C-445C-8B7F-953BEB1BC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FE087E2-E4B7-42FA-A441-7EDEE41B00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61B2EF2-665F-429A-9CFB-08C14FAC99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B0B1C71-6C49-4F64-8859-9CC59D7D98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6BBF9FA-27D4-45DF-8D9C-623EA4106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F2F0D01-71CB-4693-A192-5BA045A5C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40E1FB-ACD1-41FC-9828-9B5D2CAA7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2BABC85-DC43-42B8-8AAA-9198D7A62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48F9955-240E-4180-81B8-5909B1A91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460FDCF1-FC57-447A-B159-B5BAAAD5B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2" y="559813"/>
            <a:ext cx="3988369" cy="2236864"/>
          </a:xfrm>
        </p:spPr>
        <p:txBody>
          <a:bodyPr>
            <a:normAutofit/>
          </a:bodyPr>
          <a:lstStyle/>
          <a:p>
            <a:r>
              <a:rPr lang="cs-CZ" dirty="0">
                <a:latin typeface="Amasis MT Pro Black"/>
                <a:cs typeface="Posterama"/>
              </a:rPr>
              <a:t>Doprava na letiště</a:t>
            </a:r>
            <a:endParaRPr lang="cs-CZ" dirty="0">
              <a:latin typeface="Amasis MT Pro Black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004F4A-BB89-4965-8CD0-992DF2207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5756" y="2955401"/>
            <a:ext cx="3988112" cy="315768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Arial" panose="020B0504020202020204" pitchFamily="34" charset="0"/>
              <a:buChar char="•"/>
            </a:pPr>
            <a:r>
              <a:rPr lang="cs-CZ" sz="1800" dirty="0">
                <a:latin typeface="Amasis MT Pro Black"/>
              </a:rPr>
              <a:t>Kyjov – Brno = zavezl by nás rodič</a:t>
            </a:r>
          </a:p>
          <a:p>
            <a:pPr>
              <a:buFont typeface="Arial" panose="020B0504020202020204" pitchFamily="34" charset="0"/>
              <a:buChar char="•"/>
            </a:pPr>
            <a:r>
              <a:rPr lang="cs-CZ" sz="1800" dirty="0">
                <a:latin typeface="Amasis MT Pro Black"/>
              </a:rPr>
              <a:t>Brno - Vídeň letiště = autobus</a:t>
            </a:r>
          </a:p>
          <a:p>
            <a:pPr>
              <a:buFont typeface="Arial" panose="020B0504020202020204" pitchFamily="34" charset="0"/>
              <a:buChar char="•"/>
            </a:pPr>
            <a:r>
              <a:rPr lang="cs-CZ" sz="1800" u="sng" dirty="0">
                <a:latin typeface="Amasis MT Pro Black"/>
              </a:rPr>
              <a:t>390 KČ</a:t>
            </a:r>
          </a:p>
        </p:txBody>
      </p:sp>
      <p:pic>
        <p:nvPicPr>
          <p:cNvPr id="5" name="Obrázek 5" descr="Obsah obrázku text&#10;&#10;Popis se vygeneroval automaticky.">
            <a:extLst>
              <a:ext uri="{FF2B5EF4-FFF2-40B4-BE49-F238E27FC236}">
                <a16:creationId xmlns:a16="http://schemas.microsoft.com/office/drawing/2014/main" id="{B5C1A00F-394F-4B30-AB52-DF4917D7DC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34"/>
          <a:stretch/>
        </p:blipFill>
        <p:spPr>
          <a:xfrm>
            <a:off x="5622985" y="1126742"/>
            <a:ext cx="6230887" cy="4220437"/>
          </a:xfrm>
          <a:prstGeom prst="rect">
            <a:avLst/>
          </a:prstGeom>
        </p:spPr>
      </p:pic>
      <p:grpSp>
        <p:nvGrpSpPr>
          <p:cNvPr id="24" name="Bottom Right">
            <a:extLst>
              <a:ext uri="{FF2B5EF4-FFF2-40B4-BE49-F238E27FC236}">
                <a16:creationId xmlns:a16="http://schemas.microsoft.com/office/drawing/2014/main" id="{284021E3-6F46-410C-BF43-B2DED7365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48AF179-3265-4A10-A62C-92B7E186C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26" name="Graphic 157">
              <a:extLst>
                <a:ext uri="{FF2B5EF4-FFF2-40B4-BE49-F238E27FC236}">
                  <a16:creationId xmlns:a16="http://schemas.microsoft.com/office/drawing/2014/main" id="{30DF5C12-B34D-4E70-8FD0-D98069994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7"/>
              <a:chOff x="4114800" y="1423987"/>
              <a:chExt cx="3961542" cy="4007547"/>
            </a:xfrm>
            <a:noFill/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589785B-0300-4D1C-BEFB-DCA5AA0450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F41DF3E-3189-428F-B4FE-AACA351306B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7C51D846-61EF-4EB5-BE03-65A572A2EAB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5417C86-AA6B-4AD4-BD75-694E8E073E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51D5067E-85F6-4202-AFB5-41F9C9EA74B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9598395-257E-4B18-949B-50F109866B7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39DDA522-37EB-48B3-9B62-748F75D3683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D8F012-98AD-4320-BA44-DE1CE4E4D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05389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35" name="Freeform: Shape 15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7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49" name="Rectangle 35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53" name="Rectangle 37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64" name="Top left">
            <a:extLst>
              <a:ext uri="{FF2B5EF4-FFF2-40B4-BE49-F238E27FC236}">
                <a16:creationId xmlns:a16="http://schemas.microsoft.com/office/drawing/2014/main" id="{C23BAD38-30D1-4252-8149-903B66D8B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EF8871A-7DF5-4751-8948-75984B0FB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6A6F3E3-6529-4B7E-8D31-317E141F1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C70AD52-D54F-41A3-91B9-9BC0DDAF89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37F2387-BA4B-46C5-ABBD-E9272097E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2E1B2E0-5DD5-4599-BDEC-F26CEF9E9B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A88C97C-1B3C-4A30-B1C0-D4AFEDC97C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6C4CC9D-7C49-41ED-8FE2-61EC66F0B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51EA8C3-05E0-4F68-9BA7-F3F6C669D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9309847-6630-4E22-8E9A-BE27BA04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109" y="152768"/>
            <a:ext cx="10018284" cy="207647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noProof="1">
                <a:latin typeface="Amasis MT Pro Black"/>
              </a:rPr>
              <a:t>Letenky</a:t>
            </a:r>
            <a:r>
              <a:rPr lang="en-US" sz="4800" noProof="1">
                <a:latin typeface="Amasis MT Pro Black"/>
              </a:rPr>
              <a:t> </a:t>
            </a:r>
            <a:r>
              <a:rPr lang="en-US" sz="4800" dirty="0">
                <a:latin typeface="Amasis MT Pro Black"/>
              </a:rPr>
              <a:t>tam I </a:t>
            </a:r>
            <a:r>
              <a:rPr lang="en-US" sz="4800" noProof="1">
                <a:latin typeface="Amasis MT Pro Black"/>
              </a:rPr>
              <a:t>zpět </a:t>
            </a:r>
            <a:r>
              <a:rPr lang="en-US" sz="4800" dirty="0">
                <a:latin typeface="Amasis MT Pro Black"/>
              </a:rPr>
              <a:t>- </a:t>
            </a:r>
            <a:r>
              <a:rPr lang="en-US" sz="4800" u="sng" dirty="0">
                <a:latin typeface="Amasis MT Pro Black"/>
              </a:rPr>
              <a:t>15 003 KČ</a:t>
            </a:r>
            <a:endParaRPr lang="en-US" sz="4800" u="sng" kern="1200" dirty="0">
              <a:latin typeface="Amasis MT Pro Black"/>
            </a:endParaRPr>
          </a:p>
        </p:txBody>
      </p:sp>
      <p:grpSp>
        <p:nvGrpSpPr>
          <p:cNvPr id="65" name="Cross">
            <a:extLst>
              <a:ext uri="{FF2B5EF4-FFF2-40B4-BE49-F238E27FC236}">
                <a16:creationId xmlns:a16="http://schemas.microsoft.com/office/drawing/2014/main" id="{4927067E-BE13-4DBB-AC1E-9847B890B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945264" y="149792"/>
            <a:ext cx="118872" cy="118872"/>
            <a:chOff x="1175347" y="3733800"/>
            <a:chExt cx="118872" cy="118872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B62F8BF3-36CC-4073-AE00-A422A57FDB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95C5F4E-7F61-464E-B716-44F5797553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66" name="Bottom Right">
            <a:extLst>
              <a:ext uri="{FF2B5EF4-FFF2-40B4-BE49-F238E27FC236}">
                <a16:creationId xmlns:a16="http://schemas.microsoft.com/office/drawing/2014/main" id="{D11A5264-0A9F-46A0-B3ED-9B336D970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55" name="Graphic 157">
              <a:extLst>
                <a:ext uri="{FF2B5EF4-FFF2-40B4-BE49-F238E27FC236}">
                  <a16:creationId xmlns:a16="http://schemas.microsoft.com/office/drawing/2014/main" id="{A1B8A55C-B130-4222-B98F-16CA78B9CF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82D40CFF-E2DF-48E0-8896-5166887A3C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37A4DB32-F7AD-42D8-A125-6CFB9B252B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76CA230A-C491-40F1-B028-898C23C8D2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E27DB684-4D1D-4152-8ECC-62EC93D71D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70AD88BE-AE84-4CD6-A22A-26C3D9BD20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FC9DC46C-EF52-4B9D-98C0-6225FB9D5F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AC279F2D-8036-4201-8D63-8BE961F092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554FA09-485D-4EB3-9D6F-C19A292F7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Obrázek 6" descr="Obsah obrázku text, stůl&#10;&#10;Popis se vygeneroval automaticky.">
            <a:extLst>
              <a:ext uri="{FF2B5EF4-FFF2-40B4-BE49-F238E27FC236}">
                <a16:creationId xmlns:a16="http://schemas.microsoft.com/office/drawing/2014/main" id="{6AAD5145-A7A8-49EA-8785-2F75C8B0A5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1803" y="1820333"/>
            <a:ext cx="2886810" cy="4351338"/>
          </a:xfrm>
        </p:spPr>
      </p:pic>
      <p:pic>
        <p:nvPicPr>
          <p:cNvPr id="7" name="Obrázek 9">
            <a:extLst>
              <a:ext uri="{FF2B5EF4-FFF2-40B4-BE49-F238E27FC236}">
                <a16:creationId xmlns:a16="http://schemas.microsoft.com/office/drawing/2014/main" id="{7FEED682-EBA2-47DE-B458-D3AA6238F8A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7567" y="1960115"/>
            <a:ext cx="3658658" cy="354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996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9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41" name="Top left">
            <a:extLst>
              <a:ext uri="{FF2B5EF4-FFF2-40B4-BE49-F238E27FC236}">
                <a16:creationId xmlns:a16="http://schemas.microsoft.com/office/drawing/2014/main" id="{76C57F27-5AD9-48AC-8DF4-740C7FFA8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8B8F795-A3F3-4167-92AE-99E87718C2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B80631A-159B-4376-BAE0-B0A79759B8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DC0E3EC-FD85-44A0-A7EC-B45422105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BAA6CA5-1890-4BCA-BB3E-35570EB3E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F29A863-C1B4-4FA5-BE70-56C5D32C36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E37E4F1-D06F-4EA7-BAF7-28F90A86E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B02F5DA-9B92-477E-AD0E-0FFFA288C9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6710BBF-A9B3-4872-95A0-D62281467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F11C3C02-D52B-4626-83C2-1BC5AF482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275" y="577859"/>
            <a:ext cx="9871933" cy="22188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kern="1200" dirty="0">
                <a:latin typeface="Amasis MT Pro Black"/>
              </a:rPr>
              <a:t>Hotel</a:t>
            </a:r>
            <a:r>
              <a:rPr lang="en-US" sz="5400" dirty="0">
                <a:latin typeface="Amasis MT Pro Black"/>
              </a:rPr>
              <a:t> – </a:t>
            </a:r>
            <a:r>
              <a:rPr lang="en-US" sz="5400" u="sng" dirty="0">
                <a:latin typeface="Amasis MT Pro Black"/>
              </a:rPr>
              <a:t>7 804</a:t>
            </a:r>
            <a:r>
              <a:rPr lang="en-US" sz="5400" b="1" u="sng" dirty="0">
                <a:latin typeface="Amasis MT Pro Black"/>
              </a:rPr>
              <a:t> KČ</a:t>
            </a:r>
            <a:r>
              <a:rPr lang="en-US" sz="5400" dirty="0">
                <a:latin typeface="Amasis MT Pro Black"/>
              </a:rPr>
              <a:t> - 8 </a:t>
            </a:r>
            <a:r>
              <a:rPr lang="en-US" sz="5400" noProof="1">
                <a:latin typeface="Amasis MT Pro Black"/>
              </a:rPr>
              <a:t>nocí</a:t>
            </a:r>
            <a:endParaRPr lang="en-US" sz="5400" kern="1200" noProof="1">
              <a:latin typeface="Amasis MT Pro Black"/>
              <a:cs typeface="Posterama"/>
            </a:endParaRPr>
          </a:p>
        </p:txBody>
      </p:sp>
      <p:grpSp>
        <p:nvGrpSpPr>
          <p:cNvPr id="51" name="Cross">
            <a:extLst>
              <a:ext uri="{FF2B5EF4-FFF2-40B4-BE49-F238E27FC236}">
                <a16:creationId xmlns:a16="http://schemas.microsoft.com/office/drawing/2014/main" id="{8470ADF7-086F-4892-83D9-4F8B12F3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945264" y="149792"/>
            <a:ext cx="118872" cy="118872"/>
            <a:chOff x="1175347" y="3733800"/>
            <a:chExt cx="118872" cy="118872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FAB0C2AC-04D6-48CC-843B-3C8A97D945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FAA374E-111C-41A1-8959-A1CE138030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5" name="Bottom Right">
            <a:extLst>
              <a:ext uri="{FF2B5EF4-FFF2-40B4-BE49-F238E27FC236}">
                <a16:creationId xmlns:a16="http://schemas.microsoft.com/office/drawing/2014/main" id="{D9A7A519-71A4-4A41-A58F-BAF342204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56" name="Graphic 157">
              <a:extLst>
                <a:ext uri="{FF2B5EF4-FFF2-40B4-BE49-F238E27FC236}">
                  <a16:creationId xmlns:a16="http://schemas.microsoft.com/office/drawing/2014/main" id="{204C6FE8-57D6-4A3D-B230-D39F9454BE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B1EDCFD9-3062-4150-A0BC-5606373259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969BE7B5-C4A9-4EB7-917F-834BDC6142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6B1A948F-B003-48BE-B4FA-75BC14DF4D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53599387-57C9-4F88-BA79-8BEE708323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BBBF697E-5DB8-4B76-B95B-7DAC565A4A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8EB1E606-D23B-4E7E-A570-B91E9192628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1DD23807-F77C-481C-B88F-CC7E6AF00CA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CA1D2D4-2A96-476A-A0DE-5A6BAEC0DB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pic>
        <p:nvPicPr>
          <p:cNvPr id="8" name="Obrázek 8" descr="Obsah obrázku stůl&#10;&#10;Popis se vygeneroval automaticky.">
            <a:extLst>
              <a:ext uri="{FF2B5EF4-FFF2-40B4-BE49-F238E27FC236}">
                <a16:creationId xmlns:a16="http://schemas.microsoft.com/office/drawing/2014/main" id="{09B9E561-1974-48D3-A493-8E2C97812B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404" y="2187840"/>
            <a:ext cx="4396316" cy="2176991"/>
          </a:xfrm>
        </p:spPr>
      </p:pic>
      <p:pic>
        <p:nvPicPr>
          <p:cNvPr id="9" name="Obrázek 9" descr="Obsah obrázku text&#10;&#10;Popis se vygeneroval automaticky.">
            <a:extLst>
              <a:ext uri="{FF2B5EF4-FFF2-40B4-BE49-F238E27FC236}">
                <a16:creationId xmlns:a16="http://schemas.microsoft.com/office/drawing/2014/main" id="{6C8A09A2-773D-4CAA-8ABF-7C7D3F78F6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3692" y="4624760"/>
            <a:ext cx="6399741" cy="1254438"/>
          </a:xfrm>
          <a:prstGeom prst="rect">
            <a:avLst/>
          </a:prstGeom>
        </p:spPr>
      </p:pic>
      <p:pic>
        <p:nvPicPr>
          <p:cNvPr id="10" name="Obrázek 11" descr="Obsah obrázku patro, interiér, okno, zeď&#10;&#10;Popis se vygeneroval automaticky.">
            <a:extLst>
              <a:ext uri="{FF2B5EF4-FFF2-40B4-BE49-F238E27FC236}">
                <a16:creationId xmlns:a16="http://schemas.microsoft.com/office/drawing/2014/main" id="{9D6FBCC7-EC9A-44D0-AA98-AE1999B20BA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5975" y="2327958"/>
            <a:ext cx="2743200" cy="1527776"/>
          </a:xfrm>
          <a:prstGeom prst="rect">
            <a:avLst/>
          </a:prstGeom>
        </p:spPr>
      </p:pic>
      <p:pic>
        <p:nvPicPr>
          <p:cNvPr id="14" name="Obrázek 15" descr="Obsah obrázku interiér, patro, postel&#10;&#10;Popis se vygeneroval automaticky.">
            <a:extLst>
              <a:ext uri="{FF2B5EF4-FFF2-40B4-BE49-F238E27FC236}">
                <a16:creationId xmlns:a16="http://schemas.microsoft.com/office/drawing/2014/main" id="{5A628FAA-B163-415D-86B6-28EC7F5CBCF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6014" y="4300870"/>
            <a:ext cx="2743200" cy="1576402"/>
          </a:xfrm>
          <a:prstGeom prst="rect">
            <a:avLst/>
          </a:prstGeom>
        </p:spPr>
      </p:pic>
      <p:pic>
        <p:nvPicPr>
          <p:cNvPr id="16" name="Obrázek 17" descr="Obsah obrázku interiér, zeď, nábytek, spotřebič&#10;&#10;Popis se vygeneroval automaticky.">
            <a:extLst>
              <a:ext uri="{FF2B5EF4-FFF2-40B4-BE49-F238E27FC236}">
                <a16:creationId xmlns:a16="http://schemas.microsoft.com/office/drawing/2014/main" id="{2A7B30FE-E3BB-4C05-BEBB-EAA185A80B3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2504" y="2771639"/>
            <a:ext cx="2743200" cy="159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805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DA0543-2193-42C9-9BE8-8CA265C6A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masis MT Pro Black"/>
                <a:cs typeface="Posterama"/>
              </a:rPr>
              <a:t>Pojištění - </a:t>
            </a:r>
            <a:r>
              <a:rPr lang="cs-CZ" u="sng" dirty="0">
                <a:latin typeface="Amasis MT Pro Black"/>
                <a:cs typeface="Posterama"/>
              </a:rPr>
              <a:t>460 KČ</a:t>
            </a:r>
            <a:endParaRPr lang="cs-CZ" u="sng">
              <a:latin typeface="Amasis MT Pro Black"/>
            </a:endParaRPr>
          </a:p>
        </p:txBody>
      </p:sp>
      <p:pic>
        <p:nvPicPr>
          <p:cNvPr id="4" name="Obrázek 4" descr="Obsah obrázku stůl&#10;&#10;Popis se vygeneroval automaticky.">
            <a:extLst>
              <a:ext uri="{FF2B5EF4-FFF2-40B4-BE49-F238E27FC236}">
                <a16:creationId xmlns:a16="http://schemas.microsoft.com/office/drawing/2014/main" id="{E6CF9BC5-C3F9-4FA2-AA49-F8A5CA0E5C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5"/>
          <a:stretch/>
        </p:blipFill>
        <p:spPr>
          <a:xfrm>
            <a:off x="1925281" y="2206625"/>
            <a:ext cx="8314980" cy="3430256"/>
          </a:xfrm>
        </p:spPr>
      </p:pic>
    </p:spTree>
    <p:extLst>
      <p:ext uri="{BB962C8B-B14F-4D97-AF65-F5344CB8AC3E}">
        <p14:creationId xmlns:p14="http://schemas.microsoft.com/office/powerpoint/2010/main" val="2796092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7100C6-B771-4112-8E4E-8BE424353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latin typeface="Amasis MT Pro Black"/>
                <a:ea typeface="+mj-lt"/>
                <a:cs typeface="+mj-lt"/>
              </a:rPr>
              <a:t>1) Universal </a:t>
            </a:r>
            <a:r>
              <a:rPr lang="cs-CZ" sz="3600" noProof="1">
                <a:latin typeface="Amasis MT Pro Black"/>
                <a:ea typeface="+mj-lt"/>
                <a:cs typeface="+mj-lt"/>
              </a:rPr>
              <a:t>Studios </a:t>
            </a:r>
            <a:r>
              <a:rPr lang="cs-CZ" sz="3600" dirty="0">
                <a:latin typeface="Amasis MT Pro Black"/>
                <a:ea typeface="+mj-lt"/>
                <a:cs typeface="+mj-lt"/>
              </a:rPr>
              <a:t>Hollywood – </a:t>
            </a:r>
            <a:r>
              <a:rPr lang="cs-CZ" sz="3600" u="sng" dirty="0">
                <a:latin typeface="Amasis MT Pro Black"/>
                <a:ea typeface="+mj-lt"/>
                <a:cs typeface="+mj-lt"/>
              </a:rPr>
              <a:t>2689 KČ</a:t>
            </a:r>
            <a:endParaRPr lang="cs-CZ" u="sng" dirty="0">
              <a:latin typeface="Amasis MT Pro Black"/>
            </a:endParaRPr>
          </a:p>
        </p:txBody>
      </p:sp>
      <p:pic>
        <p:nvPicPr>
          <p:cNvPr id="4" name="Obrázek 4" descr="Obsah obrázku text&#10;&#10;Popis se vygeneroval automaticky.">
            <a:extLst>
              <a:ext uri="{FF2B5EF4-FFF2-40B4-BE49-F238E27FC236}">
                <a16:creationId xmlns:a16="http://schemas.microsoft.com/office/drawing/2014/main" id="{155F54FF-BC2C-4549-BE97-ED0B71C5D7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133391"/>
            <a:ext cx="10515600" cy="3735805"/>
          </a:xfrm>
        </p:spPr>
      </p:pic>
    </p:spTree>
    <p:extLst>
      <p:ext uri="{BB962C8B-B14F-4D97-AF65-F5344CB8AC3E}">
        <p14:creationId xmlns:p14="http://schemas.microsoft.com/office/powerpoint/2010/main" val="3145904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0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3A6C273A-38F2-4D34-98BF-47B248862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E2CF659-EE5D-432C-B47F-10AC4A48A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83AA549-1F0C-46E0-AAD8-DC3DC6CA6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ázek 7" descr="Obsah obrázku země, směr, chodník, exteriér&#10;&#10;Popis se vygeneroval automaticky.">
            <a:extLst>
              <a:ext uri="{FF2B5EF4-FFF2-40B4-BE49-F238E27FC236}">
                <a16:creationId xmlns:a16="http://schemas.microsoft.com/office/drawing/2014/main" id="{5B6E1E63-D5A6-44F6-85C3-7CAFF247B0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grpSp>
        <p:nvGrpSpPr>
          <p:cNvPr id="44" name="Bottom Right">
            <a:extLst>
              <a:ext uri="{FF2B5EF4-FFF2-40B4-BE49-F238E27FC236}">
                <a16:creationId xmlns:a16="http://schemas.microsoft.com/office/drawing/2014/main" id="{7B2F7E43-35EC-4103-9D95-2ACDB0038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45" name="Graphic 157">
              <a:extLst>
                <a:ext uri="{FF2B5EF4-FFF2-40B4-BE49-F238E27FC236}">
                  <a16:creationId xmlns:a16="http://schemas.microsoft.com/office/drawing/2014/main" id="{4CBE545A-C704-48FA-8193-05D4FDAA2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DFC12F8B-A54C-43DD-B393-14555547B6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E3B33274-B053-4224-A5A0-B90126BFFFE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C7170C7-58C1-4C2A-BCB1-A35DA8E12D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5931EDD4-C978-4F30-9A9D-2C5D3B3E4BA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3E984CF3-8D55-4CD4-8256-69FDFE61C1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E9CC4F5D-4692-4689-807E-46C4886AD3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B872E016-A490-4CAF-AAC9-3EE29CBD43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94A6B7E-847F-437A-BC2F-A78EE3F87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5" name="Footer Placeholder 42">
            <a:extLst>
              <a:ext uri="{FF2B5EF4-FFF2-40B4-BE49-F238E27FC236}">
                <a16:creationId xmlns:a16="http://schemas.microsoft.com/office/drawing/2014/main" id="{03E51277-1095-412F-913B-8FA8021AA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00" cap="all" spc="20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grpSp>
        <p:nvGrpSpPr>
          <p:cNvPr id="57" name="Top Left">
            <a:extLst>
              <a:ext uri="{FF2B5EF4-FFF2-40B4-BE49-F238E27FC236}">
                <a16:creationId xmlns:a16="http://schemas.microsoft.com/office/drawing/2014/main" id="{96F2112D-BBBE-46A6-B66D-A3F02ED32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087"/>
            <a:ext cx="7921775" cy="6887020"/>
            <a:chOff x="3662362" y="1504950"/>
            <a:chExt cx="4411694" cy="3835431"/>
          </a:xfrm>
          <a:noFill/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12269F1-E4D6-4EEB-8A0F-059FAFC408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95342" y="1540859"/>
              <a:ext cx="2478714" cy="3799522"/>
            </a:xfrm>
            <a:custGeom>
              <a:avLst/>
              <a:gdLst>
                <a:gd name="connsiteX0" fmla="*/ 545711 w 2478714"/>
                <a:gd name="connsiteY0" fmla="*/ 3799523 h 3799522"/>
                <a:gd name="connsiteX1" fmla="*/ 280820 w 2478714"/>
                <a:gd name="connsiteY1" fmla="*/ 3178874 h 3799522"/>
                <a:gd name="connsiteX2" fmla="*/ 43076 w 2478714"/>
                <a:gd name="connsiteY2" fmla="*/ 2663762 h 3799522"/>
                <a:gd name="connsiteX3" fmla="*/ 3167 w 2478714"/>
                <a:gd name="connsiteY3" fmla="*/ 2344769 h 3799522"/>
                <a:gd name="connsiteX4" fmla="*/ 117943 w 2478714"/>
                <a:gd name="connsiteY4" fmla="*/ 1976723 h 3799522"/>
                <a:gd name="connsiteX5" fmla="*/ 224242 w 2478714"/>
                <a:gd name="connsiteY5" fmla="*/ 1744123 h 3799522"/>
                <a:gd name="connsiteX6" fmla="*/ 447222 w 2478714"/>
                <a:gd name="connsiteY6" fmla="*/ 1569244 h 3799522"/>
                <a:gd name="connsiteX7" fmla="*/ 708588 w 2478714"/>
                <a:gd name="connsiteY7" fmla="*/ 1598295 h 3799522"/>
                <a:gd name="connsiteX8" fmla="*/ 1024532 w 2478714"/>
                <a:gd name="connsiteY8" fmla="*/ 1741837 h 3799522"/>
                <a:gd name="connsiteX9" fmla="*/ 1538692 w 2478714"/>
                <a:gd name="connsiteY9" fmla="*/ 1773460 h 3799522"/>
                <a:gd name="connsiteX10" fmla="*/ 1869019 w 2478714"/>
                <a:gd name="connsiteY10" fmla="*/ 1650016 h 3799522"/>
                <a:gd name="connsiteX11" fmla="*/ 2124670 w 2478714"/>
                <a:gd name="connsiteY11" fmla="*/ 1515047 h 3799522"/>
                <a:gd name="connsiteX12" fmla="*/ 2334410 w 2478714"/>
                <a:gd name="connsiteY12" fmla="*/ 1305401 h 3799522"/>
                <a:gd name="connsiteX13" fmla="*/ 2430232 w 2478714"/>
                <a:gd name="connsiteY13" fmla="*/ 933164 h 3799522"/>
                <a:gd name="connsiteX14" fmla="*/ 2430232 w 2478714"/>
                <a:gd name="connsiteY14" fmla="*/ 571786 h 3799522"/>
                <a:gd name="connsiteX15" fmla="*/ 2445472 w 2478714"/>
                <a:gd name="connsiteY15" fmla="*/ 315659 h 3799522"/>
                <a:gd name="connsiteX16" fmla="*/ 2478714 w 2478714"/>
                <a:gd name="connsiteY16" fmla="*/ 0 h 3799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8714" h="3799522">
                  <a:moveTo>
                    <a:pt x="545711" y="3799523"/>
                  </a:moveTo>
                  <a:cubicBezTo>
                    <a:pt x="492847" y="3532346"/>
                    <a:pt x="330541" y="3270313"/>
                    <a:pt x="280820" y="3178874"/>
                  </a:cubicBezTo>
                  <a:cubicBezTo>
                    <a:pt x="190047" y="3012281"/>
                    <a:pt x="98988" y="2844832"/>
                    <a:pt x="43076" y="2663762"/>
                  </a:cubicBezTo>
                  <a:cubicBezTo>
                    <a:pt x="11072" y="2560130"/>
                    <a:pt x="-7882" y="2452402"/>
                    <a:pt x="3167" y="2344769"/>
                  </a:cubicBezTo>
                  <a:cubicBezTo>
                    <a:pt x="16311" y="2216468"/>
                    <a:pt x="71175" y="2097310"/>
                    <a:pt x="117943" y="1976723"/>
                  </a:cubicBezTo>
                  <a:cubicBezTo>
                    <a:pt x="148899" y="1896904"/>
                    <a:pt x="177569" y="1815751"/>
                    <a:pt x="224242" y="1744123"/>
                  </a:cubicBezTo>
                  <a:cubicBezTo>
                    <a:pt x="277677" y="1662017"/>
                    <a:pt x="352829" y="1593437"/>
                    <a:pt x="447222" y="1569244"/>
                  </a:cubicBezTo>
                  <a:cubicBezTo>
                    <a:pt x="534090" y="1547051"/>
                    <a:pt x="624387" y="1565910"/>
                    <a:pt x="708588" y="1598295"/>
                  </a:cubicBezTo>
                  <a:cubicBezTo>
                    <a:pt x="816697" y="1640015"/>
                    <a:pt x="915948" y="1701546"/>
                    <a:pt x="1024532" y="1741837"/>
                  </a:cubicBezTo>
                  <a:cubicBezTo>
                    <a:pt x="1188743" y="1802797"/>
                    <a:pt x="1367814" y="1811750"/>
                    <a:pt x="1538692" y="1773460"/>
                  </a:cubicBezTo>
                  <a:cubicBezTo>
                    <a:pt x="1653659" y="1747647"/>
                    <a:pt x="1761863" y="1699355"/>
                    <a:pt x="1869019" y="1650016"/>
                  </a:cubicBezTo>
                  <a:cubicBezTo>
                    <a:pt x="1956744" y="1609630"/>
                    <a:pt x="2044279" y="1568291"/>
                    <a:pt x="2124670" y="1515047"/>
                  </a:cubicBezTo>
                  <a:cubicBezTo>
                    <a:pt x="2208204" y="1459706"/>
                    <a:pt x="2282976" y="1391222"/>
                    <a:pt x="2334410" y="1305401"/>
                  </a:cubicBezTo>
                  <a:cubicBezTo>
                    <a:pt x="2401181" y="1194054"/>
                    <a:pt x="2423565" y="1063276"/>
                    <a:pt x="2430232" y="933164"/>
                  </a:cubicBezTo>
                  <a:cubicBezTo>
                    <a:pt x="2436423" y="812864"/>
                    <a:pt x="2428517" y="692277"/>
                    <a:pt x="2430232" y="571786"/>
                  </a:cubicBezTo>
                  <a:cubicBezTo>
                    <a:pt x="2431470" y="486251"/>
                    <a:pt x="2438233" y="400907"/>
                    <a:pt x="2445472" y="315659"/>
                  </a:cubicBezTo>
                  <a:cubicBezTo>
                    <a:pt x="2454426" y="210217"/>
                    <a:pt x="2463284" y="104680"/>
                    <a:pt x="2478714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88D87B2-D2A4-4577-89DC-7AF275C017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982" y="2388008"/>
              <a:ext cx="2302192" cy="2952373"/>
            </a:xfrm>
            <a:custGeom>
              <a:avLst/>
              <a:gdLst>
                <a:gd name="connsiteX0" fmla="*/ 2302193 w 2302192"/>
                <a:gd name="connsiteY0" fmla="*/ 2952373 h 2952373"/>
                <a:gd name="connsiteX1" fmla="*/ 2022729 w 2302192"/>
                <a:gd name="connsiteY1" fmla="*/ 2442309 h 2952373"/>
                <a:gd name="connsiteX2" fmla="*/ 1834039 w 2302192"/>
                <a:gd name="connsiteY2" fmla="*/ 1937199 h 2952373"/>
                <a:gd name="connsiteX3" fmla="*/ 1789748 w 2302192"/>
                <a:gd name="connsiteY3" fmla="*/ 1609063 h 2952373"/>
                <a:gd name="connsiteX4" fmla="*/ 1870139 w 2302192"/>
                <a:gd name="connsiteY4" fmla="*/ 1183962 h 2952373"/>
                <a:gd name="connsiteX5" fmla="*/ 2021110 w 2302192"/>
                <a:gd name="connsiteY5" fmla="*/ 743621 h 2952373"/>
                <a:gd name="connsiteX6" fmla="*/ 2010061 w 2302192"/>
                <a:gd name="connsiteY6" fmla="*/ 342047 h 2952373"/>
                <a:gd name="connsiteX7" fmla="*/ 1867376 w 2302192"/>
                <a:gd name="connsiteY7" fmla="*/ 55440 h 2952373"/>
                <a:gd name="connsiteX8" fmla="*/ 1652683 w 2302192"/>
                <a:gd name="connsiteY8" fmla="*/ 2862 h 2952373"/>
                <a:gd name="connsiteX9" fmla="*/ 1295305 w 2302192"/>
                <a:gd name="connsiteY9" fmla="*/ 234129 h 2952373"/>
                <a:gd name="connsiteX10" fmla="*/ 812101 w 2302192"/>
                <a:gd name="connsiteY10" fmla="*/ 886401 h 2952373"/>
                <a:gd name="connsiteX11" fmla="*/ 668846 w 2302192"/>
                <a:gd name="connsiteY11" fmla="*/ 1126145 h 2952373"/>
                <a:gd name="connsiteX12" fmla="*/ 498443 w 2302192"/>
                <a:gd name="connsiteY12" fmla="*/ 1405799 h 2952373"/>
                <a:gd name="connsiteX13" fmla="*/ 355759 w 2302192"/>
                <a:gd name="connsiteY13" fmla="*/ 1634304 h 2952373"/>
                <a:gd name="connsiteX14" fmla="*/ 161449 w 2302192"/>
                <a:gd name="connsiteY14" fmla="*/ 1913576 h 2952373"/>
                <a:gd name="connsiteX15" fmla="*/ 0 w 2302192"/>
                <a:gd name="connsiteY15" fmla="*/ 2189802 h 2952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02192" h="2952373">
                  <a:moveTo>
                    <a:pt x="2302193" y="2952373"/>
                  </a:moveTo>
                  <a:cubicBezTo>
                    <a:pt x="2141125" y="2809308"/>
                    <a:pt x="2070068" y="2504603"/>
                    <a:pt x="2022729" y="2442309"/>
                  </a:cubicBezTo>
                  <a:cubicBezTo>
                    <a:pt x="1884140" y="2259810"/>
                    <a:pt x="1887760" y="2160274"/>
                    <a:pt x="1834039" y="1937199"/>
                  </a:cubicBezTo>
                  <a:cubicBezTo>
                    <a:pt x="1808131" y="1829376"/>
                    <a:pt x="1789367" y="1719838"/>
                    <a:pt x="1789748" y="1609063"/>
                  </a:cubicBezTo>
                  <a:cubicBezTo>
                    <a:pt x="1790224" y="1464092"/>
                    <a:pt x="1822418" y="1321122"/>
                    <a:pt x="1870139" y="1183962"/>
                  </a:cubicBezTo>
                  <a:cubicBezTo>
                    <a:pt x="1921288" y="1036896"/>
                    <a:pt x="1991868" y="896307"/>
                    <a:pt x="2021110" y="743621"/>
                  </a:cubicBezTo>
                  <a:cubicBezTo>
                    <a:pt x="2046637" y="610842"/>
                    <a:pt x="2036921" y="474730"/>
                    <a:pt x="2010061" y="342047"/>
                  </a:cubicBezTo>
                  <a:cubicBezTo>
                    <a:pt x="1988058" y="233367"/>
                    <a:pt x="1954340" y="122210"/>
                    <a:pt x="1867376" y="55440"/>
                  </a:cubicBezTo>
                  <a:cubicBezTo>
                    <a:pt x="1806512" y="8767"/>
                    <a:pt x="1728883" y="-7140"/>
                    <a:pt x="1652683" y="2862"/>
                  </a:cubicBezTo>
                  <a:cubicBezTo>
                    <a:pt x="1508474" y="21816"/>
                    <a:pt x="1395984" y="127068"/>
                    <a:pt x="1295305" y="234129"/>
                  </a:cubicBezTo>
                  <a:cubicBezTo>
                    <a:pt x="1109377" y="431772"/>
                    <a:pt x="953453" y="654657"/>
                    <a:pt x="812101" y="886401"/>
                  </a:cubicBezTo>
                  <a:cubicBezTo>
                    <a:pt x="763619" y="965934"/>
                    <a:pt x="716566" y="1046230"/>
                    <a:pt x="668846" y="1126145"/>
                  </a:cubicBezTo>
                  <a:cubicBezTo>
                    <a:pt x="612839" y="1219871"/>
                    <a:pt x="555308" y="1312644"/>
                    <a:pt x="498443" y="1405799"/>
                  </a:cubicBezTo>
                  <a:cubicBezTo>
                    <a:pt x="451676" y="1482475"/>
                    <a:pt x="405289" y="1559342"/>
                    <a:pt x="355759" y="1634304"/>
                  </a:cubicBezTo>
                  <a:cubicBezTo>
                    <a:pt x="293275" y="1728887"/>
                    <a:pt x="225362" y="1819946"/>
                    <a:pt x="161449" y="1913576"/>
                  </a:cubicBezTo>
                  <a:cubicBezTo>
                    <a:pt x="86487" y="2023495"/>
                    <a:pt x="0" y="2189802"/>
                    <a:pt x="0" y="2189802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0" name="Graphic 3">
              <a:extLst>
                <a:ext uri="{FF2B5EF4-FFF2-40B4-BE49-F238E27FC236}">
                  <a16:creationId xmlns:a16="http://schemas.microsoft.com/office/drawing/2014/main" id="{96F2112D-BBBE-46A6-B66D-A3F02ED328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62362" y="1504950"/>
              <a:ext cx="1913000" cy="3816381"/>
              <a:chOff x="3662362" y="1504950"/>
              <a:chExt cx="1913000" cy="3816381"/>
            </a:xfrm>
            <a:noFill/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ACCB55F8-F950-431F-9B90-688950D9F3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62362" y="15049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27D0AA11-2E4E-479C-B953-547285E724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62362" y="15049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90D86C66-EDF0-4ABB-87F4-A2882A2E02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71791" y="3466048"/>
                <a:ext cx="1604295" cy="1847472"/>
              </a:xfrm>
              <a:custGeom>
                <a:avLst/>
                <a:gdLst>
                  <a:gd name="connsiteX0" fmla="*/ 1604296 w 1604295"/>
                  <a:gd name="connsiteY0" fmla="*/ 1847472 h 1847472"/>
                  <a:gd name="connsiteX1" fmla="*/ 1517809 w 1604295"/>
                  <a:gd name="connsiteY1" fmla="*/ 1544292 h 1847472"/>
                  <a:gd name="connsiteX2" fmla="*/ 1394841 w 1604295"/>
                  <a:gd name="connsiteY2" fmla="*/ 1183771 h 1847472"/>
                  <a:gd name="connsiteX3" fmla="*/ 1318355 w 1604295"/>
                  <a:gd name="connsiteY3" fmla="*/ 695233 h 1847472"/>
                  <a:gd name="connsiteX4" fmla="*/ 1359884 w 1604295"/>
                  <a:gd name="connsiteY4" fmla="*/ 397863 h 1847472"/>
                  <a:gd name="connsiteX5" fmla="*/ 1359884 w 1604295"/>
                  <a:gd name="connsiteY5" fmla="*/ 236700 h 1847472"/>
                  <a:gd name="connsiteX6" fmla="*/ 1351598 w 1604295"/>
                  <a:gd name="connsiteY6" fmla="*/ 67250 h 1847472"/>
                  <a:gd name="connsiteX7" fmla="*/ 1316641 w 1604295"/>
                  <a:gd name="connsiteY7" fmla="*/ 10767 h 1847472"/>
                  <a:gd name="connsiteX8" fmla="*/ 1195292 w 1604295"/>
                  <a:gd name="connsiteY8" fmla="*/ 34008 h 1847472"/>
                  <a:gd name="connsiteX9" fmla="*/ 1005745 w 1604295"/>
                  <a:gd name="connsiteY9" fmla="*/ 254988 h 1847472"/>
                  <a:gd name="connsiteX10" fmla="*/ 763048 w 1604295"/>
                  <a:gd name="connsiteY10" fmla="*/ 587315 h 1847472"/>
                  <a:gd name="connsiteX11" fmla="*/ 548640 w 1604295"/>
                  <a:gd name="connsiteY11" fmla="*/ 861444 h 1847472"/>
                  <a:gd name="connsiteX12" fmla="*/ 328803 w 1604295"/>
                  <a:gd name="connsiteY12" fmla="*/ 1145480 h 1847472"/>
                  <a:gd name="connsiteX13" fmla="*/ 0 w 1604295"/>
                  <a:gd name="connsiteY13" fmla="*/ 1607157 h 1847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04295" h="1847472">
                    <a:moveTo>
                      <a:pt x="1604296" y="1847472"/>
                    </a:moveTo>
                    <a:cubicBezTo>
                      <a:pt x="1573721" y="1753270"/>
                      <a:pt x="1548479" y="1638399"/>
                      <a:pt x="1517809" y="1544292"/>
                    </a:cubicBezTo>
                    <a:cubicBezTo>
                      <a:pt x="1478471" y="1423515"/>
                      <a:pt x="1432846" y="1304929"/>
                      <a:pt x="1394841" y="1183771"/>
                    </a:cubicBezTo>
                    <a:cubicBezTo>
                      <a:pt x="1345025" y="1024893"/>
                      <a:pt x="1305497" y="860778"/>
                      <a:pt x="1318355" y="695233"/>
                    </a:cubicBezTo>
                    <a:cubicBezTo>
                      <a:pt x="1326071" y="595316"/>
                      <a:pt x="1353312" y="497780"/>
                      <a:pt x="1359884" y="397863"/>
                    </a:cubicBezTo>
                    <a:cubicBezTo>
                      <a:pt x="1363409" y="344237"/>
                      <a:pt x="1359503" y="290421"/>
                      <a:pt x="1359884" y="236700"/>
                    </a:cubicBezTo>
                    <a:cubicBezTo>
                      <a:pt x="1360265" y="179740"/>
                      <a:pt x="1366076" y="122114"/>
                      <a:pt x="1351598" y="67250"/>
                    </a:cubicBezTo>
                    <a:cubicBezTo>
                      <a:pt x="1345692" y="44866"/>
                      <a:pt x="1335691" y="23530"/>
                      <a:pt x="1316641" y="10767"/>
                    </a:cubicBezTo>
                    <a:cubicBezTo>
                      <a:pt x="1279874" y="-13998"/>
                      <a:pt x="1233202" y="8290"/>
                      <a:pt x="1195292" y="34008"/>
                    </a:cubicBezTo>
                    <a:cubicBezTo>
                      <a:pt x="1114330" y="89062"/>
                      <a:pt x="1060990" y="173644"/>
                      <a:pt x="1005745" y="254988"/>
                    </a:cubicBezTo>
                    <a:cubicBezTo>
                      <a:pt x="928688" y="368526"/>
                      <a:pt x="847058" y="478825"/>
                      <a:pt x="763048" y="587315"/>
                    </a:cubicBezTo>
                    <a:cubicBezTo>
                      <a:pt x="691991" y="679041"/>
                      <a:pt x="621697" y="771338"/>
                      <a:pt x="548640" y="861444"/>
                    </a:cubicBezTo>
                    <a:cubicBezTo>
                      <a:pt x="425672" y="1012987"/>
                      <a:pt x="453866" y="995747"/>
                      <a:pt x="328803" y="1145480"/>
                    </a:cubicBezTo>
                    <a:cubicBezTo>
                      <a:pt x="294418" y="1186628"/>
                      <a:pt x="21146" y="1558103"/>
                      <a:pt x="0" y="1607157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D026082B-E695-4987-8C03-332366C6C9D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83507" y="3153822"/>
                <a:ext cx="1223105" cy="1676495"/>
              </a:xfrm>
              <a:custGeom>
                <a:avLst/>
                <a:gdLst>
                  <a:gd name="connsiteX0" fmla="*/ 1223105 w 1223105"/>
                  <a:gd name="connsiteY0" fmla="*/ 0 h 1676495"/>
                  <a:gd name="connsiteX1" fmla="*/ 1000792 w 1223105"/>
                  <a:gd name="connsiteY1" fmla="*/ 254794 h 1676495"/>
                  <a:gd name="connsiteX2" fmla="*/ 744760 w 1223105"/>
                  <a:gd name="connsiteY2" fmla="*/ 651891 h 1676495"/>
                  <a:gd name="connsiteX3" fmla="*/ 345758 w 1223105"/>
                  <a:gd name="connsiteY3" fmla="*/ 1231773 h 1676495"/>
                  <a:gd name="connsiteX4" fmla="*/ 0 w 1223105"/>
                  <a:gd name="connsiteY4" fmla="*/ 1676495 h 1676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3105" h="1676495">
                    <a:moveTo>
                      <a:pt x="1223105" y="0"/>
                    </a:moveTo>
                    <a:cubicBezTo>
                      <a:pt x="1136523" y="72771"/>
                      <a:pt x="1066324" y="162401"/>
                      <a:pt x="1000792" y="254794"/>
                    </a:cubicBezTo>
                    <a:cubicBezTo>
                      <a:pt x="909733" y="383286"/>
                      <a:pt x="827723" y="517970"/>
                      <a:pt x="744760" y="651891"/>
                    </a:cubicBezTo>
                    <a:cubicBezTo>
                      <a:pt x="621030" y="851726"/>
                      <a:pt x="497777" y="1052608"/>
                      <a:pt x="345758" y="1231773"/>
                    </a:cubicBezTo>
                    <a:cubicBezTo>
                      <a:pt x="248888" y="1345978"/>
                      <a:pt x="61722" y="1540764"/>
                      <a:pt x="0" y="1676495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461A8835-D9FC-4CAB-AF19-A5513B17BA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6517" y="3097027"/>
                <a:ext cx="668845" cy="2224304"/>
              </a:xfrm>
              <a:custGeom>
                <a:avLst/>
                <a:gdLst>
                  <a:gd name="connsiteX0" fmla="*/ 668846 w 668845"/>
                  <a:gd name="connsiteY0" fmla="*/ 2224305 h 2224304"/>
                  <a:gd name="connsiteX1" fmla="*/ 486918 w 668845"/>
                  <a:gd name="connsiteY1" fmla="*/ 1944365 h 2224304"/>
                  <a:gd name="connsiteX2" fmla="*/ 376809 w 668845"/>
                  <a:gd name="connsiteY2" fmla="*/ 1659663 h 2224304"/>
                  <a:gd name="connsiteX3" fmla="*/ 319373 w 668845"/>
                  <a:gd name="connsiteY3" fmla="*/ 1425157 h 2224304"/>
                  <a:gd name="connsiteX4" fmla="*/ 264319 w 668845"/>
                  <a:gd name="connsiteY4" fmla="*/ 1130834 h 2224304"/>
                  <a:gd name="connsiteX5" fmla="*/ 278702 w 668845"/>
                  <a:gd name="connsiteY5" fmla="*/ 882041 h 2224304"/>
                  <a:gd name="connsiteX6" fmla="*/ 302609 w 668845"/>
                  <a:gd name="connsiteY6" fmla="*/ 736118 h 2224304"/>
                  <a:gd name="connsiteX7" fmla="*/ 360045 w 668845"/>
                  <a:gd name="connsiteY7" fmla="*/ 444177 h 2224304"/>
                  <a:gd name="connsiteX8" fmla="*/ 386334 w 668845"/>
                  <a:gd name="connsiteY8" fmla="*/ 233675 h 2224304"/>
                  <a:gd name="connsiteX9" fmla="*/ 0 w 668845"/>
                  <a:gd name="connsiteY9" fmla="*/ 56795 h 222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8845" h="2224304">
                    <a:moveTo>
                      <a:pt x="668846" y="2224305"/>
                    </a:moveTo>
                    <a:cubicBezTo>
                      <a:pt x="599218" y="2137151"/>
                      <a:pt x="537210" y="2043996"/>
                      <a:pt x="486918" y="1944365"/>
                    </a:cubicBezTo>
                    <a:cubicBezTo>
                      <a:pt x="441008" y="1853306"/>
                      <a:pt x="404717" y="1757770"/>
                      <a:pt x="376809" y="1659663"/>
                    </a:cubicBezTo>
                    <a:cubicBezTo>
                      <a:pt x="354806" y="1582224"/>
                      <a:pt x="337757" y="1503548"/>
                      <a:pt x="319373" y="1425157"/>
                    </a:cubicBezTo>
                    <a:cubicBezTo>
                      <a:pt x="296418" y="1327811"/>
                      <a:pt x="270510" y="1230657"/>
                      <a:pt x="264319" y="1130834"/>
                    </a:cubicBezTo>
                    <a:cubicBezTo>
                      <a:pt x="259080" y="1047681"/>
                      <a:pt x="266891" y="964528"/>
                      <a:pt x="278702" y="882041"/>
                    </a:cubicBezTo>
                    <a:cubicBezTo>
                      <a:pt x="285655" y="833274"/>
                      <a:pt x="293751" y="784601"/>
                      <a:pt x="302609" y="736118"/>
                    </a:cubicBezTo>
                    <a:cubicBezTo>
                      <a:pt x="320516" y="638582"/>
                      <a:pt x="339471" y="541237"/>
                      <a:pt x="360045" y="444177"/>
                    </a:cubicBezTo>
                    <a:cubicBezTo>
                      <a:pt x="374809" y="374549"/>
                      <a:pt x="389763" y="304541"/>
                      <a:pt x="386334" y="233675"/>
                    </a:cubicBezTo>
                    <a:cubicBezTo>
                      <a:pt x="383191" y="168809"/>
                      <a:pt x="391287" y="-120751"/>
                      <a:pt x="0" y="56795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4E6BA76-9515-415F-BAC9-76958DA6E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839145" y="4663452"/>
              <a:ext cx="1103852" cy="657879"/>
            </a:xfrm>
            <a:custGeom>
              <a:avLst/>
              <a:gdLst>
                <a:gd name="connsiteX0" fmla="*/ 1103852 w 1103852"/>
                <a:gd name="connsiteY0" fmla="*/ 657879 h 657879"/>
                <a:gd name="connsiteX1" fmla="*/ 883063 w 1103852"/>
                <a:gd name="connsiteY1" fmla="*/ 177724 h 657879"/>
                <a:gd name="connsiteX2" fmla="*/ 678085 w 1103852"/>
                <a:gd name="connsiteY2" fmla="*/ 17132 h 657879"/>
                <a:gd name="connsiteX3" fmla="*/ 461962 w 1103852"/>
                <a:gd name="connsiteY3" fmla="*/ 17132 h 657879"/>
                <a:gd name="connsiteX4" fmla="*/ 136398 w 1103852"/>
                <a:gd name="connsiteY4" fmla="*/ 267735 h 657879"/>
                <a:gd name="connsiteX5" fmla="*/ 0 w 1103852"/>
                <a:gd name="connsiteY5" fmla="*/ 650830 h 65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3852" h="657879">
                  <a:moveTo>
                    <a:pt x="1103852" y="657879"/>
                  </a:moveTo>
                  <a:cubicBezTo>
                    <a:pt x="1071563" y="576250"/>
                    <a:pt x="937546" y="246494"/>
                    <a:pt x="883063" y="177724"/>
                  </a:cubicBezTo>
                  <a:cubicBezTo>
                    <a:pt x="828104" y="108382"/>
                    <a:pt x="761238" y="46279"/>
                    <a:pt x="678085" y="17132"/>
                  </a:cubicBezTo>
                  <a:cubicBezTo>
                    <a:pt x="608171" y="-7347"/>
                    <a:pt x="533210" y="-4013"/>
                    <a:pt x="461962" y="17132"/>
                  </a:cubicBezTo>
                  <a:cubicBezTo>
                    <a:pt x="326898" y="57137"/>
                    <a:pt x="214027" y="150101"/>
                    <a:pt x="136398" y="267735"/>
                  </a:cubicBezTo>
                  <a:cubicBezTo>
                    <a:pt x="86773" y="343078"/>
                    <a:pt x="16764" y="562153"/>
                    <a:pt x="0" y="65083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C120B3D-CF1C-49AE-B5B4-6BF589737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521047"/>
              <a:ext cx="1271168" cy="2861881"/>
            </a:xfrm>
            <a:custGeom>
              <a:avLst/>
              <a:gdLst>
                <a:gd name="connsiteX0" fmla="*/ 0 w 1271168"/>
                <a:gd name="connsiteY0" fmla="*/ 2861882 h 2861881"/>
                <a:gd name="connsiteX1" fmla="*/ 115157 w 1271168"/>
                <a:gd name="connsiteY1" fmla="*/ 2685002 h 2861881"/>
                <a:gd name="connsiteX2" fmla="*/ 277178 w 1271168"/>
                <a:gd name="connsiteY2" fmla="*/ 2461070 h 2861881"/>
                <a:gd name="connsiteX3" fmla="*/ 421958 w 1271168"/>
                <a:gd name="connsiteY3" fmla="*/ 2209514 h 2861881"/>
                <a:gd name="connsiteX4" fmla="*/ 690848 w 1271168"/>
                <a:gd name="connsiteY4" fmla="*/ 1751267 h 2861881"/>
                <a:gd name="connsiteX5" fmla="*/ 830580 w 1271168"/>
                <a:gd name="connsiteY5" fmla="*/ 1451039 h 2861881"/>
                <a:gd name="connsiteX6" fmla="*/ 917067 w 1271168"/>
                <a:gd name="connsiteY6" fmla="*/ 1276541 h 2861881"/>
                <a:gd name="connsiteX7" fmla="*/ 1114901 w 1271168"/>
                <a:gd name="connsiteY7" fmla="*/ 965835 h 2861881"/>
                <a:gd name="connsiteX8" fmla="*/ 1204627 w 1271168"/>
                <a:gd name="connsiteY8" fmla="*/ 819626 h 2861881"/>
                <a:gd name="connsiteX9" fmla="*/ 1271111 w 1271168"/>
                <a:gd name="connsiteY9" fmla="*/ 585311 h 2861881"/>
                <a:gd name="connsiteX10" fmla="*/ 1128141 w 1271168"/>
                <a:gd name="connsiteY10" fmla="*/ 292894 h 2861881"/>
                <a:gd name="connsiteX11" fmla="*/ 882110 w 1271168"/>
                <a:gd name="connsiteY11" fmla="*/ 135065 h 2861881"/>
                <a:gd name="connsiteX12" fmla="*/ 574929 w 1271168"/>
                <a:gd name="connsiteY12" fmla="*/ 0 h 286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1168" h="2861881">
                  <a:moveTo>
                    <a:pt x="0" y="2861882"/>
                  </a:moveTo>
                  <a:cubicBezTo>
                    <a:pt x="0" y="2861882"/>
                    <a:pt x="67151" y="2751201"/>
                    <a:pt x="115157" y="2685002"/>
                  </a:cubicBezTo>
                  <a:cubicBezTo>
                    <a:pt x="169259" y="2610326"/>
                    <a:pt x="226981" y="2538317"/>
                    <a:pt x="277178" y="2461070"/>
                  </a:cubicBezTo>
                  <a:cubicBezTo>
                    <a:pt x="329946" y="2379917"/>
                    <a:pt x="374142" y="2293715"/>
                    <a:pt x="421958" y="2209514"/>
                  </a:cubicBezTo>
                  <a:cubicBezTo>
                    <a:pt x="509492" y="2055495"/>
                    <a:pt x="609695" y="1908715"/>
                    <a:pt x="690848" y="1751267"/>
                  </a:cubicBezTo>
                  <a:cubicBezTo>
                    <a:pt x="741426" y="1653159"/>
                    <a:pt x="784670" y="1551432"/>
                    <a:pt x="830580" y="1451039"/>
                  </a:cubicBezTo>
                  <a:cubicBezTo>
                    <a:pt x="857631" y="1391984"/>
                    <a:pt x="885635" y="1333405"/>
                    <a:pt x="917067" y="1276541"/>
                  </a:cubicBezTo>
                  <a:cubicBezTo>
                    <a:pt x="976408" y="1169003"/>
                    <a:pt x="1046417" y="1067848"/>
                    <a:pt x="1114901" y="965835"/>
                  </a:cubicBezTo>
                  <a:cubicBezTo>
                    <a:pt x="1146810" y="918305"/>
                    <a:pt x="1177671" y="870109"/>
                    <a:pt x="1204627" y="819626"/>
                  </a:cubicBezTo>
                  <a:cubicBezTo>
                    <a:pt x="1243679" y="746665"/>
                    <a:pt x="1272635" y="667703"/>
                    <a:pt x="1271111" y="585311"/>
                  </a:cubicBezTo>
                  <a:cubicBezTo>
                    <a:pt x="1269111" y="473012"/>
                    <a:pt x="1209485" y="371284"/>
                    <a:pt x="1128141" y="292894"/>
                  </a:cubicBezTo>
                  <a:cubicBezTo>
                    <a:pt x="1057561" y="224790"/>
                    <a:pt x="971836" y="175260"/>
                    <a:pt x="882110" y="135065"/>
                  </a:cubicBezTo>
                  <a:cubicBezTo>
                    <a:pt x="779907" y="89249"/>
                    <a:pt x="672560" y="54673"/>
                    <a:pt x="574929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F7B6392-DF04-4EF6-A433-4A7A757D6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536477"/>
              <a:ext cx="919096" cy="2636139"/>
            </a:xfrm>
            <a:custGeom>
              <a:avLst/>
              <a:gdLst>
                <a:gd name="connsiteX0" fmla="*/ 0 w 919096"/>
                <a:gd name="connsiteY0" fmla="*/ 2636139 h 2636139"/>
                <a:gd name="connsiteX1" fmla="*/ 274415 w 919096"/>
                <a:gd name="connsiteY1" fmla="*/ 2218277 h 2636139"/>
                <a:gd name="connsiteX2" fmla="*/ 607981 w 919096"/>
                <a:gd name="connsiteY2" fmla="*/ 1655921 h 2636139"/>
                <a:gd name="connsiteX3" fmla="*/ 792290 w 919096"/>
                <a:gd name="connsiteY3" fmla="*/ 1163003 h 2636139"/>
                <a:gd name="connsiteX4" fmla="*/ 914400 w 919096"/>
                <a:gd name="connsiteY4" fmla="*/ 808863 h 2636139"/>
                <a:gd name="connsiteX5" fmla="*/ 847344 w 919096"/>
                <a:gd name="connsiteY5" fmla="*/ 516922 h 2636139"/>
                <a:gd name="connsiteX6" fmla="*/ 610362 w 919096"/>
                <a:gd name="connsiteY6" fmla="*/ 366141 h 2636139"/>
                <a:gd name="connsiteX7" fmla="*/ 361379 w 919096"/>
                <a:gd name="connsiteY7" fmla="*/ 222599 h 2636139"/>
                <a:gd name="connsiteX8" fmla="*/ 67056 w 919096"/>
                <a:gd name="connsiteY8" fmla="*/ 0 h 2636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9096" h="2636139">
                  <a:moveTo>
                    <a:pt x="0" y="2636139"/>
                  </a:moveTo>
                  <a:cubicBezTo>
                    <a:pt x="0" y="2636139"/>
                    <a:pt x="162020" y="2392394"/>
                    <a:pt x="274415" y="2218277"/>
                  </a:cubicBezTo>
                  <a:cubicBezTo>
                    <a:pt x="392906" y="2034730"/>
                    <a:pt x="518732" y="1854994"/>
                    <a:pt x="607981" y="1655921"/>
                  </a:cubicBezTo>
                  <a:cubicBezTo>
                    <a:pt x="679799" y="1495806"/>
                    <a:pt x="726091" y="1325594"/>
                    <a:pt x="792290" y="1163003"/>
                  </a:cubicBezTo>
                  <a:cubicBezTo>
                    <a:pt x="839724" y="1046607"/>
                    <a:pt x="897922" y="933164"/>
                    <a:pt x="914400" y="808863"/>
                  </a:cubicBezTo>
                  <a:cubicBezTo>
                    <a:pt x="928116" y="705326"/>
                    <a:pt x="913543" y="596932"/>
                    <a:pt x="847344" y="516922"/>
                  </a:cubicBezTo>
                  <a:cubicBezTo>
                    <a:pt x="786956" y="444056"/>
                    <a:pt x="696087" y="407956"/>
                    <a:pt x="610362" y="366141"/>
                  </a:cubicBezTo>
                  <a:cubicBezTo>
                    <a:pt x="524161" y="324136"/>
                    <a:pt x="442722" y="273272"/>
                    <a:pt x="361379" y="222599"/>
                  </a:cubicBezTo>
                  <a:cubicBezTo>
                    <a:pt x="245459" y="150400"/>
                    <a:pt x="126968" y="121348"/>
                    <a:pt x="67056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FB987BC-4338-4C63-8DB9-5CB9DC489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717738"/>
              <a:ext cx="625711" cy="2292381"/>
            </a:xfrm>
            <a:custGeom>
              <a:avLst/>
              <a:gdLst>
                <a:gd name="connsiteX0" fmla="*/ 0 w 625711"/>
                <a:gd name="connsiteY0" fmla="*/ 2292382 h 2292381"/>
                <a:gd name="connsiteX1" fmla="*/ 181070 w 625711"/>
                <a:gd name="connsiteY1" fmla="*/ 2019967 h 2292381"/>
                <a:gd name="connsiteX2" fmla="*/ 385000 w 625711"/>
                <a:gd name="connsiteY2" fmla="*/ 1640967 h 2292381"/>
                <a:gd name="connsiteX3" fmla="*/ 514255 w 625711"/>
                <a:gd name="connsiteY3" fmla="*/ 1376839 h 2292381"/>
                <a:gd name="connsiteX4" fmla="*/ 606171 w 625711"/>
                <a:gd name="connsiteY4" fmla="*/ 1015079 h 2292381"/>
                <a:gd name="connsiteX5" fmla="*/ 606171 w 625711"/>
                <a:gd name="connsiteY5" fmla="*/ 673418 h 2292381"/>
                <a:gd name="connsiteX6" fmla="*/ 485489 w 625711"/>
                <a:gd name="connsiteY6" fmla="*/ 475297 h 2292381"/>
                <a:gd name="connsiteX7" fmla="*/ 313182 w 625711"/>
                <a:gd name="connsiteY7" fmla="*/ 328898 h 2292381"/>
                <a:gd name="connsiteX8" fmla="*/ 173831 w 625711"/>
                <a:gd name="connsiteY8" fmla="*/ 189643 h 2292381"/>
                <a:gd name="connsiteX9" fmla="*/ 0 w 625711"/>
                <a:gd name="connsiteY9" fmla="*/ 0 h 2292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5711" h="2292381">
                  <a:moveTo>
                    <a:pt x="0" y="2292382"/>
                  </a:moveTo>
                  <a:cubicBezTo>
                    <a:pt x="0" y="2292382"/>
                    <a:pt x="110776" y="2140363"/>
                    <a:pt x="181070" y="2019967"/>
                  </a:cubicBezTo>
                  <a:cubicBezTo>
                    <a:pt x="253460" y="1896047"/>
                    <a:pt x="318325" y="1768031"/>
                    <a:pt x="385000" y="1640967"/>
                  </a:cubicBezTo>
                  <a:cubicBezTo>
                    <a:pt x="430625" y="1554099"/>
                    <a:pt x="478536" y="1468184"/>
                    <a:pt x="514255" y="1376839"/>
                  </a:cubicBezTo>
                  <a:cubicBezTo>
                    <a:pt x="559689" y="1260634"/>
                    <a:pt x="585788" y="1138333"/>
                    <a:pt x="606171" y="1015079"/>
                  </a:cubicBezTo>
                  <a:cubicBezTo>
                    <a:pt x="625031" y="900779"/>
                    <a:pt x="638556" y="784003"/>
                    <a:pt x="606171" y="673418"/>
                  </a:cubicBezTo>
                  <a:cubicBezTo>
                    <a:pt x="584168" y="598075"/>
                    <a:pt x="540258" y="531590"/>
                    <a:pt x="485489" y="475297"/>
                  </a:cubicBezTo>
                  <a:cubicBezTo>
                    <a:pt x="432911" y="421195"/>
                    <a:pt x="369475" y="379095"/>
                    <a:pt x="313182" y="328898"/>
                  </a:cubicBezTo>
                  <a:cubicBezTo>
                    <a:pt x="264128" y="285179"/>
                    <a:pt x="219361" y="237077"/>
                    <a:pt x="173831" y="189643"/>
                  </a:cubicBezTo>
                  <a:cubicBezTo>
                    <a:pt x="109347" y="122111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0B5029E-655F-4CB5-BCA2-B62400CE7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951196"/>
              <a:ext cx="421548" cy="1865756"/>
            </a:xfrm>
            <a:custGeom>
              <a:avLst/>
              <a:gdLst>
                <a:gd name="connsiteX0" fmla="*/ 0 w 421548"/>
                <a:gd name="connsiteY0" fmla="*/ 0 h 1865756"/>
                <a:gd name="connsiteX1" fmla="*/ 258699 w 421548"/>
                <a:gd name="connsiteY1" fmla="*/ 330803 h 1865756"/>
                <a:gd name="connsiteX2" fmla="*/ 408051 w 421548"/>
                <a:gd name="connsiteY2" fmla="*/ 617887 h 1865756"/>
                <a:gd name="connsiteX3" fmla="*/ 408051 w 421548"/>
                <a:gd name="connsiteY3" fmla="*/ 910781 h 1865756"/>
                <a:gd name="connsiteX4" fmla="*/ 336233 w 421548"/>
                <a:gd name="connsiteY4" fmla="*/ 1269683 h 1865756"/>
                <a:gd name="connsiteX5" fmla="*/ 186881 w 421548"/>
                <a:gd name="connsiteY5" fmla="*/ 1582674 h 1865756"/>
                <a:gd name="connsiteX6" fmla="*/ 0 w 421548"/>
                <a:gd name="connsiteY6" fmla="*/ 1865757 h 186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1548" h="1865756">
                  <a:moveTo>
                    <a:pt x="0" y="0"/>
                  </a:moveTo>
                  <a:cubicBezTo>
                    <a:pt x="0" y="0"/>
                    <a:pt x="155734" y="188309"/>
                    <a:pt x="258699" y="330803"/>
                  </a:cubicBezTo>
                  <a:cubicBezTo>
                    <a:pt x="322517" y="419100"/>
                    <a:pt x="383096" y="512255"/>
                    <a:pt x="408051" y="617887"/>
                  </a:cubicBezTo>
                  <a:cubicBezTo>
                    <a:pt x="430625" y="713613"/>
                    <a:pt x="420815" y="812768"/>
                    <a:pt x="408051" y="910781"/>
                  </a:cubicBezTo>
                  <a:cubicBezTo>
                    <a:pt x="392240" y="1032129"/>
                    <a:pt x="376142" y="1154049"/>
                    <a:pt x="336233" y="1269683"/>
                  </a:cubicBezTo>
                  <a:cubicBezTo>
                    <a:pt x="298418" y="1379125"/>
                    <a:pt x="246412" y="1483138"/>
                    <a:pt x="186881" y="1582674"/>
                  </a:cubicBezTo>
                  <a:cubicBezTo>
                    <a:pt x="122777" y="1689640"/>
                    <a:pt x="0" y="1865757"/>
                    <a:pt x="0" y="1865757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66F436B-D502-4927-A05D-0691A99F65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2201418"/>
              <a:ext cx="286935" cy="1358264"/>
            </a:xfrm>
            <a:custGeom>
              <a:avLst/>
              <a:gdLst>
                <a:gd name="connsiteX0" fmla="*/ 11621 w 286935"/>
                <a:gd name="connsiteY0" fmla="*/ 1358265 h 1358264"/>
                <a:gd name="connsiteX1" fmla="*/ 163830 w 286935"/>
                <a:gd name="connsiteY1" fmla="*/ 1157287 h 1358264"/>
                <a:gd name="connsiteX2" fmla="*/ 258604 w 286935"/>
                <a:gd name="connsiteY2" fmla="*/ 858679 h 1358264"/>
                <a:gd name="connsiteX3" fmla="*/ 284417 w 286935"/>
                <a:gd name="connsiteY3" fmla="*/ 577310 h 1358264"/>
                <a:gd name="connsiteX4" fmla="*/ 215456 w 286935"/>
                <a:gd name="connsiteY4" fmla="*/ 330422 h 1358264"/>
                <a:gd name="connsiteX5" fmla="*/ 0 w 286935"/>
                <a:gd name="connsiteY5" fmla="*/ 0 h 135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935" h="1358264">
                  <a:moveTo>
                    <a:pt x="11621" y="1358265"/>
                  </a:moveTo>
                  <a:cubicBezTo>
                    <a:pt x="11621" y="1358265"/>
                    <a:pt x="104299" y="1269016"/>
                    <a:pt x="163830" y="1157287"/>
                  </a:cubicBezTo>
                  <a:cubicBezTo>
                    <a:pt x="213074" y="1064800"/>
                    <a:pt x="237458" y="961453"/>
                    <a:pt x="258604" y="858679"/>
                  </a:cubicBezTo>
                  <a:cubicBezTo>
                    <a:pt x="277749" y="765905"/>
                    <a:pt x="293180" y="671512"/>
                    <a:pt x="284417" y="577310"/>
                  </a:cubicBezTo>
                  <a:cubicBezTo>
                    <a:pt x="276511" y="491680"/>
                    <a:pt x="250412" y="409099"/>
                    <a:pt x="215456" y="330422"/>
                  </a:cubicBezTo>
                  <a:cubicBezTo>
                    <a:pt x="153353" y="190405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3D19BC0-342A-4662-8B01-078F5BC25F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2482500"/>
              <a:ext cx="167300" cy="890873"/>
            </a:xfrm>
            <a:custGeom>
              <a:avLst/>
              <a:gdLst>
                <a:gd name="connsiteX0" fmla="*/ 0 w 167300"/>
                <a:gd name="connsiteY0" fmla="*/ 0 h 890873"/>
                <a:gd name="connsiteX1" fmla="*/ 143732 w 167300"/>
                <a:gd name="connsiteY1" fmla="*/ 233077 h 890873"/>
                <a:gd name="connsiteX2" fmla="*/ 160973 w 167300"/>
                <a:gd name="connsiteY2" fmla="*/ 482822 h 890873"/>
                <a:gd name="connsiteX3" fmla="*/ 0 w 167300"/>
                <a:gd name="connsiteY3" fmla="*/ 890873 h 890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300" h="890873">
                  <a:moveTo>
                    <a:pt x="0" y="0"/>
                  </a:moveTo>
                  <a:cubicBezTo>
                    <a:pt x="0" y="0"/>
                    <a:pt x="110585" y="127254"/>
                    <a:pt x="143732" y="233077"/>
                  </a:cubicBezTo>
                  <a:cubicBezTo>
                    <a:pt x="168974" y="313563"/>
                    <a:pt x="172593" y="399098"/>
                    <a:pt x="160973" y="482822"/>
                  </a:cubicBezTo>
                  <a:cubicBezTo>
                    <a:pt x="136970" y="655892"/>
                    <a:pt x="0" y="890873"/>
                    <a:pt x="0" y="890873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F32521F-B67B-4D14-BB6E-0DD27E1C70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49272" y="1514475"/>
              <a:ext cx="3076098" cy="1677721"/>
            </a:xfrm>
            <a:custGeom>
              <a:avLst/>
              <a:gdLst>
                <a:gd name="connsiteX0" fmla="*/ 3076099 w 3076098"/>
                <a:gd name="connsiteY0" fmla="*/ 12287 h 1677721"/>
                <a:gd name="connsiteX1" fmla="*/ 3054287 w 3076098"/>
                <a:gd name="connsiteY1" fmla="*/ 609029 h 1677721"/>
                <a:gd name="connsiteX2" fmla="*/ 3054287 w 3076098"/>
                <a:gd name="connsiteY2" fmla="*/ 824770 h 1677721"/>
                <a:gd name="connsiteX3" fmla="*/ 3002375 w 3076098"/>
                <a:gd name="connsiteY3" fmla="*/ 1158240 h 1677721"/>
                <a:gd name="connsiteX4" fmla="*/ 2945797 w 3076098"/>
                <a:gd name="connsiteY4" fmla="*/ 1277112 h 1677721"/>
                <a:gd name="connsiteX5" fmla="*/ 2706815 w 3076098"/>
                <a:gd name="connsiteY5" fmla="*/ 1492853 h 1677721"/>
                <a:gd name="connsiteX6" fmla="*/ 2451735 w 3076098"/>
                <a:gd name="connsiteY6" fmla="*/ 1618583 h 1677721"/>
                <a:gd name="connsiteX7" fmla="*/ 2128457 w 3076098"/>
                <a:gd name="connsiteY7" fmla="*/ 1677448 h 1677721"/>
                <a:gd name="connsiteX8" fmla="*/ 1672495 w 3076098"/>
                <a:gd name="connsiteY8" fmla="*/ 1505522 h 1677721"/>
                <a:gd name="connsiteX9" fmla="*/ 1445038 w 3076098"/>
                <a:gd name="connsiteY9" fmla="*/ 1230916 h 1677721"/>
                <a:gd name="connsiteX10" fmla="*/ 1381506 w 3076098"/>
                <a:gd name="connsiteY10" fmla="*/ 1044035 h 1677721"/>
                <a:gd name="connsiteX11" fmla="*/ 1260253 w 3076098"/>
                <a:gd name="connsiteY11" fmla="*/ 837533 h 1677721"/>
                <a:gd name="connsiteX12" fmla="*/ 1108520 w 3076098"/>
                <a:gd name="connsiteY12" fmla="*/ 772954 h 1677721"/>
                <a:gd name="connsiteX13" fmla="*/ 955358 w 3076098"/>
                <a:gd name="connsiteY13" fmla="*/ 751427 h 1677721"/>
                <a:gd name="connsiteX14" fmla="*/ 763810 w 3076098"/>
                <a:gd name="connsiteY14" fmla="*/ 764762 h 1677721"/>
                <a:gd name="connsiteX15" fmla="*/ 651224 w 3076098"/>
                <a:gd name="connsiteY15" fmla="*/ 728186 h 1677721"/>
                <a:gd name="connsiteX16" fmla="*/ 510730 w 3076098"/>
                <a:gd name="connsiteY16" fmla="*/ 587788 h 1677721"/>
                <a:gd name="connsiteX17" fmla="*/ 323183 w 3076098"/>
                <a:gd name="connsiteY17" fmla="*/ 353187 h 1677721"/>
                <a:gd name="connsiteX18" fmla="*/ 0 w 3076098"/>
                <a:gd name="connsiteY18" fmla="*/ 0 h 1677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76098" h="1677721">
                  <a:moveTo>
                    <a:pt x="3076099" y="12287"/>
                  </a:moveTo>
                  <a:cubicBezTo>
                    <a:pt x="3069336" y="183071"/>
                    <a:pt x="3053525" y="438150"/>
                    <a:pt x="3054287" y="609029"/>
                  </a:cubicBezTo>
                  <a:cubicBezTo>
                    <a:pt x="3054572" y="680942"/>
                    <a:pt x="3056477" y="752856"/>
                    <a:pt x="3054287" y="824770"/>
                  </a:cubicBezTo>
                  <a:cubicBezTo>
                    <a:pt x="3050858" y="937832"/>
                    <a:pt x="3038285" y="1051084"/>
                    <a:pt x="3002375" y="1158240"/>
                  </a:cubicBezTo>
                  <a:cubicBezTo>
                    <a:pt x="2988374" y="1200055"/>
                    <a:pt x="2969895" y="1240155"/>
                    <a:pt x="2945797" y="1277112"/>
                  </a:cubicBezTo>
                  <a:cubicBezTo>
                    <a:pt x="2886742" y="1367885"/>
                    <a:pt x="2798636" y="1434846"/>
                    <a:pt x="2706815" y="1492853"/>
                  </a:cubicBezTo>
                  <a:cubicBezTo>
                    <a:pt x="2626424" y="1543717"/>
                    <a:pt x="2541080" y="1586103"/>
                    <a:pt x="2451735" y="1618583"/>
                  </a:cubicBezTo>
                  <a:cubicBezTo>
                    <a:pt x="2347817" y="1656398"/>
                    <a:pt x="2238851" y="1680591"/>
                    <a:pt x="2128457" y="1677448"/>
                  </a:cubicBezTo>
                  <a:cubicBezTo>
                    <a:pt x="1962436" y="1672781"/>
                    <a:pt x="1804702" y="1606677"/>
                    <a:pt x="1672495" y="1505522"/>
                  </a:cubicBezTo>
                  <a:cubicBezTo>
                    <a:pt x="1576483" y="1432084"/>
                    <a:pt x="1493520" y="1341501"/>
                    <a:pt x="1445038" y="1230916"/>
                  </a:cubicBezTo>
                  <a:cubicBezTo>
                    <a:pt x="1418653" y="1170623"/>
                    <a:pt x="1401794" y="1106710"/>
                    <a:pt x="1381506" y="1044035"/>
                  </a:cubicBezTo>
                  <a:cubicBezTo>
                    <a:pt x="1356360" y="966026"/>
                    <a:pt x="1324261" y="887730"/>
                    <a:pt x="1260253" y="837533"/>
                  </a:cubicBezTo>
                  <a:cubicBezTo>
                    <a:pt x="1216628" y="803243"/>
                    <a:pt x="1162717" y="786194"/>
                    <a:pt x="1108520" y="772954"/>
                  </a:cubicBezTo>
                  <a:cubicBezTo>
                    <a:pt x="1058228" y="760667"/>
                    <a:pt x="1007078" y="750570"/>
                    <a:pt x="955358" y="751427"/>
                  </a:cubicBezTo>
                  <a:cubicBezTo>
                    <a:pt x="891064" y="752475"/>
                    <a:pt x="827818" y="770001"/>
                    <a:pt x="763810" y="764762"/>
                  </a:cubicBezTo>
                  <a:cubicBezTo>
                    <a:pt x="723995" y="761524"/>
                    <a:pt x="685514" y="748760"/>
                    <a:pt x="651224" y="728186"/>
                  </a:cubicBezTo>
                  <a:cubicBezTo>
                    <a:pt x="594074" y="693896"/>
                    <a:pt x="552545" y="639985"/>
                    <a:pt x="510730" y="587788"/>
                  </a:cubicBezTo>
                  <a:cubicBezTo>
                    <a:pt x="448151" y="509683"/>
                    <a:pt x="384524" y="432245"/>
                    <a:pt x="323183" y="353187"/>
                  </a:cubicBezTo>
                  <a:cubicBezTo>
                    <a:pt x="246221" y="253937"/>
                    <a:pt x="94202" y="82868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6F73602-5ACB-4102-894B-D140E71E6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9025" y="1548764"/>
              <a:ext cx="2607257" cy="1468691"/>
            </a:xfrm>
            <a:custGeom>
              <a:avLst/>
              <a:gdLst>
                <a:gd name="connsiteX0" fmla="*/ 2568321 w 2607257"/>
                <a:gd name="connsiteY0" fmla="*/ 18002 h 1468691"/>
                <a:gd name="connsiteX1" fmla="*/ 2590609 w 2607257"/>
                <a:gd name="connsiteY1" fmla="*/ 258509 h 1468691"/>
                <a:gd name="connsiteX2" fmla="*/ 2606802 w 2607257"/>
                <a:gd name="connsiteY2" fmla="*/ 563118 h 1468691"/>
                <a:gd name="connsiteX3" fmla="*/ 2587181 w 2607257"/>
                <a:gd name="connsiteY3" fmla="*/ 910400 h 1468691"/>
                <a:gd name="connsiteX4" fmla="*/ 2568702 w 2607257"/>
                <a:gd name="connsiteY4" fmla="*/ 1001554 h 1468691"/>
                <a:gd name="connsiteX5" fmla="*/ 2407063 w 2607257"/>
                <a:gd name="connsiteY5" fmla="*/ 1262348 h 1468691"/>
                <a:gd name="connsiteX6" fmla="*/ 2211896 w 2607257"/>
                <a:gd name="connsiteY6" fmla="*/ 1390078 h 1468691"/>
                <a:gd name="connsiteX7" fmla="*/ 1936623 w 2607257"/>
                <a:gd name="connsiteY7" fmla="*/ 1466660 h 1468691"/>
                <a:gd name="connsiteX8" fmla="*/ 1749933 w 2607257"/>
                <a:gd name="connsiteY8" fmla="*/ 1447514 h 1468691"/>
                <a:gd name="connsiteX9" fmla="*/ 1594295 w 2607257"/>
                <a:gd name="connsiteY9" fmla="*/ 1351788 h 1468691"/>
                <a:gd name="connsiteX10" fmla="*/ 1512951 w 2607257"/>
                <a:gd name="connsiteY10" fmla="*/ 1227392 h 1468691"/>
                <a:gd name="connsiteX11" fmla="*/ 1500949 w 2607257"/>
                <a:gd name="connsiteY11" fmla="*/ 992886 h 1468691"/>
                <a:gd name="connsiteX12" fmla="*/ 1541621 w 2607257"/>
                <a:gd name="connsiteY12" fmla="*/ 803910 h 1468691"/>
                <a:gd name="connsiteX13" fmla="*/ 1541621 w 2607257"/>
                <a:gd name="connsiteY13" fmla="*/ 665131 h 1468691"/>
                <a:gd name="connsiteX14" fmla="*/ 1429131 w 2607257"/>
                <a:gd name="connsiteY14" fmla="*/ 526352 h 1468691"/>
                <a:gd name="connsiteX15" fmla="*/ 1163383 w 2607257"/>
                <a:gd name="connsiteY15" fmla="*/ 449771 h 1468691"/>
                <a:gd name="connsiteX16" fmla="*/ 811530 w 2607257"/>
                <a:gd name="connsiteY16" fmla="*/ 406718 h 1468691"/>
                <a:gd name="connsiteX17" fmla="*/ 574548 w 2607257"/>
                <a:gd name="connsiteY17" fmla="*/ 354044 h 1468691"/>
                <a:gd name="connsiteX18" fmla="*/ 284893 w 2607257"/>
                <a:gd name="connsiteY18" fmla="*/ 224885 h 1468691"/>
                <a:gd name="connsiteX19" fmla="*/ 0 w 2607257"/>
                <a:gd name="connsiteY19" fmla="*/ 0 h 146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607257" h="1468691">
                  <a:moveTo>
                    <a:pt x="2568321" y="18002"/>
                  </a:moveTo>
                  <a:cubicBezTo>
                    <a:pt x="2574989" y="70009"/>
                    <a:pt x="2587752" y="206121"/>
                    <a:pt x="2590609" y="258509"/>
                  </a:cubicBezTo>
                  <a:cubicBezTo>
                    <a:pt x="2596134" y="360045"/>
                    <a:pt x="2604707" y="461486"/>
                    <a:pt x="2606802" y="563118"/>
                  </a:cubicBezTo>
                  <a:cubicBezTo>
                    <a:pt x="2609088" y="679228"/>
                    <a:pt x="2602802" y="795338"/>
                    <a:pt x="2587181" y="910400"/>
                  </a:cubicBezTo>
                  <a:cubicBezTo>
                    <a:pt x="2582990" y="941165"/>
                    <a:pt x="2577274" y="971645"/>
                    <a:pt x="2568702" y="1001554"/>
                  </a:cubicBezTo>
                  <a:cubicBezTo>
                    <a:pt x="2540222" y="1101471"/>
                    <a:pt x="2482501" y="1190816"/>
                    <a:pt x="2407063" y="1262348"/>
                  </a:cubicBezTo>
                  <a:cubicBezTo>
                    <a:pt x="2350294" y="1316165"/>
                    <a:pt x="2283047" y="1357313"/>
                    <a:pt x="2211896" y="1390078"/>
                  </a:cubicBezTo>
                  <a:cubicBezTo>
                    <a:pt x="2124742" y="1430179"/>
                    <a:pt x="2032159" y="1458754"/>
                    <a:pt x="1936623" y="1466660"/>
                  </a:cubicBezTo>
                  <a:cubicBezTo>
                    <a:pt x="1873567" y="1471898"/>
                    <a:pt x="1809845" y="1467517"/>
                    <a:pt x="1749933" y="1447514"/>
                  </a:cubicBezTo>
                  <a:cubicBezTo>
                    <a:pt x="1691449" y="1428083"/>
                    <a:pt x="1638109" y="1395222"/>
                    <a:pt x="1594295" y="1351788"/>
                  </a:cubicBezTo>
                  <a:cubicBezTo>
                    <a:pt x="1558576" y="1316450"/>
                    <a:pt x="1530001" y="1274540"/>
                    <a:pt x="1512951" y="1227392"/>
                  </a:cubicBezTo>
                  <a:cubicBezTo>
                    <a:pt x="1485900" y="1152811"/>
                    <a:pt x="1487519" y="1071467"/>
                    <a:pt x="1500949" y="992886"/>
                  </a:cubicBezTo>
                  <a:cubicBezTo>
                    <a:pt x="1511808" y="929354"/>
                    <a:pt x="1529810" y="867251"/>
                    <a:pt x="1541621" y="803910"/>
                  </a:cubicBezTo>
                  <a:cubicBezTo>
                    <a:pt x="1550194" y="757714"/>
                    <a:pt x="1554194" y="710279"/>
                    <a:pt x="1541621" y="665131"/>
                  </a:cubicBezTo>
                  <a:cubicBezTo>
                    <a:pt x="1525143" y="605981"/>
                    <a:pt x="1481233" y="559403"/>
                    <a:pt x="1429131" y="526352"/>
                  </a:cubicBezTo>
                  <a:cubicBezTo>
                    <a:pt x="1350455" y="476536"/>
                    <a:pt x="1256157" y="461772"/>
                    <a:pt x="1163383" y="449771"/>
                  </a:cubicBezTo>
                  <a:cubicBezTo>
                    <a:pt x="1046131" y="434626"/>
                    <a:pt x="928306" y="424720"/>
                    <a:pt x="811530" y="406718"/>
                  </a:cubicBezTo>
                  <a:cubicBezTo>
                    <a:pt x="731425" y="394335"/>
                    <a:pt x="652081" y="377571"/>
                    <a:pt x="574548" y="354044"/>
                  </a:cubicBezTo>
                  <a:cubicBezTo>
                    <a:pt x="472916" y="323279"/>
                    <a:pt x="375094" y="280702"/>
                    <a:pt x="284893" y="224885"/>
                  </a:cubicBezTo>
                  <a:cubicBezTo>
                    <a:pt x="181832" y="161068"/>
                    <a:pt x="90868" y="80296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87FA368-45DC-4276-A257-F67A12B2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50204" y="1524380"/>
              <a:ext cx="2095685" cy="1175182"/>
            </a:xfrm>
            <a:custGeom>
              <a:avLst/>
              <a:gdLst>
                <a:gd name="connsiteX0" fmla="*/ 1950434 w 2095685"/>
                <a:gd name="connsiteY0" fmla="*/ 0 h 1175182"/>
                <a:gd name="connsiteX1" fmla="*/ 2077307 w 2095685"/>
                <a:gd name="connsiteY1" fmla="*/ 479108 h 1175182"/>
                <a:gd name="connsiteX2" fmla="*/ 2089309 w 2095685"/>
                <a:gd name="connsiteY2" fmla="*/ 826008 h 1175182"/>
                <a:gd name="connsiteX3" fmla="*/ 1987582 w 2095685"/>
                <a:gd name="connsiteY3" fmla="*/ 1101185 h 1175182"/>
                <a:gd name="connsiteX4" fmla="*/ 1818037 w 2095685"/>
                <a:gd name="connsiteY4" fmla="*/ 1173004 h 1175182"/>
                <a:gd name="connsiteX5" fmla="*/ 1694402 w 2095685"/>
                <a:gd name="connsiteY5" fmla="*/ 1157097 h 1175182"/>
                <a:gd name="connsiteX6" fmla="*/ 1594676 w 2095685"/>
                <a:gd name="connsiteY6" fmla="*/ 1013555 h 1175182"/>
                <a:gd name="connsiteX7" fmla="*/ 1664494 w 2095685"/>
                <a:gd name="connsiteY7" fmla="*/ 790289 h 1175182"/>
                <a:gd name="connsiteX8" fmla="*/ 1684401 w 2095685"/>
                <a:gd name="connsiteY8" fmla="*/ 527114 h 1175182"/>
                <a:gd name="connsiteX9" fmla="*/ 1550765 w 2095685"/>
                <a:gd name="connsiteY9" fmla="*/ 343662 h 1175182"/>
                <a:gd name="connsiteX10" fmla="*/ 1315402 w 2095685"/>
                <a:gd name="connsiteY10" fmla="*/ 265938 h 1175182"/>
                <a:gd name="connsiteX11" fmla="*/ 876586 w 2095685"/>
                <a:gd name="connsiteY11" fmla="*/ 200120 h 1175182"/>
                <a:gd name="connsiteX12" fmla="*/ 591312 w 2095685"/>
                <a:gd name="connsiteY12" fmla="*/ 186119 h 1175182"/>
                <a:gd name="connsiteX13" fmla="*/ 0 w 2095685"/>
                <a:gd name="connsiteY13" fmla="*/ 16669 h 1175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685" h="1175182">
                  <a:moveTo>
                    <a:pt x="1950434" y="0"/>
                  </a:moveTo>
                  <a:cubicBezTo>
                    <a:pt x="1973485" y="77629"/>
                    <a:pt x="2063115" y="399383"/>
                    <a:pt x="2077307" y="479108"/>
                  </a:cubicBezTo>
                  <a:cubicBezTo>
                    <a:pt x="2097786" y="593693"/>
                    <a:pt x="2100167" y="710089"/>
                    <a:pt x="2089309" y="826008"/>
                  </a:cubicBezTo>
                  <a:cubicBezTo>
                    <a:pt x="2079784" y="927545"/>
                    <a:pt x="2061401" y="1032891"/>
                    <a:pt x="1987582" y="1101185"/>
                  </a:cubicBezTo>
                  <a:cubicBezTo>
                    <a:pt x="1941481" y="1143762"/>
                    <a:pt x="1880616" y="1165670"/>
                    <a:pt x="1818037" y="1173004"/>
                  </a:cubicBezTo>
                  <a:cubicBezTo>
                    <a:pt x="1775746" y="1177957"/>
                    <a:pt x="1732693" y="1175195"/>
                    <a:pt x="1694402" y="1157097"/>
                  </a:cubicBezTo>
                  <a:cubicBezTo>
                    <a:pt x="1638110" y="1130427"/>
                    <a:pt x="1600295" y="1075373"/>
                    <a:pt x="1594676" y="1013555"/>
                  </a:cubicBezTo>
                  <a:cubicBezTo>
                    <a:pt x="1587532" y="934879"/>
                    <a:pt x="1635633" y="864870"/>
                    <a:pt x="1664494" y="790289"/>
                  </a:cubicBezTo>
                  <a:cubicBezTo>
                    <a:pt x="1696974" y="706279"/>
                    <a:pt x="1708594" y="613791"/>
                    <a:pt x="1684401" y="527114"/>
                  </a:cubicBezTo>
                  <a:cubicBezTo>
                    <a:pt x="1663351" y="451580"/>
                    <a:pt x="1616488" y="386620"/>
                    <a:pt x="1550765" y="343662"/>
                  </a:cubicBezTo>
                  <a:cubicBezTo>
                    <a:pt x="1480947" y="298133"/>
                    <a:pt x="1397508" y="282131"/>
                    <a:pt x="1315402" y="265938"/>
                  </a:cubicBezTo>
                  <a:cubicBezTo>
                    <a:pt x="1170051" y="237173"/>
                    <a:pt x="1024128" y="212027"/>
                    <a:pt x="876586" y="200120"/>
                  </a:cubicBezTo>
                  <a:cubicBezTo>
                    <a:pt x="781717" y="192500"/>
                    <a:pt x="686276" y="193643"/>
                    <a:pt x="591312" y="186119"/>
                  </a:cubicBezTo>
                  <a:cubicBezTo>
                    <a:pt x="465296" y="176213"/>
                    <a:pt x="160211" y="193453"/>
                    <a:pt x="0" y="16669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A33FC68-75CB-484F-AA5E-955368F4A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404" y="731041"/>
            <a:ext cx="10191942" cy="31730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 dirty="0">
                <a:solidFill>
                  <a:srgbClr val="FFFFFF"/>
                </a:solidFill>
                <a:latin typeface="Amasis MT Pro Black"/>
              </a:rPr>
              <a:t>2) Hollywood Walk of Fame</a:t>
            </a:r>
            <a:r>
              <a:rPr lang="en-US" sz="6600" dirty="0">
                <a:solidFill>
                  <a:srgbClr val="FFFFFF"/>
                </a:solidFill>
                <a:latin typeface="Amasis MT Pro Black"/>
              </a:rPr>
              <a:t> - </a:t>
            </a:r>
            <a:r>
              <a:rPr lang="en-US" sz="6600" b="1" u="sng" noProof="1">
                <a:solidFill>
                  <a:srgbClr val="FFFFFF"/>
                </a:solidFill>
                <a:latin typeface="Amasis MT Pro Black"/>
              </a:rPr>
              <a:t>zdarma</a:t>
            </a:r>
            <a:endParaRPr lang="en-US" sz="6600" b="1" u="sng" kern="1200" dirty="0" err="1">
              <a:solidFill>
                <a:srgbClr val="FFFFFF"/>
              </a:solidFill>
              <a:latin typeface="Amasis MT Pro Black"/>
              <a:cs typeface="Posterama"/>
            </a:endParaRPr>
          </a:p>
        </p:txBody>
      </p:sp>
      <p:grpSp>
        <p:nvGrpSpPr>
          <p:cNvPr id="77" name="Cross">
            <a:extLst>
              <a:ext uri="{FF2B5EF4-FFF2-40B4-BE49-F238E27FC236}">
                <a16:creationId xmlns:a16="http://schemas.microsoft.com/office/drawing/2014/main" id="{DDB99EF5-8801-40E2-83D3-196FADCBB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30939" y="3874229"/>
            <a:ext cx="118872" cy="118872"/>
            <a:chOff x="1175347" y="3733800"/>
            <a:chExt cx="118872" cy="118872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50FE3A76-C0EC-41F2-92AD-1A75BA3771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C22AF00A-AACB-4D06-A706-4231FD4EC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8242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9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41" name="Top left">
            <a:extLst>
              <a:ext uri="{FF2B5EF4-FFF2-40B4-BE49-F238E27FC236}">
                <a16:creationId xmlns:a16="http://schemas.microsoft.com/office/drawing/2014/main" id="{C23BAD38-30D1-4252-8149-903B66D8B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EF8871A-7DF5-4751-8948-75984B0FB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6A6F3E3-6529-4B7E-8D31-317E141F1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C70AD52-D54F-41A3-91B9-9BC0DDAF89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37F2387-BA4B-46C5-ABBD-E9272097E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2E1B2E0-5DD5-4599-BDEC-F26CEF9E9B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A88C97C-1B3C-4A30-B1C0-D4AFEDC97C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6C4CC9D-7C49-41ED-8FE2-61EC66F0B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51EA8C3-05E0-4F68-9BA7-F3F6C669D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CC8A52D7-4228-4BBA-BB61-A573103FD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275" y="157748"/>
            <a:ext cx="9335971" cy="207149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kern="1200" dirty="0">
                <a:latin typeface="Amasis MT Pro Black"/>
              </a:rPr>
              <a:t>3) Madame Tussauds Hollywood</a:t>
            </a:r>
            <a:r>
              <a:rPr lang="en-US" dirty="0">
                <a:latin typeface="Amasis MT Pro Black"/>
              </a:rPr>
              <a:t> – </a:t>
            </a:r>
            <a:r>
              <a:rPr lang="en-US" u="sng" dirty="0">
                <a:latin typeface="Amasis MT Pro Black"/>
              </a:rPr>
              <a:t>625 KČ</a:t>
            </a:r>
            <a:endParaRPr lang="en-US" u="sng" kern="1200" dirty="0">
              <a:latin typeface="Amasis MT Pro Black"/>
            </a:endParaRPr>
          </a:p>
        </p:txBody>
      </p:sp>
      <p:grpSp>
        <p:nvGrpSpPr>
          <p:cNvPr id="51" name="Cross">
            <a:extLst>
              <a:ext uri="{FF2B5EF4-FFF2-40B4-BE49-F238E27FC236}">
                <a16:creationId xmlns:a16="http://schemas.microsoft.com/office/drawing/2014/main" id="{4927067E-BE13-4DBB-AC1E-9847B890B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945264" y="149792"/>
            <a:ext cx="118872" cy="118872"/>
            <a:chOff x="1175347" y="3733800"/>
            <a:chExt cx="118872" cy="118872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B62F8BF3-36CC-4073-AE00-A422A57FDB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795C5F4E-7F61-464E-B716-44F5797553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6" name="Obrázek 6" descr="Obsah obrázku osoba, červená, lidé&#10;&#10;Popis se vygeneroval automaticky.">
            <a:extLst>
              <a:ext uri="{FF2B5EF4-FFF2-40B4-BE49-F238E27FC236}">
                <a16:creationId xmlns:a16="http://schemas.microsoft.com/office/drawing/2014/main" id="{581D0F3B-D418-4A4D-B90A-3937CA82CD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896707"/>
            <a:ext cx="5151489" cy="2897712"/>
          </a:xfrm>
          <a:prstGeom prst="rect">
            <a:avLst/>
          </a:prstGeom>
        </p:spPr>
      </p:pic>
      <p:pic>
        <p:nvPicPr>
          <p:cNvPr id="4" name="Obrázek 4" descr="Obsah obrázku text&#10;&#10;Popis se vygeneroval automaticky.">
            <a:extLst>
              <a:ext uri="{FF2B5EF4-FFF2-40B4-BE49-F238E27FC236}">
                <a16:creationId xmlns:a16="http://schemas.microsoft.com/office/drawing/2014/main" id="{D38ADC94-B1B2-443E-9202-18114E6220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77627" y="3123790"/>
            <a:ext cx="5151489" cy="2446956"/>
          </a:xfrm>
          <a:prstGeom prst="rect">
            <a:avLst/>
          </a:prstGeom>
        </p:spPr>
      </p:pic>
      <p:grpSp>
        <p:nvGrpSpPr>
          <p:cNvPr id="55" name="Bottom Right">
            <a:extLst>
              <a:ext uri="{FF2B5EF4-FFF2-40B4-BE49-F238E27FC236}">
                <a16:creationId xmlns:a16="http://schemas.microsoft.com/office/drawing/2014/main" id="{D11A5264-0A9F-46A0-B3ED-9B336D970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56" name="Graphic 157">
              <a:extLst>
                <a:ext uri="{FF2B5EF4-FFF2-40B4-BE49-F238E27FC236}">
                  <a16:creationId xmlns:a16="http://schemas.microsoft.com/office/drawing/2014/main" id="{A1B8A55C-B130-4222-B98F-16CA78B9CF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82D40CFF-E2DF-48E0-8896-5166887A3C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37A4DB32-F7AD-42D8-A125-6CFB9B252B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76CA230A-C491-40F1-B028-898C23C8D2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E27DB684-4D1D-4152-8ECC-62EC93D71D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0AD88BE-AE84-4CD6-A22A-26C3D9BD20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FC9DC46C-EF52-4B9D-98C0-6225FB9D5F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AC279F2D-8036-4201-8D63-8BE961F092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554FA09-485D-4EB3-9D6F-C19A292F7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TextovéPole 4">
            <a:extLst>
              <a:ext uri="{FF2B5EF4-FFF2-40B4-BE49-F238E27FC236}">
                <a16:creationId xmlns:a16="http://schemas.microsoft.com/office/drawing/2014/main" id="{FC51AA2B-0FAA-4BCD-BF7A-7835E2D95BDE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8492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5B977E-9F8E-4DC0-A0C1-8C3F8B1E0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noProof="1">
                <a:latin typeface="Amasis MT Pro Black"/>
                <a:cs typeface="Posterama"/>
              </a:rPr>
              <a:t>4) </a:t>
            </a:r>
            <a:r>
              <a:rPr lang="cs-CZ" noProof="1">
                <a:latin typeface="Amasis MT Pro Black"/>
                <a:ea typeface="+mj-lt"/>
                <a:cs typeface="+mj-lt"/>
              </a:rPr>
              <a:t>Santa Monica State Beach - </a:t>
            </a:r>
            <a:r>
              <a:rPr lang="cs-CZ" u="sng" noProof="1">
                <a:latin typeface="Amasis MT Pro Black"/>
                <a:ea typeface="+mj-lt"/>
                <a:cs typeface="+mj-lt"/>
              </a:rPr>
              <a:t>zdarma</a:t>
            </a: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880FAAF6-5C51-4F22-97A2-2421266599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8657" y="3044825"/>
            <a:ext cx="4979085" cy="3324755"/>
          </a:xfrm>
        </p:spPr>
      </p:pic>
      <p:pic>
        <p:nvPicPr>
          <p:cNvPr id="9" name="Obrázek 9">
            <a:extLst>
              <a:ext uri="{FF2B5EF4-FFF2-40B4-BE49-F238E27FC236}">
                <a16:creationId xmlns:a16="http://schemas.microsoft.com/office/drawing/2014/main" id="{A01F9148-0A7F-4EE5-905C-3B4E3B8E1B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29" y="1998717"/>
            <a:ext cx="4171950" cy="278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442818"/>
      </p:ext>
    </p:extLst>
  </p:cSld>
  <p:clrMapOvr>
    <a:masterClrMapping/>
  </p:clrMapOvr>
</p:sld>
</file>

<file path=ppt/theme/theme1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</Words>
  <Application>Microsoft Office PowerPoint</Application>
  <PresentationFormat>Širokoúhlá obrazovka</PresentationFormat>
  <Paragraphs>47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4" baseType="lpstr">
      <vt:lpstr>Aharoni</vt:lpstr>
      <vt:lpstr>Amasis MT Pro Black</vt:lpstr>
      <vt:lpstr>Arial</vt:lpstr>
      <vt:lpstr>Avenir Next LT Pro</vt:lpstr>
      <vt:lpstr>AvenirNext LT Pro Medium</vt:lpstr>
      <vt:lpstr>Calibri</vt:lpstr>
      <vt:lpstr>Calibri Light</vt:lpstr>
      <vt:lpstr>Posterama</vt:lpstr>
      <vt:lpstr>Segoe UI Semilight</vt:lpstr>
      <vt:lpstr>ExploreVTI</vt:lpstr>
      <vt:lpstr>Dovolená v Los Angeles 1.7.-9.7.</vt:lpstr>
      <vt:lpstr>Doprava na letiště</vt:lpstr>
      <vt:lpstr>Letenky tam I zpět - 15 003 KČ</vt:lpstr>
      <vt:lpstr>Hotel – 7 804 KČ - 8 nocí</vt:lpstr>
      <vt:lpstr>Pojištění - 460 KČ</vt:lpstr>
      <vt:lpstr>1) Universal Studios Hollywood – 2689 KČ</vt:lpstr>
      <vt:lpstr>2) Hollywood Walk of Fame - zdarma</vt:lpstr>
      <vt:lpstr>3) Madame Tussauds Hollywood – 625 KČ</vt:lpstr>
      <vt:lpstr>4) Santa Monica State Beach - zdarma</vt:lpstr>
      <vt:lpstr>5) Disneyland – 2 585 KČ</vt:lpstr>
      <vt:lpstr>Jídlo - Denny's</vt:lpstr>
      <vt:lpstr>Buffalo Wild Wings</vt:lpstr>
      <vt:lpstr>Vídeň letiště - Brno – 430 KČ</vt:lpstr>
      <vt:lpstr>Celková cena – 29 986 KČ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</dc:title>
  <dc:creator>Vladimír Balajka</dc:creator>
  <cp:lastModifiedBy>Vladimír Balajka</cp:lastModifiedBy>
  <cp:revision>118</cp:revision>
  <dcterms:created xsi:type="dcterms:W3CDTF">2021-06-09T15:20:27Z</dcterms:created>
  <dcterms:modified xsi:type="dcterms:W3CDTF">2021-08-30T15:55:57Z</dcterms:modified>
</cp:coreProperties>
</file>