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8AB0E-17A2-487C-653B-D13A8EC1819B}" v="303" dt="2021-06-10T16:01:59.202"/>
    <p1510:client id="{70DAEAA7-E56F-BDC5-0FDE-7B12A2A9E19F}" v="2" dt="2021-06-11T17:03:11.647"/>
    <p1510:client id="{3D3AEE1E-C5E9-6372-BAEA-F18077DDEA86}" v="306" dt="2021-06-10T16:43:15.273"/>
    <p1510:client id="{DE664941-C64B-2F39-1572-6B50FBF510E7}" v="413" dt="2021-06-09T16:17:46.920"/>
    <p1510:client id="{AD737DDA-C1D1-8B60-E406-2ADFFCBDAC8C}" v="45" dt="2021-06-10T15:04:35.011"/>
    <p1510:client id="{8DB3DDCB-B227-1121-9CBE-C64CB222A7B1}" v="133" dt="2021-06-09T16:27:41.400"/>
    <p1510:client id="{D2548D21-0CBA-42D1-9A60-992B7DC618DD}" v="139" dt="2021-06-09T15:22:55.135"/>
    <p1510:client id="{C1DAA847-F641-7673-E719-9D935320E704}" v="526" dt="2021-06-11T13:29:22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8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1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5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Palmtrees against city during sunset">
            <a:extLst>
              <a:ext uri="{FF2B5EF4-FFF2-40B4-BE49-F238E27FC236}">
                <a16:creationId xmlns:a16="http://schemas.microsoft.com/office/drawing/2014/main" id="{3B21647A-4A11-41D2-971F-C86D90C2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31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9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1841" y="726641"/>
            <a:ext cx="5998193" cy="3187427"/>
          </a:xfrm>
        </p:spPr>
        <p:txBody>
          <a:bodyPr>
            <a:normAutofit/>
          </a:bodyPr>
          <a:lstStyle/>
          <a:p>
            <a:pPr algn="r"/>
            <a:r>
              <a:rPr lang="cs-CZ" sz="5400" dirty="0">
                <a:solidFill>
                  <a:srgbClr val="FFFFFF"/>
                </a:solidFill>
                <a:latin typeface="Amasis MT Pro Black"/>
                <a:cs typeface="Calibri Light"/>
              </a:rPr>
              <a:t>Dovolená v Los Angeles 1.7.-9.7.</a:t>
            </a:r>
            <a:endParaRPr lang="cs-CZ" sz="5400" dirty="0">
              <a:solidFill>
                <a:srgbClr val="FFFFFF"/>
              </a:solidFill>
              <a:latin typeface="Amasis MT Pro Black"/>
              <a:cs typeface="Aharon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sz="2800">
                <a:solidFill>
                  <a:srgbClr val="FFFFFF"/>
                </a:solidFill>
                <a:cs typeface="Calibri"/>
              </a:rPr>
              <a:t>Rakušanová &amp; Procházková</a:t>
            </a:r>
            <a:endParaRPr lang="cs-CZ" sz="2800">
              <a:solidFill>
                <a:srgbClr val="FFFFFF"/>
              </a:solidFill>
            </a:endParaRPr>
          </a:p>
        </p:txBody>
      </p:sp>
      <p:grpSp>
        <p:nvGrpSpPr>
          <p:cNvPr id="68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5B7F9-75A1-4C13-ABF7-3C4D78DF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/>
                <a:cs typeface="Posterama"/>
              </a:rPr>
              <a:t>5) </a:t>
            </a:r>
            <a:r>
              <a:rPr lang="cs-CZ" dirty="0">
                <a:latin typeface="Amasis MT Pro Black"/>
                <a:ea typeface="+mj-lt"/>
                <a:cs typeface="+mj-lt"/>
              </a:rPr>
              <a:t>Disneyland – </a:t>
            </a:r>
            <a:r>
              <a:rPr lang="cs-CZ" u="sng" dirty="0">
                <a:latin typeface="Amasis MT Pro Black"/>
                <a:ea typeface="+mj-lt"/>
                <a:cs typeface="+mj-lt"/>
              </a:rPr>
              <a:t>2 585 KČ</a:t>
            </a:r>
            <a:endParaRPr lang="cs-CZ" u="sng" dirty="0">
              <a:ea typeface="+mj-lt"/>
              <a:cs typeface="+mj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B9264A0-EDBF-42CB-A68E-46469C5FC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87" y="2573111"/>
            <a:ext cx="11054548" cy="2804862"/>
          </a:xfrm>
        </p:spPr>
      </p:pic>
    </p:spTree>
    <p:extLst>
      <p:ext uri="{BB962C8B-B14F-4D97-AF65-F5344CB8AC3E}">
        <p14:creationId xmlns:p14="http://schemas.microsoft.com/office/powerpoint/2010/main" val="24875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BD750-F5A5-4ED7-B72A-FD5E9625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/>
                <a:cs typeface="Posterama"/>
              </a:rPr>
              <a:t>Jídlo - </a:t>
            </a:r>
            <a:r>
              <a:rPr lang="cs-CZ" noProof="1">
                <a:latin typeface="Amasis MT Pro Black"/>
                <a:ea typeface="+mj-lt"/>
                <a:cs typeface="+mj-lt"/>
              </a:rPr>
              <a:t>Denny's</a:t>
            </a:r>
            <a:endParaRPr lang="cs-CZ" noProof="1">
              <a:latin typeface="Amasis MT Pro Black"/>
              <a:cs typeface="Posterama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93A4E8C-34E4-4763-B6C2-10B0C4DDE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98"/>
          <a:stretch/>
        </p:blipFill>
        <p:spPr>
          <a:xfrm>
            <a:off x="282575" y="1725507"/>
            <a:ext cx="2084252" cy="1385124"/>
          </a:xfr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4FD87446-3F18-4913-881F-4A541C61C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3232650"/>
            <a:ext cx="2078565" cy="1297666"/>
          </a:xfrm>
          <a:prstGeom prst="rect">
            <a:avLst/>
          </a:prstGeom>
        </p:spPr>
      </p:pic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DE8DC075-959B-40B2-BFB3-A0E5491674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3438527" y="3178053"/>
            <a:ext cx="2049465" cy="1350669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C4718826-6FB0-4E60-BD7B-8775EEF6C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0" b="-330"/>
          <a:stretch/>
        </p:blipFill>
        <p:spPr>
          <a:xfrm>
            <a:off x="3412066" y="1693571"/>
            <a:ext cx="2152212" cy="1386017"/>
          </a:xfrm>
          <a:prstGeom prst="rect">
            <a:avLst/>
          </a:prstGeom>
        </p:spPr>
      </p:pic>
      <p:pic>
        <p:nvPicPr>
          <p:cNvPr id="3" name="Obrázek 7" descr="Obsah obrázku jídlo, různé&#10;&#10;Popis se vygeneroval automaticky.">
            <a:extLst>
              <a:ext uri="{FF2B5EF4-FFF2-40B4-BE49-F238E27FC236}">
                <a16:creationId xmlns:a16="http://schemas.microsoft.com/office/drawing/2014/main" id="{3D6938AD-D2B7-4DC9-8E64-C036D88E0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4736927"/>
            <a:ext cx="2078163" cy="135283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B6FA7F1-4A5E-4EFF-864A-5AB27FB6CF80}"/>
              </a:ext>
            </a:extLst>
          </p:cNvPr>
          <p:cNvSpPr txBox="1"/>
          <p:nvPr/>
        </p:nvSpPr>
        <p:spPr>
          <a:xfrm>
            <a:off x="2321984" y="2210858"/>
            <a:ext cx="1060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270 KČ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08B1586-6DA2-427C-899C-3B38A045F88D}"/>
              </a:ext>
            </a:extLst>
          </p:cNvPr>
          <p:cNvSpPr txBox="1"/>
          <p:nvPr/>
        </p:nvSpPr>
        <p:spPr>
          <a:xfrm>
            <a:off x="2321983" y="3634316"/>
            <a:ext cx="102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187 KČ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86A160C-35EE-4185-A376-FB3C146CF1D9}"/>
              </a:ext>
            </a:extLst>
          </p:cNvPr>
          <p:cNvSpPr txBox="1"/>
          <p:nvPr/>
        </p:nvSpPr>
        <p:spPr>
          <a:xfrm>
            <a:off x="2359025" y="5242983"/>
            <a:ext cx="10551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250 KČ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0ECEC9-F314-4005-82C1-8DFC7EE1C037}"/>
              </a:ext>
            </a:extLst>
          </p:cNvPr>
          <p:cNvSpPr txBox="1"/>
          <p:nvPr/>
        </p:nvSpPr>
        <p:spPr>
          <a:xfrm>
            <a:off x="5576358" y="2210858"/>
            <a:ext cx="10710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  <a:ea typeface="+mn-lt"/>
                <a:cs typeface="+mn-lt"/>
              </a:rPr>
              <a:t>250 KČ</a:t>
            </a:r>
            <a:endParaRPr lang="cs-CZ" u="sng">
              <a:latin typeface="Amasis MT Pro Black"/>
            </a:endParaRPr>
          </a:p>
          <a:p>
            <a:pPr algn="l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6CEDBA-6014-4BB8-8A50-68EBBA7B0122}"/>
              </a:ext>
            </a:extLst>
          </p:cNvPr>
          <p:cNvSpPr txBox="1"/>
          <p:nvPr/>
        </p:nvSpPr>
        <p:spPr>
          <a:xfrm>
            <a:off x="5576358" y="3756025"/>
            <a:ext cx="102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230 KČ</a:t>
            </a:r>
          </a:p>
        </p:txBody>
      </p:sp>
      <p:pic>
        <p:nvPicPr>
          <p:cNvPr id="13" name="Obrázek 13" descr="Obsah obrázku talíř, jídlo, stůl, salát&#10;&#10;Popis se vygeneroval automaticky.">
            <a:extLst>
              <a:ext uri="{FF2B5EF4-FFF2-40B4-BE49-F238E27FC236}">
                <a16:creationId xmlns:a16="http://schemas.microsoft.com/office/drawing/2014/main" id="{8B8209B5-F6E7-4668-B28E-703AAF9362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525" y="4700837"/>
            <a:ext cx="2166409" cy="138274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2C8AE8-8FF0-49A6-934A-992090A1306A}"/>
              </a:ext>
            </a:extLst>
          </p:cNvPr>
          <p:cNvSpPr txBox="1"/>
          <p:nvPr/>
        </p:nvSpPr>
        <p:spPr>
          <a:xfrm>
            <a:off x="5496983" y="5211233"/>
            <a:ext cx="1023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145 KČ</a:t>
            </a:r>
          </a:p>
        </p:txBody>
      </p:sp>
      <p:pic>
        <p:nvPicPr>
          <p:cNvPr id="15" name="Obrázek 15" descr="Obsah obrázku talíř, jídlo, stůl, sendvič&#10;&#10;Popis se vygeneroval automaticky.">
            <a:extLst>
              <a:ext uri="{FF2B5EF4-FFF2-40B4-BE49-F238E27FC236}">
                <a16:creationId xmlns:a16="http://schemas.microsoft.com/office/drawing/2014/main" id="{F8FF8A42-0F35-4CDB-95F4-8CD1C66A16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67" y="1636790"/>
            <a:ext cx="2176993" cy="143071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DC337A5-6E32-484A-A0A9-D396C0A259CC}"/>
              </a:ext>
            </a:extLst>
          </p:cNvPr>
          <p:cNvSpPr txBox="1"/>
          <p:nvPr/>
        </p:nvSpPr>
        <p:spPr>
          <a:xfrm>
            <a:off x="8851900" y="2168525"/>
            <a:ext cx="1018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145 KČ</a:t>
            </a:r>
          </a:p>
        </p:txBody>
      </p:sp>
      <p:pic>
        <p:nvPicPr>
          <p:cNvPr id="17" name="Obrázek 17" descr="Obsah obrázku talíř, jídlo, stůl, dezert&#10;&#10;Popis se vygeneroval automaticky.">
            <a:extLst>
              <a:ext uri="{FF2B5EF4-FFF2-40B4-BE49-F238E27FC236}">
                <a16:creationId xmlns:a16="http://schemas.microsoft.com/office/drawing/2014/main" id="{9272AF33-F56B-4A0D-B806-E50E86BFEB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67" y="3154194"/>
            <a:ext cx="2171701" cy="139628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FC969EE-A96C-42DD-A09F-4784E323E0F2}"/>
              </a:ext>
            </a:extLst>
          </p:cNvPr>
          <p:cNvSpPr txBox="1"/>
          <p:nvPr/>
        </p:nvSpPr>
        <p:spPr>
          <a:xfrm>
            <a:off x="8910108" y="3819525"/>
            <a:ext cx="10075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104 KČ</a:t>
            </a:r>
          </a:p>
        </p:txBody>
      </p:sp>
      <p:pic>
        <p:nvPicPr>
          <p:cNvPr id="19" name="Obrázek 19" descr="Obsah obrázku jídlo, talíř, stůl, zelenina&#10;&#10;Popis se vygeneroval automaticky.">
            <a:extLst>
              <a:ext uri="{FF2B5EF4-FFF2-40B4-BE49-F238E27FC236}">
                <a16:creationId xmlns:a16="http://schemas.microsoft.com/office/drawing/2014/main" id="{F1045D45-5B10-4BBA-8424-147C6DB9C7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525" y="4720977"/>
            <a:ext cx="2171701" cy="138479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351091A-7E03-498B-804D-96D42D63E48A}"/>
              </a:ext>
            </a:extLst>
          </p:cNvPr>
          <p:cNvSpPr txBox="1"/>
          <p:nvPr/>
        </p:nvSpPr>
        <p:spPr>
          <a:xfrm>
            <a:off x="8910108" y="5057775"/>
            <a:ext cx="10128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229 KČ</a:t>
            </a:r>
          </a:p>
        </p:txBody>
      </p:sp>
    </p:spTree>
    <p:extLst>
      <p:ext uri="{BB962C8B-B14F-4D97-AF65-F5344CB8AC3E}">
        <p14:creationId xmlns:p14="http://schemas.microsoft.com/office/powerpoint/2010/main" val="334400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A3F31-02D0-40C1-851C-39BB5F2F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>
                <a:latin typeface="Amasis MT Pro Black"/>
                <a:ea typeface="+mj-lt"/>
                <a:cs typeface="+mj-lt"/>
              </a:rPr>
              <a:t>Buffalo Wild Wings</a:t>
            </a:r>
            <a:endParaRPr lang="cs-CZ" noProof="1">
              <a:latin typeface="Amasis MT Pro Black"/>
              <a:cs typeface="Posterama"/>
            </a:endParaRPr>
          </a:p>
        </p:txBody>
      </p:sp>
      <p:pic>
        <p:nvPicPr>
          <p:cNvPr id="4" name="Obrázek 4" descr="Obsah obrázku jídlo, stůl, talíř, tác&#10;&#10;Popis se vygeneroval automaticky.">
            <a:extLst>
              <a:ext uri="{FF2B5EF4-FFF2-40B4-BE49-F238E27FC236}">
                <a16:creationId xmlns:a16="http://schemas.microsoft.com/office/drawing/2014/main" id="{46A2B742-E91C-44B4-9EC3-35CA5726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58" y="1613958"/>
            <a:ext cx="2818285" cy="157850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D143A3-78B0-4502-8D2C-6627CA55655E}"/>
              </a:ext>
            </a:extLst>
          </p:cNvPr>
          <p:cNvSpPr txBox="1"/>
          <p:nvPr/>
        </p:nvSpPr>
        <p:spPr>
          <a:xfrm>
            <a:off x="2941108" y="2168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208 KČ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51344E-CD7D-45DC-A040-A44022EDE84F}"/>
              </a:ext>
            </a:extLst>
          </p:cNvPr>
          <p:cNvSpPr txBox="1"/>
          <p:nvPr/>
        </p:nvSpPr>
        <p:spPr>
          <a:xfrm>
            <a:off x="2872317" y="356023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  <a:p>
            <a:r>
              <a:rPr lang="cs-CZ" u="sng" dirty="0">
                <a:latin typeface="Amasis MT Pro Black"/>
              </a:rPr>
              <a:t>270 KČ</a:t>
            </a:r>
          </a:p>
        </p:txBody>
      </p:sp>
      <p:pic>
        <p:nvPicPr>
          <p:cNvPr id="8" name="Obrázek 8" descr="Obsah obrázku jídlo, talíř, zelenina&#10;&#10;Popis se vygeneroval automaticky.">
            <a:extLst>
              <a:ext uri="{FF2B5EF4-FFF2-40B4-BE49-F238E27FC236}">
                <a16:creationId xmlns:a16="http://schemas.microsoft.com/office/drawing/2014/main" id="{B09DEA0F-5DC5-4D2A-A352-E1401D692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71" y="3357868"/>
            <a:ext cx="2743200" cy="15422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8B74DBE-304C-4CC5-981F-A016BE5FC2DD}"/>
              </a:ext>
            </a:extLst>
          </p:cNvPr>
          <p:cNvSpPr txBox="1"/>
          <p:nvPr/>
        </p:nvSpPr>
        <p:spPr>
          <a:xfrm>
            <a:off x="3756025" y="35390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pic>
        <p:nvPicPr>
          <p:cNvPr id="10" name="Obrázek 10" descr="Obsah obrázku jídlo, svačina, sendvič&#10;&#10;Popis se vygeneroval automaticky.">
            <a:extLst>
              <a:ext uri="{FF2B5EF4-FFF2-40B4-BE49-F238E27FC236}">
                <a16:creationId xmlns:a16="http://schemas.microsoft.com/office/drawing/2014/main" id="{36E8CAC3-5386-4832-A971-619DD02E66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4996772"/>
            <a:ext cx="2743200" cy="154228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E40EF8F-E07F-4D00-844B-C6B9B3FF9BD8}"/>
              </a:ext>
            </a:extLst>
          </p:cNvPr>
          <p:cNvSpPr txBox="1"/>
          <p:nvPr/>
        </p:nvSpPr>
        <p:spPr>
          <a:xfrm>
            <a:off x="2951692" y="54652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229 KČ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55CFAF3-D0AF-4CF1-AB6C-20AFBDEA17C7}"/>
              </a:ext>
            </a:extLst>
          </p:cNvPr>
          <p:cNvSpPr txBox="1"/>
          <p:nvPr/>
        </p:nvSpPr>
        <p:spPr>
          <a:xfrm>
            <a:off x="3623733" y="3216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pic>
        <p:nvPicPr>
          <p:cNvPr id="14" name="Obrázek 14" descr="Obsah obrázku dort, čokoláda, výseč, kousek&#10;&#10;Popis se vygeneroval automaticky.">
            <a:extLst>
              <a:ext uri="{FF2B5EF4-FFF2-40B4-BE49-F238E27FC236}">
                <a16:creationId xmlns:a16="http://schemas.microsoft.com/office/drawing/2014/main" id="{55AB4114-58EB-4604-8434-EABFE453DD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816" y="1663022"/>
            <a:ext cx="2743200" cy="154228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47FB24B-7D4F-409E-89BB-9B585B8CE758}"/>
              </a:ext>
            </a:extLst>
          </p:cNvPr>
          <p:cNvSpPr txBox="1"/>
          <p:nvPr/>
        </p:nvSpPr>
        <p:spPr>
          <a:xfrm>
            <a:off x="5911094" y="21234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124 KČ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D55BC58-D850-4175-A704-F6D9EA8E838E}"/>
              </a:ext>
            </a:extLst>
          </p:cNvPr>
          <p:cNvSpPr txBox="1"/>
          <p:nvPr/>
        </p:nvSpPr>
        <p:spPr>
          <a:xfrm>
            <a:off x="6036733" y="39200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250 KČ</a:t>
            </a:r>
          </a:p>
        </p:txBody>
      </p:sp>
      <p:pic>
        <p:nvPicPr>
          <p:cNvPr id="18" name="Obrázek 18" descr="Obsah obrázku jídlo, talíř, plast, maso&#10;&#10;Popis se vygeneroval automaticky.">
            <a:extLst>
              <a:ext uri="{FF2B5EF4-FFF2-40B4-BE49-F238E27FC236}">
                <a16:creationId xmlns:a16="http://schemas.microsoft.com/office/drawing/2014/main" id="{F8CFE03F-E97D-4432-8E75-A297EA1065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275" y="3656542"/>
            <a:ext cx="2362201" cy="100012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77AD70D-B423-42D3-B95A-989B8C872C27}"/>
              </a:ext>
            </a:extLst>
          </p:cNvPr>
          <p:cNvSpPr txBox="1"/>
          <p:nvPr/>
        </p:nvSpPr>
        <p:spPr>
          <a:xfrm>
            <a:off x="5877983" y="54599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270 KČ</a:t>
            </a:r>
          </a:p>
        </p:txBody>
      </p:sp>
      <p:pic>
        <p:nvPicPr>
          <p:cNvPr id="21" name="Obrázek 21" descr="Obsah obrázku sendvič, svačina, jídlo, polovina&#10;&#10;Popis se vygeneroval automaticky.">
            <a:extLst>
              <a:ext uri="{FF2B5EF4-FFF2-40B4-BE49-F238E27FC236}">
                <a16:creationId xmlns:a16="http://schemas.microsoft.com/office/drawing/2014/main" id="{B8B2AB8A-91C7-4504-AE07-D09CEB961C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817" y="4954439"/>
            <a:ext cx="2743200" cy="1542288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D30DCD2-0252-47E0-AAE4-263401FBD602}"/>
              </a:ext>
            </a:extLst>
          </p:cNvPr>
          <p:cNvSpPr txBox="1"/>
          <p:nvPr/>
        </p:nvSpPr>
        <p:spPr>
          <a:xfrm>
            <a:off x="9449858" y="20521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270 KČ</a:t>
            </a:r>
          </a:p>
        </p:txBody>
      </p:sp>
      <p:pic>
        <p:nvPicPr>
          <p:cNvPr id="24" name="Obrázek 24" descr="Obsah obrázku jídlo, svačina, sendvič&#10;&#10;Popis se vygeneroval automaticky.">
            <a:extLst>
              <a:ext uri="{FF2B5EF4-FFF2-40B4-BE49-F238E27FC236}">
                <a16:creationId xmlns:a16="http://schemas.microsoft.com/office/drawing/2014/main" id="{2618B0DB-5E01-41A5-BAE7-DB2E9AECBC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942" y="1599523"/>
            <a:ext cx="2743200" cy="154228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D1BC69BA-54F3-4BF0-957D-6166AF193A67}"/>
              </a:ext>
            </a:extLst>
          </p:cNvPr>
          <p:cNvSpPr txBox="1"/>
          <p:nvPr/>
        </p:nvSpPr>
        <p:spPr>
          <a:xfrm>
            <a:off x="5867400" y="4343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3194E79-0505-4886-9563-107CF166D7DD}"/>
              </a:ext>
            </a:extLst>
          </p:cNvPr>
          <p:cNvSpPr txBox="1"/>
          <p:nvPr/>
        </p:nvSpPr>
        <p:spPr>
          <a:xfrm>
            <a:off x="9508067" y="37454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62 KČ</a:t>
            </a:r>
          </a:p>
        </p:txBody>
      </p:sp>
      <p:pic>
        <p:nvPicPr>
          <p:cNvPr id="28" name="Obrázek 28">
            <a:extLst>
              <a:ext uri="{FF2B5EF4-FFF2-40B4-BE49-F238E27FC236}">
                <a16:creationId xmlns:a16="http://schemas.microsoft.com/office/drawing/2014/main" id="{2F06A597-0991-4D7B-8873-55F7D98EA9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234" y="3361647"/>
            <a:ext cx="2743200" cy="1542288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A6C1591A-B13B-4E45-878F-CA32FA636E86}"/>
              </a:ext>
            </a:extLst>
          </p:cNvPr>
          <p:cNvSpPr txBox="1"/>
          <p:nvPr/>
        </p:nvSpPr>
        <p:spPr>
          <a:xfrm>
            <a:off x="9629775" y="52588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u="sng" dirty="0">
                <a:latin typeface="Amasis MT Pro Black"/>
              </a:rPr>
              <a:t>290 KČ</a:t>
            </a:r>
          </a:p>
        </p:txBody>
      </p:sp>
      <p:pic>
        <p:nvPicPr>
          <p:cNvPr id="31" name="Obrázek 31" descr="Obsah obrázku jídlo, talíř, zelenina&#10;&#10;Popis se vygeneroval automaticky.">
            <a:extLst>
              <a:ext uri="{FF2B5EF4-FFF2-40B4-BE49-F238E27FC236}">
                <a16:creationId xmlns:a16="http://schemas.microsoft.com/office/drawing/2014/main" id="{87E9E93B-5F83-4F2D-AAD1-E670550565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317" y="4917398"/>
            <a:ext cx="27432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5C20D-E3B8-404A-B1CF-816DA0D3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/>
                <a:cs typeface="Posterama"/>
              </a:rPr>
              <a:t>Vídeň letiště - Brno – </a:t>
            </a:r>
            <a:r>
              <a:rPr lang="cs-CZ" u="sng" dirty="0">
                <a:latin typeface="Amasis MT Pro Black"/>
                <a:cs typeface="Posterama"/>
              </a:rPr>
              <a:t>430 KČ</a:t>
            </a:r>
            <a:endParaRPr lang="cs-CZ" u="sng">
              <a:latin typeface="Amasis MT Pro Black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23A9898-10B6-46F1-AE22-8F6F34C29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2372"/>
            <a:ext cx="10515600" cy="1450676"/>
          </a:xfrm>
        </p:spPr>
      </p:pic>
    </p:spTree>
    <p:extLst>
      <p:ext uri="{BB962C8B-B14F-4D97-AF65-F5344CB8AC3E}">
        <p14:creationId xmlns:p14="http://schemas.microsoft.com/office/powerpoint/2010/main" val="415640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0F9F1-C2A6-456F-B5B7-6B174C5B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/>
                <a:cs typeface="Posterama"/>
              </a:rPr>
              <a:t>Celková cena – </a:t>
            </a:r>
            <a:r>
              <a:rPr lang="cs-CZ" u="sng" dirty="0">
                <a:latin typeface="Amasis MT Pro Black"/>
                <a:cs typeface="Posterama"/>
              </a:rPr>
              <a:t>29 986 KČ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04AB29-2227-4928-9879-8122AD44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cs-CZ" dirty="0"/>
              <a:t>Do ceny jsme nezahrnuly jídlo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5CEA12-5355-4DD5-9623-3BFB4CEA1D2F}"/>
              </a:ext>
            </a:extLst>
          </p:cNvPr>
          <p:cNvSpPr txBox="1"/>
          <p:nvPr/>
        </p:nvSpPr>
        <p:spPr>
          <a:xfrm>
            <a:off x="5375942" y="5499953"/>
            <a:ext cx="50404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latin typeface="Amasis MT Pro Black"/>
              </a:rPr>
              <a:t>Děkujeme za pozornost 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B90044-A935-4EC4-8151-E5192EDFFB13}"/>
              </a:ext>
            </a:extLst>
          </p:cNvPr>
          <p:cNvSpPr txBox="1"/>
          <p:nvPr/>
        </p:nvSpPr>
        <p:spPr>
          <a:xfrm>
            <a:off x="4867275" y="3343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4AE76E4-C8D5-4111-B91D-B97EB9D99B40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BD3D63-C16A-49E3-B086-22DF9C74F7EA}"/>
              </a:ext>
            </a:extLst>
          </p:cNvPr>
          <p:cNvSpPr txBox="1"/>
          <p:nvPr/>
        </p:nvSpPr>
        <p:spPr>
          <a:xfrm>
            <a:off x="5153025" y="36290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/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2E83333B-6DED-410C-AE3C-E54E01D5EC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412568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60FDCF1-FC57-447A-B159-B5BAAAD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cs-CZ" dirty="0">
                <a:latin typeface="Amasis MT Pro Black"/>
                <a:cs typeface="Posterama"/>
              </a:rPr>
              <a:t>Doprava na letiště</a:t>
            </a:r>
            <a:endParaRPr lang="cs-CZ" dirty="0">
              <a:latin typeface="Amasis MT Pro Blac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04F4A-BB89-4965-8CD0-992DF220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cs-CZ" sz="1800" dirty="0">
                <a:latin typeface="Amasis MT Pro Black"/>
              </a:rPr>
              <a:t>Kyjov – Brno = zavezl by nás rodič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cs-CZ" sz="1800" dirty="0">
                <a:latin typeface="Amasis MT Pro Black"/>
              </a:rPr>
              <a:t>Brno - Vídeň letiště = autobus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cs-CZ" sz="1800" u="sng" dirty="0">
                <a:latin typeface="Amasis MT Pro Black"/>
              </a:rPr>
              <a:t>390 KČ</a:t>
            </a: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B5C1A00F-394F-4B30-AB52-DF4917D7DC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/>
        </p:blipFill>
        <p:spPr>
          <a:xfrm>
            <a:off x="5622985" y="1126742"/>
            <a:ext cx="6230887" cy="4220437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538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5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4" name="Top left">
            <a:extLst>
              <a:ext uri="{FF2B5EF4-FFF2-40B4-BE49-F238E27FC236}">
                <a16:creationId xmlns:a16="http://schemas.microsoft.com/office/drawing/2014/main" id="{C23BAD38-30D1-4252-8149-903B66D8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F8871A-7DF5-4751-8948-75984B0F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A6F3E3-6529-4B7E-8D31-317E141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70AD52-D54F-41A3-91B9-9BC0DDAF8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7F2387-BA4B-46C5-ABBD-E9272097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2E1B2E0-5DD5-4599-BDEC-F26CEF9E9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88C97C-1B3C-4A30-B1C0-D4AFEDC9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C4CC9D-7C49-41ED-8FE2-61EC66F0B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51EA8C3-05E0-4F68-9BA7-F3F6C669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9309847-6630-4E22-8E9A-BE27BA04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09" y="152768"/>
            <a:ext cx="10018284" cy="2076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noProof="1">
                <a:latin typeface="Amasis MT Pro Black"/>
              </a:rPr>
              <a:t>Letenky</a:t>
            </a:r>
            <a:r>
              <a:rPr lang="en-US" sz="4800" noProof="1">
                <a:latin typeface="Amasis MT Pro Black"/>
              </a:rPr>
              <a:t> </a:t>
            </a:r>
            <a:r>
              <a:rPr lang="en-US" sz="4800" dirty="0">
                <a:latin typeface="Amasis MT Pro Black"/>
              </a:rPr>
              <a:t>tam I </a:t>
            </a:r>
            <a:r>
              <a:rPr lang="en-US" sz="4800" noProof="1">
                <a:latin typeface="Amasis MT Pro Black"/>
              </a:rPr>
              <a:t>zpět </a:t>
            </a:r>
            <a:r>
              <a:rPr lang="en-US" sz="4800" dirty="0">
                <a:latin typeface="Amasis MT Pro Black"/>
              </a:rPr>
              <a:t>- </a:t>
            </a:r>
            <a:r>
              <a:rPr lang="en-US" sz="4800" u="sng" dirty="0">
                <a:latin typeface="Amasis MT Pro Black"/>
              </a:rPr>
              <a:t>15 003 KČ</a:t>
            </a:r>
            <a:endParaRPr lang="en-US" sz="4800" u="sng" kern="1200" dirty="0">
              <a:latin typeface="Amasis MT Pro Black"/>
            </a:endParaRPr>
          </a:p>
        </p:txBody>
      </p:sp>
      <p:grpSp>
        <p:nvGrpSpPr>
          <p:cNvPr id="65" name="Cross">
            <a:extLst>
              <a:ext uri="{FF2B5EF4-FFF2-40B4-BE49-F238E27FC236}">
                <a16:creationId xmlns:a16="http://schemas.microsoft.com/office/drawing/2014/main" id="{4927067E-BE13-4DBB-AC1E-9847B890B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2F8BF3-36CC-4073-AE00-A422A57F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5C5F4E-7F61-464E-B716-44F579755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Bottom Right">
            <a:extLst>
              <a:ext uri="{FF2B5EF4-FFF2-40B4-BE49-F238E27FC236}">
                <a16:creationId xmlns:a16="http://schemas.microsoft.com/office/drawing/2014/main" id="{D11A5264-0A9F-46A0-B3ED-9B336D97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A1B8A55C-B130-4222-B98F-16CA78B9C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D40CFF-E2DF-48E0-8896-5166887A3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A4DB32-F7AD-42D8-A125-6CFB9B252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6CA230A-C491-40F1-B028-898C23C8D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27DB684-4D1D-4152-8ECC-62EC93D71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0AD88BE-AE84-4CD6-A22A-26C3D9BD2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C9DC46C-EF52-4B9D-98C0-6225FB9D5F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C279F2D-8036-4201-8D63-8BE961F09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554FA09-485D-4EB3-9D6F-C19A292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Obrázek 6" descr="Obsah obrázku text, stůl&#10;&#10;Popis se vygeneroval automaticky.">
            <a:extLst>
              <a:ext uri="{FF2B5EF4-FFF2-40B4-BE49-F238E27FC236}">
                <a16:creationId xmlns:a16="http://schemas.microsoft.com/office/drawing/2014/main" id="{6AAD5145-A7A8-49EA-8785-2F75C8B0A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803" y="1820333"/>
            <a:ext cx="2886810" cy="4351338"/>
          </a:xfrm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7FEED682-EBA2-47DE-B458-D3AA6238F8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67" y="1960115"/>
            <a:ext cx="3658658" cy="35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76C57F27-5AD9-48AC-8DF4-740C7FFA8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8B8F795-A3F3-4167-92AE-99E8771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80631A-159B-4376-BAE0-B0A79759B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C0E3EC-FD85-44A0-A7EC-B45422105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AA6CA5-1890-4BCA-BB3E-35570EB3E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F29A863-C1B4-4FA5-BE70-56C5D32C3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37E4F1-D06F-4EA7-BAF7-28F90A86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02F5DA-9B92-477E-AD0E-0FFFA288C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710BBF-A9B3-4872-95A0-D6228146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11C3C02-D52B-4626-83C2-1BC5AF48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577859"/>
            <a:ext cx="9871933" cy="22188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latin typeface="Amasis MT Pro Black"/>
              </a:rPr>
              <a:t>Hotel</a:t>
            </a:r>
            <a:r>
              <a:rPr lang="en-US" sz="5400" dirty="0">
                <a:latin typeface="Amasis MT Pro Black"/>
              </a:rPr>
              <a:t> – </a:t>
            </a:r>
            <a:r>
              <a:rPr lang="en-US" sz="5400" u="sng" dirty="0">
                <a:latin typeface="Amasis MT Pro Black"/>
              </a:rPr>
              <a:t>7 804</a:t>
            </a:r>
            <a:r>
              <a:rPr lang="en-US" sz="5400" b="1" u="sng" dirty="0">
                <a:latin typeface="Amasis MT Pro Black"/>
              </a:rPr>
              <a:t> KČ</a:t>
            </a:r>
            <a:r>
              <a:rPr lang="en-US" sz="5400" dirty="0">
                <a:latin typeface="Amasis MT Pro Black"/>
              </a:rPr>
              <a:t> - 8 </a:t>
            </a:r>
            <a:r>
              <a:rPr lang="en-US" sz="5400" noProof="1">
                <a:latin typeface="Amasis MT Pro Black"/>
              </a:rPr>
              <a:t>nocí</a:t>
            </a:r>
            <a:endParaRPr lang="en-US" sz="5400" kern="1200" noProof="1">
              <a:latin typeface="Amasis MT Pro Black"/>
              <a:cs typeface="Posterama"/>
            </a:endParaRPr>
          </a:p>
        </p:txBody>
      </p:sp>
      <p:grpSp>
        <p:nvGrpSpPr>
          <p:cNvPr id="51" name="Cross">
            <a:extLst>
              <a:ext uri="{FF2B5EF4-FFF2-40B4-BE49-F238E27FC236}">
                <a16:creationId xmlns:a16="http://schemas.microsoft.com/office/drawing/2014/main" id="{8470ADF7-086F-4892-83D9-4F8B12F3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B0C2AC-04D6-48CC-843B-3C8A97D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FAA374E-111C-41A1-8959-A1CE13803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Bottom Right">
            <a:extLst>
              <a:ext uri="{FF2B5EF4-FFF2-40B4-BE49-F238E27FC236}">
                <a16:creationId xmlns:a16="http://schemas.microsoft.com/office/drawing/2014/main" id="{D9A7A519-71A4-4A41-A58F-BAF342204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6" name="Graphic 157">
              <a:extLst>
                <a:ext uri="{FF2B5EF4-FFF2-40B4-BE49-F238E27FC236}">
                  <a16:creationId xmlns:a16="http://schemas.microsoft.com/office/drawing/2014/main" id="{204C6FE8-57D6-4A3D-B230-D39F9454B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1EDCFD9-3062-4150-A0BC-5606373259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9BE7B5-C4A9-4EB7-917F-834BDC6142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B1A948F-B003-48BE-B4FA-75BC14DF4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3599387-57C9-4F88-BA79-8BEE708323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BBF697E-5DB8-4B76-B95B-7DAC565A4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EB1E606-D23B-4E7E-A570-B91E919262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DD23807-F77C-481C-B88F-CC7E6AF00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A1D2D4-2A96-476A-A0DE-5A6BAEC0D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8" name="Obrázek 8" descr="Obsah obrázku stůl&#10;&#10;Popis se vygeneroval automaticky.">
            <a:extLst>
              <a:ext uri="{FF2B5EF4-FFF2-40B4-BE49-F238E27FC236}">
                <a16:creationId xmlns:a16="http://schemas.microsoft.com/office/drawing/2014/main" id="{09B9E561-1974-48D3-A493-8E2C97812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04" y="2187840"/>
            <a:ext cx="4396316" cy="2176991"/>
          </a:xfrm>
        </p:spPr>
      </p:pic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6C8A09A2-773D-4CAA-8ABF-7C7D3F78F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92" y="4624760"/>
            <a:ext cx="6399741" cy="1254438"/>
          </a:xfrm>
          <a:prstGeom prst="rect">
            <a:avLst/>
          </a:prstGeom>
        </p:spPr>
      </p:pic>
      <p:pic>
        <p:nvPicPr>
          <p:cNvPr id="10" name="Obrázek 11" descr="Obsah obrázku patro, interiér, okno, zeď&#10;&#10;Popis se vygeneroval automaticky.">
            <a:extLst>
              <a:ext uri="{FF2B5EF4-FFF2-40B4-BE49-F238E27FC236}">
                <a16:creationId xmlns:a16="http://schemas.microsoft.com/office/drawing/2014/main" id="{9D6FBCC7-EC9A-44D0-AA98-AE1999B20B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975" y="2327958"/>
            <a:ext cx="2743200" cy="1527776"/>
          </a:xfrm>
          <a:prstGeom prst="rect">
            <a:avLst/>
          </a:prstGeom>
        </p:spPr>
      </p:pic>
      <p:pic>
        <p:nvPicPr>
          <p:cNvPr id="14" name="Obrázek 15" descr="Obsah obrázku interiér, patro, postel&#10;&#10;Popis se vygeneroval automaticky.">
            <a:extLst>
              <a:ext uri="{FF2B5EF4-FFF2-40B4-BE49-F238E27FC236}">
                <a16:creationId xmlns:a16="http://schemas.microsoft.com/office/drawing/2014/main" id="{5A628FAA-B163-415D-86B6-28EC7F5CBC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014" y="4300870"/>
            <a:ext cx="2743200" cy="1576402"/>
          </a:xfrm>
          <a:prstGeom prst="rect">
            <a:avLst/>
          </a:prstGeom>
        </p:spPr>
      </p:pic>
      <p:pic>
        <p:nvPicPr>
          <p:cNvPr id="16" name="Obrázek 17" descr="Obsah obrázku interiér, zeď, nábytek, spotřebič&#10;&#10;Popis se vygeneroval automaticky.">
            <a:extLst>
              <a:ext uri="{FF2B5EF4-FFF2-40B4-BE49-F238E27FC236}">
                <a16:creationId xmlns:a16="http://schemas.microsoft.com/office/drawing/2014/main" id="{2A7B30FE-E3BB-4C05-BEBB-EAA185A80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504" y="2771639"/>
            <a:ext cx="2743200" cy="15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A0543-2193-42C9-9BE8-8CA265C6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/>
                <a:cs typeface="Posterama"/>
              </a:rPr>
              <a:t>Pojištění - </a:t>
            </a:r>
            <a:r>
              <a:rPr lang="cs-CZ" u="sng" dirty="0">
                <a:latin typeface="Amasis MT Pro Black"/>
                <a:cs typeface="Posterama"/>
              </a:rPr>
              <a:t>460 KČ</a:t>
            </a:r>
            <a:endParaRPr lang="cs-CZ" u="sng">
              <a:latin typeface="Amasis MT Pro Black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E6CF9BC5-C3F9-4FA2-AA49-F8A5CA0E5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5"/>
          <a:stretch/>
        </p:blipFill>
        <p:spPr>
          <a:xfrm>
            <a:off x="1925281" y="2206625"/>
            <a:ext cx="8314980" cy="3430256"/>
          </a:xfrm>
        </p:spPr>
      </p:pic>
    </p:spTree>
    <p:extLst>
      <p:ext uri="{BB962C8B-B14F-4D97-AF65-F5344CB8AC3E}">
        <p14:creationId xmlns:p14="http://schemas.microsoft.com/office/powerpoint/2010/main" val="279609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100C6-B771-4112-8E4E-8BE42435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masis MT Pro Black"/>
                <a:ea typeface="+mj-lt"/>
                <a:cs typeface="+mj-lt"/>
              </a:rPr>
              <a:t>1) Universal </a:t>
            </a:r>
            <a:r>
              <a:rPr lang="cs-CZ" sz="3600" noProof="1">
                <a:latin typeface="Amasis MT Pro Black"/>
                <a:ea typeface="+mj-lt"/>
                <a:cs typeface="+mj-lt"/>
              </a:rPr>
              <a:t>Studios </a:t>
            </a:r>
            <a:r>
              <a:rPr lang="cs-CZ" sz="3600" dirty="0">
                <a:latin typeface="Amasis MT Pro Black"/>
                <a:ea typeface="+mj-lt"/>
                <a:cs typeface="+mj-lt"/>
              </a:rPr>
              <a:t>Hollywood – </a:t>
            </a:r>
            <a:r>
              <a:rPr lang="cs-CZ" sz="3600" u="sng" dirty="0">
                <a:latin typeface="Amasis MT Pro Black"/>
                <a:ea typeface="+mj-lt"/>
                <a:cs typeface="+mj-lt"/>
              </a:rPr>
              <a:t>2689 KČ</a:t>
            </a:r>
            <a:endParaRPr lang="cs-CZ" u="sng" dirty="0">
              <a:latin typeface="Amasis MT Pro Black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55F54FF-BC2C-4549-BE97-ED0B71C5D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33391"/>
            <a:ext cx="10515600" cy="3735805"/>
          </a:xfrm>
        </p:spPr>
      </p:pic>
    </p:spTree>
    <p:extLst>
      <p:ext uri="{BB962C8B-B14F-4D97-AF65-F5344CB8AC3E}">
        <p14:creationId xmlns:p14="http://schemas.microsoft.com/office/powerpoint/2010/main" val="314590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7" descr="Obsah obrázku země, směr, chodník, exteriér&#10;&#10;Popis se vygeneroval automaticky.">
            <a:extLst>
              <a:ext uri="{FF2B5EF4-FFF2-40B4-BE49-F238E27FC236}">
                <a16:creationId xmlns:a16="http://schemas.microsoft.com/office/drawing/2014/main" id="{5B6E1E63-D5A6-44F6-85C3-7CAFF247B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4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5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5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7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A33FC68-75CB-484F-AA5E-955368F4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Amasis MT Pro Black"/>
              </a:rPr>
              <a:t>2) Hollywood Walk of Fame</a:t>
            </a:r>
            <a:r>
              <a:rPr lang="en-US" sz="6600" dirty="0">
                <a:solidFill>
                  <a:srgbClr val="FFFFFF"/>
                </a:solidFill>
                <a:latin typeface="Amasis MT Pro Black"/>
              </a:rPr>
              <a:t> - </a:t>
            </a:r>
            <a:r>
              <a:rPr lang="en-US" sz="6600" b="1" u="sng" noProof="1">
                <a:solidFill>
                  <a:srgbClr val="FFFFFF"/>
                </a:solidFill>
                <a:latin typeface="Amasis MT Pro Black"/>
              </a:rPr>
              <a:t>zdarma</a:t>
            </a:r>
            <a:endParaRPr lang="en-US" sz="6600" b="1" u="sng" kern="1200" dirty="0" err="1">
              <a:solidFill>
                <a:srgbClr val="FFFFFF"/>
              </a:solidFill>
              <a:latin typeface="Amasis MT Pro Black"/>
              <a:cs typeface="Posterama"/>
            </a:endParaRPr>
          </a:p>
        </p:txBody>
      </p:sp>
      <p:grpSp>
        <p:nvGrpSpPr>
          <p:cNvPr id="77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4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C23BAD38-30D1-4252-8149-903B66D8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F8871A-7DF5-4751-8948-75984B0F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6A6F3E3-6529-4B7E-8D31-317E141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C70AD52-D54F-41A3-91B9-9BC0DDAF8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37F2387-BA4B-46C5-ABBD-E9272097E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E1B2E0-5DD5-4599-BDEC-F26CEF9E9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A88C97C-1B3C-4A30-B1C0-D4AFEDC97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6C4CC9D-7C49-41ED-8FE2-61EC66F0B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1EA8C3-05E0-4F68-9BA7-F3F6C669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C8A52D7-4228-4BBA-BB61-A573103F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7748"/>
            <a:ext cx="9335971" cy="20714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latin typeface="Amasis MT Pro Black"/>
              </a:rPr>
              <a:t>3) Madame Tussauds Hollywood</a:t>
            </a:r>
            <a:r>
              <a:rPr lang="en-US" dirty="0">
                <a:latin typeface="Amasis MT Pro Black"/>
              </a:rPr>
              <a:t> – </a:t>
            </a:r>
            <a:r>
              <a:rPr lang="en-US" u="sng" dirty="0">
                <a:latin typeface="Amasis MT Pro Black"/>
              </a:rPr>
              <a:t>625 KČ</a:t>
            </a:r>
            <a:endParaRPr lang="en-US" u="sng" kern="1200" dirty="0">
              <a:latin typeface="Amasis MT Pro Black"/>
            </a:endParaRPr>
          </a:p>
        </p:txBody>
      </p:sp>
      <p:grpSp>
        <p:nvGrpSpPr>
          <p:cNvPr id="51" name="Cross">
            <a:extLst>
              <a:ext uri="{FF2B5EF4-FFF2-40B4-BE49-F238E27FC236}">
                <a16:creationId xmlns:a16="http://schemas.microsoft.com/office/drawing/2014/main" id="{4927067E-BE13-4DBB-AC1E-9847B890B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2F8BF3-36CC-4073-AE00-A422A57F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95C5F4E-7F61-464E-B716-44F579755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Obrázek 6" descr="Obsah obrázku osoba, červená, lidé&#10;&#10;Popis se vygeneroval automaticky.">
            <a:extLst>
              <a:ext uri="{FF2B5EF4-FFF2-40B4-BE49-F238E27FC236}">
                <a16:creationId xmlns:a16="http://schemas.microsoft.com/office/drawing/2014/main" id="{581D0F3B-D418-4A4D-B90A-3937CA82C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96707"/>
            <a:ext cx="5151489" cy="2897712"/>
          </a:xfrm>
          <a:prstGeom prst="rect">
            <a:avLst/>
          </a:prstGeom>
        </p:spPr>
      </p:pic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D38ADC94-B1B2-443E-9202-18114E622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7627" y="3123790"/>
            <a:ext cx="5151489" cy="2446956"/>
          </a:xfrm>
          <a:prstGeom prst="rect">
            <a:avLst/>
          </a:prstGeom>
        </p:spPr>
      </p:pic>
      <p:grpSp>
        <p:nvGrpSpPr>
          <p:cNvPr id="55" name="Bottom Right">
            <a:extLst>
              <a:ext uri="{FF2B5EF4-FFF2-40B4-BE49-F238E27FC236}">
                <a16:creationId xmlns:a16="http://schemas.microsoft.com/office/drawing/2014/main" id="{D11A5264-0A9F-46A0-B3ED-9B336D97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6" name="Graphic 157">
              <a:extLst>
                <a:ext uri="{FF2B5EF4-FFF2-40B4-BE49-F238E27FC236}">
                  <a16:creationId xmlns:a16="http://schemas.microsoft.com/office/drawing/2014/main" id="{A1B8A55C-B130-4222-B98F-16CA78B9C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2D40CFF-E2DF-48E0-8896-5166887A3C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7A4DB32-F7AD-42D8-A125-6CFB9B252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6CA230A-C491-40F1-B028-898C23C8D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27DB684-4D1D-4152-8ECC-62EC93D71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AD88BE-AE84-4CD6-A22A-26C3D9BD20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C9DC46C-EF52-4B9D-98C0-6225FB9D5F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279F2D-8036-4201-8D63-8BE961F09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554FA09-485D-4EB3-9D6F-C19A292F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51AA2B-0FAA-4BCD-BF7A-7835E2D95BD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9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B977E-9F8E-4DC0-A0C1-8C3F8B1E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1">
                <a:latin typeface="Amasis MT Pro Black"/>
                <a:cs typeface="Posterama"/>
              </a:rPr>
              <a:t>4) </a:t>
            </a:r>
            <a:r>
              <a:rPr lang="cs-CZ" noProof="1">
                <a:latin typeface="Amasis MT Pro Black"/>
                <a:ea typeface="+mj-lt"/>
                <a:cs typeface="+mj-lt"/>
              </a:rPr>
              <a:t>Santa Monica State Beach - </a:t>
            </a:r>
            <a:r>
              <a:rPr lang="cs-CZ" u="sng" noProof="1">
                <a:latin typeface="Amasis MT Pro Black"/>
                <a:ea typeface="+mj-lt"/>
                <a:cs typeface="+mj-lt"/>
              </a:rPr>
              <a:t>zdarma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80FAAF6-5C51-4F22-97A2-242126659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657" y="3044825"/>
            <a:ext cx="4979085" cy="3324755"/>
          </a:xfr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A01F9148-0A7F-4EE5-905C-3B4E3B8E1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29" y="1998717"/>
            <a:ext cx="4171950" cy="27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4281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Širokoúhlá obrazovka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Aharoni</vt:lpstr>
      <vt:lpstr>Amasis MT Pro Black</vt:lpstr>
      <vt:lpstr>Arial</vt:lpstr>
      <vt:lpstr>Avenir Next LT Pro</vt:lpstr>
      <vt:lpstr>AvenirNext LT Pro Medium</vt:lpstr>
      <vt:lpstr>Calibri</vt:lpstr>
      <vt:lpstr>Calibri Light</vt:lpstr>
      <vt:lpstr>Posterama</vt:lpstr>
      <vt:lpstr>Segoe UI Semilight</vt:lpstr>
      <vt:lpstr>ExploreVTI</vt:lpstr>
      <vt:lpstr>Dovolená v Los Angeles 1.7.-9.7.</vt:lpstr>
      <vt:lpstr>Doprava na letiště</vt:lpstr>
      <vt:lpstr>Letenky tam I zpět - 15 003 KČ</vt:lpstr>
      <vt:lpstr>Hotel – 7 804 KČ - 8 nocí</vt:lpstr>
      <vt:lpstr>Pojištění - 460 KČ</vt:lpstr>
      <vt:lpstr>1) Universal Studios Hollywood – 2689 KČ</vt:lpstr>
      <vt:lpstr>2) Hollywood Walk of Fame - zdarma</vt:lpstr>
      <vt:lpstr>3) Madame Tussauds Hollywood – 625 KČ</vt:lpstr>
      <vt:lpstr>4) Santa Monica State Beach - zdarma</vt:lpstr>
      <vt:lpstr>5) Disneyland – 2 585 KČ</vt:lpstr>
      <vt:lpstr>Jídlo - Denny's</vt:lpstr>
      <vt:lpstr>Buffalo Wild Wings</vt:lpstr>
      <vt:lpstr>Vídeň letiště - Brno – 430 KČ</vt:lpstr>
      <vt:lpstr>Celková cena – 29 986 KČ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Vladimír Balajka</dc:creator>
  <cp:lastModifiedBy>Vladimír Balajka</cp:lastModifiedBy>
  <cp:revision>118</cp:revision>
  <dcterms:created xsi:type="dcterms:W3CDTF">2021-06-09T15:20:27Z</dcterms:created>
  <dcterms:modified xsi:type="dcterms:W3CDTF">2021-08-30T15:55:57Z</dcterms:modified>
</cp:coreProperties>
</file>