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854641-11FB-5D9F-7A44-E0A7733E0996}" v="1" dt="2024-11-15T16:30:36.559"/>
    <p1510:client id="{0D5BF7AE-7BD9-C1BC-5697-7EA75D0F7974}" v="17" dt="2024-11-15T18:00:13.988"/>
    <p1510:client id="{2592D9CD-FD42-2ABB-D077-C10FB1910AD4}" v="49" dt="2024-11-15T15:20:09.779"/>
    <p1510:client id="{41AA2543-CCE7-00D4-8258-5622D003FDDC}" v="207" dt="2024-11-15T15:11:05.624"/>
    <p1510:client id="{57C7AB77-026B-55BC-CC76-B0229E149C75}" v="785" dt="2024-11-15T17:49:18.693"/>
    <p1510:client id="{722C472F-AD8E-DD30-5A4C-A0D1793A0BD5}" v="273" dt="2024-11-15T14:59:59.036"/>
    <p1510:client id="{8CD5FAD7-73F0-FA06-B164-6A7F7E18362E}" v="102" dt="2024-11-15T15:21:03.372"/>
    <p1510:client id="{96195625-FD9D-6B40-0140-F13768131305}" v="23" dt="2024-11-15T16:21:37.689"/>
    <p1510:client id="{A459FEB9-F7C2-62FD-8D1A-2411A28E0DE7}" v="2" dt="2024-11-15T15:14:49.812"/>
    <p1510:client id="{B39DCAF3-CF4A-4200-E105-25B34CF0B304}" v="631" dt="2024-11-15T17:59:36.4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10.01.2025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10.01.2025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10.01.2025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10.01.2025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10.01.2025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10.01.2025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10.01.2025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10.01.2025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10.01.2025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10.01.2025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10.01.2025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10.01.2025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D3FEFB99-DF02-4074-979F-B369C314F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966012" y="4661627"/>
            <a:ext cx="6425867" cy="1160633"/>
          </a:xfrm>
        </p:spPr>
        <p:txBody>
          <a:bodyPr anchor="t">
            <a:normAutofit/>
          </a:bodyPr>
          <a:lstStyle/>
          <a:p>
            <a:pPr algn="r"/>
            <a:r>
              <a:rPr lang="cs-CZ" sz="3600" b="1" i="1"/>
              <a:t>Z Kyjova do Itálie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964365" y="4083462"/>
            <a:ext cx="6449600" cy="7990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cs-CZ" sz="1800">
                <a:solidFill>
                  <a:schemeClr val="tx2"/>
                </a:solidFill>
                <a:latin typeface="Lucida Sans"/>
              </a:rPr>
              <a:t>Vanesa Mikulicová a Julie Macháčková</a:t>
            </a:r>
          </a:p>
          <a:p>
            <a:pPr algn="r"/>
            <a:endParaRPr lang="cs-CZ" sz="1800">
              <a:solidFill>
                <a:schemeClr val="tx2"/>
              </a:solidFill>
            </a:endParaRPr>
          </a:p>
        </p:txBody>
      </p:sp>
      <p:pic>
        <p:nvPicPr>
          <p:cNvPr id="6" name="Picture 5" descr="A yellow emoji with a chef hat&#10;&#10;Description automatically generated">
            <a:extLst>
              <a:ext uri="{FF2B5EF4-FFF2-40B4-BE49-F238E27FC236}">
                <a16:creationId xmlns:a16="http://schemas.microsoft.com/office/drawing/2014/main" id="{EC6CB758-6204-9C40-70B3-F7A9AD478F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13000" r="3" b="3"/>
          <a:stretch/>
        </p:blipFill>
        <p:spPr>
          <a:xfrm>
            <a:off x="5433901" y="679644"/>
            <a:ext cx="3144314" cy="3090841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7" name="Picture 6" descr="A pizza with a slice missing&#10;&#10;Description automatically generated">
            <a:extLst>
              <a:ext uri="{FF2B5EF4-FFF2-40B4-BE49-F238E27FC236}">
                <a16:creationId xmlns:a16="http://schemas.microsoft.com/office/drawing/2014/main" id="{A71E2E82-ABFF-ECED-7C14-B3709388F90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162" r="5" b="5"/>
          <a:stretch/>
        </p:blipFill>
        <p:spPr>
          <a:xfrm>
            <a:off x="1199083" y="10"/>
            <a:ext cx="4125131" cy="2489417"/>
          </a:xfrm>
          <a:custGeom>
            <a:avLst/>
            <a:gdLst/>
            <a:ahLst/>
            <a:cxnLst/>
            <a:rect l="l" t="t" r="r" b="b"/>
            <a:pathLst>
              <a:path w="4125131" h="2489417">
                <a:moveTo>
                  <a:pt x="44777" y="0"/>
                </a:moveTo>
                <a:lnTo>
                  <a:pt x="4080354" y="0"/>
                </a:lnTo>
                <a:lnTo>
                  <a:pt x="4083227" y="11173"/>
                </a:lnTo>
                <a:cubicBezTo>
                  <a:pt x="4110702" y="145441"/>
                  <a:pt x="4125131" y="284462"/>
                  <a:pt x="4125131" y="426852"/>
                </a:cubicBezTo>
                <a:cubicBezTo>
                  <a:pt x="4125131" y="1565976"/>
                  <a:pt x="3201689" y="2489417"/>
                  <a:pt x="2062565" y="2489417"/>
                </a:cubicBezTo>
                <a:cubicBezTo>
                  <a:pt x="923442" y="2489417"/>
                  <a:pt x="0" y="1565976"/>
                  <a:pt x="0" y="426852"/>
                </a:cubicBezTo>
                <a:cubicBezTo>
                  <a:pt x="0" y="284462"/>
                  <a:pt x="14429" y="145441"/>
                  <a:pt x="41904" y="11173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4" name="Picture 3" descr="A flag of italy with a white red and green stripe&#10;&#10;Description automatically generated">
            <a:extLst>
              <a:ext uri="{FF2B5EF4-FFF2-40B4-BE49-F238E27FC236}">
                <a16:creationId xmlns:a16="http://schemas.microsoft.com/office/drawing/2014/main" id="{89E4C3DD-E57C-E019-F86E-4DDACA72FFE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l="26266" r="14895" b="2"/>
          <a:stretch/>
        </p:blipFill>
        <p:spPr>
          <a:xfrm>
            <a:off x="-7" y="2090403"/>
            <a:ext cx="4151360" cy="4767590"/>
          </a:xfrm>
          <a:custGeom>
            <a:avLst/>
            <a:gdLst/>
            <a:ahLst/>
            <a:cxnLst/>
            <a:rect l="l" t="t" r="r" b="b"/>
            <a:pathLst>
              <a:path w="4231752" h="4859916">
                <a:moveTo>
                  <a:pt x="1051869" y="0"/>
                </a:moveTo>
                <a:cubicBezTo>
                  <a:pt x="2808070" y="0"/>
                  <a:pt x="4231752" y="1423682"/>
                  <a:pt x="4231752" y="3179883"/>
                </a:cubicBezTo>
                <a:cubicBezTo>
                  <a:pt x="4231752" y="3728696"/>
                  <a:pt x="4092721" y="4245036"/>
                  <a:pt x="3847958" y="4695604"/>
                </a:cubicBezTo>
                <a:lnTo>
                  <a:pt x="3748135" y="4859916"/>
                </a:lnTo>
                <a:lnTo>
                  <a:pt x="0" y="4859916"/>
                </a:lnTo>
                <a:lnTo>
                  <a:pt x="0" y="181856"/>
                </a:lnTo>
                <a:lnTo>
                  <a:pt x="106268" y="142962"/>
                </a:lnTo>
                <a:cubicBezTo>
                  <a:pt x="404983" y="50052"/>
                  <a:pt x="722581" y="0"/>
                  <a:pt x="1051869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B690E963-1C95-47AD-B5D6-1D75F938E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66008" y="178095"/>
            <a:ext cx="3806641" cy="3806637"/>
            <a:chOff x="4966008" y="178095"/>
            <a:chExt cx="3806641" cy="3806637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015C684-F358-4950-AC5D-B07CC800F8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2587" y="297799"/>
              <a:ext cx="3707369" cy="3567230"/>
            </a:xfrm>
            <a:custGeom>
              <a:avLst/>
              <a:gdLst>
                <a:gd name="connsiteX0" fmla="*/ 3016472 w 5391150"/>
                <a:gd name="connsiteY0" fmla="*/ 571500 h 5123497"/>
                <a:gd name="connsiteX1" fmla="*/ 3774758 w 5391150"/>
                <a:gd name="connsiteY1" fmla="*/ 729234 h 5123497"/>
                <a:gd name="connsiteX2" fmla="*/ 4324255 w 5391150"/>
                <a:gd name="connsiteY2" fmla="*/ 1153573 h 5123497"/>
                <a:gd name="connsiteX3" fmla="*/ 4819650 w 5391150"/>
                <a:gd name="connsiteY3" fmla="*/ 2684336 h 5123497"/>
                <a:gd name="connsiteX4" fmla="*/ 4609719 w 5391150"/>
                <a:gd name="connsiteY4" fmla="*/ 3278029 h 5123497"/>
                <a:gd name="connsiteX5" fmla="*/ 3943350 w 5391150"/>
                <a:gd name="connsiteY5" fmla="*/ 3869912 h 5123497"/>
                <a:gd name="connsiteX6" fmla="*/ 3792760 w 5391150"/>
                <a:gd name="connsiteY6" fmla="*/ 3986594 h 5123497"/>
                <a:gd name="connsiteX7" fmla="*/ 3182779 w 5391150"/>
                <a:gd name="connsiteY7" fmla="*/ 4406551 h 5123497"/>
                <a:gd name="connsiteX8" fmla="*/ 2617946 w 5391150"/>
                <a:gd name="connsiteY8" fmla="*/ 4551998 h 5123497"/>
                <a:gd name="connsiteX9" fmla="*/ 1739837 w 5391150"/>
                <a:gd name="connsiteY9" fmla="*/ 4323588 h 5123497"/>
                <a:gd name="connsiteX10" fmla="*/ 1071944 w 5391150"/>
                <a:gd name="connsiteY10" fmla="*/ 3641789 h 5123497"/>
                <a:gd name="connsiteX11" fmla="*/ 896874 w 5391150"/>
                <a:gd name="connsiteY11" fmla="*/ 3395567 h 5123497"/>
                <a:gd name="connsiteX12" fmla="*/ 571500 w 5391150"/>
                <a:gd name="connsiteY12" fmla="*/ 2684336 h 5123497"/>
                <a:gd name="connsiteX13" fmla="*/ 768572 w 5391150"/>
                <a:gd name="connsiteY13" fmla="*/ 1901571 h 5123497"/>
                <a:gd name="connsiteX14" fmla="*/ 1318546 w 5391150"/>
                <a:gd name="connsiteY14" fmla="*/ 1220153 h 5123497"/>
                <a:gd name="connsiteX15" fmla="*/ 2118646 w 5391150"/>
                <a:gd name="connsiteY15" fmla="*/ 744284 h 5123497"/>
                <a:gd name="connsiteX16" fmla="*/ 3016472 w 5391150"/>
                <a:gd name="connsiteY16" fmla="*/ 571500 h 5123497"/>
                <a:gd name="connsiteX17" fmla="*/ 3016472 w 5391150"/>
                <a:gd name="connsiteY17" fmla="*/ 0 h 5123497"/>
                <a:gd name="connsiteX18" fmla="*/ 0 w 5391150"/>
                <a:gd name="connsiteY18" fmla="*/ 2684336 h 5123497"/>
                <a:gd name="connsiteX19" fmla="*/ 599027 w 5391150"/>
                <a:gd name="connsiteY19" fmla="*/ 3962591 h 5123497"/>
                <a:gd name="connsiteX20" fmla="*/ 2617946 w 5391150"/>
                <a:gd name="connsiteY20" fmla="*/ 5123498 h 5123497"/>
                <a:gd name="connsiteX21" fmla="*/ 4144709 w 5391150"/>
                <a:gd name="connsiteY21" fmla="*/ 4436840 h 5123497"/>
                <a:gd name="connsiteX22" fmla="*/ 5391150 w 5391150"/>
                <a:gd name="connsiteY22" fmla="*/ 2684336 h 5123497"/>
                <a:gd name="connsiteX23" fmla="*/ 3016472 w 5391150"/>
                <a:gd name="connsiteY23" fmla="*/ 0 h 5123497"/>
                <a:gd name="connsiteX24" fmla="*/ 3016472 w 5391150"/>
                <a:gd name="connsiteY24" fmla="*/ 0 h 5123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91150" h="5123497">
                  <a:moveTo>
                    <a:pt x="3016472" y="571500"/>
                  </a:moveTo>
                  <a:cubicBezTo>
                    <a:pt x="3294316" y="571500"/>
                    <a:pt x="3549491" y="624554"/>
                    <a:pt x="3774758" y="729234"/>
                  </a:cubicBezTo>
                  <a:cubicBezTo>
                    <a:pt x="3985165" y="826961"/>
                    <a:pt x="4169950" y="969740"/>
                    <a:pt x="4324255" y="1153573"/>
                  </a:cubicBezTo>
                  <a:cubicBezTo>
                    <a:pt x="4643723" y="1534287"/>
                    <a:pt x="4819650" y="2077974"/>
                    <a:pt x="4819650" y="2684336"/>
                  </a:cubicBezTo>
                  <a:cubicBezTo>
                    <a:pt x="4819650" y="2915317"/>
                    <a:pt x="4756881" y="3092863"/>
                    <a:pt x="4609719" y="3278029"/>
                  </a:cubicBezTo>
                  <a:cubicBezTo>
                    <a:pt x="4450080" y="3478911"/>
                    <a:pt x="4203954" y="3668840"/>
                    <a:pt x="3943350" y="3869912"/>
                  </a:cubicBezTo>
                  <a:cubicBezTo>
                    <a:pt x="3894296" y="3907727"/>
                    <a:pt x="3843623" y="3946875"/>
                    <a:pt x="3792760" y="3986594"/>
                  </a:cubicBezTo>
                  <a:cubicBezTo>
                    <a:pt x="3575876" y="4156043"/>
                    <a:pt x="3380328" y="4304634"/>
                    <a:pt x="3182779" y="4406551"/>
                  </a:cubicBezTo>
                  <a:cubicBezTo>
                    <a:pt x="2990374" y="4505802"/>
                    <a:pt x="2810923" y="4551998"/>
                    <a:pt x="2617946" y="4551998"/>
                  </a:cubicBezTo>
                  <a:cubicBezTo>
                    <a:pt x="2277904" y="4551998"/>
                    <a:pt x="1990630" y="4477322"/>
                    <a:pt x="1739837" y="4323588"/>
                  </a:cubicBezTo>
                  <a:cubicBezTo>
                    <a:pt x="1503236" y="4178618"/>
                    <a:pt x="1284827" y="3955542"/>
                    <a:pt x="1071944" y="3641789"/>
                  </a:cubicBezTo>
                  <a:cubicBezTo>
                    <a:pt x="1011746" y="3553111"/>
                    <a:pt x="953357" y="3473006"/>
                    <a:pt x="896874" y="3395567"/>
                  </a:cubicBezTo>
                  <a:cubicBezTo>
                    <a:pt x="671227" y="3086195"/>
                    <a:pt x="571500" y="2938653"/>
                    <a:pt x="571500" y="2684336"/>
                  </a:cubicBezTo>
                  <a:cubicBezTo>
                    <a:pt x="571500" y="2418207"/>
                    <a:pt x="637794" y="2154841"/>
                    <a:pt x="768572" y="1901571"/>
                  </a:cubicBezTo>
                  <a:cubicBezTo>
                    <a:pt x="895922" y="1654969"/>
                    <a:pt x="1086041" y="1419320"/>
                    <a:pt x="1318546" y="1220153"/>
                  </a:cubicBezTo>
                  <a:cubicBezTo>
                    <a:pt x="1551337" y="1020699"/>
                    <a:pt x="1828038" y="856107"/>
                    <a:pt x="2118646" y="744284"/>
                  </a:cubicBezTo>
                  <a:cubicBezTo>
                    <a:pt x="2412397" y="631222"/>
                    <a:pt x="2722912" y="571500"/>
                    <a:pt x="3016472" y="571500"/>
                  </a:cubicBezTo>
                  <a:moveTo>
                    <a:pt x="3016472" y="0"/>
                  </a:moveTo>
                  <a:cubicBezTo>
                    <a:pt x="1518952" y="0"/>
                    <a:pt x="0" y="1201769"/>
                    <a:pt x="0" y="2684336"/>
                  </a:cubicBezTo>
                  <a:cubicBezTo>
                    <a:pt x="0" y="3240310"/>
                    <a:pt x="308324" y="3534156"/>
                    <a:pt x="599027" y="3962591"/>
                  </a:cubicBezTo>
                  <a:cubicBezTo>
                    <a:pt x="1083469" y="4676680"/>
                    <a:pt x="1687544" y="5123498"/>
                    <a:pt x="2617946" y="5123498"/>
                  </a:cubicBezTo>
                  <a:cubicBezTo>
                    <a:pt x="3245358" y="5123498"/>
                    <a:pt x="3686651" y="4794790"/>
                    <a:pt x="4144709" y="4436840"/>
                  </a:cubicBezTo>
                  <a:cubicBezTo>
                    <a:pt x="4773549" y="3945446"/>
                    <a:pt x="5391150" y="3542157"/>
                    <a:pt x="5391150" y="2684336"/>
                  </a:cubicBezTo>
                  <a:cubicBezTo>
                    <a:pt x="5391150" y="1201769"/>
                    <a:pt x="4505230" y="0"/>
                    <a:pt x="3016472" y="0"/>
                  </a:cubicBezTo>
                  <a:lnTo>
                    <a:pt x="3016472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997ABC0-08BD-4A6F-8238-C14E24903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2587" y="297799"/>
              <a:ext cx="3707369" cy="3567230"/>
            </a:xfrm>
            <a:custGeom>
              <a:avLst/>
              <a:gdLst>
                <a:gd name="connsiteX0" fmla="*/ 3016472 w 5391150"/>
                <a:gd name="connsiteY0" fmla="*/ 476250 h 5123497"/>
                <a:gd name="connsiteX1" fmla="*/ 3814953 w 5391150"/>
                <a:gd name="connsiteY1" fmla="*/ 642842 h 5123497"/>
                <a:gd name="connsiteX2" fmla="*/ 4397312 w 5391150"/>
                <a:gd name="connsiteY2" fmla="*/ 1092327 h 5123497"/>
                <a:gd name="connsiteX3" fmla="*/ 4914900 w 5391150"/>
                <a:gd name="connsiteY3" fmla="*/ 2684336 h 5123497"/>
                <a:gd name="connsiteX4" fmla="*/ 4684300 w 5391150"/>
                <a:gd name="connsiteY4" fmla="*/ 3337275 h 5123497"/>
                <a:gd name="connsiteX5" fmla="*/ 4001548 w 5391150"/>
                <a:gd name="connsiteY5" fmla="*/ 3945255 h 5123497"/>
                <a:gd name="connsiteX6" fmla="*/ 3851434 w 5391150"/>
                <a:gd name="connsiteY6" fmla="*/ 4061555 h 5123497"/>
                <a:gd name="connsiteX7" fmla="*/ 2617946 w 5391150"/>
                <a:gd name="connsiteY7" fmla="*/ 4647248 h 5123497"/>
                <a:gd name="connsiteX8" fmla="*/ 993077 w 5391150"/>
                <a:gd name="connsiteY8" fmla="*/ 3695224 h 5123497"/>
                <a:gd name="connsiteX9" fmla="*/ 819912 w 5391150"/>
                <a:gd name="connsiteY9" fmla="*/ 3451670 h 5123497"/>
                <a:gd name="connsiteX10" fmla="*/ 476250 w 5391150"/>
                <a:gd name="connsiteY10" fmla="*/ 2684336 h 5123497"/>
                <a:gd name="connsiteX11" fmla="*/ 683895 w 5391150"/>
                <a:gd name="connsiteY11" fmla="*/ 1857947 h 5123497"/>
                <a:gd name="connsiteX12" fmla="*/ 1256538 w 5391150"/>
                <a:gd name="connsiteY12" fmla="*/ 1147858 h 5123497"/>
                <a:gd name="connsiteX13" fmla="*/ 2084451 w 5391150"/>
                <a:gd name="connsiteY13" fmla="*/ 655415 h 5123497"/>
                <a:gd name="connsiteX14" fmla="*/ 3016472 w 5391150"/>
                <a:gd name="connsiteY14" fmla="*/ 476250 h 5123497"/>
                <a:gd name="connsiteX15" fmla="*/ 3016472 w 5391150"/>
                <a:gd name="connsiteY15" fmla="*/ 0 h 5123497"/>
                <a:gd name="connsiteX16" fmla="*/ 0 w 5391150"/>
                <a:gd name="connsiteY16" fmla="*/ 2684336 h 5123497"/>
                <a:gd name="connsiteX17" fmla="*/ 599027 w 5391150"/>
                <a:gd name="connsiteY17" fmla="*/ 3962591 h 5123497"/>
                <a:gd name="connsiteX18" fmla="*/ 2617946 w 5391150"/>
                <a:gd name="connsiteY18" fmla="*/ 5123498 h 5123497"/>
                <a:gd name="connsiteX19" fmla="*/ 4144709 w 5391150"/>
                <a:gd name="connsiteY19" fmla="*/ 4436840 h 5123497"/>
                <a:gd name="connsiteX20" fmla="*/ 5391150 w 5391150"/>
                <a:gd name="connsiteY20" fmla="*/ 2684336 h 5123497"/>
                <a:gd name="connsiteX21" fmla="*/ 3016472 w 5391150"/>
                <a:gd name="connsiteY21" fmla="*/ 0 h 5123497"/>
                <a:gd name="connsiteX22" fmla="*/ 3016472 w 5391150"/>
                <a:gd name="connsiteY22" fmla="*/ 0 h 5123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391150" h="5123497">
                  <a:moveTo>
                    <a:pt x="3016472" y="476250"/>
                  </a:moveTo>
                  <a:cubicBezTo>
                    <a:pt x="3308318" y="476250"/>
                    <a:pt x="3576923" y="532352"/>
                    <a:pt x="3814953" y="642842"/>
                  </a:cubicBezTo>
                  <a:cubicBezTo>
                    <a:pt x="4038029" y="746474"/>
                    <a:pt x="4233958" y="897731"/>
                    <a:pt x="4397312" y="1092327"/>
                  </a:cubicBezTo>
                  <a:cubicBezTo>
                    <a:pt x="4731068" y="1490186"/>
                    <a:pt x="4914900" y="2055590"/>
                    <a:pt x="4914900" y="2684336"/>
                  </a:cubicBezTo>
                  <a:cubicBezTo>
                    <a:pt x="4914900" y="2935224"/>
                    <a:pt x="4843749" y="3136583"/>
                    <a:pt x="4684300" y="3337275"/>
                  </a:cubicBezTo>
                  <a:cubicBezTo>
                    <a:pt x="4517517" y="3547205"/>
                    <a:pt x="4266915" y="3740563"/>
                    <a:pt x="4001548" y="3945255"/>
                  </a:cubicBezTo>
                  <a:cubicBezTo>
                    <a:pt x="3952589" y="3982974"/>
                    <a:pt x="3902012" y="4022027"/>
                    <a:pt x="3851434" y="4061555"/>
                  </a:cubicBezTo>
                  <a:cubicBezTo>
                    <a:pt x="3398711" y="4415314"/>
                    <a:pt x="3068288" y="4647248"/>
                    <a:pt x="2617946" y="4647248"/>
                  </a:cubicBezTo>
                  <a:cubicBezTo>
                    <a:pt x="1931765" y="4647248"/>
                    <a:pt x="1445800" y="4362545"/>
                    <a:pt x="993077" y="3695224"/>
                  </a:cubicBezTo>
                  <a:cubicBezTo>
                    <a:pt x="933831" y="3607880"/>
                    <a:pt x="875919" y="3528441"/>
                    <a:pt x="819912" y="3451670"/>
                  </a:cubicBezTo>
                  <a:cubicBezTo>
                    <a:pt x="587788" y="3133439"/>
                    <a:pt x="476250" y="2967895"/>
                    <a:pt x="476250" y="2684336"/>
                  </a:cubicBezTo>
                  <a:cubicBezTo>
                    <a:pt x="476250" y="2402872"/>
                    <a:pt x="546164" y="2124837"/>
                    <a:pt x="683895" y="1857947"/>
                  </a:cubicBezTo>
                  <a:cubicBezTo>
                    <a:pt x="818674" y="1596866"/>
                    <a:pt x="1011365" y="1357884"/>
                    <a:pt x="1256538" y="1147858"/>
                  </a:cubicBezTo>
                  <a:cubicBezTo>
                    <a:pt x="1497521" y="941356"/>
                    <a:pt x="1783747" y="771049"/>
                    <a:pt x="2084451" y="655415"/>
                  </a:cubicBezTo>
                  <a:cubicBezTo>
                    <a:pt x="2393347" y="536448"/>
                    <a:pt x="2707005" y="476250"/>
                    <a:pt x="3016472" y="476250"/>
                  </a:cubicBezTo>
                  <a:moveTo>
                    <a:pt x="3016472" y="0"/>
                  </a:moveTo>
                  <a:cubicBezTo>
                    <a:pt x="1518952" y="0"/>
                    <a:pt x="0" y="1201769"/>
                    <a:pt x="0" y="2684336"/>
                  </a:cubicBezTo>
                  <a:cubicBezTo>
                    <a:pt x="0" y="3240310"/>
                    <a:pt x="308324" y="3534156"/>
                    <a:pt x="599027" y="3962591"/>
                  </a:cubicBezTo>
                  <a:cubicBezTo>
                    <a:pt x="1083469" y="4676680"/>
                    <a:pt x="1687544" y="5123498"/>
                    <a:pt x="2617946" y="5123498"/>
                  </a:cubicBezTo>
                  <a:cubicBezTo>
                    <a:pt x="3245358" y="5123498"/>
                    <a:pt x="3686651" y="4794790"/>
                    <a:pt x="4144709" y="4436840"/>
                  </a:cubicBezTo>
                  <a:cubicBezTo>
                    <a:pt x="4773549" y="3945446"/>
                    <a:pt x="5391150" y="3542157"/>
                    <a:pt x="5391150" y="2684336"/>
                  </a:cubicBezTo>
                  <a:cubicBezTo>
                    <a:pt x="5391150" y="1201769"/>
                    <a:pt x="4505230" y="0"/>
                    <a:pt x="3016472" y="0"/>
                  </a:cubicBezTo>
                  <a:lnTo>
                    <a:pt x="3016472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55139CD-4815-48FB-9768-9DF081A491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2588" y="273205"/>
              <a:ext cx="3727034" cy="3616507"/>
            </a:xfrm>
            <a:custGeom>
              <a:avLst/>
              <a:gdLst>
                <a:gd name="connsiteX0" fmla="*/ 0 w 5419747"/>
                <a:gd name="connsiteY0" fmla="*/ 2700514 h 5194273"/>
                <a:gd name="connsiteX1" fmla="*/ 52864 w 5419747"/>
                <a:gd name="connsiteY1" fmla="*/ 2193498 h 5194273"/>
                <a:gd name="connsiteX2" fmla="*/ 211741 w 5419747"/>
                <a:gd name="connsiteY2" fmla="*/ 1707723 h 5194273"/>
                <a:gd name="connsiteX3" fmla="*/ 807434 w 5419747"/>
                <a:gd name="connsiteY3" fmla="*/ 882763 h 5194273"/>
                <a:gd name="connsiteX4" fmla="*/ 1202436 w 5419747"/>
                <a:gd name="connsiteY4" fmla="*/ 559580 h 5194273"/>
                <a:gd name="connsiteX5" fmla="*/ 1643920 w 5419747"/>
                <a:gd name="connsiteY5" fmla="*/ 302976 h 5194273"/>
                <a:gd name="connsiteX6" fmla="*/ 2623947 w 5419747"/>
                <a:gd name="connsiteY6" fmla="*/ 19989 h 5194273"/>
                <a:gd name="connsiteX7" fmla="*/ 3136868 w 5419747"/>
                <a:gd name="connsiteY7" fmla="*/ 5034 h 5194273"/>
                <a:gd name="connsiteX8" fmla="*/ 3645408 w 5419747"/>
                <a:gd name="connsiteY8" fmla="*/ 83997 h 5194273"/>
                <a:gd name="connsiteX9" fmla="*/ 4129278 w 5419747"/>
                <a:gd name="connsiteY9" fmla="*/ 267258 h 5194273"/>
                <a:gd name="connsiteX10" fmla="*/ 4557998 w 5419747"/>
                <a:gd name="connsiteY10" fmla="*/ 558627 h 5194273"/>
                <a:gd name="connsiteX11" fmla="*/ 4900803 w 5419747"/>
                <a:gd name="connsiteY11" fmla="*/ 944676 h 5194273"/>
                <a:gd name="connsiteX12" fmla="*/ 4937760 w 5419747"/>
                <a:gd name="connsiteY12" fmla="*/ 997444 h 5194273"/>
                <a:gd name="connsiteX13" fmla="*/ 4973193 w 5419747"/>
                <a:gd name="connsiteY13" fmla="*/ 1051165 h 5194273"/>
                <a:gd name="connsiteX14" fmla="*/ 5007578 w 5419747"/>
                <a:gd name="connsiteY14" fmla="*/ 1105458 h 5194273"/>
                <a:gd name="connsiteX15" fmla="*/ 5040726 w 5419747"/>
                <a:gd name="connsiteY15" fmla="*/ 1160512 h 5194273"/>
                <a:gd name="connsiteX16" fmla="*/ 5161788 w 5419747"/>
                <a:gd name="connsiteY16" fmla="*/ 1387017 h 5194273"/>
                <a:gd name="connsiteX17" fmla="*/ 5327523 w 5419747"/>
                <a:gd name="connsiteY17" fmla="*/ 1870887 h 5194273"/>
                <a:gd name="connsiteX18" fmla="*/ 5366385 w 5419747"/>
                <a:gd name="connsiteY18" fmla="*/ 2122632 h 5194273"/>
                <a:gd name="connsiteX19" fmla="*/ 5391626 w 5419747"/>
                <a:gd name="connsiteY19" fmla="*/ 2374569 h 5194273"/>
                <a:gd name="connsiteX20" fmla="*/ 5411724 w 5419747"/>
                <a:gd name="connsiteY20" fmla="*/ 2626505 h 5194273"/>
                <a:gd name="connsiteX21" fmla="*/ 5415820 w 5419747"/>
                <a:gd name="connsiteY21" fmla="*/ 2689656 h 5194273"/>
                <a:gd name="connsiteX22" fmla="*/ 5417630 w 5419747"/>
                <a:gd name="connsiteY22" fmla="*/ 2722136 h 5194273"/>
                <a:gd name="connsiteX23" fmla="*/ 5418963 w 5419747"/>
                <a:gd name="connsiteY23" fmla="*/ 2755188 h 5194273"/>
                <a:gd name="connsiteX24" fmla="*/ 5417153 w 5419747"/>
                <a:gd name="connsiteY24" fmla="*/ 2888347 h 5194273"/>
                <a:gd name="connsiteX25" fmla="*/ 5281517 w 5419747"/>
                <a:gd name="connsiteY25" fmla="*/ 3411365 h 5194273"/>
                <a:gd name="connsiteX26" fmla="*/ 4980052 w 5419747"/>
                <a:gd name="connsiteY26" fmla="*/ 3855516 h 5194273"/>
                <a:gd name="connsiteX27" fmla="*/ 4796314 w 5419747"/>
                <a:gd name="connsiteY27" fmla="*/ 4040682 h 5194273"/>
                <a:gd name="connsiteX28" fmla="*/ 4604766 w 5419747"/>
                <a:gd name="connsiteY28" fmla="*/ 4208989 h 5194273"/>
                <a:gd name="connsiteX29" fmla="*/ 4215670 w 5419747"/>
                <a:gd name="connsiteY29" fmla="*/ 4512265 h 5194273"/>
                <a:gd name="connsiteX30" fmla="*/ 4117753 w 5419747"/>
                <a:gd name="connsiteY30" fmla="*/ 4586274 h 5194273"/>
                <a:gd name="connsiteX31" fmla="*/ 4017169 w 5419747"/>
                <a:gd name="connsiteY31" fmla="*/ 4660759 h 5194273"/>
                <a:gd name="connsiteX32" fmla="*/ 3914108 w 5419747"/>
                <a:gd name="connsiteY32" fmla="*/ 4734292 h 5194273"/>
                <a:gd name="connsiteX33" fmla="*/ 3807809 w 5419747"/>
                <a:gd name="connsiteY33" fmla="*/ 4805730 h 5194273"/>
                <a:gd name="connsiteX34" fmla="*/ 3584639 w 5419747"/>
                <a:gd name="connsiteY34" fmla="*/ 4939842 h 5194273"/>
                <a:gd name="connsiteX35" fmla="*/ 3344609 w 5419747"/>
                <a:gd name="connsiteY35" fmla="*/ 5053856 h 5194273"/>
                <a:gd name="connsiteX36" fmla="*/ 2822258 w 5419747"/>
                <a:gd name="connsiteY36" fmla="*/ 5185015 h 5194273"/>
                <a:gd name="connsiteX37" fmla="*/ 2687765 w 5419747"/>
                <a:gd name="connsiteY37" fmla="*/ 5193493 h 5194273"/>
                <a:gd name="connsiteX38" fmla="*/ 2654141 w 5419747"/>
                <a:gd name="connsiteY38" fmla="*/ 5194254 h 5194273"/>
                <a:gd name="connsiteX39" fmla="*/ 2620613 w 5419747"/>
                <a:gd name="connsiteY39" fmla="*/ 5194064 h 5194273"/>
                <a:gd name="connsiteX40" fmla="*/ 2587181 w 5419747"/>
                <a:gd name="connsiteY40" fmla="*/ 5193683 h 5194273"/>
                <a:gd name="connsiteX41" fmla="*/ 2554700 w 5419747"/>
                <a:gd name="connsiteY41" fmla="*/ 5192445 h 5194273"/>
                <a:gd name="connsiteX42" fmla="*/ 2295239 w 5419747"/>
                <a:gd name="connsiteY42" fmla="*/ 5171776 h 5194273"/>
                <a:gd name="connsiteX43" fmla="*/ 2037398 w 5419747"/>
                <a:gd name="connsiteY43" fmla="*/ 5126246 h 5194273"/>
                <a:gd name="connsiteX44" fmla="*/ 1784128 w 5419747"/>
                <a:gd name="connsiteY44" fmla="*/ 5054904 h 5194273"/>
                <a:gd name="connsiteX45" fmla="*/ 1299305 w 5419747"/>
                <a:gd name="connsiteY45" fmla="*/ 4840401 h 5194273"/>
                <a:gd name="connsiteX46" fmla="*/ 890683 w 5419747"/>
                <a:gd name="connsiteY46" fmla="*/ 4506454 h 5194273"/>
                <a:gd name="connsiteX47" fmla="*/ 725043 w 5419747"/>
                <a:gd name="connsiteY47" fmla="*/ 4305477 h 5194273"/>
                <a:gd name="connsiteX48" fmla="*/ 580358 w 5419747"/>
                <a:gd name="connsiteY48" fmla="*/ 4092688 h 5194273"/>
                <a:gd name="connsiteX49" fmla="*/ 546545 w 5419747"/>
                <a:gd name="connsiteY49" fmla="*/ 4038491 h 5194273"/>
                <a:gd name="connsiteX50" fmla="*/ 514255 w 5419747"/>
                <a:gd name="connsiteY50" fmla="*/ 3985913 h 5194273"/>
                <a:gd name="connsiteX51" fmla="*/ 450533 w 5419747"/>
                <a:gd name="connsiteY51" fmla="*/ 3883995 h 5194273"/>
                <a:gd name="connsiteX52" fmla="*/ 318516 w 5419747"/>
                <a:gd name="connsiteY52" fmla="*/ 3675779 h 5194273"/>
                <a:gd name="connsiteX53" fmla="*/ 189643 w 5419747"/>
                <a:gd name="connsiteY53" fmla="*/ 3455656 h 5194273"/>
                <a:gd name="connsiteX54" fmla="*/ 131540 w 5419747"/>
                <a:gd name="connsiteY54" fmla="*/ 3338975 h 5194273"/>
                <a:gd name="connsiteX55" fmla="*/ 82201 w 5419747"/>
                <a:gd name="connsiteY55" fmla="*/ 3216864 h 5194273"/>
                <a:gd name="connsiteX56" fmla="*/ 44387 w 5419747"/>
                <a:gd name="connsiteY56" fmla="*/ 3090182 h 5194273"/>
                <a:gd name="connsiteX57" fmla="*/ 30289 w 5419747"/>
                <a:gd name="connsiteY57" fmla="*/ 3025602 h 5194273"/>
                <a:gd name="connsiteX58" fmla="*/ 24098 w 5419747"/>
                <a:gd name="connsiteY58" fmla="*/ 2993217 h 5194273"/>
                <a:gd name="connsiteX59" fmla="*/ 18955 w 5419747"/>
                <a:gd name="connsiteY59" fmla="*/ 2960737 h 5194273"/>
                <a:gd name="connsiteX60" fmla="*/ 0 w 5419747"/>
                <a:gd name="connsiteY60" fmla="*/ 2700514 h 5194273"/>
                <a:gd name="connsiteX61" fmla="*/ 155162 w 5419747"/>
                <a:gd name="connsiteY61" fmla="*/ 2700514 h 5194273"/>
                <a:gd name="connsiteX62" fmla="*/ 181642 w 5419747"/>
                <a:gd name="connsiteY62" fmla="*/ 2929305 h 5194273"/>
                <a:gd name="connsiteX63" fmla="*/ 259842 w 5419747"/>
                <a:gd name="connsiteY63" fmla="*/ 3143331 h 5194273"/>
                <a:gd name="connsiteX64" fmla="*/ 314420 w 5419747"/>
                <a:gd name="connsiteY64" fmla="*/ 3244106 h 5194273"/>
                <a:gd name="connsiteX65" fmla="*/ 377095 w 5419747"/>
                <a:gd name="connsiteY65" fmla="*/ 3341642 h 5194273"/>
                <a:gd name="connsiteX66" fmla="*/ 521875 w 5419747"/>
                <a:gd name="connsiteY66" fmla="*/ 3530142 h 5194273"/>
                <a:gd name="connsiteX67" fmla="*/ 678561 w 5419747"/>
                <a:gd name="connsiteY67" fmla="*/ 3720070 h 5194273"/>
                <a:gd name="connsiteX68" fmla="*/ 756476 w 5419747"/>
                <a:gd name="connsiteY68" fmla="*/ 3819225 h 5194273"/>
                <a:gd name="connsiteX69" fmla="*/ 793909 w 5419747"/>
                <a:gd name="connsiteY69" fmla="*/ 3867898 h 5194273"/>
                <a:gd name="connsiteX70" fmla="*/ 830580 w 5419747"/>
                <a:gd name="connsiteY70" fmla="*/ 3914475 h 5194273"/>
                <a:gd name="connsiteX71" fmla="*/ 1145667 w 5419747"/>
                <a:gd name="connsiteY71" fmla="*/ 4258709 h 5194273"/>
                <a:gd name="connsiteX72" fmla="*/ 1313212 w 5419747"/>
                <a:gd name="connsiteY72" fmla="*/ 4413585 h 5194273"/>
                <a:gd name="connsiteX73" fmla="*/ 1488662 w 5419747"/>
                <a:gd name="connsiteY73" fmla="*/ 4556365 h 5194273"/>
                <a:gd name="connsiteX74" fmla="*/ 1880616 w 5419747"/>
                <a:gd name="connsiteY74" fmla="*/ 4782203 h 5194273"/>
                <a:gd name="connsiteX75" fmla="*/ 2099882 w 5419747"/>
                <a:gd name="connsiteY75" fmla="*/ 4846020 h 5194273"/>
                <a:gd name="connsiteX76" fmla="*/ 2156079 w 5419747"/>
                <a:gd name="connsiteY76" fmla="*/ 4857260 h 5194273"/>
                <a:gd name="connsiteX77" fmla="*/ 2212753 w 5419747"/>
                <a:gd name="connsiteY77" fmla="*/ 4866690 h 5194273"/>
                <a:gd name="connsiteX78" fmla="*/ 2327148 w 5419747"/>
                <a:gd name="connsiteY78" fmla="*/ 4880215 h 5194273"/>
                <a:gd name="connsiteX79" fmla="*/ 2384679 w 5419747"/>
                <a:gd name="connsiteY79" fmla="*/ 4884597 h 5194273"/>
                <a:gd name="connsiteX80" fmla="*/ 2442401 w 5419747"/>
                <a:gd name="connsiteY80" fmla="*/ 4887645 h 5194273"/>
                <a:gd name="connsiteX81" fmla="*/ 2500313 w 5419747"/>
                <a:gd name="connsiteY81" fmla="*/ 4888978 h 5194273"/>
                <a:gd name="connsiteX82" fmla="*/ 2558320 w 5419747"/>
                <a:gd name="connsiteY82" fmla="*/ 4888693 h 5194273"/>
                <a:gd name="connsiteX83" fmla="*/ 2587371 w 5419747"/>
                <a:gd name="connsiteY83" fmla="*/ 4888407 h 5194273"/>
                <a:gd name="connsiteX84" fmla="*/ 2615374 w 5419747"/>
                <a:gd name="connsiteY84" fmla="*/ 4887168 h 5194273"/>
                <a:gd name="connsiteX85" fmla="*/ 2643283 w 5419747"/>
                <a:gd name="connsiteY85" fmla="*/ 4885740 h 5194273"/>
                <a:gd name="connsiteX86" fmla="*/ 2671096 w 5419747"/>
                <a:gd name="connsiteY86" fmla="*/ 4883454 h 5194273"/>
                <a:gd name="connsiteX87" fmla="*/ 2781395 w 5419747"/>
                <a:gd name="connsiteY87" fmla="*/ 4869833 h 5194273"/>
                <a:gd name="connsiteX88" fmla="*/ 3201543 w 5419747"/>
                <a:gd name="connsiteY88" fmla="*/ 4731911 h 5194273"/>
                <a:gd name="connsiteX89" fmla="*/ 3589687 w 5419747"/>
                <a:gd name="connsiteY89" fmla="*/ 4490071 h 5194273"/>
                <a:gd name="connsiteX90" fmla="*/ 3683794 w 5419747"/>
                <a:gd name="connsiteY90" fmla="*/ 4419015 h 5194273"/>
                <a:gd name="connsiteX91" fmla="*/ 3777901 w 5419747"/>
                <a:gd name="connsiteY91" fmla="*/ 4345577 h 5194273"/>
                <a:gd name="connsiteX92" fmla="*/ 3968496 w 5419747"/>
                <a:gd name="connsiteY92" fmla="*/ 4193177 h 5194273"/>
                <a:gd name="connsiteX93" fmla="*/ 4360259 w 5419747"/>
                <a:gd name="connsiteY93" fmla="*/ 3898188 h 5194273"/>
                <a:gd name="connsiteX94" fmla="*/ 4725257 w 5419747"/>
                <a:gd name="connsiteY94" fmla="*/ 3604818 h 5194273"/>
                <a:gd name="connsiteX95" fmla="*/ 5017103 w 5419747"/>
                <a:gd name="connsiteY95" fmla="*/ 3268585 h 5194273"/>
                <a:gd name="connsiteX96" fmla="*/ 5116544 w 5419747"/>
                <a:gd name="connsiteY96" fmla="*/ 3073132 h 5194273"/>
                <a:gd name="connsiteX97" fmla="*/ 5177124 w 5419747"/>
                <a:gd name="connsiteY97" fmla="*/ 2859582 h 5194273"/>
                <a:gd name="connsiteX98" fmla="*/ 5193887 w 5419747"/>
                <a:gd name="connsiteY98" fmla="*/ 2747568 h 5194273"/>
                <a:gd name="connsiteX99" fmla="*/ 5196650 w 5419747"/>
                <a:gd name="connsiteY99" fmla="*/ 2719183 h 5194273"/>
                <a:gd name="connsiteX100" fmla="*/ 5198745 w 5419747"/>
                <a:gd name="connsiteY100" fmla="*/ 2690227 h 5194273"/>
                <a:gd name="connsiteX101" fmla="*/ 5201793 w 5419747"/>
                <a:gd name="connsiteY101" fmla="*/ 2630410 h 5194273"/>
                <a:gd name="connsiteX102" fmla="*/ 5196555 w 5419747"/>
                <a:gd name="connsiteY102" fmla="*/ 2391238 h 5194273"/>
                <a:gd name="connsiteX103" fmla="*/ 5162931 w 5419747"/>
                <a:gd name="connsiteY103" fmla="*/ 2155017 h 5194273"/>
                <a:gd name="connsiteX104" fmla="*/ 5105876 w 5419747"/>
                <a:gd name="connsiteY104" fmla="*/ 1924512 h 5194273"/>
                <a:gd name="connsiteX105" fmla="*/ 4958525 w 5419747"/>
                <a:gd name="connsiteY105" fmla="*/ 1477314 h 5194273"/>
                <a:gd name="connsiteX106" fmla="*/ 4858131 w 5419747"/>
                <a:gd name="connsiteY106" fmla="*/ 1265001 h 5194273"/>
                <a:gd name="connsiteX107" fmla="*/ 4828890 w 5419747"/>
                <a:gd name="connsiteY107" fmla="*/ 1214138 h 5194273"/>
                <a:gd name="connsiteX108" fmla="*/ 4798124 w 5419747"/>
                <a:gd name="connsiteY108" fmla="*/ 1164227 h 5194273"/>
                <a:gd name="connsiteX109" fmla="*/ 4765548 w 5419747"/>
                <a:gd name="connsiteY109" fmla="*/ 1115459 h 5194273"/>
                <a:gd name="connsiteX110" fmla="*/ 4731544 w 5419747"/>
                <a:gd name="connsiteY110" fmla="*/ 1067739 h 5194273"/>
                <a:gd name="connsiteX111" fmla="*/ 4409599 w 5419747"/>
                <a:gd name="connsiteY111" fmla="*/ 731792 h 5194273"/>
                <a:gd name="connsiteX112" fmla="*/ 4022027 w 5419747"/>
                <a:gd name="connsiteY112" fmla="*/ 478617 h 5194273"/>
                <a:gd name="connsiteX113" fmla="*/ 3585877 w 5419747"/>
                <a:gd name="connsiteY113" fmla="*/ 319645 h 5194273"/>
                <a:gd name="connsiteX114" fmla="*/ 3123057 w 5419747"/>
                <a:gd name="connsiteY114" fmla="*/ 253732 h 5194273"/>
                <a:gd name="connsiteX115" fmla="*/ 2654046 w 5419747"/>
                <a:gd name="connsiteY115" fmla="*/ 270496 h 5194273"/>
                <a:gd name="connsiteX116" fmla="*/ 2193703 w 5419747"/>
                <a:gd name="connsiteY116" fmla="*/ 367270 h 5194273"/>
                <a:gd name="connsiteX117" fmla="*/ 1753362 w 5419747"/>
                <a:gd name="connsiteY117" fmla="*/ 535672 h 5194273"/>
                <a:gd name="connsiteX118" fmla="*/ 966502 w 5419747"/>
                <a:gd name="connsiteY118" fmla="*/ 1053070 h 5194273"/>
                <a:gd name="connsiteX119" fmla="*/ 644843 w 5419747"/>
                <a:gd name="connsiteY119" fmla="*/ 1398351 h 5194273"/>
                <a:gd name="connsiteX120" fmla="*/ 390525 w 5419747"/>
                <a:gd name="connsiteY120" fmla="*/ 1794877 h 5194273"/>
                <a:gd name="connsiteX121" fmla="*/ 217932 w 5419747"/>
                <a:gd name="connsiteY121" fmla="*/ 2233218 h 5194273"/>
                <a:gd name="connsiteX122" fmla="*/ 155162 w 5419747"/>
                <a:gd name="connsiteY122" fmla="*/ 2700514 h 5194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5419747" h="5194273">
                  <a:moveTo>
                    <a:pt x="0" y="2700514"/>
                  </a:moveTo>
                  <a:cubicBezTo>
                    <a:pt x="476" y="2530493"/>
                    <a:pt x="18193" y="2360472"/>
                    <a:pt x="52864" y="2193498"/>
                  </a:cubicBezTo>
                  <a:cubicBezTo>
                    <a:pt x="87440" y="2026620"/>
                    <a:pt x="140399" y="1862981"/>
                    <a:pt x="211741" y="1707723"/>
                  </a:cubicBezTo>
                  <a:cubicBezTo>
                    <a:pt x="355092" y="1397208"/>
                    <a:pt x="562832" y="1119364"/>
                    <a:pt x="807434" y="882763"/>
                  </a:cubicBezTo>
                  <a:cubicBezTo>
                    <a:pt x="930021" y="764463"/>
                    <a:pt x="1062514" y="656544"/>
                    <a:pt x="1202436" y="559580"/>
                  </a:cubicBezTo>
                  <a:cubicBezTo>
                    <a:pt x="1342549" y="462711"/>
                    <a:pt x="1489996" y="376414"/>
                    <a:pt x="1643920" y="302976"/>
                  </a:cubicBezTo>
                  <a:cubicBezTo>
                    <a:pt x="1952149" y="157149"/>
                    <a:pt x="2284000" y="60756"/>
                    <a:pt x="2623947" y="19989"/>
                  </a:cubicBezTo>
                  <a:cubicBezTo>
                    <a:pt x="2793873" y="-109"/>
                    <a:pt x="2966276" y="-4967"/>
                    <a:pt x="3136868" y="5034"/>
                  </a:cubicBezTo>
                  <a:cubicBezTo>
                    <a:pt x="3307747" y="15417"/>
                    <a:pt x="3478530" y="40848"/>
                    <a:pt x="3645408" y="83997"/>
                  </a:cubicBezTo>
                  <a:cubicBezTo>
                    <a:pt x="3812286" y="127050"/>
                    <a:pt x="3975259" y="188010"/>
                    <a:pt x="4129278" y="267258"/>
                  </a:cubicBezTo>
                  <a:cubicBezTo>
                    <a:pt x="4283107" y="346506"/>
                    <a:pt x="4428744" y="443375"/>
                    <a:pt x="4557998" y="558627"/>
                  </a:cubicBezTo>
                  <a:cubicBezTo>
                    <a:pt x="4687348" y="673785"/>
                    <a:pt x="4801076" y="804944"/>
                    <a:pt x="4900803" y="944676"/>
                  </a:cubicBezTo>
                  <a:lnTo>
                    <a:pt x="4937760" y="997444"/>
                  </a:lnTo>
                  <a:lnTo>
                    <a:pt x="4973193" y="1051165"/>
                  </a:lnTo>
                  <a:cubicBezTo>
                    <a:pt x="4984623" y="1069263"/>
                    <a:pt x="4996339" y="1087265"/>
                    <a:pt x="5007578" y="1105458"/>
                  </a:cubicBezTo>
                  <a:lnTo>
                    <a:pt x="5040726" y="1160512"/>
                  </a:lnTo>
                  <a:cubicBezTo>
                    <a:pt x="5084064" y="1234426"/>
                    <a:pt x="5124926" y="1309769"/>
                    <a:pt x="5161788" y="1387017"/>
                  </a:cubicBezTo>
                  <a:cubicBezTo>
                    <a:pt x="5235702" y="1541512"/>
                    <a:pt x="5292661" y="1704104"/>
                    <a:pt x="5327523" y="1870887"/>
                  </a:cubicBezTo>
                  <a:cubicBezTo>
                    <a:pt x="5344859" y="1954326"/>
                    <a:pt x="5356955" y="2038431"/>
                    <a:pt x="5366385" y="2122632"/>
                  </a:cubicBezTo>
                  <a:cubicBezTo>
                    <a:pt x="5376005" y="2206738"/>
                    <a:pt x="5383720" y="2290749"/>
                    <a:pt x="5391626" y="2374569"/>
                  </a:cubicBezTo>
                  <a:cubicBezTo>
                    <a:pt x="5399152" y="2458484"/>
                    <a:pt x="5405819" y="2542399"/>
                    <a:pt x="5411724" y="2626505"/>
                  </a:cubicBezTo>
                  <a:lnTo>
                    <a:pt x="5415820" y="2689656"/>
                  </a:lnTo>
                  <a:cubicBezTo>
                    <a:pt x="5416582" y="2700038"/>
                    <a:pt x="5417058" y="2711182"/>
                    <a:pt x="5417630" y="2722136"/>
                  </a:cubicBezTo>
                  <a:cubicBezTo>
                    <a:pt x="5418202" y="2733090"/>
                    <a:pt x="5418773" y="2744139"/>
                    <a:pt x="5418963" y="2755188"/>
                  </a:cubicBezTo>
                  <a:cubicBezTo>
                    <a:pt x="5420392" y="2799289"/>
                    <a:pt x="5419916" y="2843770"/>
                    <a:pt x="5417153" y="2888347"/>
                  </a:cubicBezTo>
                  <a:cubicBezTo>
                    <a:pt x="5406867" y="3066750"/>
                    <a:pt x="5358956" y="3246487"/>
                    <a:pt x="5281517" y="3411365"/>
                  </a:cubicBezTo>
                  <a:cubicBezTo>
                    <a:pt x="5204270" y="3576719"/>
                    <a:pt x="5097780" y="3725118"/>
                    <a:pt x="4980052" y="3855516"/>
                  </a:cubicBezTo>
                  <a:cubicBezTo>
                    <a:pt x="4921186" y="3920952"/>
                    <a:pt x="4859369" y="3982293"/>
                    <a:pt x="4796314" y="4040682"/>
                  </a:cubicBezTo>
                  <a:cubicBezTo>
                    <a:pt x="4733258" y="4099070"/>
                    <a:pt x="4669346" y="4155267"/>
                    <a:pt x="4604766" y="4208989"/>
                  </a:cubicBezTo>
                  <a:cubicBezTo>
                    <a:pt x="4475893" y="4316907"/>
                    <a:pt x="4344162" y="4415300"/>
                    <a:pt x="4215670" y="4512265"/>
                  </a:cubicBezTo>
                  <a:lnTo>
                    <a:pt x="4117753" y="4586274"/>
                  </a:lnTo>
                  <a:cubicBezTo>
                    <a:pt x="4084606" y="4611134"/>
                    <a:pt x="4051173" y="4636185"/>
                    <a:pt x="4017169" y="4660759"/>
                  </a:cubicBezTo>
                  <a:cubicBezTo>
                    <a:pt x="3983260" y="4685429"/>
                    <a:pt x="3948970" y="4710003"/>
                    <a:pt x="3914108" y="4734292"/>
                  </a:cubicBezTo>
                  <a:cubicBezTo>
                    <a:pt x="3879152" y="4758390"/>
                    <a:pt x="3843909" y="4782298"/>
                    <a:pt x="3807809" y="4805730"/>
                  </a:cubicBezTo>
                  <a:cubicBezTo>
                    <a:pt x="3735991" y="4852688"/>
                    <a:pt x="3661886" y="4898218"/>
                    <a:pt x="3584639" y="4939842"/>
                  </a:cubicBezTo>
                  <a:cubicBezTo>
                    <a:pt x="3507486" y="4981656"/>
                    <a:pt x="3427666" y="5020518"/>
                    <a:pt x="3344609" y="5053856"/>
                  </a:cubicBezTo>
                  <a:cubicBezTo>
                    <a:pt x="3179255" y="5121484"/>
                    <a:pt x="3001613" y="5167108"/>
                    <a:pt x="2822258" y="5185015"/>
                  </a:cubicBezTo>
                  <a:cubicBezTo>
                    <a:pt x="2777395" y="5189302"/>
                    <a:pt x="2732532" y="5192540"/>
                    <a:pt x="2687765" y="5193493"/>
                  </a:cubicBezTo>
                  <a:lnTo>
                    <a:pt x="2654141" y="5194254"/>
                  </a:lnTo>
                  <a:cubicBezTo>
                    <a:pt x="2642997" y="5194350"/>
                    <a:pt x="2631758" y="5194064"/>
                    <a:pt x="2620613" y="5194064"/>
                  </a:cubicBezTo>
                  <a:lnTo>
                    <a:pt x="2587181" y="5193683"/>
                  </a:lnTo>
                  <a:lnTo>
                    <a:pt x="2554700" y="5192445"/>
                  </a:lnTo>
                  <a:cubicBezTo>
                    <a:pt x="2468213" y="5189683"/>
                    <a:pt x="2381536" y="5182824"/>
                    <a:pt x="2295239" y="5171776"/>
                  </a:cubicBezTo>
                  <a:cubicBezTo>
                    <a:pt x="2208848" y="5161298"/>
                    <a:pt x="2122646" y="5146249"/>
                    <a:pt x="2037398" y="5126246"/>
                  </a:cubicBezTo>
                  <a:cubicBezTo>
                    <a:pt x="1952244" y="5106053"/>
                    <a:pt x="1867757" y="5082146"/>
                    <a:pt x="1784128" y="5054904"/>
                  </a:cubicBezTo>
                  <a:cubicBezTo>
                    <a:pt x="1617155" y="4999945"/>
                    <a:pt x="1452086" y="4931555"/>
                    <a:pt x="1299305" y="4840401"/>
                  </a:cubicBezTo>
                  <a:cubicBezTo>
                    <a:pt x="1146429" y="4749437"/>
                    <a:pt x="1009936" y="4634089"/>
                    <a:pt x="890683" y="4506454"/>
                  </a:cubicBezTo>
                  <a:cubicBezTo>
                    <a:pt x="830771" y="4442732"/>
                    <a:pt x="776288" y="4374914"/>
                    <a:pt x="725043" y="4305477"/>
                  </a:cubicBezTo>
                  <a:cubicBezTo>
                    <a:pt x="674084" y="4235754"/>
                    <a:pt x="625602" y="4164983"/>
                    <a:pt x="580358" y="4092688"/>
                  </a:cubicBezTo>
                  <a:cubicBezTo>
                    <a:pt x="568738" y="4074781"/>
                    <a:pt x="557784" y="4056589"/>
                    <a:pt x="546545" y="4038491"/>
                  </a:cubicBezTo>
                  <a:lnTo>
                    <a:pt x="514255" y="3985913"/>
                  </a:lnTo>
                  <a:cubicBezTo>
                    <a:pt x="493586" y="3951909"/>
                    <a:pt x="472154" y="3918190"/>
                    <a:pt x="450533" y="3883995"/>
                  </a:cubicBezTo>
                  <a:lnTo>
                    <a:pt x="318516" y="3675779"/>
                  </a:lnTo>
                  <a:cubicBezTo>
                    <a:pt x="274225" y="3604818"/>
                    <a:pt x="230505" y="3531761"/>
                    <a:pt x="189643" y="3455656"/>
                  </a:cubicBezTo>
                  <a:cubicBezTo>
                    <a:pt x="169259" y="3417556"/>
                    <a:pt x="149543" y="3378789"/>
                    <a:pt x="131540" y="3338975"/>
                  </a:cubicBezTo>
                  <a:cubicBezTo>
                    <a:pt x="113633" y="3299065"/>
                    <a:pt x="96965" y="3258393"/>
                    <a:pt x="82201" y="3216864"/>
                  </a:cubicBezTo>
                  <a:cubicBezTo>
                    <a:pt x="67723" y="3175240"/>
                    <a:pt x="54864" y="3133044"/>
                    <a:pt x="44387" y="3090182"/>
                  </a:cubicBezTo>
                  <a:cubicBezTo>
                    <a:pt x="39434" y="3068751"/>
                    <a:pt x="34385" y="3047224"/>
                    <a:pt x="30289" y="3025602"/>
                  </a:cubicBezTo>
                  <a:lnTo>
                    <a:pt x="24098" y="2993217"/>
                  </a:lnTo>
                  <a:lnTo>
                    <a:pt x="18955" y="2960737"/>
                  </a:lnTo>
                  <a:cubicBezTo>
                    <a:pt x="5620" y="2874060"/>
                    <a:pt x="0" y="2786906"/>
                    <a:pt x="0" y="2700514"/>
                  </a:cubicBezTo>
                  <a:close/>
                  <a:moveTo>
                    <a:pt x="155162" y="2700514"/>
                  </a:moveTo>
                  <a:cubicBezTo>
                    <a:pt x="156019" y="2778048"/>
                    <a:pt x="163640" y="2855010"/>
                    <a:pt x="181642" y="2929305"/>
                  </a:cubicBezTo>
                  <a:cubicBezTo>
                    <a:pt x="199358" y="3003695"/>
                    <a:pt x="226886" y="3074847"/>
                    <a:pt x="259842" y="3143331"/>
                  </a:cubicBezTo>
                  <a:cubicBezTo>
                    <a:pt x="276511" y="3177526"/>
                    <a:pt x="294989" y="3211054"/>
                    <a:pt x="314420" y="3244106"/>
                  </a:cubicBezTo>
                  <a:cubicBezTo>
                    <a:pt x="334137" y="3277063"/>
                    <a:pt x="355187" y="3309543"/>
                    <a:pt x="377095" y="3341642"/>
                  </a:cubicBezTo>
                  <a:cubicBezTo>
                    <a:pt x="421481" y="3405650"/>
                    <a:pt x="470821" y="3467753"/>
                    <a:pt x="521875" y="3530142"/>
                  </a:cubicBezTo>
                  <a:cubicBezTo>
                    <a:pt x="572929" y="3592626"/>
                    <a:pt x="626269" y="3655110"/>
                    <a:pt x="678561" y="3720070"/>
                  </a:cubicBezTo>
                  <a:cubicBezTo>
                    <a:pt x="704755" y="3752455"/>
                    <a:pt x="730663" y="3785602"/>
                    <a:pt x="756476" y="3819225"/>
                  </a:cubicBezTo>
                  <a:lnTo>
                    <a:pt x="793909" y="3867898"/>
                  </a:lnTo>
                  <a:cubicBezTo>
                    <a:pt x="806196" y="3883424"/>
                    <a:pt x="817912" y="3899331"/>
                    <a:pt x="830580" y="3914475"/>
                  </a:cubicBezTo>
                  <a:cubicBezTo>
                    <a:pt x="929450" y="4037729"/>
                    <a:pt x="1036701" y="4151172"/>
                    <a:pt x="1145667" y="4258709"/>
                  </a:cubicBezTo>
                  <a:cubicBezTo>
                    <a:pt x="1200436" y="4312240"/>
                    <a:pt x="1256157" y="4363960"/>
                    <a:pt x="1313212" y="4413585"/>
                  </a:cubicBezTo>
                  <a:cubicBezTo>
                    <a:pt x="1370267" y="4463211"/>
                    <a:pt x="1428369" y="4511217"/>
                    <a:pt x="1488662" y="4556365"/>
                  </a:cubicBezTo>
                  <a:cubicBezTo>
                    <a:pt x="1608773" y="4646853"/>
                    <a:pt x="1738313" y="4727720"/>
                    <a:pt x="1880616" y="4782203"/>
                  </a:cubicBezTo>
                  <a:cubicBezTo>
                    <a:pt x="1951577" y="4809445"/>
                    <a:pt x="2025110" y="4830304"/>
                    <a:pt x="2099882" y="4846020"/>
                  </a:cubicBezTo>
                  <a:cubicBezTo>
                    <a:pt x="2118646" y="4849735"/>
                    <a:pt x="2137220" y="4854022"/>
                    <a:pt x="2156079" y="4857260"/>
                  </a:cubicBezTo>
                  <a:lnTo>
                    <a:pt x="2212753" y="4866690"/>
                  </a:lnTo>
                  <a:cubicBezTo>
                    <a:pt x="2250758" y="4871738"/>
                    <a:pt x="2288762" y="4877072"/>
                    <a:pt x="2327148" y="4880215"/>
                  </a:cubicBezTo>
                  <a:cubicBezTo>
                    <a:pt x="2346293" y="4882025"/>
                    <a:pt x="2365439" y="4883740"/>
                    <a:pt x="2384679" y="4884597"/>
                  </a:cubicBezTo>
                  <a:cubicBezTo>
                    <a:pt x="2403920" y="4885549"/>
                    <a:pt x="2423065" y="4887073"/>
                    <a:pt x="2442401" y="4887645"/>
                  </a:cubicBezTo>
                  <a:lnTo>
                    <a:pt x="2500313" y="4888978"/>
                  </a:lnTo>
                  <a:cubicBezTo>
                    <a:pt x="2519553" y="4889454"/>
                    <a:pt x="2538984" y="4888788"/>
                    <a:pt x="2558320" y="4888693"/>
                  </a:cubicBezTo>
                  <a:lnTo>
                    <a:pt x="2587371" y="4888407"/>
                  </a:lnTo>
                  <a:cubicBezTo>
                    <a:pt x="2596801" y="4888121"/>
                    <a:pt x="2606040" y="4887549"/>
                    <a:pt x="2615374" y="4887168"/>
                  </a:cubicBezTo>
                  <a:cubicBezTo>
                    <a:pt x="2624709" y="4886692"/>
                    <a:pt x="2634044" y="4886406"/>
                    <a:pt x="2643283" y="4885740"/>
                  </a:cubicBezTo>
                  <a:lnTo>
                    <a:pt x="2671096" y="4883454"/>
                  </a:lnTo>
                  <a:cubicBezTo>
                    <a:pt x="2708148" y="4880501"/>
                    <a:pt x="2744915" y="4875548"/>
                    <a:pt x="2781395" y="4869833"/>
                  </a:cubicBezTo>
                  <a:cubicBezTo>
                    <a:pt x="2927414" y="4845640"/>
                    <a:pt x="3067812" y="4798300"/>
                    <a:pt x="3201543" y="4731911"/>
                  </a:cubicBezTo>
                  <a:cubicBezTo>
                    <a:pt x="3335750" y="4666284"/>
                    <a:pt x="3463481" y="4582273"/>
                    <a:pt x="3589687" y="4490071"/>
                  </a:cubicBezTo>
                  <a:cubicBezTo>
                    <a:pt x="3621215" y="4467116"/>
                    <a:pt x="3652552" y="4443208"/>
                    <a:pt x="3683794" y="4419015"/>
                  </a:cubicBezTo>
                  <a:cubicBezTo>
                    <a:pt x="3715226" y="4394917"/>
                    <a:pt x="3746564" y="4370437"/>
                    <a:pt x="3777901" y="4345577"/>
                  </a:cubicBezTo>
                  <a:lnTo>
                    <a:pt x="3968496" y="4193177"/>
                  </a:lnTo>
                  <a:cubicBezTo>
                    <a:pt x="4099274" y="4089450"/>
                    <a:pt x="4231291" y="3992866"/>
                    <a:pt x="4360259" y="3898188"/>
                  </a:cubicBezTo>
                  <a:cubicBezTo>
                    <a:pt x="4489133" y="3803509"/>
                    <a:pt x="4613148" y="3707878"/>
                    <a:pt x="4725257" y="3604818"/>
                  </a:cubicBezTo>
                  <a:cubicBezTo>
                    <a:pt x="4837367" y="3501948"/>
                    <a:pt x="4938617" y="3392315"/>
                    <a:pt x="5017103" y="3268585"/>
                  </a:cubicBezTo>
                  <a:cubicBezTo>
                    <a:pt x="5056346" y="3206768"/>
                    <a:pt x="5089874" y="3141617"/>
                    <a:pt x="5116544" y="3073132"/>
                  </a:cubicBezTo>
                  <a:cubicBezTo>
                    <a:pt x="5143405" y="3004743"/>
                    <a:pt x="5162741" y="2933115"/>
                    <a:pt x="5177124" y="2859582"/>
                  </a:cubicBezTo>
                  <a:cubicBezTo>
                    <a:pt x="5184268" y="2822815"/>
                    <a:pt x="5189982" y="2785382"/>
                    <a:pt x="5193887" y="2747568"/>
                  </a:cubicBezTo>
                  <a:cubicBezTo>
                    <a:pt x="5195030" y="2738138"/>
                    <a:pt x="5195792" y="2728613"/>
                    <a:pt x="5196650" y="2719183"/>
                  </a:cubicBezTo>
                  <a:cubicBezTo>
                    <a:pt x="5197411" y="2709658"/>
                    <a:pt x="5198364" y="2700324"/>
                    <a:pt x="5198745" y="2690227"/>
                  </a:cubicBezTo>
                  <a:lnTo>
                    <a:pt x="5201793" y="2630410"/>
                  </a:lnTo>
                  <a:cubicBezTo>
                    <a:pt x="5204555" y="2550591"/>
                    <a:pt x="5202841" y="2470676"/>
                    <a:pt x="5196555" y="2391238"/>
                  </a:cubicBezTo>
                  <a:cubicBezTo>
                    <a:pt x="5190458" y="2311704"/>
                    <a:pt x="5178743" y="2232837"/>
                    <a:pt x="5162931" y="2155017"/>
                  </a:cubicBezTo>
                  <a:cubicBezTo>
                    <a:pt x="5146929" y="2077198"/>
                    <a:pt x="5126927" y="2000427"/>
                    <a:pt x="5105876" y="1924512"/>
                  </a:cubicBezTo>
                  <a:cubicBezTo>
                    <a:pt x="5063871" y="1772589"/>
                    <a:pt x="5017485" y="1622665"/>
                    <a:pt x="4958525" y="1477314"/>
                  </a:cubicBezTo>
                  <a:cubicBezTo>
                    <a:pt x="4928997" y="1404733"/>
                    <a:pt x="4896041" y="1333486"/>
                    <a:pt x="4858131" y="1265001"/>
                  </a:cubicBezTo>
                  <a:cubicBezTo>
                    <a:pt x="4848892" y="1247761"/>
                    <a:pt x="4838700" y="1230997"/>
                    <a:pt x="4828890" y="1214138"/>
                  </a:cubicBezTo>
                  <a:cubicBezTo>
                    <a:pt x="4818793" y="1197374"/>
                    <a:pt x="4808315" y="1180896"/>
                    <a:pt x="4798124" y="1164227"/>
                  </a:cubicBezTo>
                  <a:lnTo>
                    <a:pt x="4765548" y="1115459"/>
                  </a:lnTo>
                  <a:lnTo>
                    <a:pt x="4731544" y="1067739"/>
                  </a:lnTo>
                  <a:cubicBezTo>
                    <a:pt x="4638485" y="942294"/>
                    <a:pt x="4529233" y="830090"/>
                    <a:pt x="4409599" y="731792"/>
                  </a:cubicBezTo>
                  <a:cubicBezTo>
                    <a:pt x="4290251" y="633208"/>
                    <a:pt x="4160615" y="547483"/>
                    <a:pt x="4022027" y="478617"/>
                  </a:cubicBezTo>
                  <a:cubicBezTo>
                    <a:pt x="3883533" y="409561"/>
                    <a:pt x="3736943" y="356602"/>
                    <a:pt x="3585877" y="319645"/>
                  </a:cubicBezTo>
                  <a:cubicBezTo>
                    <a:pt x="3434810" y="282593"/>
                    <a:pt x="3279553" y="261257"/>
                    <a:pt x="3123057" y="253732"/>
                  </a:cubicBezTo>
                  <a:cubicBezTo>
                    <a:pt x="2966276" y="245826"/>
                    <a:pt x="2809685" y="251065"/>
                    <a:pt x="2654046" y="270496"/>
                  </a:cubicBezTo>
                  <a:cubicBezTo>
                    <a:pt x="2498503" y="290022"/>
                    <a:pt x="2344388" y="322693"/>
                    <a:pt x="2193703" y="367270"/>
                  </a:cubicBezTo>
                  <a:cubicBezTo>
                    <a:pt x="2042922" y="411657"/>
                    <a:pt x="1895856" y="469092"/>
                    <a:pt x="1753362" y="535672"/>
                  </a:cubicBezTo>
                  <a:cubicBezTo>
                    <a:pt x="1467517" y="667403"/>
                    <a:pt x="1200626" y="842091"/>
                    <a:pt x="966502" y="1053070"/>
                  </a:cubicBezTo>
                  <a:cubicBezTo>
                    <a:pt x="849821" y="1158893"/>
                    <a:pt x="741712" y="1274336"/>
                    <a:pt x="644843" y="1398351"/>
                  </a:cubicBezTo>
                  <a:cubicBezTo>
                    <a:pt x="547783" y="1522176"/>
                    <a:pt x="462153" y="1654955"/>
                    <a:pt x="390525" y="1794877"/>
                  </a:cubicBezTo>
                  <a:cubicBezTo>
                    <a:pt x="318897" y="1934704"/>
                    <a:pt x="259271" y="2081103"/>
                    <a:pt x="217932" y="2233218"/>
                  </a:cubicBezTo>
                  <a:cubicBezTo>
                    <a:pt x="176594" y="2384951"/>
                    <a:pt x="155067" y="2542685"/>
                    <a:pt x="155162" y="270051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 useBgFill="1">
          <p:nvSpPr>
            <p:cNvPr id="40" name="Freeform: Shape 39">
              <a:extLst>
                <a:ext uri="{FF2B5EF4-FFF2-40B4-BE49-F238E27FC236}">
                  <a16:creationId xmlns:a16="http://schemas.microsoft.com/office/drawing/2014/main" id="{82275A1F-D313-4C27-9719-333FE3879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66008" y="178095"/>
              <a:ext cx="3806641" cy="3806637"/>
            </a:xfrm>
            <a:custGeom>
              <a:avLst/>
              <a:gdLst>
                <a:gd name="connsiteX0" fmla="*/ 2733675 w 5467350"/>
                <a:gd name="connsiteY0" fmla="*/ 0 h 5467350"/>
                <a:gd name="connsiteX1" fmla="*/ 0 w 5467350"/>
                <a:gd name="connsiteY1" fmla="*/ 2733675 h 5467350"/>
                <a:gd name="connsiteX2" fmla="*/ 2733675 w 5467350"/>
                <a:gd name="connsiteY2" fmla="*/ 5467350 h 5467350"/>
                <a:gd name="connsiteX3" fmla="*/ 5467350 w 5467350"/>
                <a:gd name="connsiteY3" fmla="*/ 2733675 h 5467350"/>
                <a:gd name="connsiteX4" fmla="*/ 2733675 w 5467350"/>
                <a:gd name="connsiteY4" fmla="*/ 0 h 5467350"/>
                <a:gd name="connsiteX5" fmla="*/ 4922615 w 5467350"/>
                <a:gd name="connsiteY5" fmla="*/ 1317212 h 5467350"/>
                <a:gd name="connsiteX6" fmla="*/ 4979765 w 5467350"/>
                <a:gd name="connsiteY6" fmla="*/ 1430941 h 5467350"/>
                <a:gd name="connsiteX7" fmla="*/ 5031105 w 5467350"/>
                <a:gd name="connsiteY7" fmla="*/ 1547146 h 5467350"/>
                <a:gd name="connsiteX8" fmla="*/ 5185029 w 5467350"/>
                <a:gd name="connsiteY8" fmla="*/ 2031873 h 5467350"/>
                <a:gd name="connsiteX9" fmla="*/ 5261610 w 5467350"/>
                <a:gd name="connsiteY9" fmla="*/ 2535079 h 5467350"/>
                <a:gd name="connsiteX10" fmla="*/ 5274183 w 5467350"/>
                <a:gd name="connsiteY10" fmla="*/ 2789206 h 5467350"/>
                <a:gd name="connsiteX11" fmla="*/ 5274755 w 5467350"/>
                <a:gd name="connsiteY11" fmla="*/ 2834831 h 5467350"/>
                <a:gd name="connsiteX12" fmla="*/ 5274850 w 5467350"/>
                <a:gd name="connsiteY12" fmla="*/ 2853023 h 5467350"/>
                <a:gd name="connsiteX13" fmla="*/ 5274564 w 5467350"/>
                <a:gd name="connsiteY13" fmla="*/ 2910554 h 5467350"/>
                <a:gd name="connsiteX14" fmla="*/ 5274469 w 5467350"/>
                <a:gd name="connsiteY14" fmla="*/ 2915222 h 5467350"/>
                <a:gd name="connsiteX15" fmla="*/ 5267325 w 5467350"/>
                <a:gd name="connsiteY15" fmla="*/ 3035713 h 5467350"/>
                <a:gd name="connsiteX16" fmla="*/ 5141119 w 5467350"/>
                <a:gd name="connsiteY16" fmla="*/ 3487674 h 5467350"/>
                <a:gd name="connsiteX17" fmla="*/ 5020342 w 5467350"/>
                <a:gd name="connsiteY17" fmla="*/ 3689509 h 5467350"/>
                <a:gd name="connsiteX18" fmla="*/ 4867656 w 5467350"/>
                <a:gd name="connsiteY18" fmla="*/ 3874865 h 5467350"/>
                <a:gd name="connsiteX19" fmla="*/ 4498467 w 5467350"/>
                <a:gd name="connsiteY19" fmla="*/ 4210907 h 5467350"/>
                <a:gd name="connsiteX20" fmla="*/ 4260723 w 5467350"/>
                <a:gd name="connsiteY20" fmla="*/ 4398359 h 5467350"/>
                <a:gd name="connsiteX21" fmla="*/ 4088130 w 5467350"/>
                <a:gd name="connsiteY21" fmla="*/ 4533519 h 5467350"/>
                <a:gd name="connsiteX22" fmla="*/ 3985736 w 5467350"/>
                <a:gd name="connsiteY22" fmla="*/ 4615434 h 5467350"/>
                <a:gd name="connsiteX23" fmla="*/ 3885343 w 5467350"/>
                <a:gd name="connsiteY23" fmla="*/ 4693730 h 5467350"/>
                <a:gd name="connsiteX24" fmla="*/ 3681984 w 5467350"/>
                <a:gd name="connsiteY24" fmla="*/ 4841463 h 5467350"/>
                <a:gd name="connsiteX25" fmla="*/ 3473958 w 5467350"/>
                <a:gd name="connsiteY25" fmla="*/ 4971383 h 5467350"/>
                <a:gd name="connsiteX26" fmla="*/ 3259550 w 5467350"/>
                <a:gd name="connsiteY26" fmla="*/ 5077683 h 5467350"/>
                <a:gd name="connsiteX27" fmla="*/ 2808065 w 5467350"/>
                <a:gd name="connsiteY27" fmla="*/ 5199698 h 5467350"/>
                <a:gd name="connsiteX28" fmla="*/ 2691289 w 5467350"/>
                <a:gd name="connsiteY28" fmla="*/ 5209889 h 5467350"/>
                <a:gd name="connsiteX29" fmla="*/ 2661476 w 5467350"/>
                <a:gd name="connsiteY29" fmla="*/ 5211414 h 5467350"/>
                <a:gd name="connsiteX30" fmla="*/ 2631853 w 5467350"/>
                <a:gd name="connsiteY30" fmla="*/ 5212176 h 5467350"/>
                <a:gd name="connsiteX31" fmla="*/ 2631567 w 5467350"/>
                <a:gd name="connsiteY31" fmla="*/ 5212176 h 5467350"/>
                <a:gd name="connsiteX32" fmla="*/ 2631281 w 5467350"/>
                <a:gd name="connsiteY32" fmla="*/ 5212176 h 5467350"/>
                <a:gd name="connsiteX33" fmla="*/ 2599754 w 5467350"/>
                <a:gd name="connsiteY33" fmla="*/ 5212652 h 5467350"/>
                <a:gd name="connsiteX34" fmla="*/ 2583561 w 5467350"/>
                <a:gd name="connsiteY34" fmla="*/ 5212556 h 5467350"/>
                <a:gd name="connsiteX35" fmla="*/ 2571274 w 5467350"/>
                <a:gd name="connsiteY35" fmla="*/ 5212556 h 5467350"/>
                <a:gd name="connsiteX36" fmla="*/ 2326577 w 5467350"/>
                <a:gd name="connsiteY36" fmla="*/ 5201889 h 5467350"/>
                <a:gd name="connsiteX37" fmla="*/ 2208371 w 5467350"/>
                <a:gd name="connsiteY37" fmla="*/ 5188458 h 5467350"/>
                <a:gd name="connsiteX38" fmla="*/ 2090642 w 5467350"/>
                <a:gd name="connsiteY38" fmla="*/ 5168646 h 5467350"/>
                <a:gd name="connsiteX39" fmla="*/ 1858613 w 5467350"/>
                <a:gd name="connsiteY39" fmla="*/ 5108544 h 5467350"/>
                <a:gd name="connsiteX40" fmla="*/ 1636395 w 5467350"/>
                <a:gd name="connsiteY40" fmla="*/ 5021676 h 5467350"/>
                <a:gd name="connsiteX41" fmla="*/ 1636205 w 5467350"/>
                <a:gd name="connsiteY41" fmla="*/ 5021580 h 5467350"/>
                <a:gd name="connsiteX42" fmla="*/ 1636014 w 5467350"/>
                <a:gd name="connsiteY42" fmla="*/ 5021485 h 5467350"/>
                <a:gd name="connsiteX43" fmla="*/ 1425512 w 5467350"/>
                <a:gd name="connsiteY43" fmla="*/ 4906518 h 5467350"/>
                <a:gd name="connsiteX44" fmla="*/ 1043273 w 5467350"/>
                <a:gd name="connsiteY44" fmla="*/ 4599528 h 5467350"/>
                <a:gd name="connsiteX45" fmla="*/ 872395 w 5467350"/>
                <a:gd name="connsiteY45" fmla="*/ 4414933 h 5467350"/>
                <a:gd name="connsiteX46" fmla="*/ 797909 w 5467350"/>
                <a:gd name="connsiteY46" fmla="*/ 4324636 h 5467350"/>
                <a:gd name="connsiteX47" fmla="*/ 791623 w 5467350"/>
                <a:gd name="connsiteY47" fmla="*/ 4316825 h 5467350"/>
                <a:gd name="connsiteX48" fmla="*/ 779145 w 5467350"/>
                <a:gd name="connsiteY48" fmla="*/ 4300728 h 5467350"/>
                <a:gd name="connsiteX49" fmla="*/ 714470 w 5467350"/>
                <a:gd name="connsiteY49" fmla="*/ 4215480 h 5467350"/>
                <a:gd name="connsiteX50" fmla="*/ 714280 w 5467350"/>
                <a:gd name="connsiteY50" fmla="*/ 4215289 h 5467350"/>
                <a:gd name="connsiteX51" fmla="*/ 714089 w 5467350"/>
                <a:gd name="connsiteY51" fmla="*/ 4215098 h 5467350"/>
                <a:gd name="connsiteX52" fmla="*/ 677132 w 5467350"/>
                <a:gd name="connsiteY52" fmla="*/ 4164806 h 5467350"/>
                <a:gd name="connsiteX53" fmla="*/ 635889 w 5467350"/>
                <a:gd name="connsiteY53" fmla="*/ 4108799 h 5467350"/>
                <a:gd name="connsiteX54" fmla="*/ 555212 w 5467350"/>
                <a:gd name="connsiteY54" fmla="*/ 4003358 h 5467350"/>
                <a:gd name="connsiteX55" fmla="*/ 491395 w 5467350"/>
                <a:gd name="connsiteY55" fmla="*/ 3921538 h 5467350"/>
                <a:gd name="connsiteX56" fmla="*/ 394907 w 5467350"/>
                <a:gd name="connsiteY56" fmla="*/ 3796760 h 5467350"/>
                <a:gd name="connsiteX57" fmla="*/ 318421 w 5467350"/>
                <a:gd name="connsiteY57" fmla="*/ 3692938 h 5467350"/>
                <a:gd name="connsiteX58" fmla="*/ 247650 w 5467350"/>
                <a:gd name="connsiteY58" fmla="*/ 3587115 h 5467350"/>
                <a:gd name="connsiteX59" fmla="*/ 183833 w 5467350"/>
                <a:gd name="connsiteY59" fmla="*/ 3478054 h 5467350"/>
                <a:gd name="connsiteX60" fmla="*/ 183642 w 5467350"/>
                <a:gd name="connsiteY60" fmla="*/ 3477673 h 5467350"/>
                <a:gd name="connsiteX61" fmla="*/ 183452 w 5467350"/>
                <a:gd name="connsiteY61" fmla="*/ 3477292 h 5467350"/>
                <a:gd name="connsiteX62" fmla="*/ 161925 w 5467350"/>
                <a:gd name="connsiteY62" fmla="*/ 3435572 h 5467350"/>
                <a:gd name="connsiteX63" fmla="*/ 155067 w 5467350"/>
                <a:gd name="connsiteY63" fmla="*/ 3421761 h 5467350"/>
                <a:gd name="connsiteX64" fmla="*/ 147542 w 5467350"/>
                <a:gd name="connsiteY64" fmla="*/ 3405378 h 5467350"/>
                <a:gd name="connsiteX65" fmla="*/ 129540 w 5467350"/>
                <a:gd name="connsiteY65" fmla="*/ 3364992 h 5467350"/>
                <a:gd name="connsiteX66" fmla="*/ 129350 w 5467350"/>
                <a:gd name="connsiteY66" fmla="*/ 3364611 h 5467350"/>
                <a:gd name="connsiteX67" fmla="*/ 129159 w 5467350"/>
                <a:gd name="connsiteY67" fmla="*/ 3364230 h 5467350"/>
                <a:gd name="connsiteX68" fmla="*/ 54769 w 5467350"/>
                <a:gd name="connsiteY68" fmla="*/ 3125343 h 5467350"/>
                <a:gd name="connsiteX69" fmla="*/ 30385 w 5467350"/>
                <a:gd name="connsiteY69" fmla="*/ 2875407 h 5467350"/>
                <a:gd name="connsiteX70" fmla="*/ 89059 w 5467350"/>
                <a:gd name="connsiteY70" fmla="*/ 2368487 h 5467350"/>
                <a:gd name="connsiteX71" fmla="*/ 161544 w 5467350"/>
                <a:gd name="connsiteY71" fmla="*/ 2123885 h 5467350"/>
                <a:gd name="connsiteX72" fmla="*/ 161735 w 5467350"/>
                <a:gd name="connsiteY72" fmla="*/ 2123504 h 5467350"/>
                <a:gd name="connsiteX73" fmla="*/ 161830 w 5467350"/>
                <a:gd name="connsiteY73" fmla="*/ 2123123 h 5467350"/>
                <a:gd name="connsiteX74" fmla="*/ 175736 w 5467350"/>
                <a:gd name="connsiteY74" fmla="*/ 2085499 h 5467350"/>
                <a:gd name="connsiteX75" fmla="*/ 184118 w 5467350"/>
                <a:gd name="connsiteY75" fmla="*/ 2063496 h 5467350"/>
                <a:gd name="connsiteX76" fmla="*/ 205835 w 5467350"/>
                <a:gd name="connsiteY76" fmla="*/ 2009299 h 5467350"/>
                <a:gd name="connsiteX77" fmla="*/ 207740 w 5467350"/>
                <a:gd name="connsiteY77" fmla="*/ 2004727 h 5467350"/>
                <a:gd name="connsiteX78" fmla="*/ 220123 w 5467350"/>
                <a:gd name="connsiteY78" fmla="*/ 1975580 h 5467350"/>
                <a:gd name="connsiteX79" fmla="*/ 233267 w 5467350"/>
                <a:gd name="connsiteY79" fmla="*/ 1946529 h 5467350"/>
                <a:gd name="connsiteX80" fmla="*/ 260033 w 5467350"/>
                <a:gd name="connsiteY80" fmla="*/ 1889189 h 5467350"/>
                <a:gd name="connsiteX81" fmla="*/ 260128 w 5467350"/>
                <a:gd name="connsiteY81" fmla="*/ 1888903 h 5467350"/>
                <a:gd name="connsiteX82" fmla="*/ 260223 w 5467350"/>
                <a:gd name="connsiteY82" fmla="*/ 1888617 h 5467350"/>
                <a:gd name="connsiteX83" fmla="*/ 382238 w 5467350"/>
                <a:gd name="connsiteY83" fmla="*/ 1665446 h 5467350"/>
                <a:gd name="connsiteX84" fmla="*/ 525590 w 5467350"/>
                <a:gd name="connsiteY84" fmla="*/ 1456373 h 5467350"/>
                <a:gd name="connsiteX85" fmla="*/ 862394 w 5467350"/>
                <a:gd name="connsiteY85" fmla="*/ 1080611 h 5467350"/>
                <a:gd name="connsiteX86" fmla="*/ 1051465 w 5467350"/>
                <a:gd name="connsiteY86" fmla="*/ 914686 h 5467350"/>
                <a:gd name="connsiteX87" fmla="*/ 1100042 w 5467350"/>
                <a:gd name="connsiteY87" fmla="*/ 875919 h 5467350"/>
                <a:gd name="connsiteX88" fmla="*/ 1108424 w 5467350"/>
                <a:gd name="connsiteY88" fmla="*/ 869347 h 5467350"/>
                <a:gd name="connsiteX89" fmla="*/ 1149858 w 5467350"/>
                <a:gd name="connsiteY89" fmla="*/ 837629 h 5467350"/>
                <a:gd name="connsiteX90" fmla="*/ 1150049 w 5467350"/>
                <a:gd name="connsiteY90" fmla="*/ 837438 h 5467350"/>
                <a:gd name="connsiteX91" fmla="*/ 1150239 w 5467350"/>
                <a:gd name="connsiteY91" fmla="*/ 837248 h 5467350"/>
                <a:gd name="connsiteX92" fmla="*/ 1251204 w 5467350"/>
                <a:gd name="connsiteY92" fmla="*/ 763429 h 5467350"/>
                <a:gd name="connsiteX93" fmla="*/ 1678305 w 5467350"/>
                <a:gd name="connsiteY93" fmla="*/ 507016 h 5467350"/>
                <a:gd name="connsiteX94" fmla="*/ 1903476 w 5467350"/>
                <a:gd name="connsiteY94" fmla="*/ 402622 h 5467350"/>
                <a:gd name="connsiteX95" fmla="*/ 2135410 w 5467350"/>
                <a:gd name="connsiteY95" fmla="*/ 316325 h 5467350"/>
                <a:gd name="connsiteX96" fmla="*/ 2373059 w 5467350"/>
                <a:gd name="connsiteY96" fmla="*/ 248698 h 5467350"/>
                <a:gd name="connsiteX97" fmla="*/ 2615089 w 5467350"/>
                <a:gd name="connsiteY97" fmla="*/ 201454 h 5467350"/>
                <a:gd name="connsiteX98" fmla="*/ 3000566 w 5467350"/>
                <a:gd name="connsiteY98" fmla="*/ 172784 h 5467350"/>
                <a:gd name="connsiteX99" fmla="*/ 3107436 w 5467350"/>
                <a:gd name="connsiteY99" fmla="*/ 175069 h 5467350"/>
                <a:gd name="connsiteX100" fmla="*/ 3352229 w 5467350"/>
                <a:gd name="connsiteY100" fmla="*/ 196406 h 5467350"/>
                <a:gd name="connsiteX101" fmla="*/ 3594926 w 5467350"/>
                <a:gd name="connsiteY101" fmla="*/ 243935 h 5467350"/>
                <a:gd name="connsiteX102" fmla="*/ 4058412 w 5467350"/>
                <a:gd name="connsiteY102" fmla="*/ 423482 h 5467350"/>
                <a:gd name="connsiteX103" fmla="*/ 4270915 w 5467350"/>
                <a:gd name="connsiteY103" fmla="*/ 556165 h 5467350"/>
                <a:gd name="connsiteX104" fmla="*/ 4465225 w 5467350"/>
                <a:gd name="connsiteY104" fmla="*/ 715328 h 5467350"/>
                <a:gd name="connsiteX105" fmla="*/ 4791742 w 5467350"/>
                <a:gd name="connsiteY105" fmla="*/ 1099566 h 5467350"/>
                <a:gd name="connsiteX106" fmla="*/ 4922615 w 5467350"/>
                <a:gd name="connsiteY106" fmla="*/ 1317212 h 546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5467350" h="5467350">
                  <a:moveTo>
                    <a:pt x="2733675" y="0"/>
                  </a:moveTo>
                  <a:cubicBezTo>
                    <a:pt x="1223867" y="0"/>
                    <a:pt x="0" y="1223867"/>
                    <a:pt x="0" y="2733675"/>
                  </a:cubicBezTo>
                  <a:cubicBezTo>
                    <a:pt x="0" y="4243483"/>
                    <a:pt x="1223867" y="5467350"/>
                    <a:pt x="2733675" y="5467350"/>
                  </a:cubicBezTo>
                  <a:cubicBezTo>
                    <a:pt x="4243483" y="5467350"/>
                    <a:pt x="5467350" y="4243483"/>
                    <a:pt x="5467350" y="2733675"/>
                  </a:cubicBezTo>
                  <a:cubicBezTo>
                    <a:pt x="5467350" y="1223867"/>
                    <a:pt x="4243483" y="0"/>
                    <a:pt x="2733675" y="0"/>
                  </a:cubicBezTo>
                  <a:close/>
                  <a:moveTo>
                    <a:pt x="4922615" y="1317212"/>
                  </a:moveTo>
                  <a:cubicBezTo>
                    <a:pt x="4943189" y="1356170"/>
                    <a:pt x="4962430" y="1394365"/>
                    <a:pt x="4979765" y="1430941"/>
                  </a:cubicBezTo>
                  <a:cubicBezTo>
                    <a:pt x="4997482" y="1468755"/>
                    <a:pt x="5014817" y="1507903"/>
                    <a:pt x="5031105" y="1547146"/>
                  </a:cubicBezTo>
                  <a:cubicBezTo>
                    <a:pt x="5093875" y="1697641"/>
                    <a:pt x="5145691" y="1860709"/>
                    <a:pt x="5185029" y="2031873"/>
                  </a:cubicBezTo>
                  <a:cubicBezTo>
                    <a:pt x="5220939" y="2188464"/>
                    <a:pt x="5246656" y="2357723"/>
                    <a:pt x="5261610" y="2535079"/>
                  </a:cubicBezTo>
                  <a:cubicBezTo>
                    <a:pt x="5268278" y="2616803"/>
                    <a:pt x="5272564" y="2702338"/>
                    <a:pt x="5274183" y="2789206"/>
                  </a:cubicBezTo>
                  <a:cubicBezTo>
                    <a:pt x="5274660" y="2804541"/>
                    <a:pt x="5274755" y="2819876"/>
                    <a:pt x="5274755" y="2834831"/>
                  </a:cubicBezTo>
                  <a:cubicBezTo>
                    <a:pt x="5274755" y="2840927"/>
                    <a:pt x="5274850" y="2846928"/>
                    <a:pt x="5274850" y="2853023"/>
                  </a:cubicBezTo>
                  <a:cubicBezTo>
                    <a:pt x="5275136" y="2872740"/>
                    <a:pt x="5274850" y="2891885"/>
                    <a:pt x="5274564" y="2910554"/>
                  </a:cubicBezTo>
                  <a:lnTo>
                    <a:pt x="5274469" y="2915222"/>
                  </a:lnTo>
                  <a:cubicBezTo>
                    <a:pt x="5273421" y="2956751"/>
                    <a:pt x="5271040" y="2997422"/>
                    <a:pt x="5267325" y="3035713"/>
                  </a:cubicBezTo>
                  <a:cubicBezTo>
                    <a:pt x="5251514" y="3197066"/>
                    <a:pt x="5209032" y="3349181"/>
                    <a:pt x="5141119" y="3487674"/>
                  </a:cubicBezTo>
                  <a:cubicBezTo>
                    <a:pt x="5108639" y="3554730"/>
                    <a:pt x="5069205" y="3620643"/>
                    <a:pt x="5020342" y="3689509"/>
                  </a:cubicBezTo>
                  <a:cubicBezTo>
                    <a:pt x="4977003" y="3750088"/>
                    <a:pt x="4926997" y="3810762"/>
                    <a:pt x="4867656" y="3874865"/>
                  </a:cubicBezTo>
                  <a:cubicBezTo>
                    <a:pt x="4770215" y="3979450"/>
                    <a:pt x="4656297" y="4083177"/>
                    <a:pt x="4498467" y="4210907"/>
                  </a:cubicBezTo>
                  <a:cubicBezTo>
                    <a:pt x="4420839" y="4273773"/>
                    <a:pt x="4339400" y="4337114"/>
                    <a:pt x="4260723" y="4398359"/>
                  </a:cubicBezTo>
                  <a:cubicBezTo>
                    <a:pt x="4204240" y="4442365"/>
                    <a:pt x="4145756" y="4487799"/>
                    <a:pt x="4088130" y="4533519"/>
                  </a:cubicBezTo>
                  <a:lnTo>
                    <a:pt x="3985736" y="4615434"/>
                  </a:lnTo>
                  <a:cubicBezTo>
                    <a:pt x="3953828" y="4640675"/>
                    <a:pt x="3919442" y="4667822"/>
                    <a:pt x="3885343" y="4693730"/>
                  </a:cubicBezTo>
                  <a:cubicBezTo>
                    <a:pt x="3807619" y="4752975"/>
                    <a:pt x="3742944" y="4799933"/>
                    <a:pt x="3681984" y="4841463"/>
                  </a:cubicBezTo>
                  <a:cubicBezTo>
                    <a:pt x="3607880" y="4891945"/>
                    <a:pt x="3539871" y="4934426"/>
                    <a:pt x="3473958" y="4971383"/>
                  </a:cubicBezTo>
                  <a:cubicBezTo>
                    <a:pt x="3397377" y="5014627"/>
                    <a:pt x="3327273" y="5049393"/>
                    <a:pt x="3259550" y="5077683"/>
                  </a:cubicBezTo>
                  <a:cubicBezTo>
                    <a:pt x="3111913" y="5140071"/>
                    <a:pt x="2959989" y="5181124"/>
                    <a:pt x="2808065" y="5199698"/>
                  </a:cubicBezTo>
                  <a:cubicBezTo>
                    <a:pt x="2761298" y="5205222"/>
                    <a:pt x="2725198" y="5208365"/>
                    <a:pt x="2691289" y="5209889"/>
                  </a:cubicBezTo>
                  <a:lnTo>
                    <a:pt x="2661476" y="5211414"/>
                  </a:lnTo>
                  <a:lnTo>
                    <a:pt x="2631853" y="5212176"/>
                  </a:lnTo>
                  <a:lnTo>
                    <a:pt x="2631567" y="5212176"/>
                  </a:lnTo>
                  <a:lnTo>
                    <a:pt x="2631281" y="5212176"/>
                  </a:lnTo>
                  <a:cubicBezTo>
                    <a:pt x="2622518" y="5212556"/>
                    <a:pt x="2612803" y="5212652"/>
                    <a:pt x="2599754" y="5212652"/>
                  </a:cubicBezTo>
                  <a:cubicBezTo>
                    <a:pt x="2594324" y="5212652"/>
                    <a:pt x="2588990" y="5212652"/>
                    <a:pt x="2583561" y="5212556"/>
                  </a:cubicBezTo>
                  <a:lnTo>
                    <a:pt x="2571274" y="5212556"/>
                  </a:lnTo>
                  <a:cubicBezTo>
                    <a:pt x="2483644" y="5212366"/>
                    <a:pt x="2403634" y="5208937"/>
                    <a:pt x="2326577" y="5201889"/>
                  </a:cubicBezTo>
                  <a:cubicBezTo>
                    <a:pt x="2286286" y="5198269"/>
                    <a:pt x="2246471" y="5193793"/>
                    <a:pt x="2208371" y="5188458"/>
                  </a:cubicBezTo>
                  <a:cubicBezTo>
                    <a:pt x="2167795" y="5182743"/>
                    <a:pt x="2128076" y="5176076"/>
                    <a:pt x="2090642" y="5168646"/>
                  </a:cubicBezTo>
                  <a:cubicBezTo>
                    <a:pt x="2009299" y="5152168"/>
                    <a:pt x="1931194" y="5131880"/>
                    <a:pt x="1858613" y="5108544"/>
                  </a:cubicBezTo>
                  <a:cubicBezTo>
                    <a:pt x="1779746" y="5083207"/>
                    <a:pt x="1704975" y="5053965"/>
                    <a:pt x="1636395" y="5021676"/>
                  </a:cubicBezTo>
                  <a:lnTo>
                    <a:pt x="1636205" y="5021580"/>
                  </a:lnTo>
                  <a:lnTo>
                    <a:pt x="1636014" y="5021485"/>
                  </a:lnTo>
                  <a:cubicBezTo>
                    <a:pt x="1568577" y="4990719"/>
                    <a:pt x="1499807" y="4953096"/>
                    <a:pt x="1425512" y="4906518"/>
                  </a:cubicBezTo>
                  <a:cubicBezTo>
                    <a:pt x="1294257" y="4823556"/>
                    <a:pt x="1165574" y="4720209"/>
                    <a:pt x="1043273" y="4599528"/>
                  </a:cubicBezTo>
                  <a:cubicBezTo>
                    <a:pt x="985838" y="4542568"/>
                    <a:pt x="928307" y="4480465"/>
                    <a:pt x="872395" y="4414933"/>
                  </a:cubicBezTo>
                  <a:cubicBezTo>
                    <a:pt x="846963" y="4385501"/>
                    <a:pt x="822103" y="4354545"/>
                    <a:pt x="797909" y="4324636"/>
                  </a:cubicBezTo>
                  <a:lnTo>
                    <a:pt x="791623" y="4316825"/>
                  </a:lnTo>
                  <a:lnTo>
                    <a:pt x="779145" y="4300728"/>
                  </a:lnTo>
                  <a:cubicBezTo>
                    <a:pt x="757619" y="4272915"/>
                    <a:pt x="735330" y="4244150"/>
                    <a:pt x="714470" y="4215480"/>
                  </a:cubicBezTo>
                  <a:lnTo>
                    <a:pt x="714280" y="4215289"/>
                  </a:lnTo>
                  <a:lnTo>
                    <a:pt x="714089" y="4215098"/>
                  </a:lnTo>
                  <a:cubicBezTo>
                    <a:pt x="701993" y="4199001"/>
                    <a:pt x="689896" y="4182332"/>
                    <a:pt x="677132" y="4164806"/>
                  </a:cubicBezTo>
                  <a:cubicBezTo>
                    <a:pt x="663702" y="4146328"/>
                    <a:pt x="649796" y="4127183"/>
                    <a:pt x="635889" y="4108799"/>
                  </a:cubicBezTo>
                  <a:cubicBezTo>
                    <a:pt x="606647" y="4069842"/>
                    <a:pt x="577406" y="4032028"/>
                    <a:pt x="555212" y="4003358"/>
                  </a:cubicBezTo>
                  <a:cubicBezTo>
                    <a:pt x="534067" y="3975926"/>
                    <a:pt x="512350" y="3948303"/>
                    <a:pt x="491395" y="3921538"/>
                  </a:cubicBezTo>
                  <a:cubicBezTo>
                    <a:pt x="459486" y="3880771"/>
                    <a:pt x="426434" y="3838575"/>
                    <a:pt x="394907" y="3796760"/>
                  </a:cubicBezTo>
                  <a:cubicBezTo>
                    <a:pt x="370142" y="3763804"/>
                    <a:pt x="343853" y="3728752"/>
                    <a:pt x="318421" y="3692938"/>
                  </a:cubicBezTo>
                  <a:cubicBezTo>
                    <a:pt x="291370" y="3653981"/>
                    <a:pt x="268796" y="3620929"/>
                    <a:pt x="247650" y="3587115"/>
                  </a:cubicBezTo>
                  <a:cubicBezTo>
                    <a:pt x="220504" y="3544157"/>
                    <a:pt x="200882" y="3510534"/>
                    <a:pt x="183833" y="3478054"/>
                  </a:cubicBezTo>
                  <a:lnTo>
                    <a:pt x="183642" y="3477673"/>
                  </a:lnTo>
                  <a:lnTo>
                    <a:pt x="183452" y="3477292"/>
                  </a:lnTo>
                  <a:cubicBezTo>
                    <a:pt x="176022" y="3463766"/>
                    <a:pt x="169164" y="3450050"/>
                    <a:pt x="161925" y="3435572"/>
                  </a:cubicBezTo>
                  <a:cubicBezTo>
                    <a:pt x="159639" y="3431000"/>
                    <a:pt x="157353" y="3426428"/>
                    <a:pt x="155067" y="3421761"/>
                  </a:cubicBezTo>
                  <a:cubicBezTo>
                    <a:pt x="152591" y="3416237"/>
                    <a:pt x="150019" y="3410807"/>
                    <a:pt x="147542" y="3405378"/>
                  </a:cubicBezTo>
                  <a:cubicBezTo>
                    <a:pt x="141065" y="3391472"/>
                    <a:pt x="134969" y="3378327"/>
                    <a:pt x="129540" y="3364992"/>
                  </a:cubicBezTo>
                  <a:lnTo>
                    <a:pt x="129350" y="3364611"/>
                  </a:lnTo>
                  <a:lnTo>
                    <a:pt x="129159" y="3364230"/>
                  </a:lnTo>
                  <a:cubicBezTo>
                    <a:pt x="97155" y="3290126"/>
                    <a:pt x="72200" y="3209735"/>
                    <a:pt x="54769" y="3125343"/>
                  </a:cubicBezTo>
                  <a:cubicBezTo>
                    <a:pt x="39148" y="3045619"/>
                    <a:pt x="30956" y="2961323"/>
                    <a:pt x="30385" y="2875407"/>
                  </a:cubicBezTo>
                  <a:cubicBezTo>
                    <a:pt x="30290" y="2705576"/>
                    <a:pt x="50102" y="2534984"/>
                    <a:pt x="89059" y="2368487"/>
                  </a:cubicBezTo>
                  <a:cubicBezTo>
                    <a:pt x="107728" y="2287619"/>
                    <a:pt x="132112" y="2205323"/>
                    <a:pt x="161544" y="2123885"/>
                  </a:cubicBezTo>
                  <a:lnTo>
                    <a:pt x="161735" y="2123504"/>
                  </a:lnTo>
                  <a:lnTo>
                    <a:pt x="161830" y="2123123"/>
                  </a:lnTo>
                  <a:cubicBezTo>
                    <a:pt x="166021" y="2110740"/>
                    <a:pt x="170688" y="2098453"/>
                    <a:pt x="175736" y="2085499"/>
                  </a:cubicBezTo>
                  <a:cubicBezTo>
                    <a:pt x="178594" y="2078164"/>
                    <a:pt x="181356" y="2070830"/>
                    <a:pt x="184118" y="2063496"/>
                  </a:cubicBezTo>
                  <a:cubicBezTo>
                    <a:pt x="190786" y="2045494"/>
                    <a:pt x="198120" y="2027873"/>
                    <a:pt x="205835" y="2009299"/>
                  </a:cubicBezTo>
                  <a:lnTo>
                    <a:pt x="207740" y="2004727"/>
                  </a:lnTo>
                  <a:lnTo>
                    <a:pt x="220123" y="1975580"/>
                  </a:lnTo>
                  <a:lnTo>
                    <a:pt x="233267" y="1946529"/>
                  </a:lnTo>
                  <a:cubicBezTo>
                    <a:pt x="240983" y="1929289"/>
                    <a:pt x="250127" y="1909096"/>
                    <a:pt x="260033" y="1889189"/>
                  </a:cubicBezTo>
                  <a:lnTo>
                    <a:pt x="260128" y="1888903"/>
                  </a:lnTo>
                  <a:lnTo>
                    <a:pt x="260223" y="1888617"/>
                  </a:lnTo>
                  <a:cubicBezTo>
                    <a:pt x="293751" y="1818513"/>
                    <a:pt x="333661" y="1745552"/>
                    <a:pt x="382238" y="1665446"/>
                  </a:cubicBezTo>
                  <a:cubicBezTo>
                    <a:pt x="425577" y="1595533"/>
                    <a:pt x="473869" y="1525143"/>
                    <a:pt x="525590" y="1456373"/>
                  </a:cubicBezTo>
                  <a:cubicBezTo>
                    <a:pt x="625507" y="1323594"/>
                    <a:pt x="738759" y="1197197"/>
                    <a:pt x="862394" y="1080611"/>
                  </a:cubicBezTo>
                  <a:cubicBezTo>
                    <a:pt x="919163" y="1026700"/>
                    <a:pt x="980980" y="972407"/>
                    <a:pt x="1051465" y="914686"/>
                  </a:cubicBezTo>
                  <a:cubicBezTo>
                    <a:pt x="1065657" y="903065"/>
                    <a:pt x="1082421" y="889349"/>
                    <a:pt x="1100042" y="875919"/>
                  </a:cubicBezTo>
                  <a:lnTo>
                    <a:pt x="1108424" y="869347"/>
                  </a:lnTo>
                  <a:cubicBezTo>
                    <a:pt x="1121950" y="858774"/>
                    <a:pt x="1135952" y="847915"/>
                    <a:pt x="1149858" y="837629"/>
                  </a:cubicBezTo>
                  <a:lnTo>
                    <a:pt x="1150049" y="837438"/>
                  </a:lnTo>
                  <a:lnTo>
                    <a:pt x="1150239" y="837248"/>
                  </a:lnTo>
                  <a:cubicBezTo>
                    <a:pt x="1186625" y="809339"/>
                    <a:pt x="1223296" y="783146"/>
                    <a:pt x="1251204" y="763429"/>
                  </a:cubicBezTo>
                  <a:cubicBezTo>
                    <a:pt x="1386554" y="668560"/>
                    <a:pt x="1530287" y="582359"/>
                    <a:pt x="1678305" y="507016"/>
                  </a:cubicBezTo>
                  <a:cubicBezTo>
                    <a:pt x="1751933" y="469583"/>
                    <a:pt x="1827657" y="434435"/>
                    <a:pt x="1903476" y="402622"/>
                  </a:cubicBezTo>
                  <a:cubicBezTo>
                    <a:pt x="1979009" y="371094"/>
                    <a:pt x="2057019" y="342043"/>
                    <a:pt x="2135410" y="316325"/>
                  </a:cubicBezTo>
                  <a:cubicBezTo>
                    <a:pt x="2210372" y="291656"/>
                    <a:pt x="2290382" y="268891"/>
                    <a:pt x="2373059" y="248698"/>
                  </a:cubicBezTo>
                  <a:cubicBezTo>
                    <a:pt x="2449925" y="230219"/>
                    <a:pt x="2531364" y="214313"/>
                    <a:pt x="2615089" y="201454"/>
                  </a:cubicBezTo>
                  <a:cubicBezTo>
                    <a:pt x="2743772" y="182404"/>
                    <a:pt x="2873597" y="172784"/>
                    <a:pt x="3000566" y="172784"/>
                  </a:cubicBezTo>
                  <a:cubicBezTo>
                    <a:pt x="3036094" y="172784"/>
                    <a:pt x="3072003" y="173546"/>
                    <a:pt x="3107436" y="175069"/>
                  </a:cubicBezTo>
                  <a:cubicBezTo>
                    <a:pt x="3189828" y="178118"/>
                    <a:pt x="3272123" y="185261"/>
                    <a:pt x="3352229" y="196406"/>
                  </a:cubicBezTo>
                  <a:cubicBezTo>
                    <a:pt x="3434620" y="207931"/>
                    <a:pt x="3516249" y="223933"/>
                    <a:pt x="3594926" y="243935"/>
                  </a:cubicBezTo>
                  <a:cubicBezTo>
                    <a:pt x="3759613" y="285750"/>
                    <a:pt x="3915537" y="346139"/>
                    <a:pt x="4058412" y="423482"/>
                  </a:cubicBezTo>
                  <a:cubicBezTo>
                    <a:pt x="4128230" y="460820"/>
                    <a:pt x="4199668" y="505397"/>
                    <a:pt x="4270915" y="556165"/>
                  </a:cubicBezTo>
                  <a:cubicBezTo>
                    <a:pt x="4337971" y="604552"/>
                    <a:pt x="4403408" y="658178"/>
                    <a:pt x="4465225" y="715328"/>
                  </a:cubicBezTo>
                  <a:cubicBezTo>
                    <a:pt x="4587621" y="829342"/>
                    <a:pt x="4697540" y="958691"/>
                    <a:pt x="4791742" y="1099566"/>
                  </a:cubicBezTo>
                  <a:cubicBezTo>
                    <a:pt x="4840129" y="1171004"/>
                    <a:pt x="4883944" y="1244156"/>
                    <a:pt x="4922615" y="1317212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7C3F845-7B24-47B8-BBCC-83DE18E7F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35" y="0"/>
            <a:ext cx="4220052" cy="2578937"/>
            <a:chOff x="1109635" y="0"/>
            <a:chExt cx="4220052" cy="2578937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0A50A53-76B2-4EBD-98CB-D958322A8C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36321" y="0"/>
              <a:ext cx="4020469" cy="2502992"/>
            </a:xfrm>
            <a:custGeom>
              <a:avLst/>
              <a:gdLst>
                <a:gd name="connsiteX0" fmla="*/ 68048 w 4057646"/>
                <a:gd name="connsiteY0" fmla="*/ 0 h 2519172"/>
                <a:gd name="connsiteX1" fmla="*/ 263673 w 4057646"/>
                <a:gd name="connsiteY1" fmla="*/ 0 h 2519172"/>
                <a:gd name="connsiteX2" fmla="*/ 236664 w 4057646"/>
                <a:gd name="connsiteY2" fmla="*/ 35779 h 2519172"/>
                <a:gd name="connsiteX3" fmla="*/ 160449 w 4057646"/>
                <a:gd name="connsiteY3" fmla="*/ 186590 h 2519172"/>
                <a:gd name="connsiteX4" fmla="*/ 123371 w 4057646"/>
                <a:gd name="connsiteY4" fmla="*/ 353808 h 2519172"/>
                <a:gd name="connsiteX5" fmla="*/ 121238 w 4057646"/>
                <a:gd name="connsiteY5" fmla="*/ 375363 h 2519172"/>
                <a:gd name="connsiteX6" fmla="*/ 120135 w 4057646"/>
                <a:gd name="connsiteY6" fmla="*/ 397065 h 2519172"/>
                <a:gd name="connsiteX7" fmla="*/ 119178 w 4057646"/>
                <a:gd name="connsiteY7" fmla="*/ 418840 h 2519172"/>
                <a:gd name="connsiteX8" fmla="*/ 119252 w 4057646"/>
                <a:gd name="connsiteY8" fmla="*/ 441132 h 2519172"/>
                <a:gd name="connsiteX9" fmla="*/ 119840 w 4057646"/>
                <a:gd name="connsiteY9" fmla="*/ 485786 h 2519172"/>
                <a:gd name="connsiteX10" fmla="*/ 120282 w 4057646"/>
                <a:gd name="connsiteY10" fmla="*/ 508151 h 2519172"/>
                <a:gd name="connsiteX11" fmla="*/ 120502 w 4057646"/>
                <a:gd name="connsiteY11" fmla="*/ 519333 h 2519172"/>
                <a:gd name="connsiteX12" fmla="*/ 121386 w 4057646"/>
                <a:gd name="connsiteY12" fmla="*/ 530442 h 2519172"/>
                <a:gd name="connsiteX13" fmla="*/ 129331 w 4057646"/>
                <a:gd name="connsiteY13" fmla="*/ 619457 h 2519172"/>
                <a:gd name="connsiteX14" fmla="*/ 143087 w 4057646"/>
                <a:gd name="connsiteY14" fmla="*/ 707737 h 2519172"/>
                <a:gd name="connsiteX15" fmla="*/ 249760 w 4057646"/>
                <a:gd name="connsiteY15" fmla="*/ 1046659 h 2519172"/>
                <a:gd name="connsiteX16" fmla="*/ 416315 w 4057646"/>
                <a:gd name="connsiteY16" fmla="*/ 1357111 h 2519172"/>
                <a:gd name="connsiteX17" fmla="*/ 439783 w 4057646"/>
                <a:gd name="connsiteY17" fmla="*/ 1394189 h 2519172"/>
                <a:gd name="connsiteX18" fmla="*/ 464795 w 4057646"/>
                <a:gd name="connsiteY18" fmla="*/ 1430237 h 2519172"/>
                <a:gd name="connsiteX19" fmla="*/ 489440 w 4057646"/>
                <a:gd name="connsiteY19" fmla="*/ 1466432 h 2519172"/>
                <a:gd name="connsiteX20" fmla="*/ 515483 w 4057646"/>
                <a:gd name="connsiteY20" fmla="*/ 1501744 h 2519172"/>
                <a:gd name="connsiteX21" fmla="*/ 541084 w 4057646"/>
                <a:gd name="connsiteY21" fmla="*/ 1537350 h 2519172"/>
                <a:gd name="connsiteX22" fmla="*/ 568083 w 4057646"/>
                <a:gd name="connsiteY22" fmla="*/ 1571926 h 2519172"/>
                <a:gd name="connsiteX23" fmla="*/ 594935 w 4057646"/>
                <a:gd name="connsiteY23" fmla="*/ 1606650 h 2519172"/>
                <a:gd name="connsiteX24" fmla="*/ 623258 w 4057646"/>
                <a:gd name="connsiteY24" fmla="*/ 1640270 h 2519172"/>
                <a:gd name="connsiteX25" fmla="*/ 651802 w 4057646"/>
                <a:gd name="connsiteY25" fmla="*/ 1673669 h 2519172"/>
                <a:gd name="connsiteX26" fmla="*/ 681890 w 4057646"/>
                <a:gd name="connsiteY26" fmla="*/ 1705818 h 2519172"/>
                <a:gd name="connsiteX27" fmla="*/ 712421 w 4057646"/>
                <a:gd name="connsiteY27" fmla="*/ 1737525 h 2519172"/>
                <a:gd name="connsiteX28" fmla="*/ 720072 w 4057646"/>
                <a:gd name="connsiteY28" fmla="*/ 1745470 h 2519172"/>
                <a:gd name="connsiteX29" fmla="*/ 728090 w 4057646"/>
                <a:gd name="connsiteY29" fmla="*/ 1752974 h 2519172"/>
                <a:gd name="connsiteX30" fmla="*/ 744128 w 4057646"/>
                <a:gd name="connsiteY30" fmla="*/ 1768056 h 2519172"/>
                <a:gd name="connsiteX31" fmla="*/ 776277 w 4057646"/>
                <a:gd name="connsiteY31" fmla="*/ 1798218 h 2519172"/>
                <a:gd name="connsiteX32" fmla="*/ 784295 w 4057646"/>
                <a:gd name="connsiteY32" fmla="*/ 1805795 h 2519172"/>
                <a:gd name="connsiteX33" fmla="*/ 792682 w 4057646"/>
                <a:gd name="connsiteY33" fmla="*/ 1812931 h 2519172"/>
                <a:gd name="connsiteX34" fmla="*/ 809382 w 4057646"/>
                <a:gd name="connsiteY34" fmla="*/ 1827277 h 2519172"/>
                <a:gd name="connsiteX35" fmla="*/ 877137 w 4057646"/>
                <a:gd name="connsiteY35" fmla="*/ 1883776 h 2519172"/>
                <a:gd name="connsiteX36" fmla="*/ 1174126 w 4057646"/>
                <a:gd name="connsiteY36" fmla="*/ 2074755 h 2519172"/>
                <a:gd name="connsiteX37" fmla="*/ 1505765 w 4057646"/>
                <a:gd name="connsiteY37" fmla="*/ 2195920 h 2519172"/>
                <a:gd name="connsiteX38" fmla="*/ 1548801 w 4057646"/>
                <a:gd name="connsiteY38" fmla="*/ 2205557 h 2519172"/>
                <a:gd name="connsiteX39" fmla="*/ 1591985 w 4057646"/>
                <a:gd name="connsiteY39" fmla="*/ 2214385 h 2519172"/>
                <a:gd name="connsiteX40" fmla="*/ 1635463 w 4057646"/>
                <a:gd name="connsiteY40" fmla="*/ 2221448 h 2519172"/>
                <a:gd name="connsiteX41" fmla="*/ 1657165 w 4057646"/>
                <a:gd name="connsiteY41" fmla="*/ 2224978 h 2519172"/>
                <a:gd name="connsiteX42" fmla="*/ 1678941 w 4057646"/>
                <a:gd name="connsiteY42" fmla="*/ 2228068 h 2519172"/>
                <a:gd name="connsiteX43" fmla="*/ 1766264 w 4057646"/>
                <a:gd name="connsiteY43" fmla="*/ 2237412 h 2519172"/>
                <a:gd name="connsiteX44" fmla="*/ 1853735 w 4057646"/>
                <a:gd name="connsiteY44" fmla="*/ 2242414 h 2519172"/>
                <a:gd name="connsiteX45" fmla="*/ 1941133 w 4057646"/>
                <a:gd name="connsiteY45" fmla="*/ 2243444 h 2519172"/>
                <a:gd name="connsiteX46" fmla="*/ 1984758 w 4057646"/>
                <a:gd name="connsiteY46" fmla="*/ 2242120 h 2519172"/>
                <a:gd name="connsiteX47" fmla="*/ 2028236 w 4057646"/>
                <a:gd name="connsiteY47" fmla="*/ 2240795 h 2519172"/>
                <a:gd name="connsiteX48" fmla="*/ 2072155 w 4057646"/>
                <a:gd name="connsiteY48" fmla="*/ 2238368 h 2519172"/>
                <a:gd name="connsiteX49" fmla="*/ 2116222 w 4057646"/>
                <a:gd name="connsiteY49" fmla="*/ 2235425 h 2519172"/>
                <a:gd name="connsiteX50" fmla="*/ 2138218 w 4057646"/>
                <a:gd name="connsiteY50" fmla="*/ 2234175 h 2519172"/>
                <a:gd name="connsiteX51" fmla="*/ 2160068 w 4057646"/>
                <a:gd name="connsiteY51" fmla="*/ 2232041 h 2519172"/>
                <a:gd name="connsiteX52" fmla="*/ 2203693 w 4057646"/>
                <a:gd name="connsiteY52" fmla="*/ 2227922 h 2519172"/>
                <a:gd name="connsiteX53" fmla="*/ 2543792 w 4057646"/>
                <a:gd name="connsiteY53" fmla="*/ 2171717 h 2519172"/>
                <a:gd name="connsiteX54" fmla="*/ 2865426 w 4057646"/>
                <a:gd name="connsiteY54" fmla="*/ 2063426 h 2519172"/>
                <a:gd name="connsiteX55" fmla="*/ 2942303 w 4057646"/>
                <a:gd name="connsiteY55" fmla="*/ 2026275 h 2519172"/>
                <a:gd name="connsiteX56" fmla="*/ 3017341 w 4057646"/>
                <a:gd name="connsiteY56" fmla="*/ 1984636 h 2519172"/>
                <a:gd name="connsiteX57" fmla="*/ 3053903 w 4057646"/>
                <a:gd name="connsiteY57" fmla="*/ 1961830 h 2519172"/>
                <a:gd name="connsiteX58" fmla="*/ 3072221 w 4057646"/>
                <a:gd name="connsiteY58" fmla="*/ 1950354 h 2519172"/>
                <a:gd name="connsiteX59" fmla="*/ 3081344 w 4057646"/>
                <a:gd name="connsiteY59" fmla="*/ 1944616 h 2519172"/>
                <a:gd name="connsiteX60" fmla="*/ 3090172 w 4057646"/>
                <a:gd name="connsiteY60" fmla="*/ 1938363 h 2519172"/>
                <a:gd name="connsiteX61" fmla="*/ 3125705 w 4057646"/>
                <a:gd name="connsiteY61" fmla="*/ 1913497 h 2519172"/>
                <a:gd name="connsiteX62" fmla="*/ 3160796 w 4057646"/>
                <a:gd name="connsiteY62" fmla="*/ 1887822 h 2519172"/>
                <a:gd name="connsiteX63" fmla="*/ 3195005 w 4057646"/>
                <a:gd name="connsiteY63" fmla="*/ 1860750 h 2519172"/>
                <a:gd name="connsiteX64" fmla="*/ 3228625 w 4057646"/>
                <a:gd name="connsiteY64" fmla="*/ 1832868 h 2519172"/>
                <a:gd name="connsiteX65" fmla="*/ 3261435 w 4057646"/>
                <a:gd name="connsiteY65" fmla="*/ 1803809 h 2519172"/>
                <a:gd name="connsiteX66" fmla="*/ 3293511 w 4057646"/>
                <a:gd name="connsiteY66" fmla="*/ 1774088 h 2519172"/>
                <a:gd name="connsiteX67" fmla="*/ 3408422 w 4057646"/>
                <a:gd name="connsiteY67" fmla="*/ 1648141 h 2519172"/>
                <a:gd name="connsiteX68" fmla="*/ 3493024 w 4057646"/>
                <a:gd name="connsiteY68" fmla="*/ 1510792 h 2519172"/>
                <a:gd name="connsiteX69" fmla="*/ 3509134 w 4057646"/>
                <a:gd name="connsiteY69" fmla="*/ 1473935 h 2519172"/>
                <a:gd name="connsiteX70" fmla="*/ 3522965 w 4057646"/>
                <a:gd name="connsiteY70" fmla="*/ 1435092 h 2519172"/>
                <a:gd name="connsiteX71" fmla="*/ 3535619 w 4057646"/>
                <a:gd name="connsiteY71" fmla="*/ 1394851 h 2519172"/>
                <a:gd name="connsiteX72" fmla="*/ 3547463 w 4057646"/>
                <a:gd name="connsiteY72" fmla="*/ 1353433 h 2519172"/>
                <a:gd name="connsiteX73" fmla="*/ 3634713 w 4057646"/>
                <a:gd name="connsiteY73" fmla="*/ 995016 h 2519172"/>
                <a:gd name="connsiteX74" fmla="*/ 3749698 w 4057646"/>
                <a:gd name="connsiteY74" fmla="*/ 634906 h 2519172"/>
                <a:gd name="connsiteX75" fmla="*/ 3809287 w 4057646"/>
                <a:gd name="connsiteY75" fmla="*/ 317171 h 2519172"/>
                <a:gd name="connsiteX76" fmla="*/ 3797967 w 4057646"/>
                <a:gd name="connsiteY76" fmla="*/ 153596 h 2519172"/>
                <a:gd name="connsiteX77" fmla="*/ 3762954 w 4057646"/>
                <a:gd name="connsiteY77" fmla="*/ 0 h 2519172"/>
                <a:gd name="connsiteX78" fmla="*/ 4012007 w 4057646"/>
                <a:gd name="connsiteY78" fmla="*/ 0 h 2519172"/>
                <a:gd name="connsiteX79" fmla="*/ 4016752 w 4057646"/>
                <a:gd name="connsiteY79" fmla="*/ 15860 h 2519172"/>
                <a:gd name="connsiteX80" fmla="*/ 4057575 w 4057646"/>
                <a:gd name="connsiteY80" fmla="*/ 317613 h 2519172"/>
                <a:gd name="connsiteX81" fmla="*/ 4040434 w 4057646"/>
                <a:gd name="connsiteY81" fmla="*/ 522496 h 2519172"/>
                <a:gd name="connsiteX82" fmla="*/ 3986215 w 4057646"/>
                <a:gd name="connsiteY82" fmla="*/ 721053 h 2519172"/>
                <a:gd name="connsiteX83" fmla="*/ 3869244 w 4057646"/>
                <a:gd name="connsiteY83" fmla="*/ 1060858 h 2519172"/>
                <a:gd name="connsiteX84" fmla="*/ 3843201 w 4057646"/>
                <a:gd name="connsiteY84" fmla="*/ 1147078 h 2519172"/>
                <a:gd name="connsiteX85" fmla="*/ 3818041 w 4057646"/>
                <a:gd name="connsiteY85" fmla="*/ 1234402 h 2519172"/>
                <a:gd name="connsiteX86" fmla="*/ 3793029 w 4057646"/>
                <a:gd name="connsiteY86" fmla="*/ 1323418 h 2519172"/>
                <a:gd name="connsiteX87" fmla="*/ 3780228 w 4057646"/>
                <a:gd name="connsiteY87" fmla="*/ 1368588 h 2519172"/>
                <a:gd name="connsiteX88" fmla="*/ 3766397 w 4057646"/>
                <a:gd name="connsiteY88" fmla="*/ 1414714 h 2519172"/>
                <a:gd name="connsiteX89" fmla="*/ 3751464 w 4057646"/>
                <a:gd name="connsiteY89" fmla="*/ 1461429 h 2519172"/>
                <a:gd name="connsiteX90" fmla="*/ 3734985 w 4057646"/>
                <a:gd name="connsiteY90" fmla="*/ 1508659 h 2519172"/>
                <a:gd name="connsiteX91" fmla="*/ 3716519 w 4057646"/>
                <a:gd name="connsiteY91" fmla="*/ 1556183 h 2519172"/>
                <a:gd name="connsiteX92" fmla="*/ 3694891 w 4057646"/>
                <a:gd name="connsiteY92" fmla="*/ 1603487 h 2519172"/>
                <a:gd name="connsiteX93" fmla="*/ 3586086 w 4057646"/>
                <a:gd name="connsiteY93" fmla="*/ 1780121 h 2519172"/>
                <a:gd name="connsiteX94" fmla="*/ 3455651 w 4057646"/>
                <a:gd name="connsiteY94" fmla="*/ 1931300 h 2519172"/>
                <a:gd name="connsiteX95" fmla="*/ 3421370 w 4057646"/>
                <a:gd name="connsiteY95" fmla="*/ 1966244 h 2519172"/>
                <a:gd name="connsiteX96" fmla="*/ 3386719 w 4057646"/>
                <a:gd name="connsiteY96" fmla="*/ 2000821 h 2519172"/>
                <a:gd name="connsiteX97" fmla="*/ 3351040 w 4057646"/>
                <a:gd name="connsiteY97" fmla="*/ 2034587 h 2519172"/>
                <a:gd name="connsiteX98" fmla="*/ 3314918 w 4057646"/>
                <a:gd name="connsiteY98" fmla="*/ 2068060 h 2519172"/>
                <a:gd name="connsiteX99" fmla="*/ 3277767 w 4057646"/>
                <a:gd name="connsiteY99" fmla="*/ 2100577 h 2519172"/>
                <a:gd name="connsiteX100" fmla="*/ 3240028 w 4057646"/>
                <a:gd name="connsiteY100" fmla="*/ 2132726 h 2519172"/>
                <a:gd name="connsiteX101" fmla="*/ 3230537 w 4057646"/>
                <a:gd name="connsiteY101" fmla="*/ 2140744 h 2519172"/>
                <a:gd name="connsiteX102" fmla="*/ 3220679 w 4057646"/>
                <a:gd name="connsiteY102" fmla="*/ 2148395 h 2519172"/>
                <a:gd name="connsiteX103" fmla="*/ 3200964 w 4057646"/>
                <a:gd name="connsiteY103" fmla="*/ 2163624 h 2519172"/>
                <a:gd name="connsiteX104" fmla="*/ 3161458 w 4057646"/>
                <a:gd name="connsiteY104" fmla="*/ 2194154 h 2519172"/>
                <a:gd name="connsiteX105" fmla="*/ 3079358 w 4057646"/>
                <a:gd name="connsiteY105" fmla="*/ 2251831 h 2519172"/>
                <a:gd name="connsiteX106" fmla="*/ 2993505 w 4057646"/>
                <a:gd name="connsiteY106" fmla="*/ 2304725 h 2519172"/>
                <a:gd name="connsiteX107" fmla="*/ 2619639 w 4057646"/>
                <a:gd name="connsiteY107" fmla="*/ 2459216 h 2519172"/>
                <a:gd name="connsiteX108" fmla="*/ 2223555 w 4057646"/>
                <a:gd name="connsiteY108" fmla="*/ 2517333 h 2519172"/>
                <a:gd name="connsiteX109" fmla="*/ 2174045 w 4057646"/>
                <a:gd name="connsiteY109" fmla="*/ 2518657 h 2519172"/>
                <a:gd name="connsiteX110" fmla="*/ 2149327 w 4057646"/>
                <a:gd name="connsiteY110" fmla="*/ 2519172 h 2519172"/>
                <a:gd name="connsiteX111" fmla="*/ 2124681 w 4057646"/>
                <a:gd name="connsiteY111" fmla="*/ 2518804 h 2519172"/>
                <a:gd name="connsiteX112" fmla="*/ 2075466 w 4057646"/>
                <a:gd name="connsiteY112" fmla="*/ 2517627 h 2519172"/>
                <a:gd name="connsiteX113" fmla="*/ 2026102 w 4057646"/>
                <a:gd name="connsiteY113" fmla="*/ 2515494 h 2519172"/>
                <a:gd name="connsiteX114" fmla="*/ 1926714 w 4057646"/>
                <a:gd name="connsiteY114" fmla="*/ 2507401 h 2519172"/>
                <a:gd name="connsiteX115" fmla="*/ 1827987 w 4057646"/>
                <a:gd name="connsiteY115" fmla="*/ 2494380 h 2519172"/>
                <a:gd name="connsiteX116" fmla="*/ 1730290 w 4057646"/>
                <a:gd name="connsiteY116" fmla="*/ 2476356 h 2519172"/>
                <a:gd name="connsiteX117" fmla="*/ 1633771 w 4057646"/>
                <a:gd name="connsiteY117" fmla="*/ 2454066 h 2519172"/>
                <a:gd name="connsiteX118" fmla="*/ 1538649 w 4057646"/>
                <a:gd name="connsiteY118" fmla="*/ 2427581 h 2519172"/>
                <a:gd name="connsiteX119" fmla="*/ 1491640 w 4057646"/>
                <a:gd name="connsiteY119" fmla="*/ 2412795 h 2519172"/>
                <a:gd name="connsiteX120" fmla="*/ 1444925 w 4057646"/>
                <a:gd name="connsiteY120" fmla="*/ 2397493 h 2519172"/>
                <a:gd name="connsiteX121" fmla="*/ 1085919 w 4057646"/>
                <a:gd name="connsiteY121" fmla="*/ 2242414 h 2519172"/>
                <a:gd name="connsiteX122" fmla="*/ 756928 w 4057646"/>
                <a:gd name="connsiteY122" fmla="*/ 2034441 h 2519172"/>
                <a:gd name="connsiteX123" fmla="*/ 680934 w 4057646"/>
                <a:gd name="connsiteY123" fmla="*/ 1973601 h 2519172"/>
                <a:gd name="connsiteX124" fmla="*/ 608103 w 4057646"/>
                <a:gd name="connsiteY124" fmla="*/ 1909083 h 2519172"/>
                <a:gd name="connsiteX125" fmla="*/ 590226 w 4057646"/>
                <a:gd name="connsiteY125" fmla="*/ 1892604 h 2519172"/>
                <a:gd name="connsiteX126" fmla="*/ 581251 w 4057646"/>
                <a:gd name="connsiteY126" fmla="*/ 1884364 h 2519172"/>
                <a:gd name="connsiteX127" fmla="*/ 572644 w 4057646"/>
                <a:gd name="connsiteY127" fmla="*/ 1875757 h 2519172"/>
                <a:gd name="connsiteX128" fmla="*/ 538362 w 4057646"/>
                <a:gd name="connsiteY128" fmla="*/ 1841254 h 2519172"/>
                <a:gd name="connsiteX129" fmla="*/ 504153 w 4057646"/>
                <a:gd name="connsiteY129" fmla="*/ 1806605 h 2519172"/>
                <a:gd name="connsiteX130" fmla="*/ 471195 w 4057646"/>
                <a:gd name="connsiteY130" fmla="*/ 1770851 h 2519172"/>
                <a:gd name="connsiteX131" fmla="*/ 438385 w 4057646"/>
                <a:gd name="connsiteY131" fmla="*/ 1734877 h 2519172"/>
                <a:gd name="connsiteX132" fmla="*/ 407192 w 4057646"/>
                <a:gd name="connsiteY132" fmla="*/ 1697505 h 2519172"/>
                <a:gd name="connsiteX133" fmla="*/ 376294 w 4057646"/>
                <a:gd name="connsiteY133" fmla="*/ 1659912 h 2519172"/>
                <a:gd name="connsiteX134" fmla="*/ 347456 w 4057646"/>
                <a:gd name="connsiteY134" fmla="*/ 1620775 h 2519172"/>
                <a:gd name="connsiteX135" fmla="*/ 318986 w 4057646"/>
                <a:gd name="connsiteY135" fmla="*/ 1581343 h 2519172"/>
                <a:gd name="connsiteX136" fmla="*/ 292869 w 4057646"/>
                <a:gd name="connsiteY136" fmla="*/ 1540293 h 2519172"/>
                <a:gd name="connsiteX137" fmla="*/ 267121 w 4057646"/>
                <a:gd name="connsiteY137" fmla="*/ 1499095 h 2519172"/>
                <a:gd name="connsiteX138" fmla="*/ 243432 w 4057646"/>
                <a:gd name="connsiteY138" fmla="*/ 1456721 h 2519172"/>
                <a:gd name="connsiteX139" fmla="*/ 96152 w 4057646"/>
                <a:gd name="connsiteY139" fmla="*/ 1100216 h 2519172"/>
                <a:gd name="connsiteX140" fmla="*/ 21261 w 4057646"/>
                <a:gd name="connsiteY140" fmla="*/ 725908 h 2519172"/>
                <a:gd name="connsiteX141" fmla="*/ 11256 w 4057646"/>
                <a:gd name="connsiteY141" fmla="*/ 631522 h 2519172"/>
                <a:gd name="connsiteX142" fmla="*/ 4635 w 4057646"/>
                <a:gd name="connsiteY142" fmla="*/ 536989 h 2519172"/>
                <a:gd name="connsiteX143" fmla="*/ 3752 w 4057646"/>
                <a:gd name="connsiteY143" fmla="*/ 525145 h 2519172"/>
                <a:gd name="connsiteX144" fmla="*/ 3385 w 4057646"/>
                <a:gd name="connsiteY144" fmla="*/ 513301 h 2519172"/>
                <a:gd name="connsiteX145" fmla="*/ 2649 w 4057646"/>
                <a:gd name="connsiteY145" fmla="*/ 489612 h 2519172"/>
                <a:gd name="connsiteX146" fmla="*/ 883 w 4057646"/>
                <a:gd name="connsiteY146" fmla="*/ 442235 h 2519172"/>
                <a:gd name="connsiteX147" fmla="*/ 0 w 4057646"/>
                <a:gd name="connsiteY147" fmla="*/ 418473 h 2519172"/>
                <a:gd name="connsiteX148" fmla="*/ 73 w 4057646"/>
                <a:gd name="connsiteY148" fmla="*/ 394196 h 2519172"/>
                <a:gd name="connsiteX149" fmla="*/ 0 w 4057646"/>
                <a:gd name="connsiteY149" fmla="*/ 369919 h 2519172"/>
                <a:gd name="connsiteX150" fmla="*/ 1031 w 4057646"/>
                <a:gd name="connsiteY150" fmla="*/ 345568 h 2519172"/>
                <a:gd name="connsiteX151" fmla="*/ 24572 w 4057646"/>
                <a:gd name="connsiteY151" fmla="*/ 150101 h 2519172"/>
                <a:gd name="connsiteX152" fmla="*/ 49364 w 4057646"/>
                <a:gd name="connsiteY152" fmla="*/ 53214 h 2519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4057646" h="2519172">
                  <a:moveTo>
                    <a:pt x="68048" y="0"/>
                  </a:moveTo>
                  <a:lnTo>
                    <a:pt x="263673" y="0"/>
                  </a:lnTo>
                  <a:lnTo>
                    <a:pt x="236664" y="35779"/>
                  </a:lnTo>
                  <a:cubicBezTo>
                    <a:pt x="205178" y="82494"/>
                    <a:pt x="179430" y="133108"/>
                    <a:pt x="160449" y="186590"/>
                  </a:cubicBezTo>
                  <a:cubicBezTo>
                    <a:pt x="141396" y="240073"/>
                    <a:pt x="129110" y="296352"/>
                    <a:pt x="123371" y="353808"/>
                  </a:cubicBezTo>
                  <a:lnTo>
                    <a:pt x="121238" y="375363"/>
                  </a:lnTo>
                  <a:lnTo>
                    <a:pt x="120135" y="397065"/>
                  </a:lnTo>
                  <a:lnTo>
                    <a:pt x="119178" y="418840"/>
                  </a:lnTo>
                  <a:cubicBezTo>
                    <a:pt x="119032" y="426197"/>
                    <a:pt x="119178" y="433701"/>
                    <a:pt x="119252" y="441132"/>
                  </a:cubicBezTo>
                  <a:lnTo>
                    <a:pt x="119840" y="485786"/>
                  </a:lnTo>
                  <a:lnTo>
                    <a:pt x="120282" y="508151"/>
                  </a:lnTo>
                  <a:lnTo>
                    <a:pt x="120502" y="519333"/>
                  </a:lnTo>
                  <a:lnTo>
                    <a:pt x="121386" y="530442"/>
                  </a:lnTo>
                  <a:cubicBezTo>
                    <a:pt x="123740" y="560163"/>
                    <a:pt x="126167" y="589884"/>
                    <a:pt x="129331" y="619457"/>
                  </a:cubicBezTo>
                  <a:cubicBezTo>
                    <a:pt x="133597" y="648958"/>
                    <a:pt x="138306" y="678385"/>
                    <a:pt x="143087" y="707737"/>
                  </a:cubicBezTo>
                  <a:cubicBezTo>
                    <a:pt x="165084" y="824855"/>
                    <a:pt x="202823" y="938369"/>
                    <a:pt x="249760" y="1046659"/>
                  </a:cubicBezTo>
                  <a:cubicBezTo>
                    <a:pt x="296842" y="1155097"/>
                    <a:pt x="353562" y="1258311"/>
                    <a:pt x="416315" y="1357111"/>
                  </a:cubicBezTo>
                  <a:cubicBezTo>
                    <a:pt x="424186" y="1369470"/>
                    <a:pt x="431763" y="1381977"/>
                    <a:pt x="439783" y="1394189"/>
                  </a:cubicBezTo>
                  <a:cubicBezTo>
                    <a:pt x="448169" y="1406180"/>
                    <a:pt x="456629" y="1418172"/>
                    <a:pt x="464795" y="1430237"/>
                  </a:cubicBezTo>
                  <a:lnTo>
                    <a:pt x="489440" y="1466432"/>
                  </a:lnTo>
                  <a:lnTo>
                    <a:pt x="515483" y="1501744"/>
                  </a:lnTo>
                  <a:cubicBezTo>
                    <a:pt x="524163" y="1513515"/>
                    <a:pt x="532550" y="1525505"/>
                    <a:pt x="541084" y="1537350"/>
                  </a:cubicBezTo>
                  <a:lnTo>
                    <a:pt x="568083" y="1571926"/>
                  </a:lnTo>
                  <a:lnTo>
                    <a:pt x="594935" y="1606650"/>
                  </a:lnTo>
                  <a:cubicBezTo>
                    <a:pt x="604057" y="1618126"/>
                    <a:pt x="613841" y="1629014"/>
                    <a:pt x="623258" y="1640270"/>
                  </a:cubicBezTo>
                  <a:lnTo>
                    <a:pt x="651802" y="1673669"/>
                  </a:lnTo>
                  <a:cubicBezTo>
                    <a:pt x="661366" y="1684778"/>
                    <a:pt x="671812" y="1695077"/>
                    <a:pt x="681890" y="1705818"/>
                  </a:cubicBezTo>
                  <a:lnTo>
                    <a:pt x="712421" y="1737525"/>
                  </a:lnTo>
                  <a:lnTo>
                    <a:pt x="720072" y="1745470"/>
                  </a:lnTo>
                  <a:lnTo>
                    <a:pt x="728090" y="1752974"/>
                  </a:lnTo>
                  <a:lnTo>
                    <a:pt x="744128" y="1768056"/>
                  </a:lnTo>
                  <a:lnTo>
                    <a:pt x="776277" y="1798218"/>
                  </a:lnTo>
                  <a:lnTo>
                    <a:pt x="784295" y="1805795"/>
                  </a:lnTo>
                  <a:lnTo>
                    <a:pt x="792682" y="1812931"/>
                  </a:lnTo>
                  <a:lnTo>
                    <a:pt x="809382" y="1827277"/>
                  </a:lnTo>
                  <a:cubicBezTo>
                    <a:pt x="831672" y="1846404"/>
                    <a:pt x="853595" y="1866047"/>
                    <a:pt x="877137" y="1883776"/>
                  </a:cubicBezTo>
                  <a:cubicBezTo>
                    <a:pt x="969169" y="1957122"/>
                    <a:pt x="1068337" y="2022302"/>
                    <a:pt x="1174126" y="2074755"/>
                  </a:cubicBezTo>
                  <a:cubicBezTo>
                    <a:pt x="1279841" y="2127356"/>
                    <a:pt x="1391368" y="2168185"/>
                    <a:pt x="1505765" y="2195920"/>
                  </a:cubicBezTo>
                  <a:lnTo>
                    <a:pt x="1548801" y="2205557"/>
                  </a:lnTo>
                  <a:cubicBezTo>
                    <a:pt x="1563220" y="2208573"/>
                    <a:pt x="1577345" y="2212325"/>
                    <a:pt x="1591985" y="2214385"/>
                  </a:cubicBezTo>
                  <a:lnTo>
                    <a:pt x="1635463" y="2221448"/>
                  </a:lnTo>
                  <a:lnTo>
                    <a:pt x="1657165" y="2224978"/>
                  </a:lnTo>
                  <a:cubicBezTo>
                    <a:pt x="1664375" y="2226156"/>
                    <a:pt x="1671584" y="2227406"/>
                    <a:pt x="1678941" y="2228068"/>
                  </a:cubicBezTo>
                  <a:cubicBezTo>
                    <a:pt x="1708147" y="2231159"/>
                    <a:pt x="1737206" y="2234763"/>
                    <a:pt x="1766264" y="2237412"/>
                  </a:cubicBezTo>
                  <a:lnTo>
                    <a:pt x="1853735" y="2242414"/>
                  </a:lnTo>
                  <a:lnTo>
                    <a:pt x="1941133" y="2243444"/>
                  </a:lnTo>
                  <a:cubicBezTo>
                    <a:pt x="1955626" y="2243665"/>
                    <a:pt x="1970265" y="2242487"/>
                    <a:pt x="1984758" y="2242120"/>
                  </a:cubicBezTo>
                  <a:lnTo>
                    <a:pt x="2028236" y="2240795"/>
                  </a:lnTo>
                  <a:cubicBezTo>
                    <a:pt x="2042581" y="2240649"/>
                    <a:pt x="2057442" y="2239324"/>
                    <a:pt x="2072155" y="2238368"/>
                  </a:cubicBezTo>
                  <a:lnTo>
                    <a:pt x="2116222" y="2235425"/>
                  </a:lnTo>
                  <a:lnTo>
                    <a:pt x="2138218" y="2234175"/>
                  </a:lnTo>
                  <a:lnTo>
                    <a:pt x="2160068" y="2232041"/>
                  </a:lnTo>
                  <a:cubicBezTo>
                    <a:pt x="2174633" y="2230570"/>
                    <a:pt x="2189126" y="2229172"/>
                    <a:pt x="2203693" y="2227922"/>
                  </a:cubicBezTo>
                  <a:cubicBezTo>
                    <a:pt x="2319781" y="2216445"/>
                    <a:pt x="2433368" y="2198495"/>
                    <a:pt x="2543792" y="2171717"/>
                  </a:cubicBezTo>
                  <a:cubicBezTo>
                    <a:pt x="2654142" y="2144864"/>
                    <a:pt x="2761623" y="2109700"/>
                    <a:pt x="2865426" y="2063426"/>
                  </a:cubicBezTo>
                  <a:cubicBezTo>
                    <a:pt x="2891026" y="2051287"/>
                    <a:pt x="2916628" y="2038781"/>
                    <a:pt x="2942303" y="2026275"/>
                  </a:cubicBezTo>
                  <a:cubicBezTo>
                    <a:pt x="2967168" y="2012371"/>
                    <a:pt x="2992549" y="1999129"/>
                    <a:pt x="3017341" y="1984636"/>
                  </a:cubicBezTo>
                  <a:lnTo>
                    <a:pt x="3053903" y="1961830"/>
                  </a:lnTo>
                  <a:lnTo>
                    <a:pt x="3072221" y="1950354"/>
                  </a:lnTo>
                  <a:lnTo>
                    <a:pt x="3081344" y="1944616"/>
                  </a:lnTo>
                  <a:lnTo>
                    <a:pt x="3090172" y="1938363"/>
                  </a:lnTo>
                  <a:lnTo>
                    <a:pt x="3125705" y="1913497"/>
                  </a:lnTo>
                  <a:cubicBezTo>
                    <a:pt x="3137549" y="1905184"/>
                    <a:pt x="3149614" y="1897165"/>
                    <a:pt x="3160796" y="1887822"/>
                  </a:cubicBezTo>
                  <a:lnTo>
                    <a:pt x="3195005" y="1860750"/>
                  </a:lnTo>
                  <a:cubicBezTo>
                    <a:pt x="3206407" y="1851701"/>
                    <a:pt x="3217883" y="1842726"/>
                    <a:pt x="3228625" y="1832868"/>
                  </a:cubicBezTo>
                  <a:lnTo>
                    <a:pt x="3261435" y="1803809"/>
                  </a:lnTo>
                  <a:cubicBezTo>
                    <a:pt x="3272250" y="1794024"/>
                    <a:pt x="3283432" y="1784460"/>
                    <a:pt x="3293511" y="1774088"/>
                  </a:cubicBezTo>
                  <a:cubicBezTo>
                    <a:pt x="3335223" y="1733553"/>
                    <a:pt x="3375170" y="1691987"/>
                    <a:pt x="3408422" y="1648141"/>
                  </a:cubicBezTo>
                  <a:cubicBezTo>
                    <a:pt x="3443366" y="1604811"/>
                    <a:pt x="3470071" y="1559125"/>
                    <a:pt x="3493024" y="1510792"/>
                  </a:cubicBezTo>
                  <a:lnTo>
                    <a:pt x="3509134" y="1473935"/>
                  </a:lnTo>
                  <a:lnTo>
                    <a:pt x="3522965" y="1435092"/>
                  </a:lnTo>
                  <a:cubicBezTo>
                    <a:pt x="3527894" y="1422512"/>
                    <a:pt x="3531352" y="1408240"/>
                    <a:pt x="3535619" y="1394851"/>
                  </a:cubicBezTo>
                  <a:cubicBezTo>
                    <a:pt x="3539665" y="1381168"/>
                    <a:pt x="3543858" y="1367926"/>
                    <a:pt x="3547463" y="1353433"/>
                  </a:cubicBezTo>
                  <a:cubicBezTo>
                    <a:pt x="3576816" y="1240287"/>
                    <a:pt x="3601608" y="1116401"/>
                    <a:pt x="3634713" y="995016"/>
                  </a:cubicBezTo>
                  <a:cubicBezTo>
                    <a:pt x="3667303" y="873189"/>
                    <a:pt x="3706293" y="753054"/>
                    <a:pt x="3749698" y="634906"/>
                  </a:cubicBezTo>
                  <a:cubicBezTo>
                    <a:pt x="3787732" y="532869"/>
                    <a:pt x="3807669" y="425829"/>
                    <a:pt x="3809287" y="317171"/>
                  </a:cubicBezTo>
                  <a:cubicBezTo>
                    <a:pt x="3810170" y="262842"/>
                    <a:pt x="3806216" y="208146"/>
                    <a:pt x="3797967" y="153596"/>
                  </a:cubicBezTo>
                  <a:lnTo>
                    <a:pt x="3762954" y="0"/>
                  </a:lnTo>
                  <a:lnTo>
                    <a:pt x="4012007" y="0"/>
                  </a:lnTo>
                  <a:lnTo>
                    <a:pt x="4016752" y="15860"/>
                  </a:lnTo>
                  <a:cubicBezTo>
                    <a:pt x="4042071" y="113423"/>
                    <a:pt x="4056692" y="214877"/>
                    <a:pt x="4057575" y="317613"/>
                  </a:cubicBezTo>
                  <a:cubicBezTo>
                    <a:pt x="4058384" y="386030"/>
                    <a:pt x="4052278" y="454815"/>
                    <a:pt x="4040434" y="522496"/>
                  </a:cubicBezTo>
                  <a:cubicBezTo>
                    <a:pt x="4028369" y="590178"/>
                    <a:pt x="4009904" y="656756"/>
                    <a:pt x="3986215" y="721053"/>
                  </a:cubicBezTo>
                  <a:cubicBezTo>
                    <a:pt x="3944871" y="833758"/>
                    <a:pt x="3904704" y="946461"/>
                    <a:pt x="3869244" y="1060858"/>
                  </a:cubicBezTo>
                  <a:lnTo>
                    <a:pt x="3843201" y="1147078"/>
                  </a:lnTo>
                  <a:lnTo>
                    <a:pt x="3818041" y="1234402"/>
                  </a:lnTo>
                  <a:lnTo>
                    <a:pt x="3793029" y="1323418"/>
                  </a:lnTo>
                  <a:lnTo>
                    <a:pt x="3780228" y="1368588"/>
                  </a:lnTo>
                  <a:lnTo>
                    <a:pt x="3766397" y="1414714"/>
                  </a:lnTo>
                  <a:cubicBezTo>
                    <a:pt x="3762131" y="1429943"/>
                    <a:pt x="3756613" y="1445833"/>
                    <a:pt x="3751464" y="1461429"/>
                  </a:cubicBezTo>
                  <a:cubicBezTo>
                    <a:pt x="3746019" y="1477172"/>
                    <a:pt x="3741605" y="1492695"/>
                    <a:pt x="3734985" y="1508659"/>
                  </a:cubicBezTo>
                  <a:lnTo>
                    <a:pt x="3716519" y="1556183"/>
                  </a:lnTo>
                  <a:cubicBezTo>
                    <a:pt x="3709604" y="1572000"/>
                    <a:pt x="3702174" y="1587743"/>
                    <a:pt x="3694891" y="1603487"/>
                  </a:cubicBezTo>
                  <a:cubicBezTo>
                    <a:pt x="3664434" y="1665797"/>
                    <a:pt x="3628018" y="1726784"/>
                    <a:pt x="3586086" y="1780121"/>
                  </a:cubicBezTo>
                  <a:cubicBezTo>
                    <a:pt x="3545329" y="1835001"/>
                    <a:pt x="3500454" y="1883629"/>
                    <a:pt x="3455651" y="1931300"/>
                  </a:cubicBezTo>
                  <a:cubicBezTo>
                    <a:pt x="3444690" y="1943586"/>
                    <a:pt x="3432919" y="1954768"/>
                    <a:pt x="3421370" y="1966244"/>
                  </a:cubicBezTo>
                  <a:lnTo>
                    <a:pt x="3386719" y="2000821"/>
                  </a:lnTo>
                  <a:cubicBezTo>
                    <a:pt x="3375390" y="2012592"/>
                    <a:pt x="3363105" y="2023406"/>
                    <a:pt x="3351040" y="2034587"/>
                  </a:cubicBezTo>
                  <a:lnTo>
                    <a:pt x="3314918" y="2068060"/>
                  </a:lnTo>
                  <a:cubicBezTo>
                    <a:pt x="3303074" y="2079390"/>
                    <a:pt x="3290200" y="2089836"/>
                    <a:pt x="3277767" y="2100577"/>
                  </a:cubicBezTo>
                  <a:lnTo>
                    <a:pt x="3240028" y="2132726"/>
                  </a:lnTo>
                  <a:lnTo>
                    <a:pt x="3230537" y="2140744"/>
                  </a:lnTo>
                  <a:lnTo>
                    <a:pt x="3220679" y="2148395"/>
                  </a:lnTo>
                  <a:lnTo>
                    <a:pt x="3200964" y="2163624"/>
                  </a:lnTo>
                  <a:lnTo>
                    <a:pt x="3161458" y="2194154"/>
                  </a:lnTo>
                  <a:cubicBezTo>
                    <a:pt x="3134680" y="2213944"/>
                    <a:pt x="3106798" y="2232556"/>
                    <a:pt x="3079358" y="2251831"/>
                  </a:cubicBezTo>
                  <a:cubicBezTo>
                    <a:pt x="3051034" y="2269708"/>
                    <a:pt x="3022343" y="2287363"/>
                    <a:pt x="2993505" y="2304725"/>
                  </a:cubicBezTo>
                  <a:cubicBezTo>
                    <a:pt x="2876755" y="2372112"/>
                    <a:pt x="2750073" y="2424491"/>
                    <a:pt x="2619639" y="2459216"/>
                  </a:cubicBezTo>
                  <a:cubicBezTo>
                    <a:pt x="2489205" y="2494086"/>
                    <a:pt x="2355608" y="2512330"/>
                    <a:pt x="2223555" y="2517333"/>
                  </a:cubicBezTo>
                  <a:lnTo>
                    <a:pt x="2174045" y="2518657"/>
                  </a:lnTo>
                  <a:lnTo>
                    <a:pt x="2149327" y="2519172"/>
                  </a:lnTo>
                  <a:lnTo>
                    <a:pt x="2124681" y="2518804"/>
                  </a:lnTo>
                  <a:lnTo>
                    <a:pt x="2075466" y="2517627"/>
                  </a:lnTo>
                  <a:cubicBezTo>
                    <a:pt x="2059060" y="2517186"/>
                    <a:pt x="2042802" y="2517039"/>
                    <a:pt x="2026102" y="2515494"/>
                  </a:cubicBezTo>
                  <a:cubicBezTo>
                    <a:pt x="1992850" y="2512992"/>
                    <a:pt x="1959745" y="2511006"/>
                    <a:pt x="1926714" y="2507401"/>
                  </a:cubicBezTo>
                  <a:lnTo>
                    <a:pt x="1827987" y="2494380"/>
                  </a:lnTo>
                  <a:lnTo>
                    <a:pt x="1730290" y="2476356"/>
                  </a:lnTo>
                  <a:cubicBezTo>
                    <a:pt x="1697994" y="2469146"/>
                    <a:pt x="1665846" y="2461422"/>
                    <a:pt x="1633771" y="2454066"/>
                  </a:cubicBezTo>
                  <a:cubicBezTo>
                    <a:pt x="1601843" y="2446047"/>
                    <a:pt x="1570282" y="2436263"/>
                    <a:pt x="1538649" y="2427581"/>
                  </a:cubicBezTo>
                  <a:cubicBezTo>
                    <a:pt x="1522759" y="2423535"/>
                    <a:pt x="1507309" y="2417797"/>
                    <a:pt x="1491640" y="2412795"/>
                  </a:cubicBezTo>
                  <a:lnTo>
                    <a:pt x="1444925" y="2397493"/>
                  </a:lnTo>
                  <a:cubicBezTo>
                    <a:pt x="1320965" y="2354971"/>
                    <a:pt x="1200904" y="2303106"/>
                    <a:pt x="1085919" y="2242414"/>
                  </a:cubicBezTo>
                  <a:cubicBezTo>
                    <a:pt x="971008" y="2181648"/>
                    <a:pt x="860290" y="2113010"/>
                    <a:pt x="756928" y="2034441"/>
                  </a:cubicBezTo>
                  <a:cubicBezTo>
                    <a:pt x="730592" y="2015461"/>
                    <a:pt x="705947" y="1994274"/>
                    <a:pt x="680934" y="1973601"/>
                  </a:cubicBezTo>
                  <a:cubicBezTo>
                    <a:pt x="655480" y="1953370"/>
                    <a:pt x="632012" y="1931006"/>
                    <a:pt x="608103" y="1909083"/>
                  </a:cubicBezTo>
                  <a:lnTo>
                    <a:pt x="590226" y="1892604"/>
                  </a:lnTo>
                  <a:lnTo>
                    <a:pt x="581251" y="1884364"/>
                  </a:lnTo>
                  <a:lnTo>
                    <a:pt x="572644" y="1875757"/>
                  </a:lnTo>
                  <a:lnTo>
                    <a:pt x="538362" y="1841254"/>
                  </a:lnTo>
                  <a:cubicBezTo>
                    <a:pt x="527032" y="1829631"/>
                    <a:pt x="515115" y="1818670"/>
                    <a:pt x="504153" y="1806605"/>
                  </a:cubicBezTo>
                  <a:lnTo>
                    <a:pt x="471195" y="1770851"/>
                  </a:lnTo>
                  <a:cubicBezTo>
                    <a:pt x="460307" y="1758860"/>
                    <a:pt x="448978" y="1747163"/>
                    <a:pt x="438385" y="1734877"/>
                  </a:cubicBezTo>
                  <a:lnTo>
                    <a:pt x="407192" y="1697505"/>
                  </a:lnTo>
                  <a:cubicBezTo>
                    <a:pt x="396893" y="1684999"/>
                    <a:pt x="386299" y="1672640"/>
                    <a:pt x="376294" y="1659912"/>
                  </a:cubicBezTo>
                  <a:lnTo>
                    <a:pt x="347456" y="1620775"/>
                  </a:lnTo>
                  <a:lnTo>
                    <a:pt x="318986" y="1581343"/>
                  </a:lnTo>
                  <a:lnTo>
                    <a:pt x="292869" y="1540293"/>
                  </a:lnTo>
                  <a:cubicBezTo>
                    <a:pt x="284115" y="1526682"/>
                    <a:pt x="275655" y="1512852"/>
                    <a:pt x="267121" y="1499095"/>
                  </a:cubicBezTo>
                  <a:cubicBezTo>
                    <a:pt x="258955" y="1485117"/>
                    <a:pt x="251304" y="1470845"/>
                    <a:pt x="243432" y="1456721"/>
                  </a:cubicBezTo>
                  <a:cubicBezTo>
                    <a:pt x="180607" y="1343575"/>
                    <a:pt x="132053" y="1223220"/>
                    <a:pt x="96152" y="1100216"/>
                  </a:cubicBezTo>
                  <a:cubicBezTo>
                    <a:pt x="60031" y="977139"/>
                    <a:pt x="37004" y="851560"/>
                    <a:pt x="21261" y="725908"/>
                  </a:cubicBezTo>
                  <a:cubicBezTo>
                    <a:pt x="18171" y="694348"/>
                    <a:pt x="14934" y="662935"/>
                    <a:pt x="11256" y="631522"/>
                  </a:cubicBezTo>
                  <a:cubicBezTo>
                    <a:pt x="9122" y="599962"/>
                    <a:pt x="7136" y="568475"/>
                    <a:pt x="4635" y="536989"/>
                  </a:cubicBezTo>
                  <a:lnTo>
                    <a:pt x="3752" y="525145"/>
                  </a:lnTo>
                  <a:lnTo>
                    <a:pt x="3385" y="513301"/>
                  </a:lnTo>
                  <a:lnTo>
                    <a:pt x="2649" y="489612"/>
                  </a:lnTo>
                  <a:lnTo>
                    <a:pt x="883" y="442235"/>
                  </a:lnTo>
                  <a:cubicBezTo>
                    <a:pt x="662" y="434290"/>
                    <a:pt x="73" y="426492"/>
                    <a:pt x="0" y="418473"/>
                  </a:cubicBezTo>
                  <a:lnTo>
                    <a:pt x="73" y="394196"/>
                  </a:lnTo>
                  <a:lnTo>
                    <a:pt x="0" y="369919"/>
                  </a:lnTo>
                  <a:cubicBezTo>
                    <a:pt x="221" y="361827"/>
                    <a:pt x="662" y="353660"/>
                    <a:pt x="1031" y="345568"/>
                  </a:cubicBezTo>
                  <a:cubicBezTo>
                    <a:pt x="3531" y="280609"/>
                    <a:pt x="11036" y="215134"/>
                    <a:pt x="24572" y="150101"/>
                  </a:cubicBezTo>
                  <a:cubicBezTo>
                    <a:pt x="31340" y="117622"/>
                    <a:pt x="39634" y="85271"/>
                    <a:pt x="49364" y="5321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99FB6C2-DFB6-4CDA-AA03-63504F579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95626" y="0"/>
              <a:ext cx="4061163" cy="2382175"/>
            </a:xfrm>
            <a:custGeom>
              <a:avLst/>
              <a:gdLst>
                <a:gd name="connsiteX0" fmla="*/ 76563 w 4173472"/>
                <a:gd name="connsiteY0" fmla="*/ 0 h 2479741"/>
                <a:gd name="connsiteX1" fmla="*/ 507137 w 4173472"/>
                <a:gd name="connsiteY1" fmla="*/ 0 h 2479741"/>
                <a:gd name="connsiteX2" fmla="*/ 489881 w 4173472"/>
                <a:gd name="connsiteY2" fmla="*/ 21874 h 2479741"/>
                <a:gd name="connsiteX3" fmla="*/ 375558 w 4173472"/>
                <a:gd name="connsiteY3" fmla="*/ 385809 h 2479741"/>
                <a:gd name="connsiteX4" fmla="*/ 516218 w 4173472"/>
                <a:gd name="connsiteY4" fmla="*/ 1062992 h 2479741"/>
                <a:gd name="connsiteX5" fmla="*/ 900090 w 4173472"/>
                <a:gd name="connsiteY5" fmla="*/ 1614522 h 2479741"/>
                <a:gd name="connsiteX6" fmla="*/ 2137483 w 4173472"/>
                <a:gd name="connsiteY6" fmla="*/ 2111759 h 2479741"/>
                <a:gd name="connsiteX7" fmla="*/ 2786930 w 4173472"/>
                <a:gd name="connsiteY7" fmla="*/ 2004500 h 2479741"/>
                <a:gd name="connsiteX8" fmla="*/ 3293804 w 4173472"/>
                <a:gd name="connsiteY8" fmla="*/ 1669476 h 2479741"/>
                <a:gd name="connsiteX9" fmla="*/ 3465289 w 4173472"/>
                <a:gd name="connsiteY9" fmla="*/ 1451056 h 2479741"/>
                <a:gd name="connsiteX10" fmla="*/ 3550774 w 4173472"/>
                <a:gd name="connsiteY10" fmla="*/ 1178492 h 2479741"/>
                <a:gd name="connsiteX11" fmla="*/ 3750434 w 4173472"/>
                <a:gd name="connsiteY11" fmla="*/ 533605 h 2479741"/>
                <a:gd name="connsiteX12" fmla="*/ 3784129 w 4173472"/>
                <a:gd name="connsiteY12" fmla="*/ 124013 h 2479741"/>
                <a:gd name="connsiteX13" fmla="*/ 3750753 w 4173472"/>
                <a:gd name="connsiteY13" fmla="*/ 0 h 2479741"/>
                <a:gd name="connsiteX14" fmla="*/ 4138160 w 4173472"/>
                <a:gd name="connsiteY14" fmla="*/ 0 h 2479741"/>
                <a:gd name="connsiteX15" fmla="*/ 4151855 w 4173472"/>
                <a:gd name="connsiteY15" fmla="*/ 50639 h 2479741"/>
                <a:gd name="connsiteX16" fmla="*/ 4102598 w 4173472"/>
                <a:gd name="connsiteY16" fmla="*/ 661023 h 2479741"/>
                <a:gd name="connsiteX17" fmla="*/ 3559234 w 4173472"/>
                <a:gd name="connsiteY17" fmla="*/ 1929682 h 2479741"/>
                <a:gd name="connsiteX18" fmla="*/ 2137335 w 4173472"/>
                <a:gd name="connsiteY18" fmla="*/ 2479741 h 2479741"/>
                <a:gd name="connsiteX19" fmla="*/ 636279 w 4173472"/>
                <a:gd name="connsiteY19" fmla="*/ 1876493 h 2479741"/>
                <a:gd name="connsiteX20" fmla="*/ 0 w 4173472"/>
                <a:gd name="connsiteY20" fmla="*/ 385957 h 2479741"/>
                <a:gd name="connsiteX21" fmla="*/ 72967 w 4173472"/>
                <a:gd name="connsiteY21" fmla="*/ 6797 h 247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73472" h="2479741">
                  <a:moveTo>
                    <a:pt x="76563" y="0"/>
                  </a:moveTo>
                  <a:lnTo>
                    <a:pt x="507137" y="0"/>
                  </a:lnTo>
                  <a:lnTo>
                    <a:pt x="489881" y="21874"/>
                  </a:lnTo>
                  <a:cubicBezTo>
                    <a:pt x="410797" y="135167"/>
                    <a:pt x="375558" y="247357"/>
                    <a:pt x="375558" y="385809"/>
                  </a:cubicBezTo>
                  <a:cubicBezTo>
                    <a:pt x="375558" y="621076"/>
                    <a:pt x="422862" y="848913"/>
                    <a:pt x="516218" y="1062992"/>
                  </a:cubicBezTo>
                  <a:cubicBezTo>
                    <a:pt x="606484" y="1270009"/>
                    <a:pt x="735594" y="1455544"/>
                    <a:pt x="900090" y="1614522"/>
                  </a:cubicBezTo>
                  <a:cubicBezTo>
                    <a:pt x="1231875" y="1935126"/>
                    <a:pt x="1671364" y="2111759"/>
                    <a:pt x="2137483" y="2111759"/>
                  </a:cubicBezTo>
                  <a:cubicBezTo>
                    <a:pt x="2387609" y="2111759"/>
                    <a:pt x="2600070" y="2076668"/>
                    <a:pt x="2786930" y="2004500"/>
                  </a:cubicBezTo>
                  <a:cubicBezTo>
                    <a:pt x="2970111" y="1933728"/>
                    <a:pt x="3135931" y="1824114"/>
                    <a:pt x="3293804" y="1669476"/>
                  </a:cubicBezTo>
                  <a:cubicBezTo>
                    <a:pt x="3403566" y="1561995"/>
                    <a:pt x="3442115" y="1498728"/>
                    <a:pt x="3465289" y="1451056"/>
                  </a:cubicBezTo>
                  <a:cubicBezTo>
                    <a:pt x="3498321" y="1383154"/>
                    <a:pt x="3520317" y="1297302"/>
                    <a:pt x="3550774" y="1178492"/>
                  </a:cubicBezTo>
                  <a:cubicBezTo>
                    <a:pt x="3589764" y="1026650"/>
                    <a:pt x="3643026" y="818603"/>
                    <a:pt x="3750434" y="533605"/>
                  </a:cubicBezTo>
                  <a:cubicBezTo>
                    <a:pt x="3799705" y="402785"/>
                    <a:pt x="3810947" y="267744"/>
                    <a:pt x="3784129" y="124013"/>
                  </a:cubicBezTo>
                  <a:lnTo>
                    <a:pt x="3750753" y="0"/>
                  </a:lnTo>
                  <a:lnTo>
                    <a:pt x="4138160" y="0"/>
                  </a:lnTo>
                  <a:lnTo>
                    <a:pt x="4151855" y="50639"/>
                  </a:lnTo>
                  <a:cubicBezTo>
                    <a:pt x="4189402" y="246427"/>
                    <a:pt x="4181112" y="452654"/>
                    <a:pt x="4102598" y="661023"/>
                  </a:cubicBezTo>
                  <a:cubicBezTo>
                    <a:pt x="3821867" y="1406254"/>
                    <a:pt x="3946048" y="1550813"/>
                    <a:pt x="3559234" y="1929682"/>
                  </a:cubicBezTo>
                  <a:cubicBezTo>
                    <a:pt x="3172420" y="2308551"/>
                    <a:pt x="2727561" y="2479741"/>
                    <a:pt x="2137335" y="2479741"/>
                  </a:cubicBezTo>
                  <a:cubicBezTo>
                    <a:pt x="1552332" y="2479741"/>
                    <a:pt x="1022210" y="2249551"/>
                    <a:pt x="636279" y="1876493"/>
                  </a:cubicBezTo>
                  <a:cubicBezTo>
                    <a:pt x="243506" y="1496815"/>
                    <a:pt x="0" y="969268"/>
                    <a:pt x="0" y="385957"/>
                  </a:cubicBezTo>
                  <a:cubicBezTo>
                    <a:pt x="0" y="241417"/>
                    <a:pt x="26769" y="117415"/>
                    <a:pt x="72967" y="67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CAE5C34-D461-4332-99DA-3064B8FC05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36321" y="1"/>
              <a:ext cx="4029342" cy="2427086"/>
            </a:xfrm>
            <a:custGeom>
              <a:avLst/>
              <a:gdLst>
                <a:gd name="connsiteX0" fmla="*/ 75009 w 4088432"/>
                <a:gd name="connsiteY0" fmla="*/ 0 h 2479741"/>
                <a:gd name="connsiteX1" fmla="*/ 496703 w 4088432"/>
                <a:gd name="connsiteY1" fmla="*/ 0 h 2479741"/>
                <a:gd name="connsiteX2" fmla="*/ 479803 w 4088432"/>
                <a:gd name="connsiteY2" fmla="*/ 21874 h 2479741"/>
                <a:gd name="connsiteX3" fmla="*/ 367834 w 4088432"/>
                <a:gd name="connsiteY3" fmla="*/ 385809 h 2479741"/>
                <a:gd name="connsiteX4" fmla="*/ 505624 w 4088432"/>
                <a:gd name="connsiteY4" fmla="*/ 1062992 h 2479741"/>
                <a:gd name="connsiteX5" fmla="*/ 881624 w 4088432"/>
                <a:gd name="connsiteY5" fmla="*/ 1614522 h 2479741"/>
                <a:gd name="connsiteX6" fmla="*/ 2093784 w 4088432"/>
                <a:gd name="connsiteY6" fmla="*/ 2111759 h 2479741"/>
                <a:gd name="connsiteX7" fmla="*/ 2729989 w 4088432"/>
                <a:gd name="connsiteY7" fmla="*/ 2004500 h 2479741"/>
                <a:gd name="connsiteX8" fmla="*/ 3226565 w 4088432"/>
                <a:gd name="connsiteY8" fmla="*/ 1669476 h 2479741"/>
                <a:gd name="connsiteX9" fmla="*/ 3394591 w 4088432"/>
                <a:gd name="connsiteY9" fmla="*/ 1451056 h 2479741"/>
                <a:gd name="connsiteX10" fmla="*/ 3478384 w 4088432"/>
                <a:gd name="connsiteY10" fmla="*/ 1178492 h 2479741"/>
                <a:gd name="connsiteX11" fmla="*/ 3673924 w 4088432"/>
                <a:gd name="connsiteY11" fmla="*/ 533605 h 2479741"/>
                <a:gd name="connsiteX12" fmla="*/ 3706967 w 4088432"/>
                <a:gd name="connsiteY12" fmla="*/ 124013 h 2479741"/>
                <a:gd name="connsiteX13" fmla="*/ 3674267 w 4088432"/>
                <a:gd name="connsiteY13" fmla="*/ 0 h 2479741"/>
                <a:gd name="connsiteX14" fmla="*/ 4053847 w 4088432"/>
                <a:gd name="connsiteY14" fmla="*/ 0 h 2479741"/>
                <a:gd name="connsiteX15" fmla="*/ 4067260 w 4088432"/>
                <a:gd name="connsiteY15" fmla="*/ 50639 h 2479741"/>
                <a:gd name="connsiteX16" fmla="*/ 4019026 w 4088432"/>
                <a:gd name="connsiteY16" fmla="*/ 661023 h 2479741"/>
                <a:gd name="connsiteX17" fmla="*/ 3486697 w 4088432"/>
                <a:gd name="connsiteY17" fmla="*/ 1929682 h 2479741"/>
                <a:gd name="connsiteX18" fmla="*/ 2093784 w 4088432"/>
                <a:gd name="connsiteY18" fmla="*/ 2479741 h 2479741"/>
                <a:gd name="connsiteX19" fmla="*/ 623331 w 4088432"/>
                <a:gd name="connsiteY19" fmla="*/ 1876493 h 2479741"/>
                <a:gd name="connsiteX20" fmla="*/ 0 w 4088432"/>
                <a:gd name="connsiteY20" fmla="*/ 385957 h 2479741"/>
                <a:gd name="connsiteX21" fmla="*/ 71486 w 4088432"/>
                <a:gd name="connsiteY21" fmla="*/ 6797 h 247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88432" h="2479741">
                  <a:moveTo>
                    <a:pt x="75009" y="0"/>
                  </a:moveTo>
                  <a:lnTo>
                    <a:pt x="496703" y="0"/>
                  </a:lnTo>
                  <a:lnTo>
                    <a:pt x="479803" y="21874"/>
                  </a:lnTo>
                  <a:cubicBezTo>
                    <a:pt x="402337" y="135167"/>
                    <a:pt x="367834" y="247357"/>
                    <a:pt x="367834" y="385809"/>
                  </a:cubicBezTo>
                  <a:cubicBezTo>
                    <a:pt x="367834" y="621076"/>
                    <a:pt x="414181" y="848913"/>
                    <a:pt x="505624" y="1062992"/>
                  </a:cubicBezTo>
                  <a:cubicBezTo>
                    <a:pt x="593979" y="1270009"/>
                    <a:pt x="720513" y="1455544"/>
                    <a:pt x="881624" y="1614522"/>
                  </a:cubicBezTo>
                  <a:cubicBezTo>
                    <a:pt x="1206643" y="1935126"/>
                    <a:pt x="1637155" y="2111759"/>
                    <a:pt x="2093784" y="2111759"/>
                  </a:cubicBezTo>
                  <a:cubicBezTo>
                    <a:pt x="2338835" y="2111759"/>
                    <a:pt x="2546955" y="2076668"/>
                    <a:pt x="2729989" y="2004500"/>
                  </a:cubicBezTo>
                  <a:cubicBezTo>
                    <a:pt x="2909492" y="1933728"/>
                    <a:pt x="3071927" y="1824114"/>
                    <a:pt x="3226565" y="1669476"/>
                  </a:cubicBezTo>
                  <a:cubicBezTo>
                    <a:pt x="3334119" y="1561995"/>
                    <a:pt x="3371859" y="1498728"/>
                    <a:pt x="3394591" y="1451056"/>
                  </a:cubicBezTo>
                  <a:cubicBezTo>
                    <a:pt x="3426961" y="1383154"/>
                    <a:pt x="3448516" y="1297302"/>
                    <a:pt x="3478384" y="1178492"/>
                  </a:cubicBezTo>
                  <a:cubicBezTo>
                    <a:pt x="3516491" y="1026650"/>
                    <a:pt x="3568724" y="818603"/>
                    <a:pt x="3673924" y="533605"/>
                  </a:cubicBezTo>
                  <a:cubicBezTo>
                    <a:pt x="3722202" y="402785"/>
                    <a:pt x="3733238" y="267744"/>
                    <a:pt x="3706967" y="124013"/>
                  </a:cubicBezTo>
                  <a:lnTo>
                    <a:pt x="3674267" y="0"/>
                  </a:lnTo>
                  <a:lnTo>
                    <a:pt x="4053847" y="0"/>
                  </a:lnTo>
                  <a:lnTo>
                    <a:pt x="4067260" y="50639"/>
                  </a:lnTo>
                  <a:cubicBezTo>
                    <a:pt x="4104034" y="246427"/>
                    <a:pt x="4095913" y="452654"/>
                    <a:pt x="4019026" y="661023"/>
                  </a:cubicBezTo>
                  <a:cubicBezTo>
                    <a:pt x="3743960" y="1406254"/>
                    <a:pt x="3865566" y="1550813"/>
                    <a:pt x="3486697" y="1929682"/>
                  </a:cubicBezTo>
                  <a:cubicBezTo>
                    <a:pt x="3107754" y="2308551"/>
                    <a:pt x="2671945" y="2479741"/>
                    <a:pt x="2093784" y="2479741"/>
                  </a:cubicBezTo>
                  <a:cubicBezTo>
                    <a:pt x="1520699" y="2479741"/>
                    <a:pt x="1001391" y="2249551"/>
                    <a:pt x="623331" y="1876493"/>
                  </a:cubicBezTo>
                  <a:cubicBezTo>
                    <a:pt x="238504" y="1496815"/>
                    <a:pt x="0" y="969268"/>
                    <a:pt x="0" y="385957"/>
                  </a:cubicBezTo>
                  <a:cubicBezTo>
                    <a:pt x="0" y="241417"/>
                    <a:pt x="26227" y="117415"/>
                    <a:pt x="71486" y="67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46" name="Freeform: Shape 45">
              <a:extLst>
                <a:ext uri="{FF2B5EF4-FFF2-40B4-BE49-F238E27FC236}">
                  <a16:creationId xmlns:a16="http://schemas.microsoft.com/office/drawing/2014/main" id="{06A0E96C-BCAB-44A5-9D9B-5A00B9882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9635" y="0"/>
              <a:ext cx="4220052" cy="2578937"/>
            </a:xfrm>
            <a:custGeom>
              <a:avLst/>
              <a:gdLst>
                <a:gd name="connsiteX0" fmla="*/ 52680 w 4259075"/>
                <a:gd name="connsiteY0" fmla="*/ 0 h 2595608"/>
                <a:gd name="connsiteX1" fmla="*/ 266378 w 4259075"/>
                <a:gd name="connsiteY1" fmla="*/ 0 h 2595608"/>
                <a:gd name="connsiteX2" fmla="*/ 242219 w 4259075"/>
                <a:gd name="connsiteY2" fmla="*/ 48699 h 2595608"/>
                <a:gd name="connsiteX3" fmla="*/ 210180 w 4259075"/>
                <a:gd name="connsiteY3" fmla="*/ 133991 h 2595608"/>
                <a:gd name="connsiteX4" fmla="*/ 172735 w 4259075"/>
                <a:gd name="connsiteY4" fmla="*/ 314155 h 2595608"/>
                <a:gd name="connsiteX5" fmla="*/ 170307 w 4259075"/>
                <a:gd name="connsiteY5" fmla="*/ 337329 h 2595608"/>
                <a:gd name="connsiteX6" fmla="*/ 168909 w 4259075"/>
                <a:gd name="connsiteY6" fmla="*/ 360650 h 2595608"/>
                <a:gd name="connsiteX7" fmla="*/ 167438 w 4259075"/>
                <a:gd name="connsiteY7" fmla="*/ 384044 h 2595608"/>
                <a:gd name="connsiteX8" fmla="*/ 167070 w 4259075"/>
                <a:gd name="connsiteY8" fmla="*/ 407953 h 2595608"/>
                <a:gd name="connsiteX9" fmla="*/ 166482 w 4259075"/>
                <a:gd name="connsiteY9" fmla="*/ 455919 h 2595608"/>
                <a:gd name="connsiteX10" fmla="*/ 166188 w 4259075"/>
                <a:gd name="connsiteY10" fmla="*/ 479901 h 2595608"/>
                <a:gd name="connsiteX11" fmla="*/ 166040 w 4259075"/>
                <a:gd name="connsiteY11" fmla="*/ 491893 h 2595608"/>
                <a:gd name="connsiteX12" fmla="*/ 166482 w 4259075"/>
                <a:gd name="connsiteY12" fmla="*/ 503884 h 2595608"/>
                <a:gd name="connsiteX13" fmla="*/ 170454 w 4259075"/>
                <a:gd name="connsiteY13" fmla="*/ 599962 h 2595608"/>
                <a:gd name="connsiteX14" fmla="*/ 179576 w 4259075"/>
                <a:gd name="connsiteY14" fmla="*/ 695746 h 2595608"/>
                <a:gd name="connsiteX15" fmla="*/ 193628 w 4259075"/>
                <a:gd name="connsiteY15" fmla="*/ 791089 h 2595608"/>
                <a:gd name="connsiteX16" fmla="*/ 195467 w 4259075"/>
                <a:gd name="connsiteY16" fmla="*/ 803006 h 2595608"/>
                <a:gd name="connsiteX17" fmla="*/ 197895 w 4259075"/>
                <a:gd name="connsiteY17" fmla="*/ 814777 h 2595608"/>
                <a:gd name="connsiteX18" fmla="*/ 202750 w 4259075"/>
                <a:gd name="connsiteY18" fmla="*/ 838393 h 2595608"/>
                <a:gd name="connsiteX19" fmla="*/ 212461 w 4259075"/>
                <a:gd name="connsiteY19" fmla="*/ 885695 h 2595608"/>
                <a:gd name="connsiteX20" fmla="*/ 264473 w 4259075"/>
                <a:gd name="connsiteY20" fmla="*/ 1071746 h 2595608"/>
                <a:gd name="connsiteX21" fmla="*/ 271903 w 4259075"/>
                <a:gd name="connsiteY21" fmla="*/ 1094773 h 2595608"/>
                <a:gd name="connsiteX22" fmla="*/ 280290 w 4259075"/>
                <a:gd name="connsiteY22" fmla="*/ 1117431 h 2595608"/>
                <a:gd name="connsiteX23" fmla="*/ 297431 w 4259075"/>
                <a:gd name="connsiteY23" fmla="*/ 1162675 h 2595608"/>
                <a:gd name="connsiteX24" fmla="*/ 335170 w 4259075"/>
                <a:gd name="connsiteY24" fmla="*/ 1251838 h 2595608"/>
                <a:gd name="connsiteX25" fmla="*/ 345029 w 4259075"/>
                <a:gd name="connsiteY25" fmla="*/ 1273981 h 2595608"/>
                <a:gd name="connsiteX26" fmla="*/ 355328 w 4259075"/>
                <a:gd name="connsiteY26" fmla="*/ 1295904 h 2595608"/>
                <a:gd name="connsiteX27" fmla="*/ 377177 w 4259075"/>
                <a:gd name="connsiteY27" fmla="*/ 1339088 h 2595608"/>
                <a:gd name="connsiteX28" fmla="*/ 399615 w 4259075"/>
                <a:gd name="connsiteY28" fmla="*/ 1382051 h 2595608"/>
                <a:gd name="connsiteX29" fmla="*/ 423818 w 4259075"/>
                <a:gd name="connsiteY29" fmla="*/ 1423984 h 2595608"/>
                <a:gd name="connsiteX30" fmla="*/ 651213 w 4259075"/>
                <a:gd name="connsiteY30" fmla="*/ 1736863 h 2595608"/>
                <a:gd name="connsiteX31" fmla="*/ 1267482 w 4259075"/>
                <a:gd name="connsiteY31" fmla="*/ 2190770 h 2595608"/>
                <a:gd name="connsiteX32" fmla="*/ 1626193 w 4259075"/>
                <a:gd name="connsiteY32" fmla="*/ 2317600 h 2595608"/>
                <a:gd name="connsiteX33" fmla="*/ 1672393 w 4259075"/>
                <a:gd name="connsiteY33" fmla="*/ 2328340 h 2595608"/>
                <a:gd name="connsiteX34" fmla="*/ 1718593 w 4259075"/>
                <a:gd name="connsiteY34" fmla="*/ 2338640 h 2595608"/>
                <a:gd name="connsiteX35" fmla="*/ 1765087 w 4259075"/>
                <a:gd name="connsiteY35" fmla="*/ 2347320 h 2595608"/>
                <a:gd name="connsiteX36" fmla="*/ 1788335 w 4259075"/>
                <a:gd name="connsiteY36" fmla="*/ 2351661 h 2595608"/>
                <a:gd name="connsiteX37" fmla="*/ 1811656 w 4259075"/>
                <a:gd name="connsiteY37" fmla="*/ 2355560 h 2595608"/>
                <a:gd name="connsiteX38" fmla="*/ 1905085 w 4259075"/>
                <a:gd name="connsiteY38" fmla="*/ 2368655 h 2595608"/>
                <a:gd name="connsiteX39" fmla="*/ 1998883 w 4259075"/>
                <a:gd name="connsiteY39" fmla="*/ 2377556 h 2595608"/>
                <a:gd name="connsiteX40" fmla="*/ 2092901 w 4259075"/>
                <a:gd name="connsiteY40" fmla="*/ 2382191 h 2595608"/>
                <a:gd name="connsiteX41" fmla="*/ 2186920 w 4259075"/>
                <a:gd name="connsiteY41" fmla="*/ 2383147 h 2595608"/>
                <a:gd name="connsiteX42" fmla="*/ 2376280 w 4259075"/>
                <a:gd name="connsiteY42" fmla="*/ 2374982 h 2595608"/>
                <a:gd name="connsiteX43" fmla="*/ 2746689 w 4259075"/>
                <a:gd name="connsiteY43" fmla="*/ 2317820 h 2595608"/>
                <a:gd name="connsiteX44" fmla="*/ 3097382 w 4259075"/>
                <a:gd name="connsiteY44" fmla="*/ 2193934 h 2595608"/>
                <a:gd name="connsiteX45" fmla="*/ 3418280 w 4259075"/>
                <a:gd name="connsiteY45" fmla="*/ 1997732 h 2595608"/>
                <a:gd name="connsiteX46" fmla="*/ 3455873 w 4259075"/>
                <a:gd name="connsiteY46" fmla="*/ 1968452 h 2595608"/>
                <a:gd name="connsiteX47" fmla="*/ 3493171 w 4259075"/>
                <a:gd name="connsiteY47" fmla="*/ 1938584 h 2595608"/>
                <a:gd name="connsiteX48" fmla="*/ 3529660 w 4259075"/>
                <a:gd name="connsiteY48" fmla="*/ 1907538 h 2595608"/>
                <a:gd name="connsiteX49" fmla="*/ 3565634 w 4259075"/>
                <a:gd name="connsiteY49" fmla="*/ 1875905 h 2595608"/>
                <a:gd name="connsiteX50" fmla="*/ 3698790 w 4259075"/>
                <a:gd name="connsiteY50" fmla="*/ 1740248 h 2595608"/>
                <a:gd name="connsiteX51" fmla="*/ 3805535 w 4259075"/>
                <a:gd name="connsiteY51" fmla="*/ 1585610 h 2595608"/>
                <a:gd name="connsiteX52" fmla="*/ 3826943 w 4259075"/>
                <a:gd name="connsiteY52" fmla="*/ 1543309 h 2595608"/>
                <a:gd name="connsiteX53" fmla="*/ 3845703 w 4259075"/>
                <a:gd name="connsiteY53" fmla="*/ 1499390 h 2595608"/>
                <a:gd name="connsiteX54" fmla="*/ 3862991 w 4259075"/>
                <a:gd name="connsiteY54" fmla="*/ 1454440 h 2595608"/>
                <a:gd name="connsiteX55" fmla="*/ 3878955 w 4259075"/>
                <a:gd name="connsiteY55" fmla="*/ 1408608 h 2595608"/>
                <a:gd name="connsiteX56" fmla="*/ 3935601 w 4259075"/>
                <a:gd name="connsiteY56" fmla="*/ 1220646 h 2595608"/>
                <a:gd name="connsiteX57" fmla="*/ 3963336 w 4259075"/>
                <a:gd name="connsiteY57" fmla="*/ 1125892 h 2595608"/>
                <a:gd name="connsiteX58" fmla="*/ 3991880 w 4259075"/>
                <a:gd name="connsiteY58" fmla="*/ 1031284 h 2595608"/>
                <a:gd name="connsiteX59" fmla="*/ 4118121 w 4259075"/>
                <a:gd name="connsiteY59" fmla="*/ 657271 h 2595608"/>
                <a:gd name="connsiteX60" fmla="*/ 4181462 w 4259075"/>
                <a:gd name="connsiteY60" fmla="*/ 275386 h 2595608"/>
                <a:gd name="connsiteX61" fmla="*/ 4159834 w 4259075"/>
                <a:gd name="connsiteY61" fmla="*/ 82935 h 2595608"/>
                <a:gd name="connsiteX62" fmla="*/ 4149387 w 4259075"/>
                <a:gd name="connsiteY62" fmla="*/ 35705 h 2595608"/>
                <a:gd name="connsiteX63" fmla="*/ 4140011 w 4259075"/>
                <a:gd name="connsiteY63" fmla="*/ 0 h 2595608"/>
                <a:gd name="connsiteX64" fmla="*/ 4206395 w 4259075"/>
                <a:gd name="connsiteY64" fmla="*/ 0 h 2595608"/>
                <a:gd name="connsiteX65" fmla="*/ 4215811 w 4259075"/>
                <a:gd name="connsiteY65" fmla="*/ 36622 h 2595608"/>
                <a:gd name="connsiteX66" fmla="*/ 4259075 w 4259075"/>
                <a:gd name="connsiteY66" fmla="*/ 465851 h 2595608"/>
                <a:gd name="connsiteX67" fmla="*/ 2129538 w 4259075"/>
                <a:gd name="connsiteY67" fmla="*/ 2595608 h 2595608"/>
                <a:gd name="connsiteX68" fmla="*/ 0 w 4259075"/>
                <a:gd name="connsiteY68" fmla="*/ 465851 h 2595608"/>
                <a:gd name="connsiteX69" fmla="*/ 43265 w 4259075"/>
                <a:gd name="connsiteY69" fmla="*/ 36622 h 2595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259075" h="2595608">
                  <a:moveTo>
                    <a:pt x="52680" y="0"/>
                  </a:moveTo>
                  <a:lnTo>
                    <a:pt x="266378" y="0"/>
                  </a:lnTo>
                  <a:lnTo>
                    <a:pt x="242219" y="48699"/>
                  </a:lnTo>
                  <a:cubicBezTo>
                    <a:pt x="230117" y="76517"/>
                    <a:pt x="219413" y="104969"/>
                    <a:pt x="210180" y="133991"/>
                  </a:cubicBezTo>
                  <a:cubicBezTo>
                    <a:pt x="191716" y="192035"/>
                    <a:pt x="179430" y="252507"/>
                    <a:pt x="172735" y="314155"/>
                  </a:cubicBezTo>
                  <a:lnTo>
                    <a:pt x="170307" y="337329"/>
                  </a:lnTo>
                  <a:lnTo>
                    <a:pt x="168909" y="360650"/>
                  </a:lnTo>
                  <a:lnTo>
                    <a:pt x="167438" y="384044"/>
                  </a:lnTo>
                  <a:cubicBezTo>
                    <a:pt x="167144" y="391915"/>
                    <a:pt x="167217" y="400008"/>
                    <a:pt x="167070" y="407953"/>
                  </a:cubicBezTo>
                  <a:lnTo>
                    <a:pt x="166482" y="455919"/>
                  </a:lnTo>
                  <a:lnTo>
                    <a:pt x="166188" y="479901"/>
                  </a:lnTo>
                  <a:lnTo>
                    <a:pt x="166040" y="491893"/>
                  </a:lnTo>
                  <a:lnTo>
                    <a:pt x="166482" y="503884"/>
                  </a:lnTo>
                  <a:cubicBezTo>
                    <a:pt x="167880" y="535886"/>
                    <a:pt x="168836" y="567887"/>
                    <a:pt x="170454" y="599962"/>
                  </a:cubicBezTo>
                  <a:lnTo>
                    <a:pt x="179576" y="695746"/>
                  </a:lnTo>
                  <a:cubicBezTo>
                    <a:pt x="183696" y="727601"/>
                    <a:pt x="188920" y="759308"/>
                    <a:pt x="193628" y="791089"/>
                  </a:cubicBezTo>
                  <a:lnTo>
                    <a:pt x="195467" y="803006"/>
                  </a:lnTo>
                  <a:lnTo>
                    <a:pt x="197895" y="814777"/>
                  </a:lnTo>
                  <a:lnTo>
                    <a:pt x="202750" y="838393"/>
                  </a:lnTo>
                  <a:lnTo>
                    <a:pt x="212461" y="885695"/>
                  </a:lnTo>
                  <a:cubicBezTo>
                    <a:pt x="227174" y="948301"/>
                    <a:pt x="243580" y="1010759"/>
                    <a:pt x="264473" y="1071746"/>
                  </a:cubicBezTo>
                  <a:lnTo>
                    <a:pt x="271903" y="1094773"/>
                  </a:lnTo>
                  <a:cubicBezTo>
                    <a:pt x="274330" y="1102424"/>
                    <a:pt x="277494" y="1109854"/>
                    <a:pt x="280290" y="1117431"/>
                  </a:cubicBezTo>
                  <a:lnTo>
                    <a:pt x="297431" y="1162675"/>
                  </a:lnTo>
                  <a:cubicBezTo>
                    <a:pt x="308245" y="1193131"/>
                    <a:pt x="322223" y="1222264"/>
                    <a:pt x="335170" y="1251838"/>
                  </a:cubicBezTo>
                  <a:lnTo>
                    <a:pt x="345029" y="1273981"/>
                  </a:lnTo>
                  <a:cubicBezTo>
                    <a:pt x="348191" y="1281411"/>
                    <a:pt x="351576" y="1288768"/>
                    <a:pt x="355328" y="1295904"/>
                  </a:cubicBezTo>
                  <a:lnTo>
                    <a:pt x="377177" y="1339088"/>
                  </a:lnTo>
                  <a:cubicBezTo>
                    <a:pt x="384681" y="1353433"/>
                    <a:pt x="391670" y="1367999"/>
                    <a:pt x="399615" y="1382051"/>
                  </a:cubicBezTo>
                  <a:lnTo>
                    <a:pt x="423818" y="1423984"/>
                  </a:lnTo>
                  <a:cubicBezTo>
                    <a:pt x="488410" y="1535879"/>
                    <a:pt x="564993" y="1640859"/>
                    <a:pt x="651213" y="1736863"/>
                  </a:cubicBezTo>
                  <a:cubicBezTo>
                    <a:pt x="823359" y="1929387"/>
                    <a:pt x="1035894" y="2083878"/>
                    <a:pt x="1267482" y="2190770"/>
                  </a:cubicBezTo>
                  <a:cubicBezTo>
                    <a:pt x="1383276" y="2244327"/>
                    <a:pt x="1503558" y="2286849"/>
                    <a:pt x="1626193" y="2317600"/>
                  </a:cubicBezTo>
                  <a:lnTo>
                    <a:pt x="1672393" y="2328340"/>
                  </a:lnTo>
                  <a:cubicBezTo>
                    <a:pt x="1687843" y="2331798"/>
                    <a:pt x="1702997" y="2336138"/>
                    <a:pt x="1718593" y="2338640"/>
                  </a:cubicBezTo>
                  <a:lnTo>
                    <a:pt x="1765087" y="2347320"/>
                  </a:lnTo>
                  <a:lnTo>
                    <a:pt x="1788335" y="2351661"/>
                  </a:lnTo>
                  <a:cubicBezTo>
                    <a:pt x="1796060" y="2353132"/>
                    <a:pt x="1803784" y="2354677"/>
                    <a:pt x="1811656" y="2355560"/>
                  </a:cubicBezTo>
                  <a:cubicBezTo>
                    <a:pt x="1842848" y="2359900"/>
                    <a:pt x="1873893" y="2364608"/>
                    <a:pt x="1905085" y="2368655"/>
                  </a:cubicBezTo>
                  <a:cubicBezTo>
                    <a:pt x="1936425" y="2371377"/>
                    <a:pt x="1967691" y="2374393"/>
                    <a:pt x="1998883" y="2377556"/>
                  </a:cubicBezTo>
                  <a:lnTo>
                    <a:pt x="2092901" y="2382191"/>
                  </a:lnTo>
                  <a:cubicBezTo>
                    <a:pt x="2124241" y="2383074"/>
                    <a:pt x="2155580" y="2382780"/>
                    <a:pt x="2186920" y="2383147"/>
                  </a:cubicBezTo>
                  <a:cubicBezTo>
                    <a:pt x="2249966" y="2382118"/>
                    <a:pt x="2313601" y="2379837"/>
                    <a:pt x="2376280" y="2374982"/>
                  </a:cubicBezTo>
                  <a:cubicBezTo>
                    <a:pt x="2501932" y="2365565"/>
                    <a:pt x="2625966" y="2347394"/>
                    <a:pt x="2746689" y="2317820"/>
                  </a:cubicBezTo>
                  <a:cubicBezTo>
                    <a:pt x="2867412" y="2288320"/>
                    <a:pt x="2984824" y="2247196"/>
                    <a:pt x="3097382" y="2193934"/>
                  </a:cubicBezTo>
                  <a:cubicBezTo>
                    <a:pt x="3209939" y="2140524"/>
                    <a:pt x="3316978" y="2074093"/>
                    <a:pt x="3418280" y="1997732"/>
                  </a:cubicBezTo>
                  <a:lnTo>
                    <a:pt x="3455873" y="1968452"/>
                  </a:lnTo>
                  <a:cubicBezTo>
                    <a:pt x="3468453" y="1958667"/>
                    <a:pt x="3481253" y="1949177"/>
                    <a:pt x="3493171" y="1938584"/>
                  </a:cubicBezTo>
                  <a:lnTo>
                    <a:pt x="3529660" y="1907538"/>
                  </a:lnTo>
                  <a:cubicBezTo>
                    <a:pt x="3541799" y="1897091"/>
                    <a:pt x="3554232" y="1886940"/>
                    <a:pt x="3565634" y="1875905"/>
                  </a:cubicBezTo>
                  <a:cubicBezTo>
                    <a:pt x="3612570" y="1832721"/>
                    <a:pt x="3658623" y="1788508"/>
                    <a:pt x="3698790" y="1740248"/>
                  </a:cubicBezTo>
                  <a:cubicBezTo>
                    <a:pt x="3740576" y="1692871"/>
                    <a:pt x="3775152" y="1640859"/>
                    <a:pt x="3805535" y="1585610"/>
                  </a:cubicBezTo>
                  <a:cubicBezTo>
                    <a:pt x="3812745" y="1571559"/>
                    <a:pt x="3819954" y="1557508"/>
                    <a:pt x="3826943" y="1543309"/>
                  </a:cubicBezTo>
                  <a:lnTo>
                    <a:pt x="3845703" y="1499390"/>
                  </a:lnTo>
                  <a:cubicBezTo>
                    <a:pt x="3852324" y="1484897"/>
                    <a:pt x="3857253" y="1469448"/>
                    <a:pt x="3862991" y="1454440"/>
                  </a:cubicBezTo>
                  <a:cubicBezTo>
                    <a:pt x="3868583" y="1439286"/>
                    <a:pt x="3874174" y="1424204"/>
                    <a:pt x="3878955" y="1408608"/>
                  </a:cubicBezTo>
                  <a:cubicBezTo>
                    <a:pt x="3899406" y="1347033"/>
                    <a:pt x="3917431" y="1283765"/>
                    <a:pt x="3935601" y="1220646"/>
                  </a:cubicBezTo>
                  <a:lnTo>
                    <a:pt x="3963336" y="1125892"/>
                  </a:lnTo>
                  <a:lnTo>
                    <a:pt x="3991880" y="1031284"/>
                  </a:lnTo>
                  <a:cubicBezTo>
                    <a:pt x="4030576" y="905411"/>
                    <a:pt x="4073612" y="781084"/>
                    <a:pt x="4118121" y="657271"/>
                  </a:cubicBezTo>
                  <a:cubicBezTo>
                    <a:pt x="4162703" y="535077"/>
                    <a:pt x="4184551" y="404863"/>
                    <a:pt x="4181462" y="275386"/>
                  </a:cubicBezTo>
                  <a:cubicBezTo>
                    <a:pt x="4180138" y="210647"/>
                    <a:pt x="4172634" y="146202"/>
                    <a:pt x="4159834" y="82935"/>
                  </a:cubicBezTo>
                  <a:cubicBezTo>
                    <a:pt x="4156670" y="67119"/>
                    <a:pt x="4153506" y="51302"/>
                    <a:pt x="4149387" y="35705"/>
                  </a:cubicBezTo>
                  <a:lnTo>
                    <a:pt x="4140011" y="0"/>
                  </a:lnTo>
                  <a:lnTo>
                    <a:pt x="4206395" y="0"/>
                  </a:lnTo>
                  <a:lnTo>
                    <a:pt x="4215811" y="36622"/>
                  </a:lnTo>
                  <a:cubicBezTo>
                    <a:pt x="4244178" y="175266"/>
                    <a:pt x="4259075" y="318818"/>
                    <a:pt x="4259075" y="465851"/>
                  </a:cubicBezTo>
                  <a:cubicBezTo>
                    <a:pt x="4259075" y="1642109"/>
                    <a:pt x="3305650" y="2595608"/>
                    <a:pt x="2129538" y="2595608"/>
                  </a:cubicBezTo>
                  <a:cubicBezTo>
                    <a:pt x="953425" y="2595608"/>
                    <a:pt x="0" y="1642109"/>
                    <a:pt x="0" y="465851"/>
                  </a:cubicBezTo>
                  <a:cubicBezTo>
                    <a:pt x="0" y="318818"/>
                    <a:pt x="14897" y="175266"/>
                    <a:pt x="43265" y="3662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6B2BFE7-4789-415B-95EB-14492FB3B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49865"/>
            <a:ext cx="4175089" cy="4808132"/>
            <a:chOff x="1" y="2085789"/>
            <a:chExt cx="4166196" cy="477220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063D438-B9BE-462F-9922-5898C81E5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" y="2090729"/>
              <a:ext cx="4074689" cy="4767267"/>
            </a:xfrm>
            <a:custGeom>
              <a:avLst/>
              <a:gdLst>
                <a:gd name="connsiteX0" fmla="*/ 1046692 w 4074689"/>
                <a:gd name="connsiteY0" fmla="*/ 94 h 4767267"/>
                <a:gd name="connsiteX1" fmla="*/ 1337546 w 4074689"/>
                <a:gd name="connsiteY1" fmla="*/ 18298 h 4767267"/>
                <a:gd name="connsiteX2" fmla="*/ 1622724 w 4074689"/>
                <a:gd name="connsiteY2" fmla="*/ 72914 h 4767267"/>
                <a:gd name="connsiteX3" fmla="*/ 2166201 w 4074689"/>
                <a:gd name="connsiteY3" fmla="*/ 271457 h 4767267"/>
                <a:gd name="connsiteX4" fmla="*/ 2421822 w 4074689"/>
                <a:gd name="connsiteY4" fmla="*/ 407888 h 4767267"/>
                <a:gd name="connsiteX5" fmla="*/ 2665771 w 4074689"/>
                <a:gd name="connsiteY5" fmla="*/ 565095 h 4767267"/>
                <a:gd name="connsiteX6" fmla="*/ 3113618 w 4074689"/>
                <a:gd name="connsiteY6" fmla="*/ 937551 h 4767267"/>
                <a:gd name="connsiteX7" fmla="*/ 3499459 w 4074689"/>
                <a:gd name="connsiteY7" fmla="*/ 1380471 h 4767267"/>
                <a:gd name="connsiteX8" fmla="*/ 3808412 w 4074689"/>
                <a:gd name="connsiteY8" fmla="*/ 1887965 h 4767267"/>
                <a:gd name="connsiteX9" fmla="*/ 3927923 w 4074689"/>
                <a:gd name="connsiteY9" fmla="*/ 2163720 h 4767267"/>
                <a:gd name="connsiteX10" fmla="*/ 3953731 w 4074689"/>
                <a:gd name="connsiteY10" fmla="*/ 2234720 h 4767267"/>
                <a:gd name="connsiteX11" fmla="*/ 3977397 w 4074689"/>
                <a:gd name="connsiteY11" fmla="*/ 2306577 h 4767267"/>
                <a:gd name="connsiteX12" fmla="*/ 3998387 w 4074689"/>
                <a:gd name="connsiteY12" fmla="*/ 2379398 h 4767267"/>
                <a:gd name="connsiteX13" fmla="*/ 4016806 w 4074689"/>
                <a:gd name="connsiteY13" fmla="*/ 2453075 h 4767267"/>
                <a:gd name="connsiteX14" fmla="*/ 4073778 w 4074689"/>
                <a:gd name="connsiteY14" fmla="*/ 3058342 h 4767267"/>
                <a:gd name="connsiteX15" fmla="*/ 4041972 w 4074689"/>
                <a:gd name="connsiteY15" fmla="*/ 3360868 h 4767267"/>
                <a:gd name="connsiteX16" fmla="*/ 3967867 w 4074689"/>
                <a:gd name="connsiteY16" fmla="*/ 3653757 h 4767267"/>
                <a:gd name="connsiteX17" fmla="*/ 3869130 w 4074689"/>
                <a:gd name="connsiteY17" fmla="*/ 3936900 h 4767267"/>
                <a:gd name="connsiteX18" fmla="*/ 3807020 w 4074689"/>
                <a:gd name="connsiteY18" fmla="*/ 4077615 h 4767267"/>
                <a:gd name="connsiteX19" fmla="*/ 3727131 w 4074689"/>
                <a:gd name="connsiteY19" fmla="*/ 4214689 h 4767267"/>
                <a:gd name="connsiteX20" fmla="*/ 3624860 w 4074689"/>
                <a:gd name="connsiteY20" fmla="*/ 4341161 h 4767267"/>
                <a:gd name="connsiteX21" fmla="*/ 3565962 w 4074689"/>
                <a:gd name="connsiteY21" fmla="*/ 4397383 h 4767267"/>
                <a:gd name="connsiteX22" fmla="*/ 3503850 w 4074689"/>
                <a:gd name="connsiteY22" fmla="*/ 4447714 h 4767267"/>
                <a:gd name="connsiteX23" fmla="*/ 3256153 w 4074689"/>
                <a:gd name="connsiteY23" fmla="*/ 4606206 h 4767267"/>
                <a:gd name="connsiteX24" fmla="*/ 3038441 w 4074689"/>
                <a:gd name="connsiteY24" fmla="*/ 4750455 h 4767267"/>
                <a:gd name="connsiteX25" fmla="*/ 3017938 w 4074689"/>
                <a:gd name="connsiteY25" fmla="*/ 4767267 h 4767267"/>
                <a:gd name="connsiteX26" fmla="*/ 2539508 w 4074689"/>
                <a:gd name="connsiteY26" fmla="*/ 4767267 h 4767267"/>
                <a:gd name="connsiteX27" fmla="*/ 2572711 w 4074689"/>
                <a:gd name="connsiteY27" fmla="*/ 4733214 h 4767267"/>
                <a:gd name="connsiteX28" fmla="*/ 2626577 w 4074689"/>
                <a:gd name="connsiteY28" fmla="*/ 4680955 h 4767267"/>
                <a:gd name="connsiteX29" fmla="*/ 2865171 w 4074689"/>
                <a:gd name="connsiteY29" fmla="*/ 4494405 h 4767267"/>
                <a:gd name="connsiteX30" fmla="*/ 3121970 w 4074689"/>
                <a:gd name="connsiteY30" fmla="*/ 4352298 h 4767267"/>
                <a:gd name="connsiteX31" fmla="*/ 3243302 w 4074689"/>
                <a:gd name="connsiteY31" fmla="*/ 4291579 h 4767267"/>
                <a:gd name="connsiteX32" fmla="*/ 3351141 w 4074689"/>
                <a:gd name="connsiteY32" fmla="*/ 4228718 h 4767267"/>
                <a:gd name="connsiteX33" fmla="*/ 3515308 w 4074689"/>
                <a:gd name="connsiteY33" fmla="*/ 4066692 h 4767267"/>
                <a:gd name="connsiteX34" fmla="*/ 3619292 w 4074689"/>
                <a:gd name="connsiteY34" fmla="*/ 3844589 h 4767267"/>
                <a:gd name="connsiteX35" fmla="*/ 3670481 w 4074689"/>
                <a:gd name="connsiteY35" fmla="*/ 3588967 h 4767267"/>
                <a:gd name="connsiteX36" fmla="*/ 3679476 w 4074689"/>
                <a:gd name="connsiteY36" fmla="*/ 3328313 h 4767267"/>
                <a:gd name="connsiteX37" fmla="*/ 3662770 w 4074689"/>
                <a:gd name="connsiteY37" fmla="*/ 3071085 h 4767267"/>
                <a:gd name="connsiteX38" fmla="*/ 3624432 w 4074689"/>
                <a:gd name="connsiteY38" fmla="*/ 2817926 h 4767267"/>
                <a:gd name="connsiteX39" fmla="*/ 3564462 w 4074689"/>
                <a:gd name="connsiteY39" fmla="*/ 2569266 h 4767267"/>
                <a:gd name="connsiteX40" fmla="*/ 3401259 w 4074689"/>
                <a:gd name="connsiteY40" fmla="*/ 2080834 h 4767267"/>
                <a:gd name="connsiteX41" fmla="*/ 3160844 w 4074689"/>
                <a:gd name="connsiteY41" fmla="*/ 1617673 h 4767267"/>
                <a:gd name="connsiteX42" fmla="*/ 3014239 w 4074689"/>
                <a:gd name="connsiteY42" fmla="*/ 1399211 h 4767267"/>
                <a:gd name="connsiteX43" fmla="*/ 2850714 w 4074689"/>
                <a:gd name="connsiteY43" fmla="*/ 1191887 h 4767267"/>
                <a:gd name="connsiteX44" fmla="*/ 2477401 w 4074689"/>
                <a:gd name="connsiteY44" fmla="*/ 816647 h 4767267"/>
                <a:gd name="connsiteX45" fmla="*/ 2045190 w 4074689"/>
                <a:gd name="connsiteY45" fmla="*/ 511015 h 4767267"/>
                <a:gd name="connsiteX46" fmla="*/ 1987362 w 4074689"/>
                <a:gd name="connsiteY46" fmla="*/ 478889 h 4767267"/>
                <a:gd name="connsiteX47" fmla="*/ 1928785 w 4074689"/>
                <a:gd name="connsiteY47" fmla="*/ 448261 h 4767267"/>
                <a:gd name="connsiteX48" fmla="*/ 1869243 w 4074689"/>
                <a:gd name="connsiteY48" fmla="*/ 419561 h 4767267"/>
                <a:gd name="connsiteX49" fmla="*/ 1809059 w 4074689"/>
                <a:gd name="connsiteY49" fmla="*/ 392468 h 4767267"/>
                <a:gd name="connsiteX50" fmla="*/ 1561897 w 4074689"/>
                <a:gd name="connsiteY50" fmla="*/ 301763 h 4767267"/>
                <a:gd name="connsiteX51" fmla="*/ 1306490 w 4074689"/>
                <a:gd name="connsiteY51" fmla="*/ 243078 h 4767267"/>
                <a:gd name="connsiteX52" fmla="*/ 1046692 w 4074689"/>
                <a:gd name="connsiteY52" fmla="*/ 220804 h 4767267"/>
                <a:gd name="connsiteX53" fmla="*/ 524526 w 4074689"/>
                <a:gd name="connsiteY53" fmla="*/ 289662 h 4767267"/>
                <a:gd name="connsiteX54" fmla="*/ 40912 w 4074689"/>
                <a:gd name="connsiteY54" fmla="*/ 492810 h 4767267"/>
                <a:gd name="connsiteX55" fmla="*/ 0 w 4074689"/>
                <a:gd name="connsiteY55" fmla="*/ 518591 h 4767267"/>
                <a:gd name="connsiteX56" fmla="*/ 0 w 4074689"/>
                <a:gd name="connsiteY56" fmla="*/ 177282 h 4767267"/>
                <a:gd name="connsiteX57" fmla="*/ 49814 w 4074689"/>
                <a:gd name="connsiteY57" fmla="*/ 159522 h 4767267"/>
                <a:gd name="connsiteX58" fmla="*/ 472803 w 4074689"/>
                <a:gd name="connsiteY58" fmla="*/ 53745 h 4767267"/>
                <a:gd name="connsiteX59" fmla="*/ 1046692 w 4074689"/>
                <a:gd name="connsiteY59" fmla="*/ 94 h 4767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074689" h="4767267">
                  <a:moveTo>
                    <a:pt x="1046692" y="94"/>
                  </a:moveTo>
                  <a:cubicBezTo>
                    <a:pt x="1144143" y="-870"/>
                    <a:pt x="1241380" y="5662"/>
                    <a:pt x="1337546" y="18298"/>
                  </a:cubicBezTo>
                  <a:cubicBezTo>
                    <a:pt x="1433819" y="30400"/>
                    <a:pt x="1528914" y="49354"/>
                    <a:pt x="1622724" y="72914"/>
                  </a:cubicBezTo>
                  <a:cubicBezTo>
                    <a:pt x="1810344" y="120355"/>
                    <a:pt x="1992074" y="188035"/>
                    <a:pt x="2166201" y="271457"/>
                  </a:cubicBezTo>
                  <a:cubicBezTo>
                    <a:pt x="2253157" y="313436"/>
                    <a:pt x="2338614" y="358628"/>
                    <a:pt x="2421822" y="407888"/>
                  </a:cubicBezTo>
                  <a:cubicBezTo>
                    <a:pt x="2505244" y="456721"/>
                    <a:pt x="2586740" y="509087"/>
                    <a:pt x="2665771" y="565095"/>
                  </a:cubicBezTo>
                  <a:cubicBezTo>
                    <a:pt x="2823835" y="677111"/>
                    <a:pt x="2974188" y="801119"/>
                    <a:pt x="3113618" y="937551"/>
                  </a:cubicBezTo>
                  <a:cubicBezTo>
                    <a:pt x="3253047" y="1073982"/>
                    <a:pt x="3382839" y="1221658"/>
                    <a:pt x="3499459" y="1380471"/>
                  </a:cubicBezTo>
                  <a:cubicBezTo>
                    <a:pt x="3616507" y="1539070"/>
                    <a:pt x="3719849" y="1709021"/>
                    <a:pt x="3808412" y="1887965"/>
                  </a:cubicBezTo>
                  <a:cubicBezTo>
                    <a:pt x="3852317" y="1977600"/>
                    <a:pt x="3892048" y="2069696"/>
                    <a:pt x="3927923" y="2163720"/>
                  </a:cubicBezTo>
                  <a:cubicBezTo>
                    <a:pt x="3936704" y="2187279"/>
                    <a:pt x="3945806" y="2210732"/>
                    <a:pt x="3953731" y="2234720"/>
                  </a:cubicBezTo>
                  <a:lnTo>
                    <a:pt x="3977397" y="2306577"/>
                  </a:lnTo>
                  <a:lnTo>
                    <a:pt x="3998387" y="2379398"/>
                  </a:lnTo>
                  <a:cubicBezTo>
                    <a:pt x="4005241" y="2403706"/>
                    <a:pt x="4010809" y="2428444"/>
                    <a:pt x="4016806" y="2453075"/>
                  </a:cubicBezTo>
                  <a:cubicBezTo>
                    <a:pt x="4062640" y="2650547"/>
                    <a:pt x="4078918" y="2855301"/>
                    <a:pt x="4073778" y="3058342"/>
                  </a:cubicBezTo>
                  <a:cubicBezTo>
                    <a:pt x="4071101" y="3159862"/>
                    <a:pt x="4060499" y="3261275"/>
                    <a:pt x="4041972" y="3360868"/>
                  </a:cubicBezTo>
                  <a:cubicBezTo>
                    <a:pt x="4023338" y="3460460"/>
                    <a:pt x="3997530" y="3558234"/>
                    <a:pt x="3967867" y="3653757"/>
                  </a:cubicBezTo>
                  <a:cubicBezTo>
                    <a:pt x="3938310" y="3749494"/>
                    <a:pt x="3906612" y="3842769"/>
                    <a:pt x="3869130" y="3936900"/>
                  </a:cubicBezTo>
                  <a:cubicBezTo>
                    <a:pt x="3850390" y="3983912"/>
                    <a:pt x="3830043" y="4031031"/>
                    <a:pt x="3807020" y="4077615"/>
                  </a:cubicBezTo>
                  <a:cubicBezTo>
                    <a:pt x="3783567" y="4124092"/>
                    <a:pt x="3757651" y="4170354"/>
                    <a:pt x="3727131" y="4214689"/>
                  </a:cubicBezTo>
                  <a:cubicBezTo>
                    <a:pt x="3697039" y="4259238"/>
                    <a:pt x="3662663" y="4301967"/>
                    <a:pt x="3624860" y="4341161"/>
                  </a:cubicBezTo>
                  <a:cubicBezTo>
                    <a:pt x="3605906" y="4360651"/>
                    <a:pt x="3586202" y="4379499"/>
                    <a:pt x="3565962" y="4397383"/>
                  </a:cubicBezTo>
                  <a:cubicBezTo>
                    <a:pt x="3545721" y="4415159"/>
                    <a:pt x="3524839" y="4431758"/>
                    <a:pt x="3503850" y="4447714"/>
                  </a:cubicBezTo>
                  <a:cubicBezTo>
                    <a:pt x="3419464" y="4511326"/>
                    <a:pt x="3334007" y="4558980"/>
                    <a:pt x="3256153" y="4606206"/>
                  </a:cubicBezTo>
                  <a:cubicBezTo>
                    <a:pt x="3177871" y="4652897"/>
                    <a:pt x="3105693" y="4699266"/>
                    <a:pt x="3038441" y="4750455"/>
                  </a:cubicBezTo>
                  <a:lnTo>
                    <a:pt x="3017938" y="4767267"/>
                  </a:lnTo>
                  <a:lnTo>
                    <a:pt x="2539508" y="4767267"/>
                  </a:lnTo>
                  <a:lnTo>
                    <a:pt x="2572711" y="4733214"/>
                  </a:lnTo>
                  <a:cubicBezTo>
                    <a:pt x="2589631" y="4716080"/>
                    <a:pt x="2608265" y="4698089"/>
                    <a:pt x="2626577" y="4680955"/>
                  </a:cubicBezTo>
                  <a:cubicBezTo>
                    <a:pt x="2700040" y="4611775"/>
                    <a:pt x="2780785" y="4549235"/>
                    <a:pt x="2865171" y="4494405"/>
                  </a:cubicBezTo>
                  <a:cubicBezTo>
                    <a:pt x="2949450" y="4439469"/>
                    <a:pt x="3037906" y="4393635"/>
                    <a:pt x="3121970" y="4352298"/>
                  </a:cubicBezTo>
                  <a:cubicBezTo>
                    <a:pt x="3163949" y="4331737"/>
                    <a:pt x="3204858" y="4311819"/>
                    <a:pt x="3243302" y="4291579"/>
                  </a:cubicBezTo>
                  <a:cubicBezTo>
                    <a:pt x="3281855" y="4271445"/>
                    <a:pt x="3318157" y="4251099"/>
                    <a:pt x="3351141" y="4228718"/>
                  </a:cubicBezTo>
                  <a:cubicBezTo>
                    <a:pt x="3417536" y="4184382"/>
                    <a:pt x="3471294" y="4131694"/>
                    <a:pt x="3515308" y="4066692"/>
                  </a:cubicBezTo>
                  <a:cubicBezTo>
                    <a:pt x="3559000" y="4001689"/>
                    <a:pt x="3593484" y="3925870"/>
                    <a:pt x="3619292" y="3844589"/>
                  </a:cubicBezTo>
                  <a:cubicBezTo>
                    <a:pt x="3644886" y="3763308"/>
                    <a:pt x="3661271" y="3675710"/>
                    <a:pt x="3670481" y="3588967"/>
                  </a:cubicBezTo>
                  <a:cubicBezTo>
                    <a:pt x="3679368" y="3501904"/>
                    <a:pt x="3681297" y="3414733"/>
                    <a:pt x="3679476" y="3328313"/>
                  </a:cubicBezTo>
                  <a:cubicBezTo>
                    <a:pt x="3676798" y="3241785"/>
                    <a:pt x="3671016" y="3156221"/>
                    <a:pt x="3662770" y="3071085"/>
                  </a:cubicBezTo>
                  <a:cubicBezTo>
                    <a:pt x="3654524" y="2985950"/>
                    <a:pt x="3641995" y="2901456"/>
                    <a:pt x="3624432" y="2817926"/>
                  </a:cubicBezTo>
                  <a:cubicBezTo>
                    <a:pt x="3607083" y="2734290"/>
                    <a:pt x="3586415" y="2651617"/>
                    <a:pt x="3564462" y="2569266"/>
                  </a:cubicBezTo>
                  <a:cubicBezTo>
                    <a:pt x="3520556" y="2404563"/>
                    <a:pt x="3468939" y="2240181"/>
                    <a:pt x="3401259" y="2080834"/>
                  </a:cubicBezTo>
                  <a:cubicBezTo>
                    <a:pt x="3333578" y="1921592"/>
                    <a:pt x="3253047" y="1766420"/>
                    <a:pt x="3160844" y="1617673"/>
                  </a:cubicBezTo>
                  <a:cubicBezTo>
                    <a:pt x="3114475" y="1543460"/>
                    <a:pt x="3065749" y="1470426"/>
                    <a:pt x="3014239" y="1399211"/>
                  </a:cubicBezTo>
                  <a:cubicBezTo>
                    <a:pt x="2962729" y="1327997"/>
                    <a:pt x="2907792" y="1259032"/>
                    <a:pt x="2850714" y="1191887"/>
                  </a:cubicBezTo>
                  <a:cubicBezTo>
                    <a:pt x="2736878" y="1057276"/>
                    <a:pt x="2612012" y="931233"/>
                    <a:pt x="2477401" y="816647"/>
                  </a:cubicBezTo>
                  <a:cubicBezTo>
                    <a:pt x="2343112" y="701634"/>
                    <a:pt x="2198435" y="598614"/>
                    <a:pt x="2045190" y="511015"/>
                  </a:cubicBezTo>
                  <a:cubicBezTo>
                    <a:pt x="2025914" y="500307"/>
                    <a:pt x="2006746" y="489276"/>
                    <a:pt x="1987362" y="478889"/>
                  </a:cubicBezTo>
                  <a:lnTo>
                    <a:pt x="1928785" y="448261"/>
                  </a:lnTo>
                  <a:lnTo>
                    <a:pt x="1869243" y="419561"/>
                  </a:lnTo>
                  <a:cubicBezTo>
                    <a:pt x="1849324" y="410137"/>
                    <a:pt x="1829085" y="401570"/>
                    <a:pt x="1809059" y="392468"/>
                  </a:cubicBezTo>
                  <a:cubicBezTo>
                    <a:pt x="1728528" y="357129"/>
                    <a:pt x="1645748" y="327144"/>
                    <a:pt x="1561897" y="301763"/>
                  </a:cubicBezTo>
                  <a:cubicBezTo>
                    <a:pt x="1478046" y="276490"/>
                    <a:pt x="1392590" y="257107"/>
                    <a:pt x="1306490" y="243078"/>
                  </a:cubicBezTo>
                  <a:cubicBezTo>
                    <a:pt x="1220284" y="229264"/>
                    <a:pt x="1133435" y="221875"/>
                    <a:pt x="1046692" y="220804"/>
                  </a:cubicBezTo>
                  <a:cubicBezTo>
                    <a:pt x="870424" y="219519"/>
                    <a:pt x="694048" y="242757"/>
                    <a:pt x="524526" y="289662"/>
                  </a:cubicBezTo>
                  <a:cubicBezTo>
                    <a:pt x="354790" y="336139"/>
                    <a:pt x="192871" y="407246"/>
                    <a:pt x="40912" y="492810"/>
                  </a:cubicBezTo>
                  <a:lnTo>
                    <a:pt x="0" y="518591"/>
                  </a:lnTo>
                  <a:lnTo>
                    <a:pt x="0" y="177282"/>
                  </a:lnTo>
                  <a:lnTo>
                    <a:pt x="49814" y="159522"/>
                  </a:lnTo>
                  <a:cubicBezTo>
                    <a:pt x="188762" y="114083"/>
                    <a:pt x="330481" y="79607"/>
                    <a:pt x="472803" y="53745"/>
                  </a:cubicBezTo>
                  <a:cubicBezTo>
                    <a:pt x="662778" y="19369"/>
                    <a:pt x="854682" y="1592"/>
                    <a:pt x="1046692" y="94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722CC46-32AB-4723-A136-9EA636062B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2129695"/>
              <a:ext cx="4094322" cy="4728300"/>
            </a:xfrm>
            <a:custGeom>
              <a:avLst/>
              <a:gdLst>
                <a:gd name="connsiteX0" fmla="*/ 1040588 w 4094322"/>
                <a:gd name="connsiteY0" fmla="*/ 0 h 4728300"/>
                <a:gd name="connsiteX1" fmla="*/ 4005133 w 4094322"/>
                <a:gd name="connsiteY1" fmla="*/ 3751329 h 4728300"/>
                <a:gd name="connsiteX2" fmla="*/ 3116645 w 4094322"/>
                <a:gd name="connsiteY2" fmla="*/ 4666977 h 4728300"/>
                <a:gd name="connsiteX3" fmla="*/ 3031353 w 4094322"/>
                <a:gd name="connsiteY3" fmla="*/ 4728300 h 4728300"/>
                <a:gd name="connsiteX4" fmla="*/ 2260008 w 4094322"/>
                <a:gd name="connsiteY4" fmla="*/ 4728300 h 4728300"/>
                <a:gd name="connsiteX5" fmla="*/ 2292097 w 4094322"/>
                <a:gd name="connsiteY5" fmla="*/ 4693324 h 4728300"/>
                <a:gd name="connsiteX6" fmla="*/ 2443561 w 4094322"/>
                <a:gd name="connsiteY6" fmla="*/ 4534364 h 4728300"/>
                <a:gd name="connsiteX7" fmla="*/ 3133428 w 4094322"/>
                <a:gd name="connsiteY7" fmla="*/ 4037578 h 4728300"/>
                <a:gd name="connsiteX8" fmla="*/ 3355959 w 4094322"/>
                <a:gd name="connsiteY8" fmla="*/ 3895577 h 4728300"/>
                <a:gd name="connsiteX9" fmla="*/ 3489499 w 4094322"/>
                <a:gd name="connsiteY9" fmla="*/ 3607080 h 4728300"/>
                <a:gd name="connsiteX10" fmla="*/ 3497210 w 4094322"/>
                <a:gd name="connsiteY10" fmla="*/ 2604727 h 4728300"/>
                <a:gd name="connsiteX11" fmla="*/ 3031050 w 4094322"/>
                <a:gd name="connsiteY11" fmla="*/ 1655061 h 4728300"/>
                <a:gd name="connsiteX12" fmla="*/ 2095629 w 4094322"/>
                <a:gd name="connsiteY12" fmla="*/ 837436 h 4728300"/>
                <a:gd name="connsiteX13" fmla="*/ 1040588 w 4094322"/>
                <a:gd name="connsiteY13" fmla="*/ 535445 h 4728300"/>
                <a:gd name="connsiteX14" fmla="*/ 98003 w 4094322"/>
                <a:gd name="connsiteY14" fmla="*/ 725234 h 4728300"/>
                <a:gd name="connsiteX15" fmla="*/ 0 w 4094322"/>
                <a:gd name="connsiteY15" fmla="*/ 772488 h 4728300"/>
                <a:gd name="connsiteX16" fmla="*/ 0 w 4094322"/>
                <a:gd name="connsiteY16" fmla="*/ 192390 h 4728300"/>
                <a:gd name="connsiteX17" fmla="*/ 147597 w 4094322"/>
                <a:gd name="connsiteY17" fmla="*/ 137408 h 4728300"/>
                <a:gd name="connsiteX18" fmla="*/ 1040588 w 4094322"/>
                <a:gd name="connsiteY18" fmla="*/ 0 h 472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94322" h="4728300">
                  <a:moveTo>
                    <a:pt x="1040588" y="0"/>
                  </a:moveTo>
                  <a:cubicBezTo>
                    <a:pt x="2699182" y="0"/>
                    <a:pt x="4521409" y="1903721"/>
                    <a:pt x="4005133" y="3751329"/>
                  </a:cubicBezTo>
                  <a:cubicBezTo>
                    <a:pt x="3820846" y="4410864"/>
                    <a:pt x="3515952" y="4398225"/>
                    <a:pt x="3116645" y="4666977"/>
                  </a:cubicBezTo>
                  <a:lnTo>
                    <a:pt x="3031353" y="4728300"/>
                  </a:lnTo>
                  <a:lnTo>
                    <a:pt x="2260008" y="4728300"/>
                  </a:lnTo>
                  <a:lnTo>
                    <a:pt x="2292097" y="4693324"/>
                  </a:lnTo>
                  <a:cubicBezTo>
                    <a:pt x="2341184" y="4640489"/>
                    <a:pt x="2391515" y="4587319"/>
                    <a:pt x="2443561" y="4534364"/>
                  </a:cubicBezTo>
                  <a:cubicBezTo>
                    <a:pt x="2708070" y="4265142"/>
                    <a:pt x="2953946" y="4133636"/>
                    <a:pt x="3133428" y="4037578"/>
                  </a:cubicBezTo>
                  <a:cubicBezTo>
                    <a:pt x="3247157" y="3976644"/>
                    <a:pt x="3313659" y="3940019"/>
                    <a:pt x="3355959" y="3895577"/>
                  </a:cubicBezTo>
                  <a:cubicBezTo>
                    <a:pt x="3405648" y="3843425"/>
                    <a:pt x="3450626" y="3746295"/>
                    <a:pt x="3489499" y="3607080"/>
                  </a:cubicBezTo>
                  <a:cubicBezTo>
                    <a:pt x="3579454" y="3285063"/>
                    <a:pt x="3582024" y="2947840"/>
                    <a:pt x="3497210" y="2604727"/>
                  </a:cubicBezTo>
                  <a:cubicBezTo>
                    <a:pt x="3416679" y="2279176"/>
                    <a:pt x="3255509" y="1950841"/>
                    <a:pt x="3031050" y="1655061"/>
                  </a:cubicBezTo>
                  <a:cubicBezTo>
                    <a:pt x="2777250" y="1320622"/>
                    <a:pt x="2453734" y="1037907"/>
                    <a:pt x="2095629" y="837436"/>
                  </a:cubicBezTo>
                  <a:cubicBezTo>
                    <a:pt x="1742663" y="639857"/>
                    <a:pt x="1377811" y="535445"/>
                    <a:pt x="1040588" y="535445"/>
                  </a:cubicBezTo>
                  <a:cubicBezTo>
                    <a:pt x="711931" y="535445"/>
                    <a:pt x="392993" y="600716"/>
                    <a:pt x="98003" y="725234"/>
                  </a:cubicBezTo>
                  <a:lnTo>
                    <a:pt x="0" y="772488"/>
                  </a:lnTo>
                  <a:lnTo>
                    <a:pt x="0" y="192390"/>
                  </a:lnTo>
                  <a:lnTo>
                    <a:pt x="147597" y="137408"/>
                  </a:lnTo>
                  <a:cubicBezTo>
                    <a:pt x="429693" y="48107"/>
                    <a:pt x="729621" y="0"/>
                    <a:pt x="1040588" y="0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B4B1F35-4E44-447F-BF3C-35B6CD2071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2129695"/>
              <a:ext cx="4094322" cy="4728300"/>
            </a:xfrm>
            <a:custGeom>
              <a:avLst/>
              <a:gdLst>
                <a:gd name="connsiteX0" fmla="*/ 1040588 w 4094322"/>
                <a:gd name="connsiteY0" fmla="*/ 0 h 4728300"/>
                <a:gd name="connsiteX1" fmla="*/ 4005133 w 4094322"/>
                <a:gd name="connsiteY1" fmla="*/ 3751329 h 4728300"/>
                <a:gd name="connsiteX2" fmla="*/ 3116645 w 4094322"/>
                <a:gd name="connsiteY2" fmla="*/ 4666977 h 4728300"/>
                <a:gd name="connsiteX3" fmla="*/ 3031353 w 4094322"/>
                <a:gd name="connsiteY3" fmla="*/ 4728300 h 4728300"/>
                <a:gd name="connsiteX4" fmla="*/ 2114750 w 4094322"/>
                <a:gd name="connsiteY4" fmla="*/ 4728300 h 4728300"/>
                <a:gd name="connsiteX5" fmla="*/ 2214069 w 4094322"/>
                <a:gd name="connsiteY5" fmla="*/ 4620048 h 4728300"/>
                <a:gd name="connsiteX6" fmla="*/ 2367207 w 4094322"/>
                <a:gd name="connsiteY6" fmla="*/ 4459402 h 4728300"/>
                <a:gd name="connsiteX7" fmla="*/ 3082882 w 4094322"/>
                <a:gd name="connsiteY7" fmla="*/ 3943232 h 4728300"/>
                <a:gd name="connsiteX8" fmla="*/ 3278427 w 4094322"/>
                <a:gd name="connsiteY8" fmla="*/ 3821793 h 4728300"/>
                <a:gd name="connsiteX9" fmla="*/ 3386372 w 4094322"/>
                <a:gd name="connsiteY9" fmla="*/ 3578380 h 4728300"/>
                <a:gd name="connsiteX10" fmla="*/ 3393333 w 4094322"/>
                <a:gd name="connsiteY10" fmla="*/ 2630535 h 4728300"/>
                <a:gd name="connsiteX11" fmla="*/ 2945809 w 4094322"/>
                <a:gd name="connsiteY11" fmla="*/ 1719850 h 4728300"/>
                <a:gd name="connsiteX12" fmla="*/ 2043369 w 4094322"/>
                <a:gd name="connsiteY12" fmla="*/ 930925 h 4728300"/>
                <a:gd name="connsiteX13" fmla="*/ 1040588 w 4094322"/>
                <a:gd name="connsiteY13" fmla="*/ 642534 h 4728300"/>
                <a:gd name="connsiteX14" fmla="*/ 139447 w 4094322"/>
                <a:gd name="connsiteY14" fmla="*/ 824024 h 4728300"/>
                <a:gd name="connsiteX15" fmla="*/ 0 w 4094322"/>
                <a:gd name="connsiteY15" fmla="*/ 891274 h 4728300"/>
                <a:gd name="connsiteX16" fmla="*/ 0 w 4094322"/>
                <a:gd name="connsiteY16" fmla="*/ 192390 h 4728300"/>
                <a:gd name="connsiteX17" fmla="*/ 147597 w 4094322"/>
                <a:gd name="connsiteY17" fmla="*/ 137408 h 4728300"/>
                <a:gd name="connsiteX18" fmla="*/ 1040588 w 4094322"/>
                <a:gd name="connsiteY18" fmla="*/ 0 h 472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94322" h="4728300">
                  <a:moveTo>
                    <a:pt x="1040588" y="0"/>
                  </a:moveTo>
                  <a:cubicBezTo>
                    <a:pt x="2699182" y="0"/>
                    <a:pt x="4521409" y="1903721"/>
                    <a:pt x="4005133" y="3751329"/>
                  </a:cubicBezTo>
                  <a:cubicBezTo>
                    <a:pt x="3820846" y="4410864"/>
                    <a:pt x="3515952" y="4398225"/>
                    <a:pt x="3116645" y="4666977"/>
                  </a:cubicBezTo>
                  <a:lnTo>
                    <a:pt x="3031353" y="4728300"/>
                  </a:lnTo>
                  <a:lnTo>
                    <a:pt x="2114750" y="4728300"/>
                  </a:lnTo>
                  <a:lnTo>
                    <a:pt x="2214069" y="4620048"/>
                  </a:lnTo>
                  <a:cubicBezTo>
                    <a:pt x="2263598" y="4566758"/>
                    <a:pt x="2314465" y="4513053"/>
                    <a:pt x="2367207" y="4459402"/>
                  </a:cubicBezTo>
                  <a:cubicBezTo>
                    <a:pt x="2643068" y="4178614"/>
                    <a:pt x="2897297" y="4042503"/>
                    <a:pt x="3082882" y="3943232"/>
                  </a:cubicBezTo>
                  <a:cubicBezTo>
                    <a:pt x="3173908" y="3894400"/>
                    <a:pt x="3245872" y="3855955"/>
                    <a:pt x="3278427" y="3821793"/>
                  </a:cubicBezTo>
                  <a:cubicBezTo>
                    <a:pt x="3314837" y="3783562"/>
                    <a:pt x="3353174" y="3697141"/>
                    <a:pt x="3386372" y="3578380"/>
                  </a:cubicBezTo>
                  <a:cubicBezTo>
                    <a:pt x="3471400" y="3274354"/>
                    <a:pt x="3473650" y="2955442"/>
                    <a:pt x="3393333" y="2630535"/>
                  </a:cubicBezTo>
                  <a:cubicBezTo>
                    <a:pt x="3316229" y="2319013"/>
                    <a:pt x="3161485" y="2004065"/>
                    <a:pt x="2945809" y="1719850"/>
                  </a:cubicBezTo>
                  <a:cubicBezTo>
                    <a:pt x="2700788" y="1397084"/>
                    <a:pt x="2388731" y="1124221"/>
                    <a:pt x="2043369" y="930925"/>
                  </a:cubicBezTo>
                  <a:cubicBezTo>
                    <a:pt x="1706253" y="742234"/>
                    <a:pt x="1359498" y="642534"/>
                    <a:pt x="1040588" y="642534"/>
                  </a:cubicBezTo>
                  <a:cubicBezTo>
                    <a:pt x="726442" y="642534"/>
                    <a:pt x="421506" y="704941"/>
                    <a:pt x="139447" y="824024"/>
                  </a:cubicBezTo>
                  <a:lnTo>
                    <a:pt x="0" y="891274"/>
                  </a:lnTo>
                  <a:lnTo>
                    <a:pt x="0" y="192390"/>
                  </a:lnTo>
                  <a:lnTo>
                    <a:pt x="147597" y="137408"/>
                  </a:lnTo>
                  <a:cubicBezTo>
                    <a:pt x="429693" y="48107"/>
                    <a:pt x="729621" y="0"/>
                    <a:pt x="1040588" y="0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52" name="Freeform: Shape 51">
              <a:extLst>
                <a:ext uri="{FF2B5EF4-FFF2-40B4-BE49-F238E27FC236}">
                  <a16:creationId xmlns:a16="http://schemas.microsoft.com/office/drawing/2014/main" id="{B2D1A994-76AB-4AAF-9FF7-ACAD94987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" y="2085789"/>
              <a:ext cx="4166195" cy="4772206"/>
            </a:xfrm>
            <a:custGeom>
              <a:avLst/>
              <a:gdLst>
                <a:gd name="connsiteX0" fmla="*/ 1065969 w 4166195"/>
                <a:gd name="connsiteY0" fmla="*/ 0 h 4772206"/>
                <a:gd name="connsiteX1" fmla="*/ 4166195 w 4166195"/>
                <a:gd name="connsiteY1" fmla="*/ 3100228 h 4772206"/>
                <a:gd name="connsiteX2" fmla="*/ 3792022 w 4166195"/>
                <a:gd name="connsiteY2" fmla="*/ 4577997 h 4772206"/>
                <a:gd name="connsiteX3" fmla="*/ 3674039 w 4166195"/>
                <a:gd name="connsiteY3" fmla="*/ 4772206 h 4772206"/>
                <a:gd name="connsiteX4" fmla="*/ 2867094 w 4166195"/>
                <a:gd name="connsiteY4" fmla="*/ 4772206 h 4772206"/>
                <a:gd name="connsiteX5" fmla="*/ 2962846 w 4166195"/>
                <a:gd name="connsiteY5" fmla="*/ 4685004 h 4772206"/>
                <a:gd name="connsiteX6" fmla="*/ 3336470 w 4166195"/>
                <a:gd name="connsiteY6" fmla="*/ 4432308 h 4772206"/>
                <a:gd name="connsiteX7" fmla="*/ 3580311 w 4166195"/>
                <a:gd name="connsiteY7" fmla="*/ 4282704 h 4772206"/>
                <a:gd name="connsiteX8" fmla="*/ 3763541 w 4166195"/>
                <a:gd name="connsiteY8" fmla="*/ 4093585 h 4772206"/>
                <a:gd name="connsiteX9" fmla="*/ 3877376 w 4166195"/>
                <a:gd name="connsiteY9" fmla="*/ 3853063 h 4772206"/>
                <a:gd name="connsiteX10" fmla="*/ 3945164 w 4166195"/>
                <a:gd name="connsiteY10" fmla="*/ 3585876 h 4772206"/>
                <a:gd name="connsiteX11" fmla="*/ 3956837 w 4166195"/>
                <a:gd name="connsiteY11" fmla="*/ 3517660 h 4772206"/>
                <a:gd name="connsiteX12" fmla="*/ 3966688 w 4166195"/>
                <a:gd name="connsiteY12" fmla="*/ 3449338 h 4772206"/>
                <a:gd name="connsiteX13" fmla="*/ 3974078 w 4166195"/>
                <a:gd name="connsiteY13" fmla="*/ 3380801 h 4772206"/>
                <a:gd name="connsiteX14" fmla="*/ 3979432 w 4166195"/>
                <a:gd name="connsiteY14" fmla="*/ 3312156 h 4772206"/>
                <a:gd name="connsiteX15" fmla="*/ 3982432 w 4166195"/>
                <a:gd name="connsiteY15" fmla="*/ 3037366 h 4772206"/>
                <a:gd name="connsiteX16" fmla="*/ 3978255 w 4166195"/>
                <a:gd name="connsiteY16" fmla="*/ 2968829 h 4772206"/>
                <a:gd name="connsiteX17" fmla="*/ 3971936 w 4166195"/>
                <a:gd name="connsiteY17" fmla="*/ 2900506 h 4772206"/>
                <a:gd name="connsiteX18" fmla="*/ 3964119 w 4166195"/>
                <a:gd name="connsiteY18" fmla="*/ 2832290 h 4772206"/>
                <a:gd name="connsiteX19" fmla="*/ 3954481 w 4166195"/>
                <a:gd name="connsiteY19" fmla="*/ 2764289 h 4772206"/>
                <a:gd name="connsiteX20" fmla="*/ 3898366 w 4166195"/>
                <a:gd name="connsiteY20" fmla="*/ 2495174 h 4772206"/>
                <a:gd name="connsiteX21" fmla="*/ 3709033 w 4166195"/>
                <a:gd name="connsiteY21" fmla="*/ 1976220 h 4772206"/>
                <a:gd name="connsiteX22" fmla="*/ 3580740 w 4166195"/>
                <a:gd name="connsiteY22" fmla="*/ 1728952 h 4772206"/>
                <a:gd name="connsiteX23" fmla="*/ 3432956 w 4166195"/>
                <a:gd name="connsiteY23" fmla="*/ 1490786 h 4772206"/>
                <a:gd name="connsiteX24" fmla="*/ 3266969 w 4166195"/>
                <a:gd name="connsiteY24" fmla="*/ 1262794 h 4772206"/>
                <a:gd name="connsiteX25" fmla="*/ 3083204 w 4166195"/>
                <a:gd name="connsiteY25" fmla="*/ 1046689 h 4772206"/>
                <a:gd name="connsiteX26" fmla="*/ 2882948 w 4166195"/>
                <a:gd name="connsiteY26" fmla="*/ 843433 h 4772206"/>
                <a:gd name="connsiteX27" fmla="*/ 2665557 w 4166195"/>
                <a:gd name="connsiteY27" fmla="*/ 656242 h 4772206"/>
                <a:gd name="connsiteX28" fmla="*/ 2432103 w 4166195"/>
                <a:gd name="connsiteY28" fmla="*/ 486828 h 4772206"/>
                <a:gd name="connsiteX29" fmla="*/ 2182585 w 4166195"/>
                <a:gd name="connsiteY29" fmla="*/ 339580 h 4772206"/>
                <a:gd name="connsiteX30" fmla="*/ 1918504 w 4166195"/>
                <a:gd name="connsiteY30" fmla="*/ 217605 h 4772206"/>
                <a:gd name="connsiteX31" fmla="*/ 1641679 w 4166195"/>
                <a:gd name="connsiteY31" fmla="*/ 125295 h 4772206"/>
                <a:gd name="connsiteX32" fmla="*/ 1063184 w 4166195"/>
                <a:gd name="connsiteY32" fmla="*/ 46691 h 4772206"/>
                <a:gd name="connsiteX33" fmla="*/ 481691 w 4166195"/>
                <a:gd name="connsiteY33" fmla="*/ 111159 h 4772206"/>
                <a:gd name="connsiteX34" fmla="*/ 463807 w 4166195"/>
                <a:gd name="connsiteY34" fmla="*/ 114800 h 4772206"/>
                <a:gd name="connsiteX35" fmla="*/ 446137 w 4166195"/>
                <a:gd name="connsiteY35" fmla="*/ 119298 h 4772206"/>
                <a:gd name="connsiteX36" fmla="*/ 410691 w 4166195"/>
                <a:gd name="connsiteY36" fmla="*/ 128400 h 4772206"/>
                <a:gd name="connsiteX37" fmla="*/ 340012 w 4166195"/>
                <a:gd name="connsiteY37" fmla="*/ 146820 h 4772206"/>
                <a:gd name="connsiteX38" fmla="*/ 270190 w 4166195"/>
                <a:gd name="connsiteY38" fmla="*/ 167916 h 4772206"/>
                <a:gd name="connsiteX39" fmla="*/ 200796 w 4166195"/>
                <a:gd name="connsiteY39" fmla="*/ 190190 h 4772206"/>
                <a:gd name="connsiteX40" fmla="*/ 132259 w 4166195"/>
                <a:gd name="connsiteY40" fmla="*/ 214928 h 4772206"/>
                <a:gd name="connsiteX41" fmla="*/ 64257 w 4166195"/>
                <a:gd name="connsiteY41" fmla="*/ 240736 h 4772206"/>
                <a:gd name="connsiteX42" fmla="*/ 0 w 4166195"/>
                <a:gd name="connsiteY42" fmla="*/ 268129 h 4772206"/>
                <a:gd name="connsiteX43" fmla="*/ 0 w 4166195"/>
                <a:gd name="connsiteY43" fmla="*/ 192095 h 4772206"/>
                <a:gd name="connsiteX44" fmla="*/ 144041 w 4166195"/>
                <a:gd name="connsiteY44" fmla="*/ 139377 h 4772206"/>
                <a:gd name="connsiteX45" fmla="*/ 1065969 w 4166195"/>
                <a:gd name="connsiteY45" fmla="*/ 0 h 4772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166195" h="4772206">
                  <a:moveTo>
                    <a:pt x="1065969" y="0"/>
                  </a:moveTo>
                  <a:cubicBezTo>
                    <a:pt x="2778215" y="0"/>
                    <a:pt x="4166195" y="1387981"/>
                    <a:pt x="4166195" y="3100228"/>
                  </a:cubicBezTo>
                  <a:cubicBezTo>
                    <a:pt x="4166195" y="3635305"/>
                    <a:pt x="4030650" y="4138715"/>
                    <a:pt x="3792022" y="4577997"/>
                  </a:cubicBezTo>
                  <a:lnTo>
                    <a:pt x="3674039" y="4772206"/>
                  </a:lnTo>
                  <a:lnTo>
                    <a:pt x="2867094" y="4772206"/>
                  </a:lnTo>
                  <a:lnTo>
                    <a:pt x="2962846" y="4685004"/>
                  </a:lnTo>
                  <a:cubicBezTo>
                    <a:pt x="3078653" y="4588182"/>
                    <a:pt x="3206839" y="4504673"/>
                    <a:pt x="3336470" y="4432308"/>
                  </a:cubicBezTo>
                  <a:cubicBezTo>
                    <a:pt x="3422034" y="4383046"/>
                    <a:pt x="3506955" y="4336892"/>
                    <a:pt x="3580311" y="4282704"/>
                  </a:cubicBezTo>
                  <a:cubicBezTo>
                    <a:pt x="3653988" y="4228839"/>
                    <a:pt x="3715565" y="4166726"/>
                    <a:pt x="3763541" y="4093585"/>
                  </a:cubicBezTo>
                  <a:cubicBezTo>
                    <a:pt x="3812266" y="4021193"/>
                    <a:pt x="3848355" y="3939056"/>
                    <a:pt x="3877376" y="3853063"/>
                  </a:cubicBezTo>
                  <a:cubicBezTo>
                    <a:pt x="3906398" y="3767070"/>
                    <a:pt x="3928029" y="3676580"/>
                    <a:pt x="3945164" y="3585876"/>
                  </a:cubicBezTo>
                  <a:cubicBezTo>
                    <a:pt x="3949019" y="3563066"/>
                    <a:pt x="3953624" y="3540470"/>
                    <a:pt x="3956837" y="3517660"/>
                  </a:cubicBezTo>
                  <a:lnTo>
                    <a:pt x="3966688" y="3449338"/>
                  </a:lnTo>
                  <a:lnTo>
                    <a:pt x="3974078" y="3380801"/>
                  </a:lnTo>
                  <a:cubicBezTo>
                    <a:pt x="3976862" y="3357990"/>
                    <a:pt x="3977505" y="3334967"/>
                    <a:pt x="3979432" y="3312156"/>
                  </a:cubicBezTo>
                  <a:cubicBezTo>
                    <a:pt x="3985964" y="3220596"/>
                    <a:pt x="3986072" y="3128821"/>
                    <a:pt x="3982432" y="3037366"/>
                  </a:cubicBezTo>
                  <a:lnTo>
                    <a:pt x="3978255" y="2968829"/>
                  </a:lnTo>
                  <a:cubicBezTo>
                    <a:pt x="3976435" y="2946020"/>
                    <a:pt x="3973970" y="2923317"/>
                    <a:pt x="3971936" y="2900506"/>
                  </a:cubicBezTo>
                  <a:cubicBezTo>
                    <a:pt x="3970116" y="2877696"/>
                    <a:pt x="3966688" y="2854993"/>
                    <a:pt x="3964119" y="2832290"/>
                  </a:cubicBezTo>
                  <a:cubicBezTo>
                    <a:pt x="3961763" y="2809481"/>
                    <a:pt x="3958014" y="2786885"/>
                    <a:pt x="3954481" y="2764289"/>
                  </a:cubicBezTo>
                  <a:cubicBezTo>
                    <a:pt x="3940131" y="2673799"/>
                    <a:pt x="3921390" y="2584059"/>
                    <a:pt x="3898366" y="2495174"/>
                  </a:cubicBezTo>
                  <a:cubicBezTo>
                    <a:pt x="3851247" y="2317728"/>
                    <a:pt x="3787636" y="2144029"/>
                    <a:pt x="3709033" y="1976220"/>
                  </a:cubicBezTo>
                  <a:cubicBezTo>
                    <a:pt x="3669624" y="1892477"/>
                    <a:pt x="3626895" y="1809911"/>
                    <a:pt x="3580740" y="1728952"/>
                  </a:cubicBezTo>
                  <a:cubicBezTo>
                    <a:pt x="3535013" y="1647779"/>
                    <a:pt x="3485324" y="1568533"/>
                    <a:pt x="3432956" y="1490786"/>
                  </a:cubicBezTo>
                  <a:cubicBezTo>
                    <a:pt x="3380697" y="1412933"/>
                    <a:pt x="3324904" y="1337221"/>
                    <a:pt x="3266969" y="1262794"/>
                  </a:cubicBezTo>
                  <a:cubicBezTo>
                    <a:pt x="3208606" y="1188795"/>
                    <a:pt x="3147244" y="1116724"/>
                    <a:pt x="3083204" y="1046689"/>
                  </a:cubicBezTo>
                  <a:cubicBezTo>
                    <a:pt x="3019058" y="976867"/>
                    <a:pt x="2952770" y="908437"/>
                    <a:pt x="2882948" y="843433"/>
                  </a:cubicBezTo>
                  <a:cubicBezTo>
                    <a:pt x="2813233" y="778323"/>
                    <a:pt x="2740734" y="715783"/>
                    <a:pt x="2665557" y="656242"/>
                  </a:cubicBezTo>
                  <a:cubicBezTo>
                    <a:pt x="2590380" y="596700"/>
                    <a:pt x="2512634" y="539836"/>
                    <a:pt x="2432103" y="486828"/>
                  </a:cubicBezTo>
                  <a:cubicBezTo>
                    <a:pt x="2351357" y="434247"/>
                    <a:pt x="2268364" y="384450"/>
                    <a:pt x="2182585" y="339580"/>
                  </a:cubicBezTo>
                  <a:cubicBezTo>
                    <a:pt x="2096914" y="294495"/>
                    <a:pt x="2008994" y="253052"/>
                    <a:pt x="1918504" y="217605"/>
                  </a:cubicBezTo>
                  <a:cubicBezTo>
                    <a:pt x="1828228" y="181623"/>
                    <a:pt x="1735810" y="150460"/>
                    <a:pt x="1641679" y="125295"/>
                  </a:cubicBezTo>
                  <a:cubicBezTo>
                    <a:pt x="1453523" y="74641"/>
                    <a:pt x="1258514" y="46477"/>
                    <a:pt x="1063184" y="46691"/>
                  </a:cubicBezTo>
                  <a:cubicBezTo>
                    <a:pt x="867532" y="47334"/>
                    <a:pt x="672095" y="68859"/>
                    <a:pt x="481691" y="111159"/>
                  </a:cubicBezTo>
                  <a:lnTo>
                    <a:pt x="463807" y="114800"/>
                  </a:lnTo>
                  <a:lnTo>
                    <a:pt x="446137" y="119298"/>
                  </a:lnTo>
                  <a:lnTo>
                    <a:pt x="410691" y="128400"/>
                  </a:lnTo>
                  <a:lnTo>
                    <a:pt x="340012" y="146820"/>
                  </a:lnTo>
                  <a:cubicBezTo>
                    <a:pt x="316346" y="152388"/>
                    <a:pt x="293428" y="160740"/>
                    <a:pt x="270190" y="167916"/>
                  </a:cubicBezTo>
                  <a:lnTo>
                    <a:pt x="200796" y="190190"/>
                  </a:lnTo>
                  <a:cubicBezTo>
                    <a:pt x="177450" y="197151"/>
                    <a:pt x="155069" y="206575"/>
                    <a:pt x="132259" y="214928"/>
                  </a:cubicBezTo>
                  <a:lnTo>
                    <a:pt x="64257" y="240736"/>
                  </a:lnTo>
                  <a:lnTo>
                    <a:pt x="0" y="268129"/>
                  </a:lnTo>
                  <a:lnTo>
                    <a:pt x="0" y="192095"/>
                  </a:lnTo>
                  <a:lnTo>
                    <a:pt x="144041" y="139377"/>
                  </a:lnTo>
                  <a:cubicBezTo>
                    <a:pt x="435276" y="48796"/>
                    <a:pt x="744922" y="0"/>
                    <a:pt x="1065969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yellow cartoon hand holding up a thumb&#10;&#10;Description automatically generated">
            <a:extLst>
              <a:ext uri="{FF2B5EF4-FFF2-40B4-BE49-F238E27FC236}">
                <a16:creationId xmlns:a16="http://schemas.microsoft.com/office/drawing/2014/main" id="{9C84E35F-516F-5186-E0AC-FC41D1ABB45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rcRect l="23357" r="11462" b="2"/>
          <a:stretch/>
        </p:blipFill>
        <p:spPr>
          <a:xfrm>
            <a:off x="9313307" y="848904"/>
            <a:ext cx="2076597" cy="2254974"/>
          </a:xfrm>
          <a:custGeom>
            <a:avLst/>
            <a:gdLst/>
            <a:ahLst/>
            <a:cxnLst/>
            <a:rect l="l" t="t" r="r" b="b"/>
            <a:pathLst>
              <a:path w="3346597" h="3631921">
                <a:moveTo>
                  <a:pt x="416855" y="0"/>
                </a:moveTo>
                <a:lnTo>
                  <a:pt x="3346597" y="0"/>
                </a:lnTo>
                <a:lnTo>
                  <a:pt x="3346597" y="3384403"/>
                </a:lnTo>
                <a:lnTo>
                  <a:pt x="3209678" y="3450360"/>
                </a:lnTo>
                <a:cubicBezTo>
                  <a:pt x="2933269" y="3567272"/>
                  <a:pt x="2629372" y="3631921"/>
                  <a:pt x="2310376" y="3631921"/>
                </a:cubicBezTo>
                <a:cubicBezTo>
                  <a:pt x="1034390" y="3631921"/>
                  <a:pt x="0" y="2597531"/>
                  <a:pt x="0" y="1321546"/>
                </a:cubicBezTo>
                <a:cubicBezTo>
                  <a:pt x="0" y="843052"/>
                  <a:pt x="145461" y="398532"/>
                  <a:pt x="394576" y="29794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0DC820FB-3E5D-48EF-AA5B-E98F01857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82518" y="827"/>
            <a:ext cx="3408841" cy="3769972"/>
            <a:chOff x="8817522" y="-6668"/>
            <a:chExt cx="3408841" cy="3769972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D185DF8-D07D-4C02-B873-0DE4BEF97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90298" y="-6668"/>
              <a:ext cx="3336065" cy="3697744"/>
            </a:xfrm>
            <a:custGeom>
              <a:avLst/>
              <a:gdLst>
                <a:gd name="connsiteX0" fmla="*/ 361620 w 3336065"/>
                <a:gd name="connsiteY0" fmla="*/ 0 h 3697744"/>
                <a:gd name="connsiteX1" fmla="*/ 741800 w 3336065"/>
                <a:gd name="connsiteY1" fmla="*/ 0 h 3697744"/>
                <a:gd name="connsiteX2" fmla="*/ 688452 w 3336065"/>
                <a:gd name="connsiteY2" fmla="*/ 78233 h 3697744"/>
                <a:gd name="connsiteX3" fmla="*/ 502404 w 3336065"/>
                <a:gd name="connsiteY3" fmla="*/ 449115 h 3697744"/>
                <a:gd name="connsiteX4" fmla="*/ 385577 w 3336065"/>
                <a:gd name="connsiteY4" fmla="*/ 846921 h 3697744"/>
                <a:gd name="connsiteX5" fmla="*/ 354623 w 3336065"/>
                <a:gd name="connsiteY5" fmla="*/ 1051751 h 3697744"/>
                <a:gd name="connsiteX6" fmla="*/ 340808 w 3336065"/>
                <a:gd name="connsiteY6" fmla="*/ 1258202 h 3697744"/>
                <a:gd name="connsiteX7" fmla="*/ 343877 w 3336065"/>
                <a:gd name="connsiteY7" fmla="*/ 1464993 h 3697744"/>
                <a:gd name="connsiteX8" fmla="*/ 363405 w 3336065"/>
                <a:gd name="connsiteY8" fmla="*/ 1670932 h 3697744"/>
                <a:gd name="connsiteX9" fmla="*/ 458828 w 3336065"/>
                <a:gd name="connsiteY9" fmla="*/ 2074197 h 3697744"/>
                <a:gd name="connsiteX10" fmla="*/ 630316 w 3336065"/>
                <a:gd name="connsiteY10" fmla="*/ 2453243 h 3697744"/>
                <a:gd name="connsiteX11" fmla="*/ 742793 w 3336065"/>
                <a:gd name="connsiteY11" fmla="*/ 2629165 h 3697744"/>
                <a:gd name="connsiteX12" fmla="*/ 805215 w 3336065"/>
                <a:gd name="connsiteY12" fmla="*/ 2713076 h 3697744"/>
                <a:gd name="connsiteX13" fmla="*/ 872070 w 3336065"/>
                <a:gd name="connsiteY13" fmla="*/ 2794342 h 3697744"/>
                <a:gd name="connsiteX14" fmla="*/ 1173687 w 3336065"/>
                <a:gd name="connsiteY14" fmla="*/ 3088115 h 3697744"/>
                <a:gd name="connsiteX15" fmla="*/ 1214790 w 3336065"/>
                <a:gd name="connsiteY15" fmla="*/ 3121115 h 3697744"/>
                <a:gd name="connsiteX16" fmla="*/ 1256659 w 3336065"/>
                <a:gd name="connsiteY16" fmla="*/ 3153264 h 3697744"/>
                <a:gd name="connsiteX17" fmla="*/ 1299126 w 3336065"/>
                <a:gd name="connsiteY17" fmla="*/ 3184645 h 3697744"/>
                <a:gd name="connsiteX18" fmla="*/ 1342360 w 3336065"/>
                <a:gd name="connsiteY18" fmla="*/ 3215003 h 3697744"/>
                <a:gd name="connsiteX19" fmla="*/ 1522034 w 3336065"/>
                <a:gd name="connsiteY19" fmla="*/ 3326286 h 3697744"/>
                <a:gd name="connsiteX20" fmla="*/ 1911826 w 3336065"/>
                <a:gd name="connsiteY20" fmla="*/ 3490611 h 3697744"/>
                <a:gd name="connsiteX21" fmla="*/ 2330185 w 3336065"/>
                <a:gd name="connsiteY21" fmla="*/ 3554397 h 3697744"/>
                <a:gd name="connsiteX22" fmla="*/ 2383140 w 3336065"/>
                <a:gd name="connsiteY22" fmla="*/ 3554739 h 3697744"/>
                <a:gd name="connsiteX23" fmla="*/ 2434390 w 3336065"/>
                <a:gd name="connsiteY23" fmla="*/ 3552777 h 3697744"/>
                <a:gd name="connsiteX24" fmla="*/ 2535525 w 3336065"/>
                <a:gd name="connsiteY24" fmla="*/ 3539559 h 3697744"/>
                <a:gd name="connsiteX25" fmla="*/ 2727735 w 3336065"/>
                <a:gd name="connsiteY25" fmla="*/ 3476285 h 3697744"/>
                <a:gd name="connsiteX26" fmla="*/ 2900929 w 3336065"/>
                <a:gd name="connsiteY26" fmla="*/ 3368753 h 3697744"/>
                <a:gd name="connsiteX27" fmla="*/ 3055532 w 3336065"/>
                <a:gd name="connsiteY27" fmla="*/ 3229500 h 3697744"/>
                <a:gd name="connsiteX28" fmla="*/ 3197855 w 3336065"/>
                <a:gd name="connsiteY28" fmla="*/ 3070804 h 3697744"/>
                <a:gd name="connsiteX29" fmla="*/ 3266843 w 3336065"/>
                <a:gd name="connsiteY29" fmla="*/ 2987063 h 3697744"/>
                <a:gd name="connsiteX30" fmla="*/ 3336000 w 3336065"/>
                <a:gd name="connsiteY30" fmla="*/ 2901874 h 3697744"/>
                <a:gd name="connsiteX31" fmla="*/ 3336065 w 3336065"/>
                <a:gd name="connsiteY31" fmla="*/ 2901796 h 3697744"/>
                <a:gd name="connsiteX32" fmla="*/ 3336065 w 3336065"/>
                <a:gd name="connsiteY32" fmla="*/ 3254845 h 3697744"/>
                <a:gd name="connsiteX33" fmla="*/ 3192141 w 3336065"/>
                <a:gd name="connsiteY33" fmla="*/ 3384018 h 3697744"/>
                <a:gd name="connsiteX34" fmla="*/ 3001468 w 3336065"/>
                <a:gd name="connsiteY34" fmla="*/ 3520543 h 3697744"/>
                <a:gd name="connsiteX35" fmla="*/ 2788792 w 3336065"/>
                <a:gd name="connsiteY35" fmla="*/ 3625601 h 3697744"/>
                <a:gd name="connsiteX36" fmla="*/ 2559317 w 3336065"/>
                <a:gd name="connsiteY36" fmla="*/ 3685550 h 3697744"/>
                <a:gd name="connsiteX37" fmla="*/ 2441894 w 3336065"/>
                <a:gd name="connsiteY37" fmla="*/ 3696636 h 3697744"/>
                <a:gd name="connsiteX38" fmla="*/ 2412559 w 3336065"/>
                <a:gd name="connsiteY38" fmla="*/ 3697573 h 3697744"/>
                <a:gd name="connsiteX39" fmla="*/ 2383225 w 3336065"/>
                <a:gd name="connsiteY39" fmla="*/ 3697744 h 3697744"/>
                <a:gd name="connsiteX40" fmla="*/ 2326261 w 3336065"/>
                <a:gd name="connsiteY40" fmla="*/ 3696465 h 3697744"/>
                <a:gd name="connsiteX41" fmla="*/ 1440085 w 3336065"/>
                <a:gd name="connsiteY41" fmla="*/ 3496922 h 3697744"/>
                <a:gd name="connsiteX42" fmla="*/ 1234061 w 3336065"/>
                <a:gd name="connsiteY42" fmla="*/ 3394166 h 3697744"/>
                <a:gd name="connsiteX43" fmla="*/ 1038953 w 3336065"/>
                <a:gd name="connsiteY43" fmla="*/ 3270432 h 3697744"/>
                <a:gd name="connsiteX44" fmla="*/ 687791 w 3336065"/>
                <a:gd name="connsiteY44" fmla="*/ 2967792 h 3697744"/>
                <a:gd name="connsiteX45" fmla="*/ 394786 w 3336065"/>
                <a:gd name="connsiteY45" fmla="*/ 2602133 h 3697744"/>
                <a:gd name="connsiteX46" fmla="*/ 176483 w 3336065"/>
                <a:gd name="connsiteY46" fmla="*/ 2182836 h 3697744"/>
                <a:gd name="connsiteX47" fmla="*/ 41749 w 3336065"/>
                <a:gd name="connsiteY47" fmla="*/ 1726360 h 3697744"/>
                <a:gd name="connsiteX48" fmla="*/ 8407 w 3336065"/>
                <a:gd name="connsiteY48" fmla="*/ 1489637 h 3697744"/>
                <a:gd name="connsiteX49" fmla="*/ 475 w 3336065"/>
                <a:gd name="connsiteY49" fmla="*/ 1250527 h 3697744"/>
                <a:gd name="connsiteX50" fmla="*/ 17104 w 3336065"/>
                <a:gd name="connsiteY50" fmla="*/ 1012013 h 3697744"/>
                <a:gd name="connsiteX51" fmla="*/ 57098 w 3336065"/>
                <a:gd name="connsiteY51" fmla="*/ 776655 h 3697744"/>
                <a:gd name="connsiteX52" fmla="*/ 198995 w 3336065"/>
                <a:gd name="connsiteY52" fmla="*/ 322908 h 3697744"/>
                <a:gd name="connsiteX53" fmla="*/ 299161 w 3336065"/>
                <a:gd name="connsiteY53" fmla="*/ 107876 h 369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336065" h="3697744">
                  <a:moveTo>
                    <a:pt x="361620" y="0"/>
                  </a:moveTo>
                  <a:lnTo>
                    <a:pt x="741800" y="0"/>
                  </a:lnTo>
                  <a:lnTo>
                    <a:pt x="688452" y="78233"/>
                  </a:lnTo>
                  <a:cubicBezTo>
                    <a:pt x="615648" y="195976"/>
                    <a:pt x="553270" y="320307"/>
                    <a:pt x="502404" y="449115"/>
                  </a:cubicBezTo>
                  <a:cubicBezTo>
                    <a:pt x="451495" y="577879"/>
                    <a:pt x="412182" y="711249"/>
                    <a:pt x="385577" y="846921"/>
                  </a:cubicBezTo>
                  <a:cubicBezTo>
                    <a:pt x="372360" y="914800"/>
                    <a:pt x="362127" y="983105"/>
                    <a:pt x="354623" y="1051751"/>
                  </a:cubicBezTo>
                  <a:cubicBezTo>
                    <a:pt x="347373" y="1120398"/>
                    <a:pt x="342769" y="1189214"/>
                    <a:pt x="340808" y="1258202"/>
                  </a:cubicBezTo>
                  <a:cubicBezTo>
                    <a:pt x="339102" y="1327104"/>
                    <a:pt x="339614" y="1396176"/>
                    <a:pt x="343877" y="1464993"/>
                  </a:cubicBezTo>
                  <a:cubicBezTo>
                    <a:pt x="347288" y="1533895"/>
                    <a:pt x="354195" y="1602541"/>
                    <a:pt x="363405" y="1670932"/>
                  </a:cubicBezTo>
                  <a:cubicBezTo>
                    <a:pt x="382337" y="1807713"/>
                    <a:pt x="413888" y="1943043"/>
                    <a:pt x="458828" y="2074197"/>
                  </a:cubicBezTo>
                  <a:cubicBezTo>
                    <a:pt x="503683" y="2205349"/>
                    <a:pt x="560988" y="2332579"/>
                    <a:pt x="630316" y="2453243"/>
                  </a:cubicBezTo>
                  <a:cubicBezTo>
                    <a:pt x="665108" y="2513447"/>
                    <a:pt x="702544" y="2572287"/>
                    <a:pt x="742793" y="2629165"/>
                  </a:cubicBezTo>
                  <a:cubicBezTo>
                    <a:pt x="762832" y="2657732"/>
                    <a:pt x="783810" y="2685532"/>
                    <a:pt x="805215" y="2713076"/>
                  </a:cubicBezTo>
                  <a:cubicBezTo>
                    <a:pt x="826959" y="2740534"/>
                    <a:pt x="849131" y="2767736"/>
                    <a:pt x="872070" y="2794342"/>
                  </a:cubicBezTo>
                  <a:cubicBezTo>
                    <a:pt x="963570" y="2900850"/>
                    <a:pt x="1064791" y="2999088"/>
                    <a:pt x="1173687" y="3088115"/>
                  </a:cubicBezTo>
                  <a:cubicBezTo>
                    <a:pt x="1187501" y="3099030"/>
                    <a:pt x="1200890" y="3110371"/>
                    <a:pt x="1214790" y="3121115"/>
                  </a:cubicBezTo>
                  <a:lnTo>
                    <a:pt x="1256659" y="3153264"/>
                  </a:lnTo>
                  <a:lnTo>
                    <a:pt x="1299126" y="3184645"/>
                  </a:lnTo>
                  <a:lnTo>
                    <a:pt x="1342360" y="3215003"/>
                  </a:lnTo>
                  <a:cubicBezTo>
                    <a:pt x="1400518" y="3254656"/>
                    <a:pt x="1460295" y="3292092"/>
                    <a:pt x="1522034" y="3326286"/>
                  </a:cubicBezTo>
                  <a:cubicBezTo>
                    <a:pt x="1645342" y="3394762"/>
                    <a:pt x="1775727" y="3451556"/>
                    <a:pt x="1911826" y="3490611"/>
                  </a:cubicBezTo>
                  <a:cubicBezTo>
                    <a:pt x="2047839" y="3529496"/>
                    <a:pt x="2188799" y="3551157"/>
                    <a:pt x="2330185" y="3554397"/>
                  </a:cubicBezTo>
                  <a:lnTo>
                    <a:pt x="2383140" y="3554739"/>
                  </a:lnTo>
                  <a:cubicBezTo>
                    <a:pt x="2400280" y="3554482"/>
                    <a:pt x="2417335" y="3553885"/>
                    <a:pt x="2434390" y="3552777"/>
                  </a:cubicBezTo>
                  <a:cubicBezTo>
                    <a:pt x="2468415" y="3550218"/>
                    <a:pt x="2502269" y="3546125"/>
                    <a:pt x="2535525" y="3539559"/>
                  </a:cubicBezTo>
                  <a:cubicBezTo>
                    <a:pt x="2602126" y="3526682"/>
                    <a:pt x="2666679" y="3505279"/>
                    <a:pt x="2727735" y="3476285"/>
                  </a:cubicBezTo>
                  <a:cubicBezTo>
                    <a:pt x="2788962" y="3447462"/>
                    <a:pt x="2846523" y="3410539"/>
                    <a:pt x="2900929" y="3368753"/>
                  </a:cubicBezTo>
                  <a:cubicBezTo>
                    <a:pt x="2955419" y="3327054"/>
                    <a:pt x="3006499" y="3279727"/>
                    <a:pt x="3055532" y="3229500"/>
                  </a:cubicBezTo>
                  <a:cubicBezTo>
                    <a:pt x="3104650" y="3179273"/>
                    <a:pt x="3151381" y="3125636"/>
                    <a:pt x="3197855" y="3070804"/>
                  </a:cubicBezTo>
                  <a:cubicBezTo>
                    <a:pt x="3221050" y="3043345"/>
                    <a:pt x="3243903" y="3015289"/>
                    <a:pt x="3266843" y="2987063"/>
                  </a:cubicBezTo>
                  <a:lnTo>
                    <a:pt x="3336000" y="2901874"/>
                  </a:lnTo>
                  <a:lnTo>
                    <a:pt x="3336065" y="2901796"/>
                  </a:lnTo>
                  <a:lnTo>
                    <a:pt x="3336065" y="3254845"/>
                  </a:lnTo>
                  <a:lnTo>
                    <a:pt x="3192141" y="3384018"/>
                  </a:lnTo>
                  <a:cubicBezTo>
                    <a:pt x="3132194" y="3433136"/>
                    <a:pt x="3068665" y="3479355"/>
                    <a:pt x="3001468" y="3520543"/>
                  </a:cubicBezTo>
                  <a:cubicBezTo>
                    <a:pt x="2934271" y="3561646"/>
                    <a:pt x="2863067" y="3597461"/>
                    <a:pt x="2788792" y="3625601"/>
                  </a:cubicBezTo>
                  <a:cubicBezTo>
                    <a:pt x="2714517" y="3653656"/>
                    <a:pt x="2637344" y="3673952"/>
                    <a:pt x="2559317" y="3685550"/>
                  </a:cubicBezTo>
                  <a:cubicBezTo>
                    <a:pt x="2520262" y="3691178"/>
                    <a:pt x="2481121" y="3695185"/>
                    <a:pt x="2441894" y="3696636"/>
                  </a:cubicBezTo>
                  <a:lnTo>
                    <a:pt x="2412559" y="3697573"/>
                  </a:lnTo>
                  <a:lnTo>
                    <a:pt x="2383225" y="3697744"/>
                  </a:lnTo>
                  <a:lnTo>
                    <a:pt x="2326261" y="3696465"/>
                  </a:lnTo>
                  <a:cubicBezTo>
                    <a:pt x="2022939" y="3686317"/>
                    <a:pt x="1721236" y="3619461"/>
                    <a:pt x="1440085" y="3496922"/>
                  </a:cubicBezTo>
                  <a:cubicBezTo>
                    <a:pt x="1369904" y="3466138"/>
                    <a:pt x="1300917" y="3432028"/>
                    <a:pt x="1234061" y="3394166"/>
                  </a:cubicBezTo>
                  <a:cubicBezTo>
                    <a:pt x="1166950" y="3356474"/>
                    <a:pt x="1101885" y="3315116"/>
                    <a:pt x="1038953" y="3270432"/>
                  </a:cubicBezTo>
                  <a:cubicBezTo>
                    <a:pt x="913257" y="3180979"/>
                    <a:pt x="795919" y="3079160"/>
                    <a:pt x="687791" y="2967792"/>
                  </a:cubicBezTo>
                  <a:cubicBezTo>
                    <a:pt x="579748" y="2856763"/>
                    <a:pt x="480488" y="2733627"/>
                    <a:pt x="394786" y="2602133"/>
                  </a:cubicBezTo>
                  <a:cubicBezTo>
                    <a:pt x="309000" y="2470383"/>
                    <a:pt x="235920" y="2329680"/>
                    <a:pt x="176483" y="2182836"/>
                  </a:cubicBezTo>
                  <a:cubicBezTo>
                    <a:pt x="116961" y="2035993"/>
                    <a:pt x="72106" y="1882755"/>
                    <a:pt x="41749" y="1726360"/>
                  </a:cubicBezTo>
                  <a:cubicBezTo>
                    <a:pt x="26399" y="1648164"/>
                    <a:pt x="15655" y="1569029"/>
                    <a:pt x="8407" y="1489637"/>
                  </a:cubicBezTo>
                  <a:cubicBezTo>
                    <a:pt x="2096" y="1410161"/>
                    <a:pt x="-1315" y="1330344"/>
                    <a:pt x="475" y="1250527"/>
                  </a:cubicBezTo>
                  <a:cubicBezTo>
                    <a:pt x="1840" y="1170795"/>
                    <a:pt x="7468" y="1091149"/>
                    <a:pt x="17104" y="1012013"/>
                  </a:cubicBezTo>
                  <a:cubicBezTo>
                    <a:pt x="26570" y="932878"/>
                    <a:pt x="40043" y="854341"/>
                    <a:pt x="57098" y="776655"/>
                  </a:cubicBezTo>
                  <a:cubicBezTo>
                    <a:pt x="91038" y="621284"/>
                    <a:pt x="138621" y="469325"/>
                    <a:pt x="198995" y="322908"/>
                  </a:cubicBezTo>
                  <a:cubicBezTo>
                    <a:pt x="229204" y="249721"/>
                    <a:pt x="262642" y="177956"/>
                    <a:pt x="299161" y="10787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4186681-C66A-4722-BE24-42F93C80E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74742" y="-6667"/>
              <a:ext cx="3351621" cy="3735009"/>
            </a:xfrm>
            <a:custGeom>
              <a:avLst/>
              <a:gdLst>
                <a:gd name="connsiteX0" fmla="*/ 372906 w 3351621"/>
                <a:gd name="connsiteY0" fmla="*/ 0 h 3735009"/>
                <a:gd name="connsiteX1" fmla="*/ 1010936 w 3351621"/>
                <a:gd name="connsiteY1" fmla="*/ 0 h 3735009"/>
                <a:gd name="connsiteX2" fmla="*/ 942320 w 3351621"/>
                <a:gd name="connsiteY2" fmla="*/ 76816 h 3735009"/>
                <a:gd name="connsiteX3" fmla="*/ 660453 w 3351621"/>
                <a:gd name="connsiteY3" fmla="*/ 550336 h 3735009"/>
                <a:gd name="connsiteX4" fmla="*/ 511734 w 3351621"/>
                <a:gd name="connsiteY4" fmla="*/ 1301266 h 3735009"/>
                <a:gd name="connsiteX5" fmla="*/ 635212 w 3351621"/>
                <a:gd name="connsiteY5" fmla="*/ 1988325 h 3735009"/>
                <a:gd name="connsiteX6" fmla="*/ 974777 w 3351621"/>
                <a:gd name="connsiteY6" fmla="*/ 2564612 h 3735009"/>
                <a:gd name="connsiteX7" fmla="*/ 1601802 w 3351621"/>
                <a:gd name="connsiteY7" fmla="*/ 3046160 h 3735009"/>
                <a:gd name="connsiteX8" fmla="*/ 2391362 w 3351621"/>
                <a:gd name="connsiteY8" fmla="*/ 3223360 h 3735009"/>
                <a:gd name="connsiteX9" fmla="*/ 3210170 w 3351621"/>
                <a:gd name="connsiteY9" fmla="*/ 2672400 h 3735009"/>
                <a:gd name="connsiteX10" fmla="*/ 3325718 w 3351621"/>
                <a:gd name="connsiteY10" fmla="*/ 2546459 h 3735009"/>
                <a:gd name="connsiteX11" fmla="*/ 3351621 w 3351621"/>
                <a:gd name="connsiteY11" fmla="*/ 2519286 h 3735009"/>
                <a:gd name="connsiteX12" fmla="*/ 3351621 w 3351621"/>
                <a:gd name="connsiteY12" fmla="*/ 3268699 h 3735009"/>
                <a:gd name="connsiteX13" fmla="*/ 3346790 w 3351621"/>
                <a:gd name="connsiteY13" fmla="*/ 3273755 h 3735009"/>
                <a:gd name="connsiteX14" fmla="*/ 2391277 w 3351621"/>
                <a:gd name="connsiteY14" fmla="*/ 3735009 h 3735009"/>
                <a:gd name="connsiteX15" fmla="*/ 585582 w 3351621"/>
                <a:gd name="connsiteY15" fmla="*/ 2896843 h 3735009"/>
                <a:gd name="connsiteX16" fmla="*/ 0 w 3351621"/>
                <a:gd name="connsiteY16" fmla="*/ 1301266 h 3735009"/>
                <a:gd name="connsiteX17" fmla="*/ 288617 w 3351621"/>
                <a:gd name="connsiteY17" fmla="*/ 141207 h 373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1621" h="3735009">
                  <a:moveTo>
                    <a:pt x="372906" y="0"/>
                  </a:moveTo>
                  <a:lnTo>
                    <a:pt x="1010936" y="0"/>
                  </a:lnTo>
                  <a:lnTo>
                    <a:pt x="942320" y="76816"/>
                  </a:lnTo>
                  <a:cubicBezTo>
                    <a:pt x="826323" y="219906"/>
                    <a:pt x="731828" y="378550"/>
                    <a:pt x="660453" y="550336"/>
                  </a:cubicBezTo>
                  <a:cubicBezTo>
                    <a:pt x="561791" y="787826"/>
                    <a:pt x="511734" y="1040496"/>
                    <a:pt x="511734" y="1301266"/>
                  </a:cubicBezTo>
                  <a:cubicBezTo>
                    <a:pt x="511734" y="1538330"/>
                    <a:pt x="553263" y="1769425"/>
                    <a:pt x="635212" y="1988325"/>
                  </a:cubicBezTo>
                  <a:cubicBezTo>
                    <a:pt x="714262" y="2199465"/>
                    <a:pt x="828530" y="2393295"/>
                    <a:pt x="974777" y="2564612"/>
                  </a:cubicBezTo>
                  <a:cubicBezTo>
                    <a:pt x="1147628" y="2767140"/>
                    <a:pt x="1364482" y="2933597"/>
                    <a:pt x="1601802" y="3046160"/>
                  </a:cubicBezTo>
                  <a:cubicBezTo>
                    <a:pt x="1849696" y="3163754"/>
                    <a:pt x="2115327" y="3223360"/>
                    <a:pt x="2391362" y="3223360"/>
                  </a:cubicBezTo>
                  <a:cubicBezTo>
                    <a:pt x="2693831" y="3223360"/>
                    <a:pt x="2880157" y="3034477"/>
                    <a:pt x="3210170" y="2672400"/>
                  </a:cubicBezTo>
                  <a:cubicBezTo>
                    <a:pt x="3247904" y="2630999"/>
                    <a:pt x="3286278" y="2588894"/>
                    <a:pt x="3325718" y="2546459"/>
                  </a:cubicBezTo>
                  <a:lnTo>
                    <a:pt x="3351621" y="2519286"/>
                  </a:lnTo>
                  <a:lnTo>
                    <a:pt x="3351621" y="3268699"/>
                  </a:lnTo>
                  <a:lnTo>
                    <a:pt x="3346790" y="3273755"/>
                  </a:lnTo>
                  <a:cubicBezTo>
                    <a:pt x="3086960" y="3532881"/>
                    <a:pt x="2804007" y="3735009"/>
                    <a:pt x="2391277" y="3735009"/>
                  </a:cubicBezTo>
                  <a:cubicBezTo>
                    <a:pt x="1670363" y="3735009"/>
                    <a:pt x="1023980" y="3410369"/>
                    <a:pt x="585582" y="2896843"/>
                  </a:cubicBezTo>
                  <a:cubicBezTo>
                    <a:pt x="220862" y="2469616"/>
                    <a:pt x="0" y="1911662"/>
                    <a:pt x="0" y="1301266"/>
                  </a:cubicBezTo>
                  <a:cubicBezTo>
                    <a:pt x="0" y="881234"/>
                    <a:pt x="104553" y="486052"/>
                    <a:pt x="288617" y="14120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05EE617-9E12-49E3-9A3F-F5951BA97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74742" y="-6667"/>
              <a:ext cx="3351621" cy="3735009"/>
            </a:xfrm>
            <a:custGeom>
              <a:avLst/>
              <a:gdLst>
                <a:gd name="connsiteX0" fmla="*/ 372906 w 3351621"/>
                <a:gd name="connsiteY0" fmla="*/ 0 h 3735009"/>
                <a:gd name="connsiteX1" fmla="*/ 896642 w 3351621"/>
                <a:gd name="connsiteY1" fmla="*/ 0 h 3735009"/>
                <a:gd name="connsiteX2" fmla="*/ 875998 w 3351621"/>
                <a:gd name="connsiteY2" fmla="*/ 23109 h 3735009"/>
                <a:gd name="connsiteX3" fmla="*/ 581659 w 3351621"/>
                <a:gd name="connsiteY3" fmla="*/ 517590 h 3735009"/>
                <a:gd name="connsiteX4" fmla="*/ 426374 w 3351621"/>
                <a:gd name="connsiteY4" fmla="*/ 1301266 h 3735009"/>
                <a:gd name="connsiteX5" fmla="*/ 555395 w 3351621"/>
                <a:gd name="connsiteY5" fmla="*/ 2018256 h 3735009"/>
                <a:gd name="connsiteX6" fmla="*/ 909968 w 3351621"/>
                <a:gd name="connsiteY6" fmla="*/ 2620041 h 3735009"/>
                <a:gd name="connsiteX7" fmla="*/ 1565305 w 3351621"/>
                <a:gd name="connsiteY7" fmla="*/ 3123248 h 3735009"/>
                <a:gd name="connsiteX8" fmla="*/ 2391362 w 3351621"/>
                <a:gd name="connsiteY8" fmla="*/ 3308635 h 3735009"/>
                <a:gd name="connsiteX9" fmla="*/ 2821658 w 3351621"/>
                <a:gd name="connsiteY9" fmla="*/ 3165715 h 3735009"/>
                <a:gd name="connsiteX10" fmla="*/ 3273189 w 3351621"/>
                <a:gd name="connsiteY10" fmla="*/ 2729789 h 3735009"/>
                <a:gd name="connsiteX11" fmla="*/ 3351621 w 3351621"/>
                <a:gd name="connsiteY11" fmla="*/ 2644299 h 3735009"/>
                <a:gd name="connsiteX12" fmla="*/ 3351621 w 3351621"/>
                <a:gd name="connsiteY12" fmla="*/ 3268699 h 3735009"/>
                <a:gd name="connsiteX13" fmla="*/ 3346790 w 3351621"/>
                <a:gd name="connsiteY13" fmla="*/ 3273755 h 3735009"/>
                <a:gd name="connsiteX14" fmla="*/ 2391277 w 3351621"/>
                <a:gd name="connsiteY14" fmla="*/ 3735009 h 3735009"/>
                <a:gd name="connsiteX15" fmla="*/ 585582 w 3351621"/>
                <a:gd name="connsiteY15" fmla="*/ 2896843 h 3735009"/>
                <a:gd name="connsiteX16" fmla="*/ 0 w 3351621"/>
                <a:gd name="connsiteY16" fmla="*/ 1301266 h 3735009"/>
                <a:gd name="connsiteX17" fmla="*/ 288617 w 3351621"/>
                <a:gd name="connsiteY17" fmla="*/ 141207 h 373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1621" h="3735009">
                  <a:moveTo>
                    <a:pt x="372906" y="0"/>
                  </a:moveTo>
                  <a:lnTo>
                    <a:pt x="896642" y="0"/>
                  </a:lnTo>
                  <a:lnTo>
                    <a:pt x="875998" y="23109"/>
                  </a:lnTo>
                  <a:cubicBezTo>
                    <a:pt x="754885" y="172515"/>
                    <a:pt x="656232" y="338193"/>
                    <a:pt x="581659" y="517590"/>
                  </a:cubicBezTo>
                  <a:cubicBezTo>
                    <a:pt x="478647" y="765484"/>
                    <a:pt x="426374" y="1029153"/>
                    <a:pt x="426374" y="1301266"/>
                  </a:cubicBezTo>
                  <a:cubicBezTo>
                    <a:pt x="426374" y="1548563"/>
                    <a:pt x="469779" y="1789805"/>
                    <a:pt x="555395" y="2018256"/>
                  </a:cubicBezTo>
                  <a:cubicBezTo>
                    <a:pt x="637941" y="2238692"/>
                    <a:pt x="757240" y="2441219"/>
                    <a:pt x="909968" y="2620041"/>
                  </a:cubicBezTo>
                  <a:cubicBezTo>
                    <a:pt x="1090579" y="2831608"/>
                    <a:pt x="1317240" y="3005569"/>
                    <a:pt x="1565305" y="3123248"/>
                  </a:cubicBezTo>
                  <a:cubicBezTo>
                    <a:pt x="1824711" y="3246300"/>
                    <a:pt x="2102621" y="3308635"/>
                    <a:pt x="2391362" y="3308635"/>
                  </a:cubicBezTo>
                  <a:cubicBezTo>
                    <a:pt x="2548609" y="3308635"/>
                    <a:pt x="2681296" y="3264548"/>
                    <a:pt x="2821658" y="3165715"/>
                  </a:cubicBezTo>
                  <a:cubicBezTo>
                    <a:pt x="2972936" y="3059206"/>
                    <a:pt x="3118755" y="2899146"/>
                    <a:pt x="3273189" y="2729789"/>
                  </a:cubicBezTo>
                  <a:lnTo>
                    <a:pt x="3351621" y="2644299"/>
                  </a:lnTo>
                  <a:lnTo>
                    <a:pt x="3351621" y="3268699"/>
                  </a:lnTo>
                  <a:lnTo>
                    <a:pt x="3346790" y="3273755"/>
                  </a:lnTo>
                  <a:cubicBezTo>
                    <a:pt x="3086960" y="3532881"/>
                    <a:pt x="2804007" y="3735009"/>
                    <a:pt x="2391277" y="3735009"/>
                  </a:cubicBezTo>
                  <a:cubicBezTo>
                    <a:pt x="1670363" y="3735009"/>
                    <a:pt x="1023980" y="3410369"/>
                    <a:pt x="585582" y="2896843"/>
                  </a:cubicBezTo>
                  <a:cubicBezTo>
                    <a:pt x="220862" y="2469616"/>
                    <a:pt x="0" y="1911662"/>
                    <a:pt x="0" y="1301266"/>
                  </a:cubicBezTo>
                  <a:cubicBezTo>
                    <a:pt x="0" y="881234"/>
                    <a:pt x="104553" y="486052"/>
                    <a:pt x="288617" y="14120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58" name="Freeform: Shape 57">
              <a:extLst>
                <a:ext uri="{FF2B5EF4-FFF2-40B4-BE49-F238E27FC236}">
                  <a16:creationId xmlns:a16="http://schemas.microsoft.com/office/drawing/2014/main" id="{1153EB7D-D831-41B5-8C56-B4D24049B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17522" y="-6668"/>
              <a:ext cx="3408840" cy="3769972"/>
            </a:xfrm>
            <a:custGeom>
              <a:avLst/>
              <a:gdLst>
                <a:gd name="connsiteX0" fmla="*/ 373601 w 3408840"/>
                <a:gd name="connsiteY0" fmla="*/ 0 h 3769972"/>
                <a:gd name="connsiteX1" fmla="*/ 558190 w 3408840"/>
                <a:gd name="connsiteY1" fmla="*/ 0 h 3769972"/>
                <a:gd name="connsiteX2" fmla="*/ 466519 w 3408840"/>
                <a:gd name="connsiteY2" fmla="*/ 165961 h 3769972"/>
                <a:gd name="connsiteX3" fmla="*/ 377171 w 3408840"/>
                <a:gd name="connsiteY3" fmla="*/ 367422 h 3769972"/>
                <a:gd name="connsiteX4" fmla="*/ 254631 w 3408840"/>
                <a:gd name="connsiteY4" fmla="*/ 787912 h 3769972"/>
                <a:gd name="connsiteX5" fmla="*/ 212590 w 3408840"/>
                <a:gd name="connsiteY5" fmla="*/ 1222558 h 3769972"/>
                <a:gd name="connsiteX6" fmla="*/ 248832 w 3408840"/>
                <a:gd name="connsiteY6" fmla="*/ 1657203 h 3769972"/>
                <a:gd name="connsiteX7" fmla="*/ 364806 w 3408840"/>
                <a:gd name="connsiteY7" fmla="*/ 2077949 h 3769972"/>
                <a:gd name="connsiteX8" fmla="*/ 824181 w 3408840"/>
                <a:gd name="connsiteY8" fmla="*/ 2822228 h 3769972"/>
                <a:gd name="connsiteX9" fmla="*/ 1536993 w 3408840"/>
                <a:gd name="connsiteY9" fmla="*/ 3346753 h 3769972"/>
                <a:gd name="connsiteX10" fmla="*/ 1587732 w 3408840"/>
                <a:gd name="connsiteY10" fmla="*/ 3370545 h 3769972"/>
                <a:gd name="connsiteX11" fmla="*/ 1613144 w 3408840"/>
                <a:gd name="connsiteY11" fmla="*/ 3382483 h 3769972"/>
                <a:gd name="connsiteX12" fmla="*/ 1639153 w 3408840"/>
                <a:gd name="connsiteY12" fmla="*/ 3393058 h 3769972"/>
                <a:gd name="connsiteX13" fmla="*/ 1691170 w 3408840"/>
                <a:gd name="connsiteY13" fmla="*/ 3414291 h 3769972"/>
                <a:gd name="connsiteX14" fmla="*/ 1743614 w 3408840"/>
                <a:gd name="connsiteY14" fmla="*/ 3434587 h 3769972"/>
                <a:gd name="connsiteX15" fmla="*/ 1850037 w 3408840"/>
                <a:gd name="connsiteY15" fmla="*/ 3471510 h 3769972"/>
                <a:gd name="connsiteX16" fmla="*/ 1958507 w 3408840"/>
                <a:gd name="connsiteY16" fmla="*/ 3503233 h 3769972"/>
                <a:gd name="connsiteX17" fmla="*/ 2406200 w 3408840"/>
                <a:gd name="connsiteY17" fmla="*/ 3575205 h 3769972"/>
                <a:gd name="connsiteX18" fmla="*/ 2463163 w 3408840"/>
                <a:gd name="connsiteY18" fmla="*/ 3578872 h 3769972"/>
                <a:gd name="connsiteX19" fmla="*/ 2518848 w 3408840"/>
                <a:gd name="connsiteY19" fmla="*/ 3579725 h 3769972"/>
                <a:gd name="connsiteX20" fmla="*/ 2574362 w 3408840"/>
                <a:gd name="connsiteY20" fmla="*/ 3577933 h 3769972"/>
                <a:gd name="connsiteX21" fmla="*/ 2629705 w 3408840"/>
                <a:gd name="connsiteY21" fmla="*/ 3573414 h 3769972"/>
                <a:gd name="connsiteX22" fmla="*/ 2684707 w 3408840"/>
                <a:gd name="connsiteY22" fmla="*/ 3566081 h 3769972"/>
                <a:gd name="connsiteX23" fmla="*/ 2739283 w 3408840"/>
                <a:gd name="connsiteY23" fmla="*/ 3555762 h 3769972"/>
                <a:gd name="connsiteX24" fmla="*/ 2793177 w 3408840"/>
                <a:gd name="connsiteY24" fmla="*/ 3542203 h 3769972"/>
                <a:gd name="connsiteX25" fmla="*/ 2846388 w 3408840"/>
                <a:gd name="connsiteY25" fmla="*/ 3525745 h 3769972"/>
                <a:gd name="connsiteX26" fmla="*/ 3050025 w 3408840"/>
                <a:gd name="connsiteY26" fmla="*/ 3432455 h 3769972"/>
                <a:gd name="connsiteX27" fmla="*/ 3236606 w 3408840"/>
                <a:gd name="connsiteY27" fmla="*/ 3303178 h 3769972"/>
                <a:gd name="connsiteX28" fmla="*/ 3407753 w 3408840"/>
                <a:gd name="connsiteY28" fmla="*/ 3150195 h 3769972"/>
                <a:gd name="connsiteX29" fmla="*/ 3408840 w 3408840"/>
                <a:gd name="connsiteY29" fmla="*/ 3149108 h 3769972"/>
                <a:gd name="connsiteX30" fmla="*/ 3408840 w 3408840"/>
                <a:gd name="connsiteY30" fmla="*/ 3583590 h 3769972"/>
                <a:gd name="connsiteX31" fmla="*/ 3202835 w 3408840"/>
                <a:gd name="connsiteY31" fmla="*/ 3658987 h 3769972"/>
                <a:gd name="connsiteX32" fmla="*/ 2468706 w 3408840"/>
                <a:gd name="connsiteY32" fmla="*/ 3769972 h 3769972"/>
                <a:gd name="connsiteX33" fmla="*/ 0 w 3408840"/>
                <a:gd name="connsiteY33" fmla="*/ 1301267 h 3769972"/>
                <a:gd name="connsiteX34" fmla="*/ 297954 w 3408840"/>
                <a:gd name="connsiteY34" fmla="*/ 124521 h 376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408840" h="3769972">
                  <a:moveTo>
                    <a:pt x="373601" y="0"/>
                  </a:moveTo>
                  <a:lnTo>
                    <a:pt x="558190" y="0"/>
                  </a:lnTo>
                  <a:lnTo>
                    <a:pt x="466519" y="165961"/>
                  </a:lnTo>
                  <a:cubicBezTo>
                    <a:pt x="433767" y="231936"/>
                    <a:pt x="403969" y="299181"/>
                    <a:pt x="377171" y="367422"/>
                  </a:cubicBezTo>
                  <a:cubicBezTo>
                    <a:pt x="323788" y="503861"/>
                    <a:pt x="281919" y="644565"/>
                    <a:pt x="254631" y="787912"/>
                  </a:cubicBezTo>
                  <a:cubicBezTo>
                    <a:pt x="227428" y="931259"/>
                    <a:pt x="213358" y="1076823"/>
                    <a:pt x="212590" y="1222558"/>
                  </a:cubicBezTo>
                  <a:cubicBezTo>
                    <a:pt x="211482" y="1368292"/>
                    <a:pt x="223761" y="1513856"/>
                    <a:pt x="248832" y="1657203"/>
                  </a:cubicBezTo>
                  <a:cubicBezTo>
                    <a:pt x="273647" y="1800636"/>
                    <a:pt x="313214" y="1941509"/>
                    <a:pt x="364806" y="2077949"/>
                  </a:cubicBezTo>
                  <a:cubicBezTo>
                    <a:pt x="468670" y="2350488"/>
                    <a:pt x="623786" y="2605459"/>
                    <a:pt x="824181" y="2822228"/>
                  </a:cubicBezTo>
                  <a:cubicBezTo>
                    <a:pt x="1024577" y="3038997"/>
                    <a:pt x="1268122" y="3216965"/>
                    <a:pt x="1536993" y="3346753"/>
                  </a:cubicBezTo>
                  <a:lnTo>
                    <a:pt x="1587732" y="3370545"/>
                  </a:lnTo>
                  <a:lnTo>
                    <a:pt x="1613144" y="3382483"/>
                  </a:lnTo>
                  <a:lnTo>
                    <a:pt x="1639153" y="3393058"/>
                  </a:lnTo>
                  <a:lnTo>
                    <a:pt x="1691170" y="3414291"/>
                  </a:lnTo>
                  <a:cubicBezTo>
                    <a:pt x="1708566" y="3421284"/>
                    <a:pt x="1725792" y="3428873"/>
                    <a:pt x="1743614" y="3434587"/>
                  </a:cubicBezTo>
                  <a:cubicBezTo>
                    <a:pt x="1779089" y="3446696"/>
                    <a:pt x="1814307" y="3459913"/>
                    <a:pt x="1850037" y="3471510"/>
                  </a:cubicBezTo>
                  <a:lnTo>
                    <a:pt x="1958507" y="3503233"/>
                  </a:lnTo>
                  <a:cubicBezTo>
                    <a:pt x="2104326" y="3541180"/>
                    <a:pt x="2254410" y="3565654"/>
                    <a:pt x="2406200" y="3575205"/>
                  </a:cubicBezTo>
                  <a:lnTo>
                    <a:pt x="2463163" y="3578872"/>
                  </a:lnTo>
                  <a:cubicBezTo>
                    <a:pt x="2481838" y="3579384"/>
                    <a:pt x="2500258" y="3579384"/>
                    <a:pt x="2518848" y="3579725"/>
                  </a:cubicBezTo>
                  <a:cubicBezTo>
                    <a:pt x="2537352" y="3579554"/>
                    <a:pt x="2555857" y="3578445"/>
                    <a:pt x="2574362" y="3577933"/>
                  </a:cubicBezTo>
                  <a:cubicBezTo>
                    <a:pt x="2592866" y="3576910"/>
                    <a:pt x="2611200" y="3574863"/>
                    <a:pt x="2629705" y="3573414"/>
                  </a:cubicBezTo>
                  <a:cubicBezTo>
                    <a:pt x="2648039" y="3571367"/>
                    <a:pt x="2666288" y="3568468"/>
                    <a:pt x="2684707" y="3566081"/>
                  </a:cubicBezTo>
                  <a:cubicBezTo>
                    <a:pt x="2702871" y="3562840"/>
                    <a:pt x="2721034" y="3559258"/>
                    <a:pt x="2739283" y="3555762"/>
                  </a:cubicBezTo>
                  <a:cubicBezTo>
                    <a:pt x="2757190" y="3551243"/>
                    <a:pt x="2775269" y="3547064"/>
                    <a:pt x="2793177" y="3542203"/>
                  </a:cubicBezTo>
                  <a:cubicBezTo>
                    <a:pt x="2810829" y="3536660"/>
                    <a:pt x="2828821" y="3531885"/>
                    <a:pt x="2846388" y="3525745"/>
                  </a:cubicBezTo>
                  <a:cubicBezTo>
                    <a:pt x="2916825" y="3501954"/>
                    <a:pt x="2984875" y="3470061"/>
                    <a:pt x="3050025" y="3432455"/>
                  </a:cubicBezTo>
                  <a:cubicBezTo>
                    <a:pt x="3115004" y="3394422"/>
                    <a:pt x="3177425" y="3351188"/>
                    <a:pt x="3236606" y="3303178"/>
                  </a:cubicBezTo>
                  <a:cubicBezTo>
                    <a:pt x="3295957" y="3255339"/>
                    <a:pt x="3352836" y="3203918"/>
                    <a:pt x="3407753" y="3150195"/>
                  </a:cubicBezTo>
                  <a:lnTo>
                    <a:pt x="3408840" y="3149108"/>
                  </a:lnTo>
                  <a:lnTo>
                    <a:pt x="3408840" y="3583590"/>
                  </a:lnTo>
                  <a:lnTo>
                    <a:pt x="3202835" y="3658987"/>
                  </a:lnTo>
                  <a:cubicBezTo>
                    <a:pt x="2970925" y="3731116"/>
                    <a:pt x="2724355" y="3769972"/>
                    <a:pt x="2468706" y="3769972"/>
                  </a:cubicBezTo>
                  <a:cubicBezTo>
                    <a:pt x="1105247" y="3769972"/>
                    <a:pt x="0" y="2664725"/>
                    <a:pt x="0" y="1301267"/>
                  </a:cubicBezTo>
                  <a:cubicBezTo>
                    <a:pt x="0" y="875185"/>
                    <a:pt x="107934" y="474320"/>
                    <a:pt x="297954" y="12452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D18D53-5EFD-D3E6-E12F-4C4DF08B9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Cesta z Pisa do Florencie a zpátky</a:t>
            </a:r>
            <a:br>
              <a:rPr lang="cs-CZ"/>
            </a:br>
            <a:r>
              <a:rPr lang="cs-CZ" sz="1000">
                <a:ea typeface="+mj-lt"/>
                <a:cs typeface="+mj-lt"/>
              </a:rPr>
              <a:t>https://getbybus.com/</a:t>
            </a:r>
            <a:endParaRPr lang="cs-CZ" sz="1000"/>
          </a:p>
        </p:txBody>
      </p:sp>
      <p:pic>
        <p:nvPicPr>
          <p:cNvPr id="4" name="Content Placeholder 3" descr="A green cellphone with blue text&#10;&#10;Description automatically generated">
            <a:extLst>
              <a:ext uri="{FF2B5EF4-FFF2-40B4-BE49-F238E27FC236}">
                <a16:creationId xmlns:a16="http://schemas.microsoft.com/office/drawing/2014/main" id="{D5552C27-CAC3-361E-21CF-A6FFEEE804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726" y="1603225"/>
            <a:ext cx="11123863" cy="1173296"/>
          </a:xfrm>
        </p:spPr>
      </p:pic>
      <p:pic>
        <p:nvPicPr>
          <p:cNvPr id="5" name="Picture 4" descr="A green cellphone with blue text&#10;&#10;Description automatically generated">
            <a:extLst>
              <a:ext uri="{FF2B5EF4-FFF2-40B4-BE49-F238E27FC236}">
                <a16:creationId xmlns:a16="http://schemas.microsoft.com/office/drawing/2014/main" id="{ACDFF27D-6DBB-08FE-2B18-D7FA9A7F7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06" y="3358733"/>
            <a:ext cx="11126872" cy="106295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78B5CB3-AD2E-752F-F530-3DFFC1FD5BCD}"/>
              </a:ext>
            </a:extLst>
          </p:cNvPr>
          <p:cNvSpPr txBox="1"/>
          <p:nvPr/>
        </p:nvSpPr>
        <p:spPr>
          <a:xfrm>
            <a:off x="7857434" y="5008216"/>
            <a:ext cx="413578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 b="1"/>
              <a:t>Cena - 884Kč</a:t>
            </a:r>
          </a:p>
          <a:p>
            <a:r>
              <a:rPr lang="cs-CZ" sz="2400" b="1"/>
              <a:t>Cena na jednoho- 442Kč</a:t>
            </a:r>
          </a:p>
        </p:txBody>
      </p:sp>
    </p:spTree>
    <p:extLst>
      <p:ext uri="{BB962C8B-B14F-4D97-AF65-F5344CB8AC3E}">
        <p14:creationId xmlns:p14="http://schemas.microsoft.com/office/powerpoint/2010/main" val="106522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7EF05F-1206-E6DA-0A8D-32B526E34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Čtvrtý den se budeme procházet po Pise</a:t>
            </a:r>
          </a:p>
        </p:txBody>
      </p:sp>
      <p:pic>
        <p:nvPicPr>
          <p:cNvPr id="18" name="Zástupný obsah 17" descr="Pisa Tipps: Entdeckt die Stadt mit dem Schiefen Turm - Urlaubstracker.at">
            <a:extLst>
              <a:ext uri="{FF2B5EF4-FFF2-40B4-BE49-F238E27FC236}">
                <a16:creationId xmlns:a16="http://schemas.microsoft.com/office/drawing/2014/main" id="{7725405D-1A2B-4889-EFDE-7F91CE1CD5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5922" b="11746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90642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A7F3BF-8763-4074-AD77-92790AF31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6301AA-F664-8FBA-A023-7FB571DCD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5366040" cy="23448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 k jídlu 4. den 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60784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DACFAAD-2A45-125A-79A8-68B7DAD7AD88}"/>
              </a:ext>
            </a:extLst>
          </p:cNvPr>
          <p:cNvSpPr txBox="1"/>
          <p:nvPr/>
        </p:nvSpPr>
        <p:spPr>
          <a:xfrm>
            <a:off x="1188069" y="3225101"/>
            <a:ext cx="6048189" cy="275956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err="1"/>
              <a:t>Každá</a:t>
            </a:r>
            <a:r>
              <a:rPr lang="en-US" sz="2400"/>
              <a:t> </a:t>
            </a:r>
            <a:r>
              <a:rPr lang="en-US" sz="2400" err="1"/>
              <a:t>jsme</a:t>
            </a:r>
            <a:r>
              <a:rPr lang="en-US" sz="2400"/>
              <a:t> </a:t>
            </a:r>
            <a:r>
              <a:rPr lang="en-US" sz="2400" err="1"/>
              <a:t>si</a:t>
            </a:r>
            <a:r>
              <a:rPr lang="en-US" sz="2400"/>
              <a:t> </a:t>
            </a:r>
            <a:r>
              <a:rPr lang="en-US" sz="2400" err="1"/>
              <a:t>daly</a:t>
            </a:r>
            <a:r>
              <a:rPr lang="en-US" sz="2400"/>
              <a:t> </a:t>
            </a:r>
            <a:r>
              <a:rPr lang="en-US" sz="2400" err="1"/>
              <a:t>svoji</a:t>
            </a:r>
            <a:r>
              <a:rPr lang="en-US" sz="2400"/>
              <a:t> </a:t>
            </a:r>
            <a:r>
              <a:rPr lang="en-US" sz="2400" err="1"/>
              <a:t>pizzu</a:t>
            </a:r>
            <a:r>
              <a:rPr lang="en-US" sz="2400"/>
              <a:t> a </a:t>
            </a:r>
            <a:r>
              <a:rPr lang="en-US" sz="2400" err="1"/>
              <a:t>domácí</a:t>
            </a:r>
            <a:r>
              <a:rPr lang="en-US" sz="2400"/>
              <a:t> </a:t>
            </a:r>
            <a:r>
              <a:rPr lang="en-US" sz="2400" err="1"/>
              <a:t>limonádu</a:t>
            </a:r>
            <a:endParaRPr lang="en-US" sz="240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err="1"/>
              <a:t>Celková</a:t>
            </a:r>
            <a:r>
              <a:rPr lang="en-US" sz="2400" b="1"/>
              <a:t> cena- 310Kč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/>
              <a:t>Cena za </a:t>
            </a:r>
            <a:r>
              <a:rPr lang="en-US" sz="2400" b="1" err="1"/>
              <a:t>jednu</a:t>
            </a:r>
            <a:r>
              <a:rPr lang="en-US" sz="2400" b="1"/>
              <a:t>- 155Kč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FF18BF-3051-4B7A-951C-4BC742E74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98974" y="2533361"/>
            <a:ext cx="719122" cy="1385536"/>
            <a:chOff x="7498974" y="2533361"/>
            <a:chExt cx="719122" cy="1385536"/>
          </a:xfrm>
        </p:grpSpPr>
        <p:sp>
          <p:nvSpPr>
            <p:cNvPr id="15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6581" y="2533361"/>
              <a:ext cx="171515" cy="171514"/>
            </a:xfrm>
            <a:custGeom>
              <a:avLst/>
              <a:gdLst>
                <a:gd name="connsiteX0" fmla="*/ 159874 w 171515"/>
                <a:gd name="connsiteY0" fmla="*/ 74116 h 171514"/>
                <a:gd name="connsiteX1" fmla="*/ 97399 w 171515"/>
                <a:gd name="connsiteY1" fmla="*/ 74116 h 171514"/>
                <a:gd name="connsiteX2" fmla="*/ 97399 w 171515"/>
                <a:gd name="connsiteY2" fmla="*/ 11641 h 171514"/>
                <a:gd name="connsiteX3" fmla="*/ 85758 w 171515"/>
                <a:gd name="connsiteY3" fmla="*/ 0 h 171514"/>
                <a:gd name="connsiteX4" fmla="*/ 74116 w 171515"/>
                <a:gd name="connsiteY4" fmla="*/ 11641 h 171514"/>
                <a:gd name="connsiteX5" fmla="*/ 74116 w 171515"/>
                <a:gd name="connsiteY5" fmla="*/ 74116 h 171514"/>
                <a:gd name="connsiteX6" fmla="*/ 11641 w 171515"/>
                <a:gd name="connsiteY6" fmla="*/ 74116 h 171514"/>
                <a:gd name="connsiteX7" fmla="*/ 0 w 171515"/>
                <a:gd name="connsiteY7" fmla="*/ 85757 h 171514"/>
                <a:gd name="connsiteX8" fmla="*/ 11641 w 171515"/>
                <a:gd name="connsiteY8" fmla="*/ 97398 h 171514"/>
                <a:gd name="connsiteX9" fmla="*/ 74116 w 171515"/>
                <a:gd name="connsiteY9" fmla="*/ 97398 h 171514"/>
                <a:gd name="connsiteX10" fmla="*/ 74116 w 171515"/>
                <a:gd name="connsiteY10" fmla="*/ 159873 h 171514"/>
                <a:gd name="connsiteX11" fmla="*/ 85758 w 171515"/>
                <a:gd name="connsiteY11" fmla="*/ 171514 h 171514"/>
                <a:gd name="connsiteX12" fmla="*/ 97399 w 171515"/>
                <a:gd name="connsiteY12" fmla="*/ 159873 h 171514"/>
                <a:gd name="connsiteX13" fmla="*/ 97399 w 171515"/>
                <a:gd name="connsiteY13" fmla="*/ 97398 h 171514"/>
                <a:gd name="connsiteX14" fmla="*/ 159874 w 171515"/>
                <a:gd name="connsiteY14" fmla="*/ 97398 h 171514"/>
                <a:gd name="connsiteX15" fmla="*/ 171515 w 171515"/>
                <a:gd name="connsiteY15" fmla="*/ 85757 h 171514"/>
                <a:gd name="connsiteX16" fmla="*/ 159874 w 171515"/>
                <a:gd name="connsiteY16" fmla="*/ 74116 h 171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4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7"/>
                  </a:cubicBezTo>
                  <a:cubicBezTo>
                    <a:pt x="0" y="92186"/>
                    <a:pt x="5212" y="97398"/>
                    <a:pt x="11641" y="97398"/>
                  </a:cubicBezTo>
                  <a:lnTo>
                    <a:pt x="74116" y="97398"/>
                  </a:lnTo>
                  <a:lnTo>
                    <a:pt x="74116" y="159873"/>
                  </a:lnTo>
                  <a:cubicBezTo>
                    <a:pt x="74116" y="166302"/>
                    <a:pt x="79328" y="171514"/>
                    <a:pt x="85758" y="171514"/>
                  </a:cubicBezTo>
                  <a:cubicBezTo>
                    <a:pt x="92187" y="171514"/>
                    <a:pt x="97399" y="166302"/>
                    <a:pt x="97399" y="159873"/>
                  </a:cubicBezTo>
                  <a:lnTo>
                    <a:pt x="97399" y="97398"/>
                  </a:lnTo>
                  <a:lnTo>
                    <a:pt x="159874" y="97398"/>
                  </a:lnTo>
                  <a:cubicBezTo>
                    <a:pt x="166303" y="97398"/>
                    <a:pt x="171515" y="92186"/>
                    <a:pt x="171515" y="85757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2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98974" y="3806471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solidFill>
              <a:schemeClr val="accent2"/>
            </a:solidFill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FE4D0A4-4EA0-43B5-A815-6B1B3BB7E0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8948" r="-2" b="-2"/>
          <a:stretch/>
        </p:blipFill>
        <p:spPr>
          <a:xfrm>
            <a:off x="8610595" y="184165"/>
            <a:ext cx="3581400" cy="4167318"/>
          </a:xfrm>
          <a:custGeom>
            <a:avLst/>
            <a:gdLst/>
            <a:ahLst/>
            <a:cxnLst/>
            <a:rect l="l" t="t" r="r" b="b"/>
            <a:pathLst>
              <a:path w="3581400" h="4167318">
                <a:moveTo>
                  <a:pt x="2083659" y="0"/>
                </a:moveTo>
                <a:cubicBezTo>
                  <a:pt x="2659046" y="0"/>
                  <a:pt x="3179961" y="233221"/>
                  <a:pt x="3557029" y="610290"/>
                </a:cubicBezTo>
                <a:lnTo>
                  <a:pt x="3581400" y="637105"/>
                </a:lnTo>
                <a:lnTo>
                  <a:pt x="3581400" y="3530214"/>
                </a:lnTo>
                <a:lnTo>
                  <a:pt x="3557029" y="3557029"/>
                </a:lnTo>
                <a:cubicBezTo>
                  <a:pt x="3179961" y="3934097"/>
                  <a:pt x="2659046" y="4167318"/>
                  <a:pt x="2083659" y="4167318"/>
                </a:cubicBezTo>
                <a:cubicBezTo>
                  <a:pt x="932885" y="4167318"/>
                  <a:pt x="0" y="3234433"/>
                  <a:pt x="0" y="2083659"/>
                </a:cubicBezTo>
                <a:cubicBezTo>
                  <a:pt x="0" y="932885"/>
                  <a:pt x="932885" y="0"/>
                  <a:pt x="2083659" y="0"/>
                </a:cubicBezTo>
                <a:close/>
              </a:path>
            </a:pathLst>
          </a:custGeom>
        </p:spPr>
      </p:pic>
      <p:pic>
        <p:nvPicPr>
          <p:cNvPr id="3" name="Picture 2" descr="A pizza on a plate&#10;&#10;Description automatically generated">
            <a:extLst>
              <a:ext uri="{FF2B5EF4-FFF2-40B4-BE49-F238E27FC236}">
                <a16:creationId xmlns:a16="http://schemas.microsoft.com/office/drawing/2014/main" id="{BA423581-5C41-AC59-C406-14CBDF0C7A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752" t="-1005" r="1504" b="502"/>
          <a:stretch/>
        </p:blipFill>
        <p:spPr>
          <a:xfrm>
            <a:off x="6711427" y="4275044"/>
            <a:ext cx="3419243" cy="2582956"/>
          </a:xfrm>
          <a:custGeom>
            <a:avLst/>
            <a:gdLst/>
            <a:ahLst/>
            <a:cxnLst/>
            <a:rect l="l" t="t" r="r" b="b"/>
            <a:pathLst>
              <a:path w="3419243" h="2582956">
                <a:moveTo>
                  <a:pt x="1709622" y="0"/>
                </a:moveTo>
                <a:cubicBezTo>
                  <a:pt x="2653819" y="0"/>
                  <a:pt x="3419243" y="765424"/>
                  <a:pt x="3419243" y="1709622"/>
                </a:cubicBezTo>
                <a:cubicBezTo>
                  <a:pt x="3419243" y="2004683"/>
                  <a:pt x="3344495" y="2282287"/>
                  <a:pt x="3212901" y="2524529"/>
                </a:cubicBezTo>
                <a:lnTo>
                  <a:pt x="3177405" y="2582956"/>
                </a:lnTo>
                <a:lnTo>
                  <a:pt x="241838" y="2582956"/>
                </a:lnTo>
                <a:lnTo>
                  <a:pt x="206343" y="2524529"/>
                </a:lnTo>
                <a:cubicBezTo>
                  <a:pt x="74749" y="2282287"/>
                  <a:pt x="0" y="2004683"/>
                  <a:pt x="0" y="1709622"/>
                </a:cubicBezTo>
                <a:cubicBezTo>
                  <a:pt x="0" y="765424"/>
                  <a:pt x="765424" y="0"/>
                  <a:pt x="1709622" y="0"/>
                </a:cubicBezTo>
                <a:close/>
              </a:path>
            </a:pathLst>
          </a:custGeom>
        </p:spPr>
      </p:pic>
      <p:sp>
        <p:nvSpPr>
          <p:cNvPr id="18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3460" y="503379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36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4D327EF6-1201-4218-AA98-3DA5A0F48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864AAEA-8DC4-4D15-864C-B53C5B4CC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82F361B-984A-43B6-AFE8-1F1439428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420664"/>
          </a:xfrm>
          <a:prstGeom prst="rect">
            <a:avLst/>
          </a:prstGeom>
          <a:ln>
            <a:noFill/>
          </a:ln>
          <a:effectLst>
            <a:outerShdw blurRad="596900" dist="330200" dir="7140000" sx="87000" sy="87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90C7842-7FCF-F4A3-9F52-A589F6356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575094"/>
            <a:ext cx="4697303" cy="2254370"/>
          </a:xfrm>
        </p:spPr>
        <p:txBody>
          <a:bodyPr>
            <a:normAutofit/>
          </a:bodyPr>
          <a:lstStyle/>
          <a:p>
            <a:r>
              <a:rPr lang="cs-CZ" sz="4000"/>
              <a:t>Pátý den</a:t>
            </a: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F2A6A32-9ADF-4DD4-AEA5-0D1FF0F8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8" y="0"/>
            <a:ext cx="6096001" cy="6849700"/>
          </a:xfrm>
          <a:prstGeom prst="rect">
            <a:avLst/>
          </a:prstGeom>
          <a:ln>
            <a:noFill/>
          </a:ln>
          <a:effectLst>
            <a:outerShdw blurRad="596900" dist="317500" dir="8820000" sx="87000" sy="87000" algn="t" rotWithShape="0">
              <a:schemeClr val="tx1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obraz, umění, interiér, zeď&#10;&#10;Popis se vygeneroval automaticky.">
            <a:extLst>
              <a:ext uri="{FF2B5EF4-FFF2-40B4-BE49-F238E27FC236}">
                <a16:creationId xmlns:a16="http://schemas.microsoft.com/office/drawing/2014/main" id="{AA36B072-8465-3443-4375-CC15892BF3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80" b="2"/>
          <a:stretch/>
        </p:blipFill>
        <p:spPr>
          <a:xfrm>
            <a:off x="6093082" y="10"/>
            <a:ext cx="6098917" cy="3428736"/>
          </a:xfrm>
          <a:prstGeom prst="rect">
            <a:avLst/>
          </a:prstGeom>
        </p:spPr>
      </p:pic>
      <p:pic>
        <p:nvPicPr>
          <p:cNvPr id="5" name="Obrázek 4" descr="Exhibition on Hokusai (October 2024-February 2025).&#10;Manabu Ikeda, Foretoken (2008).&#10;Private collection.">
            <a:extLst>
              <a:ext uri="{FF2B5EF4-FFF2-40B4-BE49-F238E27FC236}">
                <a16:creationId xmlns:a16="http://schemas.microsoft.com/office/drawing/2014/main" id="{C36C45A3-3481-50B9-8D41-78E0A90D96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9" r="1" b="1"/>
          <a:stretch/>
        </p:blipFill>
        <p:spPr>
          <a:xfrm>
            <a:off x="-1" y="3429254"/>
            <a:ext cx="6098917" cy="3428746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F572F3-08F9-1FC4-80F0-73DA0C7D2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9" y="3823854"/>
            <a:ext cx="4626790" cy="26289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Muzeum </a:t>
            </a:r>
            <a:r>
              <a:rPr lang="cs-CZ" err="1"/>
              <a:t>Palazzo</a:t>
            </a:r>
            <a:r>
              <a:rPr lang="cs-CZ"/>
              <a:t> Blue</a:t>
            </a:r>
            <a:r>
              <a:rPr lang="cs-CZ" sz="2000"/>
              <a:t> </a:t>
            </a:r>
          </a:p>
          <a:p>
            <a:r>
              <a:rPr lang="cs-CZ" sz="2000" b="1"/>
              <a:t>Cena - 300Kč</a:t>
            </a:r>
          </a:p>
          <a:p>
            <a:r>
              <a:rPr lang="cs-CZ" sz="2000" b="1"/>
              <a:t>Cena na osobu- 150Kč</a:t>
            </a:r>
          </a:p>
          <a:p>
            <a:endParaRPr lang="cs-CZ" sz="2000" b="1"/>
          </a:p>
        </p:txBody>
      </p:sp>
    </p:spTree>
    <p:extLst>
      <p:ext uri="{BB962C8B-B14F-4D97-AF65-F5344CB8AC3E}">
        <p14:creationId xmlns:p14="http://schemas.microsoft.com/office/powerpoint/2010/main" val="4198274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20">
            <a:extLst>
              <a:ext uri="{FF2B5EF4-FFF2-40B4-BE49-F238E27FC236}">
                <a16:creationId xmlns:a16="http://schemas.microsoft.com/office/drawing/2014/main" id="{66E48AFA-8884-4F68-A44F-D2C1E8609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5689B5-D3C3-DC4A-D805-08EA337E3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286" y="3223103"/>
            <a:ext cx="3981854" cy="2216513"/>
          </a:xfrm>
        </p:spPr>
        <p:txBody>
          <a:bodyPr>
            <a:normAutofit/>
          </a:bodyPr>
          <a:lstStyle/>
          <a:p>
            <a:r>
              <a:rPr lang="en-US"/>
              <a:t>5. a 6. den</a:t>
            </a:r>
          </a:p>
        </p:txBody>
      </p:sp>
      <p:sp>
        <p:nvSpPr>
          <p:cNvPr id="38" name="Arc 22">
            <a:extLst>
              <a:ext uri="{FF2B5EF4-FFF2-40B4-BE49-F238E27FC236}">
                <a16:creationId xmlns:a16="http://schemas.microsoft.com/office/drawing/2014/main" id="{969D19A6-08CB-498C-93EC-3FFB021FC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269068">
            <a:off x="8717845" y="3339275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2FE530-27AC-EBCD-A197-0065C326B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14" y="1544501"/>
            <a:ext cx="10872172" cy="1277478"/>
          </a:xfrm>
          <a:custGeom>
            <a:avLst/>
            <a:gdLst/>
            <a:ahLst/>
            <a:cxnLst/>
            <a:rect l="l" t="t" r="r" b="b"/>
            <a:pathLst>
              <a:path w="10580201" h="2957472">
                <a:moveTo>
                  <a:pt x="88961" y="0"/>
                </a:moveTo>
                <a:lnTo>
                  <a:pt x="10491240" y="0"/>
                </a:lnTo>
                <a:cubicBezTo>
                  <a:pt x="10540372" y="0"/>
                  <a:pt x="10580201" y="39829"/>
                  <a:pt x="10580201" y="88961"/>
                </a:cubicBezTo>
                <a:lnTo>
                  <a:pt x="10580201" y="2868511"/>
                </a:lnTo>
                <a:cubicBezTo>
                  <a:pt x="10580201" y="2917643"/>
                  <a:pt x="10540372" y="2957472"/>
                  <a:pt x="10491240" y="2957472"/>
                </a:cubicBezTo>
                <a:lnTo>
                  <a:pt x="88961" y="2957472"/>
                </a:lnTo>
                <a:cubicBezTo>
                  <a:pt x="39829" y="2957472"/>
                  <a:pt x="0" y="2917643"/>
                  <a:pt x="0" y="2868511"/>
                </a:cubicBezTo>
                <a:lnTo>
                  <a:pt x="0" y="88961"/>
                </a:lnTo>
                <a:cubicBezTo>
                  <a:pt x="0" y="39829"/>
                  <a:pt x="39829" y="0"/>
                  <a:pt x="88961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F9A30-596D-3F56-CC40-10381C561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835" y="3998019"/>
            <a:ext cx="6382966" cy="221651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err="1"/>
              <a:t>Zbytek</a:t>
            </a:r>
            <a:r>
              <a:rPr lang="en-US"/>
              <a:t> </a:t>
            </a:r>
            <a:r>
              <a:rPr lang="en-US" err="1"/>
              <a:t>pátého</a:t>
            </a:r>
            <a:r>
              <a:rPr lang="en-US"/>
              <a:t> </a:t>
            </a:r>
            <a:r>
              <a:rPr lang="en-US" err="1"/>
              <a:t>dne</a:t>
            </a:r>
            <a:r>
              <a:rPr lang="en-US"/>
              <a:t> </a:t>
            </a:r>
            <a:r>
              <a:rPr lang="en-US" err="1"/>
              <a:t>jsme</a:t>
            </a:r>
            <a:r>
              <a:rPr lang="en-US"/>
              <a:t> se </a:t>
            </a:r>
            <a:r>
              <a:rPr lang="en-US" err="1"/>
              <a:t>balili</a:t>
            </a:r>
            <a:r>
              <a:rPr lang="en-US"/>
              <a:t> a </a:t>
            </a:r>
            <a:r>
              <a:rPr lang="en-US" err="1"/>
              <a:t>uklízeli</a:t>
            </a:r>
            <a:r>
              <a:rPr lang="en-US"/>
              <a:t> </a:t>
            </a:r>
            <a:r>
              <a:rPr lang="en-US" err="1"/>
              <a:t>apartmán</a:t>
            </a:r>
            <a:endParaRPr lang="en-US"/>
          </a:p>
          <a:p>
            <a:r>
              <a:rPr lang="en-US" err="1"/>
              <a:t>Šestý</a:t>
            </a:r>
            <a:r>
              <a:rPr lang="en-US"/>
              <a:t> den </a:t>
            </a:r>
            <a:r>
              <a:rPr lang="en-US" err="1"/>
              <a:t>ráno</a:t>
            </a:r>
            <a:r>
              <a:rPr lang="en-US"/>
              <a:t> </a:t>
            </a:r>
            <a:r>
              <a:rPr lang="en-US" err="1"/>
              <a:t>nás</a:t>
            </a:r>
            <a:r>
              <a:rPr lang="en-US"/>
              <a:t> </a:t>
            </a:r>
            <a:r>
              <a:rPr lang="en-US" err="1"/>
              <a:t>majitelka</a:t>
            </a:r>
            <a:r>
              <a:rPr lang="en-US"/>
              <a:t> </a:t>
            </a:r>
            <a:r>
              <a:rPr lang="en-US" err="1"/>
              <a:t>zavezla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letiště</a:t>
            </a:r>
            <a:r>
              <a:rPr lang="en-US"/>
              <a:t> a </a:t>
            </a:r>
            <a:r>
              <a:rPr lang="en-US" err="1"/>
              <a:t>pak</a:t>
            </a:r>
            <a:r>
              <a:rPr lang="en-US"/>
              <a:t> </a:t>
            </a:r>
            <a:r>
              <a:rPr lang="en-US" err="1"/>
              <a:t>jsme</a:t>
            </a:r>
            <a:r>
              <a:rPr lang="en-US"/>
              <a:t> </a:t>
            </a:r>
            <a:r>
              <a:rPr lang="en-US" err="1"/>
              <a:t>letěly</a:t>
            </a:r>
            <a:r>
              <a:rPr lang="en-US"/>
              <a:t> </a:t>
            </a:r>
            <a:r>
              <a:rPr lang="en-US" err="1"/>
              <a:t>domů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919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D998BFE-AE5D-DE1B-BE27-9EC6BA439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tx2"/>
                </a:solidFill>
              </a:rPr>
              <a:t>Celková cena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9F217-7D46-0C7C-BADB-6A87B2387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804672"/>
            <a:ext cx="5221224" cy="52303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err="1">
                <a:solidFill>
                  <a:schemeClr val="tx2"/>
                </a:solidFill>
              </a:rPr>
              <a:t>Celkem</a:t>
            </a:r>
            <a:r>
              <a:rPr lang="en-US">
                <a:solidFill>
                  <a:schemeClr val="tx2"/>
                </a:solidFill>
              </a:rPr>
              <a:t> </a:t>
            </a:r>
            <a:r>
              <a:rPr lang="en-US" err="1">
                <a:solidFill>
                  <a:schemeClr val="tx2"/>
                </a:solidFill>
              </a:rPr>
              <a:t>cca</a:t>
            </a:r>
            <a:r>
              <a:rPr lang="en-US">
                <a:solidFill>
                  <a:schemeClr val="tx2"/>
                </a:solidFill>
              </a:rPr>
              <a:t>. </a:t>
            </a:r>
            <a:r>
              <a:rPr lang="en-US" b="1">
                <a:solidFill>
                  <a:schemeClr val="tx2"/>
                </a:solidFill>
              </a:rPr>
              <a:t>19 067Kč</a:t>
            </a:r>
          </a:p>
          <a:p>
            <a:r>
              <a:rPr lang="en-US">
                <a:solidFill>
                  <a:schemeClr val="tx2"/>
                </a:solidFill>
              </a:rPr>
              <a:t>Na 1 </a:t>
            </a:r>
            <a:r>
              <a:rPr lang="en-US" err="1">
                <a:solidFill>
                  <a:schemeClr val="tx2"/>
                </a:solidFill>
              </a:rPr>
              <a:t>osobu</a:t>
            </a:r>
            <a:r>
              <a:rPr lang="en-US">
                <a:solidFill>
                  <a:schemeClr val="tx2"/>
                </a:solidFill>
              </a:rPr>
              <a:t> </a:t>
            </a:r>
            <a:r>
              <a:rPr lang="en-US" err="1">
                <a:solidFill>
                  <a:schemeClr val="tx2"/>
                </a:solidFill>
              </a:rPr>
              <a:t>cca</a:t>
            </a:r>
            <a:r>
              <a:rPr lang="en-US">
                <a:solidFill>
                  <a:schemeClr val="tx2"/>
                </a:solidFill>
              </a:rPr>
              <a:t>. </a:t>
            </a:r>
            <a:r>
              <a:rPr lang="en-US" b="1">
                <a:solidFill>
                  <a:schemeClr val="tx2"/>
                </a:solidFill>
              </a:rPr>
              <a:t>9 533Kč</a:t>
            </a:r>
          </a:p>
        </p:txBody>
      </p:sp>
    </p:spTree>
    <p:extLst>
      <p:ext uri="{BB962C8B-B14F-4D97-AF65-F5344CB8AC3E}">
        <p14:creationId xmlns:p14="http://schemas.microsoft.com/office/powerpoint/2010/main" val="2613554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370000-9A88-BF26-80D1-954428A8C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43139"/>
            <a:ext cx="10515600" cy="27859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Děkujeme za pozornost!!</a:t>
            </a:r>
          </a:p>
        </p:txBody>
      </p:sp>
      <p:pic>
        <p:nvPicPr>
          <p:cNvPr id="5" name="Picture 4" descr="A cartoon chef holding a bowl of food&#10;&#10;Description automatically generated">
            <a:extLst>
              <a:ext uri="{FF2B5EF4-FFF2-40B4-BE49-F238E27FC236}">
                <a16:creationId xmlns:a16="http://schemas.microsoft.com/office/drawing/2014/main" id="{08B05C81-FA30-B48D-BF97-424B3958BF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977" r="16522" b="-4"/>
          <a:stretch/>
        </p:blipFill>
        <p:spPr>
          <a:xfrm>
            <a:off x="184559" y="178616"/>
            <a:ext cx="1818520" cy="2952482"/>
          </a:xfrm>
          <a:prstGeom prst="rect">
            <a:avLst/>
          </a:prstGeom>
        </p:spPr>
      </p:pic>
      <p:pic>
        <p:nvPicPr>
          <p:cNvPr id="6" name="Picture 5" descr="A cartoon chef holding a plate of tomatoes&#10;&#10;Description automatically generated">
            <a:extLst>
              <a:ext uri="{FF2B5EF4-FFF2-40B4-BE49-F238E27FC236}">
                <a16:creationId xmlns:a16="http://schemas.microsoft.com/office/drawing/2014/main" id="{97715049-8B21-50E2-11E1-7366721BA3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674" r="5292" b="-4"/>
          <a:stretch/>
        </p:blipFill>
        <p:spPr>
          <a:xfrm>
            <a:off x="2186447" y="178616"/>
            <a:ext cx="1806346" cy="2952482"/>
          </a:xfrm>
          <a:prstGeom prst="rect">
            <a:avLst/>
          </a:prstGeom>
        </p:spPr>
      </p:pic>
      <p:pic>
        <p:nvPicPr>
          <p:cNvPr id="8" name="Picture 7" descr="A cartoon chef holding a pizza&#10;&#10;Description automatically generated">
            <a:extLst>
              <a:ext uri="{FF2B5EF4-FFF2-40B4-BE49-F238E27FC236}">
                <a16:creationId xmlns:a16="http://schemas.microsoft.com/office/drawing/2014/main" id="{E72B8AF9-FE68-22DA-F6EF-CB045B4181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615" r="21133" b="-1"/>
          <a:stretch/>
        </p:blipFill>
        <p:spPr>
          <a:xfrm>
            <a:off x="4185320" y="178616"/>
            <a:ext cx="1808144" cy="2952482"/>
          </a:xfrm>
          <a:prstGeom prst="rect">
            <a:avLst/>
          </a:prstGeom>
        </p:spPr>
      </p:pic>
      <p:pic>
        <p:nvPicPr>
          <p:cNvPr id="7" name="Picture 6" descr="A cartoon chef holding a bottle of wine&#10;&#10;Description automatically generated">
            <a:extLst>
              <a:ext uri="{FF2B5EF4-FFF2-40B4-BE49-F238E27FC236}">
                <a16:creationId xmlns:a16="http://schemas.microsoft.com/office/drawing/2014/main" id="{9AD73967-3CAC-0378-46AC-1CE3A785B8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3363" b="-1"/>
          <a:stretch/>
        </p:blipFill>
        <p:spPr>
          <a:xfrm>
            <a:off x="6186144" y="178616"/>
            <a:ext cx="1818520" cy="2952482"/>
          </a:xfrm>
          <a:prstGeom prst="rect">
            <a:avLst/>
          </a:prstGeom>
        </p:spPr>
      </p:pic>
      <p:pic>
        <p:nvPicPr>
          <p:cNvPr id="9" name="Picture 8" descr="An ice cream cone with sunglasses&#10;&#10;Description automatically generated">
            <a:extLst>
              <a:ext uri="{FF2B5EF4-FFF2-40B4-BE49-F238E27FC236}">
                <a16:creationId xmlns:a16="http://schemas.microsoft.com/office/drawing/2014/main" id="{26634EF7-653D-4510-B4BF-1D831564E4E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274" r="19120" b="-3"/>
          <a:stretch/>
        </p:blipFill>
        <p:spPr>
          <a:xfrm>
            <a:off x="8188032" y="178616"/>
            <a:ext cx="1806346" cy="2952482"/>
          </a:xfrm>
          <a:prstGeom prst="rect">
            <a:avLst/>
          </a:prstGeom>
        </p:spPr>
      </p:pic>
      <p:pic>
        <p:nvPicPr>
          <p:cNvPr id="4" name="Content Placeholder 3" descr="A hand with a thumb up&#10;&#10;Description automatically generated">
            <a:extLst>
              <a:ext uri="{FF2B5EF4-FFF2-40B4-BE49-F238E27FC236}">
                <a16:creationId xmlns:a16="http://schemas.microsoft.com/office/drawing/2014/main" id="{ABB7D3A0-7319-11C4-43C7-77B305DA33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rcRect l="13757" r="7268" b="4"/>
          <a:stretch/>
        </p:blipFill>
        <p:spPr>
          <a:xfrm>
            <a:off x="10186905" y="178616"/>
            <a:ext cx="1808144" cy="2952482"/>
          </a:xfrm>
          <a:prstGeom prst="rect">
            <a:avLst/>
          </a:prstGeom>
        </p:spPr>
      </p:pic>
      <p:pic>
        <p:nvPicPr>
          <p:cNvPr id="10" name="Picture 9" descr="A slice of pizza with tomatoes and basil&#10;&#10;Description automatically generated">
            <a:extLst>
              <a:ext uri="{FF2B5EF4-FFF2-40B4-BE49-F238E27FC236}">
                <a16:creationId xmlns:a16="http://schemas.microsoft.com/office/drawing/2014/main" id="{48ACB62F-966F-ADCB-410F-97FCECD07F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3017" y="3527926"/>
            <a:ext cx="3406441" cy="279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75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20">
            <a:extLst>
              <a:ext uri="{FF2B5EF4-FFF2-40B4-BE49-F238E27FC236}">
                <a16:creationId xmlns:a16="http://schemas.microsoft.com/office/drawing/2014/main" id="{6DBF50F6-DD88-4D9F-B7D3-79B989980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22">
            <a:extLst>
              <a:ext uri="{FF2B5EF4-FFF2-40B4-BE49-F238E27FC236}">
                <a16:creationId xmlns:a16="http://schemas.microsoft.com/office/drawing/2014/main" id="{916BBDC2-6929-469E-B7C4-A03E77BF9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EAA4A5-2F79-0FFD-11BE-7026E96A9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933" y="4793706"/>
            <a:ext cx="11104580" cy="77584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Z Kyjova na letiště do Prahy</a:t>
            </a:r>
          </a:p>
        </p:txBody>
      </p:sp>
      <p:grpSp>
        <p:nvGrpSpPr>
          <p:cNvPr id="39" name="Group 24">
            <a:extLst>
              <a:ext uri="{FF2B5EF4-FFF2-40B4-BE49-F238E27FC236}">
                <a16:creationId xmlns:a16="http://schemas.microsoft.com/office/drawing/2014/main" id="{C344E6B5-C9F5-4338-9E33-003B123731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 flipH="1">
            <a:off x="-176402" y="170309"/>
            <a:ext cx="2514948" cy="2174333"/>
            <a:chOff x="-305" y="-4155"/>
            <a:chExt cx="2514948" cy="2174333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90B0F8D-9E81-4DE8-95D5-1A26E9390D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30BA43A-83E9-4C67-92A6-F247FB3700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2F3A0CC-EBFE-405D-B0C0-27DE361ED5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F2E853E-B55A-4FFD-B90E-6FB4F31BD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Zástupný obsah 3" descr="Obsah obrázku text, snímek obrazovky, software, Počítačová ikona&#10;&#10;Popis se vygeneroval automaticky.">
            <a:extLst>
              <a:ext uri="{FF2B5EF4-FFF2-40B4-BE49-F238E27FC236}">
                <a16:creationId xmlns:a16="http://schemas.microsoft.com/office/drawing/2014/main" id="{660B87D5-FCC8-0C50-CE3F-7379B0F4ED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5973" y="445153"/>
            <a:ext cx="7280054" cy="3585427"/>
          </a:xfrm>
          <a:prstGeom prst="rect">
            <a:avLst/>
          </a:prstGeom>
        </p:spPr>
      </p:pic>
      <p:grpSp>
        <p:nvGrpSpPr>
          <p:cNvPr id="40" name="Group 30">
            <a:extLst>
              <a:ext uri="{FF2B5EF4-FFF2-40B4-BE49-F238E27FC236}">
                <a16:creationId xmlns:a16="http://schemas.microsoft.com/office/drawing/2014/main" id="{FDFEDBF7-8E2C-46B8-9095-AE1D77E21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130554" y="4560733"/>
            <a:ext cx="3061445" cy="2297266"/>
            <a:chOff x="-305" y="-1"/>
            <a:chExt cx="3832880" cy="2876136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0202872-FBB0-4F11-BC49-9FB400B21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DEB2F40-D411-4D44-9638-AE0342C7F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07F7D91-A991-4196-AF73-327E04B562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78739A9-E67C-40E5-9468-0A68AEC54E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ovéPole 4">
            <a:extLst>
              <a:ext uri="{FF2B5EF4-FFF2-40B4-BE49-F238E27FC236}">
                <a16:creationId xmlns:a16="http://schemas.microsoft.com/office/drawing/2014/main" id="{94336D19-13FE-9413-DBBE-562C70E2D350}"/>
              </a:ext>
            </a:extLst>
          </p:cNvPr>
          <p:cNvSpPr txBox="1"/>
          <p:nvPr/>
        </p:nvSpPr>
        <p:spPr>
          <a:xfrm>
            <a:off x="7343913" y="4555434"/>
            <a:ext cx="357808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 b="1"/>
              <a:t>Cena celkem - 800Kč</a:t>
            </a:r>
          </a:p>
          <a:p>
            <a:r>
              <a:rPr lang="cs-CZ" sz="2400" b="1"/>
              <a:t>Cena na osobu- 400Kč</a:t>
            </a:r>
          </a:p>
        </p:txBody>
      </p:sp>
    </p:spTree>
    <p:extLst>
      <p:ext uri="{BB962C8B-B14F-4D97-AF65-F5344CB8AC3E}">
        <p14:creationId xmlns:p14="http://schemas.microsoft.com/office/powerpoint/2010/main" val="3500499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F8C800B-0161-1F50-5D88-B802925D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903" y="3399769"/>
            <a:ext cx="10640754" cy="7758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Z Prahy do Itálie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047AA44-8D25-AEC0-B860-F8DCB9C69777}"/>
              </a:ext>
            </a:extLst>
          </p:cNvPr>
          <p:cNvSpPr txBox="1"/>
          <p:nvPr/>
        </p:nvSpPr>
        <p:spPr>
          <a:xfrm>
            <a:off x="1514121" y="4171528"/>
            <a:ext cx="9163757" cy="45044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Cena </a:t>
            </a:r>
            <a:r>
              <a:rPr lang="en-US" sz="2000" b="1" kern="120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kern="120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jednoho</a:t>
            </a:r>
            <a:r>
              <a:rPr lang="en-US"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- 2500Kč </a:t>
            </a:r>
            <a:endParaRPr lang="en-US" sz="2000" b="1" kern="1200">
              <a:solidFill>
                <a:schemeClr val="tx2"/>
              </a:solidFill>
              <a:latin typeface="+mn-lt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Zástupný obsah 4" descr="Obsah obrázku text, snímek obrazovky, Písmo, číslo&#10;&#10;Popis se vygeneroval automaticky.">
            <a:extLst>
              <a:ext uri="{FF2B5EF4-FFF2-40B4-BE49-F238E27FC236}">
                <a16:creationId xmlns:a16="http://schemas.microsoft.com/office/drawing/2014/main" id="{338B76A7-A335-F462-EA43-5221705435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2972" y="320231"/>
            <a:ext cx="9224604" cy="283656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98953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EF2018-791B-7A87-9DD7-24BDAC034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5939" y="690"/>
            <a:ext cx="10515600" cy="1325563"/>
          </a:xfrm>
        </p:spPr>
        <p:txBody>
          <a:bodyPr/>
          <a:lstStyle/>
          <a:p>
            <a:r>
              <a:rPr lang="cs-CZ"/>
              <a:t>Pojištění </a:t>
            </a:r>
          </a:p>
        </p:txBody>
      </p:sp>
      <p:pic>
        <p:nvPicPr>
          <p:cNvPr id="4" name="Zástupný obsah 3" descr="Obsah obrázku text, snímek obrazovky, Písmo&#10;&#10;Popis se vygeneroval automaticky.">
            <a:extLst>
              <a:ext uri="{FF2B5EF4-FFF2-40B4-BE49-F238E27FC236}">
                <a16:creationId xmlns:a16="http://schemas.microsoft.com/office/drawing/2014/main" id="{C6FFAD4A-25D1-338E-AFFC-A328095513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1094" y="2174337"/>
            <a:ext cx="3158353" cy="4351338"/>
          </a:xfrm>
        </p:spPr>
      </p:pic>
      <p:pic>
        <p:nvPicPr>
          <p:cNvPr id="5" name="Obrázek 4" descr="Obsah obrázku text, snímek obrazovky, Písmo, číslo&#10;&#10;Popis se vygeneroval automaticky.">
            <a:extLst>
              <a:ext uri="{FF2B5EF4-FFF2-40B4-BE49-F238E27FC236}">
                <a16:creationId xmlns:a16="http://schemas.microsoft.com/office/drawing/2014/main" id="{A392ADDE-0E4E-4F78-0681-80FD84C29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766" y="0"/>
            <a:ext cx="54864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94F69FE-926C-D783-D7DF-BD2A0BA699E4}"/>
              </a:ext>
            </a:extLst>
          </p:cNvPr>
          <p:cNvSpPr txBox="1"/>
          <p:nvPr/>
        </p:nvSpPr>
        <p:spPr>
          <a:xfrm>
            <a:off x="153453" y="1495065"/>
            <a:ext cx="341836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 b="1"/>
              <a:t>Cena celkem – 778Kč</a:t>
            </a:r>
            <a:endParaRPr lang="cs-CZ"/>
          </a:p>
          <a:p>
            <a:r>
              <a:rPr lang="cs-CZ" sz="2400" b="1"/>
              <a:t>Cena na osobu -389Kč</a:t>
            </a:r>
          </a:p>
        </p:txBody>
      </p:sp>
    </p:spTree>
    <p:extLst>
      <p:ext uri="{BB962C8B-B14F-4D97-AF65-F5344CB8AC3E}">
        <p14:creationId xmlns:p14="http://schemas.microsoft.com/office/powerpoint/2010/main" val="3940558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4">
            <a:extLst>
              <a:ext uri="{FF2B5EF4-FFF2-40B4-BE49-F238E27FC236}">
                <a16:creationId xmlns:a16="http://schemas.microsoft.com/office/drawing/2014/main" id="{6E04F7DF-2535-4AB8-A03F-F91F0F381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ectangle 16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288350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4535F95-8D43-0922-E559-20B2FEBB5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0047"/>
            <a:ext cx="3300984" cy="1645920"/>
          </a:xfrm>
        </p:spPr>
        <p:txBody>
          <a:bodyPr>
            <a:normAutofit/>
          </a:bodyPr>
          <a:lstStyle/>
          <a:p>
            <a:r>
              <a:rPr lang="cs-CZ" sz="2800"/>
              <a:t>Ubytování -</a:t>
            </a:r>
            <a:r>
              <a:rPr lang="cs-CZ" sz="2000" err="1">
                <a:solidFill>
                  <a:srgbClr val="222222"/>
                </a:solidFill>
                <a:ea typeface="+mj-lt"/>
                <a:cs typeface="+mj-lt"/>
              </a:rPr>
              <a:t>Cinzia</a:t>
            </a:r>
            <a:r>
              <a:rPr lang="cs-CZ" sz="2000">
                <a:solidFill>
                  <a:srgbClr val="222222"/>
                </a:solidFill>
                <a:ea typeface="+mj-lt"/>
                <a:cs typeface="+mj-lt"/>
              </a:rPr>
              <a:t> 's House </a:t>
            </a:r>
            <a:r>
              <a:rPr lang="cs-CZ" sz="2000" err="1">
                <a:solidFill>
                  <a:srgbClr val="222222"/>
                </a:solidFill>
                <a:ea typeface="+mj-lt"/>
                <a:cs typeface="+mj-lt"/>
              </a:rPr>
              <a:t>of</a:t>
            </a:r>
            <a:r>
              <a:rPr lang="cs-CZ" sz="2000">
                <a:solidFill>
                  <a:srgbClr val="222222"/>
                </a:solidFill>
                <a:ea typeface="+mj-lt"/>
                <a:cs typeface="+mj-lt"/>
              </a:rPr>
              <a:t> </a:t>
            </a:r>
            <a:r>
              <a:rPr lang="cs-CZ" sz="2000" err="1">
                <a:solidFill>
                  <a:srgbClr val="222222"/>
                </a:solidFill>
                <a:ea typeface="+mj-lt"/>
                <a:cs typeface="+mj-lt"/>
              </a:rPr>
              <a:t>Mirrors</a:t>
            </a:r>
            <a:r>
              <a:rPr lang="cs-CZ" sz="2800"/>
              <a:t> </a:t>
            </a:r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980964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98164" y="1323863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ontent Placeholder 11">
            <a:extLst>
              <a:ext uri="{FF2B5EF4-FFF2-40B4-BE49-F238E27FC236}">
                <a16:creationId xmlns:a16="http://schemas.microsoft.com/office/drawing/2014/main" id="{CDAB5BC1-EFCB-BE91-B614-0149094F5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144" y="510047"/>
            <a:ext cx="6858000" cy="1645920"/>
          </a:xfrm>
        </p:spPr>
        <p:txBody>
          <a:bodyPr anchor="ctr">
            <a:normAutofit/>
          </a:bodyPr>
          <a:lstStyle/>
          <a:p>
            <a:r>
              <a:rPr lang="en-US" sz="1700" b="1"/>
              <a:t>Cena </a:t>
            </a:r>
            <a:r>
              <a:rPr lang="en-US" sz="1700" b="1" err="1"/>
              <a:t>na</a:t>
            </a:r>
            <a:r>
              <a:rPr lang="en-US" sz="1700" b="1"/>
              <a:t> </a:t>
            </a:r>
            <a:r>
              <a:rPr lang="en-US" sz="1700" b="1" err="1"/>
              <a:t>jednoho</a:t>
            </a:r>
            <a:r>
              <a:rPr lang="en-US" sz="1700" b="1"/>
              <a:t> – 4912Kč</a:t>
            </a:r>
          </a:p>
          <a:p>
            <a:r>
              <a:rPr lang="en-US" sz="1700" err="1"/>
              <a:t>Majitelka</a:t>
            </a:r>
            <a:r>
              <a:rPr lang="en-US" sz="1700"/>
              <a:t> </a:t>
            </a:r>
            <a:r>
              <a:rPr lang="en-US" sz="1700" err="1"/>
              <a:t>nám</a:t>
            </a:r>
            <a:r>
              <a:rPr lang="en-US" sz="1700"/>
              <a:t> </a:t>
            </a:r>
            <a:r>
              <a:rPr lang="en-US" sz="1700" err="1"/>
              <a:t>nabídla</a:t>
            </a:r>
            <a:r>
              <a:rPr lang="en-US" sz="1700"/>
              <a:t> </a:t>
            </a:r>
            <a:r>
              <a:rPr lang="en-US" sz="1700" err="1"/>
              <a:t>odvoz</a:t>
            </a:r>
            <a:r>
              <a:rPr lang="en-US" sz="1700"/>
              <a:t> z </a:t>
            </a:r>
            <a:r>
              <a:rPr lang="en-US" sz="1700" err="1"/>
              <a:t>letiště</a:t>
            </a:r>
            <a:r>
              <a:rPr lang="en-US" sz="1700"/>
              <a:t> a </a:t>
            </a:r>
            <a:r>
              <a:rPr lang="en-US" sz="1700" err="1"/>
              <a:t>zpět</a:t>
            </a:r>
          </a:p>
        </p:txBody>
      </p:sp>
      <p:pic>
        <p:nvPicPr>
          <p:cNvPr id="6" name="Obrázek 5" descr="Obsah obrázku interiér, dřez, zeď, Pracovní deska&#10;&#10;Popis se vygeneroval automaticky.">
            <a:extLst>
              <a:ext uri="{FF2B5EF4-FFF2-40B4-BE49-F238E27FC236}">
                <a16:creationId xmlns:a16="http://schemas.microsoft.com/office/drawing/2014/main" id="{4C2EC04F-CE1B-FCE2-8AE1-D71CE0CA67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987" b="-3"/>
          <a:stretch/>
        </p:blipFill>
        <p:spPr>
          <a:xfrm>
            <a:off x="246888" y="2606462"/>
            <a:ext cx="2834640" cy="3639312"/>
          </a:xfrm>
          <a:prstGeom prst="rect">
            <a:avLst/>
          </a:prstGeom>
        </p:spPr>
      </p:pic>
      <p:pic>
        <p:nvPicPr>
          <p:cNvPr id="8" name="Obrázek 7" descr="Obsah obrázku interiér, zeď, interiérový design, nábytek&#10;&#10;Popis se vygeneroval automaticky.">
            <a:extLst>
              <a:ext uri="{FF2B5EF4-FFF2-40B4-BE49-F238E27FC236}">
                <a16:creationId xmlns:a16="http://schemas.microsoft.com/office/drawing/2014/main" id="{150D13BB-B40B-4066-4744-555E713C96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457" r="10665" b="-3"/>
          <a:stretch/>
        </p:blipFill>
        <p:spPr>
          <a:xfrm>
            <a:off x="3200400" y="2606462"/>
            <a:ext cx="2834640" cy="3639312"/>
          </a:xfrm>
          <a:prstGeom prst="rect">
            <a:avLst/>
          </a:prstGeom>
        </p:spPr>
      </p:pic>
      <p:pic>
        <p:nvPicPr>
          <p:cNvPr id="7" name="Obrázek 6" descr="Obsah obrázku interiér, zeď, interiérový design, nábytek&#10;&#10;Popis se vygeneroval automaticky.">
            <a:extLst>
              <a:ext uri="{FF2B5EF4-FFF2-40B4-BE49-F238E27FC236}">
                <a16:creationId xmlns:a16="http://schemas.microsoft.com/office/drawing/2014/main" id="{2BE9EA0D-982C-035E-583B-34920A8D64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770" r="9118" b="-2"/>
          <a:stretch/>
        </p:blipFill>
        <p:spPr>
          <a:xfrm>
            <a:off x="6153912" y="2606462"/>
            <a:ext cx="2834640" cy="3639312"/>
          </a:xfrm>
          <a:prstGeom prst="rect">
            <a:avLst/>
          </a:prstGeom>
        </p:spPr>
      </p:pic>
      <p:pic>
        <p:nvPicPr>
          <p:cNvPr id="3" name="Zástupný obsah 2" descr="Obsah obrázku text, snímek obrazovky, Písmo, číslo&#10;&#10;Popis se vygeneroval automaticky.">
            <a:extLst>
              <a:ext uri="{FF2B5EF4-FFF2-40B4-BE49-F238E27FC236}">
                <a16:creationId xmlns:a16="http://schemas.microsoft.com/office/drawing/2014/main" id="{A3436FA3-3307-A440-F191-789D6D679DA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4" b="1459"/>
          <a:stretch/>
        </p:blipFill>
        <p:spPr>
          <a:xfrm>
            <a:off x="9110472" y="2606462"/>
            <a:ext cx="2834640" cy="363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41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9D9CE3C4-25D7-403C-9312-F3B39099D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32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D1AED2-5C89-43A7-3264-B6DF81BF8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267" y="818302"/>
            <a:ext cx="4985910" cy="1454051"/>
          </a:xfrm>
        </p:spPr>
        <p:txBody>
          <a:bodyPr anchor="b">
            <a:normAutofit/>
          </a:bodyPr>
          <a:lstStyle/>
          <a:p>
            <a:r>
              <a:rPr lang="cs-CZ" sz="3600">
                <a:solidFill>
                  <a:schemeClr val="tx2"/>
                </a:solidFill>
              </a:rPr>
              <a:t>Po příletu půjdme na pláž</a:t>
            </a:r>
          </a:p>
        </p:txBody>
      </p:sp>
      <p:pic>
        <p:nvPicPr>
          <p:cNvPr id="7" name="Zástupný obsah 6" descr="Foto chwile: Lido di Venezia.(Alberoni Beach).">
            <a:extLst>
              <a:ext uri="{FF2B5EF4-FFF2-40B4-BE49-F238E27FC236}">
                <a16:creationId xmlns:a16="http://schemas.microsoft.com/office/drawing/2014/main" id="{ADFD92F7-462B-3D26-2064-E8DB47D0542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12869" r="7692" b="-1"/>
          <a:stretch/>
        </p:blipFill>
        <p:spPr>
          <a:xfrm>
            <a:off x="304" y="-20320"/>
            <a:ext cx="4445462" cy="3730714"/>
          </a:xfrm>
          <a:custGeom>
            <a:avLst/>
            <a:gdLst/>
            <a:ahLst/>
            <a:cxnLst/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6" name="Zástupný obsah 5" descr="Cosmopolitan Golf &amp; Beach Resort (Pisa) • HolidayCheck (Toskana | Italien)">
            <a:extLst>
              <a:ext uri="{FF2B5EF4-FFF2-40B4-BE49-F238E27FC236}">
                <a16:creationId xmlns:a16="http://schemas.microsoft.com/office/drawing/2014/main" id="{11BF2081-512D-5D6C-A918-D9781C3FCE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16001" r="10236" b="1"/>
          <a:stretch/>
        </p:blipFill>
        <p:spPr>
          <a:xfrm>
            <a:off x="8578" y="3917279"/>
            <a:ext cx="3440586" cy="2950205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2E56C079-9BED-4728-8FAD-2F9E3A179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4" y="-20320"/>
            <a:ext cx="4619342" cy="3993680"/>
            <a:chOff x="6642" y="0"/>
            <a:chExt cx="4656944" cy="4026189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4FE2DBDC-CA19-4342-8088-8ADCA94AA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0"/>
              <a:ext cx="4481649" cy="3774194"/>
            </a:xfrm>
            <a:custGeom>
              <a:avLst/>
              <a:gdLst>
                <a:gd name="connsiteX0" fmla="*/ 3838758 w 4481649"/>
                <a:gd name="connsiteY0" fmla="*/ 0 h 3774194"/>
                <a:gd name="connsiteX1" fmla="*/ 4072279 w 4481649"/>
                <a:gd name="connsiteY1" fmla="*/ 0 h 3774194"/>
                <a:gd name="connsiteX2" fmla="*/ 4075362 w 4481649"/>
                <a:gd name="connsiteY2" fmla="*/ 4673 h 3774194"/>
                <a:gd name="connsiteX3" fmla="*/ 4106646 w 4481649"/>
                <a:gd name="connsiteY3" fmla="*/ 54070 h 3774194"/>
                <a:gd name="connsiteX4" fmla="*/ 4136804 w 4481649"/>
                <a:gd name="connsiteY4" fmla="*/ 104160 h 3774194"/>
                <a:gd name="connsiteX5" fmla="*/ 4246950 w 4481649"/>
                <a:gd name="connsiteY5" fmla="*/ 310241 h 3774194"/>
                <a:gd name="connsiteX6" fmla="*/ 4397741 w 4481649"/>
                <a:gd name="connsiteY6" fmla="*/ 750480 h 3774194"/>
                <a:gd name="connsiteX7" fmla="*/ 4433098 w 4481649"/>
                <a:gd name="connsiteY7" fmla="*/ 979526 h 3774194"/>
                <a:gd name="connsiteX8" fmla="*/ 4456064 w 4481649"/>
                <a:gd name="connsiteY8" fmla="*/ 1208745 h 3774194"/>
                <a:gd name="connsiteX9" fmla="*/ 4474350 w 4481649"/>
                <a:gd name="connsiteY9" fmla="*/ 1437964 h 3774194"/>
                <a:gd name="connsiteX10" fmla="*/ 4478075 w 4481649"/>
                <a:gd name="connsiteY10" fmla="*/ 1495420 h 3774194"/>
                <a:gd name="connsiteX11" fmla="*/ 4479722 w 4481649"/>
                <a:gd name="connsiteY11" fmla="*/ 1524971 h 3774194"/>
                <a:gd name="connsiteX12" fmla="*/ 4480936 w 4481649"/>
                <a:gd name="connsiteY12" fmla="*/ 1555043 h 3774194"/>
                <a:gd name="connsiteX13" fmla="*/ 4479288 w 4481649"/>
                <a:gd name="connsiteY13" fmla="*/ 1676195 h 3774194"/>
                <a:gd name="connsiteX14" fmla="*/ 4355883 w 4481649"/>
                <a:gd name="connsiteY14" fmla="*/ 2152052 h 3774194"/>
                <a:gd name="connsiteX15" fmla="*/ 4081600 w 4481649"/>
                <a:gd name="connsiteY15" fmla="*/ 2556153 h 3774194"/>
                <a:gd name="connsiteX16" fmla="*/ 3914431 w 4481649"/>
                <a:gd name="connsiteY16" fmla="*/ 2724623 h 3774194"/>
                <a:gd name="connsiteX17" fmla="*/ 3740156 w 4481649"/>
                <a:gd name="connsiteY17" fmla="*/ 2877753 h 3774194"/>
                <a:gd name="connsiteX18" fmla="*/ 3386143 w 4481649"/>
                <a:gd name="connsiteY18" fmla="*/ 3153683 h 3774194"/>
                <a:gd name="connsiteX19" fmla="*/ 3297056 w 4481649"/>
                <a:gd name="connsiteY19" fmla="*/ 3221018 h 3774194"/>
                <a:gd name="connsiteX20" fmla="*/ 3205542 w 4481649"/>
                <a:gd name="connsiteY20" fmla="*/ 3288787 h 3774194"/>
                <a:gd name="connsiteX21" fmla="*/ 3111775 w 4481649"/>
                <a:gd name="connsiteY21" fmla="*/ 3355690 h 3774194"/>
                <a:gd name="connsiteX22" fmla="*/ 3015060 w 4481649"/>
                <a:gd name="connsiteY22" fmla="*/ 3420685 h 3774194"/>
                <a:gd name="connsiteX23" fmla="*/ 2812014 w 4481649"/>
                <a:gd name="connsiteY23" fmla="*/ 3542705 h 3774194"/>
                <a:gd name="connsiteX24" fmla="*/ 2593627 w 4481649"/>
                <a:gd name="connsiteY24" fmla="*/ 3646439 h 3774194"/>
                <a:gd name="connsiteX25" fmla="*/ 2118377 w 4481649"/>
                <a:gd name="connsiteY25" fmla="*/ 3765771 h 3774194"/>
                <a:gd name="connsiteX26" fmla="*/ 1996011 w 4481649"/>
                <a:gd name="connsiteY26" fmla="*/ 3773484 h 3774194"/>
                <a:gd name="connsiteX27" fmla="*/ 1965420 w 4481649"/>
                <a:gd name="connsiteY27" fmla="*/ 3774177 h 3774194"/>
                <a:gd name="connsiteX28" fmla="*/ 1934915 w 4481649"/>
                <a:gd name="connsiteY28" fmla="*/ 3774003 h 3774194"/>
                <a:gd name="connsiteX29" fmla="*/ 1904497 w 4481649"/>
                <a:gd name="connsiteY29" fmla="*/ 3773658 h 3774194"/>
                <a:gd name="connsiteX30" fmla="*/ 1874945 w 4481649"/>
                <a:gd name="connsiteY30" fmla="*/ 3772531 h 3774194"/>
                <a:gd name="connsiteX31" fmla="*/ 1638881 w 4481649"/>
                <a:gd name="connsiteY31" fmla="*/ 3753725 h 3774194"/>
                <a:gd name="connsiteX32" fmla="*/ 1404288 w 4481649"/>
                <a:gd name="connsiteY32" fmla="*/ 3712301 h 3774194"/>
                <a:gd name="connsiteX33" fmla="*/ 1173856 w 4481649"/>
                <a:gd name="connsiteY33" fmla="*/ 3647392 h 3774194"/>
                <a:gd name="connsiteX34" fmla="*/ 732751 w 4481649"/>
                <a:gd name="connsiteY34" fmla="*/ 3452230 h 3774194"/>
                <a:gd name="connsiteX35" fmla="*/ 360973 w 4481649"/>
                <a:gd name="connsiteY35" fmla="*/ 3148396 h 3774194"/>
                <a:gd name="connsiteX36" fmla="*/ 210269 w 4481649"/>
                <a:gd name="connsiteY36" fmla="*/ 2965542 h 3774194"/>
                <a:gd name="connsiteX37" fmla="*/ 78631 w 4481649"/>
                <a:gd name="connsiteY37" fmla="*/ 2771940 h 3774194"/>
                <a:gd name="connsiteX38" fmla="*/ 47866 w 4481649"/>
                <a:gd name="connsiteY38" fmla="*/ 2722630 h 3774194"/>
                <a:gd name="connsiteX39" fmla="*/ 18488 w 4481649"/>
                <a:gd name="connsiteY39" fmla="*/ 2674792 h 3774194"/>
                <a:gd name="connsiteX40" fmla="*/ 0 w 4481649"/>
                <a:gd name="connsiteY40" fmla="*/ 2645223 h 3774194"/>
                <a:gd name="connsiteX41" fmla="*/ 0 w 4481649"/>
                <a:gd name="connsiteY41" fmla="*/ 2227021 h 3774194"/>
                <a:gd name="connsiteX42" fmla="*/ 25421 w 4481649"/>
                <a:gd name="connsiteY42" fmla="*/ 2260119 h 3774194"/>
                <a:gd name="connsiteX43" fmla="*/ 167979 w 4481649"/>
                <a:gd name="connsiteY43" fmla="*/ 2432922 h 3774194"/>
                <a:gd name="connsiteX44" fmla="*/ 238868 w 4481649"/>
                <a:gd name="connsiteY44" fmla="*/ 2523135 h 3774194"/>
                <a:gd name="connsiteX45" fmla="*/ 272926 w 4481649"/>
                <a:gd name="connsiteY45" fmla="*/ 2567420 h 3774194"/>
                <a:gd name="connsiteX46" fmla="*/ 306290 w 4481649"/>
                <a:gd name="connsiteY46" fmla="*/ 2609797 h 3774194"/>
                <a:gd name="connsiteX47" fmla="*/ 592966 w 4481649"/>
                <a:gd name="connsiteY47" fmla="*/ 2922991 h 3774194"/>
                <a:gd name="connsiteX48" fmla="*/ 745402 w 4481649"/>
                <a:gd name="connsiteY48" fmla="*/ 3063902 h 3774194"/>
                <a:gd name="connsiteX49" fmla="*/ 905033 w 4481649"/>
                <a:gd name="connsiteY49" fmla="*/ 3193806 h 3774194"/>
                <a:gd name="connsiteX50" fmla="*/ 1261644 w 4481649"/>
                <a:gd name="connsiteY50" fmla="*/ 3399280 h 3774194"/>
                <a:gd name="connsiteX51" fmla="*/ 1461138 w 4481649"/>
                <a:gd name="connsiteY51" fmla="*/ 3457343 h 3774194"/>
                <a:gd name="connsiteX52" fmla="*/ 1512268 w 4481649"/>
                <a:gd name="connsiteY52" fmla="*/ 3467570 h 3774194"/>
                <a:gd name="connsiteX53" fmla="*/ 1563832 w 4481649"/>
                <a:gd name="connsiteY53" fmla="*/ 3476149 h 3774194"/>
                <a:gd name="connsiteX54" fmla="*/ 1667912 w 4481649"/>
                <a:gd name="connsiteY54" fmla="*/ 3488455 h 3774194"/>
                <a:gd name="connsiteX55" fmla="*/ 1720255 w 4481649"/>
                <a:gd name="connsiteY55" fmla="*/ 3492441 h 3774194"/>
                <a:gd name="connsiteX56" fmla="*/ 1772771 w 4481649"/>
                <a:gd name="connsiteY56" fmla="*/ 3495215 h 3774194"/>
                <a:gd name="connsiteX57" fmla="*/ 1825462 w 4481649"/>
                <a:gd name="connsiteY57" fmla="*/ 3496428 h 3774194"/>
                <a:gd name="connsiteX58" fmla="*/ 1878238 w 4481649"/>
                <a:gd name="connsiteY58" fmla="*/ 3496167 h 3774194"/>
                <a:gd name="connsiteX59" fmla="*/ 1904671 w 4481649"/>
                <a:gd name="connsiteY59" fmla="*/ 3495907 h 3774194"/>
                <a:gd name="connsiteX60" fmla="*/ 1930149 w 4481649"/>
                <a:gd name="connsiteY60" fmla="*/ 3494782 h 3774194"/>
                <a:gd name="connsiteX61" fmla="*/ 1955541 w 4481649"/>
                <a:gd name="connsiteY61" fmla="*/ 3493482 h 3774194"/>
                <a:gd name="connsiteX62" fmla="*/ 1980846 w 4481649"/>
                <a:gd name="connsiteY62" fmla="*/ 3491401 h 3774194"/>
                <a:gd name="connsiteX63" fmla="*/ 2081199 w 4481649"/>
                <a:gd name="connsiteY63" fmla="*/ 3479010 h 3774194"/>
                <a:gd name="connsiteX64" fmla="*/ 2463462 w 4481649"/>
                <a:gd name="connsiteY64" fmla="*/ 3353524 h 3774194"/>
                <a:gd name="connsiteX65" fmla="*/ 2816606 w 4481649"/>
                <a:gd name="connsiteY65" fmla="*/ 3133490 h 3774194"/>
                <a:gd name="connsiteX66" fmla="*/ 2902227 w 4481649"/>
                <a:gd name="connsiteY66" fmla="*/ 3068842 h 3774194"/>
                <a:gd name="connsiteX67" fmla="*/ 2987849 w 4481649"/>
                <a:gd name="connsiteY67" fmla="*/ 3002026 h 3774194"/>
                <a:gd name="connsiteX68" fmla="*/ 3161258 w 4481649"/>
                <a:gd name="connsiteY68" fmla="*/ 2863368 h 3774194"/>
                <a:gd name="connsiteX69" fmla="*/ 3517696 w 4481649"/>
                <a:gd name="connsiteY69" fmla="*/ 2594978 h 3774194"/>
                <a:gd name="connsiteX70" fmla="*/ 3849781 w 4481649"/>
                <a:gd name="connsiteY70" fmla="*/ 2328061 h 3774194"/>
                <a:gd name="connsiteX71" fmla="*/ 4115313 w 4481649"/>
                <a:gd name="connsiteY71" fmla="*/ 2022147 h 3774194"/>
                <a:gd name="connsiteX72" fmla="*/ 4205786 w 4481649"/>
                <a:gd name="connsiteY72" fmla="*/ 1844318 h 3774194"/>
                <a:gd name="connsiteX73" fmla="*/ 4260902 w 4481649"/>
                <a:gd name="connsiteY73" fmla="*/ 1650024 h 3774194"/>
                <a:gd name="connsiteX74" fmla="*/ 4276155 w 4481649"/>
                <a:gd name="connsiteY74" fmla="*/ 1548110 h 3774194"/>
                <a:gd name="connsiteX75" fmla="*/ 4278669 w 4481649"/>
                <a:gd name="connsiteY75" fmla="*/ 1522285 h 3774194"/>
                <a:gd name="connsiteX76" fmla="*/ 4280575 w 4481649"/>
                <a:gd name="connsiteY76" fmla="*/ 1495940 h 3774194"/>
                <a:gd name="connsiteX77" fmla="*/ 4283348 w 4481649"/>
                <a:gd name="connsiteY77" fmla="*/ 1441517 h 3774194"/>
                <a:gd name="connsiteX78" fmla="*/ 4278582 w 4481649"/>
                <a:gd name="connsiteY78" fmla="*/ 1223910 h 3774194"/>
                <a:gd name="connsiteX79" fmla="*/ 4247990 w 4481649"/>
                <a:gd name="connsiteY79" fmla="*/ 1008990 h 3774194"/>
                <a:gd name="connsiteX80" fmla="*/ 4196080 w 4481649"/>
                <a:gd name="connsiteY80" fmla="*/ 799270 h 3774194"/>
                <a:gd name="connsiteX81" fmla="*/ 4062015 w 4481649"/>
                <a:gd name="connsiteY81" fmla="*/ 392396 h 3774194"/>
                <a:gd name="connsiteX82" fmla="*/ 3970675 w 4481649"/>
                <a:gd name="connsiteY82" fmla="*/ 199228 h 3774194"/>
                <a:gd name="connsiteX83" fmla="*/ 3944070 w 4481649"/>
                <a:gd name="connsiteY83" fmla="*/ 152951 h 3774194"/>
                <a:gd name="connsiteX84" fmla="*/ 3916078 w 4481649"/>
                <a:gd name="connsiteY84" fmla="*/ 107540 h 3774194"/>
                <a:gd name="connsiteX85" fmla="*/ 3886439 w 4481649"/>
                <a:gd name="connsiteY85" fmla="*/ 63170 h 3774194"/>
                <a:gd name="connsiteX86" fmla="*/ 3855502 w 4481649"/>
                <a:gd name="connsiteY86" fmla="*/ 19753 h 3774194"/>
                <a:gd name="connsiteX87" fmla="*/ 143864 w 4481649"/>
                <a:gd name="connsiteY87" fmla="*/ 0 h 3774194"/>
                <a:gd name="connsiteX88" fmla="*/ 437641 w 4481649"/>
                <a:gd name="connsiteY88" fmla="*/ 0 h 3774194"/>
                <a:gd name="connsiteX89" fmla="*/ 429955 w 4481649"/>
                <a:gd name="connsiteY89" fmla="*/ 6407 h 3774194"/>
                <a:gd name="connsiteX90" fmla="*/ 137300 w 4481649"/>
                <a:gd name="connsiteY90" fmla="*/ 320554 h 3774194"/>
                <a:gd name="connsiteX91" fmla="*/ 12931 w 4481649"/>
                <a:gd name="connsiteY91" fmla="*/ 495447 h 3774194"/>
                <a:gd name="connsiteX92" fmla="*/ 0 w 4481649"/>
                <a:gd name="connsiteY92" fmla="*/ 517906 h 3774194"/>
                <a:gd name="connsiteX93" fmla="*/ 0 w 4481649"/>
                <a:gd name="connsiteY93" fmla="*/ 176135 h 3774194"/>
                <a:gd name="connsiteX94" fmla="*/ 125001 w 4481649"/>
                <a:gd name="connsiteY94" fmla="*/ 19820 h 377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81649" h="3774194">
                  <a:moveTo>
                    <a:pt x="3838758" y="0"/>
                  </a:moveTo>
                  <a:lnTo>
                    <a:pt x="4072279" y="0"/>
                  </a:lnTo>
                  <a:lnTo>
                    <a:pt x="4075362" y="4673"/>
                  </a:lnTo>
                  <a:cubicBezTo>
                    <a:pt x="4085761" y="21140"/>
                    <a:pt x="4096420" y="37518"/>
                    <a:pt x="4106646" y="54070"/>
                  </a:cubicBezTo>
                  <a:lnTo>
                    <a:pt x="4136804" y="104160"/>
                  </a:lnTo>
                  <a:cubicBezTo>
                    <a:pt x="4176234" y="171410"/>
                    <a:pt x="4213413" y="239959"/>
                    <a:pt x="4246950" y="310241"/>
                  </a:cubicBezTo>
                  <a:cubicBezTo>
                    <a:pt x="4314200" y="450805"/>
                    <a:pt x="4366023" y="598737"/>
                    <a:pt x="4397741" y="750480"/>
                  </a:cubicBezTo>
                  <a:cubicBezTo>
                    <a:pt x="4413514" y="826396"/>
                    <a:pt x="4424520" y="902917"/>
                    <a:pt x="4433098" y="979526"/>
                  </a:cubicBezTo>
                  <a:cubicBezTo>
                    <a:pt x="4441851" y="1056048"/>
                    <a:pt x="4448872" y="1132484"/>
                    <a:pt x="4456064" y="1208745"/>
                  </a:cubicBezTo>
                  <a:cubicBezTo>
                    <a:pt x="4462910" y="1285094"/>
                    <a:pt x="4468976" y="1361442"/>
                    <a:pt x="4474350" y="1437964"/>
                  </a:cubicBezTo>
                  <a:lnTo>
                    <a:pt x="4478075" y="1495420"/>
                  </a:lnTo>
                  <a:cubicBezTo>
                    <a:pt x="4478769" y="1504867"/>
                    <a:pt x="4479203" y="1515005"/>
                    <a:pt x="4479722" y="1524971"/>
                  </a:cubicBezTo>
                  <a:cubicBezTo>
                    <a:pt x="4480243" y="1534938"/>
                    <a:pt x="4480762" y="1544991"/>
                    <a:pt x="4480936" y="1555043"/>
                  </a:cubicBezTo>
                  <a:cubicBezTo>
                    <a:pt x="4482236" y="1595167"/>
                    <a:pt x="4481802" y="1635638"/>
                    <a:pt x="4479288" y="1676195"/>
                  </a:cubicBezTo>
                  <a:cubicBezTo>
                    <a:pt x="4469929" y="1838512"/>
                    <a:pt x="4426339" y="2002042"/>
                    <a:pt x="4355883" y="2152052"/>
                  </a:cubicBezTo>
                  <a:cubicBezTo>
                    <a:pt x="4285601" y="2302496"/>
                    <a:pt x="4188714" y="2437514"/>
                    <a:pt x="4081600" y="2556153"/>
                  </a:cubicBezTo>
                  <a:cubicBezTo>
                    <a:pt x="4028043" y="2615690"/>
                    <a:pt x="3971801" y="2671500"/>
                    <a:pt x="3914431" y="2724623"/>
                  </a:cubicBezTo>
                  <a:cubicBezTo>
                    <a:pt x="3857061" y="2777747"/>
                    <a:pt x="3798911" y="2828876"/>
                    <a:pt x="3740156" y="2877753"/>
                  </a:cubicBezTo>
                  <a:cubicBezTo>
                    <a:pt x="3622902" y="2975940"/>
                    <a:pt x="3503050" y="3065461"/>
                    <a:pt x="3386143" y="3153683"/>
                  </a:cubicBezTo>
                  <a:lnTo>
                    <a:pt x="3297056" y="3221018"/>
                  </a:lnTo>
                  <a:cubicBezTo>
                    <a:pt x="3266898" y="3243636"/>
                    <a:pt x="3236480" y="3266429"/>
                    <a:pt x="3205542" y="3288787"/>
                  </a:cubicBezTo>
                  <a:cubicBezTo>
                    <a:pt x="3174691" y="3311233"/>
                    <a:pt x="3143492" y="3333591"/>
                    <a:pt x="3111775" y="3355690"/>
                  </a:cubicBezTo>
                  <a:cubicBezTo>
                    <a:pt x="3079970" y="3377615"/>
                    <a:pt x="3047905" y="3399367"/>
                    <a:pt x="3015060" y="3420685"/>
                  </a:cubicBezTo>
                  <a:cubicBezTo>
                    <a:pt x="2949718" y="3463410"/>
                    <a:pt x="2882296" y="3504834"/>
                    <a:pt x="2812014" y="3542705"/>
                  </a:cubicBezTo>
                  <a:cubicBezTo>
                    <a:pt x="2741818" y="3580750"/>
                    <a:pt x="2669196" y="3616108"/>
                    <a:pt x="2593627" y="3646439"/>
                  </a:cubicBezTo>
                  <a:cubicBezTo>
                    <a:pt x="2443183" y="3707968"/>
                    <a:pt x="2281560" y="3749478"/>
                    <a:pt x="2118377" y="3765771"/>
                  </a:cubicBezTo>
                  <a:cubicBezTo>
                    <a:pt x="2077559" y="3769671"/>
                    <a:pt x="2036742" y="3772618"/>
                    <a:pt x="1996011" y="3773484"/>
                  </a:cubicBezTo>
                  <a:lnTo>
                    <a:pt x="1965420" y="3774177"/>
                  </a:lnTo>
                  <a:cubicBezTo>
                    <a:pt x="1955280" y="3774264"/>
                    <a:pt x="1945054" y="3774003"/>
                    <a:pt x="1934915" y="3774003"/>
                  </a:cubicBezTo>
                  <a:lnTo>
                    <a:pt x="1904497" y="3773658"/>
                  </a:lnTo>
                  <a:lnTo>
                    <a:pt x="1874945" y="3772531"/>
                  </a:lnTo>
                  <a:cubicBezTo>
                    <a:pt x="1796257" y="3770017"/>
                    <a:pt x="1717395" y="3763778"/>
                    <a:pt x="1638881" y="3753725"/>
                  </a:cubicBezTo>
                  <a:cubicBezTo>
                    <a:pt x="1560279" y="3744192"/>
                    <a:pt x="1481850" y="3730500"/>
                    <a:pt x="1404288" y="3712301"/>
                  </a:cubicBezTo>
                  <a:cubicBezTo>
                    <a:pt x="1326813" y="3693928"/>
                    <a:pt x="1249944" y="3672177"/>
                    <a:pt x="1173856" y="3647392"/>
                  </a:cubicBezTo>
                  <a:cubicBezTo>
                    <a:pt x="1021938" y="3597388"/>
                    <a:pt x="871755" y="3535165"/>
                    <a:pt x="732751" y="3452230"/>
                  </a:cubicBezTo>
                  <a:cubicBezTo>
                    <a:pt x="593659" y="3369470"/>
                    <a:pt x="469474" y="3264522"/>
                    <a:pt x="360973" y="3148396"/>
                  </a:cubicBezTo>
                  <a:cubicBezTo>
                    <a:pt x="306463" y="3090420"/>
                    <a:pt x="256893" y="3028718"/>
                    <a:pt x="210269" y="2965542"/>
                  </a:cubicBezTo>
                  <a:cubicBezTo>
                    <a:pt x="163905" y="2902105"/>
                    <a:pt x="119795" y="2837716"/>
                    <a:pt x="78631" y="2771940"/>
                  </a:cubicBezTo>
                  <a:cubicBezTo>
                    <a:pt x="68059" y="2755648"/>
                    <a:pt x="58093" y="2739095"/>
                    <a:pt x="47866" y="2722630"/>
                  </a:cubicBezTo>
                  <a:lnTo>
                    <a:pt x="18488" y="2674792"/>
                  </a:lnTo>
                  <a:lnTo>
                    <a:pt x="0" y="2645223"/>
                  </a:lnTo>
                  <a:lnTo>
                    <a:pt x="0" y="2227021"/>
                  </a:lnTo>
                  <a:lnTo>
                    <a:pt x="25421" y="2260119"/>
                  </a:lnTo>
                  <a:cubicBezTo>
                    <a:pt x="71871" y="2316968"/>
                    <a:pt x="120401" y="2373818"/>
                    <a:pt x="167979" y="2432922"/>
                  </a:cubicBezTo>
                  <a:cubicBezTo>
                    <a:pt x="191810" y="2462385"/>
                    <a:pt x="215382" y="2492545"/>
                    <a:pt x="238868" y="2523135"/>
                  </a:cubicBezTo>
                  <a:lnTo>
                    <a:pt x="272926" y="2567420"/>
                  </a:lnTo>
                  <a:cubicBezTo>
                    <a:pt x="284104" y="2581545"/>
                    <a:pt x="294765" y="2596017"/>
                    <a:pt x="306290" y="2609797"/>
                  </a:cubicBezTo>
                  <a:cubicBezTo>
                    <a:pt x="396245" y="2721936"/>
                    <a:pt x="493826" y="2825149"/>
                    <a:pt x="592966" y="2922991"/>
                  </a:cubicBezTo>
                  <a:cubicBezTo>
                    <a:pt x="642796" y="2971695"/>
                    <a:pt x="693493" y="3018751"/>
                    <a:pt x="745402" y="3063902"/>
                  </a:cubicBezTo>
                  <a:cubicBezTo>
                    <a:pt x="797312" y="3109052"/>
                    <a:pt x="850176" y="3152729"/>
                    <a:pt x="905033" y="3193806"/>
                  </a:cubicBezTo>
                  <a:cubicBezTo>
                    <a:pt x="1014313" y="3276135"/>
                    <a:pt x="1132171" y="3349710"/>
                    <a:pt x="1261644" y="3399280"/>
                  </a:cubicBezTo>
                  <a:cubicBezTo>
                    <a:pt x="1326206" y="3424066"/>
                    <a:pt x="1393108" y="3443044"/>
                    <a:pt x="1461138" y="3457343"/>
                  </a:cubicBezTo>
                  <a:cubicBezTo>
                    <a:pt x="1478210" y="3460723"/>
                    <a:pt x="1495109" y="3464623"/>
                    <a:pt x="1512268" y="3467570"/>
                  </a:cubicBezTo>
                  <a:lnTo>
                    <a:pt x="1563832" y="3476149"/>
                  </a:lnTo>
                  <a:cubicBezTo>
                    <a:pt x="1598409" y="3480742"/>
                    <a:pt x="1632988" y="3485595"/>
                    <a:pt x="1667912" y="3488455"/>
                  </a:cubicBezTo>
                  <a:cubicBezTo>
                    <a:pt x="1685330" y="3490101"/>
                    <a:pt x="1702749" y="3491661"/>
                    <a:pt x="1720255" y="3492441"/>
                  </a:cubicBezTo>
                  <a:cubicBezTo>
                    <a:pt x="1737760" y="3493309"/>
                    <a:pt x="1755180" y="3494695"/>
                    <a:pt x="1772771" y="3495215"/>
                  </a:cubicBezTo>
                  <a:lnTo>
                    <a:pt x="1825462" y="3496428"/>
                  </a:lnTo>
                  <a:cubicBezTo>
                    <a:pt x="1842968" y="3496862"/>
                    <a:pt x="1860646" y="3496254"/>
                    <a:pt x="1878238" y="3496167"/>
                  </a:cubicBezTo>
                  <a:lnTo>
                    <a:pt x="1904671" y="3495907"/>
                  </a:lnTo>
                  <a:cubicBezTo>
                    <a:pt x="1913250" y="3495648"/>
                    <a:pt x="1921656" y="3495128"/>
                    <a:pt x="1930149" y="3494782"/>
                  </a:cubicBezTo>
                  <a:cubicBezTo>
                    <a:pt x="1938642" y="3494348"/>
                    <a:pt x="1947135" y="3494088"/>
                    <a:pt x="1955541" y="3493482"/>
                  </a:cubicBezTo>
                  <a:lnTo>
                    <a:pt x="1980846" y="3491401"/>
                  </a:lnTo>
                  <a:cubicBezTo>
                    <a:pt x="2014556" y="3488716"/>
                    <a:pt x="2048009" y="3484208"/>
                    <a:pt x="2081199" y="3479010"/>
                  </a:cubicBezTo>
                  <a:cubicBezTo>
                    <a:pt x="2214051" y="3456996"/>
                    <a:pt x="2341789" y="3413926"/>
                    <a:pt x="2463462" y="3353524"/>
                  </a:cubicBezTo>
                  <a:cubicBezTo>
                    <a:pt x="2585568" y="3293814"/>
                    <a:pt x="2701781" y="3217378"/>
                    <a:pt x="2816606" y="3133490"/>
                  </a:cubicBezTo>
                  <a:cubicBezTo>
                    <a:pt x="2845291" y="3112605"/>
                    <a:pt x="2873803" y="3090853"/>
                    <a:pt x="2902227" y="3068842"/>
                  </a:cubicBezTo>
                  <a:cubicBezTo>
                    <a:pt x="2930826" y="3046917"/>
                    <a:pt x="2959337" y="3024644"/>
                    <a:pt x="2987849" y="3002026"/>
                  </a:cubicBezTo>
                  <a:lnTo>
                    <a:pt x="3161258" y="2863368"/>
                  </a:lnTo>
                  <a:cubicBezTo>
                    <a:pt x="3280244" y="2768994"/>
                    <a:pt x="3400357" y="2681119"/>
                    <a:pt x="3517696" y="2594978"/>
                  </a:cubicBezTo>
                  <a:cubicBezTo>
                    <a:pt x="3634949" y="2508836"/>
                    <a:pt x="3747781" y="2421829"/>
                    <a:pt x="3849781" y="2328061"/>
                  </a:cubicBezTo>
                  <a:cubicBezTo>
                    <a:pt x="3951782" y="2234467"/>
                    <a:pt x="4043903" y="2134719"/>
                    <a:pt x="4115313" y="2022147"/>
                  </a:cubicBezTo>
                  <a:cubicBezTo>
                    <a:pt x="4151016" y="1965904"/>
                    <a:pt x="4181521" y="1906627"/>
                    <a:pt x="4205786" y="1844318"/>
                  </a:cubicBezTo>
                  <a:cubicBezTo>
                    <a:pt x="4230225" y="1782095"/>
                    <a:pt x="4247817" y="1716926"/>
                    <a:pt x="4260902" y="1650024"/>
                  </a:cubicBezTo>
                  <a:cubicBezTo>
                    <a:pt x="4267402" y="1616572"/>
                    <a:pt x="4272602" y="1582515"/>
                    <a:pt x="4276155" y="1548110"/>
                  </a:cubicBezTo>
                  <a:cubicBezTo>
                    <a:pt x="4277195" y="1539531"/>
                    <a:pt x="4277889" y="1530864"/>
                    <a:pt x="4278669" y="1522285"/>
                  </a:cubicBezTo>
                  <a:cubicBezTo>
                    <a:pt x="4279361" y="1513618"/>
                    <a:pt x="4280229" y="1505126"/>
                    <a:pt x="4280575" y="1495940"/>
                  </a:cubicBezTo>
                  <a:lnTo>
                    <a:pt x="4283348" y="1441517"/>
                  </a:lnTo>
                  <a:cubicBezTo>
                    <a:pt x="4285861" y="1368895"/>
                    <a:pt x="4284301" y="1296186"/>
                    <a:pt x="4278582" y="1223910"/>
                  </a:cubicBezTo>
                  <a:cubicBezTo>
                    <a:pt x="4273036" y="1151549"/>
                    <a:pt x="4262376" y="1079793"/>
                    <a:pt x="4247990" y="1008990"/>
                  </a:cubicBezTo>
                  <a:cubicBezTo>
                    <a:pt x="4233431" y="938189"/>
                    <a:pt x="4215232" y="868339"/>
                    <a:pt x="4196080" y="799270"/>
                  </a:cubicBezTo>
                  <a:cubicBezTo>
                    <a:pt x="4157862" y="661046"/>
                    <a:pt x="4115658" y="524642"/>
                    <a:pt x="4062015" y="392396"/>
                  </a:cubicBezTo>
                  <a:cubicBezTo>
                    <a:pt x="4035151" y="326360"/>
                    <a:pt x="4005165" y="261537"/>
                    <a:pt x="3970675" y="199228"/>
                  </a:cubicBezTo>
                  <a:cubicBezTo>
                    <a:pt x="3962269" y="183543"/>
                    <a:pt x="3952995" y="168290"/>
                    <a:pt x="3944070" y="152951"/>
                  </a:cubicBezTo>
                  <a:cubicBezTo>
                    <a:pt x="3934883" y="137699"/>
                    <a:pt x="3925350" y="122706"/>
                    <a:pt x="3916078" y="107540"/>
                  </a:cubicBezTo>
                  <a:lnTo>
                    <a:pt x="3886439" y="63170"/>
                  </a:lnTo>
                  <a:lnTo>
                    <a:pt x="3855502" y="19753"/>
                  </a:lnTo>
                  <a:close/>
                  <a:moveTo>
                    <a:pt x="143864" y="0"/>
                  </a:moveTo>
                  <a:lnTo>
                    <a:pt x="437641" y="0"/>
                  </a:lnTo>
                  <a:lnTo>
                    <a:pt x="429955" y="6407"/>
                  </a:lnTo>
                  <a:cubicBezTo>
                    <a:pt x="323796" y="102687"/>
                    <a:pt x="225436" y="207721"/>
                    <a:pt x="137300" y="320554"/>
                  </a:cubicBezTo>
                  <a:cubicBezTo>
                    <a:pt x="93146" y="376884"/>
                    <a:pt x="51592" y="435250"/>
                    <a:pt x="12931" y="495447"/>
                  </a:cubicBezTo>
                  <a:lnTo>
                    <a:pt x="0" y="517906"/>
                  </a:lnTo>
                  <a:lnTo>
                    <a:pt x="0" y="176135"/>
                  </a:lnTo>
                  <a:lnTo>
                    <a:pt x="125001" y="198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F5A22C1F-1C9F-4DFC-AD2E-4BF0D7713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452858" cy="3729027"/>
            </a:xfrm>
            <a:custGeom>
              <a:avLst/>
              <a:gdLst>
                <a:gd name="connsiteX0" fmla="*/ 3491469 w 4452858"/>
                <a:gd name="connsiteY0" fmla="*/ 0 h 3729027"/>
                <a:gd name="connsiteX1" fmla="*/ 4038310 w 4452858"/>
                <a:gd name="connsiteY1" fmla="*/ 0 h 3729027"/>
                <a:gd name="connsiteX2" fmla="*/ 4126393 w 4452858"/>
                <a:gd name="connsiteY2" fmla="*/ 144253 h 3729027"/>
                <a:gd name="connsiteX3" fmla="*/ 4452858 w 4452858"/>
                <a:gd name="connsiteY3" fmla="*/ 1509806 h 3729027"/>
                <a:gd name="connsiteX4" fmla="*/ 3318809 w 4452858"/>
                <a:gd name="connsiteY4" fmla="*/ 3104286 h 3729027"/>
                <a:gd name="connsiteX5" fmla="*/ 1929716 w 4452858"/>
                <a:gd name="connsiteY5" fmla="*/ 3729027 h 3729027"/>
                <a:gd name="connsiteX6" fmla="*/ 92844 w 4452858"/>
                <a:gd name="connsiteY6" fmla="*/ 2672799 h 3729027"/>
                <a:gd name="connsiteX7" fmla="*/ 0 w 4452858"/>
                <a:gd name="connsiteY7" fmla="*/ 2540909 h 3729027"/>
                <a:gd name="connsiteX8" fmla="*/ 0 w 4452858"/>
                <a:gd name="connsiteY8" fmla="*/ 1684718 h 3729027"/>
                <a:gd name="connsiteX9" fmla="*/ 380 w 4452858"/>
                <a:gd name="connsiteY9" fmla="*/ 1686965 h 3729027"/>
                <a:gd name="connsiteX10" fmla="*/ 293898 w 4452858"/>
                <a:gd name="connsiteY10" fmla="*/ 2207948 h 3729027"/>
                <a:gd name="connsiteX11" fmla="*/ 451448 w 4452858"/>
                <a:gd name="connsiteY11" fmla="*/ 2429541 h 3729027"/>
                <a:gd name="connsiteX12" fmla="*/ 1929803 w 4452858"/>
                <a:gd name="connsiteY12" fmla="*/ 3295720 h 3729027"/>
                <a:gd name="connsiteX13" fmla="*/ 3052066 w 4452858"/>
                <a:gd name="connsiteY13" fmla="*/ 2762840 h 3729027"/>
                <a:gd name="connsiteX14" fmla="*/ 3188643 w 4452858"/>
                <a:gd name="connsiteY14" fmla="*/ 2657026 h 3729027"/>
                <a:gd name="connsiteX15" fmla="*/ 3809831 w 4452858"/>
                <a:gd name="connsiteY15" fmla="*/ 2103868 h 3729027"/>
                <a:gd name="connsiteX16" fmla="*/ 4019638 w 4452858"/>
                <a:gd name="connsiteY16" fmla="*/ 1509806 h 3729027"/>
                <a:gd name="connsiteX17" fmla="*/ 3548634 w 4452858"/>
                <a:gd name="connsiteY17" fmla="*/ 61263 h 3729027"/>
                <a:gd name="connsiteX18" fmla="*/ 185138 w 4452858"/>
                <a:gd name="connsiteY18" fmla="*/ 0 h 3729027"/>
                <a:gd name="connsiteX19" fmla="*/ 834013 w 4452858"/>
                <a:gd name="connsiteY19" fmla="*/ 0 h 3729027"/>
                <a:gd name="connsiteX20" fmla="*/ 691153 w 4452858"/>
                <a:gd name="connsiteY20" fmla="*/ 111873 h 3729027"/>
                <a:gd name="connsiteX21" fmla="*/ 170145 w 4452858"/>
                <a:gd name="connsiteY21" fmla="*/ 757933 h 3729027"/>
                <a:gd name="connsiteX22" fmla="*/ 28693 w 4452858"/>
                <a:gd name="connsiteY22" fmla="*/ 1128897 h 3729027"/>
                <a:gd name="connsiteX23" fmla="*/ 0 w 4452858"/>
                <a:gd name="connsiteY23" fmla="*/ 1281783 h 3729027"/>
                <a:gd name="connsiteX24" fmla="*/ 0 w 4452858"/>
                <a:gd name="connsiteY24" fmla="*/ 222263 h 3729027"/>
                <a:gd name="connsiteX25" fmla="*/ 56950 w 4452858"/>
                <a:gd name="connsiteY25" fmla="*/ 144253 h 37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52858" h="3729027">
                  <a:moveTo>
                    <a:pt x="3491469" y="0"/>
                  </a:moveTo>
                  <a:lnTo>
                    <a:pt x="4038310" y="0"/>
                  </a:lnTo>
                  <a:lnTo>
                    <a:pt x="4126393" y="144253"/>
                  </a:lnTo>
                  <a:cubicBezTo>
                    <a:pt x="4339509" y="534059"/>
                    <a:pt x="4452858" y="1003975"/>
                    <a:pt x="4452858" y="1509806"/>
                  </a:cubicBezTo>
                  <a:cubicBezTo>
                    <a:pt x="4452858" y="2290190"/>
                    <a:pt x="3890946" y="2657200"/>
                    <a:pt x="3318809" y="3104286"/>
                  </a:cubicBezTo>
                  <a:cubicBezTo>
                    <a:pt x="2902054" y="3429958"/>
                    <a:pt x="2500553" y="3729027"/>
                    <a:pt x="1929716" y="3729027"/>
                  </a:cubicBezTo>
                  <a:cubicBezTo>
                    <a:pt x="1083208" y="3729027"/>
                    <a:pt x="533602" y="3322499"/>
                    <a:pt x="92844" y="2672799"/>
                  </a:cubicBezTo>
                  <a:lnTo>
                    <a:pt x="0" y="2540909"/>
                  </a:lnTo>
                  <a:lnTo>
                    <a:pt x="0" y="1684718"/>
                  </a:lnTo>
                  <a:lnTo>
                    <a:pt x="380" y="1686965"/>
                  </a:lnTo>
                  <a:cubicBezTo>
                    <a:pt x="38821" y="1851705"/>
                    <a:pt x="135502" y="1990731"/>
                    <a:pt x="293898" y="2207948"/>
                  </a:cubicBezTo>
                  <a:cubicBezTo>
                    <a:pt x="344854" y="2277797"/>
                    <a:pt x="397545" y="2350072"/>
                    <a:pt x="451448" y="2429541"/>
                  </a:cubicBezTo>
                  <a:cubicBezTo>
                    <a:pt x="863349" y="3036689"/>
                    <a:pt x="1305494" y="3295720"/>
                    <a:pt x="1929803" y="3295720"/>
                  </a:cubicBezTo>
                  <a:cubicBezTo>
                    <a:pt x="2339537" y="3295720"/>
                    <a:pt x="2640164" y="3084700"/>
                    <a:pt x="3052066" y="2762840"/>
                  </a:cubicBezTo>
                  <a:cubicBezTo>
                    <a:pt x="3098083" y="2726876"/>
                    <a:pt x="3144100" y="2691345"/>
                    <a:pt x="3188643" y="2657026"/>
                  </a:cubicBezTo>
                  <a:cubicBezTo>
                    <a:pt x="3430081" y="2470792"/>
                    <a:pt x="3658087" y="2294870"/>
                    <a:pt x="3809831" y="2103868"/>
                  </a:cubicBezTo>
                  <a:cubicBezTo>
                    <a:pt x="3954901" y="1921273"/>
                    <a:pt x="4019638" y="1738071"/>
                    <a:pt x="4019638" y="1509806"/>
                  </a:cubicBezTo>
                  <a:cubicBezTo>
                    <a:pt x="4019638" y="937667"/>
                    <a:pt x="3852382" y="423246"/>
                    <a:pt x="3548634" y="61263"/>
                  </a:cubicBezTo>
                  <a:close/>
                  <a:moveTo>
                    <a:pt x="185138" y="0"/>
                  </a:moveTo>
                  <a:lnTo>
                    <a:pt x="834013" y="0"/>
                  </a:lnTo>
                  <a:lnTo>
                    <a:pt x="691153" y="111873"/>
                  </a:lnTo>
                  <a:cubicBezTo>
                    <a:pt x="468086" y="302962"/>
                    <a:pt x="292771" y="520394"/>
                    <a:pt x="170145" y="757933"/>
                  </a:cubicBezTo>
                  <a:cubicBezTo>
                    <a:pt x="107489" y="879345"/>
                    <a:pt x="60259" y="1003292"/>
                    <a:pt x="28693" y="1128897"/>
                  </a:cubicBezTo>
                  <a:lnTo>
                    <a:pt x="0" y="1281783"/>
                  </a:lnTo>
                  <a:lnTo>
                    <a:pt x="0" y="222263"/>
                  </a:lnTo>
                  <a:lnTo>
                    <a:pt x="56950" y="14425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4BBFF0F-32AB-4101-8F9E-5FB2BDAD4C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452858" cy="3729027"/>
            </a:xfrm>
            <a:custGeom>
              <a:avLst/>
              <a:gdLst>
                <a:gd name="connsiteX0" fmla="*/ 185138 w 4452858"/>
                <a:gd name="connsiteY0" fmla="*/ 0 h 3729027"/>
                <a:gd name="connsiteX1" fmla="*/ 986505 w 4452858"/>
                <a:gd name="connsiteY1" fmla="*/ 0 h 3729027"/>
                <a:gd name="connsiteX2" fmla="*/ 913397 w 4452858"/>
                <a:gd name="connsiteY2" fmla="*/ 47750 h 3729027"/>
                <a:gd name="connsiteX3" fmla="*/ 747482 w 4452858"/>
                <a:gd name="connsiteY3" fmla="*/ 177649 h 3729027"/>
                <a:gd name="connsiteX4" fmla="*/ 247101 w 4452858"/>
                <a:gd name="connsiteY4" fmla="*/ 797624 h 3729027"/>
                <a:gd name="connsiteX5" fmla="*/ 67798 w 4452858"/>
                <a:gd name="connsiteY5" fmla="*/ 1509806 h 3729027"/>
                <a:gd name="connsiteX6" fmla="*/ 363833 w 4452858"/>
                <a:gd name="connsiteY6" fmla="*/ 2156904 h 3729027"/>
                <a:gd name="connsiteX7" fmla="*/ 523117 w 4452858"/>
                <a:gd name="connsiteY7" fmla="*/ 2380924 h 3729027"/>
                <a:gd name="connsiteX8" fmla="*/ 1130785 w 4452858"/>
                <a:gd name="connsiteY8" fmla="*/ 3001246 h 3729027"/>
                <a:gd name="connsiteX9" fmla="*/ 1929716 w 4452858"/>
                <a:gd name="connsiteY9" fmla="*/ 3209058 h 3729027"/>
                <a:gd name="connsiteX10" fmla="*/ 2443616 w 4452858"/>
                <a:gd name="connsiteY10" fmla="*/ 3076727 h 3729027"/>
                <a:gd name="connsiteX11" fmla="*/ 2998596 w 4452858"/>
                <a:gd name="connsiteY11" fmla="*/ 2694637 h 3729027"/>
                <a:gd name="connsiteX12" fmla="*/ 3135607 w 4452858"/>
                <a:gd name="connsiteY12" fmla="*/ 2588478 h 3729027"/>
                <a:gd name="connsiteX13" fmla="*/ 3741889 w 4452858"/>
                <a:gd name="connsiteY13" fmla="*/ 2049965 h 3729027"/>
                <a:gd name="connsiteX14" fmla="*/ 3932891 w 4452858"/>
                <a:gd name="connsiteY14" fmla="*/ 1509806 h 3729027"/>
                <a:gd name="connsiteX15" fmla="*/ 3482165 w 4452858"/>
                <a:gd name="connsiteY15" fmla="*/ 116986 h 3729027"/>
                <a:gd name="connsiteX16" fmla="*/ 3373043 w 4452858"/>
                <a:gd name="connsiteY16" fmla="*/ 0 h 3729027"/>
                <a:gd name="connsiteX17" fmla="*/ 4038310 w 4452858"/>
                <a:gd name="connsiteY17" fmla="*/ 0 h 3729027"/>
                <a:gd name="connsiteX18" fmla="*/ 4126393 w 4452858"/>
                <a:gd name="connsiteY18" fmla="*/ 144253 h 3729027"/>
                <a:gd name="connsiteX19" fmla="*/ 4452858 w 4452858"/>
                <a:gd name="connsiteY19" fmla="*/ 1509806 h 3729027"/>
                <a:gd name="connsiteX20" fmla="*/ 3318809 w 4452858"/>
                <a:gd name="connsiteY20" fmla="*/ 3104286 h 3729027"/>
                <a:gd name="connsiteX21" fmla="*/ 1929716 w 4452858"/>
                <a:gd name="connsiteY21" fmla="*/ 3729027 h 3729027"/>
                <a:gd name="connsiteX22" fmla="*/ 92844 w 4452858"/>
                <a:gd name="connsiteY22" fmla="*/ 2672799 h 3729027"/>
                <a:gd name="connsiteX23" fmla="*/ 0 w 4452858"/>
                <a:gd name="connsiteY23" fmla="*/ 2540909 h 3729027"/>
                <a:gd name="connsiteX24" fmla="*/ 0 w 4452858"/>
                <a:gd name="connsiteY24" fmla="*/ 222263 h 3729027"/>
                <a:gd name="connsiteX25" fmla="*/ 56950 w 4452858"/>
                <a:gd name="connsiteY25" fmla="*/ 144253 h 37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52858" h="3729027">
                  <a:moveTo>
                    <a:pt x="185138" y="0"/>
                  </a:moveTo>
                  <a:lnTo>
                    <a:pt x="986505" y="0"/>
                  </a:lnTo>
                  <a:lnTo>
                    <a:pt x="913397" y="47750"/>
                  </a:lnTo>
                  <a:cubicBezTo>
                    <a:pt x="855880" y="88897"/>
                    <a:pt x="800433" y="132282"/>
                    <a:pt x="747482" y="177649"/>
                  </a:cubicBezTo>
                  <a:cubicBezTo>
                    <a:pt x="535943" y="358858"/>
                    <a:pt x="362967" y="573258"/>
                    <a:pt x="247101" y="797624"/>
                  </a:cubicBezTo>
                  <a:cubicBezTo>
                    <a:pt x="128115" y="1028056"/>
                    <a:pt x="67798" y="1267673"/>
                    <a:pt x="67798" y="1509806"/>
                  </a:cubicBezTo>
                  <a:cubicBezTo>
                    <a:pt x="67798" y="1741191"/>
                    <a:pt x="158533" y="1875430"/>
                    <a:pt x="363833" y="2156904"/>
                  </a:cubicBezTo>
                  <a:cubicBezTo>
                    <a:pt x="415223" y="2227360"/>
                    <a:pt x="468346" y="2300242"/>
                    <a:pt x="523117" y="2380924"/>
                  </a:cubicBezTo>
                  <a:cubicBezTo>
                    <a:pt x="716804" y="2666387"/>
                    <a:pt x="915519" y="2869346"/>
                    <a:pt x="1130785" y="3001246"/>
                  </a:cubicBezTo>
                  <a:cubicBezTo>
                    <a:pt x="1358964" y="3141116"/>
                    <a:pt x="1620335" y="3209058"/>
                    <a:pt x="1929716" y="3209058"/>
                  </a:cubicBezTo>
                  <a:cubicBezTo>
                    <a:pt x="2105291" y="3209058"/>
                    <a:pt x="2268560" y="3167028"/>
                    <a:pt x="2443616" y="3076727"/>
                  </a:cubicBezTo>
                  <a:cubicBezTo>
                    <a:pt x="2623352" y="2984000"/>
                    <a:pt x="2801267" y="2848808"/>
                    <a:pt x="2998596" y="2694637"/>
                  </a:cubicBezTo>
                  <a:cubicBezTo>
                    <a:pt x="3044873" y="2658500"/>
                    <a:pt x="3090975" y="2622883"/>
                    <a:pt x="3135607" y="2588478"/>
                  </a:cubicBezTo>
                  <a:cubicBezTo>
                    <a:pt x="3372711" y="2405536"/>
                    <a:pt x="3596645" y="2232733"/>
                    <a:pt x="3741889" y="2049965"/>
                  </a:cubicBezTo>
                  <a:cubicBezTo>
                    <a:pt x="3875781" y="1881496"/>
                    <a:pt x="3932891" y="1719959"/>
                    <a:pt x="3932891" y="1509806"/>
                  </a:cubicBezTo>
                  <a:cubicBezTo>
                    <a:pt x="3932891" y="958034"/>
                    <a:pt x="3772827" y="463371"/>
                    <a:pt x="3482165" y="116986"/>
                  </a:cubicBezTo>
                  <a:lnTo>
                    <a:pt x="3373043" y="0"/>
                  </a:lnTo>
                  <a:lnTo>
                    <a:pt x="4038310" y="0"/>
                  </a:lnTo>
                  <a:lnTo>
                    <a:pt x="4126393" y="144253"/>
                  </a:lnTo>
                  <a:cubicBezTo>
                    <a:pt x="4339509" y="534059"/>
                    <a:pt x="4452858" y="1003975"/>
                    <a:pt x="4452858" y="1509806"/>
                  </a:cubicBezTo>
                  <a:cubicBezTo>
                    <a:pt x="4452858" y="2290190"/>
                    <a:pt x="3890946" y="2657200"/>
                    <a:pt x="3318809" y="3104286"/>
                  </a:cubicBezTo>
                  <a:cubicBezTo>
                    <a:pt x="2902054" y="3429958"/>
                    <a:pt x="2500553" y="3729027"/>
                    <a:pt x="1929716" y="3729027"/>
                  </a:cubicBezTo>
                  <a:cubicBezTo>
                    <a:pt x="1083208" y="3729027"/>
                    <a:pt x="533602" y="3322499"/>
                    <a:pt x="92844" y="2672799"/>
                  </a:cubicBezTo>
                  <a:lnTo>
                    <a:pt x="0" y="2540909"/>
                  </a:lnTo>
                  <a:lnTo>
                    <a:pt x="0" y="222263"/>
                  </a:lnTo>
                  <a:lnTo>
                    <a:pt x="56950" y="14425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76" name="Freeform: Shape 75">
              <a:extLst>
                <a:ext uri="{FF2B5EF4-FFF2-40B4-BE49-F238E27FC236}">
                  <a16:creationId xmlns:a16="http://schemas.microsoft.com/office/drawing/2014/main" id="{3F8E6D8D-90E6-4613-AA16-1E08EDD25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656944" cy="4026189"/>
            </a:xfrm>
            <a:custGeom>
              <a:avLst/>
              <a:gdLst>
                <a:gd name="connsiteX0" fmla="*/ 1945140 w 4656944"/>
                <a:gd name="connsiteY0" fmla="*/ 3991264 h 4026189"/>
                <a:gd name="connsiteX1" fmla="*/ 1959526 w 4656944"/>
                <a:gd name="connsiteY1" fmla="*/ 3991438 h 4026189"/>
                <a:gd name="connsiteX2" fmla="*/ 1972179 w 4656944"/>
                <a:gd name="connsiteY2" fmla="*/ 3991351 h 4026189"/>
                <a:gd name="connsiteX3" fmla="*/ 1945140 w 4656944"/>
                <a:gd name="connsiteY3" fmla="*/ 3991264 h 4026189"/>
                <a:gd name="connsiteX4" fmla="*/ 3966403 w 4656944"/>
                <a:gd name="connsiteY4" fmla="*/ 0 h 4026189"/>
                <a:gd name="connsiteX5" fmla="*/ 4231031 w 4656944"/>
                <a:gd name="connsiteY5" fmla="*/ 0 h 4026189"/>
                <a:gd name="connsiteX6" fmla="*/ 4309866 w 4656944"/>
                <a:gd name="connsiteY6" fmla="*/ 126953 h 4026189"/>
                <a:gd name="connsiteX7" fmla="*/ 4656944 w 4656944"/>
                <a:gd name="connsiteY7" fmla="*/ 1425485 h 4026189"/>
                <a:gd name="connsiteX8" fmla="*/ 4452596 w 4656944"/>
                <a:gd name="connsiteY8" fmla="*/ 2437688 h 4026189"/>
                <a:gd name="connsiteX9" fmla="*/ 3895452 w 4656944"/>
                <a:gd name="connsiteY9" fmla="*/ 3264090 h 4026189"/>
                <a:gd name="connsiteX10" fmla="*/ 3069051 w 4656944"/>
                <a:gd name="connsiteY10" fmla="*/ 3821235 h 4026189"/>
                <a:gd name="connsiteX11" fmla="*/ 2057107 w 4656944"/>
                <a:gd name="connsiteY11" fmla="*/ 4025583 h 4026189"/>
                <a:gd name="connsiteX12" fmla="*/ 2036916 w 4656944"/>
                <a:gd name="connsiteY12" fmla="*/ 4025322 h 4026189"/>
                <a:gd name="connsiteX13" fmla="*/ 2027036 w 4656944"/>
                <a:gd name="connsiteY13" fmla="*/ 4025149 h 4026189"/>
                <a:gd name="connsiteX14" fmla="*/ 2005458 w 4656944"/>
                <a:gd name="connsiteY14" fmla="*/ 4025928 h 4026189"/>
                <a:gd name="connsiteX15" fmla="*/ 2004937 w 4656944"/>
                <a:gd name="connsiteY15" fmla="*/ 4025928 h 4026189"/>
                <a:gd name="connsiteX16" fmla="*/ 2004418 w 4656944"/>
                <a:gd name="connsiteY16" fmla="*/ 4025928 h 4026189"/>
                <a:gd name="connsiteX17" fmla="*/ 1972700 w 4656944"/>
                <a:gd name="connsiteY17" fmla="*/ 4026102 h 4026189"/>
                <a:gd name="connsiteX18" fmla="*/ 1959526 w 4656944"/>
                <a:gd name="connsiteY18" fmla="*/ 4026189 h 4026189"/>
                <a:gd name="connsiteX19" fmla="*/ 1919922 w 4656944"/>
                <a:gd name="connsiteY19" fmla="*/ 4025583 h 4026189"/>
                <a:gd name="connsiteX20" fmla="*/ 1908656 w 4656944"/>
                <a:gd name="connsiteY20" fmla="*/ 4025322 h 4026189"/>
                <a:gd name="connsiteX21" fmla="*/ 1799030 w 4656944"/>
                <a:gd name="connsiteY21" fmla="*/ 4020902 h 4026189"/>
                <a:gd name="connsiteX22" fmla="*/ 1782305 w 4656944"/>
                <a:gd name="connsiteY22" fmla="*/ 4020036 h 4026189"/>
                <a:gd name="connsiteX23" fmla="*/ 1781784 w 4656944"/>
                <a:gd name="connsiteY23" fmla="*/ 4020036 h 4026189"/>
                <a:gd name="connsiteX24" fmla="*/ 1781265 w 4656944"/>
                <a:gd name="connsiteY24" fmla="*/ 4019949 h 4026189"/>
                <a:gd name="connsiteX25" fmla="*/ 1765839 w 4656944"/>
                <a:gd name="connsiteY25" fmla="*/ 4018649 h 4026189"/>
                <a:gd name="connsiteX26" fmla="*/ 1655000 w 4656944"/>
                <a:gd name="connsiteY26" fmla="*/ 4007816 h 4026189"/>
                <a:gd name="connsiteX27" fmla="*/ 1402382 w 4656944"/>
                <a:gd name="connsiteY27" fmla="*/ 3964573 h 4026189"/>
                <a:gd name="connsiteX28" fmla="*/ 1154617 w 4656944"/>
                <a:gd name="connsiteY28" fmla="*/ 3889696 h 4026189"/>
                <a:gd name="connsiteX29" fmla="*/ 918639 w 4656944"/>
                <a:gd name="connsiteY29" fmla="*/ 3780850 h 4026189"/>
                <a:gd name="connsiteX30" fmla="*/ 741589 w 4656944"/>
                <a:gd name="connsiteY30" fmla="*/ 3668278 h 4026189"/>
                <a:gd name="connsiteX31" fmla="*/ 103549 w 4656944"/>
                <a:gd name="connsiteY31" fmla="*/ 3140728 h 4026189"/>
                <a:gd name="connsiteX32" fmla="*/ 0 w 4656944"/>
                <a:gd name="connsiteY32" fmla="*/ 3015106 h 4026189"/>
                <a:gd name="connsiteX33" fmla="*/ 0 w 4656944"/>
                <a:gd name="connsiteY33" fmla="*/ 2484097 h 4026189"/>
                <a:gd name="connsiteX34" fmla="*/ 17188 w 4656944"/>
                <a:gd name="connsiteY34" fmla="*/ 2506324 h 4026189"/>
                <a:gd name="connsiteX35" fmla="*/ 75252 w 4656944"/>
                <a:gd name="connsiteY35" fmla="*/ 2580765 h 4026189"/>
                <a:gd name="connsiteX36" fmla="*/ 148653 w 4656944"/>
                <a:gd name="connsiteY36" fmla="*/ 2676699 h 4026189"/>
                <a:gd name="connsiteX37" fmla="*/ 186177 w 4656944"/>
                <a:gd name="connsiteY37" fmla="*/ 2727656 h 4026189"/>
                <a:gd name="connsiteX38" fmla="*/ 219802 w 4656944"/>
                <a:gd name="connsiteY38" fmla="*/ 2773414 h 4026189"/>
                <a:gd name="connsiteX39" fmla="*/ 219975 w 4656944"/>
                <a:gd name="connsiteY39" fmla="*/ 2773586 h 4026189"/>
                <a:gd name="connsiteX40" fmla="*/ 220149 w 4656944"/>
                <a:gd name="connsiteY40" fmla="*/ 2773760 h 4026189"/>
                <a:gd name="connsiteX41" fmla="*/ 278992 w 4656944"/>
                <a:gd name="connsiteY41" fmla="*/ 2851322 h 4026189"/>
                <a:gd name="connsiteX42" fmla="*/ 290344 w 4656944"/>
                <a:gd name="connsiteY42" fmla="*/ 2865967 h 4026189"/>
                <a:gd name="connsiteX43" fmla="*/ 296065 w 4656944"/>
                <a:gd name="connsiteY43" fmla="*/ 2873075 h 4026189"/>
                <a:gd name="connsiteX44" fmla="*/ 363834 w 4656944"/>
                <a:gd name="connsiteY44" fmla="*/ 2955229 h 4026189"/>
                <a:gd name="connsiteX45" fmla="*/ 519304 w 4656944"/>
                <a:gd name="connsiteY45" fmla="*/ 3123178 h 4026189"/>
                <a:gd name="connsiteX46" fmla="*/ 867075 w 4656944"/>
                <a:gd name="connsiteY46" fmla="*/ 3402488 h 4026189"/>
                <a:gd name="connsiteX47" fmla="*/ 1058596 w 4656944"/>
                <a:gd name="connsiteY47" fmla="*/ 3507088 h 4026189"/>
                <a:gd name="connsiteX48" fmla="*/ 1058770 w 4656944"/>
                <a:gd name="connsiteY48" fmla="*/ 3507175 h 4026189"/>
                <a:gd name="connsiteX49" fmla="*/ 1058943 w 4656944"/>
                <a:gd name="connsiteY49" fmla="*/ 3507262 h 4026189"/>
                <a:gd name="connsiteX50" fmla="*/ 1261123 w 4656944"/>
                <a:gd name="connsiteY50" fmla="*/ 3586297 h 4026189"/>
                <a:gd name="connsiteX51" fmla="*/ 1472230 w 4656944"/>
                <a:gd name="connsiteY51" fmla="*/ 3640980 h 4026189"/>
                <a:gd name="connsiteX52" fmla="*/ 1579344 w 4656944"/>
                <a:gd name="connsiteY52" fmla="*/ 3659005 h 4026189"/>
                <a:gd name="connsiteX53" fmla="*/ 1686890 w 4656944"/>
                <a:gd name="connsiteY53" fmla="*/ 3671225 h 4026189"/>
                <a:gd name="connsiteX54" fmla="*/ 1909524 w 4656944"/>
                <a:gd name="connsiteY54" fmla="*/ 3680931 h 4026189"/>
                <a:gd name="connsiteX55" fmla="*/ 1920703 w 4656944"/>
                <a:gd name="connsiteY55" fmla="*/ 3680931 h 4026189"/>
                <a:gd name="connsiteX56" fmla="*/ 1935434 w 4656944"/>
                <a:gd name="connsiteY56" fmla="*/ 3681018 h 4026189"/>
                <a:gd name="connsiteX57" fmla="*/ 1964120 w 4656944"/>
                <a:gd name="connsiteY57" fmla="*/ 3680584 h 4026189"/>
                <a:gd name="connsiteX58" fmla="*/ 1964379 w 4656944"/>
                <a:gd name="connsiteY58" fmla="*/ 3680584 h 4026189"/>
                <a:gd name="connsiteX59" fmla="*/ 1964639 w 4656944"/>
                <a:gd name="connsiteY59" fmla="*/ 3680584 h 4026189"/>
                <a:gd name="connsiteX60" fmla="*/ 1991591 w 4656944"/>
                <a:gd name="connsiteY60" fmla="*/ 3679891 h 4026189"/>
                <a:gd name="connsiteX61" fmla="*/ 2018717 w 4656944"/>
                <a:gd name="connsiteY61" fmla="*/ 3678503 h 4026189"/>
                <a:gd name="connsiteX62" fmla="*/ 2124963 w 4656944"/>
                <a:gd name="connsiteY62" fmla="*/ 3669231 h 4026189"/>
                <a:gd name="connsiteX63" fmla="*/ 2535738 w 4656944"/>
                <a:gd name="connsiteY63" fmla="*/ 3558218 h 4026189"/>
                <a:gd name="connsiteX64" fmla="*/ 2730812 w 4656944"/>
                <a:gd name="connsiteY64" fmla="*/ 3461503 h 4026189"/>
                <a:gd name="connsiteX65" fmla="*/ 2920080 w 4656944"/>
                <a:gd name="connsiteY65" fmla="*/ 3343298 h 4026189"/>
                <a:gd name="connsiteX66" fmla="*/ 3105101 w 4656944"/>
                <a:gd name="connsiteY66" fmla="*/ 3208887 h 4026189"/>
                <a:gd name="connsiteX67" fmla="*/ 3196443 w 4656944"/>
                <a:gd name="connsiteY67" fmla="*/ 3137650 h 4026189"/>
                <a:gd name="connsiteX68" fmla="*/ 3289603 w 4656944"/>
                <a:gd name="connsiteY68" fmla="*/ 3063123 h 4026189"/>
                <a:gd name="connsiteX69" fmla="*/ 3446634 w 4656944"/>
                <a:gd name="connsiteY69" fmla="*/ 2940150 h 4026189"/>
                <a:gd name="connsiteX70" fmla="*/ 3662420 w 4656944"/>
                <a:gd name="connsiteY70" fmla="*/ 2769601 h 4026189"/>
                <a:gd name="connsiteX71" fmla="*/ 3998319 w 4656944"/>
                <a:gd name="connsiteY71" fmla="*/ 2463860 h 4026189"/>
                <a:gd name="connsiteX72" fmla="*/ 4137238 w 4656944"/>
                <a:gd name="connsiteY72" fmla="*/ 2295217 h 4026189"/>
                <a:gd name="connsiteX73" fmla="*/ 4247124 w 4656944"/>
                <a:gd name="connsiteY73" fmla="*/ 2111582 h 4026189"/>
                <a:gd name="connsiteX74" fmla="*/ 4361949 w 4656944"/>
                <a:gd name="connsiteY74" fmla="*/ 1700374 h 4026189"/>
                <a:gd name="connsiteX75" fmla="*/ 4368449 w 4656944"/>
                <a:gd name="connsiteY75" fmla="*/ 1590747 h 4026189"/>
                <a:gd name="connsiteX76" fmla="*/ 4368536 w 4656944"/>
                <a:gd name="connsiteY76" fmla="*/ 1586502 h 4026189"/>
                <a:gd name="connsiteX77" fmla="*/ 4368796 w 4656944"/>
                <a:gd name="connsiteY77" fmla="*/ 1534158 h 4026189"/>
                <a:gd name="connsiteX78" fmla="*/ 4368710 w 4656944"/>
                <a:gd name="connsiteY78" fmla="*/ 1517606 h 4026189"/>
                <a:gd name="connsiteX79" fmla="*/ 4368189 w 4656944"/>
                <a:gd name="connsiteY79" fmla="*/ 1476095 h 4026189"/>
                <a:gd name="connsiteX80" fmla="*/ 4356749 w 4656944"/>
                <a:gd name="connsiteY80" fmla="*/ 1244884 h 4026189"/>
                <a:gd name="connsiteX81" fmla="*/ 4287074 w 4656944"/>
                <a:gd name="connsiteY81" fmla="*/ 787052 h 4026189"/>
                <a:gd name="connsiteX82" fmla="*/ 4147029 w 4656944"/>
                <a:gd name="connsiteY82" fmla="*/ 346032 h 4026189"/>
                <a:gd name="connsiteX83" fmla="*/ 4100319 w 4656944"/>
                <a:gd name="connsiteY83" fmla="*/ 240307 h 4026189"/>
                <a:gd name="connsiteX84" fmla="*/ 4048323 w 4656944"/>
                <a:gd name="connsiteY84" fmla="*/ 136833 h 4026189"/>
                <a:gd name="connsiteX85" fmla="*/ 0 w 4656944"/>
                <a:gd name="connsiteY85" fmla="*/ 0 h 4026189"/>
                <a:gd name="connsiteX86" fmla="*/ 278246 w 4656944"/>
                <a:gd name="connsiteY86" fmla="*/ 0 h 4026189"/>
                <a:gd name="connsiteX87" fmla="*/ 193425 w 4656944"/>
                <a:gd name="connsiteY87" fmla="*/ 86981 h 4026189"/>
                <a:gd name="connsiteX88" fmla="*/ 48300 w 4656944"/>
                <a:gd name="connsiteY88" fmla="*/ 263444 h 4026189"/>
                <a:gd name="connsiteX89" fmla="*/ 0 w 4656944"/>
                <a:gd name="connsiteY89" fmla="*/ 333888 h 402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4656944" h="4026189">
                  <a:moveTo>
                    <a:pt x="1945140" y="3991264"/>
                  </a:moveTo>
                  <a:cubicBezTo>
                    <a:pt x="1949907" y="3991351"/>
                    <a:pt x="1954673" y="3991438"/>
                    <a:pt x="1959526" y="3991438"/>
                  </a:cubicBezTo>
                  <a:cubicBezTo>
                    <a:pt x="1963686" y="3991438"/>
                    <a:pt x="1967847" y="3991438"/>
                    <a:pt x="1972179" y="3991351"/>
                  </a:cubicBezTo>
                  <a:cubicBezTo>
                    <a:pt x="1962994" y="3991523"/>
                    <a:pt x="1954067" y="3991351"/>
                    <a:pt x="1945140" y="3991264"/>
                  </a:cubicBezTo>
                  <a:close/>
                  <a:moveTo>
                    <a:pt x="3966403" y="0"/>
                  </a:moveTo>
                  <a:lnTo>
                    <a:pt x="4231031" y="0"/>
                  </a:lnTo>
                  <a:lnTo>
                    <a:pt x="4309866" y="126953"/>
                  </a:lnTo>
                  <a:cubicBezTo>
                    <a:pt x="4536919" y="519962"/>
                    <a:pt x="4656944" y="969040"/>
                    <a:pt x="4656944" y="1425485"/>
                  </a:cubicBezTo>
                  <a:cubicBezTo>
                    <a:pt x="4656944" y="1776462"/>
                    <a:pt x="4588222" y="2116955"/>
                    <a:pt x="4452596" y="2437688"/>
                  </a:cubicBezTo>
                  <a:cubicBezTo>
                    <a:pt x="4321651" y="2747329"/>
                    <a:pt x="4134204" y="3025338"/>
                    <a:pt x="3895452" y="3264090"/>
                  </a:cubicBezTo>
                  <a:cubicBezTo>
                    <a:pt x="3656701" y="3502841"/>
                    <a:pt x="3378605" y="3690290"/>
                    <a:pt x="3069051" y="3821235"/>
                  </a:cubicBezTo>
                  <a:cubicBezTo>
                    <a:pt x="2748577" y="3956859"/>
                    <a:pt x="2408086" y="4025583"/>
                    <a:pt x="2057107" y="4025583"/>
                  </a:cubicBezTo>
                  <a:cubicBezTo>
                    <a:pt x="2050348" y="4025583"/>
                    <a:pt x="2043675" y="4025409"/>
                    <a:pt x="2036916" y="4025322"/>
                  </a:cubicBezTo>
                  <a:cubicBezTo>
                    <a:pt x="2033621" y="4025236"/>
                    <a:pt x="2030329" y="4025149"/>
                    <a:pt x="2027036" y="4025149"/>
                  </a:cubicBezTo>
                  <a:lnTo>
                    <a:pt x="2005458" y="4025928"/>
                  </a:lnTo>
                  <a:lnTo>
                    <a:pt x="2004937" y="4025928"/>
                  </a:lnTo>
                  <a:lnTo>
                    <a:pt x="2004418" y="4025928"/>
                  </a:lnTo>
                  <a:lnTo>
                    <a:pt x="1972700" y="4026102"/>
                  </a:lnTo>
                  <a:cubicBezTo>
                    <a:pt x="1968279" y="4026189"/>
                    <a:pt x="1963860" y="4026189"/>
                    <a:pt x="1959526" y="4026189"/>
                  </a:cubicBezTo>
                  <a:cubicBezTo>
                    <a:pt x="1946008" y="4026189"/>
                    <a:pt x="1932749" y="4025928"/>
                    <a:pt x="1919922" y="4025583"/>
                  </a:cubicBezTo>
                  <a:lnTo>
                    <a:pt x="1908656" y="4025322"/>
                  </a:lnTo>
                  <a:cubicBezTo>
                    <a:pt x="1871913" y="4024889"/>
                    <a:pt x="1834908" y="4022809"/>
                    <a:pt x="1799030" y="4020902"/>
                  </a:cubicBezTo>
                  <a:lnTo>
                    <a:pt x="1782305" y="4020036"/>
                  </a:lnTo>
                  <a:lnTo>
                    <a:pt x="1781784" y="4020036"/>
                  </a:lnTo>
                  <a:lnTo>
                    <a:pt x="1781265" y="4019949"/>
                  </a:lnTo>
                  <a:lnTo>
                    <a:pt x="1765839" y="4018649"/>
                  </a:lnTo>
                  <a:cubicBezTo>
                    <a:pt x="1729528" y="4015616"/>
                    <a:pt x="1692003" y="4012496"/>
                    <a:pt x="1655000" y="4007816"/>
                  </a:cubicBezTo>
                  <a:cubicBezTo>
                    <a:pt x="1564178" y="3996984"/>
                    <a:pt x="1481504" y="3982858"/>
                    <a:pt x="1402382" y="3964573"/>
                  </a:cubicBezTo>
                  <a:cubicBezTo>
                    <a:pt x="1317886" y="3945074"/>
                    <a:pt x="1234519" y="3919856"/>
                    <a:pt x="1154617" y="3889696"/>
                  </a:cubicBezTo>
                  <a:cubicBezTo>
                    <a:pt x="1075495" y="3859799"/>
                    <a:pt x="996114" y="3823228"/>
                    <a:pt x="918639" y="3780850"/>
                  </a:cubicBezTo>
                  <a:cubicBezTo>
                    <a:pt x="857543" y="3746706"/>
                    <a:pt x="797920" y="3708834"/>
                    <a:pt x="741589" y="3668278"/>
                  </a:cubicBezTo>
                  <a:cubicBezTo>
                    <a:pt x="501863" y="3527345"/>
                    <a:pt x="286341" y="3348667"/>
                    <a:pt x="103549" y="3140728"/>
                  </a:cubicBezTo>
                  <a:lnTo>
                    <a:pt x="0" y="3015106"/>
                  </a:lnTo>
                  <a:lnTo>
                    <a:pt x="0" y="2484097"/>
                  </a:lnTo>
                  <a:lnTo>
                    <a:pt x="17188" y="2506324"/>
                  </a:lnTo>
                  <a:cubicBezTo>
                    <a:pt x="36254" y="2530676"/>
                    <a:pt x="56012" y="2555807"/>
                    <a:pt x="75252" y="2580765"/>
                  </a:cubicBezTo>
                  <a:cubicBezTo>
                    <a:pt x="95443" y="2606851"/>
                    <a:pt x="122048" y="2641256"/>
                    <a:pt x="148653" y="2676699"/>
                  </a:cubicBezTo>
                  <a:cubicBezTo>
                    <a:pt x="161306" y="2693426"/>
                    <a:pt x="173958" y="2710844"/>
                    <a:pt x="186177" y="2727656"/>
                  </a:cubicBezTo>
                  <a:cubicBezTo>
                    <a:pt x="197791" y="2743602"/>
                    <a:pt x="208797" y="2758768"/>
                    <a:pt x="219802" y="2773414"/>
                  </a:cubicBezTo>
                  <a:lnTo>
                    <a:pt x="219975" y="2773586"/>
                  </a:lnTo>
                  <a:lnTo>
                    <a:pt x="220149" y="2773760"/>
                  </a:lnTo>
                  <a:cubicBezTo>
                    <a:pt x="239128" y="2799846"/>
                    <a:pt x="259407" y="2826017"/>
                    <a:pt x="278992" y="2851322"/>
                  </a:cubicBezTo>
                  <a:lnTo>
                    <a:pt x="290344" y="2865967"/>
                  </a:lnTo>
                  <a:lnTo>
                    <a:pt x="296065" y="2873075"/>
                  </a:lnTo>
                  <a:cubicBezTo>
                    <a:pt x="318075" y="2900286"/>
                    <a:pt x="340695" y="2928451"/>
                    <a:pt x="363834" y="2955229"/>
                  </a:cubicBezTo>
                  <a:cubicBezTo>
                    <a:pt x="414704" y="3014852"/>
                    <a:pt x="467047" y="3071355"/>
                    <a:pt x="519304" y="3123178"/>
                  </a:cubicBezTo>
                  <a:cubicBezTo>
                    <a:pt x="630577" y="3232979"/>
                    <a:pt x="747655" y="3327005"/>
                    <a:pt x="867075" y="3402488"/>
                  </a:cubicBezTo>
                  <a:cubicBezTo>
                    <a:pt x="934671" y="3444865"/>
                    <a:pt x="997241" y="3479096"/>
                    <a:pt x="1058596" y="3507088"/>
                  </a:cubicBezTo>
                  <a:lnTo>
                    <a:pt x="1058770" y="3507175"/>
                  </a:lnTo>
                  <a:lnTo>
                    <a:pt x="1058943" y="3507262"/>
                  </a:lnTo>
                  <a:cubicBezTo>
                    <a:pt x="1121339" y="3536639"/>
                    <a:pt x="1189368" y="3563245"/>
                    <a:pt x="1261123" y="3586297"/>
                  </a:cubicBezTo>
                  <a:cubicBezTo>
                    <a:pt x="1327160" y="3607528"/>
                    <a:pt x="1398222" y="3625987"/>
                    <a:pt x="1472230" y="3640980"/>
                  </a:cubicBezTo>
                  <a:cubicBezTo>
                    <a:pt x="1506288" y="3647739"/>
                    <a:pt x="1542426" y="3653805"/>
                    <a:pt x="1579344" y="3659005"/>
                  </a:cubicBezTo>
                  <a:cubicBezTo>
                    <a:pt x="1614008" y="3663857"/>
                    <a:pt x="1650232" y="3667931"/>
                    <a:pt x="1686890" y="3671225"/>
                  </a:cubicBezTo>
                  <a:cubicBezTo>
                    <a:pt x="1756999" y="3677637"/>
                    <a:pt x="1829794" y="3680757"/>
                    <a:pt x="1909524" y="3680931"/>
                  </a:cubicBezTo>
                  <a:lnTo>
                    <a:pt x="1920703" y="3680931"/>
                  </a:lnTo>
                  <a:cubicBezTo>
                    <a:pt x="1925642" y="3681018"/>
                    <a:pt x="1930496" y="3681018"/>
                    <a:pt x="1935434" y="3681018"/>
                  </a:cubicBezTo>
                  <a:cubicBezTo>
                    <a:pt x="1947307" y="3681018"/>
                    <a:pt x="1956146" y="3680931"/>
                    <a:pt x="1964120" y="3680584"/>
                  </a:cubicBezTo>
                  <a:lnTo>
                    <a:pt x="1964379" y="3680584"/>
                  </a:lnTo>
                  <a:lnTo>
                    <a:pt x="1964639" y="3680584"/>
                  </a:lnTo>
                  <a:lnTo>
                    <a:pt x="1991591" y="3679891"/>
                  </a:lnTo>
                  <a:lnTo>
                    <a:pt x="2018717" y="3678503"/>
                  </a:lnTo>
                  <a:cubicBezTo>
                    <a:pt x="2049567" y="3677118"/>
                    <a:pt x="2082412" y="3674257"/>
                    <a:pt x="2124963" y="3669231"/>
                  </a:cubicBezTo>
                  <a:cubicBezTo>
                    <a:pt x="2263187" y="3652332"/>
                    <a:pt x="2401412" y="3614981"/>
                    <a:pt x="2535738" y="3558218"/>
                  </a:cubicBezTo>
                  <a:cubicBezTo>
                    <a:pt x="2597354" y="3532480"/>
                    <a:pt x="2661136" y="3500848"/>
                    <a:pt x="2730812" y="3461503"/>
                  </a:cubicBezTo>
                  <a:cubicBezTo>
                    <a:pt x="2790781" y="3427879"/>
                    <a:pt x="2852657" y="3389229"/>
                    <a:pt x="2920080" y="3343298"/>
                  </a:cubicBezTo>
                  <a:cubicBezTo>
                    <a:pt x="2975543" y="3305514"/>
                    <a:pt x="3034385" y="3262790"/>
                    <a:pt x="3105101" y="3208887"/>
                  </a:cubicBezTo>
                  <a:cubicBezTo>
                    <a:pt x="3136127" y="3185315"/>
                    <a:pt x="3167411" y="3160616"/>
                    <a:pt x="3196443" y="3137650"/>
                  </a:cubicBezTo>
                  <a:lnTo>
                    <a:pt x="3289603" y="3063123"/>
                  </a:lnTo>
                  <a:cubicBezTo>
                    <a:pt x="3342033" y="3021525"/>
                    <a:pt x="3395243" y="2980187"/>
                    <a:pt x="3446634" y="2940150"/>
                  </a:cubicBezTo>
                  <a:cubicBezTo>
                    <a:pt x="3518216" y="2884427"/>
                    <a:pt x="3592311" y="2826798"/>
                    <a:pt x="3662420" y="2769601"/>
                  </a:cubicBezTo>
                  <a:cubicBezTo>
                    <a:pt x="3806018" y="2653389"/>
                    <a:pt x="3909664" y="2559013"/>
                    <a:pt x="3998319" y="2463860"/>
                  </a:cubicBezTo>
                  <a:cubicBezTo>
                    <a:pt x="4052308" y="2405537"/>
                    <a:pt x="4097806" y="2350333"/>
                    <a:pt x="4137238" y="2295217"/>
                  </a:cubicBezTo>
                  <a:cubicBezTo>
                    <a:pt x="4181694" y="2232560"/>
                    <a:pt x="4217572" y="2172592"/>
                    <a:pt x="4247124" y="2111582"/>
                  </a:cubicBezTo>
                  <a:cubicBezTo>
                    <a:pt x="4308913" y="1985577"/>
                    <a:pt x="4347564" y="1847178"/>
                    <a:pt x="4361949" y="1700374"/>
                  </a:cubicBezTo>
                  <a:cubicBezTo>
                    <a:pt x="4365329" y="1665537"/>
                    <a:pt x="4367496" y="1628532"/>
                    <a:pt x="4368449" y="1590747"/>
                  </a:cubicBezTo>
                  <a:lnTo>
                    <a:pt x="4368536" y="1586502"/>
                  </a:lnTo>
                  <a:cubicBezTo>
                    <a:pt x="4368796" y="1569516"/>
                    <a:pt x="4369057" y="1552097"/>
                    <a:pt x="4368796" y="1534158"/>
                  </a:cubicBezTo>
                  <a:cubicBezTo>
                    <a:pt x="4368796" y="1528612"/>
                    <a:pt x="4368710" y="1523152"/>
                    <a:pt x="4368710" y="1517606"/>
                  </a:cubicBezTo>
                  <a:cubicBezTo>
                    <a:pt x="4368710" y="1504000"/>
                    <a:pt x="4368623" y="1490047"/>
                    <a:pt x="4368189" y="1476095"/>
                  </a:cubicBezTo>
                  <a:cubicBezTo>
                    <a:pt x="4366715" y="1397060"/>
                    <a:pt x="4362817" y="1319238"/>
                    <a:pt x="4356749" y="1244884"/>
                  </a:cubicBezTo>
                  <a:cubicBezTo>
                    <a:pt x="4343144" y="1083520"/>
                    <a:pt x="4319745" y="929522"/>
                    <a:pt x="4287074" y="787052"/>
                  </a:cubicBezTo>
                  <a:cubicBezTo>
                    <a:pt x="4251284" y="631321"/>
                    <a:pt x="4204139" y="482958"/>
                    <a:pt x="4147029" y="346032"/>
                  </a:cubicBezTo>
                  <a:cubicBezTo>
                    <a:pt x="4132211" y="310328"/>
                    <a:pt x="4116439" y="274710"/>
                    <a:pt x="4100319" y="240307"/>
                  </a:cubicBezTo>
                  <a:cubicBezTo>
                    <a:pt x="4084547" y="207028"/>
                    <a:pt x="4067041" y="172277"/>
                    <a:pt x="4048323" y="136833"/>
                  </a:cubicBezTo>
                  <a:close/>
                  <a:moveTo>
                    <a:pt x="0" y="0"/>
                  </a:moveTo>
                  <a:lnTo>
                    <a:pt x="278246" y="0"/>
                  </a:lnTo>
                  <a:lnTo>
                    <a:pt x="193425" y="86981"/>
                  </a:lnTo>
                  <a:cubicBezTo>
                    <a:pt x="142241" y="144090"/>
                    <a:pt x="93754" y="203041"/>
                    <a:pt x="48300" y="263444"/>
                  </a:cubicBezTo>
                  <a:lnTo>
                    <a:pt x="0" y="33388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AE3CE67-501F-9035-60C4-484EA7630B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l="27183" r="15921" b="2"/>
          <a:stretch/>
        </p:blipFill>
        <p:spPr>
          <a:xfrm>
            <a:off x="3125968" y="2564970"/>
            <a:ext cx="3316388" cy="3278632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78" name="Graphic 4">
            <a:extLst>
              <a:ext uri="{FF2B5EF4-FFF2-40B4-BE49-F238E27FC236}">
                <a16:creationId xmlns:a16="http://schemas.microsoft.com/office/drawing/2014/main" id="{DE51D1B5-E12D-46A1-B0B3-7BAB36C3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25938" y="2543765"/>
            <a:ext cx="3375140" cy="3326212"/>
            <a:chOff x="3414665" y="738154"/>
            <a:chExt cx="5366579" cy="5378461"/>
          </a:xfrm>
          <a:solidFill>
            <a:schemeClr val="bg1">
              <a:alpha val="30000"/>
            </a:schemeClr>
          </a:solidFill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DCD62F51-9CF9-43CF-BD8B-D030D6711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67033" y="752474"/>
              <a:ext cx="5098846" cy="5278088"/>
            </a:xfrm>
            <a:custGeom>
              <a:avLst/>
              <a:gdLst>
                <a:gd name="connsiteX0" fmla="*/ 2413047 w 5098846"/>
                <a:gd name="connsiteY0" fmla="*/ 571500 h 5278088"/>
                <a:gd name="connsiteX1" fmla="*/ 2488866 w 5098846"/>
                <a:gd name="connsiteY1" fmla="*/ 572738 h 5278088"/>
                <a:gd name="connsiteX2" fmla="*/ 2498486 w 5098846"/>
                <a:gd name="connsiteY2" fmla="*/ 573024 h 5278088"/>
                <a:gd name="connsiteX3" fmla="*/ 2508107 w 5098846"/>
                <a:gd name="connsiteY3" fmla="*/ 573024 h 5278088"/>
                <a:gd name="connsiteX4" fmla="*/ 2513345 w 5098846"/>
                <a:gd name="connsiteY4" fmla="*/ 573024 h 5278088"/>
                <a:gd name="connsiteX5" fmla="*/ 3401742 w 5098846"/>
                <a:gd name="connsiteY5" fmla="*/ 751904 h 5278088"/>
                <a:gd name="connsiteX6" fmla="*/ 4014200 w 5098846"/>
                <a:gd name="connsiteY6" fmla="*/ 1210532 h 5278088"/>
                <a:gd name="connsiteX7" fmla="*/ 4395390 w 5098846"/>
                <a:gd name="connsiteY7" fmla="*/ 1879473 h 5278088"/>
                <a:gd name="connsiteX8" fmla="*/ 4527311 w 5098846"/>
                <a:gd name="connsiteY8" fmla="*/ 2668334 h 5278088"/>
                <a:gd name="connsiteX9" fmla="*/ 4399010 w 5098846"/>
                <a:gd name="connsiteY9" fmla="*/ 3439001 h 5278088"/>
                <a:gd name="connsiteX10" fmla="*/ 4025820 w 5098846"/>
                <a:gd name="connsiteY10" fmla="*/ 4084796 h 5278088"/>
                <a:gd name="connsiteX11" fmla="*/ 3412982 w 5098846"/>
                <a:gd name="connsiteY11" fmla="*/ 4529328 h 5278088"/>
                <a:gd name="connsiteX12" fmla="*/ 2496676 w 5098846"/>
                <a:gd name="connsiteY12" fmla="*/ 4705065 h 5278088"/>
                <a:gd name="connsiteX13" fmla="*/ 2489438 w 5098846"/>
                <a:gd name="connsiteY13" fmla="*/ 4705065 h 5278088"/>
                <a:gd name="connsiteX14" fmla="*/ 2479532 w 5098846"/>
                <a:gd name="connsiteY14" fmla="*/ 4705065 h 5278088"/>
                <a:gd name="connsiteX15" fmla="*/ 2469626 w 5098846"/>
                <a:gd name="connsiteY15" fmla="*/ 4705350 h 5278088"/>
                <a:gd name="connsiteX16" fmla="*/ 2389520 w 5098846"/>
                <a:gd name="connsiteY16" fmla="*/ 4706684 h 5278088"/>
                <a:gd name="connsiteX17" fmla="*/ 1585039 w 5098846"/>
                <a:gd name="connsiteY17" fmla="*/ 4538853 h 5278088"/>
                <a:gd name="connsiteX18" fmla="*/ 1036970 w 5098846"/>
                <a:gd name="connsiteY18" fmla="*/ 4105656 h 5278088"/>
                <a:gd name="connsiteX19" fmla="*/ 691880 w 5098846"/>
                <a:gd name="connsiteY19" fmla="*/ 3456718 h 5278088"/>
                <a:gd name="connsiteX20" fmla="*/ 571674 w 5098846"/>
                <a:gd name="connsiteY20" fmla="*/ 2673953 h 5278088"/>
                <a:gd name="connsiteX21" fmla="*/ 696166 w 5098846"/>
                <a:gd name="connsiteY21" fmla="*/ 1870710 h 5278088"/>
                <a:gd name="connsiteX22" fmla="*/ 1052782 w 5098846"/>
                <a:gd name="connsiteY22" fmla="*/ 1195959 h 5278088"/>
                <a:gd name="connsiteX23" fmla="*/ 1612090 w 5098846"/>
                <a:gd name="connsiteY23" fmla="*/ 744569 h 5278088"/>
                <a:gd name="connsiteX24" fmla="*/ 2413047 w 5098846"/>
                <a:gd name="connsiteY24" fmla="*/ 571500 h 5278088"/>
                <a:gd name="connsiteX25" fmla="*/ 2413047 w 5098846"/>
                <a:gd name="connsiteY25" fmla="*/ 0 h 5278088"/>
                <a:gd name="connsiteX26" fmla="*/ 2389425 w 5098846"/>
                <a:gd name="connsiteY26" fmla="*/ 5278089 h 5278088"/>
                <a:gd name="connsiteX27" fmla="*/ 2488104 w 5098846"/>
                <a:gd name="connsiteY27" fmla="*/ 5276469 h 5278088"/>
                <a:gd name="connsiteX28" fmla="*/ 2496676 w 5098846"/>
                <a:gd name="connsiteY28" fmla="*/ 5276469 h 5278088"/>
                <a:gd name="connsiteX29" fmla="*/ 2513441 w 5098846"/>
                <a:gd name="connsiteY29" fmla="*/ 1524 h 5278088"/>
                <a:gd name="connsiteX30" fmla="*/ 2507535 w 5098846"/>
                <a:gd name="connsiteY30" fmla="*/ 1524 h 5278088"/>
                <a:gd name="connsiteX31" fmla="*/ 2413047 w 5098846"/>
                <a:gd name="connsiteY31" fmla="*/ 0 h 5278088"/>
                <a:gd name="connsiteX32" fmla="*/ 2413047 w 5098846"/>
                <a:gd name="connsiteY32" fmla="*/ 0 h 527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098846" h="5278088">
                  <a:moveTo>
                    <a:pt x="2413047" y="571500"/>
                  </a:moveTo>
                  <a:cubicBezTo>
                    <a:pt x="2438384" y="571500"/>
                    <a:pt x="2463244" y="571881"/>
                    <a:pt x="2488866" y="572738"/>
                  </a:cubicBezTo>
                  <a:lnTo>
                    <a:pt x="2498486" y="573024"/>
                  </a:lnTo>
                  <a:lnTo>
                    <a:pt x="2508107" y="573024"/>
                  </a:lnTo>
                  <a:lnTo>
                    <a:pt x="2513345" y="573024"/>
                  </a:lnTo>
                  <a:cubicBezTo>
                    <a:pt x="2841101" y="573024"/>
                    <a:pt x="3139995" y="633222"/>
                    <a:pt x="3401742" y="751904"/>
                  </a:cubicBezTo>
                  <a:cubicBezTo>
                    <a:pt x="3637295" y="858774"/>
                    <a:pt x="3843416" y="1013079"/>
                    <a:pt x="4014200" y="1210532"/>
                  </a:cubicBezTo>
                  <a:cubicBezTo>
                    <a:pt x="4178601" y="1400651"/>
                    <a:pt x="4306903" y="1625727"/>
                    <a:pt x="4395390" y="1879473"/>
                  </a:cubicBezTo>
                  <a:cubicBezTo>
                    <a:pt x="4482925" y="2130362"/>
                    <a:pt x="4527311" y="2395728"/>
                    <a:pt x="4527311" y="2668334"/>
                  </a:cubicBezTo>
                  <a:cubicBezTo>
                    <a:pt x="4527311" y="2936843"/>
                    <a:pt x="4484163" y="3196114"/>
                    <a:pt x="4399010" y="3439001"/>
                  </a:cubicBezTo>
                  <a:cubicBezTo>
                    <a:pt x="4312808" y="3684937"/>
                    <a:pt x="4187269" y="3902202"/>
                    <a:pt x="4025820" y="4084796"/>
                  </a:cubicBezTo>
                  <a:cubicBezTo>
                    <a:pt x="3856751" y="4276058"/>
                    <a:pt x="3650535" y="4425601"/>
                    <a:pt x="3412982" y="4529328"/>
                  </a:cubicBezTo>
                  <a:cubicBezTo>
                    <a:pt x="3145710" y="4645914"/>
                    <a:pt x="2837481" y="4705065"/>
                    <a:pt x="2496676" y="4705065"/>
                  </a:cubicBezTo>
                  <a:lnTo>
                    <a:pt x="2489438" y="4705065"/>
                  </a:lnTo>
                  <a:lnTo>
                    <a:pt x="2479532" y="4705065"/>
                  </a:lnTo>
                  <a:lnTo>
                    <a:pt x="2469626" y="4705350"/>
                  </a:lnTo>
                  <a:cubicBezTo>
                    <a:pt x="2442765" y="4706207"/>
                    <a:pt x="2415809" y="4706684"/>
                    <a:pt x="2389520" y="4706684"/>
                  </a:cubicBezTo>
                  <a:cubicBezTo>
                    <a:pt x="2090245" y="4706684"/>
                    <a:pt x="1819640" y="4650200"/>
                    <a:pt x="1585039" y="4538853"/>
                  </a:cubicBezTo>
                  <a:cubicBezTo>
                    <a:pt x="1373774" y="4438555"/>
                    <a:pt x="1189370" y="4292823"/>
                    <a:pt x="1036970" y="4105656"/>
                  </a:cubicBezTo>
                  <a:cubicBezTo>
                    <a:pt x="888095" y="3922871"/>
                    <a:pt x="771985" y="3704463"/>
                    <a:pt x="691880" y="3456718"/>
                  </a:cubicBezTo>
                  <a:cubicBezTo>
                    <a:pt x="612060" y="3210020"/>
                    <a:pt x="571674" y="2946749"/>
                    <a:pt x="571674" y="2673953"/>
                  </a:cubicBezTo>
                  <a:cubicBezTo>
                    <a:pt x="571674" y="2396109"/>
                    <a:pt x="613584" y="2125790"/>
                    <a:pt x="696166" y="1870710"/>
                  </a:cubicBezTo>
                  <a:cubicBezTo>
                    <a:pt x="779224" y="1614011"/>
                    <a:pt x="899239" y="1387031"/>
                    <a:pt x="1052782" y="1195959"/>
                  </a:cubicBezTo>
                  <a:cubicBezTo>
                    <a:pt x="1209563" y="1000887"/>
                    <a:pt x="1397777" y="848963"/>
                    <a:pt x="1612090" y="744569"/>
                  </a:cubicBezTo>
                  <a:cubicBezTo>
                    <a:pt x="1847548" y="629698"/>
                    <a:pt x="2117105" y="571500"/>
                    <a:pt x="2413047" y="571500"/>
                  </a:cubicBezTo>
                  <a:moveTo>
                    <a:pt x="2413047" y="0"/>
                  </a:moveTo>
                  <a:cubicBezTo>
                    <a:pt x="-755635" y="0"/>
                    <a:pt x="-844694" y="5278089"/>
                    <a:pt x="2389425" y="5278089"/>
                  </a:cubicBezTo>
                  <a:cubicBezTo>
                    <a:pt x="2421810" y="5278089"/>
                    <a:pt x="2455052" y="5277517"/>
                    <a:pt x="2488104" y="5276469"/>
                  </a:cubicBezTo>
                  <a:cubicBezTo>
                    <a:pt x="2491152" y="5276469"/>
                    <a:pt x="2493629" y="5276469"/>
                    <a:pt x="2496676" y="5276469"/>
                  </a:cubicBezTo>
                  <a:cubicBezTo>
                    <a:pt x="6022832" y="5276469"/>
                    <a:pt x="5903674" y="1524"/>
                    <a:pt x="2513441" y="1524"/>
                  </a:cubicBezTo>
                  <a:cubicBezTo>
                    <a:pt x="2511536" y="1524"/>
                    <a:pt x="2509440" y="1524"/>
                    <a:pt x="2507535" y="1524"/>
                  </a:cubicBezTo>
                  <a:cubicBezTo>
                    <a:pt x="2475531" y="476"/>
                    <a:pt x="2444480" y="0"/>
                    <a:pt x="2413047" y="0"/>
                  </a:cubicBezTo>
                  <a:lnTo>
                    <a:pt x="24130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245C1E2-FDA8-4E4F-92F2-DE5D880E6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78615" y="772453"/>
              <a:ext cx="5079154" cy="5190747"/>
            </a:xfrm>
            <a:custGeom>
              <a:avLst/>
              <a:gdLst>
                <a:gd name="connsiteX0" fmla="*/ 2498620 w 5079154"/>
                <a:gd name="connsiteY0" fmla="*/ 24 h 5190747"/>
                <a:gd name="connsiteX1" fmla="*/ 3484267 w 5079154"/>
                <a:gd name="connsiteY1" fmla="*/ 172045 h 5190747"/>
                <a:gd name="connsiteX2" fmla="*/ 3543417 w 5079154"/>
                <a:gd name="connsiteY2" fmla="*/ 195382 h 5190747"/>
                <a:gd name="connsiteX3" fmla="*/ 3573040 w 5079154"/>
                <a:gd name="connsiteY3" fmla="*/ 207002 h 5190747"/>
                <a:gd name="connsiteX4" fmla="*/ 3602091 w 5079154"/>
                <a:gd name="connsiteY4" fmla="*/ 220051 h 5190747"/>
                <a:gd name="connsiteX5" fmla="*/ 3660099 w 5079154"/>
                <a:gd name="connsiteY5" fmla="*/ 246531 h 5190747"/>
                <a:gd name="connsiteX6" fmla="*/ 3689150 w 5079154"/>
                <a:gd name="connsiteY6" fmla="*/ 259771 h 5190747"/>
                <a:gd name="connsiteX7" fmla="*/ 3717534 w 5079154"/>
                <a:gd name="connsiteY7" fmla="*/ 274439 h 5190747"/>
                <a:gd name="connsiteX8" fmla="*/ 3774303 w 5079154"/>
                <a:gd name="connsiteY8" fmla="*/ 303871 h 5190747"/>
                <a:gd name="connsiteX9" fmla="*/ 3802688 w 5079154"/>
                <a:gd name="connsiteY9" fmla="*/ 318635 h 5190747"/>
                <a:gd name="connsiteX10" fmla="*/ 3830310 w 5079154"/>
                <a:gd name="connsiteY10" fmla="*/ 334732 h 5190747"/>
                <a:gd name="connsiteX11" fmla="*/ 3885555 w 5079154"/>
                <a:gd name="connsiteY11" fmla="*/ 367308 h 5190747"/>
                <a:gd name="connsiteX12" fmla="*/ 3913178 w 5079154"/>
                <a:gd name="connsiteY12" fmla="*/ 383691 h 5190747"/>
                <a:gd name="connsiteX13" fmla="*/ 3939943 w 5079154"/>
                <a:gd name="connsiteY13" fmla="*/ 401312 h 5190747"/>
                <a:gd name="connsiteX14" fmla="*/ 4339612 w 5079154"/>
                <a:gd name="connsiteY14" fmla="*/ 724972 h 5190747"/>
                <a:gd name="connsiteX15" fmla="*/ 4664034 w 5079154"/>
                <a:gd name="connsiteY15" fmla="*/ 1126832 h 5190747"/>
                <a:gd name="connsiteX16" fmla="*/ 4902539 w 5079154"/>
                <a:gd name="connsiteY16" fmla="*/ 1585460 h 5190747"/>
                <a:gd name="connsiteX17" fmla="*/ 5047891 w 5079154"/>
                <a:gd name="connsiteY17" fmla="*/ 2081046 h 5190747"/>
                <a:gd name="connsiteX18" fmla="*/ 5075228 w 5079154"/>
                <a:gd name="connsiteY18" fmla="*/ 2337554 h 5190747"/>
                <a:gd name="connsiteX19" fmla="*/ 5077609 w 5079154"/>
                <a:gd name="connsiteY19" fmla="*/ 2401943 h 5190747"/>
                <a:gd name="connsiteX20" fmla="*/ 5078847 w 5079154"/>
                <a:gd name="connsiteY20" fmla="*/ 2466237 h 5190747"/>
                <a:gd name="connsiteX21" fmla="*/ 5078466 w 5079154"/>
                <a:gd name="connsiteY21" fmla="*/ 2530531 h 5190747"/>
                <a:gd name="connsiteX22" fmla="*/ 5076942 w 5079154"/>
                <a:gd name="connsiteY22" fmla="*/ 2594729 h 5190747"/>
                <a:gd name="connsiteX23" fmla="*/ 4999028 w 5079154"/>
                <a:gd name="connsiteY23" fmla="*/ 3099269 h 5190747"/>
                <a:gd name="connsiteX24" fmla="*/ 4968738 w 5079154"/>
                <a:gd name="connsiteY24" fmla="*/ 3222141 h 5190747"/>
                <a:gd name="connsiteX25" fmla="*/ 4952451 w 5079154"/>
                <a:gd name="connsiteY25" fmla="*/ 3283101 h 5190747"/>
                <a:gd name="connsiteX26" fmla="*/ 4936925 w 5079154"/>
                <a:gd name="connsiteY26" fmla="*/ 3344156 h 5190747"/>
                <a:gd name="connsiteX27" fmla="*/ 4919875 w 5079154"/>
                <a:gd name="connsiteY27" fmla="*/ 3404831 h 5190747"/>
                <a:gd name="connsiteX28" fmla="*/ 4903016 w 5079154"/>
                <a:gd name="connsiteY28" fmla="*/ 3465410 h 5190747"/>
                <a:gd name="connsiteX29" fmla="*/ 4865297 w 5079154"/>
                <a:gd name="connsiteY29" fmla="*/ 3585520 h 5190747"/>
                <a:gd name="connsiteX30" fmla="*/ 4671177 w 5079154"/>
                <a:gd name="connsiteY30" fmla="*/ 4052340 h 5190747"/>
                <a:gd name="connsiteX31" fmla="*/ 4386094 w 5079154"/>
                <a:gd name="connsiteY31" fmla="*/ 4476393 h 5190747"/>
                <a:gd name="connsiteX32" fmla="*/ 4343708 w 5079154"/>
                <a:gd name="connsiteY32" fmla="*/ 4524875 h 5190747"/>
                <a:gd name="connsiteX33" fmla="*/ 4298655 w 5079154"/>
                <a:gd name="connsiteY33" fmla="*/ 4570976 h 5190747"/>
                <a:gd name="connsiteX34" fmla="*/ 4252935 w 5079154"/>
                <a:gd name="connsiteY34" fmla="*/ 4616411 h 5190747"/>
                <a:gd name="connsiteX35" fmla="*/ 4204738 w 5079154"/>
                <a:gd name="connsiteY35" fmla="*/ 4659273 h 5190747"/>
                <a:gd name="connsiteX36" fmla="*/ 4180354 w 5079154"/>
                <a:gd name="connsiteY36" fmla="*/ 4680419 h 5190747"/>
                <a:gd name="connsiteX37" fmla="*/ 4155494 w 5079154"/>
                <a:gd name="connsiteY37" fmla="*/ 4700898 h 5190747"/>
                <a:gd name="connsiteX38" fmla="*/ 4103964 w 5079154"/>
                <a:gd name="connsiteY38" fmla="*/ 4739664 h 5190747"/>
                <a:gd name="connsiteX39" fmla="*/ 4078151 w 5079154"/>
                <a:gd name="connsiteY39" fmla="*/ 4759000 h 5190747"/>
                <a:gd name="connsiteX40" fmla="*/ 4051766 w 5079154"/>
                <a:gd name="connsiteY40" fmla="*/ 4777479 h 5190747"/>
                <a:gd name="connsiteX41" fmla="*/ 3997950 w 5079154"/>
                <a:gd name="connsiteY41" fmla="*/ 4812816 h 5190747"/>
                <a:gd name="connsiteX42" fmla="*/ 3970994 w 5079154"/>
                <a:gd name="connsiteY42" fmla="*/ 4830342 h 5190747"/>
                <a:gd name="connsiteX43" fmla="*/ 3957469 w 5079154"/>
                <a:gd name="connsiteY43" fmla="*/ 4839010 h 5190747"/>
                <a:gd name="connsiteX44" fmla="*/ 3943563 w 5079154"/>
                <a:gd name="connsiteY44" fmla="*/ 4847011 h 5190747"/>
                <a:gd name="connsiteX45" fmla="*/ 3887746 w 5079154"/>
                <a:gd name="connsiteY45" fmla="*/ 4878824 h 5190747"/>
                <a:gd name="connsiteX46" fmla="*/ 3859742 w 5079154"/>
                <a:gd name="connsiteY46" fmla="*/ 4894541 h 5190747"/>
                <a:gd name="connsiteX47" fmla="*/ 3845741 w 5079154"/>
                <a:gd name="connsiteY47" fmla="*/ 4902351 h 5190747"/>
                <a:gd name="connsiteX48" fmla="*/ 3831358 w 5079154"/>
                <a:gd name="connsiteY48" fmla="*/ 4909400 h 5190747"/>
                <a:gd name="connsiteX49" fmla="*/ 3773827 w 5079154"/>
                <a:gd name="connsiteY49" fmla="*/ 4937498 h 5190747"/>
                <a:gd name="connsiteX50" fmla="*/ 3745157 w 5079154"/>
                <a:gd name="connsiteY50" fmla="*/ 4951500 h 5190747"/>
                <a:gd name="connsiteX51" fmla="*/ 3716106 w 5079154"/>
                <a:gd name="connsiteY51" fmla="*/ 4964835 h 5190747"/>
                <a:gd name="connsiteX52" fmla="*/ 3657146 w 5079154"/>
                <a:gd name="connsiteY52" fmla="*/ 4989314 h 5190747"/>
                <a:gd name="connsiteX53" fmla="*/ 3598091 w 5079154"/>
                <a:gd name="connsiteY53" fmla="*/ 5013032 h 5190747"/>
                <a:gd name="connsiteX54" fmla="*/ 3538083 w 5079154"/>
                <a:gd name="connsiteY54" fmla="*/ 5033986 h 5190747"/>
                <a:gd name="connsiteX55" fmla="*/ 3478171 w 5079154"/>
                <a:gd name="connsiteY55" fmla="*/ 5054656 h 5190747"/>
                <a:gd name="connsiteX56" fmla="*/ 3417306 w 5079154"/>
                <a:gd name="connsiteY56" fmla="*/ 5072086 h 5190747"/>
                <a:gd name="connsiteX57" fmla="*/ 3356632 w 5079154"/>
                <a:gd name="connsiteY57" fmla="*/ 5089422 h 5190747"/>
                <a:gd name="connsiteX58" fmla="*/ 3295386 w 5079154"/>
                <a:gd name="connsiteY58" fmla="*/ 5103996 h 5190747"/>
                <a:gd name="connsiteX59" fmla="*/ 3172514 w 5079154"/>
                <a:gd name="connsiteY59" fmla="*/ 5129999 h 5190747"/>
                <a:gd name="connsiteX60" fmla="*/ 3110887 w 5079154"/>
                <a:gd name="connsiteY60" fmla="*/ 5141143 h 5190747"/>
                <a:gd name="connsiteX61" fmla="*/ 3080121 w 5079154"/>
                <a:gd name="connsiteY61" fmla="*/ 5146667 h 5190747"/>
                <a:gd name="connsiteX62" fmla="*/ 3049165 w 5079154"/>
                <a:gd name="connsiteY62" fmla="*/ 5150954 h 5190747"/>
                <a:gd name="connsiteX63" fmla="*/ 2555008 w 5079154"/>
                <a:gd name="connsiteY63" fmla="*/ 5189435 h 5190747"/>
                <a:gd name="connsiteX64" fmla="*/ 2431945 w 5079154"/>
                <a:gd name="connsiteY64" fmla="*/ 5190483 h 5190747"/>
                <a:gd name="connsiteX65" fmla="*/ 2370318 w 5079154"/>
                <a:gd name="connsiteY65" fmla="*/ 5190387 h 5190747"/>
                <a:gd name="connsiteX66" fmla="*/ 2308501 w 5079154"/>
                <a:gd name="connsiteY66" fmla="*/ 5189244 h 5190747"/>
                <a:gd name="connsiteX67" fmla="*/ 2184200 w 5079154"/>
                <a:gd name="connsiteY67" fmla="*/ 5183434 h 5190747"/>
                <a:gd name="connsiteX68" fmla="*/ 2059994 w 5079154"/>
                <a:gd name="connsiteY68" fmla="*/ 5172099 h 5190747"/>
                <a:gd name="connsiteX69" fmla="*/ 1568027 w 5079154"/>
                <a:gd name="connsiteY69" fmla="*/ 5069134 h 5190747"/>
                <a:gd name="connsiteX70" fmla="*/ 1537738 w 5079154"/>
                <a:gd name="connsiteY70" fmla="*/ 5059704 h 5190747"/>
                <a:gd name="connsiteX71" fmla="*/ 1507829 w 5079154"/>
                <a:gd name="connsiteY71" fmla="*/ 5048941 h 5190747"/>
                <a:gd name="connsiteX72" fmla="*/ 1448298 w 5079154"/>
                <a:gd name="connsiteY72" fmla="*/ 5026557 h 5190747"/>
                <a:gd name="connsiteX73" fmla="*/ 1418485 w 5079154"/>
                <a:gd name="connsiteY73" fmla="*/ 5015318 h 5190747"/>
                <a:gd name="connsiteX74" fmla="*/ 1389243 w 5079154"/>
                <a:gd name="connsiteY74" fmla="*/ 5002649 h 5190747"/>
                <a:gd name="connsiteX75" fmla="*/ 1331045 w 5079154"/>
                <a:gd name="connsiteY75" fmla="*/ 4976360 h 5190747"/>
                <a:gd name="connsiteX76" fmla="*/ 1106446 w 5079154"/>
                <a:gd name="connsiteY76" fmla="*/ 4853583 h 5190747"/>
                <a:gd name="connsiteX77" fmla="*/ 710777 w 5079154"/>
                <a:gd name="connsiteY77" fmla="*/ 4526495 h 5190747"/>
                <a:gd name="connsiteX78" fmla="*/ 400834 w 5079154"/>
                <a:gd name="connsiteY78" fmla="*/ 4116824 h 5190747"/>
                <a:gd name="connsiteX79" fmla="*/ 181092 w 5079154"/>
                <a:gd name="connsiteY79" fmla="*/ 3653719 h 5190747"/>
                <a:gd name="connsiteX80" fmla="*/ 47361 w 5079154"/>
                <a:gd name="connsiteY80" fmla="*/ 3159943 h 5190747"/>
                <a:gd name="connsiteX81" fmla="*/ 36026 w 5079154"/>
                <a:gd name="connsiteY81" fmla="*/ 3096887 h 5190747"/>
                <a:gd name="connsiteX82" fmla="*/ 26882 w 5079154"/>
                <a:gd name="connsiteY82" fmla="*/ 3033546 h 5190747"/>
                <a:gd name="connsiteX83" fmla="*/ 18596 w 5079154"/>
                <a:gd name="connsiteY83" fmla="*/ 2970110 h 5190747"/>
                <a:gd name="connsiteX84" fmla="*/ 12214 w 5079154"/>
                <a:gd name="connsiteY84" fmla="*/ 2906482 h 5190747"/>
                <a:gd name="connsiteX85" fmla="*/ 3451 w 5079154"/>
                <a:gd name="connsiteY85" fmla="*/ 2778848 h 5190747"/>
                <a:gd name="connsiteX86" fmla="*/ 22 w 5079154"/>
                <a:gd name="connsiteY86" fmla="*/ 2650927 h 5190747"/>
                <a:gd name="connsiteX87" fmla="*/ 42313 w 5079154"/>
                <a:gd name="connsiteY87" fmla="*/ 2141625 h 5190747"/>
                <a:gd name="connsiteX88" fmla="*/ 165662 w 5079154"/>
                <a:gd name="connsiteY88" fmla="*/ 1644896 h 5190747"/>
                <a:gd name="connsiteX89" fmla="*/ 370259 w 5079154"/>
                <a:gd name="connsiteY89" fmla="*/ 1173504 h 5190747"/>
                <a:gd name="connsiteX90" fmla="*/ 661247 w 5079154"/>
                <a:gd name="connsiteY90" fmla="*/ 746022 h 5190747"/>
                <a:gd name="connsiteX91" fmla="*/ 704015 w 5079154"/>
                <a:gd name="connsiteY91" fmla="*/ 696968 h 5190747"/>
                <a:gd name="connsiteX92" fmla="*/ 747353 w 5079154"/>
                <a:gd name="connsiteY92" fmla="*/ 648486 h 5190747"/>
                <a:gd name="connsiteX93" fmla="*/ 792121 w 5079154"/>
                <a:gd name="connsiteY93" fmla="*/ 601147 h 5190747"/>
                <a:gd name="connsiteX94" fmla="*/ 814505 w 5079154"/>
                <a:gd name="connsiteY94" fmla="*/ 577429 h 5190747"/>
                <a:gd name="connsiteX95" fmla="*/ 838031 w 5079154"/>
                <a:gd name="connsiteY95" fmla="*/ 554855 h 5190747"/>
                <a:gd name="connsiteX96" fmla="*/ 885942 w 5079154"/>
                <a:gd name="connsiteY96" fmla="*/ 510469 h 5190747"/>
                <a:gd name="connsiteX97" fmla="*/ 910326 w 5079154"/>
                <a:gd name="connsiteY97" fmla="*/ 488752 h 5190747"/>
                <a:gd name="connsiteX98" fmla="*/ 935948 w 5079154"/>
                <a:gd name="connsiteY98" fmla="*/ 468368 h 5190747"/>
                <a:gd name="connsiteX99" fmla="*/ 1040533 w 5079154"/>
                <a:gd name="connsiteY99" fmla="*/ 390073 h 5190747"/>
                <a:gd name="connsiteX100" fmla="*/ 1501638 w 5079154"/>
                <a:gd name="connsiteY100" fmla="*/ 152614 h 5190747"/>
                <a:gd name="connsiteX101" fmla="*/ 1997700 w 5079154"/>
                <a:gd name="connsiteY101" fmla="*/ 32599 h 5190747"/>
                <a:gd name="connsiteX102" fmla="*/ 2498620 w 5079154"/>
                <a:gd name="connsiteY102" fmla="*/ 24 h 5190747"/>
                <a:gd name="connsiteX103" fmla="*/ 2496620 w 5079154"/>
                <a:gd name="connsiteY103" fmla="*/ 193572 h 5190747"/>
                <a:gd name="connsiteX104" fmla="*/ 2037229 w 5079154"/>
                <a:gd name="connsiteY104" fmla="*/ 241483 h 5190747"/>
                <a:gd name="connsiteX105" fmla="*/ 1613081 w 5079154"/>
                <a:gd name="connsiteY105" fmla="*/ 404646 h 5190747"/>
                <a:gd name="connsiteX106" fmla="*/ 1245892 w 5079154"/>
                <a:gd name="connsiteY106" fmla="*/ 657725 h 5190747"/>
                <a:gd name="connsiteX107" fmla="*/ 1163310 w 5079154"/>
                <a:gd name="connsiteY107" fmla="*/ 731639 h 5190747"/>
                <a:gd name="connsiteX108" fmla="*/ 1142831 w 5079154"/>
                <a:gd name="connsiteY108" fmla="*/ 750118 h 5190747"/>
                <a:gd name="connsiteX109" fmla="*/ 1123019 w 5079154"/>
                <a:gd name="connsiteY109" fmla="*/ 769453 h 5190747"/>
                <a:gd name="connsiteX110" fmla="*/ 1083014 w 5079154"/>
                <a:gd name="connsiteY110" fmla="*/ 807744 h 5190747"/>
                <a:gd name="connsiteX111" fmla="*/ 1062917 w 5079154"/>
                <a:gd name="connsiteY111" fmla="*/ 826794 h 5190747"/>
                <a:gd name="connsiteX112" fmla="*/ 1043676 w 5079154"/>
                <a:gd name="connsiteY112" fmla="*/ 846701 h 5190747"/>
                <a:gd name="connsiteX113" fmla="*/ 1005100 w 5079154"/>
                <a:gd name="connsiteY113" fmla="*/ 886516 h 5190747"/>
                <a:gd name="connsiteX114" fmla="*/ 968143 w 5079154"/>
                <a:gd name="connsiteY114" fmla="*/ 927949 h 5190747"/>
                <a:gd name="connsiteX115" fmla="*/ 932138 w 5079154"/>
                <a:gd name="connsiteY115" fmla="*/ 970336 h 5190747"/>
                <a:gd name="connsiteX116" fmla="*/ 514467 w 5079154"/>
                <a:gd name="connsiteY116" fmla="*/ 1759006 h 5190747"/>
                <a:gd name="connsiteX117" fmla="*/ 413693 w 5079154"/>
                <a:gd name="connsiteY117" fmla="*/ 2199918 h 5190747"/>
                <a:gd name="connsiteX118" fmla="*/ 380546 w 5079154"/>
                <a:gd name="connsiteY118" fmla="*/ 2651689 h 5190747"/>
                <a:gd name="connsiteX119" fmla="*/ 380260 w 5079154"/>
                <a:gd name="connsiteY119" fmla="*/ 2708363 h 5190747"/>
                <a:gd name="connsiteX120" fmla="*/ 381403 w 5079154"/>
                <a:gd name="connsiteY120" fmla="*/ 2765036 h 5190747"/>
                <a:gd name="connsiteX121" fmla="*/ 383117 w 5079154"/>
                <a:gd name="connsiteY121" fmla="*/ 2821710 h 5190747"/>
                <a:gd name="connsiteX122" fmla="*/ 384546 w 5079154"/>
                <a:gd name="connsiteY122" fmla="*/ 2849999 h 5190747"/>
                <a:gd name="connsiteX123" fmla="*/ 386261 w 5079154"/>
                <a:gd name="connsiteY123" fmla="*/ 2878289 h 5190747"/>
                <a:gd name="connsiteX124" fmla="*/ 389499 w 5079154"/>
                <a:gd name="connsiteY124" fmla="*/ 2934867 h 5190747"/>
                <a:gd name="connsiteX125" fmla="*/ 394547 w 5079154"/>
                <a:gd name="connsiteY125" fmla="*/ 2991255 h 5190747"/>
                <a:gd name="connsiteX126" fmla="*/ 399691 w 5079154"/>
                <a:gd name="connsiteY126" fmla="*/ 3047738 h 5190747"/>
                <a:gd name="connsiteX127" fmla="*/ 406644 w 5079154"/>
                <a:gd name="connsiteY127" fmla="*/ 3103936 h 5190747"/>
                <a:gd name="connsiteX128" fmla="*/ 500370 w 5079154"/>
                <a:gd name="connsiteY128" fmla="*/ 3546753 h 5190747"/>
                <a:gd name="connsiteX129" fmla="*/ 670677 w 5079154"/>
                <a:gd name="connsiteY129" fmla="*/ 3964710 h 5190747"/>
                <a:gd name="connsiteX130" fmla="*/ 920042 w 5079154"/>
                <a:gd name="connsiteY130" fmla="*/ 4339233 h 5190747"/>
                <a:gd name="connsiteX131" fmla="*/ 1248464 w 5079154"/>
                <a:gd name="connsiteY131" fmla="*/ 4646700 h 5190747"/>
                <a:gd name="connsiteX132" fmla="*/ 1294374 w 5079154"/>
                <a:gd name="connsiteY132" fmla="*/ 4679657 h 5190747"/>
                <a:gd name="connsiteX133" fmla="*/ 1317329 w 5079154"/>
                <a:gd name="connsiteY133" fmla="*/ 4696230 h 5190747"/>
                <a:gd name="connsiteX134" fmla="*/ 1341237 w 5079154"/>
                <a:gd name="connsiteY134" fmla="*/ 4711375 h 5190747"/>
                <a:gd name="connsiteX135" fmla="*/ 1388957 w 5079154"/>
                <a:gd name="connsiteY135" fmla="*/ 4742046 h 5190747"/>
                <a:gd name="connsiteX136" fmla="*/ 1412960 w 5079154"/>
                <a:gd name="connsiteY136" fmla="*/ 4757190 h 5190747"/>
                <a:gd name="connsiteX137" fmla="*/ 1437725 w 5079154"/>
                <a:gd name="connsiteY137" fmla="*/ 4771097 h 5190747"/>
                <a:gd name="connsiteX138" fmla="*/ 1487351 w 5079154"/>
                <a:gd name="connsiteY138" fmla="*/ 4798910 h 5190747"/>
                <a:gd name="connsiteX139" fmla="*/ 1512402 w 5079154"/>
                <a:gd name="connsiteY139" fmla="*/ 4812626 h 5190747"/>
                <a:gd name="connsiteX140" fmla="*/ 1538024 w 5079154"/>
                <a:gd name="connsiteY140" fmla="*/ 4825199 h 5190747"/>
                <a:gd name="connsiteX141" fmla="*/ 1589364 w 5079154"/>
                <a:gd name="connsiteY141" fmla="*/ 4850345 h 5190747"/>
                <a:gd name="connsiteX142" fmla="*/ 1615176 w 5079154"/>
                <a:gd name="connsiteY142" fmla="*/ 4862632 h 5190747"/>
                <a:gd name="connsiteX143" fmla="*/ 1641560 w 5079154"/>
                <a:gd name="connsiteY143" fmla="*/ 4873681 h 5190747"/>
                <a:gd name="connsiteX144" fmla="*/ 2083616 w 5079154"/>
                <a:gd name="connsiteY144" fmla="*/ 5005602 h 5190747"/>
                <a:gd name="connsiteX145" fmla="*/ 2199059 w 5079154"/>
                <a:gd name="connsiteY145" fmla="*/ 5021985 h 5190747"/>
                <a:gd name="connsiteX146" fmla="*/ 2315645 w 5079154"/>
                <a:gd name="connsiteY146" fmla="*/ 5031224 h 5190747"/>
                <a:gd name="connsiteX147" fmla="*/ 2374414 w 5079154"/>
                <a:gd name="connsiteY147" fmla="*/ 5033415 h 5190747"/>
                <a:gd name="connsiteX148" fmla="*/ 2433374 w 5079154"/>
                <a:gd name="connsiteY148" fmla="*/ 5034273 h 5190747"/>
                <a:gd name="connsiteX149" fmla="*/ 2551579 w 5079154"/>
                <a:gd name="connsiteY149" fmla="*/ 5033130 h 5190747"/>
                <a:gd name="connsiteX150" fmla="*/ 2669499 w 5079154"/>
                <a:gd name="connsiteY150" fmla="*/ 5027700 h 5190747"/>
                <a:gd name="connsiteX151" fmla="*/ 2727982 w 5079154"/>
                <a:gd name="connsiteY151" fmla="*/ 5022747 h 5190747"/>
                <a:gd name="connsiteX152" fmla="*/ 2757224 w 5079154"/>
                <a:gd name="connsiteY152" fmla="*/ 5020270 h 5190747"/>
                <a:gd name="connsiteX153" fmla="*/ 2771797 w 5079154"/>
                <a:gd name="connsiteY153" fmla="*/ 5018937 h 5190747"/>
                <a:gd name="connsiteX154" fmla="*/ 2786275 w 5079154"/>
                <a:gd name="connsiteY154" fmla="*/ 5016842 h 5190747"/>
                <a:gd name="connsiteX155" fmla="*/ 2902099 w 5079154"/>
                <a:gd name="connsiteY155" fmla="*/ 4999792 h 5190747"/>
                <a:gd name="connsiteX156" fmla="*/ 3016494 w 5079154"/>
                <a:gd name="connsiteY156" fmla="*/ 4976170 h 5190747"/>
                <a:gd name="connsiteX157" fmla="*/ 3452263 w 5079154"/>
                <a:gd name="connsiteY157" fmla="*/ 4822627 h 5190747"/>
                <a:gd name="connsiteX158" fmla="*/ 3503889 w 5079154"/>
                <a:gd name="connsiteY158" fmla="*/ 4797767 h 5190747"/>
                <a:gd name="connsiteX159" fmla="*/ 3554085 w 5079154"/>
                <a:gd name="connsiteY159" fmla="*/ 4770430 h 5190747"/>
                <a:gd name="connsiteX160" fmla="*/ 3603996 w 5079154"/>
                <a:gd name="connsiteY160" fmla="*/ 4742903 h 5190747"/>
                <a:gd name="connsiteX161" fmla="*/ 3628475 w 5079154"/>
                <a:gd name="connsiteY161" fmla="*/ 4728425 h 5190747"/>
                <a:gd name="connsiteX162" fmla="*/ 3652669 w 5079154"/>
                <a:gd name="connsiteY162" fmla="*/ 4713375 h 5190747"/>
                <a:gd name="connsiteX163" fmla="*/ 3700866 w 5079154"/>
                <a:gd name="connsiteY163" fmla="*/ 4683467 h 5190747"/>
                <a:gd name="connsiteX164" fmla="*/ 3712867 w 5079154"/>
                <a:gd name="connsiteY164" fmla="*/ 4675942 h 5190747"/>
                <a:gd name="connsiteX165" fmla="*/ 3724488 w 5079154"/>
                <a:gd name="connsiteY165" fmla="*/ 4667750 h 5190747"/>
                <a:gd name="connsiteX166" fmla="*/ 3747633 w 5079154"/>
                <a:gd name="connsiteY166" fmla="*/ 4651463 h 5190747"/>
                <a:gd name="connsiteX167" fmla="*/ 3794115 w 5079154"/>
                <a:gd name="connsiteY167" fmla="*/ 4619268 h 5190747"/>
                <a:gd name="connsiteX168" fmla="*/ 3805736 w 5079154"/>
                <a:gd name="connsiteY168" fmla="*/ 4611267 h 5190747"/>
                <a:gd name="connsiteX169" fmla="*/ 3816880 w 5079154"/>
                <a:gd name="connsiteY169" fmla="*/ 4602599 h 5190747"/>
                <a:gd name="connsiteX170" fmla="*/ 3839168 w 5079154"/>
                <a:gd name="connsiteY170" fmla="*/ 4585264 h 5190747"/>
                <a:gd name="connsiteX171" fmla="*/ 3883841 w 5079154"/>
                <a:gd name="connsiteY171" fmla="*/ 4550879 h 5190747"/>
                <a:gd name="connsiteX172" fmla="*/ 3905558 w 5079154"/>
                <a:gd name="connsiteY172" fmla="*/ 4532972 h 5190747"/>
                <a:gd name="connsiteX173" fmla="*/ 3926989 w 5079154"/>
                <a:gd name="connsiteY173" fmla="*/ 4514684 h 5190747"/>
                <a:gd name="connsiteX174" fmla="*/ 3969851 w 5079154"/>
                <a:gd name="connsiteY174" fmla="*/ 4478393 h 5190747"/>
                <a:gd name="connsiteX175" fmla="*/ 4011381 w 5079154"/>
                <a:gd name="connsiteY175" fmla="*/ 4440579 h 5190747"/>
                <a:gd name="connsiteX176" fmla="*/ 4053291 w 5079154"/>
                <a:gd name="connsiteY176" fmla="*/ 4403146 h 5190747"/>
                <a:gd name="connsiteX177" fmla="*/ 4093581 w 5079154"/>
                <a:gd name="connsiteY177" fmla="*/ 4363998 h 5190747"/>
                <a:gd name="connsiteX178" fmla="*/ 4134063 w 5079154"/>
                <a:gd name="connsiteY178" fmla="*/ 4324946 h 5190747"/>
                <a:gd name="connsiteX179" fmla="*/ 4172639 w 5079154"/>
                <a:gd name="connsiteY179" fmla="*/ 4283988 h 5190747"/>
                <a:gd name="connsiteX180" fmla="*/ 4450483 w 5079154"/>
                <a:gd name="connsiteY180" fmla="*/ 3926610 h 5190747"/>
                <a:gd name="connsiteX181" fmla="*/ 4647746 w 5079154"/>
                <a:gd name="connsiteY181" fmla="*/ 3513035 h 5190747"/>
                <a:gd name="connsiteX182" fmla="*/ 4664796 w 5079154"/>
                <a:gd name="connsiteY182" fmla="*/ 3457980 h 5190747"/>
                <a:gd name="connsiteX183" fmla="*/ 4681083 w 5079154"/>
                <a:gd name="connsiteY183" fmla="*/ 3402640 h 5190747"/>
                <a:gd name="connsiteX184" fmla="*/ 4707753 w 5079154"/>
                <a:gd name="connsiteY184" fmla="*/ 3290340 h 5190747"/>
                <a:gd name="connsiteX185" fmla="*/ 4726041 w 5079154"/>
                <a:gd name="connsiteY185" fmla="*/ 3176326 h 5190747"/>
                <a:gd name="connsiteX186" fmla="*/ 4735090 w 5079154"/>
                <a:gd name="connsiteY186" fmla="*/ 3061169 h 5190747"/>
                <a:gd name="connsiteX187" fmla="*/ 4713659 w 5079154"/>
                <a:gd name="connsiteY187" fmla="*/ 2603302 h 5190747"/>
                <a:gd name="connsiteX188" fmla="*/ 4707658 w 5079154"/>
                <a:gd name="connsiteY188" fmla="*/ 2546914 h 5190747"/>
                <a:gd name="connsiteX189" fmla="*/ 4700991 w 5079154"/>
                <a:gd name="connsiteY189" fmla="*/ 2490716 h 5190747"/>
                <a:gd name="connsiteX190" fmla="*/ 4692894 w 5079154"/>
                <a:gd name="connsiteY190" fmla="*/ 2434805 h 5190747"/>
                <a:gd name="connsiteX191" fmla="*/ 4684036 w 5079154"/>
                <a:gd name="connsiteY191" fmla="*/ 2379083 h 5190747"/>
                <a:gd name="connsiteX192" fmla="*/ 4673940 w 5079154"/>
                <a:gd name="connsiteY192" fmla="*/ 2323648 h 5190747"/>
                <a:gd name="connsiteX193" fmla="*/ 4669177 w 5079154"/>
                <a:gd name="connsiteY193" fmla="*/ 2295930 h 5190747"/>
                <a:gd name="connsiteX194" fmla="*/ 4663367 w 5079154"/>
                <a:gd name="connsiteY194" fmla="*/ 2268403 h 5190747"/>
                <a:gd name="connsiteX195" fmla="*/ 4652127 w 5079154"/>
                <a:gd name="connsiteY195" fmla="*/ 2213348 h 5190747"/>
                <a:gd name="connsiteX196" fmla="*/ 4646793 w 5079154"/>
                <a:gd name="connsiteY196" fmla="*/ 2185821 h 5190747"/>
                <a:gd name="connsiteX197" fmla="*/ 4640602 w 5079154"/>
                <a:gd name="connsiteY197" fmla="*/ 2158484 h 5190747"/>
                <a:gd name="connsiteX198" fmla="*/ 4526969 w 5079154"/>
                <a:gd name="connsiteY198" fmla="*/ 1725668 h 5190747"/>
                <a:gd name="connsiteX199" fmla="*/ 4348947 w 5079154"/>
                <a:gd name="connsiteY199" fmla="*/ 1315426 h 5190747"/>
                <a:gd name="connsiteX200" fmla="*/ 4322277 w 5079154"/>
                <a:gd name="connsiteY200" fmla="*/ 1266087 h 5190747"/>
                <a:gd name="connsiteX201" fmla="*/ 4293416 w 5079154"/>
                <a:gd name="connsiteY201" fmla="*/ 1218176 h 5190747"/>
                <a:gd name="connsiteX202" fmla="*/ 4264555 w 5079154"/>
                <a:gd name="connsiteY202" fmla="*/ 1170075 h 5190747"/>
                <a:gd name="connsiteX203" fmla="*/ 4233599 w 5079154"/>
                <a:gd name="connsiteY203" fmla="*/ 1123403 h 5190747"/>
                <a:gd name="connsiteX204" fmla="*/ 4202262 w 5079154"/>
                <a:gd name="connsiteY204" fmla="*/ 1076825 h 5190747"/>
                <a:gd name="connsiteX205" fmla="*/ 4169115 w 5079154"/>
                <a:gd name="connsiteY205" fmla="*/ 1031582 h 5190747"/>
                <a:gd name="connsiteX206" fmla="*/ 4152541 w 5079154"/>
                <a:gd name="connsiteY206" fmla="*/ 1008912 h 5190747"/>
                <a:gd name="connsiteX207" fmla="*/ 4144254 w 5079154"/>
                <a:gd name="connsiteY207" fmla="*/ 997577 h 5190747"/>
                <a:gd name="connsiteX208" fmla="*/ 4135396 w 5079154"/>
                <a:gd name="connsiteY208" fmla="*/ 986719 h 5190747"/>
                <a:gd name="connsiteX209" fmla="*/ 4099963 w 5079154"/>
                <a:gd name="connsiteY209" fmla="*/ 943190 h 5190747"/>
                <a:gd name="connsiteX210" fmla="*/ 3779256 w 5079154"/>
                <a:gd name="connsiteY210" fmla="*/ 627721 h 5190747"/>
                <a:gd name="connsiteX211" fmla="*/ 3593519 w 5079154"/>
                <a:gd name="connsiteY211" fmla="*/ 497705 h 5190747"/>
                <a:gd name="connsiteX212" fmla="*/ 3392827 w 5079154"/>
                <a:gd name="connsiteY212" fmla="*/ 389882 h 5190747"/>
                <a:gd name="connsiteX213" fmla="*/ 2957534 w 5079154"/>
                <a:gd name="connsiteY213" fmla="*/ 245102 h 5190747"/>
                <a:gd name="connsiteX214" fmla="*/ 2901051 w 5079154"/>
                <a:gd name="connsiteY214" fmla="*/ 232910 h 5190747"/>
                <a:gd name="connsiteX215" fmla="*/ 2843901 w 5079154"/>
                <a:gd name="connsiteY215" fmla="*/ 223861 h 5190747"/>
                <a:gd name="connsiteX216" fmla="*/ 2729030 w 5079154"/>
                <a:gd name="connsiteY216" fmla="*/ 208240 h 5190747"/>
                <a:gd name="connsiteX217" fmla="*/ 2671213 w 5079154"/>
                <a:gd name="connsiteY217" fmla="*/ 202716 h 5190747"/>
                <a:gd name="connsiteX218" fmla="*/ 2613206 w 5079154"/>
                <a:gd name="connsiteY218" fmla="*/ 198430 h 5190747"/>
                <a:gd name="connsiteX219" fmla="*/ 2496620 w 5079154"/>
                <a:gd name="connsiteY219" fmla="*/ 193572 h 519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</a:cxnLst>
              <a:rect l="l" t="t" r="r" b="b"/>
              <a:pathLst>
                <a:path w="5079154" h="5190747">
                  <a:moveTo>
                    <a:pt x="2498620" y="24"/>
                  </a:moveTo>
                  <a:cubicBezTo>
                    <a:pt x="2829900" y="881"/>
                    <a:pt x="3167084" y="51649"/>
                    <a:pt x="3484267" y="172045"/>
                  </a:cubicBezTo>
                  <a:lnTo>
                    <a:pt x="3543417" y="195382"/>
                  </a:lnTo>
                  <a:lnTo>
                    <a:pt x="3573040" y="207002"/>
                  </a:lnTo>
                  <a:cubicBezTo>
                    <a:pt x="3582756" y="211193"/>
                    <a:pt x="3592376" y="215670"/>
                    <a:pt x="3602091" y="220051"/>
                  </a:cubicBezTo>
                  <a:lnTo>
                    <a:pt x="3660099" y="246531"/>
                  </a:lnTo>
                  <a:lnTo>
                    <a:pt x="3689150" y="259771"/>
                  </a:lnTo>
                  <a:cubicBezTo>
                    <a:pt x="3698770" y="264343"/>
                    <a:pt x="3708009" y="269486"/>
                    <a:pt x="3717534" y="274439"/>
                  </a:cubicBezTo>
                  <a:lnTo>
                    <a:pt x="3774303" y="303871"/>
                  </a:lnTo>
                  <a:lnTo>
                    <a:pt x="3802688" y="318635"/>
                  </a:lnTo>
                  <a:cubicBezTo>
                    <a:pt x="3812022" y="323779"/>
                    <a:pt x="3821071" y="329398"/>
                    <a:pt x="3830310" y="334732"/>
                  </a:cubicBezTo>
                  <a:lnTo>
                    <a:pt x="3885555" y="367308"/>
                  </a:lnTo>
                  <a:lnTo>
                    <a:pt x="3913178" y="383691"/>
                  </a:lnTo>
                  <a:lnTo>
                    <a:pt x="3939943" y="401312"/>
                  </a:lnTo>
                  <a:cubicBezTo>
                    <a:pt x="4083580" y="494371"/>
                    <a:pt x="4218168" y="602957"/>
                    <a:pt x="4339612" y="724972"/>
                  </a:cubicBezTo>
                  <a:cubicBezTo>
                    <a:pt x="4460675" y="847368"/>
                    <a:pt x="4570117" y="982051"/>
                    <a:pt x="4664034" y="1126832"/>
                  </a:cubicBezTo>
                  <a:cubicBezTo>
                    <a:pt x="4758331" y="1271421"/>
                    <a:pt x="4837674" y="1425631"/>
                    <a:pt x="4902539" y="1585460"/>
                  </a:cubicBezTo>
                  <a:cubicBezTo>
                    <a:pt x="4966357" y="1745576"/>
                    <a:pt x="5019316" y="1910930"/>
                    <a:pt x="5047891" y="2081046"/>
                  </a:cubicBezTo>
                  <a:cubicBezTo>
                    <a:pt x="5062369" y="2166009"/>
                    <a:pt x="5070847" y="2251829"/>
                    <a:pt x="5075228" y="2337554"/>
                  </a:cubicBezTo>
                  <a:cubicBezTo>
                    <a:pt x="5076942" y="2358986"/>
                    <a:pt x="5077228" y="2380417"/>
                    <a:pt x="5077609" y="2401943"/>
                  </a:cubicBezTo>
                  <a:lnTo>
                    <a:pt x="5078847" y="2466237"/>
                  </a:lnTo>
                  <a:cubicBezTo>
                    <a:pt x="5079609" y="2487668"/>
                    <a:pt x="5078752" y="2509099"/>
                    <a:pt x="5078466" y="2530531"/>
                  </a:cubicBezTo>
                  <a:lnTo>
                    <a:pt x="5076942" y="2594729"/>
                  </a:lnTo>
                  <a:cubicBezTo>
                    <a:pt x="5071037" y="2765894"/>
                    <a:pt x="5038557" y="2934962"/>
                    <a:pt x="4999028" y="3099269"/>
                  </a:cubicBezTo>
                  <a:cubicBezTo>
                    <a:pt x="4988550" y="3140321"/>
                    <a:pt x="4978359" y="3181279"/>
                    <a:pt x="4968738" y="3222141"/>
                  </a:cubicBezTo>
                  <a:lnTo>
                    <a:pt x="4952451" y="3283101"/>
                  </a:lnTo>
                  <a:lnTo>
                    <a:pt x="4936925" y="3344156"/>
                  </a:lnTo>
                  <a:lnTo>
                    <a:pt x="4919875" y="3404831"/>
                  </a:lnTo>
                  <a:cubicBezTo>
                    <a:pt x="4914256" y="3425024"/>
                    <a:pt x="4909207" y="3445407"/>
                    <a:pt x="4903016" y="3465410"/>
                  </a:cubicBezTo>
                  <a:cubicBezTo>
                    <a:pt x="4890252" y="3505415"/>
                    <a:pt x="4878537" y="3545705"/>
                    <a:pt x="4865297" y="3585520"/>
                  </a:cubicBezTo>
                  <a:cubicBezTo>
                    <a:pt x="4811957" y="3744682"/>
                    <a:pt x="4749378" y="3901655"/>
                    <a:pt x="4671177" y="4052340"/>
                  </a:cubicBezTo>
                  <a:cubicBezTo>
                    <a:pt x="4593073" y="4202835"/>
                    <a:pt x="4498870" y="4346948"/>
                    <a:pt x="4386094" y="4476393"/>
                  </a:cubicBezTo>
                  <a:cubicBezTo>
                    <a:pt x="4371997" y="4492490"/>
                    <a:pt x="4358091" y="4508969"/>
                    <a:pt x="4343708" y="4524875"/>
                  </a:cubicBezTo>
                  <a:lnTo>
                    <a:pt x="4298655" y="4570976"/>
                  </a:lnTo>
                  <a:cubicBezTo>
                    <a:pt x="4283605" y="4586312"/>
                    <a:pt x="4268651" y="4601742"/>
                    <a:pt x="4252935" y="4616411"/>
                  </a:cubicBezTo>
                  <a:cubicBezTo>
                    <a:pt x="4237028" y="4630793"/>
                    <a:pt x="4221026" y="4645176"/>
                    <a:pt x="4204738" y="4659273"/>
                  </a:cubicBezTo>
                  <a:lnTo>
                    <a:pt x="4180354" y="4680419"/>
                  </a:lnTo>
                  <a:cubicBezTo>
                    <a:pt x="4172163" y="4687372"/>
                    <a:pt x="4164257" y="4694706"/>
                    <a:pt x="4155494" y="4700898"/>
                  </a:cubicBezTo>
                  <a:lnTo>
                    <a:pt x="4103964" y="4739664"/>
                  </a:lnTo>
                  <a:lnTo>
                    <a:pt x="4078151" y="4759000"/>
                  </a:lnTo>
                  <a:cubicBezTo>
                    <a:pt x="4069578" y="4765477"/>
                    <a:pt x="4060910" y="4771764"/>
                    <a:pt x="4051766" y="4777479"/>
                  </a:cubicBezTo>
                  <a:lnTo>
                    <a:pt x="3997950" y="4812816"/>
                  </a:lnTo>
                  <a:lnTo>
                    <a:pt x="3970994" y="4830342"/>
                  </a:lnTo>
                  <a:lnTo>
                    <a:pt x="3957469" y="4839010"/>
                  </a:lnTo>
                  <a:lnTo>
                    <a:pt x="3943563" y="4847011"/>
                  </a:lnTo>
                  <a:lnTo>
                    <a:pt x="3887746" y="4878824"/>
                  </a:lnTo>
                  <a:lnTo>
                    <a:pt x="3859742" y="4894541"/>
                  </a:lnTo>
                  <a:lnTo>
                    <a:pt x="3845741" y="4902351"/>
                  </a:lnTo>
                  <a:lnTo>
                    <a:pt x="3831358" y="4909400"/>
                  </a:lnTo>
                  <a:lnTo>
                    <a:pt x="3773827" y="4937498"/>
                  </a:lnTo>
                  <a:lnTo>
                    <a:pt x="3745157" y="4951500"/>
                  </a:lnTo>
                  <a:cubicBezTo>
                    <a:pt x="3735632" y="4956263"/>
                    <a:pt x="3726012" y="4960835"/>
                    <a:pt x="3716106" y="4964835"/>
                  </a:cubicBezTo>
                  <a:lnTo>
                    <a:pt x="3657146" y="4989314"/>
                  </a:lnTo>
                  <a:cubicBezTo>
                    <a:pt x="3637429" y="4997220"/>
                    <a:pt x="3618093" y="5005983"/>
                    <a:pt x="3598091" y="5013032"/>
                  </a:cubicBezTo>
                  <a:lnTo>
                    <a:pt x="3538083" y="5033986"/>
                  </a:lnTo>
                  <a:cubicBezTo>
                    <a:pt x="3518081" y="5040845"/>
                    <a:pt x="3498174" y="5047989"/>
                    <a:pt x="3478171" y="5054656"/>
                  </a:cubicBezTo>
                  <a:lnTo>
                    <a:pt x="3417306" y="5072086"/>
                  </a:lnTo>
                  <a:lnTo>
                    <a:pt x="3356632" y="5089422"/>
                  </a:lnTo>
                  <a:cubicBezTo>
                    <a:pt x="3336344" y="5094756"/>
                    <a:pt x="3315770" y="5099138"/>
                    <a:pt x="3295386" y="5103996"/>
                  </a:cubicBezTo>
                  <a:cubicBezTo>
                    <a:pt x="3254524" y="5113330"/>
                    <a:pt x="3213948" y="5123712"/>
                    <a:pt x="3172514" y="5129999"/>
                  </a:cubicBezTo>
                  <a:lnTo>
                    <a:pt x="3110887" y="5141143"/>
                  </a:lnTo>
                  <a:lnTo>
                    <a:pt x="3080121" y="5146667"/>
                  </a:lnTo>
                  <a:cubicBezTo>
                    <a:pt x="3069834" y="5148286"/>
                    <a:pt x="3059547" y="5149525"/>
                    <a:pt x="3049165" y="5150954"/>
                  </a:cubicBezTo>
                  <a:cubicBezTo>
                    <a:pt x="2884859" y="5176481"/>
                    <a:pt x="2718838" y="5186958"/>
                    <a:pt x="2555008" y="5189435"/>
                  </a:cubicBezTo>
                  <a:cubicBezTo>
                    <a:pt x="2514050" y="5190197"/>
                    <a:pt x="2473093" y="5191244"/>
                    <a:pt x="2431945" y="5190483"/>
                  </a:cubicBezTo>
                  <a:lnTo>
                    <a:pt x="2370318" y="5190387"/>
                  </a:lnTo>
                  <a:cubicBezTo>
                    <a:pt x="2349744" y="5190292"/>
                    <a:pt x="2329266" y="5190577"/>
                    <a:pt x="2308501" y="5189244"/>
                  </a:cubicBezTo>
                  <a:lnTo>
                    <a:pt x="2184200" y="5183434"/>
                  </a:lnTo>
                  <a:lnTo>
                    <a:pt x="2059994" y="5172099"/>
                  </a:lnTo>
                  <a:cubicBezTo>
                    <a:pt x="1894544" y="5153335"/>
                    <a:pt x="1729095" y="5121236"/>
                    <a:pt x="1568027" y="5069134"/>
                  </a:cubicBezTo>
                  <a:lnTo>
                    <a:pt x="1537738" y="5059704"/>
                  </a:lnTo>
                  <a:cubicBezTo>
                    <a:pt x="1527546" y="5056751"/>
                    <a:pt x="1517831" y="5052465"/>
                    <a:pt x="1507829" y="5048941"/>
                  </a:cubicBezTo>
                  <a:lnTo>
                    <a:pt x="1448298" y="5026557"/>
                  </a:lnTo>
                  <a:lnTo>
                    <a:pt x="1418485" y="5015318"/>
                  </a:lnTo>
                  <a:cubicBezTo>
                    <a:pt x="1408484" y="5011698"/>
                    <a:pt x="1398959" y="5006840"/>
                    <a:pt x="1389243" y="5002649"/>
                  </a:cubicBezTo>
                  <a:lnTo>
                    <a:pt x="1331045" y="4976360"/>
                  </a:lnTo>
                  <a:cubicBezTo>
                    <a:pt x="1253702" y="4940737"/>
                    <a:pt x="1178645" y="4899494"/>
                    <a:pt x="1106446" y="4853583"/>
                  </a:cubicBezTo>
                  <a:cubicBezTo>
                    <a:pt x="962047" y="4761667"/>
                    <a:pt x="829268" y="4650796"/>
                    <a:pt x="710777" y="4526495"/>
                  </a:cubicBezTo>
                  <a:cubicBezTo>
                    <a:pt x="592667" y="4401813"/>
                    <a:pt x="488940" y="4263795"/>
                    <a:pt x="400834" y="4116824"/>
                  </a:cubicBezTo>
                  <a:cubicBezTo>
                    <a:pt x="312728" y="3969758"/>
                    <a:pt x="239671" y="3814215"/>
                    <a:pt x="181092" y="3653719"/>
                  </a:cubicBezTo>
                  <a:cubicBezTo>
                    <a:pt x="122418" y="3493223"/>
                    <a:pt x="78127" y="3327773"/>
                    <a:pt x="47361" y="3159943"/>
                  </a:cubicBezTo>
                  <a:cubicBezTo>
                    <a:pt x="43646" y="3138988"/>
                    <a:pt x="39265" y="3118033"/>
                    <a:pt x="36026" y="3096887"/>
                  </a:cubicBezTo>
                  <a:lnTo>
                    <a:pt x="26882" y="3033546"/>
                  </a:lnTo>
                  <a:cubicBezTo>
                    <a:pt x="24120" y="3012400"/>
                    <a:pt x="20596" y="2991350"/>
                    <a:pt x="18596" y="2970110"/>
                  </a:cubicBezTo>
                  <a:lnTo>
                    <a:pt x="12214" y="2906482"/>
                  </a:lnTo>
                  <a:cubicBezTo>
                    <a:pt x="7261" y="2864096"/>
                    <a:pt x="5737" y="2821424"/>
                    <a:pt x="3451" y="2778848"/>
                  </a:cubicBezTo>
                  <a:cubicBezTo>
                    <a:pt x="689" y="2736271"/>
                    <a:pt x="308" y="2693599"/>
                    <a:pt x="22" y="2650927"/>
                  </a:cubicBezTo>
                  <a:cubicBezTo>
                    <a:pt x="-645" y="2480334"/>
                    <a:pt x="13928" y="2309837"/>
                    <a:pt x="42313" y="2141625"/>
                  </a:cubicBezTo>
                  <a:cubicBezTo>
                    <a:pt x="70507" y="1973414"/>
                    <a:pt x="111369" y="1807202"/>
                    <a:pt x="165662" y="1644896"/>
                  </a:cubicBezTo>
                  <a:cubicBezTo>
                    <a:pt x="219954" y="1482685"/>
                    <a:pt x="287963" y="1324666"/>
                    <a:pt x="370259" y="1173504"/>
                  </a:cubicBezTo>
                  <a:cubicBezTo>
                    <a:pt x="452459" y="1022438"/>
                    <a:pt x="549519" y="878515"/>
                    <a:pt x="661247" y="746022"/>
                  </a:cubicBezTo>
                  <a:lnTo>
                    <a:pt x="704015" y="696968"/>
                  </a:lnTo>
                  <a:cubicBezTo>
                    <a:pt x="718302" y="680680"/>
                    <a:pt x="732113" y="664012"/>
                    <a:pt x="747353" y="648486"/>
                  </a:cubicBezTo>
                  <a:lnTo>
                    <a:pt x="792121" y="601147"/>
                  </a:lnTo>
                  <a:lnTo>
                    <a:pt x="814505" y="577429"/>
                  </a:lnTo>
                  <a:cubicBezTo>
                    <a:pt x="822125" y="569619"/>
                    <a:pt x="830221" y="562380"/>
                    <a:pt x="838031" y="554855"/>
                  </a:cubicBezTo>
                  <a:cubicBezTo>
                    <a:pt x="853843" y="539901"/>
                    <a:pt x="869845" y="525137"/>
                    <a:pt x="885942" y="510469"/>
                  </a:cubicBezTo>
                  <a:cubicBezTo>
                    <a:pt x="894038" y="503230"/>
                    <a:pt x="902039" y="495800"/>
                    <a:pt x="910326" y="488752"/>
                  </a:cubicBezTo>
                  <a:lnTo>
                    <a:pt x="935948" y="468368"/>
                  </a:lnTo>
                  <a:cubicBezTo>
                    <a:pt x="970334" y="441508"/>
                    <a:pt x="1004147" y="414171"/>
                    <a:pt x="1040533" y="390073"/>
                  </a:cubicBezTo>
                  <a:cubicBezTo>
                    <a:pt x="1183313" y="290155"/>
                    <a:pt x="1339713" y="210907"/>
                    <a:pt x="1501638" y="152614"/>
                  </a:cubicBezTo>
                  <a:cubicBezTo>
                    <a:pt x="1663658" y="93940"/>
                    <a:pt x="1830822" y="56602"/>
                    <a:pt x="1997700" y="32599"/>
                  </a:cubicBezTo>
                  <a:cubicBezTo>
                    <a:pt x="2164864" y="9073"/>
                    <a:pt x="2332599" y="-548"/>
                    <a:pt x="2498620" y="24"/>
                  </a:cubicBezTo>
                  <a:close/>
                  <a:moveTo>
                    <a:pt x="2496620" y="193572"/>
                  </a:moveTo>
                  <a:cubicBezTo>
                    <a:pt x="2340886" y="190714"/>
                    <a:pt x="2186486" y="205859"/>
                    <a:pt x="2037229" y="241483"/>
                  </a:cubicBezTo>
                  <a:cubicBezTo>
                    <a:pt x="1887972" y="276820"/>
                    <a:pt x="1745383" y="333494"/>
                    <a:pt x="1613081" y="404646"/>
                  </a:cubicBezTo>
                  <a:cubicBezTo>
                    <a:pt x="1480683" y="475893"/>
                    <a:pt x="1358477" y="561904"/>
                    <a:pt x="1245892" y="657725"/>
                  </a:cubicBezTo>
                  <a:cubicBezTo>
                    <a:pt x="1216841" y="680490"/>
                    <a:pt x="1190837" y="707160"/>
                    <a:pt x="1163310" y="731639"/>
                  </a:cubicBezTo>
                  <a:lnTo>
                    <a:pt x="1142831" y="750118"/>
                  </a:lnTo>
                  <a:cubicBezTo>
                    <a:pt x="1136069" y="756404"/>
                    <a:pt x="1129687" y="763072"/>
                    <a:pt x="1123019" y="769453"/>
                  </a:cubicBezTo>
                  <a:cubicBezTo>
                    <a:pt x="1109780" y="782312"/>
                    <a:pt x="1096540" y="795171"/>
                    <a:pt x="1083014" y="807744"/>
                  </a:cubicBezTo>
                  <a:cubicBezTo>
                    <a:pt x="1076347" y="814126"/>
                    <a:pt x="1069394" y="820222"/>
                    <a:pt x="1062917" y="826794"/>
                  </a:cubicBezTo>
                  <a:lnTo>
                    <a:pt x="1043676" y="846701"/>
                  </a:lnTo>
                  <a:lnTo>
                    <a:pt x="1005100" y="886516"/>
                  </a:lnTo>
                  <a:cubicBezTo>
                    <a:pt x="991860" y="899470"/>
                    <a:pt x="980240" y="913948"/>
                    <a:pt x="968143" y="927949"/>
                  </a:cubicBezTo>
                  <a:lnTo>
                    <a:pt x="932138" y="970336"/>
                  </a:lnTo>
                  <a:cubicBezTo>
                    <a:pt x="744020" y="1200269"/>
                    <a:pt x="605526" y="1472113"/>
                    <a:pt x="514467" y="1759006"/>
                  </a:cubicBezTo>
                  <a:cubicBezTo>
                    <a:pt x="468842" y="1902547"/>
                    <a:pt x="435219" y="2050376"/>
                    <a:pt x="413693" y="2199918"/>
                  </a:cubicBezTo>
                  <a:cubicBezTo>
                    <a:pt x="392261" y="2349556"/>
                    <a:pt x="381689" y="2500622"/>
                    <a:pt x="380546" y="2651689"/>
                  </a:cubicBezTo>
                  <a:lnTo>
                    <a:pt x="380260" y="2708363"/>
                  </a:lnTo>
                  <a:cubicBezTo>
                    <a:pt x="379688" y="2727317"/>
                    <a:pt x="381117" y="2746082"/>
                    <a:pt x="381403" y="2765036"/>
                  </a:cubicBezTo>
                  <a:lnTo>
                    <a:pt x="383117" y="2821710"/>
                  </a:lnTo>
                  <a:cubicBezTo>
                    <a:pt x="383213" y="2831140"/>
                    <a:pt x="383879" y="2840570"/>
                    <a:pt x="384546" y="2849999"/>
                  </a:cubicBezTo>
                  <a:lnTo>
                    <a:pt x="386261" y="2878289"/>
                  </a:lnTo>
                  <a:lnTo>
                    <a:pt x="389499" y="2934867"/>
                  </a:lnTo>
                  <a:cubicBezTo>
                    <a:pt x="390452" y="2953727"/>
                    <a:pt x="392928" y="2972491"/>
                    <a:pt x="394547" y="2991255"/>
                  </a:cubicBezTo>
                  <a:lnTo>
                    <a:pt x="399691" y="3047738"/>
                  </a:lnTo>
                  <a:cubicBezTo>
                    <a:pt x="401501" y="3066598"/>
                    <a:pt x="404358" y="3085172"/>
                    <a:pt x="406644" y="3103936"/>
                  </a:cubicBezTo>
                  <a:cubicBezTo>
                    <a:pt x="425599" y="3253859"/>
                    <a:pt x="456650" y="3402354"/>
                    <a:pt x="500370" y="3546753"/>
                  </a:cubicBezTo>
                  <a:cubicBezTo>
                    <a:pt x="544090" y="3691152"/>
                    <a:pt x="600668" y="3831550"/>
                    <a:pt x="670677" y="3964710"/>
                  </a:cubicBezTo>
                  <a:cubicBezTo>
                    <a:pt x="740591" y="4097870"/>
                    <a:pt x="823458" y="4224171"/>
                    <a:pt x="920042" y="4339233"/>
                  </a:cubicBezTo>
                  <a:cubicBezTo>
                    <a:pt x="1016720" y="4454105"/>
                    <a:pt x="1127115" y="4557356"/>
                    <a:pt x="1248464" y="4646700"/>
                  </a:cubicBezTo>
                  <a:lnTo>
                    <a:pt x="1294374" y="4679657"/>
                  </a:lnTo>
                  <a:lnTo>
                    <a:pt x="1317329" y="4696230"/>
                  </a:lnTo>
                  <a:lnTo>
                    <a:pt x="1341237" y="4711375"/>
                  </a:lnTo>
                  <a:lnTo>
                    <a:pt x="1388957" y="4742046"/>
                  </a:lnTo>
                  <a:cubicBezTo>
                    <a:pt x="1396958" y="4747094"/>
                    <a:pt x="1404769" y="4752523"/>
                    <a:pt x="1412960" y="4757190"/>
                  </a:cubicBezTo>
                  <a:lnTo>
                    <a:pt x="1437725" y="4771097"/>
                  </a:lnTo>
                  <a:lnTo>
                    <a:pt x="1487351" y="4798910"/>
                  </a:lnTo>
                  <a:cubicBezTo>
                    <a:pt x="1495733" y="4803387"/>
                    <a:pt x="1503734" y="4808625"/>
                    <a:pt x="1512402" y="4812626"/>
                  </a:cubicBezTo>
                  <a:lnTo>
                    <a:pt x="1538024" y="4825199"/>
                  </a:lnTo>
                  <a:lnTo>
                    <a:pt x="1589364" y="4850345"/>
                  </a:lnTo>
                  <a:cubicBezTo>
                    <a:pt x="1598031" y="4854345"/>
                    <a:pt x="1606318" y="4859108"/>
                    <a:pt x="1615176" y="4862632"/>
                  </a:cubicBezTo>
                  <a:lnTo>
                    <a:pt x="1641560" y="4873681"/>
                  </a:lnTo>
                  <a:cubicBezTo>
                    <a:pt x="1781864" y="4934355"/>
                    <a:pt x="1930549" y="4979218"/>
                    <a:pt x="2083616" y="5005602"/>
                  </a:cubicBezTo>
                  <a:lnTo>
                    <a:pt x="2199059" y="5021985"/>
                  </a:lnTo>
                  <a:cubicBezTo>
                    <a:pt x="2237825" y="5025604"/>
                    <a:pt x="2276688" y="5028176"/>
                    <a:pt x="2315645" y="5031224"/>
                  </a:cubicBezTo>
                  <a:cubicBezTo>
                    <a:pt x="2334981" y="5033225"/>
                    <a:pt x="2354697" y="5033034"/>
                    <a:pt x="2374414" y="5033415"/>
                  </a:cubicBezTo>
                  <a:lnTo>
                    <a:pt x="2433374" y="5034273"/>
                  </a:lnTo>
                  <a:cubicBezTo>
                    <a:pt x="2472617" y="5035129"/>
                    <a:pt x="2512146" y="5033892"/>
                    <a:pt x="2551579" y="5033130"/>
                  </a:cubicBezTo>
                  <a:cubicBezTo>
                    <a:pt x="2591013" y="5031891"/>
                    <a:pt x="2630637" y="5031701"/>
                    <a:pt x="2669499" y="5027700"/>
                  </a:cubicBezTo>
                  <a:lnTo>
                    <a:pt x="2727982" y="5022747"/>
                  </a:lnTo>
                  <a:lnTo>
                    <a:pt x="2757224" y="5020270"/>
                  </a:lnTo>
                  <a:lnTo>
                    <a:pt x="2771797" y="5018937"/>
                  </a:lnTo>
                  <a:lnTo>
                    <a:pt x="2786275" y="5016842"/>
                  </a:lnTo>
                  <a:lnTo>
                    <a:pt x="2902099" y="4999792"/>
                  </a:lnTo>
                  <a:cubicBezTo>
                    <a:pt x="2940485" y="4992839"/>
                    <a:pt x="2978394" y="4984076"/>
                    <a:pt x="3016494" y="4976170"/>
                  </a:cubicBezTo>
                  <a:cubicBezTo>
                    <a:pt x="3167942" y="4940737"/>
                    <a:pt x="3314246" y="4888540"/>
                    <a:pt x="3452263" y="4822627"/>
                  </a:cubicBezTo>
                  <a:lnTo>
                    <a:pt x="3503889" y="4797767"/>
                  </a:lnTo>
                  <a:cubicBezTo>
                    <a:pt x="3521033" y="4789385"/>
                    <a:pt x="3537416" y="4779479"/>
                    <a:pt x="3554085" y="4770430"/>
                  </a:cubicBezTo>
                  <a:lnTo>
                    <a:pt x="3603996" y="4742903"/>
                  </a:lnTo>
                  <a:cubicBezTo>
                    <a:pt x="3612474" y="4738616"/>
                    <a:pt x="3620475" y="4733568"/>
                    <a:pt x="3628475" y="4728425"/>
                  </a:cubicBezTo>
                  <a:lnTo>
                    <a:pt x="3652669" y="4713375"/>
                  </a:lnTo>
                  <a:lnTo>
                    <a:pt x="3700866" y="4683467"/>
                  </a:lnTo>
                  <a:lnTo>
                    <a:pt x="3712867" y="4675942"/>
                  </a:lnTo>
                  <a:lnTo>
                    <a:pt x="3724488" y="4667750"/>
                  </a:lnTo>
                  <a:lnTo>
                    <a:pt x="3747633" y="4651463"/>
                  </a:lnTo>
                  <a:lnTo>
                    <a:pt x="3794115" y="4619268"/>
                  </a:lnTo>
                  <a:lnTo>
                    <a:pt x="3805736" y="4611267"/>
                  </a:lnTo>
                  <a:lnTo>
                    <a:pt x="3816880" y="4602599"/>
                  </a:lnTo>
                  <a:lnTo>
                    <a:pt x="3839168" y="4585264"/>
                  </a:lnTo>
                  <a:lnTo>
                    <a:pt x="3883841" y="4550879"/>
                  </a:lnTo>
                  <a:cubicBezTo>
                    <a:pt x="3891366" y="4545354"/>
                    <a:pt x="3898509" y="4539163"/>
                    <a:pt x="3905558" y="4532972"/>
                  </a:cubicBezTo>
                  <a:lnTo>
                    <a:pt x="3926989" y="4514684"/>
                  </a:lnTo>
                  <a:lnTo>
                    <a:pt x="3969851" y="4478393"/>
                  </a:lnTo>
                  <a:cubicBezTo>
                    <a:pt x="3984234" y="4466392"/>
                    <a:pt x="3997379" y="4452962"/>
                    <a:pt x="4011381" y="4440579"/>
                  </a:cubicBezTo>
                  <a:cubicBezTo>
                    <a:pt x="4025192" y="4427911"/>
                    <a:pt x="4039193" y="4415529"/>
                    <a:pt x="4053291" y="4403146"/>
                  </a:cubicBezTo>
                  <a:cubicBezTo>
                    <a:pt x="4067102" y="4390573"/>
                    <a:pt x="4079960" y="4376857"/>
                    <a:pt x="4093581" y="4363998"/>
                  </a:cubicBezTo>
                  <a:lnTo>
                    <a:pt x="4134063" y="4324946"/>
                  </a:lnTo>
                  <a:lnTo>
                    <a:pt x="4172639" y="4283988"/>
                  </a:lnTo>
                  <a:cubicBezTo>
                    <a:pt x="4275223" y="4174546"/>
                    <a:pt x="4369425" y="4055579"/>
                    <a:pt x="4450483" y="3926610"/>
                  </a:cubicBezTo>
                  <a:cubicBezTo>
                    <a:pt x="4531541" y="3797832"/>
                    <a:pt x="4599359" y="3658957"/>
                    <a:pt x="4647746" y="3513035"/>
                  </a:cubicBezTo>
                  <a:cubicBezTo>
                    <a:pt x="4654604" y="3495032"/>
                    <a:pt x="4659176" y="3476268"/>
                    <a:pt x="4664796" y="3457980"/>
                  </a:cubicBezTo>
                  <a:lnTo>
                    <a:pt x="4681083" y="3402640"/>
                  </a:lnTo>
                  <a:cubicBezTo>
                    <a:pt x="4690704" y="3365397"/>
                    <a:pt x="4699181" y="3327869"/>
                    <a:pt x="4707753" y="3290340"/>
                  </a:cubicBezTo>
                  <a:cubicBezTo>
                    <a:pt x="4714802" y="3252431"/>
                    <a:pt x="4720517" y="3214331"/>
                    <a:pt x="4726041" y="3176326"/>
                  </a:cubicBezTo>
                  <a:cubicBezTo>
                    <a:pt x="4729566" y="3137845"/>
                    <a:pt x="4733090" y="3099554"/>
                    <a:pt x="4735090" y="3061169"/>
                  </a:cubicBezTo>
                  <a:cubicBezTo>
                    <a:pt x="4741281" y="2906959"/>
                    <a:pt x="4727280" y="2753702"/>
                    <a:pt x="4713659" y="2603302"/>
                  </a:cubicBezTo>
                  <a:lnTo>
                    <a:pt x="4707658" y="2546914"/>
                  </a:lnTo>
                  <a:cubicBezTo>
                    <a:pt x="4705658" y="2528149"/>
                    <a:pt x="4704134" y="2509385"/>
                    <a:pt x="4700991" y="2490716"/>
                  </a:cubicBezTo>
                  <a:lnTo>
                    <a:pt x="4692894" y="2434805"/>
                  </a:lnTo>
                  <a:cubicBezTo>
                    <a:pt x="4690227" y="2416136"/>
                    <a:pt x="4687656" y="2397562"/>
                    <a:pt x="4684036" y="2379083"/>
                  </a:cubicBezTo>
                  <a:lnTo>
                    <a:pt x="4673940" y="2323648"/>
                  </a:lnTo>
                  <a:lnTo>
                    <a:pt x="4669177" y="2295930"/>
                  </a:lnTo>
                  <a:cubicBezTo>
                    <a:pt x="4667463" y="2286691"/>
                    <a:pt x="4665272" y="2277547"/>
                    <a:pt x="4663367" y="2268403"/>
                  </a:cubicBezTo>
                  <a:cubicBezTo>
                    <a:pt x="4659366" y="2250115"/>
                    <a:pt x="4655747" y="2231732"/>
                    <a:pt x="4652127" y="2213348"/>
                  </a:cubicBezTo>
                  <a:lnTo>
                    <a:pt x="4646793" y="2185821"/>
                  </a:lnTo>
                  <a:lnTo>
                    <a:pt x="4640602" y="2158484"/>
                  </a:lnTo>
                  <a:cubicBezTo>
                    <a:pt x="4608979" y="2012561"/>
                    <a:pt x="4575737" y="1866829"/>
                    <a:pt x="4526969" y="1725668"/>
                  </a:cubicBezTo>
                  <a:cubicBezTo>
                    <a:pt x="4479344" y="1584222"/>
                    <a:pt x="4419813" y="1446776"/>
                    <a:pt x="4348947" y="1315426"/>
                  </a:cubicBezTo>
                  <a:lnTo>
                    <a:pt x="4322277" y="1266087"/>
                  </a:lnTo>
                  <a:lnTo>
                    <a:pt x="4293416" y="1218176"/>
                  </a:lnTo>
                  <a:cubicBezTo>
                    <a:pt x="4283796" y="1202174"/>
                    <a:pt x="4274557" y="1185887"/>
                    <a:pt x="4264555" y="1170075"/>
                  </a:cubicBezTo>
                  <a:lnTo>
                    <a:pt x="4233599" y="1123403"/>
                  </a:lnTo>
                  <a:cubicBezTo>
                    <a:pt x="4223121" y="1107972"/>
                    <a:pt x="4213406" y="1091875"/>
                    <a:pt x="4202262" y="1076825"/>
                  </a:cubicBezTo>
                  <a:lnTo>
                    <a:pt x="4169115" y="1031582"/>
                  </a:lnTo>
                  <a:lnTo>
                    <a:pt x="4152541" y="1008912"/>
                  </a:lnTo>
                  <a:lnTo>
                    <a:pt x="4144254" y="997577"/>
                  </a:lnTo>
                  <a:lnTo>
                    <a:pt x="4135396" y="986719"/>
                  </a:lnTo>
                  <a:lnTo>
                    <a:pt x="4099963" y="943190"/>
                  </a:lnTo>
                  <a:cubicBezTo>
                    <a:pt x="4004999" y="827461"/>
                    <a:pt x="3897938" y="720781"/>
                    <a:pt x="3779256" y="627721"/>
                  </a:cubicBezTo>
                  <a:cubicBezTo>
                    <a:pt x="3719916" y="581144"/>
                    <a:pt x="3657908" y="537710"/>
                    <a:pt x="3593519" y="497705"/>
                  </a:cubicBezTo>
                  <a:cubicBezTo>
                    <a:pt x="3528844" y="458367"/>
                    <a:pt x="3462074" y="421791"/>
                    <a:pt x="3392827" y="389882"/>
                  </a:cubicBezTo>
                  <a:cubicBezTo>
                    <a:pt x="3254715" y="325398"/>
                    <a:pt x="3108125" y="277487"/>
                    <a:pt x="2957534" y="245102"/>
                  </a:cubicBezTo>
                  <a:lnTo>
                    <a:pt x="2901051" y="232910"/>
                  </a:lnTo>
                  <a:cubicBezTo>
                    <a:pt x="2882097" y="229576"/>
                    <a:pt x="2862951" y="226909"/>
                    <a:pt x="2843901" y="223861"/>
                  </a:cubicBezTo>
                  <a:cubicBezTo>
                    <a:pt x="2805706" y="218146"/>
                    <a:pt x="2767701" y="211193"/>
                    <a:pt x="2729030" y="208240"/>
                  </a:cubicBezTo>
                  <a:lnTo>
                    <a:pt x="2671213" y="202716"/>
                  </a:lnTo>
                  <a:cubicBezTo>
                    <a:pt x="2651973" y="200906"/>
                    <a:pt x="2632732" y="198811"/>
                    <a:pt x="2613206" y="198430"/>
                  </a:cubicBezTo>
                  <a:lnTo>
                    <a:pt x="2496620" y="1935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 useBgFill="1">
          <p:nvSpPr>
            <p:cNvPr id="81" name="Freeform: Shape 80">
              <a:extLst>
                <a:ext uri="{FF2B5EF4-FFF2-40B4-BE49-F238E27FC236}">
                  <a16:creationId xmlns:a16="http://schemas.microsoft.com/office/drawing/2014/main" id="{F00387E4-31F7-4BBB-A9C7-508D62215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14665" y="738154"/>
              <a:ext cx="5366579" cy="5378461"/>
            </a:xfrm>
            <a:custGeom>
              <a:avLst/>
              <a:gdLst>
                <a:gd name="connsiteX0" fmla="*/ 2659998 w 5366579"/>
                <a:gd name="connsiteY0" fmla="*/ 1557 h 5378461"/>
                <a:gd name="connsiteX1" fmla="*/ 3683078 w 5366579"/>
                <a:gd name="connsiteY1" fmla="*/ 158815 h 5378461"/>
                <a:gd name="connsiteX2" fmla="*/ 3744609 w 5366579"/>
                <a:gd name="connsiteY2" fmla="*/ 181294 h 5378461"/>
                <a:gd name="connsiteX3" fmla="*/ 3775470 w 5366579"/>
                <a:gd name="connsiteY3" fmla="*/ 192438 h 5378461"/>
                <a:gd name="connsiteX4" fmla="*/ 3806141 w 5366579"/>
                <a:gd name="connsiteY4" fmla="*/ 204154 h 5378461"/>
                <a:gd name="connsiteX5" fmla="*/ 3927109 w 5366579"/>
                <a:gd name="connsiteY5" fmla="*/ 255874 h 5378461"/>
                <a:gd name="connsiteX6" fmla="*/ 4045695 w 5366579"/>
                <a:gd name="connsiteY6" fmla="*/ 313786 h 5378461"/>
                <a:gd name="connsiteX7" fmla="*/ 4161233 w 5366579"/>
                <a:gd name="connsiteY7" fmla="*/ 378461 h 5378461"/>
                <a:gd name="connsiteX8" fmla="*/ 4585095 w 5366579"/>
                <a:gd name="connsiteY8" fmla="*/ 700597 h 5378461"/>
                <a:gd name="connsiteX9" fmla="*/ 5176217 w 5366579"/>
                <a:gd name="connsiteY9" fmla="*/ 1590232 h 5378461"/>
                <a:gd name="connsiteX10" fmla="*/ 5366432 w 5366579"/>
                <a:gd name="connsiteY10" fmla="*/ 2641982 h 5378461"/>
                <a:gd name="connsiteX11" fmla="*/ 4594239 w 5366579"/>
                <a:gd name="connsiteY11" fmla="*/ 4567938 h 5378461"/>
                <a:gd name="connsiteX12" fmla="*/ 4193332 w 5366579"/>
                <a:gd name="connsiteY12" fmla="*/ 4906456 h 5378461"/>
                <a:gd name="connsiteX13" fmla="*/ 4166376 w 5366579"/>
                <a:gd name="connsiteY13" fmla="*/ 4925220 h 5378461"/>
                <a:gd name="connsiteX14" fmla="*/ 4138563 w 5366579"/>
                <a:gd name="connsiteY14" fmla="*/ 4942651 h 5378461"/>
                <a:gd name="connsiteX15" fmla="*/ 4082652 w 5366579"/>
                <a:gd name="connsiteY15" fmla="*/ 4977132 h 5378461"/>
                <a:gd name="connsiteX16" fmla="*/ 4054743 w 5366579"/>
                <a:gd name="connsiteY16" fmla="*/ 4994467 h 5378461"/>
                <a:gd name="connsiteX17" fmla="*/ 4026073 w 5366579"/>
                <a:gd name="connsiteY17" fmla="*/ 5010469 h 5378461"/>
                <a:gd name="connsiteX18" fmla="*/ 3968447 w 5366579"/>
                <a:gd name="connsiteY18" fmla="*/ 5042092 h 5378461"/>
                <a:gd name="connsiteX19" fmla="*/ 3939586 w 5366579"/>
                <a:gd name="connsiteY19" fmla="*/ 5057904 h 5378461"/>
                <a:gd name="connsiteX20" fmla="*/ 3910059 w 5366579"/>
                <a:gd name="connsiteY20" fmla="*/ 5072286 h 5378461"/>
                <a:gd name="connsiteX21" fmla="*/ 3850813 w 5366579"/>
                <a:gd name="connsiteY21" fmla="*/ 5100671 h 5378461"/>
                <a:gd name="connsiteX22" fmla="*/ 3730417 w 5366579"/>
                <a:gd name="connsiteY22" fmla="*/ 5153439 h 5378461"/>
                <a:gd name="connsiteX23" fmla="*/ 3227116 w 5366579"/>
                <a:gd name="connsiteY23" fmla="*/ 5305172 h 5378461"/>
                <a:gd name="connsiteX24" fmla="*/ 3162346 w 5366579"/>
                <a:gd name="connsiteY24" fmla="*/ 5317841 h 5378461"/>
                <a:gd name="connsiteX25" fmla="*/ 3097386 w 5366579"/>
                <a:gd name="connsiteY25" fmla="*/ 5329175 h 5378461"/>
                <a:gd name="connsiteX26" fmla="*/ 2966893 w 5366579"/>
                <a:gd name="connsiteY26" fmla="*/ 5348225 h 5378461"/>
                <a:gd name="connsiteX27" fmla="*/ 2835543 w 5366579"/>
                <a:gd name="connsiteY27" fmla="*/ 5360798 h 5378461"/>
                <a:gd name="connsiteX28" fmla="*/ 2802682 w 5366579"/>
                <a:gd name="connsiteY28" fmla="*/ 5363751 h 5378461"/>
                <a:gd name="connsiteX29" fmla="*/ 2770107 w 5366579"/>
                <a:gd name="connsiteY29" fmla="*/ 5365276 h 5378461"/>
                <a:gd name="connsiteX30" fmla="*/ 2704956 w 5366579"/>
                <a:gd name="connsiteY30" fmla="*/ 5368323 h 5378461"/>
                <a:gd name="connsiteX31" fmla="*/ 2574273 w 5366579"/>
                <a:gd name="connsiteY31" fmla="*/ 5374419 h 5378461"/>
                <a:gd name="connsiteX32" fmla="*/ 2442637 w 5366579"/>
                <a:gd name="connsiteY32" fmla="*/ 5378134 h 5378461"/>
                <a:gd name="connsiteX33" fmla="*/ 2376057 w 5366579"/>
                <a:gd name="connsiteY33" fmla="*/ 5377563 h 5378461"/>
                <a:gd name="connsiteX34" fmla="*/ 2309382 w 5366579"/>
                <a:gd name="connsiteY34" fmla="*/ 5375943 h 5378461"/>
                <a:gd name="connsiteX35" fmla="*/ 2175937 w 5366579"/>
                <a:gd name="connsiteY35" fmla="*/ 5367180 h 5378461"/>
                <a:gd name="connsiteX36" fmla="*/ 2042778 w 5366579"/>
                <a:gd name="connsiteY36" fmla="*/ 5350988 h 5378461"/>
                <a:gd name="connsiteX37" fmla="*/ 2009631 w 5366579"/>
                <a:gd name="connsiteY37" fmla="*/ 5345749 h 5378461"/>
                <a:gd name="connsiteX38" fmla="*/ 1976484 w 5366579"/>
                <a:gd name="connsiteY38" fmla="*/ 5339843 h 5378461"/>
                <a:gd name="connsiteX39" fmla="*/ 1910190 w 5366579"/>
                <a:gd name="connsiteY39" fmla="*/ 5327842 h 5378461"/>
                <a:gd name="connsiteX40" fmla="*/ 1844372 w 5366579"/>
                <a:gd name="connsiteY40" fmla="*/ 5312983 h 5378461"/>
                <a:gd name="connsiteX41" fmla="*/ 1778745 w 5366579"/>
                <a:gd name="connsiteY41" fmla="*/ 5296885 h 5378461"/>
                <a:gd name="connsiteX42" fmla="*/ 1745979 w 5366579"/>
                <a:gd name="connsiteY42" fmla="*/ 5288503 h 5378461"/>
                <a:gd name="connsiteX43" fmla="*/ 1713594 w 5366579"/>
                <a:gd name="connsiteY43" fmla="*/ 5278502 h 5378461"/>
                <a:gd name="connsiteX44" fmla="*/ 1648919 w 5366579"/>
                <a:gd name="connsiteY44" fmla="*/ 5258214 h 5378461"/>
                <a:gd name="connsiteX45" fmla="*/ 1616629 w 5366579"/>
                <a:gd name="connsiteY45" fmla="*/ 5247927 h 5378461"/>
                <a:gd name="connsiteX46" fmla="*/ 1584911 w 5366579"/>
                <a:gd name="connsiteY46" fmla="*/ 5235926 h 5378461"/>
                <a:gd name="connsiteX47" fmla="*/ 1521379 w 5366579"/>
                <a:gd name="connsiteY47" fmla="*/ 5211827 h 5378461"/>
                <a:gd name="connsiteX48" fmla="*/ 1489661 w 5366579"/>
                <a:gd name="connsiteY48" fmla="*/ 5199540 h 5378461"/>
                <a:gd name="connsiteX49" fmla="*/ 1458705 w 5366579"/>
                <a:gd name="connsiteY49" fmla="*/ 5185443 h 5378461"/>
                <a:gd name="connsiteX50" fmla="*/ 1396697 w 5366579"/>
                <a:gd name="connsiteY50" fmla="*/ 5157249 h 5378461"/>
                <a:gd name="connsiteX51" fmla="*/ 1365741 w 5366579"/>
                <a:gd name="connsiteY51" fmla="*/ 5142962 h 5378461"/>
                <a:gd name="connsiteX52" fmla="*/ 1335546 w 5366579"/>
                <a:gd name="connsiteY52" fmla="*/ 5127055 h 5378461"/>
                <a:gd name="connsiteX53" fmla="*/ 1275253 w 5366579"/>
                <a:gd name="connsiteY53" fmla="*/ 5095051 h 5378461"/>
                <a:gd name="connsiteX54" fmla="*/ 1245345 w 5366579"/>
                <a:gd name="connsiteY54" fmla="*/ 5078573 h 5378461"/>
                <a:gd name="connsiteX55" fmla="*/ 1216198 w 5366579"/>
                <a:gd name="connsiteY55" fmla="*/ 5060761 h 5378461"/>
                <a:gd name="connsiteX56" fmla="*/ 1158000 w 5366579"/>
                <a:gd name="connsiteY56" fmla="*/ 5024947 h 5378461"/>
                <a:gd name="connsiteX57" fmla="*/ 737567 w 5366579"/>
                <a:gd name="connsiteY57" fmla="*/ 4676713 h 5378461"/>
                <a:gd name="connsiteX58" fmla="*/ 409050 w 5366579"/>
                <a:gd name="connsiteY58" fmla="*/ 4241706 h 5378461"/>
                <a:gd name="connsiteX59" fmla="*/ 177973 w 5366579"/>
                <a:gd name="connsiteY59" fmla="*/ 3750121 h 5378461"/>
                <a:gd name="connsiteX60" fmla="*/ 42813 w 5366579"/>
                <a:gd name="connsiteY60" fmla="*/ 3226055 h 5378461"/>
                <a:gd name="connsiteX61" fmla="*/ 46 w 5366579"/>
                <a:gd name="connsiteY61" fmla="*/ 2687988 h 5378461"/>
                <a:gd name="connsiteX62" fmla="*/ 47862 w 5366579"/>
                <a:gd name="connsiteY62" fmla="*/ 2151064 h 5378461"/>
                <a:gd name="connsiteX63" fmla="*/ 184926 w 5366579"/>
                <a:gd name="connsiteY63" fmla="*/ 1629761 h 5378461"/>
                <a:gd name="connsiteX64" fmla="*/ 747949 w 5366579"/>
                <a:gd name="connsiteY64" fmla="*/ 718789 h 5378461"/>
                <a:gd name="connsiteX65" fmla="*/ 1161334 w 5366579"/>
                <a:gd name="connsiteY65" fmla="*/ 381128 h 5378461"/>
                <a:gd name="connsiteX66" fmla="*/ 1635393 w 5366579"/>
                <a:gd name="connsiteY66" fmla="*/ 149766 h 5378461"/>
                <a:gd name="connsiteX67" fmla="*/ 2659998 w 5366579"/>
                <a:gd name="connsiteY67" fmla="*/ 1557 h 5378461"/>
                <a:gd name="connsiteX68" fmla="*/ 2659712 w 5366579"/>
                <a:gd name="connsiteY68" fmla="*/ 30132 h 5378461"/>
                <a:gd name="connsiteX69" fmla="*/ 2149267 w 5366579"/>
                <a:gd name="connsiteY69" fmla="*/ 68708 h 5378461"/>
                <a:gd name="connsiteX70" fmla="*/ 2086402 w 5366579"/>
                <a:gd name="connsiteY70" fmla="*/ 80329 h 5378461"/>
                <a:gd name="connsiteX71" fmla="*/ 2024394 w 5366579"/>
                <a:gd name="connsiteY71" fmla="*/ 95664 h 5378461"/>
                <a:gd name="connsiteX72" fmla="*/ 1962577 w 5366579"/>
                <a:gd name="connsiteY72" fmla="*/ 111285 h 5378461"/>
                <a:gd name="connsiteX73" fmla="*/ 1901712 w 5366579"/>
                <a:gd name="connsiteY73" fmla="*/ 130144 h 5378461"/>
                <a:gd name="connsiteX74" fmla="*/ 1841038 w 5366579"/>
                <a:gd name="connsiteY74" fmla="*/ 149575 h 5378461"/>
                <a:gd name="connsiteX75" fmla="*/ 1825893 w 5366579"/>
                <a:gd name="connsiteY75" fmla="*/ 154528 h 5378461"/>
                <a:gd name="connsiteX76" fmla="*/ 1811034 w 5366579"/>
                <a:gd name="connsiteY76" fmla="*/ 160243 h 5378461"/>
                <a:gd name="connsiteX77" fmla="*/ 1781412 w 5366579"/>
                <a:gd name="connsiteY77" fmla="*/ 171864 h 5378461"/>
                <a:gd name="connsiteX78" fmla="*/ 1722357 w 5366579"/>
                <a:gd name="connsiteY78" fmla="*/ 195200 h 5378461"/>
                <a:gd name="connsiteX79" fmla="*/ 1707593 w 5366579"/>
                <a:gd name="connsiteY79" fmla="*/ 201010 h 5378461"/>
                <a:gd name="connsiteX80" fmla="*/ 1693210 w 5366579"/>
                <a:gd name="connsiteY80" fmla="*/ 207678 h 5378461"/>
                <a:gd name="connsiteX81" fmla="*/ 1664445 w 5366579"/>
                <a:gd name="connsiteY81" fmla="*/ 221108 h 5378461"/>
                <a:gd name="connsiteX82" fmla="*/ 1237629 w 5366579"/>
                <a:gd name="connsiteY82" fmla="*/ 486856 h 5378461"/>
                <a:gd name="connsiteX83" fmla="*/ 891396 w 5366579"/>
                <a:gd name="connsiteY83" fmla="*/ 843567 h 5378461"/>
                <a:gd name="connsiteX84" fmla="*/ 629839 w 5366579"/>
                <a:gd name="connsiteY84" fmla="*/ 1261715 h 5378461"/>
                <a:gd name="connsiteX85" fmla="*/ 576975 w 5366579"/>
                <a:gd name="connsiteY85" fmla="*/ 1372871 h 5378461"/>
                <a:gd name="connsiteX86" fmla="*/ 529160 w 5366579"/>
                <a:gd name="connsiteY86" fmla="*/ 1486219 h 5378461"/>
                <a:gd name="connsiteX87" fmla="*/ 485821 w 5366579"/>
                <a:gd name="connsiteY87" fmla="*/ 1601376 h 5378461"/>
                <a:gd name="connsiteX88" fmla="*/ 447531 w 5366579"/>
                <a:gd name="connsiteY88" fmla="*/ 1718248 h 5378461"/>
                <a:gd name="connsiteX89" fmla="*/ 339041 w 5366579"/>
                <a:gd name="connsiteY89" fmla="*/ 2197641 h 5378461"/>
                <a:gd name="connsiteX90" fmla="*/ 305608 w 5366579"/>
                <a:gd name="connsiteY90" fmla="*/ 2687988 h 5378461"/>
                <a:gd name="connsiteX91" fmla="*/ 460770 w 5366579"/>
                <a:gd name="connsiteY91" fmla="*/ 3652299 h 5378461"/>
                <a:gd name="connsiteX92" fmla="*/ 936163 w 5366579"/>
                <a:gd name="connsiteY92" fmla="*/ 4493738 h 5378461"/>
                <a:gd name="connsiteX93" fmla="*/ 1727024 w 5366579"/>
                <a:gd name="connsiteY93" fmla="*/ 5041997 h 5378461"/>
                <a:gd name="connsiteX94" fmla="*/ 1784364 w 5366579"/>
                <a:gd name="connsiteY94" fmla="*/ 5063523 h 5378461"/>
                <a:gd name="connsiteX95" fmla="*/ 1813035 w 5366579"/>
                <a:gd name="connsiteY95" fmla="*/ 5074477 h 5378461"/>
                <a:gd name="connsiteX96" fmla="*/ 1842181 w 5366579"/>
                <a:gd name="connsiteY96" fmla="*/ 5083907 h 5378461"/>
                <a:gd name="connsiteX97" fmla="*/ 1900760 w 5366579"/>
                <a:gd name="connsiteY97" fmla="*/ 5102290 h 5378461"/>
                <a:gd name="connsiteX98" fmla="*/ 1959815 w 5366579"/>
                <a:gd name="connsiteY98" fmla="*/ 5119625 h 5378461"/>
                <a:gd name="connsiteX99" fmla="*/ 2019537 w 5366579"/>
                <a:gd name="connsiteY99" fmla="*/ 5134866 h 5378461"/>
                <a:gd name="connsiteX100" fmla="*/ 2049445 w 5366579"/>
                <a:gd name="connsiteY100" fmla="*/ 5142581 h 5378461"/>
                <a:gd name="connsiteX101" fmla="*/ 2079544 w 5366579"/>
                <a:gd name="connsiteY101" fmla="*/ 5149629 h 5378461"/>
                <a:gd name="connsiteX102" fmla="*/ 2201178 w 5366579"/>
                <a:gd name="connsiteY102" fmla="*/ 5173442 h 5378461"/>
                <a:gd name="connsiteX103" fmla="*/ 2324337 w 5366579"/>
                <a:gd name="connsiteY103" fmla="*/ 5190587 h 5378461"/>
                <a:gd name="connsiteX104" fmla="*/ 2386344 w 5366579"/>
                <a:gd name="connsiteY104" fmla="*/ 5196873 h 5378461"/>
                <a:gd name="connsiteX105" fmla="*/ 2448638 w 5366579"/>
                <a:gd name="connsiteY105" fmla="*/ 5202207 h 5378461"/>
                <a:gd name="connsiteX106" fmla="*/ 2574844 w 5366579"/>
                <a:gd name="connsiteY106" fmla="*/ 5208303 h 5378461"/>
                <a:gd name="connsiteX107" fmla="*/ 2702003 w 5366579"/>
                <a:gd name="connsiteY107" fmla="*/ 5212209 h 5378461"/>
                <a:gd name="connsiteX108" fmla="*/ 2765725 w 5366579"/>
                <a:gd name="connsiteY108" fmla="*/ 5213828 h 5378461"/>
                <a:gd name="connsiteX109" fmla="*/ 2797634 w 5366579"/>
                <a:gd name="connsiteY109" fmla="*/ 5214685 h 5378461"/>
                <a:gd name="connsiteX110" fmla="*/ 2829162 w 5366579"/>
                <a:gd name="connsiteY110" fmla="*/ 5214113 h 5378461"/>
                <a:gd name="connsiteX111" fmla="*/ 2955273 w 5366579"/>
                <a:gd name="connsiteY111" fmla="*/ 5211256 h 5378461"/>
                <a:gd name="connsiteX112" fmla="*/ 3081098 w 5366579"/>
                <a:gd name="connsiteY112" fmla="*/ 5201922 h 5378461"/>
                <a:gd name="connsiteX113" fmla="*/ 3143772 w 5366579"/>
                <a:gd name="connsiteY113" fmla="*/ 5194968 h 5378461"/>
                <a:gd name="connsiteX114" fmla="*/ 3206352 w 5366579"/>
                <a:gd name="connsiteY114" fmla="*/ 5186777 h 5378461"/>
                <a:gd name="connsiteX115" fmla="*/ 3330843 w 5366579"/>
                <a:gd name="connsiteY115" fmla="*/ 5165727 h 5378461"/>
                <a:gd name="connsiteX116" fmla="*/ 3392851 w 5366579"/>
                <a:gd name="connsiteY116" fmla="*/ 5153725 h 5378461"/>
                <a:gd name="connsiteX117" fmla="*/ 3454097 w 5366579"/>
                <a:gd name="connsiteY117" fmla="*/ 5138580 h 5378461"/>
                <a:gd name="connsiteX118" fmla="*/ 3515343 w 5366579"/>
                <a:gd name="connsiteY118" fmla="*/ 5123150 h 5378461"/>
                <a:gd name="connsiteX119" fmla="*/ 3575731 w 5366579"/>
                <a:gd name="connsiteY119" fmla="*/ 5104766 h 5378461"/>
                <a:gd name="connsiteX120" fmla="*/ 3636120 w 5366579"/>
                <a:gd name="connsiteY120" fmla="*/ 5086002 h 5378461"/>
                <a:gd name="connsiteX121" fmla="*/ 3651169 w 5366579"/>
                <a:gd name="connsiteY121" fmla="*/ 5081240 h 5378461"/>
                <a:gd name="connsiteX122" fmla="*/ 3665933 w 5366579"/>
                <a:gd name="connsiteY122" fmla="*/ 5075620 h 5378461"/>
                <a:gd name="connsiteX123" fmla="*/ 3695460 w 5366579"/>
                <a:gd name="connsiteY123" fmla="*/ 5064380 h 5378461"/>
                <a:gd name="connsiteX124" fmla="*/ 4526898 w 5366579"/>
                <a:gd name="connsiteY124" fmla="*/ 4505644 h 5378461"/>
                <a:gd name="connsiteX125" fmla="*/ 4569094 w 5366579"/>
                <a:gd name="connsiteY125" fmla="*/ 4458590 h 5378461"/>
                <a:gd name="connsiteX126" fmla="*/ 4608813 w 5366579"/>
                <a:gd name="connsiteY126" fmla="*/ 4409441 h 5378461"/>
                <a:gd name="connsiteX127" fmla="*/ 4648056 w 5366579"/>
                <a:gd name="connsiteY127" fmla="*/ 4360007 h 5378461"/>
                <a:gd name="connsiteX128" fmla="*/ 4684822 w 5366579"/>
                <a:gd name="connsiteY128" fmla="*/ 4308667 h 5378461"/>
                <a:gd name="connsiteX129" fmla="*/ 4721017 w 5366579"/>
                <a:gd name="connsiteY129" fmla="*/ 4257041 h 5378461"/>
                <a:gd name="connsiteX130" fmla="*/ 4754545 w 5366579"/>
                <a:gd name="connsiteY130" fmla="*/ 4203606 h 5378461"/>
                <a:gd name="connsiteX131" fmla="*/ 4787692 w 5366579"/>
                <a:gd name="connsiteY131" fmla="*/ 4149980 h 5378461"/>
                <a:gd name="connsiteX132" fmla="*/ 4818268 w 5366579"/>
                <a:gd name="connsiteY132" fmla="*/ 4094831 h 5378461"/>
                <a:gd name="connsiteX133" fmla="*/ 5011244 w 5366579"/>
                <a:gd name="connsiteY133" fmla="*/ 3631630 h 5378461"/>
                <a:gd name="connsiteX134" fmla="*/ 5111352 w 5366579"/>
                <a:gd name="connsiteY134" fmla="*/ 3142426 h 5378461"/>
                <a:gd name="connsiteX135" fmla="*/ 5122877 w 5366579"/>
                <a:gd name="connsiteY135" fmla="*/ 3018410 h 5378461"/>
                <a:gd name="connsiteX136" fmla="*/ 5129259 w 5366579"/>
                <a:gd name="connsiteY136" fmla="*/ 2894204 h 5378461"/>
                <a:gd name="connsiteX137" fmla="*/ 5131069 w 5366579"/>
                <a:gd name="connsiteY137" fmla="*/ 2769998 h 5378461"/>
                <a:gd name="connsiteX138" fmla="*/ 5129735 w 5366579"/>
                <a:gd name="connsiteY138" fmla="*/ 2707990 h 5378461"/>
                <a:gd name="connsiteX139" fmla="*/ 5128116 w 5366579"/>
                <a:gd name="connsiteY139" fmla="*/ 2646078 h 5378461"/>
                <a:gd name="connsiteX140" fmla="*/ 5124687 w 5366579"/>
                <a:gd name="connsiteY140" fmla="*/ 2584165 h 5378461"/>
                <a:gd name="connsiteX141" fmla="*/ 5120401 w 5366579"/>
                <a:gd name="connsiteY141" fmla="*/ 2522444 h 5378461"/>
                <a:gd name="connsiteX142" fmla="*/ 5114876 w 5366579"/>
                <a:gd name="connsiteY142" fmla="*/ 2460817 h 5378461"/>
                <a:gd name="connsiteX143" fmla="*/ 5112209 w 5366579"/>
                <a:gd name="connsiteY143" fmla="*/ 2430051 h 5378461"/>
                <a:gd name="connsiteX144" fmla="*/ 5108399 w 5366579"/>
                <a:gd name="connsiteY144" fmla="*/ 2399381 h 5378461"/>
                <a:gd name="connsiteX145" fmla="*/ 5070108 w 5366579"/>
                <a:gd name="connsiteY145" fmla="*/ 2155255 h 5378461"/>
                <a:gd name="connsiteX146" fmla="*/ 4939140 w 5366579"/>
                <a:gd name="connsiteY146" fmla="*/ 1680338 h 5378461"/>
                <a:gd name="connsiteX147" fmla="*/ 4452888 w 5366579"/>
                <a:gd name="connsiteY147" fmla="*/ 826517 h 5378461"/>
                <a:gd name="connsiteX148" fmla="*/ 4091605 w 5366579"/>
                <a:gd name="connsiteY148" fmla="*/ 482855 h 5378461"/>
                <a:gd name="connsiteX149" fmla="*/ 3989211 w 5366579"/>
                <a:gd name="connsiteY149" fmla="*/ 409703 h 5378461"/>
                <a:gd name="connsiteX150" fmla="*/ 3882531 w 5366579"/>
                <a:gd name="connsiteY150" fmla="*/ 342171 h 5378461"/>
                <a:gd name="connsiteX151" fmla="*/ 3771565 w 5366579"/>
                <a:gd name="connsiteY151" fmla="*/ 281211 h 5378461"/>
                <a:gd name="connsiteX152" fmla="*/ 3656884 w 5366579"/>
                <a:gd name="connsiteY152" fmla="*/ 226633 h 5378461"/>
                <a:gd name="connsiteX153" fmla="*/ 3642406 w 5366579"/>
                <a:gd name="connsiteY153" fmla="*/ 219965 h 5378461"/>
                <a:gd name="connsiteX154" fmla="*/ 3627642 w 5366579"/>
                <a:gd name="connsiteY154" fmla="*/ 214060 h 5378461"/>
                <a:gd name="connsiteX155" fmla="*/ 3598115 w 5366579"/>
                <a:gd name="connsiteY155" fmla="*/ 202249 h 5378461"/>
                <a:gd name="connsiteX156" fmla="*/ 3538965 w 5366579"/>
                <a:gd name="connsiteY156" fmla="*/ 178627 h 5378461"/>
                <a:gd name="connsiteX157" fmla="*/ 3478767 w 5366579"/>
                <a:gd name="connsiteY157" fmla="*/ 157576 h 5378461"/>
                <a:gd name="connsiteX158" fmla="*/ 3418092 w 5366579"/>
                <a:gd name="connsiteY158" fmla="*/ 137764 h 5378461"/>
                <a:gd name="connsiteX159" fmla="*/ 3387708 w 5366579"/>
                <a:gd name="connsiteY159" fmla="*/ 127954 h 5378461"/>
                <a:gd name="connsiteX160" fmla="*/ 3356847 w 5366579"/>
                <a:gd name="connsiteY160" fmla="*/ 119762 h 5378461"/>
                <a:gd name="connsiteX161" fmla="*/ 3295029 w 5366579"/>
                <a:gd name="connsiteY161" fmla="*/ 103570 h 5378461"/>
                <a:gd name="connsiteX162" fmla="*/ 3170061 w 5366579"/>
                <a:gd name="connsiteY162" fmla="*/ 76233 h 5378461"/>
                <a:gd name="connsiteX163" fmla="*/ 2659712 w 5366579"/>
                <a:gd name="connsiteY163" fmla="*/ 30132 h 5378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5366579" h="5378461">
                  <a:moveTo>
                    <a:pt x="2659998" y="1557"/>
                  </a:moveTo>
                  <a:cubicBezTo>
                    <a:pt x="3004422" y="1843"/>
                    <a:pt x="3351989" y="45943"/>
                    <a:pt x="3683078" y="158815"/>
                  </a:cubicBezTo>
                  <a:lnTo>
                    <a:pt x="3744609" y="181294"/>
                  </a:lnTo>
                  <a:lnTo>
                    <a:pt x="3775470" y="192438"/>
                  </a:lnTo>
                  <a:cubicBezTo>
                    <a:pt x="3785758" y="196248"/>
                    <a:pt x="3796140" y="199582"/>
                    <a:pt x="3806141" y="204154"/>
                  </a:cubicBezTo>
                  <a:cubicBezTo>
                    <a:pt x="3846336" y="221394"/>
                    <a:pt x="3887008" y="237967"/>
                    <a:pt x="3927109" y="255874"/>
                  </a:cubicBezTo>
                  <a:cubicBezTo>
                    <a:pt x="3966542" y="275115"/>
                    <a:pt x="4006452" y="293784"/>
                    <a:pt x="4045695" y="313786"/>
                  </a:cubicBezTo>
                  <a:cubicBezTo>
                    <a:pt x="4084080" y="335313"/>
                    <a:pt x="4123133" y="356078"/>
                    <a:pt x="4161233" y="378461"/>
                  </a:cubicBezTo>
                  <a:cubicBezTo>
                    <a:pt x="4312966" y="469234"/>
                    <a:pt x="4455746" y="577248"/>
                    <a:pt x="4585095" y="700597"/>
                  </a:cubicBezTo>
                  <a:cubicBezTo>
                    <a:pt x="4843890" y="947485"/>
                    <a:pt x="5045915" y="1255619"/>
                    <a:pt x="5176217" y="1590232"/>
                  </a:cubicBezTo>
                  <a:cubicBezTo>
                    <a:pt x="5307281" y="1924940"/>
                    <a:pt x="5370051" y="2284700"/>
                    <a:pt x="5366432" y="2641982"/>
                  </a:cubicBezTo>
                  <a:cubicBezTo>
                    <a:pt x="5359859" y="3357215"/>
                    <a:pt x="5080015" y="4061588"/>
                    <a:pt x="4594239" y="4567938"/>
                  </a:cubicBezTo>
                  <a:cubicBezTo>
                    <a:pt x="4472796" y="4694430"/>
                    <a:pt x="4338112" y="4807967"/>
                    <a:pt x="4193332" y="4906456"/>
                  </a:cubicBezTo>
                  <a:lnTo>
                    <a:pt x="4166376" y="4925220"/>
                  </a:lnTo>
                  <a:cubicBezTo>
                    <a:pt x="4157328" y="4931316"/>
                    <a:pt x="4147803" y="4936841"/>
                    <a:pt x="4138563" y="4942651"/>
                  </a:cubicBezTo>
                  <a:lnTo>
                    <a:pt x="4082652" y="4977132"/>
                  </a:lnTo>
                  <a:lnTo>
                    <a:pt x="4054743" y="4994467"/>
                  </a:lnTo>
                  <a:cubicBezTo>
                    <a:pt x="4045314" y="5000087"/>
                    <a:pt x="4035598" y="5005135"/>
                    <a:pt x="4026073" y="5010469"/>
                  </a:cubicBezTo>
                  <a:lnTo>
                    <a:pt x="3968447" y="5042092"/>
                  </a:lnTo>
                  <a:lnTo>
                    <a:pt x="3939586" y="5057904"/>
                  </a:lnTo>
                  <a:cubicBezTo>
                    <a:pt x="3929966" y="5063142"/>
                    <a:pt x="3919869" y="5067524"/>
                    <a:pt x="3910059" y="5072286"/>
                  </a:cubicBezTo>
                  <a:lnTo>
                    <a:pt x="3850813" y="5100671"/>
                  </a:lnTo>
                  <a:cubicBezTo>
                    <a:pt x="3811761" y="5120768"/>
                    <a:pt x="3770708" y="5136199"/>
                    <a:pt x="3730417" y="5153439"/>
                  </a:cubicBezTo>
                  <a:cubicBezTo>
                    <a:pt x="3568016" y="5219543"/>
                    <a:pt x="3399138" y="5269644"/>
                    <a:pt x="3227116" y="5305172"/>
                  </a:cubicBezTo>
                  <a:lnTo>
                    <a:pt x="3162346" y="5317841"/>
                  </a:lnTo>
                  <a:cubicBezTo>
                    <a:pt x="3140725" y="5322032"/>
                    <a:pt x="3119198" y="5326603"/>
                    <a:pt x="3097386" y="5329175"/>
                  </a:cubicBezTo>
                  <a:lnTo>
                    <a:pt x="2966893" y="5348225"/>
                  </a:lnTo>
                  <a:lnTo>
                    <a:pt x="2835543" y="5360798"/>
                  </a:lnTo>
                  <a:cubicBezTo>
                    <a:pt x="2824590" y="5361751"/>
                    <a:pt x="2813636" y="5362989"/>
                    <a:pt x="2802682" y="5363751"/>
                  </a:cubicBezTo>
                  <a:lnTo>
                    <a:pt x="2770107" y="5365276"/>
                  </a:lnTo>
                  <a:lnTo>
                    <a:pt x="2704956" y="5368323"/>
                  </a:lnTo>
                  <a:lnTo>
                    <a:pt x="2574273" y="5374419"/>
                  </a:lnTo>
                  <a:cubicBezTo>
                    <a:pt x="2530553" y="5375943"/>
                    <a:pt x="2487214" y="5379563"/>
                    <a:pt x="2442637" y="5378134"/>
                  </a:cubicBezTo>
                  <a:lnTo>
                    <a:pt x="2376057" y="5377563"/>
                  </a:lnTo>
                  <a:cubicBezTo>
                    <a:pt x="2353864" y="5377086"/>
                    <a:pt x="2331576" y="5377943"/>
                    <a:pt x="2309382" y="5375943"/>
                  </a:cubicBezTo>
                  <a:lnTo>
                    <a:pt x="2175937" y="5367180"/>
                  </a:lnTo>
                  <a:lnTo>
                    <a:pt x="2042778" y="5350988"/>
                  </a:lnTo>
                  <a:cubicBezTo>
                    <a:pt x="2031633" y="5349844"/>
                    <a:pt x="2020584" y="5347654"/>
                    <a:pt x="2009631" y="5345749"/>
                  </a:cubicBezTo>
                  <a:lnTo>
                    <a:pt x="1976484" y="5339843"/>
                  </a:lnTo>
                  <a:lnTo>
                    <a:pt x="1910190" y="5327842"/>
                  </a:lnTo>
                  <a:cubicBezTo>
                    <a:pt x="1887996" y="5324318"/>
                    <a:pt x="1866279" y="5318222"/>
                    <a:pt x="1844372" y="5312983"/>
                  </a:cubicBezTo>
                  <a:lnTo>
                    <a:pt x="1778745" y="5296885"/>
                  </a:lnTo>
                  <a:cubicBezTo>
                    <a:pt x="1767791" y="5294028"/>
                    <a:pt x="1756742" y="5291838"/>
                    <a:pt x="1745979" y="5288503"/>
                  </a:cubicBezTo>
                  <a:lnTo>
                    <a:pt x="1713594" y="5278502"/>
                  </a:lnTo>
                  <a:lnTo>
                    <a:pt x="1648919" y="5258214"/>
                  </a:lnTo>
                  <a:cubicBezTo>
                    <a:pt x="1638156" y="5254785"/>
                    <a:pt x="1627297" y="5251547"/>
                    <a:pt x="1616629" y="5247927"/>
                  </a:cubicBezTo>
                  <a:lnTo>
                    <a:pt x="1584911" y="5235926"/>
                  </a:lnTo>
                  <a:lnTo>
                    <a:pt x="1521379" y="5211827"/>
                  </a:lnTo>
                  <a:cubicBezTo>
                    <a:pt x="1510806" y="5207732"/>
                    <a:pt x="1500138" y="5203827"/>
                    <a:pt x="1489661" y="5199540"/>
                  </a:cubicBezTo>
                  <a:lnTo>
                    <a:pt x="1458705" y="5185443"/>
                  </a:lnTo>
                  <a:lnTo>
                    <a:pt x="1396697" y="5157249"/>
                  </a:lnTo>
                  <a:cubicBezTo>
                    <a:pt x="1386410" y="5152487"/>
                    <a:pt x="1375932" y="5148010"/>
                    <a:pt x="1365741" y="5142962"/>
                  </a:cubicBezTo>
                  <a:lnTo>
                    <a:pt x="1335546" y="5127055"/>
                  </a:lnTo>
                  <a:lnTo>
                    <a:pt x="1275253" y="5095051"/>
                  </a:lnTo>
                  <a:cubicBezTo>
                    <a:pt x="1265347" y="5089527"/>
                    <a:pt x="1254965" y="5084573"/>
                    <a:pt x="1245345" y="5078573"/>
                  </a:cubicBezTo>
                  <a:lnTo>
                    <a:pt x="1216198" y="5060761"/>
                  </a:lnTo>
                  <a:lnTo>
                    <a:pt x="1158000" y="5024947"/>
                  </a:lnTo>
                  <a:cubicBezTo>
                    <a:pt x="1004457" y="4926744"/>
                    <a:pt x="862916" y="4809111"/>
                    <a:pt x="737567" y="4676713"/>
                  </a:cubicBezTo>
                  <a:cubicBezTo>
                    <a:pt x="612218" y="4544220"/>
                    <a:pt x="502299" y="4397630"/>
                    <a:pt x="409050" y="4241706"/>
                  </a:cubicBezTo>
                  <a:cubicBezTo>
                    <a:pt x="315895" y="4085687"/>
                    <a:pt x="238552" y="3920714"/>
                    <a:pt x="177973" y="3750121"/>
                  </a:cubicBezTo>
                  <a:cubicBezTo>
                    <a:pt x="116727" y="3579814"/>
                    <a:pt x="72436" y="3403982"/>
                    <a:pt x="42813" y="3226055"/>
                  </a:cubicBezTo>
                  <a:cubicBezTo>
                    <a:pt x="12905" y="3048223"/>
                    <a:pt x="-906" y="2868011"/>
                    <a:pt x="46" y="2687988"/>
                  </a:cubicBezTo>
                  <a:cubicBezTo>
                    <a:pt x="999" y="2508061"/>
                    <a:pt x="16810" y="2328229"/>
                    <a:pt x="47862" y="2151064"/>
                  </a:cubicBezTo>
                  <a:cubicBezTo>
                    <a:pt x="78818" y="1973899"/>
                    <a:pt x="123300" y="1798925"/>
                    <a:pt x="184926" y="1629761"/>
                  </a:cubicBezTo>
                  <a:cubicBezTo>
                    <a:pt x="307037" y="1291433"/>
                    <a:pt x="498013" y="975964"/>
                    <a:pt x="747949" y="718789"/>
                  </a:cubicBezTo>
                  <a:cubicBezTo>
                    <a:pt x="872822" y="590297"/>
                    <a:pt x="1011887" y="476664"/>
                    <a:pt x="1161334" y="381128"/>
                  </a:cubicBezTo>
                  <a:cubicBezTo>
                    <a:pt x="1310781" y="285688"/>
                    <a:pt x="1470420" y="208345"/>
                    <a:pt x="1635393" y="149766"/>
                  </a:cubicBezTo>
                  <a:cubicBezTo>
                    <a:pt x="1965816" y="31846"/>
                    <a:pt x="2315669" y="-8825"/>
                    <a:pt x="2659998" y="1557"/>
                  </a:cubicBezTo>
                  <a:close/>
                  <a:moveTo>
                    <a:pt x="2659712" y="30132"/>
                  </a:moveTo>
                  <a:cubicBezTo>
                    <a:pt x="2488167" y="25750"/>
                    <a:pt x="2317002" y="37466"/>
                    <a:pt x="2149267" y="68708"/>
                  </a:cubicBezTo>
                  <a:lnTo>
                    <a:pt x="2086402" y="80329"/>
                  </a:lnTo>
                  <a:lnTo>
                    <a:pt x="2024394" y="95664"/>
                  </a:lnTo>
                  <a:lnTo>
                    <a:pt x="1962577" y="111285"/>
                  </a:lnTo>
                  <a:cubicBezTo>
                    <a:pt x="1942003" y="116619"/>
                    <a:pt x="1922001" y="123953"/>
                    <a:pt x="1901712" y="130144"/>
                  </a:cubicBezTo>
                  <a:lnTo>
                    <a:pt x="1841038" y="149575"/>
                  </a:lnTo>
                  <a:cubicBezTo>
                    <a:pt x="1835990" y="151195"/>
                    <a:pt x="1830942" y="152719"/>
                    <a:pt x="1825893" y="154528"/>
                  </a:cubicBezTo>
                  <a:lnTo>
                    <a:pt x="1811034" y="160243"/>
                  </a:lnTo>
                  <a:lnTo>
                    <a:pt x="1781412" y="171864"/>
                  </a:lnTo>
                  <a:lnTo>
                    <a:pt x="1722357" y="195200"/>
                  </a:lnTo>
                  <a:lnTo>
                    <a:pt x="1707593" y="201010"/>
                  </a:lnTo>
                  <a:lnTo>
                    <a:pt x="1693210" y="207678"/>
                  </a:lnTo>
                  <a:lnTo>
                    <a:pt x="1664445" y="221108"/>
                  </a:lnTo>
                  <a:cubicBezTo>
                    <a:pt x="1510711" y="291403"/>
                    <a:pt x="1367074" y="381319"/>
                    <a:pt x="1237629" y="486856"/>
                  </a:cubicBezTo>
                  <a:cubicBezTo>
                    <a:pt x="1107994" y="592202"/>
                    <a:pt x="992361" y="712789"/>
                    <a:pt x="891396" y="843567"/>
                  </a:cubicBezTo>
                  <a:cubicBezTo>
                    <a:pt x="790335" y="974345"/>
                    <a:pt x="703467" y="1114934"/>
                    <a:pt x="629839" y="1261715"/>
                  </a:cubicBezTo>
                  <a:cubicBezTo>
                    <a:pt x="611646" y="1298576"/>
                    <a:pt x="594692" y="1336009"/>
                    <a:pt x="576975" y="1372871"/>
                  </a:cubicBezTo>
                  <a:cubicBezTo>
                    <a:pt x="560592" y="1410495"/>
                    <a:pt x="545162" y="1448595"/>
                    <a:pt x="529160" y="1486219"/>
                  </a:cubicBezTo>
                  <a:lnTo>
                    <a:pt x="485821" y="1601376"/>
                  </a:lnTo>
                  <a:lnTo>
                    <a:pt x="447531" y="1718248"/>
                  </a:lnTo>
                  <a:cubicBezTo>
                    <a:pt x="399429" y="1875029"/>
                    <a:pt x="362377" y="2035240"/>
                    <a:pt x="339041" y="2197641"/>
                  </a:cubicBezTo>
                  <a:cubicBezTo>
                    <a:pt x="315800" y="2360042"/>
                    <a:pt x="304560" y="2524063"/>
                    <a:pt x="305608" y="2687988"/>
                  </a:cubicBezTo>
                  <a:cubicBezTo>
                    <a:pt x="307989" y="3015648"/>
                    <a:pt x="357900" y="3343022"/>
                    <a:pt x="460770" y="3652299"/>
                  </a:cubicBezTo>
                  <a:cubicBezTo>
                    <a:pt x="563736" y="3961004"/>
                    <a:pt x="721089" y="4251993"/>
                    <a:pt x="936163" y="4493738"/>
                  </a:cubicBezTo>
                  <a:cubicBezTo>
                    <a:pt x="1150857" y="4735673"/>
                    <a:pt x="1423653" y="4922553"/>
                    <a:pt x="1727024" y="5041997"/>
                  </a:cubicBezTo>
                  <a:lnTo>
                    <a:pt x="1784364" y="5063523"/>
                  </a:lnTo>
                  <a:lnTo>
                    <a:pt x="1813035" y="5074477"/>
                  </a:lnTo>
                  <a:cubicBezTo>
                    <a:pt x="1822560" y="5078097"/>
                    <a:pt x="1832466" y="5080763"/>
                    <a:pt x="1842181" y="5083907"/>
                  </a:cubicBezTo>
                  <a:lnTo>
                    <a:pt x="1900760" y="5102290"/>
                  </a:lnTo>
                  <a:cubicBezTo>
                    <a:pt x="1920381" y="5108291"/>
                    <a:pt x="1939717" y="5115149"/>
                    <a:pt x="1959815" y="5119625"/>
                  </a:cubicBezTo>
                  <a:lnTo>
                    <a:pt x="2019537" y="5134866"/>
                  </a:lnTo>
                  <a:lnTo>
                    <a:pt x="2049445" y="5142581"/>
                  </a:lnTo>
                  <a:cubicBezTo>
                    <a:pt x="2059446" y="5145152"/>
                    <a:pt x="2069352" y="5147915"/>
                    <a:pt x="2079544" y="5149629"/>
                  </a:cubicBezTo>
                  <a:lnTo>
                    <a:pt x="2201178" y="5173442"/>
                  </a:lnTo>
                  <a:lnTo>
                    <a:pt x="2324337" y="5190587"/>
                  </a:lnTo>
                  <a:cubicBezTo>
                    <a:pt x="2344815" y="5194016"/>
                    <a:pt x="2365675" y="5194778"/>
                    <a:pt x="2386344" y="5196873"/>
                  </a:cubicBezTo>
                  <a:lnTo>
                    <a:pt x="2448638" y="5202207"/>
                  </a:lnTo>
                  <a:cubicBezTo>
                    <a:pt x="2489881" y="5206779"/>
                    <a:pt x="2532649" y="5206589"/>
                    <a:pt x="2574844" y="5208303"/>
                  </a:cubicBezTo>
                  <a:lnTo>
                    <a:pt x="2702003" y="5212209"/>
                  </a:lnTo>
                  <a:lnTo>
                    <a:pt x="2765725" y="5213828"/>
                  </a:lnTo>
                  <a:lnTo>
                    <a:pt x="2797634" y="5214685"/>
                  </a:lnTo>
                  <a:cubicBezTo>
                    <a:pt x="2808207" y="5214780"/>
                    <a:pt x="2818684" y="5214304"/>
                    <a:pt x="2829162" y="5214113"/>
                  </a:cubicBezTo>
                  <a:lnTo>
                    <a:pt x="2955273" y="5211256"/>
                  </a:lnTo>
                  <a:lnTo>
                    <a:pt x="3081098" y="5201922"/>
                  </a:lnTo>
                  <a:cubicBezTo>
                    <a:pt x="3102148" y="5200779"/>
                    <a:pt x="3122913" y="5197635"/>
                    <a:pt x="3143772" y="5194968"/>
                  </a:cubicBezTo>
                  <a:lnTo>
                    <a:pt x="3206352" y="5186777"/>
                  </a:lnTo>
                  <a:cubicBezTo>
                    <a:pt x="3248357" y="5182395"/>
                    <a:pt x="3289410" y="5173347"/>
                    <a:pt x="3330843" y="5165727"/>
                  </a:cubicBezTo>
                  <a:cubicBezTo>
                    <a:pt x="3351513" y="5161726"/>
                    <a:pt x="3372277" y="5158107"/>
                    <a:pt x="3392851" y="5153725"/>
                  </a:cubicBezTo>
                  <a:lnTo>
                    <a:pt x="3454097" y="5138580"/>
                  </a:lnTo>
                  <a:lnTo>
                    <a:pt x="3515343" y="5123150"/>
                  </a:lnTo>
                  <a:cubicBezTo>
                    <a:pt x="3535726" y="5117626"/>
                    <a:pt x="3555634" y="5110863"/>
                    <a:pt x="3575731" y="5104766"/>
                  </a:cubicBezTo>
                  <a:lnTo>
                    <a:pt x="3636120" y="5086002"/>
                  </a:lnTo>
                  <a:lnTo>
                    <a:pt x="3651169" y="5081240"/>
                  </a:lnTo>
                  <a:lnTo>
                    <a:pt x="3665933" y="5075620"/>
                  </a:lnTo>
                  <a:lnTo>
                    <a:pt x="3695460" y="5064380"/>
                  </a:lnTo>
                  <a:cubicBezTo>
                    <a:pt x="4011691" y="4948080"/>
                    <a:pt x="4301346" y="4756437"/>
                    <a:pt x="4526898" y="4505644"/>
                  </a:cubicBezTo>
                  <a:lnTo>
                    <a:pt x="4569094" y="4458590"/>
                  </a:lnTo>
                  <a:cubicBezTo>
                    <a:pt x="4582905" y="4442684"/>
                    <a:pt x="4595478" y="4425729"/>
                    <a:pt x="4608813" y="4409441"/>
                  </a:cubicBezTo>
                  <a:lnTo>
                    <a:pt x="4648056" y="4360007"/>
                  </a:lnTo>
                  <a:cubicBezTo>
                    <a:pt x="4660534" y="4343052"/>
                    <a:pt x="4672535" y="4325812"/>
                    <a:pt x="4684822" y="4308667"/>
                  </a:cubicBezTo>
                  <a:cubicBezTo>
                    <a:pt x="4697014" y="4291522"/>
                    <a:pt x="4709206" y="4274377"/>
                    <a:pt x="4721017" y="4257041"/>
                  </a:cubicBezTo>
                  <a:lnTo>
                    <a:pt x="4754545" y="4203606"/>
                  </a:lnTo>
                  <a:cubicBezTo>
                    <a:pt x="4765594" y="4185699"/>
                    <a:pt x="4777310" y="4168268"/>
                    <a:pt x="4787692" y="4149980"/>
                  </a:cubicBezTo>
                  <a:lnTo>
                    <a:pt x="4818268" y="4094831"/>
                  </a:lnTo>
                  <a:cubicBezTo>
                    <a:pt x="4899040" y="3947574"/>
                    <a:pt x="4963143" y="3791650"/>
                    <a:pt x="5011244" y="3631630"/>
                  </a:cubicBezTo>
                  <a:cubicBezTo>
                    <a:pt x="5059440" y="3471610"/>
                    <a:pt x="5092683" y="3307589"/>
                    <a:pt x="5111352" y="3142426"/>
                  </a:cubicBezTo>
                  <a:lnTo>
                    <a:pt x="5122877" y="3018410"/>
                  </a:lnTo>
                  <a:cubicBezTo>
                    <a:pt x="5124972" y="2976977"/>
                    <a:pt x="5127735" y="2935543"/>
                    <a:pt x="5129259" y="2894204"/>
                  </a:cubicBezTo>
                  <a:cubicBezTo>
                    <a:pt x="5129735" y="2852771"/>
                    <a:pt x="5131354" y="2811432"/>
                    <a:pt x="5131069" y="2769998"/>
                  </a:cubicBezTo>
                  <a:lnTo>
                    <a:pt x="5129735" y="2707990"/>
                  </a:lnTo>
                  <a:cubicBezTo>
                    <a:pt x="5129163" y="2687321"/>
                    <a:pt x="5129735" y="2666652"/>
                    <a:pt x="5128116" y="2646078"/>
                  </a:cubicBezTo>
                  <a:lnTo>
                    <a:pt x="5124687" y="2584165"/>
                  </a:lnTo>
                  <a:cubicBezTo>
                    <a:pt x="5123449" y="2563592"/>
                    <a:pt x="5122782" y="2542922"/>
                    <a:pt x="5120401" y="2522444"/>
                  </a:cubicBezTo>
                  <a:lnTo>
                    <a:pt x="5114876" y="2460817"/>
                  </a:lnTo>
                  <a:lnTo>
                    <a:pt x="5112209" y="2430051"/>
                  </a:lnTo>
                  <a:cubicBezTo>
                    <a:pt x="5111352" y="2419764"/>
                    <a:pt x="5109637" y="2409572"/>
                    <a:pt x="5108399" y="2399381"/>
                  </a:cubicBezTo>
                  <a:cubicBezTo>
                    <a:pt x="5098398" y="2317561"/>
                    <a:pt x="5085920" y="2236027"/>
                    <a:pt x="5070108" y="2155255"/>
                  </a:cubicBezTo>
                  <a:cubicBezTo>
                    <a:pt x="5038676" y="1993711"/>
                    <a:pt x="4995051" y="1834738"/>
                    <a:pt x="4939140" y="1680338"/>
                  </a:cubicBezTo>
                  <a:cubicBezTo>
                    <a:pt x="4827126" y="1371824"/>
                    <a:pt x="4667392" y="1079406"/>
                    <a:pt x="4452888" y="826517"/>
                  </a:cubicBezTo>
                  <a:cubicBezTo>
                    <a:pt x="4345923" y="700025"/>
                    <a:pt x="4225241" y="583915"/>
                    <a:pt x="4091605" y="482855"/>
                  </a:cubicBezTo>
                  <a:cubicBezTo>
                    <a:pt x="4058077" y="457805"/>
                    <a:pt x="4023406" y="434183"/>
                    <a:pt x="3989211" y="409703"/>
                  </a:cubicBezTo>
                  <a:cubicBezTo>
                    <a:pt x="3954159" y="386653"/>
                    <a:pt x="3918155" y="364840"/>
                    <a:pt x="3882531" y="342171"/>
                  </a:cubicBezTo>
                  <a:cubicBezTo>
                    <a:pt x="3846051" y="321025"/>
                    <a:pt x="3808617" y="301594"/>
                    <a:pt x="3771565" y="281211"/>
                  </a:cubicBezTo>
                  <a:cubicBezTo>
                    <a:pt x="3733942" y="262066"/>
                    <a:pt x="3695270" y="244730"/>
                    <a:pt x="3656884" y="226633"/>
                  </a:cubicBezTo>
                  <a:lnTo>
                    <a:pt x="3642406" y="219965"/>
                  </a:lnTo>
                  <a:lnTo>
                    <a:pt x="3627642" y="214060"/>
                  </a:lnTo>
                  <a:lnTo>
                    <a:pt x="3598115" y="202249"/>
                  </a:lnTo>
                  <a:lnTo>
                    <a:pt x="3538965" y="178627"/>
                  </a:lnTo>
                  <a:cubicBezTo>
                    <a:pt x="3519438" y="170149"/>
                    <a:pt x="3498960" y="164434"/>
                    <a:pt x="3478767" y="157576"/>
                  </a:cubicBezTo>
                  <a:lnTo>
                    <a:pt x="3418092" y="137764"/>
                  </a:lnTo>
                  <a:lnTo>
                    <a:pt x="3387708" y="127954"/>
                  </a:lnTo>
                  <a:lnTo>
                    <a:pt x="3356847" y="119762"/>
                  </a:lnTo>
                  <a:lnTo>
                    <a:pt x="3295029" y="103570"/>
                  </a:lnTo>
                  <a:cubicBezTo>
                    <a:pt x="3253977" y="91759"/>
                    <a:pt x="3211876" y="84710"/>
                    <a:pt x="3170061" y="76233"/>
                  </a:cubicBezTo>
                  <a:cubicBezTo>
                    <a:pt x="3002326" y="43848"/>
                    <a:pt x="2831257" y="29560"/>
                    <a:pt x="2659712" y="30132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1AC3D20-E4ED-49E6-AADF-E32D5427E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732" y="3757558"/>
            <a:ext cx="3606713" cy="3109922"/>
            <a:chOff x="6642" y="3804226"/>
            <a:chExt cx="3664532" cy="3063253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21CA964C-EED3-4447-826F-685E33AEC2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3938592"/>
              <a:ext cx="3481139" cy="2928886"/>
            </a:xfrm>
            <a:custGeom>
              <a:avLst/>
              <a:gdLst>
                <a:gd name="connsiteX0" fmla="*/ 0 w 3481139"/>
                <a:gd name="connsiteY0" fmla="*/ 2638819 h 2928886"/>
                <a:gd name="connsiteX1" fmla="*/ 31090 w 3481139"/>
                <a:gd name="connsiteY1" fmla="*/ 2704150 h 2928886"/>
                <a:gd name="connsiteX2" fmla="*/ 120149 w 3481139"/>
                <a:gd name="connsiteY2" fmla="*/ 2845955 h 2928886"/>
                <a:gd name="connsiteX3" fmla="*/ 185501 w 3481139"/>
                <a:gd name="connsiteY3" fmla="*/ 2928886 h 2928886"/>
                <a:gd name="connsiteX4" fmla="*/ 0 w 3481139"/>
                <a:gd name="connsiteY4" fmla="*/ 2928886 h 2928886"/>
                <a:gd name="connsiteX5" fmla="*/ 1421035 w 3481139"/>
                <a:gd name="connsiteY5" fmla="*/ 1378 h 2928886"/>
                <a:gd name="connsiteX6" fmla="*/ 2605678 w 3481139"/>
                <a:gd name="connsiteY6" fmla="*/ 348168 h 2928886"/>
                <a:gd name="connsiteX7" fmla="*/ 3411215 w 3481139"/>
                <a:gd name="connsiteY7" fmla="*/ 1492067 h 2928886"/>
                <a:gd name="connsiteX8" fmla="*/ 3306857 w 3481139"/>
                <a:gd name="connsiteY8" fmla="*/ 2839295 h 2928886"/>
                <a:gd name="connsiteX9" fmla="*/ 3261670 w 3481139"/>
                <a:gd name="connsiteY9" fmla="*/ 2928886 h 2928886"/>
                <a:gd name="connsiteX10" fmla="*/ 2857174 w 3481139"/>
                <a:gd name="connsiteY10" fmla="*/ 2928886 h 2928886"/>
                <a:gd name="connsiteX11" fmla="*/ 2915377 w 3481139"/>
                <a:gd name="connsiteY11" fmla="*/ 2836712 h 2928886"/>
                <a:gd name="connsiteX12" fmla="*/ 3115608 w 3481139"/>
                <a:gd name="connsiteY12" fmla="*/ 2239047 h 2928886"/>
                <a:gd name="connsiteX13" fmla="*/ 3072115 w 3481139"/>
                <a:gd name="connsiteY13" fmla="*/ 1582856 h 2928886"/>
                <a:gd name="connsiteX14" fmla="*/ 2816844 w 3481139"/>
                <a:gd name="connsiteY14" fmla="*/ 1040240 h 2928886"/>
                <a:gd name="connsiteX15" fmla="*/ 2406710 w 3481139"/>
                <a:gd name="connsiteY15" fmla="*/ 637298 h 2928886"/>
                <a:gd name="connsiteX16" fmla="*/ 1778438 w 3481139"/>
                <a:gd name="connsiteY16" fmla="*/ 376813 h 2928886"/>
                <a:gd name="connsiteX17" fmla="*/ 1082136 w 3481139"/>
                <a:gd name="connsiteY17" fmla="*/ 405400 h 2928886"/>
                <a:gd name="connsiteX18" fmla="*/ 770453 w 3481139"/>
                <a:gd name="connsiteY18" fmla="*/ 610712 h 2928886"/>
                <a:gd name="connsiteX19" fmla="*/ 504311 w 3481139"/>
                <a:gd name="connsiteY19" fmla="*/ 1053517 h 2928886"/>
                <a:gd name="connsiteX20" fmla="*/ 370837 w 3481139"/>
                <a:gd name="connsiteY20" fmla="*/ 1303660 h 2928886"/>
                <a:gd name="connsiteX21" fmla="*/ 18332 w 3481139"/>
                <a:gd name="connsiteY21" fmla="*/ 1735234 h 2928886"/>
                <a:gd name="connsiteX22" fmla="*/ 0 w 3481139"/>
                <a:gd name="connsiteY22" fmla="*/ 1752611 h 2928886"/>
                <a:gd name="connsiteX23" fmla="*/ 0 w 3481139"/>
                <a:gd name="connsiteY23" fmla="*/ 1233485 h 2928886"/>
                <a:gd name="connsiteX24" fmla="*/ 18046 w 3481139"/>
                <a:gd name="connsiteY24" fmla="*/ 1208183 h 2928886"/>
                <a:gd name="connsiteX25" fmla="*/ 65393 w 3481139"/>
                <a:gd name="connsiteY25" fmla="*/ 1130865 h 2928886"/>
                <a:gd name="connsiteX26" fmla="*/ 991384 w 3481139"/>
                <a:gd name="connsiteY26" fmla="*/ 66436 h 2928886"/>
                <a:gd name="connsiteX27" fmla="*/ 1421035 w 3481139"/>
                <a:gd name="connsiteY27" fmla="*/ 1378 h 29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481139" h="2928886">
                  <a:moveTo>
                    <a:pt x="0" y="2638819"/>
                  </a:moveTo>
                  <a:lnTo>
                    <a:pt x="31090" y="2704150"/>
                  </a:lnTo>
                  <a:cubicBezTo>
                    <a:pt x="57644" y="2752264"/>
                    <a:pt x="87419" y="2799634"/>
                    <a:pt x="120149" y="2845955"/>
                  </a:cubicBezTo>
                  <a:lnTo>
                    <a:pt x="185501" y="2928886"/>
                  </a:lnTo>
                  <a:lnTo>
                    <a:pt x="0" y="2928886"/>
                  </a:lnTo>
                  <a:close/>
                  <a:moveTo>
                    <a:pt x="1421035" y="1378"/>
                  </a:moveTo>
                  <a:cubicBezTo>
                    <a:pt x="1848323" y="-14790"/>
                    <a:pt x="2262193" y="111988"/>
                    <a:pt x="2605678" y="348168"/>
                  </a:cubicBezTo>
                  <a:cubicBezTo>
                    <a:pt x="2986690" y="610157"/>
                    <a:pt x="3281171" y="1006736"/>
                    <a:pt x="3411215" y="1492067"/>
                  </a:cubicBezTo>
                  <a:cubicBezTo>
                    <a:pt x="3536497" y="1959627"/>
                    <a:pt x="3488465" y="2432119"/>
                    <a:pt x="3306857" y="2839295"/>
                  </a:cubicBezTo>
                  <a:lnTo>
                    <a:pt x="3261670" y="2928886"/>
                  </a:lnTo>
                  <a:lnTo>
                    <a:pt x="2857174" y="2928886"/>
                  </a:lnTo>
                  <a:lnTo>
                    <a:pt x="2915377" y="2836712"/>
                  </a:lnTo>
                  <a:cubicBezTo>
                    <a:pt x="3020179" y="2651516"/>
                    <a:pt x="3087510" y="2450417"/>
                    <a:pt x="3115608" y="2239047"/>
                  </a:cubicBezTo>
                  <a:cubicBezTo>
                    <a:pt x="3144700" y="2019998"/>
                    <a:pt x="3130088" y="1799215"/>
                    <a:pt x="3072115" y="1582856"/>
                  </a:cubicBezTo>
                  <a:cubicBezTo>
                    <a:pt x="3019429" y="1386229"/>
                    <a:pt x="2933521" y="1203663"/>
                    <a:pt x="2816844" y="1040240"/>
                  </a:cubicBezTo>
                  <a:cubicBezTo>
                    <a:pt x="2704247" y="882558"/>
                    <a:pt x="2566242" y="746942"/>
                    <a:pt x="2406710" y="637298"/>
                  </a:cubicBezTo>
                  <a:cubicBezTo>
                    <a:pt x="2218030" y="507559"/>
                    <a:pt x="2000748" y="417531"/>
                    <a:pt x="1778438" y="376813"/>
                  </a:cubicBezTo>
                  <a:cubicBezTo>
                    <a:pt x="1545966" y="334240"/>
                    <a:pt x="1311716" y="343884"/>
                    <a:pt x="1082136" y="405400"/>
                  </a:cubicBezTo>
                  <a:cubicBezTo>
                    <a:pt x="957109" y="438901"/>
                    <a:pt x="861000" y="502225"/>
                    <a:pt x="770453" y="610712"/>
                  </a:cubicBezTo>
                  <a:cubicBezTo>
                    <a:pt x="672863" y="727627"/>
                    <a:pt x="591021" y="885960"/>
                    <a:pt x="504311" y="1053517"/>
                  </a:cubicBezTo>
                  <a:cubicBezTo>
                    <a:pt x="462225" y="1134849"/>
                    <a:pt x="418774" y="1218945"/>
                    <a:pt x="370837" y="1303660"/>
                  </a:cubicBezTo>
                  <a:cubicBezTo>
                    <a:pt x="249038" y="1518990"/>
                    <a:pt x="115673" y="1643965"/>
                    <a:pt x="18332" y="1735234"/>
                  </a:cubicBezTo>
                  <a:lnTo>
                    <a:pt x="0" y="1752611"/>
                  </a:lnTo>
                  <a:lnTo>
                    <a:pt x="0" y="1233485"/>
                  </a:lnTo>
                  <a:lnTo>
                    <a:pt x="18046" y="1208183"/>
                  </a:lnTo>
                  <a:cubicBezTo>
                    <a:pt x="33947" y="1184196"/>
                    <a:pt x="49756" y="1158514"/>
                    <a:pt x="65393" y="1130865"/>
                  </a:cubicBezTo>
                  <a:cubicBezTo>
                    <a:pt x="315656" y="688463"/>
                    <a:pt x="466320" y="207127"/>
                    <a:pt x="991384" y="66436"/>
                  </a:cubicBezTo>
                  <a:cubicBezTo>
                    <a:pt x="1134686" y="28039"/>
                    <a:pt x="1278606" y="6767"/>
                    <a:pt x="1421035" y="13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54482870-6C00-4014-90C6-638B19BB5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3938592"/>
              <a:ext cx="3481139" cy="2928886"/>
            </a:xfrm>
            <a:custGeom>
              <a:avLst/>
              <a:gdLst>
                <a:gd name="connsiteX0" fmla="*/ 0 w 3481139"/>
                <a:gd name="connsiteY0" fmla="*/ 2454676 h 2928886"/>
                <a:gd name="connsiteX1" fmla="*/ 23037 w 3481139"/>
                <a:gd name="connsiteY1" fmla="*/ 2524361 h 2928886"/>
                <a:gd name="connsiteX2" fmla="*/ 92498 w 3481139"/>
                <a:gd name="connsiteY2" fmla="*/ 2670254 h 2928886"/>
                <a:gd name="connsiteX3" fmla="*/ 177819 w 3481139"/>
                <a:gd name="connsiteY3" fmla="*/ 2806016 h 2928886"/>
                <a:gd name="connsiteX4" fmla="*/ 274733 w 3481139"/>
                <a:gd name="connsiteY4" fmla="*/ 2928886 h 2928886"/>
                <a:gd name="connsiteX5" fmla="*/ 0 w 3481139"/>
                <a:gd name="connsiteY5" fmla="*/ 2928886 h 2928886"/>
                <a:gd name="connsiteX6" fmla="*/ 1421035 w 3481139"/>
                <a:gd name="connsiteY6" fmla="*/ 1378 h 2928886"/>
                <a:gd name="connsiteX7" fmla="*/ 2605678 w 3481139"/>
                <a:gd name="connsiteY7" fmla="*/ 348168 h 2928886"/>
                <a:gd name="connsiteX8" fmla="*/ 3411215 w 3481139"/>
                <a:gd name="connsiteY8" fmla="*/ 1492067 h 2928886"/>
                <a:gd name="connsiteX9" fmla="*/ 3306857 w 3481139"/>
                <a:gd name="connsiteY9" fmla="*/ 2839295 h 2928886"/>
                <a:gd name="connsiteX10" fmla="*/ 3261670 w 3481139"/>
                <a:gd name="connsiteY10" fmla="*/ 2928886 h 2928886"/>
                <a:gd name="connsiteX11" fmla="*/ 2774329 w 3481139"/>
                <a:gd name="connsiteY11" fmla="*/ 2928886 h 2928886"/>
                <a:gd name="connsiteX12" fmla="*/ 2854316 w 3481139"/>
                <a:gd name="connsiteY12" fmla="*/ 2802203 h 2928886"/>
                <a:gd name="connsiteX13" fmla="*/ 3046067 w 3481139"/>
                <a:gd name="connsiteY13" fmla="*/ 2229848 h 2928886"/>
                <a:gd name="connsiteX14" fmla="*/ 3004330 w 3481139"/>
                <a:gd name="connsiteY14" fmla="*/ 1601092 h 2928886"/>
                <a:gd name="connsiteX15" fmla="*/ 2759775 w 3481139"/>
                <a:gd name="connsiteY15" fmla="*/ 1081112 h 2928886"/>
                <a:gd name="connsiteX16" fmla="*/ 2367007 w 3481139"/>
                <a:gd name="connsiteY16" fmla="*/ 695245 h 2928886"/>
                <a:gd name="connsiteX17" fmla="*/ 1765861 w 3481139"/>
                <a:gd name="connsiteY17" fmla="*/ 445951 h 2928886"/>
                <a:gd name="connsiteX18" fmla="*/ 1100322 w 3481139"/>
                <a:gd name="connsiteY18" fmla="*/ 473271 h 2928886"/>
                <a:gd name="connsiteX19" fmla="*/ 566662 w 3481139"/>
                <a:gd name="connsiteY19" fmla="*/ 1085790 h 2928886"/>
                <a:gd name="connsiteX20" fmla="*/ 431916 w 3481139"/>
                <a:gd name="connsiteY20" fmla="*/ 1338236 h 2928886"/>
                <a:gd name="connsiteX21" fmla="*/ 66359 w 3481139"/>
                <a:gd name="connsiteY21" fmla="*/ 1786460 h 2928886"/>
                <a:gd name="connsiteX22" fmla="*/ 1807 w 3481139"/>
                <a:gd name="connsiteY22" fmla="*/ 1848695 h 2928886"/>
                <a:gd name="connsiteX23" fmla="*/ 0 w 3481139"/>
                <a:gd name="connsiteY23" fmla="*/ 1850695 h 2928886"/>
                <a:gd name="connsiteX24" fmla="*/ 0 w 3481139"/>
                <a:gd name="connsiteY24" fmla="*/ 1233485 h 2928886"/>
                <a:gd name="connsiteX25" fmla="*/ 18046 w 3481139"/>
                <a:gd name="connsiteY25" fmla="*/ 1208183 h 2928886"/>
                <a:gd name="connsiteX26" fmla="*/ 65393 w 3481139"/>
                <a:gd name="connsiteY26" fmla="*/ 1130865 h 2928886"/>
                <a:gd name="connsiteX27" fmla="*/ 991384 w 3481139"/>
                <a:gd name="connsiteY27" fmla="*/ 66436 h 2928886"/>
                <a:gd name="connsiteX28" fmla="*/ 1421035 w 3481139"/>
                <a:gd name="connsiteY28" fmla="*/ 1378 h 29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1139" h="2928886">
                  <a:moveTo>
                    <a:pt x="0" y="2454676"/>
                  </a:moveTo>
                  <a:lnTo>
                    <a:pt x="23037" y="2524361"/>
                  </a:lnTo>
                  <a:cubicBezTo>
                    <a:pt x="42843" y="2573572"/>
                    <a:pt x="66005" y="2622232"/>
                    <a:pt x="92498" y="2670254"/>
                  </a:cubicBezTo>
                  <a:cubicBezTo>
                    <a:pt x="117915" y="2716294"/>
                    <a:pt x="146441" y="2761645"/>
                    <a:pt x="177819" y="2806016"/>
                  </a:cubicBezTo>
                  <a:lnTo>
                    <a:pt x="274733" y="2928886"/>
                  </a:lnTo>
                  <a:lnTo>
                    <a:pt x="0" y="2928886"/>
                  </a:lnTo>
                  <a:close/>
                  <a:moveTo>
                    <a:pt x="1421035" y="1378"/>
                  </a:moveTo>
                  <a:cubicBezTo>
                    <a:pt x="1848323" y="-14790"/>
                    <a:pt x="2262193" y="111988"/>
                    <a:pt x="2605678" y="348168"/>
                  </a:cubicBezTo>
                  <a:cubicBezTo>
                    <a:pt x="2986690" y="610157"/>
                    <a:pt x="3281171" y="1006736"/>
                    <a:pt x="3411215" y="1492067"/>
                  </a:cubicBezTo>
                  <a:cubicBezTo>
                    <a:pt x="3536497" y="1959627"/>
                    <a:pt x="3488465" y="2432119"/>
                    <a:pt x="3306857" y="2839295"/>
                  </a:cubicBezTo>
                  <a:lnTo>
                    <a:pt x="3261670" y="2928886"/>
                  </a:lnTo>
                  <a:lnTo>
                    <a:pt x="2774329" y="2928886"/>
                  </a:lnTo>
                  <a:lnTo>
                    <a:pt x="2854316" y="2802203"/>
                  </a:lnTo>
                  <a:cubicBezTo>
                    <a:pt x="2954670" y="2624813"/>
                    <a:pt x="3019198" y="2432241"/>
                    <a:pt x="3046067" y="2229848"/>
                  </a:cubicBezTo>
                  <a:cubicBezTo>
                    <a:pt x="3073918" y="2019997"/>
                    <a:pt x="3059887" y="1808433"/>
                    <a:pt x="3004330" y="1601092"/>
                  </a:cubicBezTo>
                  <a:cubicBezTo>
                    <a:pt x="2953824" y="1412601"/>
                    <a:pt x="2871570" y="1237702"/>
                    <a:pt x="2759775" y="1081112"/>
                  </a:cubicBezTo>
                  <a:cubicBezTo>
                    <a:pt x="2651938" y="930074"/>
                    <a:pt x="2519787" y="800304"/>
                    <a:pt x="2367007" y="695245"/>
                  </a:cubicBezTo>
                  <a:cubicBezTo>
                    <a:pt x="2186422" y="571040"/>
                    <a:pt x="1978537" y="484889"/>
                    <a:pt x="1765861" y="445951"/>
                  </a:cubicBezTo>
                  <a:cubicBezTo>
                    <a:pt x="1543705" y="405264"/>
                    <a:pt x="1319800" y="414462"/>
                    <a:pt x="1100322" y="473271"/>
                  </a:cubicBezTo>
                  <a:cubicBezTo>
                    <a:pt x="859826" y="537712"/>
                    <a:pt x="751918" y="727591"/>
                    <a:pt x="566662" y="1085790"/>
                  </a:cubicBezTo>
                  <a:cubicBezTo>
                    <a:pt x="524297" y="1167705"/>
                    <a:pt x="480498" y="1252403"/>
                    <a:pt x="431916" y="1338236"/>
                  </a:cubicBezTo>
                  <a:cubicBezTo>
                    <a:pt x="304892" y="1562816"/>
                    <a:pt x="167019" y="1692123"/>
                    <a:pt x="66359" y="1786460"/>
                  </a:cubicBezTo>
                  <a:cubicBezTo>
                    <a:pt x="41685" y="1809641"/>
                    <a:pt x="19588" y="1830368"/>
                    <a:pt x="1807" y="1848695"/>
                  </a:cubicBezTo>
                  <a:lnTo>
                    <a:pt x="0" y="1850695"/>
                  </a:lnTo>
                  <a:lnTo>
                    <a:pt x="0" y="1233485"/>
                  </a:lnTo>
                  <a:lnTo>
                    <a:pt x="18046" y="1208183"/>
                  </a:lnTo>
                  <a:cubicBezTo>
                    <a:pt x="33947" y="1184196"/>
                    <a:pt x="49756" y="1158514"/>
                    <a:pt x="65393" y="1130865"/>
                  </a:cubicBezTo>
                  <a:cubicBezTo>
                    <a:pt x="315656" y="688463"/>
                    <a:pt x="466320" y="207127"/>
                    <a:pt x="991384" y="66436"/>
                  </a:cubicBezTo>
                  <a:cubicBezTo>
                    <a:pt x="1134686" y="28039"/>
                    <a:pt x="1278606" y="6767"/>
                    <a:pt x="1421035" y="13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86" name="Freeform: Shape 85">
              <a:extLst>
                <a:ext uri="{FF2B5EF4-FFF2-40B4-BE49-F238E27FC236}">
                  <a16:creationId xmlns:a16="http://schemas.microsoft.com/office/drawing/2014/main" id="{A97410C4-9F35-480D-AF41-9881677BA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3804226"/>
              <a:ext cx="3664532" cy="3063253"/>
            </a:xfrm>
            <a:custGeom>
              <a:avLst/>
              <a:gdLst>
                <a:gd name="connsiteX0" fmla="*/ 1589544 w 3664532"/>
                <a:gd name="connsiteY0" fmla="*/ 1348 h 3063253"/>
                <a:gd name="connsiteX1" fmla="*/ 3592316 w 3664532"/>
                <a:gd name="connsiteY1" fmla="*/ 1577908 h 3063253"/>
                <a:gd name="connsiteX2" fmla="*/ 3464985 w 3664532"/>
                <a:gd name="connsiteY2" fmla="*/ 3019497 h 3063253"/>
                <a:gd name="connsiteX3" fmla="*/ 3441980 w 3664532"/>
                <a:gd name="connsiteY3" fmla="*/ 3063253 h 3063253"/>
                <a:gd name="connsiteX4" fmla="*/ 3180670 w 3664532"/>
                <a:gd name="connsiteY4" fmla="*/ 3063253 h 3063253"/>
                <a:gd name="connsiteX5" fmla="*/ 3224136 w 3664532"/>
                <a:gd name="connsiteY5" fmla="*/ 2966554 h 3063253"/>
                <a:gd name="connsiteX6" fmla="*/ 3355620 w 3664532"/>
                <a:gd name="connsiteY6" fmla="*/ 2437076 h 3063253"/>
                <a:gd name="connsiteX7" fmla="*/ 3363467 w 3664532"/>
                <a:gd name="connsiteY7" fmla="*/ 2076633 h 3063253"/>
                <a:gd name="connsiteX8" fmla="*/ 3304293 w 3664532"/>
                <a:gd name="connsiteY8" fmla="*/ 1722087 h 3063253"/>
                <a:gd name="connsiteX9" fmla="*/ 3182877 w 3664532"/>
                <a:gd name="connsiteY9" fmla="*/ 1384217 h 3063253"/>
                <a:gd name="connsiteX10" fmla="*/ 3001025 w 3664532"/>
                <a:gd name="connsiteY10" fmla="*/ 1074386 h 3063253"/>
                <a:gd name="connsiteX11" fmla="*/ 2477205 w 3664532"/>
                <a:gd name="connsiteY11" fmla="*/ 580474 h 3063253"/>
                <a:gd name="connsiteX12" fmla="*/ 1798691 w 3664532"/>
                <a:gd name="connsiteY12" fmla="*/ 315283 h 3063253"/>
                <a:gd name="connsiteX13" fmla="*/ 1753281 w 3664532"/>
                <a:gd name="connsiteY13" fmla="*/ 307175 h 3063253"/>
                <a:gd name="connsiteX14" fmla="*/ 1730532 w 3664532"/>
                <a:gd name="connsiteY14" fmla="*/ 303097 h 3063253"/>
                <a:gd name="connsiteX15" fmla="*/ 1707599 w 3664532"/>
                <a:gd name="connsiteY15" fmla="*/ 300231 h 3063253"/>
                <a:gd name="connsiteX16" fmla="*/ 1661716 w 3664532"/>
                <a:gd name="connsiteY16" fmla="*/ 294430 h 3063253"/>
                <a:gd name="connsiteX17" fmla="*/ 1615761 w 3664532"/>
                <a:gd name="connsiteY17" fmla="*/ 289448 h 3063253"/>
                <a:gd name="connsiteX18" fmla="*/ 1523276 w 3664532"/>
                <a:gd name="connsiteY18" fmla="*/ 282763 h 3063253"/>
                <a:gd name="connsiteX19" fmla="*/ 1430359 w 3664532"/>
                <a:gd name="connsiteY19" fmla="*/ 280699 h 3063253"/>
                <a:gd name="connsiteX20" fmla="*/ 1059060 w 3664532"/>
                <a:gd name="connsiteY20" fmla="*/ 318854 h 3063253"/>
                <a:gd name="connsiteX21" fmla="*/ 1012987 w 3664532"/>
                <a:gd name="connsiteY21" fmla="*/ 328075 h 3063253"/>
                <a:gd name="connsiteX22" fmla="*/ 968530 w 3664532"/>
                <a:gd name="connsiteY22" fmla="*/ 339260 h 3063253"/>
                <a:gd name="connsiteX23" fmla="*/ 924773 w 3664532"/>
                <a:gd name="connsiteY23" fmla="*/ 352511 h 3063253"/>
                <a:gd name="connsiteX24" fmla="*/ 881731 w 3664532"/>
                <a:gd name="connsiteY24" fmla="*/ 367896 h 3063253"/>
                <a:gd name="connsiteX25" fmla="*/ 839561 w 3664532"/>
                <a:gd name="connsiteY25" fmla="*/ 385444 h 3063253"/>
                <a:gd name="connsiteX26" fmla="*/ 798365 w 3664532"/>
                <a:gd name="connsiteY26" fmla="*/ 405276 h 3063253"/>
                <a:gd name="connsiteX27" fmla="*/ 758403 w 3664532"/>
                <a:gd name="connsiteY27" fmla="*/ 427539 h 3063253"/>
                <a:gd name="connsiteX28" fmla="*/ 719600 w 3664532"/>
                <a:gd name="connsiteY28" fmla="*/ 451961 h 3063253"/>
                <a:gd name="connsiteX29" fmla="*/ 577562 w 3664532"/>
                <a:gd name="connsiteY29" fmla="*/ 569522 h 3063253"/>
                <a:gd name="connsiteX30" fmla="*/ 456753 w 3664532"/>
                <a:gd name="connsiteY30" fmla="*/ 712062 h 3063253"/>
                <a:gd name="connsiteX31" fmla="*/ 353265 w 3664532"/>
                <a:gd name="connsiteY31" fmla="*/ 870162 h 3063253"/>
                <a:gd name="connsiteX32" fmla="*/ 305715 w 3664532"/>
                <a:gd name="connsiteY32" fmla="*/ 952522 h 3063253"/>
                <a:gd name="connsiteX33" fmla="*/ 260078 w 3664532"/>
                <a:gd name="connsiteY33" fmla="*/ 1036331 h 3063253"/>
                <a:gd name="connsiteX34" fmla="*/ 170320 w 3664532"/>
                <a:gd name="connsiteY34" fmla="*/ 1205796 h 3063253"/>
                <a:gd name="connsiteX35" fmla="*/ 124857 w 3664532"/>
                <a:gd name="connsiteY35" fmla="*/ 1290794 h 3063253"/>
                <a:gd name="connsiteX36" fmla="*/ 77228 w 3664532"/>
                <a:gd name="connsiteY36" fmla="*/ 1375573 h 3063253"/>
                <a:gd name="connsiteX37" fmla="*/ 23967 w 3664532"/>
                <a:gd name="connsiteY37" fmla="*/ 1458613 h 3063253"/>
                <a:gd name="connsiteX38" fmla="*/ 0 w 3664532"/>
                <a:gd name="connsiteY38" fmla="*/ 1490102 h 3063253"/>
                <a:gd name="connsiteX39" fmla="*/ 0 w 3664532"/>
                <a:gd name="connsiteY39" fmla="*/ 600302 h 3063253"/>
                <a:gd name="connsiteX40" fmla="*/ 7155 w 3664532"/>
                <a:gd name="connsiteY40" fmla="*/ 592928 h 3063253"/>
                <a:gd name="connsiteX41" fmla="*/ 940651 w 3664532"/>
                <a:gd name="connsiteY41" fmla="*/ 75740 h 3063253"/>
                <a:gd name="connsiteX42" fmla="*/ 1589544 w 3664532"/>
                <a:gd name="connsiteY42" fmla="*/ 1348 h 306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664532" h="3063253">
                  <a:moveTo>
                    <a:pt x="1589544" y="1348"/>
                  </a:moveTo>
                  <a:cubicBezTo>
                    <a:pt x="2513808" y="33842"/>
                    <a:pt x="3344091" y="651520"/>
                    <a:pt x="3592316" y="1577908"/>
                  </a:cubicBezTo>
                  <a:cubicBezTo>
                    <a:pt x="3725976" y="2076733"/>
                    <a:pt x="3668729" y="2582423"/>
                    <a:pt x="3464985" y="3019497"/>
                  </a:cubicBezTo>
                  <a:lnTo>
                    <a:pt x="3441980" y="3063253"/>
                  </a:lnTo>
                  <a:lnTo>
                    <a:pt x="3180670" y="3063253"/>
                  </a:lnTo>
                  <a:lnTo>
                    <a:pt x="3224136" y="2966554"/>
                  </a:lnTo>
                  <a:cubicBezTo>
                    <a:pt x="3291771" y="2795537"/>
                    <a:pt x="3335430" y="2617005"/>
                    <a:pt x="3355620" y="2437076"/>
                  </a:cubicBezTo>
                  <a:cubicBezTo>
                    <a:pt x="3368996" y="2317218"/>
                    <a:pt x="3372310" y="2196423"/>
                    <a:pt x="3363467" y="2076633"/>
                  </a:cubicBezTo>
                  <a:cubicBezTo>
                    <a:pt x="3354557" y="1956861"/>
                    <a:pt x="3334732" y="1838125"/>
                    <a:pt x="3304293" y="1722087"/>
                  </a:cubicBezTo>
                  <a:cubicBezTo>
                    <a:pt x="3274126" y="1605975"/>
                    <a:pt x="3233351" y="1492852"/>
                    <a:pt x="3182877" y="1384217"/>
                  </a:cubicBezTo>
                  <a:cubicBezTo>
                    <a:pt x="3132588" y="1275460"/>
                    <a:pt x="3071047" y="1171897"/>
                    <a:pt x="3001025" y="1074386"/>
                  </a:cubicBezTo>
                  <a:cubicBezTo>
                    <a:pt x="2860378" y="879817"/>
                    <a:pt x="2682723" y="710135"/>
                    <a:pt x="2477205" y="580474"/>
                  </a:cubicBezTo>
                  <a:cubicBezTo>
                    <a:pt x="2271686" y="450814"/>
                    <a:pt x="2040125" y="361195"/>
                    <a:pt x="1798691" y="315283"/>
                  </a:cubicBezTo>
                  <a:lnTo>
                    <a:pt x="1753281" y="307175"/>
                  </a:lnTo>
                  <a:lnTo>
                    <a:pt x="1730532" y="303097"/>
                  </a:lnTo>
                  <a:lnTo>
                    <a:pt x="1707599" y="300231"/>
                  </a:lnTo>
                  <a:lnTo>
                    <a:pt x="1661716" y="294430"/>
                  </a:lnTo>
                  <a:cubicBezTo>
                    <a:pt x="1646462" y="292559"/>
                    <a:pt x="1631149" y="290194"/>
                    <a:pt x="1615761" y="289448"/>
                  </a:cubicBezTo>
                  <a:cubicBezTo>
                    <a:pt x="1584975" y="287377"/>
                    <a:pt x="1554157" y="284371"/>
                    <a:pt x="1523276" y="282763"/>
                  </a:cubicBezTo>
                  <a:lnTo>
                    <a:pt x="1430359" y="280699"/>
                  </a:lnTo>
                  <a:cubicBezTo>
                    <a:pt x="1306331" y="281594"/>
                    <a:pt x="1181785" y="294109"/>
                    <a:pt x="1059060" y="318854"/>
                  </a:cubicBezTo>
                  <a:lnTo>
                    <a:pt x="1012987" y="328075"/>
                  </a:lnTo>
                  <a:cubicBezTo>
                    <a:pt x="998030" y="331646"/>
                    <a:pt x="983384" y="335571"/>
                    <a:pt x="968530" y="339260"/>
                  </a:cubicBezTo>
                  <a:cubicBezTo>
                    <a:pt x="953853" y="343338"/>
                    <a:pt x="939377" y="348162"/>
                    <a:pt x="924773" y="352511"/>
                  </a:cubicBezTo>
                  <a:cubicBezTo>
                    <a:pt x="910278" y="357266"/>
                    <a:pt x="896136" y="362800"/>
                    <a:pt x="881731" y="367896"/>
                  </a:cubicBezTo>
                  <a:cubicBezTo>
                    <a:pt x="867590" y="373428"/>
                    <a:pt x="853698" y="379622"/>
                    <a:pt x="839561" y="385444"/>
                  </a:cubicBezTo>
                  <a:cubicBezTo>
                    <a:pt x="825810" y="391891"/>
                    <a:pt x="812130" y="398609"/>
                    <a:pt x="798365" y="405276"/>
                  </a:cubicBezTo>
                  <a:cubicBezTo>
                    <a:pt x="785090" y="412685"/>
                    <a:pt x="771605" y="419858"/>
                    <a:pt x="758403" y="427539"/>
                  </a:cubicBezTo>
                  <a:cubicBezTo>
                    <a:pt x="745548" y="435706"/>
                    <a:pt x="732259" y="443337"/>
                    <a:pt x="719600" y="451961"/>
                  </a:cubicBezTo>
                  <a:cubicBezTo>
                    <a:pt x="668664" y="485885"/>
                    <a:pt x="621352" y="525741"/>
                    <a:pt x="577562" y="569522"/>
                  </a:cubicBezTo>
                  <a:cubicBezTo>
                    <a:pt x="534000" y="613606"/>
                    <a:pt x="493580" y="661281"/>
                    <a:pt x="456753" y="712062"/>
                  </a:cubicBezTo>
                  <a:cubicBezTo>
                    <a:pt x="419754" y="762744"/>
                    <a:pt x="385485" y="815747"/>
                    <a:pt x="353265" y="870162"/>
                  </a:cubicBezTo>
                  <a:cubicBezTo>
                    <a:pt x="337069" y="897321"/>
                    <a:pt x="321168" y="924763"/>
                    <a:pt x="305715" y="952522"/>
                  </a:cubicBezTo>
                  <a:cubicBezTo>
                    <a:pt x="290262" y="980281"/>
                    <a:pt x="275152" y="1008238"/>
                    <a:pt x="260078" y="1036331"/>
                  </a:cubicBezTo>
                  <a:cubicBezTo>
                    <a:pt x="229846" y="1092467"/>
                    <a:pt x="200339" y="1149135"/>
                    <a:pt x="170320" y="1205796"/>
                  </a:cubicBezTo>
                  <a:lnTo>
                    <a:pt x="124857" y="1290794"/>
                  </a:lnTo>
                  <a:cubicBezTo>
                    <a:pt x="109549" y="1319095"/>
                    <a:pt x="94118" y="1347211"/>
                    <a:pt x="77228" y="1375573"/>
                  </a:cubicBezTo>
                  <a:cubicBezTo>
                    <a:pt x="60776" y="1403944"/>
                    <a:pt x="42932" y="1431630"/>
                    <a:pt x="23967" y="1458613"/>
                  </a:cubicBezTo>
                  <a:lnTo>
                    <a:pt x="0" y="1490102"/>
                  </a:lnTo>
                  <a:lnTo>
                    <a:pt x="0" y="600302"/>
                  </a:lnTo>
                  <a:lnTo>
                    <a:pt x="7155" y="592928"/>
                  </a:lnTo>
                  <a:cubicBezTo>
                    <a:pt x="261918" y="354349"/>
                    <a:pt x="578478" y="172784"/>
                    <a:pt x="940651" y="75740"/>
                  </a:cubicBezTo>
                  <a:cubicBezTo>
                    <a:pt x="1157955" y="17514"/>
                    <a:pt x="1376252" y="-6151"/>
                    <a:pt x="1589544" y="134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3" name="Content Placeholder 28">
            <a:extLst>
              <a:ext uri="{FF2B5EF4-FFF2-40B4-BE49-F238E27FC236}">
                <a16:creationId xmlns:a16="http://schemas.microsoft.com/office/drawing/2014/main" id="{5DA57DEC-0C93-2C21-0DC2-BFA9C71BA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4684" y="2437029"/>
            <a:ext cx="4333468" cy="3639289"/>
          </a:xfrm>
        </p:spPr>
        <p:txBody>
          <a:bodyPr anchor="ctr">
            <a:normAutofit/>
          </a:bodyPr>
          <a:lstStyle/>
          <a:p>
            <a:r>
              <a:rPr lang="en-US" sz="1800">
                <a:solidFill>
                  <a:schemeClr val="tx2"/>
                </a:solidFill>
              </a:rPr>
              <a:t>A </a:t>
            </a:r>
            <a:r>
              <a:rPr lang="en-US" sz="1800" err="1">
                <a:solidFill>
                  <a:schemeClr val="tx2"/>
                </a:solidFill>
              </a:rPr>
              <a:t>na</a:t>
            </a:r>
            <a:r>
              <a:rPr lang="en-US" sz="1800">
                <a:solidFill>
                  <a:schemeClr val="tx2"/>
                </a:solidFill>
              </a:rPr>
              <a:t> </a:t>
            </a:r>
            <a:r>
              <a:rPr lang="en-US" sz="1800" err="1">
                <a:solidFill>
                  <a:schemeClr val="tx2"/>
                </a:solidFill>
              </a:rPr>
              <a:t>večeři</a:t>
            </a:r>
            <a:r>
              <a:rPr lang="en-US" sz="1800">
                <a:solidFill>
                  <a:schemeClr val="tx2"/>
                </a:solidFill>
              </a:rPr>
              <a:t> </a:t>
            </a:r>
            <a:r>
              <a:rPr lang="en-US" sz="1800" err="1">
                <a:solidFill>
                  <a:schemeClr val="tx2"/>
                </a:solidFill>
              </a:rPr>
              <a:t>jdeme</a:t>
            </a:r>
            <a:r>
              <a:rPr lang="en-US" sz="1800">
                <a:solidFill>
                  <a:schemeClr val="tx2"/>
                </a:solidFill>
              </a:rPr>
              <a:t> do </a:t>
            </a:r>
            <a:r>
              <a:rPr lang="en-US" sz="1800" err="1">
                <a:solidFill>
                  <a:schemeClr val="tx2"/>
                </a:solidFill>
              </a:rPr>
              <a:t>restaurace</a:t>
            </a:r>
            <a:r>
              <a:rPr lang="en-US" sz="1800">
                <a:solidFill>
                  <a:schemeClr val="tx2"/>
                </a:solidFill>
              </a:rPr>
              <a:t> u </a:t>
            </a:r>
            <a:r>
              <a:rPr lang="en-US" sz="1800" err="1">
                <a:solidFill>
                  <a:schemeClr val="tx2"/>
                </a:solidFill>
              </a:rPr>
              <a:t>pláže</a:t>
            </a:r>
            <a:r>
              <a:rPr lang="en-US" sz="1800">
                <a:solidFill>
                  <a:schemeClr val="tx2"/>
                </a:solidFill>
              </a:rPr>
              <a:t> </a:t>
            </a:r>
          </a:p>
          <a:p>
            <a:r>
              <a:rPr lang="en-US" sz="1800" b="1">
                <a:solidFill>
                  <a:schemeClr val="tx2"/>
                </a:solidFill>
              </a:rPr>
              <a:t>Cena za </a:t>
            </a:r>
            <a:r>
              <a:rPr lang="en-US" sz="1800" b="1" err="1">
                <a:solidFill>
                  <a:schemeClr val="tx2"/>
                </a:solidFill>
              </a:rPr>
              <a:t>obě</a:t>
            </a:r>
            <a:r>
              <a:rPr lang="en-US" sz="1800" b="1">
                <a:solidFill>
                  <a:schemeClr val="tx2"/>
                </a:solidFill>
              </a:rPr>
              <a:t> -700Kč</a:t>
            </a:r>
          </a:p>
          <a:p>
            <a:r>
              <a:rPr lang="en-US" sz="1800" b="1">
                <a:solidFill>
                  <a:schemeClr val="tx2"/>
                </a:solidFill>
              </a:rPr>
              <a:t>Cena za </a:t>
            </a:r>
            <a:r>
              <a:rPr lang="en-US" sz="1800" b="1" err="1">
                <a:solidFill>
                  <a:schemeClr val="tx2"/>
                </a:solidFill>
              </a:rPr>
              <a:t>jednu</a:t>
            </a:r>
            <a:r>
              <a:rPr lang="en-US" sz="1800" b="1">
                <a:solidFill>
                  <a:schemeClr val="tx2"/>
                </a:solidFill>
              </a:rPr>
              <a:t> - 350Kč</a:t>
            </a:r>
          </a:p>
          <a:p>
            <a:r>
              <a:rPr lang="en-US" sz="1800">
                <a:solidFill>
                  <a:schemeClr val="tx2"/>
                </a:solidFill>
              </a:rPr>
              <a:t>Dali </a:t>
            </a:r>
            <a:r>
              <a:rPr lang="en-US" sz="1800" err="1">
                <a:solidFill>
                  <a:schemeClr val="tx2"/>
                </a:solidFill>
              </a:rPr>
              <a:t>jsme</a:t>
            </a:r>
            <a:r>
              <a:rPr lang="en-US" sz="1800">
                <a:solidFill>
                  <a:schemeClr val="tx2"/>
                </a:solidFill>
              </a:rPr>
              <a:t> </a:t>
            </a:r>
            <a:r>
              <a:rPr lang="en-US" sz="1800" err="1">
                <a:solidFill>
                  <a:schemeClr val="tx2"/>
                </a:solidFill>
              </a:rPr>
              <a:t>si</a:t>
            </a:r>
            <a:r>
              <a:rPr lang="en-US" sz="1800">
                <a:solidFill>
                  <a:schemeClr val="tx2"/>
                </a:solidFill>
              </a:rPr>
              <a:t> </a:t>
            </a:r>
            <a:r>
              <a:rPr lang="en-US" sz="1800" err="1">
                <a:solidFill>
                  <a:schemeClr val="tx2"/>
                </a:solidFill>
              </a:rPr>
              <a:t>salát</a:t>
            </a:r>
            <a:r>
              <a:rPr lang="en-US" sz="1800">
                <a:solidFill>
                  <a:schemeClr val="tx2"/>
                </a:solidFill>
              </a:rPr>
              <a:t> k </a:t>
            </a:r>
            <a:r>
              <a:rPr lang="en-US" sz="1800" err="1">
                <a:solidFill>
                  <a:schemeClr val="tx2"/>
                </a:solidFill>
              </a:rPr>
              <a:t>tomu</a:t>
            </a:r>
            <a:r>
              <a:rPr lang="en-US" sz="1800">
                <a:solidFill>
                  <a:schemeClr val="tx2"/>
                </a:solidFill>
              </a:rPr>
              <a:t> </a:t>
            </a:r>
            <a:r>
              <a:rPr lang="en-US" sz="1800" err="1">
                <a:solidFill>
                  <a:schemeClr val="tx2"/>
                </a:solidFill>
              </a:rPr>
              <a:t>pečivo</a:t>
            </a:r>
            <a:r>
              <a:rPr lang="en-US" sz="1800">
                <a:solidFill>
                  <a:schemeClr val="tx2"/>
                </a:solidFill>
              </a:rPr>
              <a:t> a </a:t>
            </a:r>
            <a:r>
              <a:rPr lang="en-US" sz="1800" err="1">
                <a:solidFill>
                  <a:schemeClr val="tx2"/>
                </a:solidFill>
              </a:rPr>
              <a:t>perlivou</a:t>
            </a:r>
            <a:r>
              <a:rPr lang="en-US" sz="1800">
                <a:solidFill>
                  <a:schemeClr val="tx2"/>
                </a:solidFill>
              </a:rPr>
              <a:t> </a:t>
            </a:r>
            <a:r>
              <a:rPr lang="en-US" sz="1800" err="1">
                <a:solidFill>
                  <a:schemeClr val="tx2"/>
                </a:solidFill>
              </a:rPr>
              <a:t>vodu</a:t>
            </a:r>
            <a:endParaRPr lang="en-US" sz="1800">
              <a:solidFill>
                <a:schemeClr val="tx2"/>
              </a:solidFill>
            </a:endParaRPr>
          </a:p>
          <a:p>
            <a:endParaRPr lang="en-US" sz="1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592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2">
            <a:extLst>
              <a:ext uri="{FF2B5EF4-FFF2-40B4-BE49-F238E27FC236}">
                <a16:creationId xmlns:a16="http://schemas.microsoft.com/office/drawing/2014/main" id="{08BC803E-13F3-4DAB-B17C-BEB007616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4">
            <a:extLst>
              <a:ext uri="{FF2B5EF4-FFF2-40B4-BE49-F238E27FC236}">
                <a16:creationId xmlns:a16="http://schemas.microsoft.com/office/drawing/2014/main" id="{B8DDE571-E57F-4AB5-83C7-30EB5DDCC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"/>
            <a:ext cx="12191996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1FECEE0-04A9-73EF-7503-7D5826CBD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3622"/>
            <a:ext cx="4282380" cy="299348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400" b="1" i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Druhý</a:t>
            </a:r>
            <a:r>
              <a:rPr lang="en-US" sz="3400" b="1" i="1">
                <a:solidFill>
                  <a:schemeClr val="tx1">
                    <a:lumMod val="85000"/>
                    <a:lumOff val="15000"/>
                  </a:schemeClr>
                </a:solidFill>
              </a:rPr>
              <a:t> den</a:t>
            </a:r>
            <a:r>
              <a:rPr lang="en-US" sz="3400">
                <a:solidFill>
                  <a:schemeClr val="tx1">
                    <a:lumMod val="85000"/>
                    <a:lumOff val="15000"/>
                  </a:schemeClr>
                </a:solidFill>
              </a:rPr>
              <a:t> se </a:t>
            </a:r>
            <a:r>
              <a:rPr lang="en-US" sz="3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půjdeme</a:t>
            </a:r>
            <a:r>
              <a:rPr lang="en-US" sz="34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podívat</a:t>
            </a:r>
            <a:r>
              <a:rPr lang="en-US" sz="34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na</a:t>
            </a:r>
            <a:r>
              <a:rPr lang="en-US" sz="34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šikmou</a:t>
            </a:r>
            <a:r>
              <a:rPr lang="en-US" sz="34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věž</a:t>
            </a:r>
            <a:r>
              <a:rPr lang="en-US" sz="3400">
                <a:solidFill>
                  <a:schemeClr val="tx1">
                    <a:lumMod val="85000"/>
                    <a:lumOff val="15000"/>
                  </a:schemeClr>
                </a:solidFill>
              </a:rPr>
              <a:t> a </a:t>
            </a:r>
            <a:r>
              <a:rPr lang="en-US" sz="3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později</a:t>
            </a:r>
            <a:r>
              <a:rPr lang="en-US" sz="340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r>
              <a:rPr lang="en-US" sz="3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zase</a:t>
            </a:r>
            <a:r>
              <a:rPr lang="en-US" sz="34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na</a:t>
            </a:r>
            <a:r>
              <a:rPr lang="en-US" sz="34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pláž</a:t>
            </a:r>
            <a:r>
              <a:rPr lang="en-US" sz="340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740FAB2-62CD-725A-756C-4A54E810F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643" y="3749179"/>
            <a:ext cx="3968365" cy="7492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</a:rPr>
              <a:t>Cena - </a:t>
            </a:r>
            <a:r>
              <a:rPr lang="en-US" sz="320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zdarma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Obrázek 4" descr="Obsah obrázku budova, hrad, venku, věž&#10;&#10;Popis se vygeneroval automaticky.">
            <a:extLst>
              <a:ext uri="{FF2B5EF4-FFF2-40B4-BE49-F238E27FC236}">
                <a16:creationId xmlns:a16="http://schemas.microsoft.com/office/drawing/2014/main" id="{09F0F679-F1D2-1939-FDEE-81C0FE8283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484" r="3" b="3"/>
          <a:stretch/>
        </p:blipFill>
        <p:spPr>
          <a:xfrm>
            <a:off x="5702185" y="1"/>
            <a:ext cx="6489823" cy="3429002"/>
          </a:xfrm>
          <a:custGeom>
            <a:avLst/>
            <a:gdLst/>
            <a:ahLst/>
            <a:cxnLst/>
            <a:rect l="l" t="t" r="r" b="b"/>
            <a:pathLst>
              <a:path w="6489823" h="3421047">
                <a:moveTo>
                  <a:pt x="383239" y="0"/>
                </a:moveTo>
                <a:lnTo>
                  <a:pt x="6489823" y="0"/>
                </a:lnTo>
                <a:lnTo>
                  <a:pt x="6489823" y="3421047"/>
                </a:lnTo>
                <a:lnTo>
                  <a:pt x="0" y="3421047"/>
                </a:lnTo>
                <a:lnTo>
                  <a:pt x="10162" y="3368785"/>
                </a:lnTo>
                <a:cubicBezTo>
                  <a:pt x="15448" y="3346584"/>
                  <a:pt x="22094" y="3323293"/>
                  <a:pt x="30699" y="3298569"/>
                </a:cubicBezTo>
                <a:cubicBezTo>
                  <a:pt x="41150" y="3275988"/>
                  <a:pt x="42443" y="3246652"/>
                  <a:pt x="33589" y="3233050"/>
                </a:cubicBezTo>
                <a:cubicBezTo>
                  <a:pt x="32065" y="3230708"/>
                  <a:pt x="30291" y="3228932"/>
                  <a:pt x="28325" y="3227777"/>
                </a:cubicBezTo>
                <a:cubicBezTo>
                  <a:pt x="30678" y="3188484"/>
                  <a:pt x="72205" y="3103624"/>
                  <a:pt x="73382" y="3050568"/>
                </a:cubicBezTo>
                <a:cubicBezTo>
                  <a:pt x="69165" y="3022639"/>
                  <a:pt x="68605" y="2960322"/>
                  <a:pt x="84953" y="2920501"/>
                </a:cubicBezTo>
                <a:cubicBezTo>
                  <a:pt x="69327" y="2932298"/>
                  <a:pt x="121103" y="2664904"/>
                  <a:pt x="109217" y="2657859"/>
                </a:cubicBezTo>
                <a:cubicBezTo>
                  <a:pt x="110075" y="2597031"/>
                  <a:pt x="138136" y="2522558"/>
                  <a:pt x="139777" y="2464312"/>
                </a:cubicBezTo>
                <a:cubicBezTo>
                  <a:pt x="141801" y="2450201"/>
                  <a:pt x="199861" y="2246813"/>
                  <a:pt x="198683" y="2236608"/>
                </a:cubicBezTo>
                <a:lnTo>
                  <a:pt x="283684" y="1924542"/>
                </a:lnTo>
                <a:cubicBezTo>
                  <a:pt x="313071" y="1811100"/>
                  <a:pt x="307196" y="1868801"/>
                  <a:pt x="336583" y="1755359"/>
                </a:cubicBezTo>
                <a:cubicBezTo>
                  <a:pt x="383246" y="1573239"/>
                  <a:pt x="363875" y="1577802"/>
                  <a:pt x="409119" y="1401207"/>
                </a:cubicBezTo>
                <a:cubicBezTo>
                  <a:pt x="428998" y="1329345"/>
                  <a:pt x="403240" y="1279669"/>
                  <a:pt x="421957" y="1175450"/>
                </a:cubicBezTo>
                <a:cubicBezTo>
                  <a:pt x="442602" y="1107577"/>
                  <a:pt x="340683" y="794854"/>
                  <a:pt x="369233" y="688836"/>
                </a:cubicBezTo>
                <a:cubicBezTo>
                  <a:pt x="378440" y="610640"/>
                  <a:pt x="331945" y="587322"/>
                  <a:pt x="346155" y="513896"/>
                </a:cubicBezTo>
                <a:cubicBezTo>
                  <a:pt x="351974" y="496939"/>
                  <a:pt x="362179" y="406394"/>
                  <a:pt x="344911" y="393010"/>
                </a:cubicBezTo>
                <a:cubicBezTo>
                  <a:pt x="389436" y="301493"/>
                  <a:pt x="356186" y="264408"/>
                  <a:pt x="369960" y="232042"/>
                </a:cubicBezTo>
                <a:cubicBezTo>
                  <a:pt x="394611" y="153791"/>
                  <a:pt x="372056" y="165633"/>
                  <a:pt x="392742" y="72037"/>
                </a:cubicBezTo>
                <a:cubicBezTo>
                  <a:pt x="398537" y="53819"/>
                  <a:pt x="397997" y="38693"/>
                  <a:pt x="394525" y="25405"/>
                </a:cubicBezTo>
                <a:close/>
              </a:path>
            </a:pathLst>
          </a:custGeom>
        </p:spPr>
      </p:pic>
      <p:pic>
        <p:nvPicPr>
          <p:cNvPr id="4" name="Zástupný obsah 3" descr="Obsah obrázku obloha, mrak, budova, venku&#10;&#10;Popis se vygeneroval automaticky.">
            <a:extLst>
              <a:ext uri="{FF2B5EF4-FFF2-40B4-BE49-F238E27FC236}">
                <a16:creationId xmlns:a16="http://schemas.microsoft.com/office/drawing/2014/main" id="{B1F587CD-5D30-E702-7CC7-C59AAE2137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658" r="-3" b="-3"/>
          <a:stretch/>
        </p:blipFill>
        <p:spPr>
          <a:xfrm>
            <a:off x="5419420" y="3429000"/>
            <a:ext cx="6772580" cy="3429000"/>
          </a:xfrm>
          <a:custGeom>
            <a:avLst/>
            <a:gdLst/>
            <a:ahLst/>
            <a:cxnLst/>
            <a:rect l="l" t="t" r="r" b="b"/>
            <a:pathLst>
              <a:path w="6772580" h="3429000">
                <a:moveTo>
                  <a:pt x="271594" y="0"/>
                </a:moveTo>
                <a:lnTo>
                  <a:pt x="6772580" y="0"/>
                </a:lnTo>
                <a:lnTo>
                  <a:pt x="6772580" y="3429000"/>
                </a:lnTo>
                <a:lnTo>
                  <a:pt x="8976" y="3429000"/>
                </a:lnTo>
                <a:lnTo>
                  <a:pt x="7894" y="3419403"/>
                </a:lnTo>
                <a:cubicBezTo>
                  <a:pt x="2772" y="3402540"/>
                  <a:pt x="-7409" y="3393117"/>
                  <a:pt x="8790" y="3369074"/>
                </a:cubicBezTo>
                <a:cubicBezTo>
                  <a:pt x="18674" y="3308209"/>
                  <a:pt x="52540" y="3147708"/>
                  <a:pt x="69466" y="3074368"/>
                </a:cubicBezTo>
                <a:cubicBezTo>
                  <a:pt x="86170" y="2985158"/>
                  <a:pt x="141939" y="2988106"/>
                  <a:pt x="138108" y="2937087"/>
                </a:cubicBezTo>
                <a:lnTo>
                  <a:pt x="159153" y="2788751"/>
                </a:lnTo>
                <a:cubicBezTo>
                  <a:pt x="164508" y="2771521"/>
                  <a:pt x="169861" y="2754291"/>
                  <a:pt x="175215" y="2737061"/>
                </a:cubicBezTo>
                <a:lnTo>
                  <a:pt x="178713" y="2662493"/>
                </a:lnTo>
                <a:cubicBezTo>
                  <a:pt x="182744" y="2662176"/>
                  <a:pt x="175495" y="2610710"/>
                  <a:pt x="177952" y="2608178"/>
                </a:cubicBezTo>
                <a:lnTo>
                  <a:pt x="200637" y="2557490"/>
                </a:lnTo>
                <a:lnTo>
                  <a:pt x="210272" y="2500823"/>
                </a:lnTo>
                <a:cubicBezTo>
                  <a:pt x="210821" y="2477149"/>
                  <a:pt x="233533" y="2498323"/>
                  <a:pt x="235189" y="2456370"/>
                </a:cubicBezTo>
                <a:cubicBezTo>
                  <a:pt x="241238" y="2390087"/>
                  <a:pt x="270663" y="2342381"/>
                  <a:pt x="270108" y="2307778"/>
                </a:cubicBezTo>
                <a:cubicBezTo>
                  <a:pt x="279775" y="2252634"/>
                  <a:pt x="274008" y="2281735"/>
                  <a:pt x="270232" y="2227103"/>
                </a:cubicBezTo>
                <a:cubicBezTo>
                  <a:pt x="277898" y="2187203"/>
                  <a:pt x="273018" y="2179895"/>
                  <a:pt x="278972" y="2138456"/>
                </a:cubicBezTo>
                <a:cubicBezTo>
                  <a:pt x="286874" y="2113373"/>
                  <a:pt x="293454" y="2098825"/>
                  <a:pt x="284204" y="2092747"/>
                </a:cubicBezTo>
                <a:cubicBezTo>
                  <a:pt x="285267" y="2080110"/>
                  <a:pt x="308510" y="2021121"/>
                  <a:pt x="306856" y="2003128"/>
                </a:cubicBezTo>
                <a:lnTo>
                  <a:pt x="296216" y="1944367"/>
                </a:lnTo>
                <a:lnTo>
                  <a:pt x="316030" y="1836128"/>
                </a:lnTo>
                <a:cubicBezTo>
                  <a:pt x="300726" y="1810623"/>
                  <a:pt x="342411" y="1768654"/>
                  <a:pt x="329496" y="1735241"/>
                </a:cubicBezTo>
                <a:cubicBezTo>
                  <a:pt x="331336" y="1711720"/>
                  <a:pt x="339485" y="1722162"/>
                  <a:pt x="343347" y="1679383"/>
                </a:cubicBezTo>
                <a:cubicBezTo>
                  <a:pt x="349669" y="1616089"/>
                  <a:pt x="356013" y="1614119"/>
                  <a:pt x="360800" y="1554542"/>
                </a:cubicBezTo>
                <a:cubicBezTo>
                  <a:pt x="361799" y="1491472"/>
                  <a:pt x="380405" y="1496141"/>
                  <a:pt x="377978" y="1470595"/>
                </a:cubicBezTo>
                <a:cubicBezTo>
                  <a:pt x="371480" y="1445071"/>
                  <a:pt x="407310" y="1366942"/>
                  <a:pt x="396801" y="1354553"/>
                </a:cubicBezTo>
                <a:cubicBezTo>
                  <a:pt x="387984" y="1324635"/>
                  <a:pt x="389939" y="1306198"/>
                  <a:pt x="378799" y="1292983"/>
                </a:cubicBezTo>
                <a:cubicBezTo>
                  <a:pt x="368230" y="1254082"/>
                  <a:pt x="380918" y="1242866"/>
                  <a:pt x="362697" y="1241293"/>
                </a:cubicBezTo>
                <a:lnTo>
                  <a:pt x="339388" y="1147085"/>
                </a:lnTo>
                <a:cubicBezTo>
                  <a:pt x="350485" y="1118433"/>
                  <a:pt x="353159" y="1072754"/>
                  <a:pt x="339952" y="1071934"/>
                </a:cubicBezTo>
                <a:cubicBezTo>
                  <a:pt x="327895" y="1004911"/>
                  <a:pt x="358371" y="924985"/>
                  <a:pt x="347188" y="889800"/>
                </a:cubicBezTo>
                <a:cubicBezTo>
                  <a:pt x="334220" y="804597"/>
                  <a:pt x="342717" y="786582"/>
                  <a:pt x="338803" y="749936"/>
                </a:cubicBezTo>
                <a:cubicBezTo>
                  <a:pt x="334890" y="713292"/>
                  <a:pt x="337271" y="707557"/>
                  <a:pt x="323706" y="669931"/>
                </a:cubicBezTo>
                <a:lnTo>
                  <a:pt x="313326" y="559992"/>
                </a:lnTo>
                <a:cubicBezTo>
                  <a:pt x="314747" y="543769"/>
                  <a:pt x="268004" y="450294"/>
                  <a:pt x="272650" y="451529"/>
                </a:cubicBezTo>
                <a:lnTo>
                  <a:pt x="256593" y="392499"/>
                </a:lnTo>
                <a:cubicBezTo>
                  <a:pt x="276778" y="343341"/>
                  <a:pt x="246535" y="361906"/>
                  <a:pt x="249583" y="321981"/>
                </a:cubicBezTo>
                <a:cubicBezTo>
                  <a:pt x="256450" y="297359"/>
                  <a:pt x="256557" y="284789"/>
                  <a:pt x="245172" y="280016"/>
                </a:cubicBezTo>
                <a:cubicBezTo>
                  <a:pt x="279102" y="164139"/>
                  <a:pt x="241674" y="235649"/>
                  <a:pt x="249784" y="152538"/>
                </a:cubicBezTo>
                <a:cubicBezTo>
                  <a:pt x="254846" y="115053"/>
                  <a:pt x="258144" y="77317"/>
                  <a:pt x="264479" y="3659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4780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62">
            <a:extLst>
              <a:ext uri="{FF2B5EF4-FFF2-40B4-BE49-F238E27FC236}">
                <a16:creationId xmlns:a16="http://schemas.microsoft.com/office/drawing/2014/main" id="{0CCC4BA0-1298-4DBD-86F1-B51D8C9D3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C49E0B3-8890-4031-8501-54ED2CF78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8" y="502021"/>
            <a:ext cx="5427525" cy="1667997"/>
          </a:xfrm>
        </p:spPr>
        <p:txBody>
          <a:bodyPr anchor="b">
            <a:normAutofit/>
          </a:bodyPr>
          <a:lstStyle/>
          <a:p>
            <a:r>
              <a:rPr lang="cs-CZ" sz="4000"/>
              <a:t>Co budeme jíst 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D15FAD-67F0-C087-F99C-CAB29E6B1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398" y="2405467"/>
            <a:ext cx="5427526" cy="10613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/>
              <a:t>Koupili jsme si dvě ryby za 450kč</a:t>
            </a:r>
            <a:endParaRPr lang="cs-CZ" sz="2400"/>
          </a:p>
          <a:p>
            <a:r>
              <a:rPr lang="cs-CZ" sz="2000"/>
              <a:t>Brambory 500g za 20kč</a:t>
            </a:r>
            <a:endParaRPr lang="cs-CZ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7E8DAB-CCEF-D6AE-2511-8DE1613CD3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786" r="20965" b="2"/>
          <a:stretch/>
        </p:blipFill>
        <p:spPr>
          <a:xfrm>
            <a:off x="7047513" y="975645"/>
            <a:ext cx="4443447" cy="4443447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</p:spPr>
      </p:pic>
      <p:sp>
        <p:nvSpPr>
          <p:cNvPr id="76" name="Rectangle 64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66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9219592-82FB-3370-058F-A7303DCD6D13}"/>
              </a:ext>
            </a:extLst>
          </p:cNvPr>
          <p:cNvSpPr txBox="1"/>
          <p:nvPr/>
        </p:nvSpPr>
        <p:spPr>
          <a:xfrm>
            <a:off x="3843130" y="3776870"/>
            <a:ext cx="3136346" cy="11623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cs-CZ" sz="2400" b="1"/>
              <a:t>Celkem - 470 kč </a:t>
            </a:r>
            <a:endParaRPr lang="en-US" sz="2400" b="1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cs-CZ" sz="2400" b="1"/>
              <a:t>Na osobu - 235Kč</a:t>
            </a:r>
            <a:endParaRPr lang="en-US" sz="2400" b="1"/>
          </a:p>
          <a:p>
            <a:pPr algn="l"/>
            <a:endParaRPr lang="cs-CZ" b="1"/>
          </a:p>
        </p:txBody>
      </p:sp>
    </p:spTree>
    <p:extLst>
      <p:ext uri="{BB962C8B-B14F-4D97-AF65-F5344CB8AC3E}">
        <p14:creationId xmlns:p14="http://schemas.microsoft.com/office/powerpoint/2010/main" val="2278090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F1BBBE79-C427-480A-88F3-4BBC7C8C3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1D744A3-B285-6EDA-8835-5D523FAD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cs-CZ" sz="3200"/>
              <a:t>Třetí den pojedeme do Florencie 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A6C772-006B-9076-0801-6EFB262F6B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706" t="4" r="8566" b="-4"/>
          <a:stretch/>
        </p:blipFill>
        <p:spPr>
          <a:xfrm rot="5400000">
            <a:off x="752758" y="409479"/>
            <a:ext cx="3423508" cy="33358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816020-FF79-FC71-4D70-A634C7F6F0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588" t="-328" r="19791" b="-4"/>
          <a:stretch/>
        </p:blipFill>
        <p:spPr>
          <a:xfrm rot="5400000">
            <a:off x="4427163" y="392331"/>
            <a:ext cx="3418335" cy="3348037"/>
          </a:xfrm>
          <a:prstGeom prst="rect">
            <a:avLst/>
          </a:prstGeom>
        </p:spPr>
      </p:pic>
      <p:pic>
        <p:nvPicPr>
          <p:cNvPr id="5" name="Obrázek 4" descr="Ponte Vecchio | Le Stanze del Duomo">
            <a:extLst>
              <a:ext uri="{FF2B5EF4-FFF2-40B4-BE49-F238E27FC236}">
                <a16:creationId xmlns:a16="http://schemas.microsoft.com/office/drawing/2014/main" id="{5F6212CE-3221-E0F9-5416-2D16E9D18A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715" r="22278" b="-1"/>
          <a:stretch/>
        </p:blipFill>
        <p:spPr>
          <a:xfrm>
            <a:off x="8095756" y="364142"/>
            <a:ext cx="3336953" cy="3426462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3ED447-535E-9C1A-0D8C-B366C5270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561828"/>
            <a:ext cx="4024829" cy="18279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cs-CZ" sz="1800"/>
              <a:t>Památky co uvidíme:</a:t>
            </a:r>
          </a:p>
          <a:p>
            <a:pPr marL="0" indent="0">
              <a:buNone/>
            </a:pPr>
            <a:r>
              <a:rPr lang="cs-CZ" sz="1800"/>
              <a:t> Most Ponte </a:t>
            </a:r>
            <a:r>
              <a:rPr lang="cs-CZ" sz="1800" err="1"/>
              <a:t>Vecchio</a:t>
            </a:r>
          </a:p>
          <a:p>
            <a:pPr marL="0" indent="0">
              <a:buNone/>
            </a:pPr>
            <a:r>
              <a:rPr lang="cs-CZ" sz="1800"/>
              <a:t>Fontána </a:t>
            </a:r>
            <a:r>
              <a:rPr lang="cs-CZ" sz="1800" err="1"/>
              <a:t>del</a:t>
            </a:r>
            <a:r>
              <a:rPr lang="cs-CZ" sz="1800"/>
              <a:t> </a:t>
            </a:r>
            <a:r>
              <a:rPr lang="cs-CZ" sz="1800" err="1"/>
              <a:t>Porcellino</a:t>
            </a:r>
          </a:p>
          <a:p>
            <a:pPr marL="0" indent="0">
              <a:buNone/>
            </a:pPr>
            <a:r>
              <a:rPr lang="cs-CZ" sz="1800" err="1"/>
              <a:t>Chiesa</a:t>
            </a:r>
            <a:r>
              <a:rPr lang="cs-CZ" sz="1800"/>
              <a:t> di San Salvatore in </a:t>
            </a:r>
            <a:r>
              <a:rPr lang="cs-CZ" sz="1800" err="1"/>
              <a:t>Ognissanti</a:t>
            </a:r>
          </a:p>
          <a:p>
            <a:pPr marL="0" indent="0">
              <a:buNone/>
            </a:pPr>
            <a:endParaRPr lang="cs-CZ" sz="180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280D1A3-25C1-95C1-26B1-7404236D2F63}"/>
              </a:ext>
            </a:extLst>
          </p:cNvPr>
          <p:cNvSpPr txBox="1"/>
          <p:nvPr/>
        </p:nvSpPr>
        <p:spPr>
          <a:xfrm>
            <a:off x="9022522" y="4500217"/>
            <a:ext cx="244060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 b="1"/>
              <a:t>Cena památek - zdarma</a:t>
            </a:r>
          </a:p>
        </p:txBody>
      </p:sp>
    </p:spTree>
    <p:extLst>
      <p:ext uri="{BB962C8B-B14F-4D97-AF65-F5344CB8AC3E}">
        <p14:creationId xmlns:p14="http://schemas.microsoft.com/office/powerpoint/2010/main" val="82404464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celář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Širokoúhlá obrazovka</PresentationFormat>
  <Slides>16</Slides>
  <Notes>0</Notes>
  <HiddenSlides>0</HiddenSlide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7" baseType="lpstr">
      <vt:lpstr>Motiv systému Office</vt:lpstr>
      <vt:lpstr>Z Kyjova do Itálie</vt:lpstr>
      <vt:lpstr>Z Kyjova na letiště do Prahy</vt:lpstr>
      <vt:lpstr>Z Prahy do Itálie</vt:lpstr>
      <vt:lpstr>Pojištění </vt:lpstr>
      <vt:lpstr>Ubytování -Cinzia 's House of Mirrors </vt:lpstr>
      <vt:lpstr>Po příletu půjdme na pláž</vt:lpstr>
      <vt:lpstr>Druhý den se půjdeme podívat na šikmou věž a později zase na pláž.</vt:lpstr>
      <vt:lpstr>Co budeme jíst ?</vt:lpstr>
      <vt:lpstr>Třetí den pojedeme do Florencie </vt:lpstr>
      <vt:lpstr>Cesta z Pisa do Florencie a zpátky https://getbybus.com/</vt:lpstr>
      <vt:lpstr>Čtvrtý den se budeme procházet po Pise</vt:lpstr>
      <vt:lpstr>Co k jídlu 4. den ?</vt:lpstr>
      <vt:lpstr>Pátý den</vt:lpstr>
      <vt:lpstr>5. a 6. den</vt:lpstr>
      <vt:lpstr>Celková cena</vt:lpstr>
      <vt:lpstr>Děkujeme za pozornost!!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3</cp:revision>
  <dcterms:created xsi:type="dcterms:W3CDTF">2024-11-04T12:29:53Z</dcterms:created>
  <dcterms:modified xsi:type="dcterms:W3CDTF">2025-01-10T10:09:27Z</dcterms:modified>
</cp:coreProperties>
</file>