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7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2FFB3-BADE-F9E1-7840-C31D6000619B}" v="333" dt="2024-11-24T08:18:04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Dominikánská republika | Luxusni-dovolena.cz">
            <a:extLst>
              <a:ext uri="{FF2B5EF4-FFF2-40B4-BE49-F238E27FC236}">
                <a16:creationId xmlns:a16="http://schemas.microsoft.com/office/drawing/2014/main" id="{F699C0EC-9D5F-B55B-4222-9D0F432C2C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10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Segoe Script"/>
                <a:cs typeface="Quire Sans"/>
              </a:rPr>
              <a:t>CESTA DO DOMINIKÁNSKÉ REPUBLIKY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latin typeface="Aptos"/>
              </a:rPr>
              <a:t>Jana Kölbelová, Terezie Krejčová, Vanessa Šebestová        9.E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130D6-24A4-F875-4F9A-DDFD4587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76000"/>
                  </a:schemeClr>
                </a:solidFill>
              </a:rPr>
              <a:t>2. den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EEAA2-1479-716F-0908-8919EED0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/>
              <a:t>Podíváme se do národního parku Monte </a:t>
            </a:r>
            <a:r>
              <a:rPr lang="cs-CZ" err="1"/>
              <a:t>Cristi</a:t>
            </a:r>
          </a:p>
        </p:txBody>
      </p:sp>
      <p:pic>
        <p:nvPicPr>
          <p:cNvPr id="4" name="Obrázek 3" descr="Národní park Monte Cristi">
            <a:extLst>
              <a:ext uri="{FF2B5EF4-FFF2-40B4-BE49-F238E27FC236}">
                <a16:creationId xmlns:a16="http://schemas.microsoft.com/office/drawing/2014/main" id="{A4DDECF1-A186-8DBC-4948-9722099B0D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50" t="156" r="150" b="153"/>
          <a:stretch/>
        </p:blipFill>
        <p:spPr>
          <a:xfrm>
            <a:off x="974890" y="2458178"/>
            <a:ext cx="4974775" cy="3318798"/>
          </a:xfrm>
          <a:prstGeom prst="rect">
            <a:avLst/>
          </a:prstGeom>
        </p:spPr>
      </p:pic>
      <p:pic>
        <p:nvPicPr>
          <p:cNvPr id="5" name="Obrázek 4" descr="Obsah obrázku venku, krajina, příroda, voda&#10;&#10;Popis se vygeneroval automaticky.">
            <a:extLst>
              <a:ext uri="{FF2B5EF4-FFF2-40B4-BE49-F238E27FC236}">
                <a16:creationId xmlns:a16="http://schemas.microsoft.com/office/drawing/2014/main" id="{5B43AB91-EF2E-BAF2-386F-4B12B409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738" y="2442685"/>
            <a:ext cx="5071382" cy="333511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3296311-3F5B-3C9C-E426-5AE77B1BBFA4}"/>
              </a:ext>
            </a:extLst>
          </p:cNvPr>
          <p:cNvSpPr txBox="1"/>
          <p:nvPr/>
        </p:nvSpPr>
        <p:spPr>
          <a:xfrm>
            <a:off x="829861" y="5918936"/>
            <a:ext cx="60580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/>
              <a:t>Vstupné je zdarma</a:t>
            </a:r>
          </a:p>
        </p:txBody>
      </p:sp>
    </p:spTree>
    <p:extLst>
      <p:ext uri="{BB962C8B-B14F-4D97-AF65-F5344CB8AC3E}">
        <p14:creationId xmlns:p14="http://schemas.microsoft.com/office/powerpoint/2010/main" val="102015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8AEAF7-2F03-92D1-BC43-7E663809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3. den</a:t>
            </a:r>
            <a:endParaRPr lang="en-US" sz="5200" kern="120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382EE08-46DE-B878-8FB1-D117861F5851}"/>
              </a:ext>
            </a:extLst>
          </p:cNvPr>
          <p:cNvSpPr txBox="1"/>
          <p:nvPr/>
        </p:nvSpPr>
        <p:spPr>
          <a:xfrm>
            <a:off x="1001684" y="1670857"/>
            <a:ext cx="10178934" cy="55790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err="1"/>
              <a:t>Navštívíme</a:t>
            </a:r>
            <a:r>
              <a:rPr lang="en-US" sz="2800"/>
              <a:t> </a:t>
            </a:r>
            <a:r>
              <a:rPr lang="en-US" sz="2800" kern="1200" err="1">
                <a:latin typeface="+mn-lt"/>
                <a:ea typeface="+mn-ea"/>
                <a:cs typeface="+mn-cs"/>
              </a:rPr>
              <a:t>poloostrov</a:t>
            </a:r>
            <a:r>
              <a:rPr lang="en-US" sz="2800" kern="1200">
                <a:latin typeface="+mn-lt"/>
                <a:ea typeface="+mn-ea"/>
                <a:cs typeface="+mn-cs"/>
              </a:rPr>
              <a:t> Samaná, tam se </a:t>
            </a:r>
            <a:r>
              <a:rPr lang="en-US" sz="2800" kern="1200" err="1">
                <a:latin typeface="+mn-lt"/>
                <a:ea typeface="+mn-ea"/>
                <a:cs typeface="+mn-cs"/>
              </a:rPr>
              <a:t>podíváme</a:t>
            </a:r>
            <a:r>
              <a:rPr lang="en-US" sz="2800" kern="1200">
                <a:latin typeface="+mn-lt"/>
                <a:ea typeface="+mn-ea"/>
                <a:cs typeface="+mn-cs"/>
              </a:rPr>
              <a:t> do </a:t>
            </a:r>
            <a:r>
              <a:rPr lang="en-US" sz="2800" kern="1200" err="1">
                <a:latin typeface="+mn-lt"/>
                <a:ea typeface="+mn-ea"/>
                <a:cs typeface="+mn-cs"/>
              </a:rPr>
              <a:t>muzea</a:t>
            </a:r>
            <a:r>
              <a:rPr lang="en-US" sz="2800" kern="1200">
                <a:latin typeface="+mn-lt"/>
                <a:ea typeface="+mn-ea"/>
                <a:cs typeface="+mn-cs"/>
              </a:rPr>
              <a:t> Taíno a </a:t>
            </a:r>
            <a:r>
              <a:rPr lang="en-US" sz="2800" kern="1200" err="1">
                <a:latin typeface="+mn-lt"/>
                <a:ea typeface="+mn-ea"/>
                <a:cs typeface="+mn-cs"/>
              </a:rPr>
              <a:t>na</a:t>
            </a:r>
            <a:r>
              <a:rPr lang="en-US" sz="2800" kern="1200">
                <a:latin typeface="+mn-lt"/>
                <a:ea typeface="+mn-ea"/>
                <a:cs typeface="+mn-cs"/>
              </a:rPr>
              <a:t> </a:t>
            </a:r>
            <a:r>
              <a:rPr lang="en-US" sz="2800" kern="1200" err="1">
                <a:latin typeface="+mn-lt"/>
                <a:ea typeface="+mn-ea"/>
                <a:cs typeface="+mn-cs"/>
              </a:rPr>
              <a:t>vodopád</a:t>
            </a:r>
            <a:r>
              <a:rPr lang="en-US" sz="2800" kern="1200">
                <a:latin typeface="+mn-lt"/>
                <a:ea typeface="+mn-ea"/>
                <a:cs typeface="+mn-cs"/>
              </a:rPr>
              <a:t> El Limon</a:t>
            </a:r>
            <a:endParaRPr lang="en-US" sz="2800" kern="1200">
              <a:latin typeface="+mn-lt"/>
            </a:endParaRPr>
          </a:p>
        </p:txBody>
      </p:sp>
      <p:pic>
        <p:nvPicPr>
          <p:cNvPr id="9" name="Obrázek 8" descr="Vodopád El limón, Dominikánská republika | vše, co potřebujete vědět">
            <a:extLst>
              <a:ext uri="{FF2B5EF4-FFF2-40B4-BE49-F238E27FC236}">
                <a16:creationId xmlns:a16="http://schemas.microsoft.com/office/drawing/2014/main" id="{A32C12C4-F058-FE24-AAB7-93BB6E4375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" r="9503" b="1"/>
          <a:stretch/>
        </p:blipFill>
        <p:spPr>
          <a:xfrm>
            <a:off x="1570341" y="2837168"/>
            <a:ext cx="4523163" cy="3026757"/>
          </a:xfrm>
          <a:prstGeom prst="rect">
            <a:avLst/>
          </a:prstGeom>
        </p:spPr>
      </p:pic>
      <p:pic>
        <p:nvPicPr>
          <p:cNvPr id="7" name="Zástupný obsah 6" descr="Samaná">
            <a:extLst>
              <a:ext uri="{FF2B5EF4-FFF2-40B4-BE49-F238E27FC236}">
                <a16:creationId xmlns:a16="http://schemas.microsoft.com/office/drawing/2014/main" id="{FD22C7A8-524D-26D9-E5CB-D8EA16742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8531" r="1221" b="1"/>
          <a:stretch/>
        </p:blipFill>
        <p:spPr>
          <a:xfrm>
            <a:off x="6342334" y="2837168"/>
            <a:ext cx="4584123" cy="301659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7298BA4-759F-B02C-5901-5F63DD78AE03}"/>
              </a:ext>
            </a:extLst>
          </p:cNvPr>
          <p:cNvSpPr txBox="1"/>
          <p:nvPr/>
        </p:nvSpPr>
        <p:spPr>
          <a:xfrm>
            <a:off x="1397714" y="6127099"/>
            <a:ext cx="47226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/>
              <a:t>Na jednu osobu to vyjde na 607 Kč</a:t>
            </a:r>
          </a:p>
        </p:txBody>
      </p:sp>
    </p:spTree>
    <p:extLst>
      <p:ext uri="{BB962C8B-B14F-4D97-AF65-F5344CB8AC3E}">
        <p14:creationId xmlns:p14="http://schemas.microsoft.com/office/powerpoint/2010/main" val="538384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63DC3-7B93-5A0B-7C8D-A2C574E2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76000"/>
                  </a:schemeClr>
                </a:solidFill>
              </a:rPr>
              <a:t>4. den</a:t>
            </a:r>
          </a:p>
        </p:txBody>
      </p:sp>
      <p:pic>
        <p:nvPicPr>
          <p:cNvPr id="4" name="Zástupný obsah 3" descr="Pevnost Ozama | Dominikánská republika | MAHALO.cz">
            <a:extLst>
              <a:ext uri="{FF2B5EF4-FFF2-40B4-BE49-F238E27FC236}">
                <a16:creationId xmlns:a16="http://schemas.microsoft.com/office/drawing/2014/main" id="{0E2FD07A-3E5A-4636-76A9-435381B92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9289" y="3433807"/>
            <a:ext cx="2458018" cy="1640796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840B239-A9B2-6C9A-B9E5-07651E99FB3D}"/>
              </a:ext>
            </a:extLst>
          </p:cNvPr>
          <p:cNvSpPr txBox="1"/>
          <p:nvPr/>
        </p:nvSpPr>
        <p:spPr>
          <a:xfrm>
            <a:off x="5720442" y="2376809"/>
            <a:ext cx="61504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/>
              <a:t>Podíváme se na pevnost </a:t>
            </a:r>
            <a:r>
              <a:rPr lang="cs-CZ" sz="2800" err="1"/>
              <a:t>Ozama</a:t>
            </a:r>
            <a:endParaRPr lang="cs-CZ" sz="2800"/>
          </a:p>
        </p:txBody>
      </p:sp>
      <p:pic>
        <p:nvPicPr>
          <p:cNvPr id="6" name="Obrázek 5" descr="Pevnost Ozama – Multimediaexpo.cz">
            <a:extLst>
              <a:ext uri="{FF2B5EF4-FFF2-40B4-BE49-F238E27FC236}">
                <a16:creationId xmlns:a16="http://schemas.microsoft.com/office/drawing/2014/main" id="{C03868E8-0657-D6B6-BAB8-B04E6185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27" y="2366554"/>
            <a:ext cx="4310742" cy="2917371"/>
          </a:xfrm>
          <a:prstGeom prst="rect">
            <a:avLst/>
          </a:prstGeom>
        </p:spPr>
      </p:pic>
      <p:pic>
        <p:nvPicPr>
          <p:cNvPr id="7" name="Obrázek 6" descr="Puerto Plata - turistické informace, zajímavosti | Dominikánská republika |  TripZone.cz">
            <a:extLst>
              <a:ext uri="{FF2B5EF4-FFF2-40B4-BE49-F238E27FC236}">
                <a16:creationId xmlns:a16="http://schemas.microsoft.com/office/drawing/2014/main" id="{760F02CF-8017-B964-E322-BE0B8F292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254" y="3427641"/>
            <a:ext cx="2466973" cy="164646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E208F17-5915-D3FE-7C20-654C07D00F29}"/>
              </a:ext>
            </a:extLst>
          </p:cNvPr>
          <p:cNvSpPr txBox="1"/>
          <p:nvPr/>
        </p:nvSpPr>
        <p:spPr>
          <a:xfrm>
            <a:off x="910880" y="5741308"/>
            <a:ext cx="55066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/>
              <a:t>Vstupné je zdarma</a:t>
            </a:r>
          </a:p>
        </p:txBody>
      </p:sp>
    </p:spTree>
    <p:extLst>
      <p:ext uri="{BB962C8B-B14F-4D97-AF65-F5344CB8AC3E}">
        <p14:creationId xmlns:p14="http://schemas.microsoft.com/office/powerpoint/2010/main" val="89781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C2BF7-E52C-C95F-1F03-68D75DDE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76000"/>
                  </a:schemeClr>
                </a:solidFill>
              </a:rPr>
              <a:t>5. den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3C8F3-CF5F-7534-44AD-7FB246529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913" y="1923596"/>
            <a:ext cx="9535887" cy="42533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/>
              <a:t>Půjdeme do národního parku </a:t>
            </a:r>
            <a:r>
              <a:rPr lang="cs-CZ" err="1"/>
              <a:t>Valle</a:t>
            </a:r>
            <a:r>
              <a:rPr lang="cs-CZ"/>
              <a:t> </a:t>
            </a:r>
            <a:r>
              <a:rPr lang="cs-CZ" err="1"/>
              <a:t>Nuevo</a:t>
            </a:r>
            <a:endParaRPr lang="cs-CZ"/>
          </a:p>
        </p:txBody>
      </p:sp>
      <p:pic>
        <p:nvPicPr>
          <p:cNvPr id="5" name="Obrázek 4" descr="Národní park Valle Nuevo">
            <a:extLst>
              <a:ext uri="{FF2B5EF4-FFF2-40B4-BE49-F238E27FC236}">
                <a16:creationId xmlns:a16="http://schemas.microsoft.com/office/drawing/2014/main" id="{27D60AF2-B4CB-EF30-3614-F65C1C77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743" y="2552699"/>
            <a:ext cx="4376057" cy="3276600"/>
          </a:xfrm>
          <a:prstGeom prst="rect">
            <a:avLst/>
          </a:prstGeom>
        </p:spPr>
      </p:pic>
      <p:pic>
        <p:nvPicPr>
          <p:cNvPr id="6" name="Obrázek 5" descr="Valle Nuevo National Park in the Dominican Republic: Tourism Guide">
            <a:extLst>
              <a:ext uri="{FF2B5EF4-FFF2-40B4-BE49-F238E27FC236}">
                <a16:creationId xmlns:a16="http://schemas.microsoft.com/office/drawing/2014/main" id="{411AF80F-D555-8497-C448-BFEC08A9A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35" y="2556102"/>
            <a:ext cx="2113190" cy="1375682"/>
          </a:xfrm>
          <a:prstGeom prst="rect">
            <a:avLst/>
          </a:prstGeom>
        </p:spPr>
      </p:pic>
      <p:pic>
        <p:nvPicPr>
          <p:cNvPr id="7" name="Obrázek 6" descr="Valle Nuevo National Park: The Alpine Tour » Explora Ecotour">
            <a:extLst>
              <a:ext uri="{FF2B5EF4-FFF2-40B4-BE49-F238E27FC236}">
                <a16:creationId xmlns:a16="http://schemas.microsoft.com/office/drawing/2014/main" id="{9844EECC-7431-C36F-DE28-E48790655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675" y="2565627"/>
            <a:ext cx="2392135" cy="3272517"/>
          </a:xfrm>
          <a:prstGeom prst="rect">
            <a:avLst/>
          </a:prstGeom>
        </p:spPr>
      </p:pic>
      <p:pic>
        <p:nvPicPr>
          <p:cNvPr id="8" name="Obrázek 7" descr="Valle Nuevo National Park - Guías de Alturas - Excursions in Dominican  Republic">
            <a:extLst>
              <a:ext uri="{FF2B5EF4-FFF2-40B4-BE49-F238E27FC236}">
                <a16:creationId xmlns:a16="http://schemas.microsoft.com/office/drawing/2014/main" id="{7F6918CA-2EBA-8834-9DC3-67835A2B2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370" y="4254272"/>
            <a:ext cx="2155373" cy="158251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F6CDCD4-8466-B670-F318-481FE40A0F38}"/>
              </a:ext>
            </a:extLst>
          </p:cNvPr>
          <p:cNvSpPr txBox="1"/>
          <p:nvPr/>
        </p:nvSpPr>
        <p:spPr>
          <a:xfrm>
            <a:off x="2027707" y="6176582"/>
            <a:ext cx="42783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/>
              <a:t>Vstupné je také zdarma</a:t>
            </a:r>
          </a:p>
        </p:txBody>
      </p:sp>
    </p:spTree>
    <p:extLst>
      <p:ext uri="{BB962C8B-B14F-4D97-AF65-F5344CB8AC3E}">
        <p14:creationId xmlns:p14="http://schemas.microsoft.com/office/powerpoint/2010/main" val="229044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BB1B80-7ED2-F36A-C881-D6C5C665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 6. den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482D3-F0CA-F0B9-F8B2-337266188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684" y="1670857"/>
            <a:ext cx="10178934" cy="557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kern="1200" err="1">
                <a:latin typeface="+mn-lt"/>
                <a:ea typeface="+mn-ea"/>
                <a:cs typeface="+mn-cs"/>
              </a:rPr>
              <a:t>Navštívíme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ostrov</a:t>
            </a:r>
            <a:r>
              <a:rPr lang="en-US" kern="1200">
                <a:latin typeface="+mn-lt"/>
                <a:ea typeface="+mn-ea"/>
                <a:cs typeface="+mn-cs"/>
              </a:rPr>
              <a:t> Cayo </a:t>
            </a:r>
            <a:r>
              <a:rPr lang="en-US" kern="1200" err="1">
                <a:latin typeface="+mn-lt"/>
                <a:ea typeface="+mn-ea"/>
                <a:cs typeface="+mn-cs"/>
              </a:rPr>
              <a:t>Levantado</a:t>
            </a:r>
            <a:endParaRPr lang="en-US" kern="1200">
              <a:latin typeface="+mn-lt"/>
            </a:endParaRPr>
          </a:p>
        </p:txBody>
      </p:sp>
      <p:pic>
        <p:nvPicPr>
          <p:cNvPr id="7" name="Obrázek 6" descr="Cayo Levantado">
            <a:extLst>
              <a:ext uri="{FF2B5EF4-FFF2-40B4-BE49-F238E27FC236}">
                <a16:creationId xmlns:a16="http://schemas.microsoft.com/office/drawing/2014/main" id="{DDA5B3F0-9B0C-5B99-B14A-05A4E82563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98" b="-3"/>
          <a:stretch/>
        </p:blipFill>
        <p:spPr>
          <a:xfrm>
            <a:off x="291417" y="2225097"/>
            <a:ext cx="5803323" cy="3890357"/>
          </a:xfrm>
          <a:prstGeom prst="rect">
            <a:avLst/>
          </a:prstGeom>
        </p:spPr>
      </p:pic>
      <p:pic>
        <p:nvPicPr>
          <p:cNvPr id="5" name="Obrázek 4" descr="Na ostrově Cayo Levantado (Bacardi Island)">
            <a:extLst>
              <a:ext uri="{FF2B5EF4-FFF2-40B4-BE49-F238E27FC236}">
                <a16:creationId xmlns:a16="http://schemas.microsoft.com/office/drawing/2014/main" id="{FD6F989E-4C17-D1ED-D476-B78043C1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8" r="3" b="3"/>
          <a:stretch/>
        </p:blipFill>
        <p:spPr>
          <a:xfrm>
            <a:off x="6272312" y="2225097"/>
            <a:ext cx="5803323" cy="38903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E85C619-EA6B-EF3E-CC0A-C3B7565B453C}"/>
              </a:ext>
            </a:extLst>
          </p:cNvPr>
          <p:cNvSpPr txBox="1"/>
          <p:nvPr/>
        </p:nvSpPr>
        <p:spPr>
          <a:xfrm>
            <a:off x="4813627" y="6218845"/>
            <a:ext cx="48028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/>
              <a:t>Vstupné je zdarma</a:t>
            </a:r>
          </a:p>
        </p:txBody>
      </p:sp>
    </p:spTree>
    <p:extLst>
      <p:ext uri="{BB962C8B-B14F-4D97-AF65-F5344CB8AC3E}">
        <p14:creationId xmlns:p14="http://schemas.microsoft.com/office/powerpoint/2010/main" val="376488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62553-85B8-86F8-8301-88BE8EED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76000"/>
                  </a:schemeClr>
                </a:solidFill>
              </a:rPr>
              <a:t>Jídlo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342E06-B19C-D6AD-B4C3-076779482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/>
              <a:t>Za jídlo jsme každá zaplatily okolo 3500 KČ</a:t>
            </a:r>
          </a:p>
        </p:txBody>
      </p:sp>
      <p:pic>
        <p:nvPicPr>
          <p:cNvPr id="4" name="Obrázek 3" descr="Obsah obrázku jídlo, nádobí, Kuchyně, Kukuřice&#10;&#10;Popis se vygeneroval automaticky.">
            <a:extLst>
              <a:ext uri="{FF2B5EF4-FFF2-40B4-BE49-F238E27FC236}">
                <a16:creationId xmlns:a16="http://schemas.microsoft.com/office/drawing/2014/main" id="{20E079CB-C291-5CB3-5997-D4409DCEA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47" y="2907982"/>
            <a:ext cx="3826329" cy="2396218"/>
          </a:xfrm>
          <a:prstGeom prst="rect">
            <a:avLst/>
          </a:prstGeom>
        </p:spPr>
      </p:pic>
      <p:pic>
        <p:nvPicPr>
          <p:cNvPr id="5" name="Obrázek 4" descr="Obsah obrázku jídlo, talíř, Kuchyně, nádobí&#10;&#10;Popis se vygeneroval automaticky.">
            <a:extLst>
              <a:ext uri="{FF2B5EF4-FFF2-40B4-BE49-F238E27FC236}">
                <a16:creationId xmlns:a16="http://schemas.microsoft.com/office/drawing/2014/main" id="{52A42391-99C9-2C48-1F87-95A966F6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3" y="2907167"/>
            <a:ext cx="4180115" cy="23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EC07F-4595-B76E-530A-5CA40210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76000"/>
                  </a:schemeClr>
                </a:solidFill>
              </a:rPr>
              <a:t>Celkem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FA9CD-8CF2-0DC3-EE5D-FD23A1F32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/>
              <a:t>Celkem na jednu osobu to vychází na 44 647 Kč</a:t>
            </a:r>
          </a:p>
        </p:txBody>
      </p:sp>
    </p:spTree>
    <p:extLst>
      <p:ext uri="{BB962C8B-B14F-4D97-AF65-F5344CB8AC3E}">
        <p14:creationId xmlns:p14="http://schemas.microsoft.com/office/powerpoint/2010/main" val="320485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 descr="Dominikánská republika | Luxusni-dovolena.cz">
            <a:extLst>
              <a:ext uri="{FF2B5EF4-FFF2-40B4-BE49-F238E27FC236}">
                <a16:creationId xmlns:a16="http://schemas.microsoft.com/office/drawing/2014/main" id="{FC7D58D2-038A-52A5-4B02-3B8476B3E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" b="12727"/>
          <a:stretch/>
        </p:blipFill>
        <p:spPr>
          <a:xfrm>
            <a:off x="908" y="-652"/>
            <a:ext cx="12190185" cy="686110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ABCB2F2-7214-D345-AD5B-461A5545B60B}"/>
              </a:ext>
            </a:extLst>
          </p:cNvPr>
          <p:cNvSpPr txBox="1"/>
          <p:nvPr/>
        </p:nvSpPr>
        <p:spPr>
          <a:xfrm>
            <a:off x="747122" y="2211614"/>
            <a:ext cx="749644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800">
                <a:solidFill>
                  <a:schemeClr val="bg1">
                    <a:lumMod val="95000"/>
                  </a:schemeClr>
                </a:solidFill>
                <a:latin typeface="Segoe Script"/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17166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7F182-85C3-288F-2C9A-26A042BD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269"/>
            <a:ext cx="10515600" cy="1040961"/>
          </a:xfrm>
        </p:spPr>
        <p:txBody>
          <a:bodyPr/>
          <a:lstStyle/>
          <a:p>
            <a:r>
              <a:rPr lang="cs-CZ">
                <a:solidFill>
                  <a:schemeClr val="accent1">
                    <a:lumMod val="76000"/>
                  </a:schemeClr>
                </a:solidFill>
              </a:rPr>
              <a:t>Cesta na letiště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D3386EE6-590C-2B62-6F3C-D732858CC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4228"/>
            <a:ext cx="10515600" cy="25427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200">
                <a:solidFill>
                  <a:schemeClr val="accent1">
                    <a:lumMod val="76000"/>
                  </a:schemeClr>
                </a:solidFill>
              </a:rPr>
              <a:t>A zpět </a:t>
            </a:r>
          </a:p>
        </p:txBody>
      </p:sp>
      <p:pic>
        <p:nvPicPr>
          <p:cNvPr id="13" name="Obrázek 12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91A3181A-075E-6380-2181-D3C5B4EA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23" y="1550567"/>
            <a:ext cx="6505575" cy="2085975"/>
          </a:xfrm>
          <a:prstGeom prst="rect">
            <a:avLst/>
          </a:prstGeom>
        </p:spPr>
      </p:pic>
      <p:pic>
        <p:nvPicPr>
          <p:cNvPr id="14" name="Obrázek 13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0F786E1F-FAD7-6C32-31D7-CA39D9A55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7" y="4212632"/>
            <a:ext cx="6496050" cy="21050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D12110A-B4A2-F17D-E81B-7B543F91C7AD}"/>
              </a:ext>
            </a:extLst>
          </p:cNvPr>
          <p:cNvSpPr txBox="1"/>
          <p:nvPr/>
        </p:nvSpPr>
        <p:spPr>
          <a:xfrm>
            <a:off x="8004708" y="1366321"/>
            <a:ext cx="37677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/>
              <a:t>Za jízdenky jsme zaplatily 300 Kč</a:t>
            </a:r>
          </a:p>
        </p:txBody>
      </p:sp>
    </p:spTree>
    <p:extLst>
      <p:ext uri="{BB962C8B-B14F-4D97-AF65-F5344CB8AC3E}">
        <p14:creationId xmlns:p14="http://schemas.microsoft.com/office/powerpoint/2010/main" val="382048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D4E97-E8F0-0AD3-58FD-F323CD7B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76000"/>
                  </a:schemeClr>
                </a:solidFill>
              </a:rPr>
              <a:t>Letenky</a:t>
            </a:r>
            <a:r>
              <a:rPr lang="cs-CZ"/>
              <a:t> </a:t>
            </a:r>
          </a:p>
        </p:txBody>
      </p:sp>
      <p:pic>
        <p:nvPicPr>
          <p:cNvPr id="5" name="Zástupný obsah 4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6C863878-4096-59E2-F6C1-E1E804C75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813" y="1712702"/>
            <a:ext cx="6486525" cy="1876425"/>
          </a:xfrm>
        </p:spPr>
      </p:pic>
    </p:spTree>
    <p:extLst>
      <p:ext uri="{BB962C8B-B14F-4D97-AF65-F5344CB8AC3E}">
        <p14:creationId xmlns:p14="http://schemas.microsoft.com/office/powerpoint/2010/main" val="374811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7FCA4-A48C-B49C-DCAD-8C1F1FBB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2">
                    <a:lumMod val="90000"/>
                    <a:lumOff val="10000"/>
                  </a:schemeClr>
                </a:solidFill>
              </a:rPr>
              <a:t>Cesta z letiště na hotel</a:t>
            </a:r>
            <a:br>
              <a:rPr lang="cs-CZ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cs-CZ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Zástupný obsah 3" descr="Obsah obrázku mapa, text, atlas&#10;&#10;Popis se vygeneroval automaticky.">
            <a:extLst>
              <a:ext uri="{FF2B5EF4-FFF2-40B4-BE49-F238E27FC236}">
                <a16:creationId xmlns:a16="http://schemas.microsoft.com/office/drawing/2014/main" id="{907CB4C1-9BB9-5FB9-129D-7933B6F1E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302" y="1468738"/>
            <a:ext cx="5491068" cy="4139136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3C358FA-A39B-35DE-6D68-6C5333DC86B8}"/>
              </a:ext>
            </a:extLst>
          </p:cNvPr>
          <p:cNvSpPr txBox="1"/>
          <p:nvPr/>
        </p:nvSpPr>
        <p:spPr>
          <a:xfrm>
            <a:off x="6402916" y="1809749"/>
            <a:ext cx="4857749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Vezmeme si taxík, protože tam autobusy nejezdí.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D4B13A1-E78F-83AD-D584-A37AC84C05F4}"/>
              </a:ext>
            </a:extLst>
          </p:cNvPr>
          <p:cNvSpPr txBox="1"/>
          <p:nvPr/>
        </p:nvSpPr>
        <p:spPr>
          <a:xfrm>
            <a:off x="6652188" y="3560715"/>
            <a:ext cx="47200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/>
              <a:t>Za taxík jsme zaplatily 500 Kč</a:t>
            </a:r>
          </a:p>
        </p:txBody>
      </p:sp>
    </p:spTree>
    <p:extLst>
      <p:ext uri="{BB962C8B-B14F-4D97-AF65-F5344CB8AC3E}">
        <p14:creationId xmlns:p14="http://schemas.microsoft.com/office/powerpoint/2010/main" val="166326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8C8C4-0F6F-7C93-AA53-5C76BA5F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76000"/>
                  </a:schemeClr>
                </a:solidFill>
              </a:rPr>
              <a:t>Ubytování       </a:t>
            </a:r>
          </a:p>
        </p:txBody>
      </p:sp>
      <p:pic>
        <p:nvPicPr>
          <p:cNvPr id="3" name="Zástupný obsah 2" descr="Obsah obrázku interiérový design, interiér, pohovka, Interiérová dekorace oken&#10;&#10;Popis se vygeneroval automaticky.">
            <a:extLst>
              <a:ext uri="{FF2B5EF4-FFF2-40B4-BE49-F238E27FC236}">
                <a16:creationId xmlns:a16="http://schemas.microsoft.com/office/drawing/2014/main" id="{1D9D6326-26D3-D5C9-6CDF-5FE9006FF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056" y="1711142"/>
            <a:ext cx="5834744" cy="3186933"/>
          </a:xfrm>
        </p:spPr>
      </p:pic>
      <p:pic>
        <p:nvPicPr>
          <p:cNvPr id="7" name="Obrázek 6" descr="Obsah obrázku interiér, nábytek, interiérový design, zeď&#10;&#10;Popis se vygeneroval automaticky.">
            <a:extLst>
              <a:ext uri="{FF2B5EF4-FFF2-40B4-BE49-F238E27FC236}">
                <a16:creationId xmlns:a16="http://schemas.microsoft.com/office/drawing/2014/main" id="{F98B17D4-663C-90AF-6C0A-3EEAD6D77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916" y="2334078"/>
            <a:ext cx="1864181" cy="2552701"/>
          </a:xfrm>
          <a:prstGeom prst="rect">
            <a:avLst/>
          </a:prstGeom>
        </p:spPr>
      </p:pic>
      <p:pic>
        <p:nvPicPr>
          <p:cNvPr id="8" name="Obrázek 7" descr="Obsah obrázku interiér, zeď, Vodovodní instalace, koupelna&#10;&#10;Popis se vygeneroval automaticky.">
            <a:extLst>
              <a:ext uri="{FF2B5EF4-FFF2-40B4-BE49-F238E27FC236}">
                <a16:creationId xmlns:a16="http://schemas.microsoft.com/office/drawing/2014/main" id="{ED6BEF21-0E7B-DC98-CAA8-7026F7F3B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396" y="2332692"/>
            <a:ext cx="2023535" cy="2550232"/>
          </a:xfrm>
          <a:prstGeom prst="rect">
            <a:avLst/>
          </a:prstGeom>
        </p:spPr>
      </p:pic>
      <p:pic>
        <p:nvPicPr>
          <p:cNvPr id="10" name="Obrázek 9" descr="Obsah obrázku text, Písmo, snímek obrazovky&#10;&#10;Popis se vygeneroval automaticky.">
            <a:extLst>
              <a:ext uri="{FF2B5EF4-FFF2-40B4-BE49-F238E27FC236}">
                <a16:creationId xmlns:a16="http://schemas.microsoft.com/office/drawing/2014/main" id="{78B41C66-4AA9-0918-1778-108B02C78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66" y="5244193"/>
            <a:ext cx="2905125" cy="10287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A62928-9957-D030-0BF2-C8ED6928100A}"/>
              </a:ext>
            </a:extLst>
          </p:cNvPr>
          <p:cNvSpPr txBox="1"/>
          <p:nvPr/>
        </p:nvSpPr>
        <p:spPr>
          <a:xfrm>
            <a:off x="4449535" y="5372645"/>
            <a:ext cx="73770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/>
              <a:t>Za všechny tři nás to stojí 21 000 KČ</a:t>
            </a:r>
          </a:p>
        </p:txBody>
      </p:sp>
    </p:spTree>
    <p:extLst>
      <p:ext uri="{BB962C8B-B14F-4D97-AF65-F5344CB8AC3E}">
        <p14:creationId xmlns:p14="http://schemas.microsoft.com/office/powerpoint/2010/main" val="219964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733F0-0997-5BFE-9AB1-DB719CB4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2">
                    <a:lumMod val="90000"/>
                    <a:lumOff val="10000"/>
                  </a:schemeClr>
                </a:solidFill>
              </a:rPr>
              <a:t>Pojištění</a:t>
            </a:r>
          </a:p>
        </p:txBody>
      </p:sp>
      <p:pic>
        <p:nvPicPr>
          <p:cNvPr id="7" name="Zástupný obsah 6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C4CE86C5-CB00-4118-BEBC-2A29C8142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8696" y="366940"/>
            <a:ext cx="3761464" cy="5015367"/>
          </a:xfrm>
        </p:spPr>
      </p:pic>
      <p:pic>
        <p:nvPicPr>
          <p:cNvPr id="8" name="Obrázek 7" descr="Obsah obrázku text, snímek obrazovky, Písmo&#10;&#10;Popis se vygeneroval automaticky.">
            <a:extLst>
              <a:ext uri="{FF2B5EF4-FFF2-40B4-BE49-F238E27FC236}">
                <a16:creationId xmlns:a16="http://schemas.microsoft.com/office/drawing/2014/main" id="{059D2BAA-FFA9-32F9-9692-A2B6231E9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057" y="5370738"/>
            <a:ext cx="3657601" cy="147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8A854-2FF2-C7E7-31DD-171FECC6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Auto</a:t>
            </a:r>
          </a:p>
        </p:txBody>
      </p:sp>
      <p:pic>
        <p:nvPicPr>
          <p:cNvPr id="4" name="Zástupný obsah 3" descr="Obsah obrázku text, auto, vozidlo, Pozemní vozidlo&#10;&#10;Popis se vygeneroval automaticky.">
            <a:extLst>
              <a:ext uri="{FF2B5EF4-FFF2-40B4-BE49-F238E27FC236}">
                <a16:creationId xmlns:a16="http://schemas.microsoft.com/office/drawing/2014/main" id="{E6B8BAC6-3EA0-20A9-D556-88C4243FC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236" y="2306230"/>
            <a:ext cx="8572500" cy="2257425"/>
          </a:xfrm>
        </p:spPr>
      </p:pic>
    </p:spTree>
    <p:extLst>
      <p:ext uri="{BB962C8B-B14F-4D97-AF65-F5344CB8AC3E}">
        <p14:creationId xmlns:p14="http://schemas.microsoft.com/office/powerpoint/2010/main" val="257396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AB753-FF85-EAC9-7C2D-FCDC32D6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2">
                    <a:lumMod val="90000"/>
                    <a:lumOff val="10000"/>
                  </a:schemeClr>
                </a:solidFill>
              </a:rPr>
              <a:t>Měna dané země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7209ED-8E00-CF16-716C-37EA416C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Platí se tam dominikánskými pesy</a:t>
            </a:r>
          </a:p>
          <a:p>
            <a:endParaRPr lang="cs-CZ" dirty="0"/>
          </a:p>
        </p:txBody>
      </p:sp>
      <p:pic>
        <p:nvPicPr>
          <p:cNvPr id="4" name="Obrázek 3" descr="Obsah obrázku text, peníze, Hotovost, měna&#10;&#10;Popis se vygeneroval automaticky.">
            <a:extLst>
              <a:ext uri="{FF2B5EF4-FFF2-40B4-BE49-F238E27FC236}">
                <a16:creationId xmlns:a16="http://schemas.microsoft.com/office/drawing/2014/main" id="{361009E8-A5D6-3BA2-EFA7-07B370DA3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3299440"/>
            <a:ext cx="4752975" cy="2124075"/>
          </a:xfrm>
          <a:prstGeom prst="rect">
            <a:avLst/>
          </a:prstGeom>
        </p:spPr>
      </p:pic>
      <p:pic>
        <p:nvPicPr>
          <p:cNvPr id="6" name="Obrázek 5" descr="Obsah obrázku mince, měna, peníze, kov&#10;&#10;Popis se vygeneroval automaticky.">
            <a:extLst>
              <a:ext uri="{FF2B5EF4-FFF2-40B4-BE49-F238E27FC236}">
                <a16:creationId xmlns:a16="http://schemas.microsoft.com/office/drawing/2014/main" id="{2227B08A-5A4B-C86D-4880-8F9EC080D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630" y="3425825"/>
            <a:ext cx="1997075" cy="2006600"/>
          </a:xfrm>
          <a:prstGeom prst="rect">
            <a:avLst/>
          </a:prstGeom>
        </p:spPr>
      </p:pic>
      <p:pic>
        <p:nvPicPr>
          <p:cNvPr id="7" name="Obrázek 6" descr="Obsah obrázku text, Bankovka, Poštovní známka, Papírový výrobek&#10;&#10;Popis se vygeneroval automaticky.">
            <a:extLst>
              <a:ext uri="{FF2B5EF4-FFF2-40B4-BE49-F238E27FC236}">
                <a16:creationId xmlns:a16="http://schemas.microsoft.com/office/drawing/2014/main" id="{6DA2F27C-DE16-3C47-EC0A-E2AEC2463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845" y="4666792"/>
            <a:ext cx="3853391" cy="15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2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48B18-A605-3368-C994-DB75079B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cs-CZ">
                <a:solidFill>
                  <a:schemeClr val="accent1">
                    <a:lumMod val="76000"/>
                  </a:schemeClr>
                </a:solidFill>
              </a:rPr>
              <a:t>den </a:t>
            </a:r>
          </a:p>
        </p:txBody>
      </p:sp>
      <p:pic>
        <p:nvPicPr>
          <p:cNvPr id="4" name="Zástupný obsah 3" descr="Obsah obrázku pták, papoušek, zobák, ara&#10;&#10;Popis se vygeneroval automaticky.">
            <a:extLst>
              <a:ext uri="{FF2B5EF4-FFF2-40B4-BE49-F238E27FC236}">
                <a16:creationId xmlns:a16="http://schemas.microsoft.com/office/drawing/2014/main" id="{CCDE5606-21CC-E2FF-11EB-FF6F32658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0376" y="1713865"/>
            <a:ext cx="5252687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FEBE72D-9D4A-EC60-11F2-09B2D964D292}"/>
              </a:ext>
            </a:extLst>
          </p:cNvPr>
          <p:cNvSpPr txBox="1"/>
          <p:nvPr/>
        </p:nvSpPr>
        <p:spPr>
          <a:xfrm>
            <a:off x="625928" y="1687286"/>
            <a:ext cx="50618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/>
              <a:t>Půjdeme do </a:t>
            </a:r>
            <a:r>
              <a:rPr lang="cs-CZ" sz="3200" err="1"/>
              <a:t>Manati</a:t>
            </a:r>
            <a:r>
              <a:rPr lang="cs-CZ" sz="3200"/>
              <a:t> parku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6476A4-4A6C-64E3-60CE-5BC449262A0A}"/>
              </a:ext>
            </a:extLst>
          </p:cNvPr>
          <p:cNvSpPr txBox="1"/>
          <p:nvPr/>
        </p:nvSpPr>
        <p:spPr>
          <a:xfrm>
            <a:off x="629920" y="2275840"/>
            <a:ext cx="59537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což</a:t>
            </a:r>
            <a:r>
              <a:rPr lang="en-US" sz="2400" dirty="0"/>
              <a:t> je </a:t>
            </a:r>
            <a:r>
              <a:rPr lang="en-US" sz="2400" err="1"/>
              <a:t>botanická</a:t>
            </a:r>
            <a:r>
              <a:rPr lang="en-US" sz="2400" dirty="0"/>
              <a:t> a </a:t>
            </a:r>
            <a:r>
              <a:rPr lang="en-US" sz="2400" err="1"/>
              <a:t>zoologická</a:t>
            </a:r>
            <a:r>
              <a:rPr lang="en-US" sz="2400" dirty="0"/>
              <a:t> </a:t>
            </a:r>
            <a:r>
              <a:rPr lang="en-US" sz="2400" err="1"/>
              <a:t>zahrada</a:t>
            </a:r>
            <a:r>
              <a:rPr lang="en-US" sz="2400" dirty="0"/>
              <a:t>, </a:t>
            </a:r>
            <a:r>
              <a:rPr lang="en-US" sz="2400" err="1"/>
              <a:t>kde</a:t>
            </a:r>
            <a:r>
              <a:rPr lang="en-US" sz="2400" dirty="0"/>
              <a:t> </a:t>
            </a:r>
            <a:r>
              <a:rPr lang="en-US" sz="2400" err="1"/>
              <a:t>jsou</a:t>
            </a:r>
            <a:r>
              <a:rPr lang="en-US" sz="2400" dirty="0"/>
              <a:t> </a:t>
            </a:r>
            <a:r>
              <a:rPr lang="en-US" sz="2400" err="1"/>
              <a:t>na</a:t>
            </a:r>
            <a:r>
              <a:rPr lang="en-US" sz="2400" dirty="0"/>
              <a:t> </a:t>
            </a:r>
            <a:r>
              <a:rPr lang="en-US" sz="2400" err="1"/>
              <a:t>ploše</a:t>
            </a:r>
            <a:r>
              <a:rPr lang="en-US" sz="2400" dirty="0"/>
              <a:t> 80 000 m2 k </a:t>
            </a:r>
            <a:r>
              <a:rPr lang="en-US" sz="2400" err="1"/>
              <a:t>vidění</a:t>
            </a:r>
            <a:r>
              <a:rPr lang="en-US" sz="2400" dirty="0"/>
              <a:t> </a:t>
            </a:r>
            <a:r>
              <a:rPr lang="en-US" sz="2400" err="1"/>
              <a:t>ohrožené</a:t>
            </a:r>
            <a:r>
              <a:rPr lang="en-US" sz="2400" dirty="0"/>
              <a:t> </a:t>
            </a:r>
            <a:r>
              <a:rPr lang="en-US" sz="2400" err="1"/>
              <a:t>druhy</a:t>
            </a:r>
            <a:r>
              <a:rPr lang="en-US" sz="2400" dirty="0"/>
              <a:t> </a:t>
            </a:r>
            <a:r>
              <a:rPr lang="en-US" sz="2400" err="1"/>
              <a:t>zvířat</a:t>
            </a:r>
            <a:r>
              <a:rPr lang="en-US" sz="2400" dirty="0"/>
              <a:t>, </a:t>
            </a:r>
            <a:r>
              <a:rPr lang="en-US" sz="2400" err="1"/>
              <a:t>ptáků</a:t>
            </a:r>
            <a:r>
              <a:rPr lang="en-US" sz="2400" dirty="0"/>
              <a:t> a </a:t>
            </a:r>
            <a:r>
              <a:rPr lang="en-US" sz="2400" err="1"/>
              <a:t>ryb</a:t>
            </a:r>
            <a:endParaRPr lang="en-US" sz="240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6AE81A2-6519-E0A4-4D2D-BBC87696801E}"/>
              </a:ext>
            </a:extLst>
          </p:cNvPr>
          <p:cNvSpPr txBox="1"/>
          <p:nvPr/>
        </p:nvSpPr>
        <p:spPr>
          <a:xfrm>
            <a:off x="623486" y="5314470"/>
            <a:ext cx="58241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/>
              <a:t>Vstupné na jednu osobu je 489 Kč</a:t>
            </a:r>
          </a:p>
        </p:txBody>
      </p:sp>
    </p:spTree>
    <p:extLst>
      <p:ext uri="{BB962C8B-B14F-4D97-AF65-F5344CB8AC3E}">
        <p14:creationId xmlns:p14="http://schemas.microsoft.com/office/powerpoint/2010/main" val="1783000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17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CESTA DO DOMINIKÁNSKÉ REPUBLIKY</vt:lpstr>
      <vt:lpstr>Cesta na letiště</vt:lpstr>
      <vt:lpstr>Letenky </vt:lpstr>
      <vt:lpstr>Cesta z letiště na hotel </vt:lpstr>
      <vt:lpstr>Ubytování       </vt:lpstr>
      <vt:lpstr>Pojištění</vt:lpstr>
      <vt:lpstr>Auto</vt:lpstr>
      <vt:lpstr>Měna dané země</vt:lpstr>
      <vt:lpstr>den </vt:lpstr>
      <vt:lpstr>2. den</vt:lpstr>
      <vt:lpstr>3. den</vt:lpstr>
      <vt:lpstr>4. den</vt:lpstr>
      <vt:lpstr>5. den</vt:lpstr>
      <vt:lpstr>  6. den</vt:lpstr>
      <vt:lpstr>Jídlo</vt:lpstr>
      <vt:lpstr>Celkem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82</cp:revision>
  <dcterms:created xsi:type="dcterms:W3CDTF">2024-11-06T11:25:39Z</dcterms:created>
  <dcterms:modified xsi:type="dcterms:W3CDTF">2025-01-10T10:09:00Z</dcterms:modified>
</cp:coreProperties>
</file>