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C10F7-5516-4C43-B2DC-2AB4DD995FBD}" v="2705" dt="2021-06-14T20:28:19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7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3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cs typeface="Calibri Light"/>
              </a:rPr>
              <a:t>Londýn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cs-CZ" dirty="0">
                <a:cs typeface="Calibri"/>
              </a:rPr>
              <a:t>Daniela </a:t>
            </a:r>
            <a:r>
              <a:rPr lang="cs-CZ" dirty="0" err="1">
                <a:cs typeface="Calibri"/>
              </a:rPr>
              <a:t>Martonová</a:t>
            </a:r>
            <a:r>
              <a:rPr lang="cs-CZ" dirty="0">
                <a:cs typeface="Calibri"/>
              </a:rPr>
              <a:t> </a:t>
            </a:r>
            <a:r>
              <a:rPr lang="cs-CZ" dirty="0">
                <a:ea typeface="+mn-lt"/>
                <a:cs typeface="+mn-lt"/>
              </a:rPr>
              <a:t>&amp; Edita </a:t>
            </a:r>
            <a:r>
              <a:rPr lang="cs-CZ" dirty="0" err="1">
                <a:ea typeface="+mn-lt"/>
                <a:cs typeface="+mn-lt"/>
              </a:rPr>
              <a:t>Jandorová</a:t>
            </a:r>
            <a:endParaRPr lang="cs-CZ"/>
          </a:p>
        </p:txBody>
      </p:sp>
      <p:pic>
        <p:nvPicPr>
          <p:cNvPr id="12" name="Picture 3" descr="Tower Bridge a Tower of London během zasmušilého dne">
            <a:extLst>
              <a:ext uri="{FF2B5EF4-FFF2-40B4-BE49-F238E27FC236}">
                <a16:creationId xmlns:a16="http://schemas.microsoft.com/office/drawing/2014/main" id="{40A8413E-FE52-41DC-A375-4C68F83C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BB310-74E2-4904-B121-4E865857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Doprava - tam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926DC27-ADE5-4E41-9DE3-028125817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Cesta na letiště</a:t>
            </a:r>
          </a:p>
        </p:txBody>
      </p:sp>
      <p:pic>
        <p:nvPicPr>
          <p:cNvPr id="11" name="Obrázek 11" descr="Obsah obrázku text&#10;&#10;Popis se vygeneroval automaticky.">
            <a:extLst>
              <a:ext uri="{FF2B5EF4-FFF2-40B4-BE49-F238E27FC236}">
                <a16:creationId xmlns:a16="http://schemas.microsoft.com/office/drawing/2014/main" id="{873827B6-D321-436E-9ED9-7A272301C3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67" y="2687634"/>
            <a:ext cx="2647906" cy="2791265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9027382-CED8-4F2E-BBEC-BDA763CC3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Let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DD6EF254-0652-4516-A477-0A1F3E7474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832" y="2688137"/>
            <a:ext cx="2934085" cy="1673168"/>
          </a:xfrm>
        </p:spPr>
      </p:pic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5066621-516D-4B23-866E-33C8576CF4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305" y="2686335"/>
            <a:ext cx="2732076" cy="3434194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E6F87F6A-E5CB-4336-A3A2-53F9BF0A59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9291" y="2550545"/>
            <a:ext cx="3176212" cy="3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1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6E780-0031-493A-A8DC-8977E4C0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Ubytování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C6F132C-1C40-4E05-921A-8A00424C0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Doprava z letiště na hotel</a:t>
            </a:r>
          </a:p>
        </p:txBody>
      </p:sp>
      <p:pic>
        <p:nvPicPr>
          <p:cNvPr id="11" name="Obrázek 11" descr="Obsah obrázku text, elektronika, displej&#10;&#10;Popis se vygeneroval automaticky.">
            <a:extLst>
              <a:ext uri="{FF2B5EF4-FFF2-40B4-BE49-F238E27FC236}">
                <a16:creationId xmlns:a16="http://schemas.microsoft.com/office/drawing/2014/main" id="{20D5DF62-E5AF-43CF-B80F-675B691CC0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392" y="2691111"/>
            <a:ext cx="3147816" cy="336929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1293682-6639-4637-A9D6-935235722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hotel</a:t>
            </a:r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BC3673CA-A02B-4CF3-AA3A-3EE18C84CB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719" y="2515105"/>
            <a:ext cx="2718419" cy="4032116"/>
          </a:xfrm>
        </p:spPr>
      </p:pic>
    </p:spTree>
    <p:extLst>
      <p:ext uri="{BB962C8B-B14F-4D97-AF65-F5344CB8AC3E}">
        <p14:creationId xmlns:p14="http://schemas.microsoft.com/office/powerpoint/2010/main" val="418359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11E6C5-748A-4FD1-BDA0-BD674D89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úterý</a:t>
            </a:r>
          </a:p>
        </p:txBody>
      </p:sp>
      <p:pic>
        <p:nvPicPr>
          <p:cNvPr id="11" name="Obrázek 11" descr="Obsah obrázku text, obchod&#10;&#10;Popis se vygeneroval automaticky.">
            <a:extLst>
              <a:ext uri="{FF2B5EF4-FFF2-40B4-BE49-F238E27FC236}">
                <a16:creationId xmlns:a16="http://schemas.microsoft.com/office/drawing/2014/main" id="{66DC7E91-DD2B-4936-A214-DFF02B2ABF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68527F-3A2C-44B1-A401-B4B50B30ACFA}"/>
              </a:ext>
            </a:extLst>
          </p:cNvPr>
          <p:cNvSpPr txBox="1"/>
          <p:nvPr/>
        </p:nvSpPr>
        <p:spPr>
          <a:xfrm>
            <a:off x="5146158" y="2301949"/>
            <a:ext cx="6238687" cy="4022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2"/>
                </a:solidFill>
              </a:rPr>
              <a:t>Londýnská zoologická zahrada</a:t>
            </a:r>
            <a:endParaRPr lang="en-US">
              <a:solidFill>
                <a:schemeClr val="tx2"/>
              </a:solidFill>
            </a:endParaRP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9.33 Z hotelu na metro Stevenage, výstup-Finsbury Park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9.45 zastávka Finsbury Park autobusem do Camden  Town Station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10.16 London Zoo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Vstupenky pro dva cca 1000 Kč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Oběd - restaurace v areálu zoo- cca 600 Kč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17.01 metrem z Camden Town do King's Cross St. Pancras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17.12 metrem z King's Cross, výstup na Stevenage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17.41 hotel</a:t>
            </a:r>
          </a:p>
        </p:txBody>
      </p:sp>
      <p:cxnSp>
        <p:nvCxnSpPr>
          <p:cNvPr id="28" name="Straight Connector 3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1DE2DE-5A38-4B9E-9D54-E8C90C1C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>
            <a:normAutofit/>
          </a:bodyPr>
          <a:lstStyle/>
          <a:p>
            <a:r>
              <a:rPr lang="cs-CZ"/>
              <a:t>streda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 descr="Obsah obrázku obloha, exteriér, voda, loďka&#10;&#10;Popis se vygeneroval automaticky.">
            <a:extLst>
              <a:ext uri="{FF2B5EF4-FFF2-40B4-BE49-F238E27FC236}">
                <a16:creationId xmlns:a16="http://schemas.microsoft.com/office/drawing/2014/main" id="{6F0C403F-4347-493F-8094-C92AAE81E7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750505"/>
            <a:ext cx="5029200" cy="3356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238483-13F8-4F43-86F3-6AC62360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24729"/>
            <a:ext cx="5435010" cy="4099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London eye</a:t>
            </a:r>
            <a:endParaRPr lang="en-US" b="1" dirty="0"/>
          </a:p>
          <a:p>
            <a:r>
              <a:rPr lang="en-US" sz="2000"/>
              <a:t>9.13 metrem ze Stevenage do City Thameslink</a:t>
            </a:r>
          </a:p>
          <a:p>
            <a:r>
              <a:rPr lang="en-US" sz="2000"/>
              <a:t>9.56 autobusem z City Thameslink do County Hall</a:t>
            </a:r>
            <a:endParaRPr lang="en-US" sz="2000" dirty="0"/>
          </a:p>
          <a:p>
            <a:r>
              <a:rPr lang="en-US" sz="2000"/>
              <a:t>10.13 London eye</a:t>
            </a:r>
            <a:endParaRPr lang="en-US" sz="2000" dirty="0"/>
          </a:p>
          <a:p>
            <a:r>
              <a:rPr lang="en-US" sz="2000"/>
              <a:t>11.00 - 11.30 London eye cca 1900 kč</a:t>
            </a:r>
            <a:endParaRPr lang="en-US" sz="2000" dirty="0"/>
          </a:p>
          <a:p>
            <a:r>
              <a:rPr lang="en-US" sz="2000"/>
              <a:t>Oběd v restauraci La Cucina di Mamma cca 300 kč</a:t>
            </a:r>
            <a:endParaRPr lang="en-US" sz="2000" dirty="0"/>
          </a:p>
          <a:p>
            <a:r>
              <a:rPr lang="en-US" sz="2000"/>
              <a:t>13.00</a:t>
            </a:r>
            <a:r>
              <a:rPr lang="en-US" sz="2000" b="1"/>
              <a:t> Londýnské akvárium</a:t>
            </a:r>
            <a:r>
              <a:rPr lang="en-US" sz="2000"/>
              <a:t>  - 2600kč</a:t>
            </a:r>
            <a:endParaRPr lang="en-US" sz="2000" dirty="0"/>
          </a:p>
          <a:p>
            <a:r>
              <a:rPr lang="en-US" sz="2000"/>
              <a:t>Autobusem + metrem, 17.35 hotel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2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B9041F-CA29-4282-BD3B-F4484993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cs-CZ"/>
              <a:t>Ctvrtek</a:t>
            </a:r>
            <a:endParaRPr lang="cs-CZ" dirty="0"/>
          </a:p>
        </p:txBody>
      </p:sp>
      <p:pic>
        <p:nvPicPr>
          <p:cNvPr id="4" name="Obrázek 4" descr="Obsah obrázku text, budova&#10;&#10;Popis se vygeneroval automaticky.">
            <a:extLst>
              <a:ext uri="{FF2B5EF4-FFF2-40B4-BE49-F238E27FC236}">
                <a16:creationId xmlns:a16="http://schemas.microsoft.com/office/drawing/2014/main" id="{7E9BFF70-EDE7-4B4F-A061-624D1346B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BA915-45D2-4044-8F34-A56EEF16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London Dungeon (Strašidelný dům)</a:t>
            </a:r>
          </a:p>
          <a:p>
            <a:r>
              <a:rPr lang="cs-CZ" sz="2000"/>
              <a:t>9.13 metrem , 10.14 London Dungeon</a:t>
            </a:r>
          </a:p>
          <a:p>
            <a:r>
              <a:rPr lang="cs-CZ" sz="2000"/>
              <a:t>10-16.00 London Dungeon, 1400 kč</a:t>
            </a:r>
          </a:p>
          <a:p>
            <a:r>
              <a:rPr lang="cs-CZ" sz="2000"/>
              <a:t>16.16 metrem, 17.05 hotel</a:t>
            </a:r>
            <a:endParaRPr lang="cs-CZ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4B52E0-0C36-41DE-A770-2582BD61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cs-CZ"/>
              <a:t>Pátek</a:t>
            </a:r>
          </a:p>
        </p:txBody>
      </p:sp>
      <p:pic>
        <p:nvPicPr>
          <p:cNvPr id="4" name="Obrázek 4" descr="Obsah obrázku text, silnice, osoba, lidé&#10;&#10;Popis se vygeneroval automaticky.">
            <a:extLst>
              <a:ext uri="{FF2B5EF4-FFF2-40B4-BE49-F238E27FC236}">
                <a16:creationId xmlns:a16="http://schemas.microsoft.com/office/drawing/2014/main" id="{C9447EEF-B505-47B5-A5C9-6DE6C6DAD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DE3A8F-7164-487D-883A-131DC531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Harry Potter Studio</a:t>
            </a:r>
          </a:p>
          <a:p>
            <a:r>
              <a:rPr lang="cs-CZ" sz="2000"/>
              <a:t>7.17 metrem, Warner Bros. Studio 9.00</a:t>
            </a:r>
          </a:p>
          <a:p>
            <a:r>
              <a:rPr lang="cs-CZ" sz="2000"/>
              <a:t>9.30 Harry Potter Studio – 2500 Kč</a:t>
            </a:r>
          </a:p>
          <a:p>
            <a:r>
              <a:rPr lang="cs-CZ" sz="2000"/>
              <a:t>18.20 autobus, 19.50 hotel</a:t>
            </a:r>
            <a:endParaRPr lang="cs-CZ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7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D77208-1CA6-4E58-ACAB-80D471E8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>
            <a:normAutofit/>
          </a:bodyPr>
          <a:lstStyle/>
          <a:p>
            <a:r>
              <a:rPr lang="cs-CZ"/>
              <a:t>Víkend</a:t>
            </a:r>
            <a:endParaRPr lang="cs-CZ" dirty="0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 descr="Obsah obrázku text, silnice, autobus, budova&#10;&#10;Popis se vygeneroval automaticky.">
            <a:extLst>
              <a:ext uri="{FF2B5EF4-FFF2-40B4-BE49-F238E27FC236}">
                <a16:creationId xmlns:a16="http://schemas.microsoft.com/office/drawing/2014/main" id="{3B73E237-2053-4E45-96EA-31A7138A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054" y="533401"/>
            <a:ext cx="4183891" cy="57911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CF5451-3A87-4E53-B9C1-4B479820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24729"/>
            <a:ext cx="5435010" cy="4099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b="1"/>
              <a:t>Big Bus Open-Top Hop-on, Hop-off Sightseeing Tour</a:t>
            </a:r>
          </a:p>
          <a:p>
            <a:r>
              <a:rPr lang="cs-CZ" sz="2000" b="1"/>
              <a:t>7.51 metrem, 8.36 Buckinghamský palác</a:t>
            </a:r>
            <a:endParaRPr lang="cs-CZ" b="1" dirty="0"/>
          </a:p>
          <a:p>
            <a:r>
              <a:rPr lang="cs-CZ" sz="2000" b="1"/>
              <a:t>9.00 začátek, 16.00 konec(neděle) – cca 1900 kč</a:t>
            </a:r>
            <a:endParaRPr lang="cs-CZ" sz="2000" b="1" dirty="0"/>
          </a:p>
          <a:p>
            <a:r>
              <a:rPr lang="cs-CZ" sz="2000" b="1"/>
              <a:t>16.22 metro, 17.05 hotel</a:t>
            </a:r>
            <a:endParaRPr lang="cs-CZ" sz="2000" b="1" dirty="0"/>
          </a:p>
          <a:p>
            <a:pPr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85F48-A6A8-4E77-9C2F-4E95BF4F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Pondelí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8D997-15D9-464F-99D7-DE611592C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CESTA ZPĚT</a:t>
            </a:r>
            <a:endParaRPr lang="cs-CZ" b="1" dirty="0"/>
          </a:p>
          <a:p>
            <a:r>
              <a:rPr lang="cs-CZ"/>
              <a:t>0.08 metro, 3.55 STN letiště</a:t>
            </a:r>
            <a:endParaRPr lang="cs-CZ" b="1" dirty="0"/>
          </a:p>
          <a:p>
            <a:r>
              <a:rPr lang="cs-CZ"/>
              <a:t>7.30 odlet, 10.15 Praha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/>
              <a:t>CENA</a:t>
            </a:r>
            <a:endParaRPr lang="cs-CZ" b="1" dirty="0"/>
          </a:p>
          <a:p>
            <a:pPr marL="0" indent="0">
              <a:buNone/>
            </a:pPr>
            <a:r>
              <a:rPr lang="cs-CZ"/>
              <a:t>Celkem 25 000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D169C64B-0A67-4C58-9B70-CE42058F7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206" y="1122220"/>
            <a:ext cx="3457706" cy="5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978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213B38"/>
      </a:dk2>
      <a:lt2>
        <a:srgbClr val="E2E4E8"/>
      </a:lt2>
      <a:accent1>
        <a:srgbClr val="B19F7D"/>
      </a:accent1>
      <a:accent2>
        <a:srgbClr val="BA8C7F"/>
      </a:accent2>
      <a:accent3>
        <a:srgbClr val="C4929C"/>
      </a:accent3>
      <a:accent4>
        <a:srgbClr val="BA7FA2"/>
      </a:accent4>
      <a:accent5>
        <a:srgbClr val="C392C4"/>
      </a:accent5>
      <a:accent6>
        <a:srgbClr val="A07FBA"/>
      </a:accent6>
      <a:hlink>
        <a:srgbClr val="6982AE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Univers Condensed Light</vt:lpstr>
      <vt:lpstr>Walbaum Display Light</vt:lpstr>
      <vt:lpstr>AngleLinesVTI</vt:lpstr>
      <vt:lpstr>Londýn</vt:lpstr>
      <vt:lpstr>Doprava - tam</vt:lpstr>
      <vt:lpstr>Ubytování</vt:lpstr>
      <vt:lpstr>úterý</vt:lpstr>
      <vt:lpstr>streda</vt:lpstr>
      <vt:lpstr>Ctvrtek</vt:lpstr>
      <vt:lpstr>Pátek</vt:lpstr>
      <vt:lpstr>Víkend</vt:lpstr>
      <vt:lpstr>Pondelí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Balajka</dc:creator>
  <cp:lastModifiedBy>Vladimír Balajka</cp:lastModifiedBy>
  <cp:revision>450</cp:revision>
  <dcterms:created xsi:type="dcterms:W3CDTF">2021-06-14T16:58:46Z</dcterms:created>
  <dcterms:modified xsi:type="dcterms:W3CDTF">2021-08-30T15:54:55Z</dcterms:modified>
</cp:coreProperties>
</file>